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93" r:id="rId2"/>
    <p:sldMasterId id="2147483809" r:id="rId3"/>
    <p:sldMasterId id="2147483823" r:id="rId4"/>
  </p:sldMasterIdLst>
  <p:notesMasterIdLst>
    <p:notesMasterId r:id="rId35"/>
  </p:notesMasterIdLst>
  <p:handoutMasterIdLst>
    <p:handoutMasterId r:id="rId36"/>
  </p:handoutMasterIdLst>
  <p:sldIdLst>
    <p:sldId id="259" r:id="rId5"/>
    <p:sldId id="332" r:id="rId6"/>
    <p:sldId id="322" r:id="rId7"/>
    <p:sldId id="333" r:id="rId8"/>
    <p:sldId id="340" r:id="rId9"/>
    <p:sldId id="341" r:id="rId10"/>
    <p:sldId id="337" r:id="rId11"/>
    <p:sldId id="338" r:id="rId12"/>
    <p:sldId id="339" r:id="rId13"/>
    <p:sldId id="342" r:id="rId14"/>
    <p:sldId id="343" r:id="rId15"/>
    <p:sldId id="344" r:id="rId16"/>
    <p:sldId id="345" r:id="rId17"/>
    <p:sldId id="346" r:id="rId18"/>
    <p:sldId id="347" r:id="rId19"/>
    <p:sldId id="348" r:id="rId20"/>
    <p:sldId id="349" r:id="rId21"/>
    <p:sldId id="334" r:id="rId22"/>
    <p:sldId id="323" r:id="rId23"/>
    <p:sldId id="326" r:id="rId24"/>
    <p:sldId id="324" r:id="rId25"/>
    <p:sldId id="327" r:id="rId26"/>
    <p:sldId id="328" r:id="rId27"/>
    <p:sldId id="329" r:id="rId28"/>
    <p:sldId id="330" r:id="rId29"/>
    <p:sldId id="331" r:id="rId30"/>
    <p:sldId id="319" r:id="rId31"/>
    <p:sldId id="320" r:id="rId32"/>
    <p:sldId id="321" r:id="rId33"/>
    <p:sldId id="318" r:id="rId34"/>
  </p:sldIdLst>
  <p:sldSz cx="9144000" cy="6858000" type="screen4x3"/>
  <p:notesSz cx="6858000" cy="9144000"/>
  <p:defaultTextStyle>
    <a:defPPr>
      <a:defRPr lang="de-AT"/>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61A0"/>
    <a:srgbClr val="DDDDDD"/>
    <a:srgbClr val="01446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336"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916D7F-3D41-42AF-A209-C5FB8C1AD8E6}"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US"/>
        </a:p>
      </dgm:t>
    </dgm:pt>
    <dgm:pt modelId="{BCDA7745-27C0-4AED-9F8E-EC1F48DC7C1F}">
      <dgm:prSet phldrT="[Text]" custT="1"/>
      <dgm:spPr>
        <a:solidFill>
          <a:srgbClr val="002060"/>
        </a:solidFill>
      </dgm:spPr>
      <dgm:t>
        <a:bodyPr/>
        <a:lstStyle/>
        <a:p>
          <a:r>
            <a:rPr lang="en-US" sz="3200" dirty="0" smtClean="0"/>
            <a:t>Baseline</a:t>
          </a:r>
        </a:p>
        <a:p>
          <a:r>
            <a:rPr lang="en-US" sz="3200" dirty="0" smtClean="0"/>
            <a:t>Deliverable </a:t>
          </a:r>
          <a:endParaRPr lang="en-US" sz="3200" dirty="0"/>
        </a:p>
      </dgm:t>
    </dgm:pt>
    <dgm:pt modelId="{71765E47-0EAB-47A4-B039-6FFD5E51B911}" type="parTrans" cxnId="{8DC1C075-B967-470A-9B7A-76BB6027BA5A}">
      <dgm:prSet/>
      <dgm:spPr/>
      <dgm:t>
        <a:bodyPr/>
        <a:lstStyle/>
        <a:p>
          <a:endParaRPr lang="en-US"/>
        </a:p>
      </dgm:t>
    </dgm:pt>
    <dgm:pt modelId="{4453C5AE-383B-4329-A8F4-7CE6C9F525C2}" type="sibTrans" cxnId="{8DC1C075-B967-470A-9B7A-76BB6027BA5A}">
      <dgm:prSet/>
      <dgm:spPr/>
      <dgm:t>
        <a:bodyPr/>
        <a:lstStyle/>
        <a:p>
          <a:endParaRPr lang="en-US"/>
        </a:p>
      </dgm:t>
    </dgm:pt>
    <dgm:pt modelId="{90C3AD43-B5E0-4023-AF54-D69BCD2C04DB}">
      <dgm:prSet phldrT="[Text]" custT="1"/>
      <dgm:spPr>
        <a:solidFill>
          <a:srgbClr val="7979FF"/>
        </a:solidFill>
      </dgm:spPr>
      <dgm:t>
        <a:bodyPr/>
        <a:lstStyle/>
        <a:p>
          <a:r>
            <a:rPr lang="en-US" sz="1600" dirty="0" smtClean="0"/>
            <a:t>Two orthogonal layers of u-strips</a:t>
          </a:r>
          <a:endParaRPr lang="en-US" sz="1600" dirty="0"/>
        </a:p>
      </dgm:t>
    </dgm:pt>
    <dgm:pt modelId="{EE074A7B-5F57-4883-A5AD-3F32293B31EC}" type="parTrans" cxnId="{E6DF878A-78B1-4956-BB7E-A938B91625DF}">
      <dgm:prSet/>
      <dgm:spPr/>
      <dgm:t>
        <a:bodyPr/>
        <a:lstStyle/>
        <a:p>
          <a:endParaRPr lang="en-US"/>
        </a:p>
      </dgm:t>
    </dgm:pt>
    <dgm:pt modelId="{C44BA4C2-6DE6-4B88-9AEC-73F49C74795B}" type="sibTrans" cxnId="{E6DF878A-78B1-4956-BB7E-A938B91625DF}">
      <dgm:prSet/>
      <dgm:spPr/>
      <dgm:t>
        <a:bodyPr/>
        <a:lstStyle/>
        <a:p>
          <a:endParaRPr lang="en-US"/>
        </a:p>
      </dgm:t>
    </dgm:pt>
    <dgm:pt modelId="{739F3DED-D539-4439-A4F1-7FD62B68906A}">
      <dgm:prSet phldrT="[Text]" custT="1"/>
      <dgm:spPr>
        <a:solidFill>
          <a:srgbClr val="7979FF"/>
        </a:solidFill>
      </dgm:spPr>
      <dgm:t>
        <a:bodyPr/>
        <a:lstStyle/>
        <a:p>
          <a:r>
            <a:rPr lang="en-US" sz="1400" dirty="0" smtClean="0"/>
            <a:t>HPK SiLC sensors</a:t>
          </a:r>
          <a:endParaRPr lang="en-US" sz="1400" dirty="0"/>
        </a:p>
      </dgm:t>
    </dgm:pt>
    <dgm:pt modelId="{051D887D-D013-43CD-BA8B-03A80C769BCA}" type="parTrans" cxnId="{FA408112-E123-4356-ADFA-2270395F0211}">
      <dgm:prSet/>
      <dgm:spPr/>
      <dgm:t>
        <a:bodyPr/>
        <a:lstStyle/>
        <a:p>
          <a:endParaRPr lang="en-US"/>
        </a:p>
      </dgm:t>
    </dgm:pt>
    <dgm:pt modelId="{10208FE5-E89A-4C4A-9833-D915CDDEA860}" type="sibTrans" cxnId="{FA408112-E123-4356-ADFA-2270395F0211}">
      <dgm:prSet/>
      <dgm:spPr/>
      <dgm:t>
        <a:bodyPr/>
        <a:lstStyle/>
        <a:p>
          <a:endParaRPr lang="en-US"/>
        </a:p>
      </dgm:t>
    </dgm:pt>
    <dgm:pt modelId="{A26C7BCA-9107-469A-95ED-E28CDCD3D2E0}">
      <dgm:prSet phldrT="[Text]" custT="1"/>
      <dgm:spPr>
        <a:solidFill>
          <a:srgbClr val="7979FF"/>
        </a:solidFill>
      </dgm:spPr>
      <dgm:t>
        <a:bodyPr/>
        <a:lstStyle/>
        <a:p>
          <a:r>
            <a:rPr lang="en-US" sz="1050" dirty="0" smtClean="0"/>
            <a:t>AVP25 based hybrid</a:t>
          </a:r>
          <a:endParaRPr lang="en-US" sz="1050" dirty="0"/>
        </a:p>
      </dgm:t>
    </dgm:pt>
    <dgm:pt modelId="{C72659AE-84D7-4DD5-A72A-77252619C4BD}" type="parTrans" cxnId="{6BFA633B-23CB-48A3-B767-25C46F077648}">
      <dgm:prSet/>
      <dgm:spPr/>
      <dgm:t>
        <a:bodyPr/>
        <a:lstStyle/>
        <a:p>
          <a:endParaRPr lang="en-US"/>
        </a:p>
      </dgm:t>
    </dgm:pt>
    <dgm:pt modelId="{791E9978-DA3D-4646-BC91-D7302E2EB90F}" type="sibTrans" cxnId="{6BFA633B-23CB-48A3-B767-25C46F077648}">
      <dgm:prSet/>
      <dgm:spPr/>
      <dgm:t>
        <a:bodyPr/>
        <a:lstStyle/>
        <a:p>
          <a:endParaRPr lang="en-US"/>
        </a:p>
      </dgm:t>
    </dgm:pt>
    <dgm:pt modelId="{039EA7D8-2F23-4588-9292-8E730A5C3490}">
      <dgm:prSet phldrT="[Text]" custT="1"/>
      <dgm:spPr>
        <a:solidFill>
          <a:srgbClr val="008000"/>
        </a:solidFill>
      </dgm:spPr>
      <dgm:t>
        <a:bodyPr/>
        <a:lstStyle/>
        <a:p>
          <a:r>
            <a:rPr lang="en-US" sz="1050" dirty="0" smtClean="0"/>
            <a:t>Provide precise entry point to calorimeter</a:t>
          </a:r>
          <a:endParaRPr lang="en-US" sz="1050" dirty="0"/>
        </a:p>
      </dgm:t>
    </dgm:pt>
    <dgm:pt modelId="{3E40DF77-D672-400E-BF43-6E21ED861DD0}" type="parTrans" cxnId="{56B151D6-E0E8-46D2-AB71-85D917D44928}">
      <dgm:prSet/>
      <dgm:spPr/>
      <dgm:t>
        <a:bodyPr/>
        <a:lstStyle/>
        <a:p>
          <a:endParaRPr lang="en-US"/>
        </a:p>
      </dgm:t>
    </dgm:pt>
    <dgm:pt modelId="{7330DBB9-DED2-456B-AF2D-D9AD04135204}" type="sibTrans" cxnId="{56B151D6-E0E8-46D2-AB71-85D917D44928}">
      <dgm:prSet/>
      <dgm:spPr/>
      <dgm:t>
        <a:bodyPr/>
        <a:lstStyle/>
        <a:p>
          <a:endParaRPr lang="en-US"/>
        </a:p>
      </dgm:t>
    </dgm:pt>
    <dgm:pt modelId="{3CFB5E55-C4AF-40C9-8972-FF2451856361}">
      <dgm:prSet phldrT="[Text]" custT="1"/>
      <dgm:spPr>
        <a:solidFill>
          <a:srgbClr val="002060"/>
        </a:solidFill>
      </dgm:spPr>
      <dgm:t>
        <a:bodyPr/>
        <a:lstStyle/>
        <a:p>
          <a:r>
            <a:rPr lang="en-US" sz="3200" dirty="0" smtClean="0"/>
            <a:t>Advanced Deliverable</a:t>
          </a:r>
          <a:endParaRPr lang="en-US" sz="3200" dirty="0"/>
        </a:p>
      </dgm:t>
    </dgm:pt>
    <dgm:pt modelId="{DA991C5B-B1AD-467D-937F-399D9B94EDE7}" type="parTrans" cxnId="{03CED928-0233-4965-8A00-4A95980A8CAA}">
      <dgm:prSet/>
      <dgm:spPr/>
      <dgm:t>
        <a:bodyPr/>
        <a:lstStyle/>
        <a:p>
          <a:endParaRPr lang="en-US"/>
        </a:p>
      </dgm:t>
    </dgm:pt>
    <dgm:pt modelId="{63A48752-3698-40B9-9093-95165F35EB0F}" type="sibTrans" cxnId="{03CED928-0233-4965-8A00-4A95980A8CAA}">
      <dgm:prSet/>
      <dgm:spPr/>
      <dgm:t>
        <a:bodyPr/>
        <a:lstStyle/>
        <a:p>
          <a:endParaRPr lang="en-US"/>
        </a:p>
      </dgm:t>
    </dgm:pt>
    <dgm:pt modelId="{AE90FF1D-1058-4407-8A3C-42C9F646EECD}">
      <dgm:prSet phldrT="[Text]" custT="1"/>
      <dgm:spPr>
        <a:solidFill>
          <a:srgbClr val="7979FF"/>
        </a:solidFill>
      </dgm:spPr>
      <dgm:t>
        <a:bodyPr/>
        <a:lstStyle/>
        <a:p>
          <a:r>
            <a:rPr lang="en-US" sz="1100" dirty="0" smtClean="0"/>
            <a:t>Integration with </a:t>
          </a:r>
          <a:r>
            <a:rPr lang="en-US" sz="1100" dirty="0" err="1" smtClean="0"/>
            <a:t>CaloDAQ</a:t>
          </a:r>
          <a:endParaRPr lang="en-US" sz="1100" dirty="0"/>
        </a:p>
      </dgm:t>
    </dgm:pt>
    <dgm:pt modelId="{4ECD0B32-77BC-4945-A488-67B138173786}" type="parTrans" cxnId="{1B4C1B7D-EE5B-46A0-A9DB-880179BF99BA}">
      <dgm:prSet/>
      <dgm:spPr/>
      <dgm:t>
        <a:bodyPr/>
        <a:lstStyle/>
        <a:p>
          <a:endParaRPr lang="en-US"/>
        </a:p>
      </dgm:t>
    </dgm:pt>
    <dgm:pt modelId="{93CAAB11-BF16-4D03-8AC7-6859CDD43758}" type="sibTrans" cxnId="{1B4C1B7D-EE5B-46A0-A9DB-880179BF99BA}">
      <dgm:prSet/>
      <dgm:spPr/>
      <dgm:t>
        <a:bodyPr/>
        <a:lstStyle/>
        <a:p>
          <a:endParaRPr lang="en-US"/>
        </a:p>
      </dgm:t>
    </dgm:pt>
    <dgm:pt modelId="{B962B74C-BE5F-43D7-AB92-EF176F3BE9B5}">
      <dgm:prSet phldrT="[Text]" custT="1"/>
      <dgm:spPr>
        <a:solidFill>
          <a:srgbClr val="008000"/>
        </a:solidFill>
      </dgm:spPr>
      <dgm:t>
        <a:bodyPr/>
        <a:lstStyle/>
        <a:p>
          <a:r>
            <a:rPr lang="en-US" sz="1050" dirty="0" smtClean="0"/>
            <a:t>Deliverable 2</a:t>
          </a:r>
          <a:r>
            <a:rPr lang="en-US" sz="1050" baseline="30000" dirty="0" smtClean="0"/>
            <a:t>nd</a:t>
          </a:r>
          <a:r>
            <a:rPr lang="en-US" sz="1050" dirty="0" smtClean="0"/>
            <a:t> QT 2014</a:t>
          </a:r>
          <a:endParaRPr lang="en-US" sz="1050" dirty="0"/>
        </a:p>
      </dgm:t>
    </dgm:pt>
    <dgm:pt modelId="{4C0061A0-9730-4ADB-90C7-7429F1FEBA8C}" type="parTrans" cxnId="{467DC738-A821-45DF-97A8-B4043CDFF996}">
      <dgm:prSet/>
      <dgm:spPr/>
      <dgm:t>
        <a:bodyPr/>
        <a:lstStyle/>
        <a:p>
          <a:endParaRPr lang="en-US"/>
        </a:p>
      </dgm:t>
    </dgm:pt>
    <dgm:pt modelId="{EF68D618-B5E0-4CD4-AECA-C6AD71758561}" type="sibTrans" cxnId="{467DC738-A821-45DF-97A8-B4043CDFF996}">
      <dgm:prSet/>
      <dgm:spPr/>
      <dgm:t>
        <a:bodyPr/>
        <a:lstStyle/>
        <a:p>
          <a:endParaRPr lang="en-US"/>
        </a:p>
      </dgm:t>
    </dgm:pt>
    <dgm:pt modelId="{8BCE6452-2FE9-4EF4-A845-E395389B63A9}">
      <dgm:prSet phldrT="[Text]" custT="1"/>
      <dgm:spPr>
        <a:solidFill>
          <a:srgbClr val="7979FF"/>
        </a:solidFill>
      </dgm:spPr>
      <dgm:t>
        <a:bodyPr/>
        <a:lstStyle/>
        <a:p>
          <a:r>
            <a:rPr lang="en-US" sz="1800" dirty="0" smtClean="0"/>
            <a:t>Ultra-light strip layer of thin sensors (230 um)</a:t>
          </a:r>
          <a:endParaRPr lang="en-US" sz="1800" dirty="0"/>
        </a:p>
      </dgm:t>
    </dgm:pt>
    <dgm:pt modelId="{A3AE0ED2-A41D-4C9D-8FA2-BFBE47ADE138}" type="parTrans" cxnId="{C4BD4E57-C42F-4BED-96FE-D74F9EB01E5D}">
      <dgm:prSet/>
      <dgm:spPr/>
      <dgm:t>
        <a:bodyPr/>
        <a:lstStyle/>
        <a:p>
          <a:endParaRPr lang="en-US"/>
        </a:p>
      </dgm:t>
    </dgm:pt>
    <dgm:pt modelId="{332908E8-7E87-4DB0-995C-60817EAEA076}" type="sibTrans" cxnId="{C4BD4E57-C42F-4BED-96FE-D74F9EB01E5D}">
      <dgm:prSet/>
      <dgm:spPr/>
      <dgm:t>
        <a:bodyPr/>
        <a:lstStyle/>
        <a:p>
          <a:endParaRPr lang="en-US"/>
        </a:p>
      </dgm:t>
    </dgm:pt>
    <dgm:pt modelId="{0FBA9809-A4DE-4AC9-9F28-139814A112ED}">
      <dgm:prSet phldrT="[Text]" custT="1"/>
      <dgm:spPr>
        <a:solidFill>
          <a:srgbClr val="7979FF"/>
        </a:solidFill>
      </dgm:spPr>
      <dgm:t>
        <a:bodyPr/>
        <a:lstStyle/>
        <a:p>
          <a:r>
            <a:rPr lang="en-US" sz="1050" dirty="0" smtClean="0"/>
            <a:t>Conventional mechanics</a:t>
          </a:r>
          <a:endParaRPr lang="en-US" sz="1050" dirty="0"/>
        </a:p>
      </dgm:t>
    </dgm:pt>
    <dgm:pt modelId="{E3A2CE0E-CE95-4299-AE2B-EFA03FCE192C}" type="parTrans" cxnId="{B2D29181-6386-492B-9F12-37308FF3B794}">
      <dgm:prSet/>
      <dgm:spPr/>
      <dgm:t>
        <a:bodyPr/>
        <a:lstStyle/>
        <a:p>
          <a:endParaRPr lang="en-US"/>
        </a:p>
      </dgm:t>
    </dgm:pt>
    <dgm:pt modelId="{D649455E-85B6-43A8-9FDE-8820A699F844}" type="sibTrans" cxnId="{B2D29181-6386-492B-9F12-37308FF3B794}">
      <dgm:prSet/>
      <dgm:spPr/>
      <dgm:t>
        <a:bodyPr/>
        <a:lstStyle/>
        <a:p>
          <a:endParaRPr lang="en-US"/>
        </a:p>
      </dgm:t>
    </dgm:pt>
    <dgm:pt modelId="{C7DF1E8D-0682-47E7-8A06-328A7759EE2A}">
      <dgm:prSet phldrT="[Text]" custT="1"/>
      <dgm:spPr>
        <a:solidFill>
          <a:srgbClr val="008000"/>
        </a:solidFill>
      </dgm:spPr>
      <dgm:t>
        <a:bodyPr/>
        <a:lstStyle/>
        <a:p>
          <a:r>
            <a:rPr lang="en-US" sz="1000" dirty="0" smtClean="0"/>
            <a:t>Demonstrator of ILD silicon tracker</a:t>
          </a:r>
          <a:endParaRPr lang="en-US" sz="1000" dirty="0"/>
        </a:p>
      </dgm:t>
    </dgm:pt>
    <dgm:pt modelId="{26706941-B387-43D1-B250-AA208A688BBC}" type="parTrans" cxnId="{777B6749-9C33-46EB-AE51-F4BBB06AAE49}">
      <dgm:prSet/>
      <dgm:spPr/>
      <dgm:t>
        <a:bodyPr/>
        <a:lstStyle/>
        <a:p>
          <a:endParaRPr lang="en-US"/>
        </a:p>
      </dgm:t>
    </dgm:pt>
    <dgm:pt modelId="{29D5277D-F6FC-4E6D-B2B0-D058FFA32106}" type="sibTrans" cxnId="{777B6749-9C33-46EB-AE51-F4BBB06AAE49}">
      <dgm:prSet/>
      <dgm:spPr/>
      <dgm:t>
        <a:bodyPr/>
        <a:lstStyle/>
        <a:p>
          <a:endParaRPr lang="en-US"/>
        </a:p>
      </dgm:t>
    </dgm:pt>
    <dgm:pt modelId="{478FDC55-364F-44F4-A8FA-30C813B3882B}">
      <dgm:prSet phldrT="[Text]" custT="1"/>
      <dgm:spPr>
        <a:solidFill>
          <a:srgbClr val="7979FF"/>
        </a:solidFill>
      </dgm:spPr>
      <dgm:t>
        <a:bodyPr/>
        <a:lstStyle/>
        <a:p>
          <a:r>
            <a:rPr lang="en-US" sz="1050" dirty="0" smtClean="0"/>
            <a:t>Integrated PA or 2D-Poly silicon  or  short strip sensors.</a:t>
          </a:r>
          <a:endParaRPr lang="en-US" sz="1050" dirty="0"/>
        </a:p>
      </dgm:t>
    </dgm:pt>
    <dgm:pt modelId="{FE36D792-12EE-447B-BBD1-11112FB110D9}" type="parTrans" cxnId="{3A725A70-E3EE-4E7C-9618-6DCEADF1CF82}">
      <dgm:prSet/>
      <dgm:spPr/>
      <dgm:t>
        <a:bodyPr/>
        <a:lstStyle/>
        <a:p>
          <a:endParaRPr lang="en-US"/>
        </a:p>
      </dgm:t>
    </dgm:pt>
    <dgm:pt modelId="{194ADF8E-EC48-4A4D-B481-D9FE02D34731}" type="sibTrans" cxnId="{3A725A70-E3EE-4E7C-9618-6DCEADF1CF82}">
      <dgm:prSet/>
      <dgm:spPr/>
      <dgm:t>
        <a:bodyPr/>
        <a:lstStyle/>
        <a:p>
          <a:endParaRPr lang="en-US"/>
        </a:p>
      </dgm:t>
    </dgm:pt>
    <dgm:pt modelId="{BC312DB1-2BF0-4F80-A7A2-72E6D59C75A9}">
      <dgm:prSet phldrT="[Text]" custT="1"/>
      <dgm:spPr>
        <a:solidFill>
          <a:srgbClr val="7979FF"/>
        </a:solidFill>
      </dgm:spPr>
      <dgm:t>
        <a:bodyPr/>
        <a:lstStyle/>
        <a:p>
          <a:r>
            <a:rPr lang="en-US" sz="1100" dirty="0" smtClean="0"/>
            <a:t>APV25 based hybrid</a:t>
          </a:r>
          <a:endParaRPr lang="en-US" sz="1100" dirty="0"/>
        </a:p>
      </dgm:t>
    </dgm:pt>
    <dgm:pt modelId="{43E9894C-9BEC-48C7-BDE4-DEA5287C778E}" type="parTrans" cxnId="{300DFE56-EDC0-401A-B318-36454E3248F4}">
      <dgm:prSet/>
      <dgm:spPr/>
      <dgm:t>
        <a:bodyPr/>
        <a:lstStyle/>
        <a:p>
          <a:endParaRPr lang="en-US"/>
        </a:p>
      </dgm:t>
    </dgm:pt>
    <dgm:pt modelId="{955A32C5-EF12-4FFB-A2AE-1FAB39E8D3EC}" type="sibTrans" cxnId="{300DFE56-EDC0-401A-B318-36454E3248F4}">
      <dgm:prSet/>
      <dgm:spPr/>
      <dgm:t>
        <a:bodyPr/>
        <a:lstStyle/>
        <a:p>
          <a:endParaRPr lang="en-US"/>
        </a:p>
      </dgm:t>
    </dgm:pt>
    <dgm:pt modelId="{82D91EB6-E903-47E3-BC67-4C791630363B}">
      <dgm:prSet phldrT="[Text]" custT="1"/>
      <dgm:spPr>
        <a:solidFill>
          <a:srgbClr val="7979FF"/>
        </a:solidFill>
      </dgm:spPr>
      <dgm:t>
        <a:bodyPr/>
        <a:lstStyle/>
        <a:p>
          <a:r>
            <a:rPr lang="en-US" sz="1050" dirty="0" smtClean="0"/>
            <a:t>Light mechanics with embedded  Fiber Optic Sensors </a:t>
          </a:r>
          <a:endParaRPr lang="en-US" sz="1050" dirty="0"/>
        </a:p>
      </dgm:t>
    </dgm:pt>
    <dgm:pt modelId="{08EAC389-AB8C-4A2A-BB42-924E12BE3BD1}" type="parTrans" cxnId="{D0B689CF-6A2B-4EA3-AC7B-768B34ECF2A2}">
      <dgm:prSet/>
      <dgm:spPr/>
      <dgm:t>
        <a:bodyPr/>
        <a:lstStyle/>
        <a:p>
          <a:endParaRPr lang="en-US"/>
        </a:p>
      </dgm:t>
    </dgm:pt>
    <dgm:pt modelId="{DC754FE3-5945-4FA6-80A7-5579ADCD3E9B}" type="sibTrans" cxnId="{D0B689CF-6A2B-4EA3-AC7B-768B34ECF2A2}">
      <dgm:prSet/>
      <dgm:spPr/>
      <dgm:t>
        <a:bodyPr/>
        <a:lstStyle/>
        <a:p>
          <a:endParaRPr lang="en-US"/>
        </a:p>
      </dgm:t>
    </dgm:pt>
    <dgm:pt modelId="{69B748B8-483A-49FA-988E-DA13183E9119}">
      <dgm:prSet phldrT="[Text]" custT="1"/>
      <dgm:spPr>
        <a:solidFill>
          <a:srgbClr val="7979FF"/>
        </a:solidFill>
      </dgm:spPr>
      <dgm:t>
        <a:bodyPr/>
        <a:lstStyle/>
        <a:p>
          <a:r>
            <a:rPr lang="en-US" sz="1100" dirty="0" smtClean="0"/>
            <a:t>Integration with </a:t>
          </a:r>
          <a:r>
            <a:rPr lang="en-US" sz="1100" dirty="0" err="1" smtClean="0"/>
            <a:t>caloDAQ</a:t>
          </a:r>
          <a:endParaRPr lang="en-US" sz="1100" dirty="0"/>
        </a:p>
      </dgm:t>
    </dgm:pt>
    <dgm:pt modelId="{F0AD3292-EC9B-43CE-A851-EA72EF113760}" type="parTrans" cxnId="{819048C0-6AAE-4119-9095-52EA6DF5FAF0}">
      <dgm:prSet/>
      <dgm:spPr/>
      <dgm:t>
        <a:bodyPr/>
        <a:lstStyle/>
        <a:p>
          <a:endParaRPr lang="en-US"/>
        </a:p>
      </dgm:t>
    </dgm:pt>
    <dgm:pt modelId="{AB7EBF3F-40E2-48E4-B5DD-65918D6F2D52}" type="sibTrans" cxnId="{819048C0-6AAE-4119-9095-52EA6DF5FAF0}">
      <dgm:prSet/>
      <dgm:spPr/>
      <dgm:t>
        <a:bodyPr/>
        <a:lstStyle/>
        <a:p>
          <a:endParaRPr lang="en-US"/>
        </a:p>
      </dgm:t>
    </dgm:pt>
    <dgm:pt modelId="{D092259A-2E27-468E-9E8D-5D6F5FA32877}">
      <dgm:prSet phldrT="[Text]" custT="1"/>
      <dgm:spPr>
        <a:solidFill>
          <a:srgbClr val="7979FF"/>
        </a:solidFill>
      </dgm:spPr>
      <dgm:t>
        <a:bodyPr/>
        <a:lstStyle/>
        <a:p>
          <a:r>
            <a:rPr lang="en-US" sz="1200" dirty="0" smtClean="0"/>
            <a:t>Offline software</a:t>
          </a:r>
          <a:endParaRPr lang="en-US" sz="1200" dirty="0"/>
        </a:p>
      </dgm:t>
    </dgm:pt>
    <dgm:pt modelId="{A743F8FD-D6F2-4AC3-BAB3-D9FF936B12A0}" type="parTrans" cxnId="{06F5AD57-46E9-4945-922A-BB4DD2BFCE49}">
      <dgm:prSet/>
      <dgm:spPr/>
      <dgm:t>
        <a:bodyPr/>
        <a:lstStyle/>
        <a:p>
          <a:endParaRPr lang="en-US"/>
        </a:p>
      </dgm:t>
    </dgm:pt>
    <dgm:pt modelId="{FAF06A25-B38E-499B-BBC4-87403D16F5AF}" type="sibTrans" cxnId="{06F5AD57-46E9-4945-922A-BB4DD2BFCE49}">
      <dgm:prSet/>
      <dgm:spPr/>
      <dgm:t>
        <a:bodyPr/>
        <a:lstStyle/>
        <a:p>
          <a:endParaRPr lang="en-US"/>
        </a:p>
      </dgm:t>
    </dgm:pt>
    <dgm:pt modelId="{C6105E3C-5B7B-4660-B650-5759270BCB1A}">
      <dgm:prSet phldrT="[Text]" custT="1"/>
      <dgm:spPr>
        <a:solidFill>
          <a:srgbClr val="7979FF"/>
        </a:solidFill>
      </dgm:spPr>
      <dgm:t>
        <a:bodyPr/>
        <a:lstStyle/>
        <a:p>
          <a:r>
            <a:rPr lang="en-US" sz="1100" dirty="0" smtClean="0"/>
            <a:t>Offline Software</a:t>
          </a:r>
          <a:endParaRPr lang="en-US" sz="1100" dirty="0"/>
        </a:p>
      </dgm:t>
    </dgm:pt>
    <dgm:pt modelId="{816C6F51-E50B-4768-AEBA-7C6EB59B82DA}" type="parTrans" cxnId="{FE5975F2-86E7-41A5-8413-263A98F112CA}">
      <dgm:prSet/>
      <dgm:spPr/>
      <dgm:t>
        <a:bodyPr/>
        <a:lstStyle/>
        <a:p>
          <a:endParaRPr lang="en-US"/>
        </a:p>
      </dgm:t>
    </dgm:pt>
    <dgm:pt modelId="{CCB2248D-1D8F-4698-84E5-ED72CF3676C3}" type="sibTrans" cxnId="{FE5975F2-86E7-41A5-8413-263A98F112CA}">
      <dgm:prSet/>
      <dgm:spPr/>
      <dgm:t>
        <a:bodyPr/>
        <a:lstStyle/>
        <a:p>
          <a:endParaRPr lang="en-US"/>
        </a:p>
      </dgm:t>
    </dgm:pt>
    <dgm:pt modelId="{D370E275-B188-451D-B500-C5C1CDC53827}">
      <dgm:prSet phldrT="[Text]" custT="1"/>
      <dgm:spPr>
        <a:solidFill>
          <a:srgbClr val="008000"/>
        </a:solidFill>
      </dgm:spPr>
      <dgm:t>
        <a:bodyPr/>
        <a:lstStyle/>
        <a:p>
          <a:r>
            <a:rPr lang="en-US" sz="1400" dirty="0" smtClean="0"/>
            <a:t>No deadline</a:t>
          </a:r>
          <a:endParaRPr lang="en-US" sz="1400" dirty="0"/>
        </a:p>
      </dgm:t>
    </dgm:pt>
    <dgm:pt modelId="{1494B8E6-E5AB-414D-9CB5-219947B7ECE0}" type="parTrans" cxnId="{1C367907-BD68-4276-A970-B77E45E63EBC}">
      <dgm:prSet/>
      <dgm:spPr/>
      <dgm:t>
        <a:bodyPr/>
        <a:lstStyle/>
        <a:p>
          <a:endParaRPr lang="en-US"/>
        </a:p>
      </dgm:t>
    </dgm:pt>
    <dgm:pt modelId="{5467D626-36E2-491B-B8F2-F3E105FB966C}" type="sibTrans" cxnId="{1C367907-BD68-4276-A970-B77E45E63EBC}">
      <dgm:prSet/>
      <dgm:spPr/>
      <dgm:t>
        <a:bodyPr/>
        <a:lstStyle/>
        <a:p>
          <a:endParaRPr lang="en-US"/>
        </a:p>
      </dgm:t>
    </dgm:pt>
    <dgm:pt modelId="{F2B5D407-DEB2-40F4-971C-4AEA459C2BD1}" type="pres">
      <dgm:prSet presAssocID="{98916D7F-3D41-42AF-A209-C5FB8C1AD8E6}" presName="Name0" presStyleCnt="0">
        <dgm:presLayoutVars>
          <dgm:chPref val="1"/>
          <dgm:dir/>
          <dgm:animOne val="branch"/>
          <dgm:animLvl val="lvl"/>
          <dgm:resizeHandles/>
        </dgm:presLayoutVars>
      </dgm:prSet>
      <dgm:spPr/>
      <dgm:t>
        <a:bodyPr/>
        <a:lstStyle/>
        <a:p>
          <a:endParaRPr lang="en-US"/>
        </a:p>
      </dgm:t>
    </dgm:pt>
    <dgm:pt modelId="{F9222F9F-6157-4D73-89C6-A7B11A9A36C0}" type="pres">
      <dgm:prSet presAssocID="{BCDA7745-27C0-4AED-9F8E-EC1F48DC7C1F}" presName="vertOne" presStyleCnt="0"/>
      <dgm:spPr/>
    </dgm:pt>
    <dgm:pt modelId="{DEF95525-0C66-455A-A322-2281F0AFA304}" type="pres">
      <dgm:prSet presAssocID="{BCDA7745-27C0-4AED-9F8E-EC1F48DC7C1F}" presName="txOne" presStyleLbl="node0" presStyleIdx="0" presStyleCnt="2">
        <dgm:presLayoutVars>
          <dgm:chPref val="3"/>
        </dgm:presLayoutVars>
      </dgm:prSet>
      <dgm:spPr/>
      <dgm:t>
        <a:bodyPr/>
        <a:lstStyle/>
        <a:p>
          <a:endParaRPr lang="en-US"/>
        </a:p>
      </dgm:t>
    </dgm:pt>
    <dgm:pt modelId="{3C102710-8088-468D-BB4E-AD1D8E8AEAB6}" type="pres">
      <dgm:prSet presAssocID="{BCDA7745-27C0-4AED-9F8E-EC1F48DC7C1F}" presName="parTransOne" presStyleCnt="0"/>
      <dgm:spPr/>
    </dgm:pt>
    <dgm:pt modelId="{5473A44D-5D52-4E75-9419-BF8E74643C66}" type="pres">
      <dgm:prSet presAssocID="{BCDA7745-27C0-4AED-9F8E-EC1F48DC7C1F}" presName="horzOne" presStyleCnt="0"/>
      <dgm:spPr/>
    </dgm:pt>
    <dgm:pt modelId="{CF32C330-6CD2-4A31-97D4-36063701B732}" type="pres">
      <dgm:prSet presAssocID="{90C3AD43-B5E0-4023-AF54-D69BCD2C04DB}" presName="vertTwo" presStyleCnt="0"/>
      <dgm:spPr/>
    </dgm:pt>
    <dgm:pt modelId="{E84132A3-937E-43AC-90E2-0AA2D215C08C}" type="pres">
      <dgm:prSet presAssocID="{90C3AD43-B5E0-4023-AF54-D69BCD2C04DB}" presName="txTwo" presStyleLbl="node2" presStyleIdx="0" presStyleCnt="4" custScaleY="100000">
        <dgm:presLayoutVars>
          <dgm:chPref val="3"/>
        </dgm:presLayoutVars>
      </dgm:prSet>
      <dgm:spPr/>
      <dgm:t>
        <a:bodyPr/>
        <a:lstStyle/>
        <a:p>
          <a:endParaRPr lang="en-US"/>
        </a:p>
      </dgm:t>
    </dgm:pt>
    <dgm:pt modelId="{75D3C777-D179-4CF4-B456-96EAF72AC839}" type="pres">
      <dgm:prSet presAssocID="{90C3AD43-B5E0-4023-AF54-D69BCD2C04DB}" presName="parTransTwo" presStyleCnt="0"/>
      <dgm:spPr/>
    </dgm:pt>
    <dgm:pt modelId="{D725A8B8-E727-4F2E-972E-27E577F64D66}" type="pres">
      <dgm:prSet presAssocID="{90C3AD43-B5E0-4023-AF54-D69BCD2C04DB}" presName="horzTwo" presStyleCnt="0"/>
      <dgm:spPr/>
    </dgm:pt>
    <dgm:pt modelId="{76D6F730-4AF1-4741-9D5A-90C8BB88ED87}" type="pres">
      <dgm:prSet presAssocID="{739F3DED-D539-4439-A4F1-7FD62B68906A}" presName="vertThree" presStyleCnt="0"/>
      <dgm:spPr/>
    </dgm:pt>
    <dgm:pt modelId="{02A33E7F-C1CC-4F3F-B5E4-F1CAEAD93930}" type="pres">
      <dgm:prSet presAssocID="{739F3DED-D539-4439-A4F1-7FD62B68906A}" presName="txThree" presStyleLbl="node3" presStyleIdx="0" presStyleCnt="12">
        <dgm:presLayoutVars>
          <dgm:chPref val="3"/>
        </dgm:presLayoutVars>
      </dgm:prSet>
      <dgm:spPr/>
      <dgm:t>
        <a:bodyPr/>
        <a:lstStyle/>
        <a:p>
          <a:endParaRPr lang="en-US"/>
        </a:p>
      </dgm:t>
    </dgm:pt>
    <dgm:pt modelId="{D7C7D242-1E9E-44CC-BDAF-C3CF479A8DDF}" type="pres">
      <dgm:prSet presAssocID="{739F3DED-D539-4439-A4F1-7FD62B68906A}" presName="horzThree" presStyleCnt="0"/>
      <dgm:spPr/>
    </dgm:pt>
    <dgm:pt modelId="{295494B5-DA41-41E7-AABD-21B28BF48054}" type="pres">
      <dgm:prSet presAssocID="{10208FE5-E89A-4C4A-9833-D915CDDEA860}" presName="sibSpaceThree" presStyleCnt="0"/>
      <dgm:spPr/>
    </dgm:pt>
    <dgm:pt modelId="{EDD51D3E-4937-4823-A1A5-1C69710C4727}" type="pres">
      <dgm:prSet presAssocID="{A26C7BCA-9107-469A-95ED-E28CDCD3D2E0}" presName="vertThree" presStyleCnt="0"/>
      <dgm:spPr/>
    </dgm:pt>
    <dgm:pt modelId="{B5A4365C-E0B7-4F23-8573-F312F5CC95E9}" type="pres">
      <dgm:prSet presAssocID="{A26C7BCA-9107-469A-95ED-E28CDCD3D2E0}" presName="txThree" presStyleLbl="node3" presStyleIdx="1" presStyleCnt="12">
        <dgm:presLayoutVars>
          <dgm:chPref val="3"/>
        </dgm:presLayoutVars>
      </dgm:prSet>
      <dgm:spPr/>
      <dgm:t>
        <a:bodyPr/>
        <a:lstStyle/>
        <a:p>
          <a:endParaRPr lang="en-US"/>
        </a:p>
      </dgm:t>
    </dgm:pt>
    <dgm:pt modelId="{8B32A7B6-D370-4B3A-872A-16E844358352}" type="pres">
      <dgm:prSet presAssocID="{A26C7BCA-9107-469A-95ED-E28CDCD3D2E0}" presName="horzThree" presStyleCnt="0"/>
      <dgm:spPr/>
    </dgm:pt>
    <dgm:pt modelId="{D8914D27-BCF7-4692-932A-A2236A914667}" type="pres">
      <dgm:prSet presAssocID="{791E9978-DA3D-4646-BC91-D7302E2EB90F}" presName="sibSpaceThree" presStyleCnt="0"/>
      <dgm:spPr/>
    </dgm:pt>
    <dgm:pt modelId="{4020349E-C610-4A81-9FE1-B32A45284054}" type="pres">
      <dgm:prSet presAssocID="{0FBA9809-A4DE-4AC9-9F28-139814A112ED}" presName="vertThree" presStyleCnt="0"/>
      <dgm:spPr/>
    </dgm:pt>
    <dgm:pt modelId="{039A1EE3-10E8-4C2E-83C3-9186792451A7}" type="pres">
      <dgm:prSet presAssocID="{0FBA9809-A4DE-4AC9-9F28-139814A112ED}" presName="txThree" presStyleLbl="node3" presStyleIdx="2" presStyleCnt="12">
        <dgm:presLayoutVars>
          <dgm:chPref val="3"/>
        </dgm:presLayoutVars>
      </dgm:prSet>
      <dgm:spPr/>
      <dgm:t>
        <a:bodyPr/>
        <a:lstStyle/>
        <a:p>
          <a:endParaRPr lang="en-US"/>
        </a:p>
      </dgm:t>
    </dgm:pt>
    <dgm:pt modelId="{8F034043-0624-478E-B408-16B67FC2E994}" type="pres">
      <dgm:prSet presAssocID="{0FBA9809-A4DE-4AC9-9F28-139814A112ED}" presName="horzThree" presStyleCnt="0"/>
      <dgm:spPr/>
    </dgm:pt>
    <dgm:pt modelId="{23EF0004-424A-462C-88D7-D01B2039DCA3}" type="pres">
      <dgm:prSet presAssocID="{D649455E-85B6-43A8-9FDE-8820A699F844}" presName="sibSpaceThree" presStyleCnt="0"/>
      <dgm:spPr/>
    </dgm:pt>
    <dgm:pt modelId="{06C293B7-BBB7-41D2-AC9C-BCA9E7C7D347}" type="pres">
      <dgm:prSet presAssocID="{AE90FF1D-1058-4407-8A3C-42C9F646EECD}" presName="vertThree" presStyleCnt="0"/>
      <dgm:spPr/>
    </dgm:pt>
    <dgm:pt modelId="{1B00799B-300D-4870-828F-543F710BEF91}" type="pres">
      <dgm:prSet presAssocID="{AE90FF1D-1058-4407-8A3C-42C9F646EECD}" presName="txThree" presStyleLbl="node3" presStyleIdx="3" presStyleCnt="12">
        <dgm:presLayoutVars>
          <dgm:chPref val="3"/>
        </dgm:presLayoutVars>
      </dgm:prSet>
      <dgm:spPr/>
      <dgm:t>
        <a:bodyPr/>
        <a:lstStyle/>
        <a:p>
          <a:endParaRPr lang="en-US"/>
        </a:p>
      </dgm:t>
    </dgm:pt>
    <dgm:pt modelId="{CFEF221A-1C80-4323-ABD9-AE90A301DE50}" type="pres">
      <dgm:prSet presAssocID="{AE90FF1D-1058-4407-8A3C-42C9F646EECD}" presName="horzThree" presStyleCnt="0"/>
      <dgm:spPr/>
    </dgm:pt>
    <dgm:pt modelId="{39D98775-5EC4-4909-84F0-55423DC581A0}" type="pres">
      <dgm:prSet presAssocID="{93CAAB11-BF16-4D03-8AC7-6859CDD43758}" presName="sibSpaceThree" presStyleCnt="0"/>
      <dgm:spPr/>
    </dgm:pt>
    <dgm:pt modelId="{65D6CB45-970C-45B9-B0DE-2686E99198E7}" type="pres">
      <dgm:prSet presAssocID="{D092259A-2E27-468E-9E8D-5D6F5FA32877}" presName="vertThree" presStyleCnt="0"/>
      <dgm:spPr/>
    </dgm:pt>
    <dgm:pt modelId="{2D04C583-5956-4176-8091-D92571A38580}" type="pres">
      <dgm:prSet presAssocID="{D092259A-2E27-468E-9E8D-5D6F5FA32877}" presName="txThree" presStyleLbl="node3" presStyleIdx="4" presStyleCnt="12">
        <dgm:presLayoutVars>
          <dgm:chPref val="3"/>
        </dgm:presLayoutVars>
      </dgm:prSet>
      <dgm:spPr/>
      <dgm:t>
        <a:bodyPr/>
        <a:lstStyle/>
        <a:p>
          <a:endParaRPr lang="en-US"/>
        </a:p>
      </dgm:t>
    </dgm:pt>
    <dgm:pt modelId="{763AC8DB-2D05-4623-944E-2D266C8D7411}" type="pres">
      <dgm:prSet presAssocID="{D092259A-2E27-468E-9E8D-5D6F5FA32877}" presName="horzThree" presStyleCnt="0"/>
      <dgm:spPr/>
    </dgm:pt>
    <dgm:pt modelId="{8209F54C-FECF-43B6-AE52-DADE96B0C799}" type="pres">
      <dgm:prSet presAssocID="{C44BA4C2-6DE6-4B88-9AEC-73F49C74795B}" presName="sibSpaceTwo" presStyleCnt="0"/>
      <dgm:spPr/>
    </dgm:pt>
    <dgm:pt modelId="{B7D05AE9-6D64-4C92-99FF-91C1E524AC0B}" type="pres">
      <dgm:prSet presAssocID="{039EA7D8-2F23-4588-9292-8E730A5C3490}" presName="vertTwo" presStyleCnt="0"/>
      <dgm:spPr/>
    </dgm:pt>
    <dgm:pt modelId="{BC4E75AE-F57F-4188-BA5A-5C6A0481A03F}" type="pres">
      <dgm:prSet presAssocID="{039EA7D8-2F23-4588-9292-8E730A5C3490}" presName="txTwo" presStyleLbl="node2" presStyleIdx="1" presStyleCnt="4">
        <dgm:presLayoutVars>
          <dgm:chPref val="3"/>
        </dgm:presLayoutVars>
      </dgm:prSet>
      <dgm:spPr/>
      <dgm:t>
        <a:bodyPr/>
        <a:lstStyle/>
        <a:p>
          <a:endParaRPr lang="en-US"/>
        </a:p>
      </dgm:t>
    </dgm:pt>
    <dgm:pt modelId="{894789CB-880C-4F16-A90B-C84E59E19846}" type="pres">
      <dgm:prSet presAssocID="{039EA7D8-2F23-4588-9292-8E730A5C3490}" presName="parTransTwo" presStyleCnt="0"/>
      <dgm:spPr/>
    </dgm:pt>
    <dgm:pt modelId="{0576424A-E663-4BBA-A637-893EA29D35DF}" type="pres">
      <dgm:prSet presAssocID="{039EA7D8-2F23-4588-9292-8E730A5C3490}" presName="horzTwo" presStyleCnt="0"/>
      <dgm:spPr/>
    </dgm:pt>
    <dgm:pt modelId="{6FAB6D75-D03F-4A52-96AF-2CF82F00C636}" type="pres">
      <dgm:prSet presAssocID="{B962B74C-BE5F-43D7-AB92-EF176F3BE9B5}" presName="vertThree" presStyleCnt="0"/>
      <dgm:spPr/>
    </dgm:pt>
    <dgm:pt modelId="{3C5F193B-FCA8-429B-B34A-E5891E96F092}" type="pres">
      <dgm:prSet presAssocID="{B962B74C-BE5F-43D7-AB92-EF176F3BE9B5}" presName="txThree" presStyleLbl="node3" presStyleIdx="5" presStyleCnt="12">
        <dgm:presLayoutVars>
          <dgm:chPref val="3"/>
        </dgm:presLayoutVars>
      </dgm:prSet>
      <dgm:spPr/>
      <dgm:t>
        <a:bodyPr/>
        <a:lstStyle/>
        <a:p>
          <a:endParaRPr lang="en-US"/>
        </a:p>
      </dgm:t>
    </dgm:pt>
    <dgm:pt modelId="{35D81D06-C57C-4CC3-88AC-F4A32B79E59D}" type="pres">
      <dgm:prSet presAssocID="{B962B74C-BE5F-43D7-AB92-EF176F3BE9B5}" presName="horzThree" presStyleCnt="0"/>
      <dgm:spPr/>
    </dgm:pt>
    <dgm:pt modelId="{E0B213F7-4185-4D2F-A829-B3B7FDCD00EB}" type="pres">
      <dgm:prSet presAssocID="{4453C5AE-383B-4329-A8F4-7CE6C9F525C2}" presName="sibSpaceOne" presStyleCnt="0"/>
      <dgm:spPr/>
    </dgm:pt>
    <dgm:pt modelId="{BF125F62-EDD3-454F-BE29-863E9B972421}" type="pres">
      <dgm:prSet presAssocID="{3CFB5E55-C4AF-40C9-8972-FF2451856361}" presName="vertOne" presStyleCnt="0"/>
      <dgm:spPr/>
    </dgm:pt>
    <dgm:pt modelId="{C9096115-2CA7-45C6-B01C-BFC34CCEE196}" type="pres">
      <dgm:prSet presAssocID="{3CFB5E55-C4AF-40C9-8972-FF2451856361}" presName="txOne" presStyleLbl="node0" presStyleIdx="1" presStyleCnt="2">
        <dgm:presLayoutVars>
          <dgm:chPref val="3"/>
        </dgm:presLayoutVars>
      </dgm:prSet>
      <dgm:spPr/>
      <dgm:t>
        <a:bodyPr/>
        <a:lstStyle/>
        <a:p>
          <a:endParaRPr lang="en-US"/>
        </a:p>
      </dgm:t>
    </dgm:pt>
    <dgm:pt modelId="{AD0938A4-634D-4574-9587-6AAD687D2149}" type="pres">
      <dgm:prSet presAssocID="{3CFB5E55-C4AF-40C9-8972-FF2451856361}" presName="parTransOne" presStyleCnt="0"/>
      <dgm:spPr/>
    </dgm:pt>
    <dgm:pt modelId="{278A7568-7752-4B1F-AD87-8DB9B8AFEE12}" type="pres">
      <dgm:prSet presAssocID="{3CFB5E55-C4AF-40C9-8972-FF2451856361}" presName="horzOne" presStyleCnt="0"/>
      <dgm:spPr/>
    </dgm:pt>
    <dgm:pt modelId="{352ABFFA-F7BE-42D4-899D-D5ACBE26697E}" type="pres">
      <dgm:prSet presAssocID="{8BCE6452-2FE9-4EF4-A845-E395389B63A9}" presName="vertTwo" presStyleCnt="0"/>
      <dgm:spPr/>
    </dgm:pt>
    <dgm:pt modelId="{BD210768-C12B-483A-AE39-9A672FD14DCA}" type="pres">
      <dgm:prSet presAssocID="{8BCE6452-2FE9-4EF4-A845-E395389B63A9}" presName="txTwo" presStyleLbl="node2" presStyleIdx="2" presStyleCnt="4" custScaleY="100001">
        <dgm:presLayoutVars>
          <dgm:chPref val="3"/>
        </dgm:presLayoutVars>
      </dgm:prSet>
      <dgm:spPr/>
      <dgm:t>
        <a:bodyPr/>
        <a:lstStyle/>
        <a:p>
          <a:endParaRPr lang="en-US"/>
        </a:p>
      </dgm:t>
    </dgm:pt>
    <dgm:pt modelId="{BA2A2D0C-C97C-4F6F-9909-7B515111B9CC}" type="pres">
      <dgm:prSet presAssocID="{8BCE6452-2FE9-4EF4-A845-E395389B63A9}" presName="parTransTwo" presStyleCnt="0"/>
      <dgm:spPr/>
    </dgm:pt>
    <dgm:pt modelId="{46AE9F80-3537-4950-A13C-C0A1689B3A67}" type="pres">
      <dgm:prSet presAssocID="{8BCE6452-2FE9-4EF4-A845-E395389B63A9}" presName="horzTwo" presStyleCnt="0"/>
      <dgm:spPr/>
    </dgm:pt>
    <dgm:pt modelId="{90777A4F-C80F-4499-BF78-0A509D039000}" type="pres">
      <dgm:prSet presAssocID="{478FDC55-364F-44F4-A8FA-30C813B3882B}" presName="vertThree" presStyleCnt="0"/>
      <dgm:spPr/>
    </dgm:pt>
    <dgm:pt modelId="{BDE520A6-D6A4-4F6E-B11D-AADFDADA826F}" type="pres">
      <dgm:prSet presAssocID="{478FDC55-364F-44F4-A8FA-30C813B3882B}" presName="txThree" presStyleLbl="node3" presStyleIdx="6" presStyleCnt="12">
        <dgm:presLayoutVars>
          <dgm:chPref val="3"/>
        </dgm:presLayoutVars>
      </dgm:prSet>
      <dgm:spPr/>
      <dgm:t>
        <a:bodyPr/>
        <a:lstStyle/>
        <a:p>
          <a:endParaRPr lang="en-US"/>
        </a:p>
      </dgm:t>
    </dgm:pt>
    <dgm:pt modelId="{C4B2DC43-E0F0-43D6-820E-14B14771701E}" type="pres">
      <dgm:prSet presAssocID="{478FDC55-364F-44F4-A8FA-30C813B3882B}" presName="horzThree" presStyleCnt="0"/>
      <dgm:spPr/>
    </dgm:pt>
    <dgm:pt modelId="{D6B03269-1652-4385-B714-F8841186D8B1}" type="pres">
      <dgm:prSet presAssocID="{194ADF8E-EC48-4A4D-B481-D9FE02D34731}" presName="sibSpaceThree" presStyleCnt="0"/>
      <dgm:spPr/>
    </dgm:pt>
    <dgm:pt modelId="{4CEFB825-8DAC-44BB-895E-BBB79DAE028D}" type="pres">
      <dgm:prSet presAssocID="{BC312DB1-2BF0-4F80-A7A2-72E6D59C75A9}" presName="vertThree" presStyleCnt="0"/>
      <dgm:spPr/>
    </dgm:pt>
    <dgm:pt modelId="{164DD041-1B65-4289-9D34-1A55299357A8}" type="pres">
      <dgm:prSet presAssocID="{BC312DB1-2BF0-4F80-A7A2-72E6D59C75A9}" presName="txThree" presStyleLbl="node3" presStyleIdx="7" presStyleCnt="12">
        <dgm:presLayoutVars>
          <dgm:chPref val="3"/>
        </dgm:presLayoutVars>
      </dgm:prSet>
      <dgm:spPr/>
      <dgm:t>
        <a:bodyPr/>
        <a:lstStyle/>
        <a:p>
          <a:endParaRPr lang="en-US"/>
        </a:p>
      </dgm:t>
    </dgm:pt>
    <dgm:pt modelId="{590EDDB5-062A-4913-9724-FB2D0AA8C361}" type="pres">
      <dgm:prSet presAssocID="{BC312DB1-2BF0-4F80-A7A2-72E6D59C75A9}" presName="horzThree" presStyleCnt="0"/>
      <dgm:spPr/>
    </dgm:pt>
    <dgm:pt modelId="{0A9E5E17-9546-412B-B85A-F87187A0D587}" type="pres">
      <dgm:prSet presAssocID="{955A32C5-EF12-4FFB-A2AE-1FAB39E8D3EC}" presName="sibSpaceThree" presStyleCnt="0"/>
      <dgm:spPr/>
    </dgm:pt>
    <dgm:pt modelId="{9F98F08F-36D6-43ED-9B7D-B0FA68BFB2C0}" type="pres">
      <dgm:prSet presAssocID="{82D91EB6-E903-47E3-BC67-4C791630363B}" presName="vertThree" presStyleCnt="0"/>
      <dgm:spPr/>
    </dgm:pt>
    <dgm:pt modelId="{ADC6B5F2-F7F6-43B1-9B01-50AD7334946B}" type="pres">
      <dgm:prSet presAssocID="{82D91EB6-E903-47E3-BC67-4C791630363B}" presName="txThree" presStyleLbl="node3" presStyleIdx="8" presStyleCnt="12">
        <dgm:presLayoutVars>
          <dgm:chPref val="3"/>
        </dgm:presLayoutVars>
      </dgm:prSet>
      <dgm:spPr/>
      <dgm:t>
        <a:bodyPr/>
        <a:lstStyle/>
        <a:p>
          <a:endParaRPr lang="en-US"/>
        </a:p>
      </dgm:t>
    </dgm:pt>
    <dgm:pt modelId="{9F266E47-11C5-4D32-BDCE-6AF3574353FB}" type="pres">
      <dgm:prSet presAssocID="{82D91EB6-E903-47E3-BC67-4C791630363B}" presName="horzThree" presStyleCnt="0"/>
      <dgm:spPr/>
    </dgm:pt>
    <dgm:pt modelId="{5F3D2F2E-76D7-43B8-A7F4-108E82B7A397}" type="pres">
      <dgm:prSet presAssocID="{DC754FE3-5945-4FA6-80A7-5579ADCD3E9B}" presName="sibSpaceThree" presStyleCnt="0"/>
      <dgm:spPr/>
    </dgm:pt>
    <dgm:pt modelId="{535F1C16-3605-4A6C-82AB-405E93B7AC23}" type="pres">
      <dgm:prSet presAssocID="{69B748B8-483A-49FA-988E-DA13183E9119}" presName="vertThree" presStyleCnt="0"/>
      <dgm:spPr/>
    </dgm:pt>
    <dgm:pt modelId="{0E639750-302C-4DD4-A677-23252D38FCF3}" type="pres">
      <dgm:prSet presAssocID="{69B748B8-483A-49FA-988E-DA13183E9119}" presName="txThree" presStyleLbl="node3" presStyleIdx="9" presStyleCnt="12">
        <dgm:presLayoutVars>
          <dgm:chPref val="3"/>
        </dgm:presLayoutVars>
      </dgm:prSet>
      <dgm:spPr/>
      <dgm:t>
        <a:bodyPr/>
        <a:lstStyle/>
        <a:p>
          <a:endParaRPr lang="en-US"/>
        </a:p>
      </dgm:t>
    </dgm:pt>
    <dgm:pt modelId="{19638260-CC4D-4195-AB6E-B0F4D1AA77B2}" type="pres">
      <dgm:prSet presAssocID="{69B748B8-483A-49FA-988E-DA13183E9119}" presName="horzThree" presStyleCnt="0"/>
      <dgm:spPr/>
    </dgm:pt>
    <dgm:pt modelId="{3ED14D72-A495-43D8-A3E0-0353E27DBBDD}" type="pres">
      <dgm:prSet presAssocID="{AB7EBF3F-40E2-48E4-B5DD-65918D6F2D52}" presName="sibSpaceThree" presStyleCnt="0"/>
      <dgm:spPr/>
    </dgm:pt>
    <dgm:pt modelId="{C63D4200-2F65-48E6-904C-D83EC872E7C7}" type="pres">
      <dgm:prSet presAssocID="{C6105E3C-5B7B-4660-B650-5759270BCB1A}" presName="vertThree" presStyleCnt="0"/>
      <dgm:spPr/>
    </dgm:pt>
    <dgm:pt modelId="{553A2A06-E5C9-4EF1-99D1-B720883207DD}" type="pres">
      <dgm:prSet presAssocID="{C6105E3C-5B7B-4660-B650-5759270BCB1A}" presName="txThree" presStyleLbl="node3" presStyleIdx="10" presStyleCnt="12">
        <dgm:presLayoutVars>
          <dgm:chPref val="3"/>
        </dgm:presLayoutVars>
      </dgm:prSet>
      <dgm:spPr/>
      <dgm:t>
        <a:bodyPr/>
        <a:lstStyle/>
        <a:p>
          <a:endParaRPr lang="en-US"/>
        </a:p>
      </dgm:t>
    </dgm:pt>
    <dgm:pt modelId="{644F1B00-B7B0-4A34-834D-281E741CA7B3}" type="pres">
      <dgm:prSet presAssocID="{C6105E3C-5B7B-4660-B650-5759270BCB1A}" presName="horzThree" presStyleCnt="0"/>
      <dgm:spPr/>
    </dgm:pt>
    <dgm:pt modelId="{D6E34CBD-62FB-487A-BD0B-CBFBCB57FA54}" type="pres">
      <dgm:prSet presAssocID="{332908E8-7E87-4DB0-995C-60817EAEA076}" presName="sibSpaceTwo" presStyleCnt="0"/>
      <dgm:spPr/>
    </dgm:pt>
    <dgm:pt modelId="{C3FADD93-ED8D-4397-8D30-35386A872281}" type="pres">
      <dgm:prSet presAssocID="{C7DF1E8D-0682-47E7-8A06-328A7759EE2A}" presName="vertTwo" presStyleCnt="0"/>
      <dgm:spPr/>
    </dgm:pt>
    <dgm:pt modelId="{25A399BB-6AD5-48F1-9D12-35C331DCD5D5}" type="pres">
      <dgm:prSet presAssocID="{C7DF1E8D-0682-47E7-8A06-328A7759EE2A}" presName="txTwo" presStyleLbl="node2" presStyleIdx="3" presStyleCnt="4">
        <dgm:presLayoutVars>
          <dgm:chPref val="3"/>
        </dgm:presLayoutVars>
      </dgm:prSet>
      <dgm:spPr/>
      <dgm:t>
        <a:bodyPr/>
        <a:lstStyle/>
        <a:p>
          <a:endParaRPr lang="en-US"/>
        </a:p>
      </dgm:t>
    </dgm:pt>
    <dgm:pt modelId="{D6813FAD-A308-46E6-A064-317D951E207D}" type="pres">
      <dgm:prSet presAssocID="{C7DF1E8D-0682-47E7-8A06-328A7759EE2A}" presName="parTransTwo" presStyleCnt="0"/>
      <dgm:spPr/>
    </dgm:pt>
    <dgm:pt modelId="{75E9A1D4-66B9-4DEA-B42A-9833865E107B}" type="pres">
      <dgm:prSet presAssocID="{C7DF1E8D-0682-47E7-8A06-328A7759EE2A}" presName="horzTwo" presStyleCnt="0"/>
      <dgm:spPr/>
    </dgm:pt>
    <dgm:pt modelId="{C6E9F731-EF21-4C14-AB9A-C9A12DF01618}" type="pres">
      <dgm:prSet presAssocID="{D370E275-B188-451D-B500-C5C1CDC53827}" presName="vertThree" presStyleCnt="0"/>
      <dgm:spPr/>
    </dgm:pt>
    <dgm:pt modelId="{5F15091D-8170-4913-8D68-BC62E4760A16}" type="pres">
      <dgm:prSet presAssocID="{D370E275-B188-451D-B500-C5C1CDC53827}" presName="txThree" presStyleLbl="node3" presStyleIdx="11" presStyleCnt="12">
        <dgm:presLayoutVars>
          <dgm:chPref val="3"/>
        </dgm:presLayoutVars>
      </dgm:prSet>
      <dgm:spPr/>
      <dgm:t>
        <a:bodyPr/>
        <a:lstStyle/>
        <a:p>
          <a:endParaRPr lang="en-US"/>
        </a:p>
      </dgm:t>
    </dgm:pt>
    <dgm:pt modelId="{6DA3CC9F-4121-4D0C-AFD5-BF76371769D0}" type="pres">
      <dgm:prSet presAssocID="{D370E275-B188-451D-B500-C5C1CDC53827}" presName="horzThree" presStyleCnt="0"/>
      <dgm:spPr/>
    </dgm:pt>
  </dgm:ptLst>
  <dgm:cxnLst>
    <dgm:cxn modelId="{B2D29181-6386-492B-9F12-37308FF3B794}" srcId="{90C3AD43-B5E0-4023-AF54-D69BCD2C04DB}" destId="{0FBA9809-A4DE-4AC9-9F28-139814A112ED}" srcOrd="2" destOrd="0" parTransId="{E3A2CE0E-CE95-4299-AE2B-EFA03FCE192C}" sibTransId="{D649455E-85B6-43A8-9FDE-8820A699F844}"/>
    <dgm:cxn modelId="{D1D66F36-37F2-0044-9CEE-1CE95BB73FB0}" type="presOf" srcId="{C7DF1E8D-0682-47E7-8A06-328A7759EE2A}" destId="{25A399BB-6AD5-48F1-9D12-35C331DCD5D5}" srcOrd="0" destOrd="0" presId="urn:microsoft.com/office/officeart/2005/8/layout/hierarchy4"/>
    <dgm:cxn modelId="{03CED928-0233-4965-8A00-4A95980A8CAA}" srcId="{98916D7F-3D41-42AF-A209-C5FB8C1AD8E6}" destId="{3CFB5E55-C4AF-40C9-8972-FF2451856361}" srcOrd="1" destOrd="0" parTransId="{DA991C5B-B1AD-467D-937F-399D9B94EDE7}" sibTransId="{63A48752-3698-40B9-9093-95165F35EB0F}"/>
    <dgm:cxn modelId="{300DFE56-EDC0-401A-B318-36454E3248F4}" srcId="{8BCE6452-2FE9-4EF4-A845-E395389B63A9}" destId="{BC312DB1-2BF0-4F80-A7A2-72E6D59C75A9}" srcOrd="1" destOrd="0" parTransId="{43E9894C-9BEC-48C7-BDE4-DEA5287C778E}" sibTransId="{955A32C5-EF12-4FFB-A2AE-1FAB39E8D3EC}"/>
    <dgm:cxn modelId="{1B4C1B7D-EE5B-46A0-A9DB-880179BF99BA}" srcId="{90C3AD43-B5E0-4023-AF54-D69BCD2C04DB}" destId="{AE90FF1D-1058-4407-8A3C-42C9F646EECD}" srcOrd="3" destOrd="0" parTransId="{4ECD0B32-77BC-4945-A488-67B138173786}" sibTransId="{93CAAB11-BF16-4D03-8AC7-6859CDD43758}"/>
    <dgm:cxn modelId="{EAE85BD4-EE9D-1B4B-BD28-BC785D12132C}" type="presOf" srcId="{BC312DB1-2BF0-4F80-A7A2-72E6D59C75A9}" destId="{164DD041-1B65-4289-9D34-1A55299357A8}" srcOrd="0" destOrd="0" presId="urn:microsoft.com/office/officeart/2005/8/layout/hierarchy4"/>
    <dgm:cxn modelId="{2CE7D99F-F368-1047-A3A3-31FC8439C87A}" type="presOf" srcId="{69B748B8-483A-49FA-988E-DA13183E9119}" destId="{0E639750-302C-4DD4-A677-23252D38FCF3}" srcOrd="0" destOrd="0" presId="urn:microsoft.com/office/officeart/2005/8/layout/hierarchy4"/>
    <dgm:cxn modelId="{60DF387B-45C8-1A41-A5F1-405E3F84C402}" type="presOf" srcId="{3CFB5E55-C4AF-40C9-8972-FF2451856361}" destId="{C9096115-2CA7-45C6-B01C-BFC34CCEE196}" srcOrd="0" destOrd="0" presId="urn:microsoft.com/office/officeart/2005/8/layout/hierarchy4"/>
    <dgm:cxn modelId="{777B6749-9C33-46EB-AE51-F4BBB06AAE49}" srcId="{3CFB5E55-C4AF-40C9-8972-FF2451856361}" destId="{C7DF1E8D-0682-47E7-8A06-328A7759EE2A}" srcOrd="1" destOrd="0" parTransId="{26706941-B387-43D1-B250-AA208A688BBC}" sibTransId="{29D5277D-F6FC-4E6D-B2B0-D058FFA32106}"/>
    <dgm:cxn modelId="{C1FCBDA6-F1FF-7B42-8EC9-7E8080A16205}" type="presOf" srcId="{A26C7BCA-9107-469A-95ED-E28CDCD3D2E0}" destId="{B5A4365C-E0B7-4F23-8573-F312F5CC95E9}" srcOrd="0" destOrd="0" presId="urn:microsoft.com/office/officeart/2005/8/layout/hierarchy4"/>
    <dgm:cxn modelId="{D0B689CF-6A2B-4EA3-AC7B-768B34ECF2A2}" srcId="{8BCE6452-2FE9-4EF4-A845-E395389B63A9}" destId="{82D91EB6-E903-47E3-BC67-4C791630363B}" srcOrd="2" destOrd="0" parTransId="{08EAC389-AB8C-4A2A-BB42-924E12BE3BD1}" sibTransId="{DC754FE3-5945-4FA6-80A7-5579ADCD3E9B}"/>
    <dgm:cxn modelId="{1572E5CF-4273-A84C-8BE0-8D7F0E170CDA}" type="presOf" srcId="{82D91EB6-E903-47E3-BC67-4C791630363B}" destId="{ADC6B5F2-F7F6-43B1-9B01-50AD7334946B}" srcOrd="0" destOrd="0" presId="urn:microsoft.com/office/officeart/2005/8/layout/hierarchy4"/>
    <dgm:cxn modelId="{6493FC0E-5FBF-7240-ABA0-84139B708D1C}" type="presOf" srcId="{D092259A-2E27-468E-9E8D-5D6F5FA32877}" destId="{2D04C583-5956-4176-8091-D92571A38580}" srcOrd="0" destOrd="0" presId="urn:microsoft.com/office/officeart/2005/8/layout/hierarchy4"/>
    <dgm:cxn modelId="{FA408112-E123-4356-ADFA-2270395F0211}" srcId="{90C3AD43-B5E0-4023-AF54-D69BCD2C04DB}" destId="{739F3DED-D539-4439-A4F1-7FD62B68906A}" srcOrd="0" destOrd="0" parTransId="{051D887D-D013-43CD-BA8B-03A80C769BCA}" sibTransId="{10208FE5-E89A-4C4A-9833-D915CDDEA860}"/>
    <dgm:cxn modelId="{6BFA633B-23CB-48A3-B767-25C46F077648}" srcId="{90C3AD43-B5E0-4023-AF54-D69BCD2C04DB}" destId="{A26C7BCA-9107-469A-95ED-E28CDCD3D2E0}" srcOrd="1" destOrd="0" parTransId="{C72659AE-84D7-4DD5-A72A-77252619C4BD}" sibTransId="{791E9978-DA3D-4646-BC91-D7302E2EB90F}"/>
    <dgm:cxn modelId="{FE5975F2-86E7-41A5-8413-263A98F112CA}" srcId="{8BCE6452-2FE9-4EF4-A845-E395389B63A9}" destId="{C6105E3C-5B7B-4660-B650-5759270BCB1A}" srcOrd="4" destOrd="0" parTransId="{816C6F51-E50B-4768-AEBA-7C6EB59B82DA}" sibTransId="{CCB2248D-1D8F-4698-84E5-ED72CF3676C3}"/>
    <dgm:cxn modelId="{5BADADC5-2BF6-094D-87EE-98B4ED95A505}" type="presOf" srcId="{8BCE6452-2FE9-4EF4-A845-E395389B63A9}" destId="{BD210768-C12B-483A-AE39-9A672FD14DCA}" srcOrd="0" destOrd="0" presId="urn:microsoft.com/office/officeart/2005/8/layout/hierarchy4"/>
    <dgm:cxn modelId="{06F5AD57-46E9-4945-922A-BB4DD2BFCE49}" srcId="{90C3AD43-B5E0-4023-AF54-D69BCD2C04DB}" destId="{D092259A-2E27-468E-9E8D-5D6F5FA32877}" srcOrd="4" destOrd="0" parTransId="{A743F8FD-D6F2-4AC3-BAB3-D9FF936B12A0}" sibTransId="{FAF06A25-B38E-499B-BBC4-87403D16F5AF}"/>
    <dgm:cxn modelId="{3A725A70-E3EE-4E7C-9618-6DCEADF1CF82}" srcId="{8BCE6452-2FE9-4EF4-A845-E395389B63A9}" destId="{478FDC55-364F-44F4-A8FA-30C813B3882B}" srcOrd="0" destOrd="0" parTransId="{FE36D792-12EE-447B-BBD1-11112FB110D9}" sibTransId="{194ADF8E-EC48-4A4D-B481-D9FE02D34731}"/>
    <dgm:cxn modelId="{F37E784D-872C-634B-BB5C-D700B5B3613C}" type="presOf" srcId="{D370E275-B188-451D-B500-C5C1CDC53827}" destId="{5F15091D-8170-4913-8D68-BC62E4760A16}" srcOrd="0" destOrd="0" presId="urn:microsoft.com/office/officeart/2005/8/layout/hierarchy4"/>
    <dgm:cxn modelId="{E6DF878A-78B1-4956-BB7E-A938B91625DF}" srcId="{BCDA7745-27C0-4AED-9F8E-EC1F48DC7C1F}" destId="{90C3AD43-B5E0-4023-AF54-D69BCD2C04DB}" srcOrd="0" destOrd="0" parTransId="{EE074A7B-5F57-4883-A5AD-3F32293B31EC}" sibTransId="{C44BA4C2-6DE6-4B88-9AEC-73F49C74795B}"/>
    <dgm:cxn modelId="{819048C0-6AAE-4119-9095-52EA6DF5FAF0}" srcId="{8BCE6452-2FE9-4EF4-A845-E395389B63A9}" destId="{69B748B8-483A-49FA-988E-DA13183E9119}" srcOrd="3" destOrd="0" parTransId="{F0AD3292-EC9B-43CE-A851-EA72EF113760}" sibTransId="{AB7EBF3F-40E2-48E4-B5DD-65918D6F2D52}"/>
    <dgm:cxn modelId="{FF51E27C-22DA-4548-96E6-BDA6E1D7221D}" type="presOf" srcId="{98916D7F-3D41-42AF-A209-C5FB8C1AD8E6}" destId="{F2B5D407-DEB2-40F4-971C-4AEA459C2BD1}" srcOrd="0" destOrd="0" presId="urn:microsoft.com/office/officeart/2005/8/layout/hierarchy4"/>
    <dgm:cxn modelId="{A58B8A3E-6CCA-8A4E-9C35-020C8A658CB0}" type="presOf" srcId="{90C3AD43-B5E0-4023-AF54-D69BCD2C04DB}" destId="{E84132A3-937E-43AC-90E2-0AA2D215C08C}" srcOrd="0" destOrd="0" presId="urn:microsoft.com/office/officeart/2005/8/layout/hierarchy4"/>
    <dgm:cxn modelId="{56B151D6-E0E8-46D2-AB71-85D917D44928}" srcId="{BCDA7745-27C0-4AED-9F8E-EC1F48DC7C1F}" destId="{039EA7D8-2F23-4588-9292-8E730A5C3490}" srcOrd="1" destOrd="0" parTransId="{3E40DF77-D672-400E-BF43-6E21ED861DD0}" sibTransId="{7330DBB9-DED2-456B-AF2D-D9AD04135204}"/>
    <dgm:cxn modelId="{5A87FFD9-9B72-E94F-8880-E0911CE188C9}" type="presOf" srcId="{B962B74C-BE5F-43D7-AB92-EF176F3BE9B5}" destId="{3C5F193B-FCA8-429B-B34A-E5891E96F092}" srcOrd="0" destOrd="0" presId="urn:microsoft.com/office/officeart/2005/8/layout/hierarchy4"/>
    <dgm:cxn modelId="{467DC738-A821-45DF-97A8-B4043CDFF996}" srcId="{039EA7D8-2F23-4588-9292-8E730A5C3490}" destId="{B962B74C-BE5F-43D7-AB92-EF176F3BE9B5}" srcOrd="0" destOrd="0" parTransId="{4C0061A0-9730-4ADB-90C7-7429F1FEBA8C}" sibTransId="{EF68D618-B5E0-4CD4-AECA-C6AD71758561}"/>
    <dgm:cxn modelId="{E4BC0991-C457-E642-8165-18CF945F5467}" type="presOf" srcId="{C6105E3C-5B7B-4660-B650-5759270BCB1A}" destId="{553A2A06-E5C9-4EF1-99D1-B720883207DD}" srcOrd="0" destOrd="0" presId="urn:microsoft.com/office/officeart/2005/8/layout/hierarchy4"/>
    <dgm:cxn modelId="{E578BAD5-9A4A-594D-89B3-D98B16DAA48F}" type="presOf" srcId="{0FBA9809-A4DE-4AC9-9F28-139814A112ED}" destId="{039A1EE3-10E8-4C2E-83C3-9186792451A7}" srcOrd="0" destOrd="0" presId="urn:microsoft.com/office/officeart/2005/8/layout/hierarchy4"/>
    <dgm:cxn modelId="{1C367907-BD68-4276-A970-B77E45E63EBC}" srcId="{C7DF1E8D-0682-47E7-8A06-328A7759EE2A}" destId="{D370E275-B188-451D-B500-C5C1CDC53827}" srcOrd="0" destOrd="0" parTransId="{1494B8E6-E5AB-414D-9CB5-219947B7ECE0}" sibTransId="{5467D626-36E2-491B-B8F2-F3E105FB966C}"/>
    <dgm:cxn modelId="{35BEE704-3544-3843-9E12-A33E929B1FFA}" type="presOf" srcId="{739F3DED-D539-4439-A4F1-7FD62B68906A}" destId="{02A33E7F-C1CC-4F3F-B5E4-F1CAEAD93930}" srcOrd="0" destOrd="0" presId="urn:microsoft.com/office/officeart/2005/8/layout/hierarchy4"/>
    <dgm:cxn modelId="{C4BD4E57-C42F-4BED-96FE-D74F9EB01E5D}" srcId="{3CFB5E55-C4AF-40C9-8972-FF2451856361}" destId="{8BCE6452-2FE9-4EF4-A845-E395389B63A9}" srcOrd="0" destOrd="0" parTransId="{A3AE0ED2-A41D-4C9D-8FA2-BFBE47ADE138}" sibTransId="{332908E8-7E87-4DB0-995C-60817EAEA076}"/>
    <dgm:cxn modelId="{2B29DF4A-C62D-0C47-BD5B-E1022E7E9759}" type="presOf" srcId="{AE90FF1D-1058-4407-8A3C-42C9F646EECD}" destId="{1B00799B-300D-4870-828F-543F710BEF91}" srcOrd="0" destOrd="0" presId="urn:microsoft.com/office/officeart/2005/8/layout/hierarchy4"/>
    <dgm:cxn modelId="{8DC1C075-B967-470A-9B7A-76BB6027BA5A}" srcId="{98916D7F-3D41-42AF-A209-C5FB8C1AD8E6}" destId="{BCDA7745-27C0-4AED-9F8E-EC1F48DC7C1F}" srcOrd="0" destOrd="0" parTransId="{71765E47-0EAB-47A4-B039-6FFD5E51B911}" sibTransId="{4453C5AE-383B-4329-A8F4-7CE6C9F525C2}"/>
    <dgm:cxn modelId="{14F18B29-D2B0-184E-9BAB-FA6FF3EE3B51}" type="presOf" srcId="{BCDA7745-27C0-4AED-9F8E-EC1F48DC7C1F}" destId="{DEF95525-0C66-455A-A322-2281F0AFA304}" srcOrd="0" destOrd="0" presId="urn:microsoft.com/office/officeart/2005/8/layout/hierarchy4"/>
    <dgm:cxn modelId="{14A01411-B1C5-2D4B-BD5F-E2A07DC98D01}" type="presOf" srcId="{039EA7D8-2F23-4588-9292-8E730A5C3490}" destId="{BC4E75AE-F57F-4188-BA5A-5C6A0481A03F}" srcOrd="0" destOrd="0" presId="urn:microsoft.com/office/officeart/2005/8/layout/hierarchy4"/>
    <dgm:cxn modelId="{A468B984-867C-B347-A01F-227BAE7E16D1}" type="presOf" srcId="{478FDC55-364F-44F4-A8FA-30C813B3882B}" destId="{BDE520A6-D6A4-4F6E-B11D-AADFDADA826F}" srcOrd="0" destOrd="0" presId="urn:microsoft.com/office/officeart/2005/8/layout/hierarchy4"/>
    <dgm:cxn modelId="{F091ABE5-9E1F-E746-A2E0-2B48EAE66948}" type="presParOf" srcId="{F2B5D407-DEB2-40F4-971C-4AEA459C2BD1}" destId="{F9222F9F-6157-4D73-89C6-A7B11A9A36C0}" srcOrd="0" destOrd="0" presId="urn:microsoft.com/office/officeart/2005/8/layout/hierarchy4"/>
    <dgm:cxn modelId="{E56359FC-56CF-2D43-B324-8745F238DC54}" type="presParOf" srcId="{F9222F9F-6157-4D73-89C6-A7B11A9A36C0}" destId="{DEF95525-0C66-455A-A322-2281F0AFA304}" srcOrd="0" destOrd="0" presId="urn:microsoft.com/office/officeart/2005/8/layout/hierarchy4"/>
    <dgm:cxn modelId="{CBD7E03F-C314-5943-A78C-2D2C698E5993}" type="presParOf" srcId="{F9222F9F-6157-4D73-89C6-A7B11A9A36C0}" destId="{3C102710-8088-468D-BB4E-AD1D8E8AEAB6}" srcOrd="1" destOrd="0" presId="urn:microsoft.com/office/officeart/2005/8/layout/hierarchy4"/>
    <dgm:cxn modelId="{DD9B262C-3657-0349-9035-5D01749E9C98}" type="presParOf" srcId="{F9222F9F-6157-4D73-89C6-A7B11A9A36C0}" destId="{5473A44D-5D52-4E75-9419-BF8E74643C66}" srcOrd="2" destOrd="0" presId="urn:microsoft.com/office/officeart/2005/8/layout/hierarchy4"/>
    <dgm:cxn modelId="{641F7742-5BE6-8146-A9F1-E08D3218FA4B}" type="presParOf" srcId="{5473A44D-5D52-4E75-9419-BF8E74643C66}" destId="{CF32C330-6CD2-4A31-97D4-36063701B732}" srcOrd="0" destOrd="0" presId="urn:microsoft.com/office/officeart/2005/8/layout/hierarchy4"/>
    <dgm:cxn modelId="{C74E2002-7D7F-FC46-926E-6BA9A1A450D7}" type="presParOf" srcId="{CF32C330-6CD2-4A31-97D4-36063701B732}" destId="{E84132A3-937E-43AC-90E2-0AA2D215C08C}" srcOrd="0" destOrd="0" presId="urn:microsoft.com/office/officeart/2005/8/layout/hierarchy4"/>
    <dgm:cxn modelId="{C5279F1F-4CBA-B444-8498-58068582438F}" type="presParOf" srcId="{CF32C330-6CD2-4A31-97D4-36063701B732}" destId="{75D3C777-D179-4CF4-B456-96EAF72AC839}" srcOrd="1" destOrd="0" presId="urn:microsoft.com/office/officeart/2005/8/layout/hierarchy4"/>
    <dgm:cxn modelId="{CC9202BC-9EB3-704A-96AE-01AFD37522FC}" type="presParOf" srcId="{CF32C330-6CD2-4A31-97D4-36063701B732}" destId="{D725A8B8-E727-4F2E-972E-27E577F64D66}" srcOrd="2" destOrd="0" presId="urn:microsoft.com/office/officeart/2005/8/layout/hierarchy4"/>
    <dgm:cxn modelId="{CB640DA4-EF2B-134C-A6B4-1B4975FAF6AB}" type="presParOf" srcId="{D725A8B8-E727-4F2E-972E-27E577F64D66}" destId="{76D6F730-4AF1-4741-9D5A-90C8BB88ED87}" srcOrd="0" destOrd="0" presId="urn:microsoft.com/office/officeart/2005/8/layout/hierarchy4"/>
    <dgm:cxn modelId="{45EA466E-E291-4F4D-BE21-7AA7943B7130}" type="presParOf" srcId="{76D6F730-4AF1-4741-9D5A-90C8BB88ED87}" destId="{02A33E7F-C1CC-4F3F-B5E4-F1CAEAD93930}" srcOrd="0" destOrd="0" presId="urn:microsoft.com/office/officeart/2005/8/layout/hierarchy4"/>
    <dgm:cxn modelId="{4B95CE3D-5E77-6E44-8D20-BE1ECBA5089C}" type="presParOf" srcId="{76D6F730-4AF1-4741-9D5A-90C8BB88ED87}" destId="{D7C7D242-1E9E-44CC-BDAF-C3CF479A8DDF}" srcOrd="1" destOrd="0" presId="urn:microsoft.com/office/officeart/2005/8/layout/hierarchy4"/>
    <dgm:cxn modelId="{7EC2ADAF-5E69-5E47-ADEB-480D13FBD705}" type="presParOf" srcId="{D725A8B8-E727-4F2E-972E-27E577F64D66}" destId="{295494B5-DA41-41E7-AABD-21B28BF48054}" srcOrd="1" destOrd="0" presId="urn:microsoft.com/office/officeart/2005/8/layout/hierarchy4"/>
    <dgm:cxn modelId="{7FCAAD8A-131D-9048-B267-F2E93494DBD3}" type="presParOf" srcId="{D725A8B8-E727-4F2E-972E-27E577F64D66}" destId="{EDD51D3E-4937-4823-A1A5-1C69710C4727}" srcOrd="2" destOrd="0" presId="urn:microsoft.com/office/officeart/2005/8/layout/hierarchy4"/>
    <dgm:cxn modelId="{DD8BF73C-86A8-9843-8A64-436EC6DDFB01}" type="presParOf" srcId="{EDD51D3E-4937-4823-A1A5-1C69710C4727}" destId="{B5A4365C-E0B7-4F23-8573-F312F5CC95E9}" srcOrd="0" destOrd="0" presId="urn:microsoft.com/office/officeart/2005/8/layout/hierarchy4"/>
    <dgm:cxn modelId="{43A1A6EC-5116-6B4B-B316-B45EC8E2F424}" type="presParOf" srcId="{EDD51D3E-4937-4823-A1A5-1C69710C4727}" destId="{8B32A7B6-D370-4B3A-872A-16E844358352}" srcOrd="1" destOrd="0" presId="urn:microsoft.com/office/officeart/2005/8/layout/hierarchy4"/>
    <dgm:cxn modelId="{A781886C-F226-4145-88F5-046EA50EECE9}" type="presParOf" srcId="{D725A8B8-E727-4F2E-972E-27E577F64D66}" destId="{D8914D27-BCF7-4692-932A-A2236A914667}" srcOrd="3" destOrd="0" presId="urn:microsoft.com/office/officeart/2005/8/layout/hierarchy4"/>
    <dgm:cxn modelId="{27102375-D303-B349-B685-5B6EBCDC58F6}" type="presParOf" srcId="{D725A8B8-E727-4F2E-972E-27E577F64D66}" destId="{4020349E-C610-4A81-9FE1-B32A45284054}" srcOrd="4" destOrd="0" presId="urn:microsoft.com/office/officeart/2005/8/layout/hierarchy4"/>
    <dgm:cxn modelId="{259CD91D-4BA1-7C43-BB70-56BB8FACC76F}" type="presParOf" srcId="{4020349E-C610-4A81-9FE1-B32A45284054}" destId="{039A1EE3-10E8-4C2E-83C3-9186792451A7}" srcOrd="0" destOrd="0" presId="urn:microsoft.com/office/officeart/2005/8/layout/hierarchy4"/>
    <dgm:cxn modelId="{A4C1DF6A-188D-A04D-B148-782591FCB28F}" type="presParOf" srcId="{4020349E-C610-4A81-9FE1-B32A45284054}" destId="{8F034043-0624-478E-B408-16B67FC2E994}" srcOrd="1" destOrd="0" presId="urn:microsoft.com/office/officeart/2005/8/layout/hierarchy4"/>
    <dgm:cxn modelId="{FB7FDE03-29FE-8F49-8C02-14BF75412FEB}" type="presParOf" srcId="{D725A8B8-E727-4F2E-972E-27E577F64D66}" destId="{23EF0004-424A-462C-88D7-D01B2039DCA3}" srcOrd="5" destOrd="0" presId="urn:microsoft.com/office/officeart/2005/8/layout/hierarchy4"/>
    <dgm:cxn modelId="{3B361BC1-26A9-2F48-92DA-072E8C957C59}" type="presParOf" srcId="{D725A8B8-E727-4F2E-972E-27E577F64D66}" destId="{06C293B7-BBB7-41D2-AC9C-BCA9E7C7D347}" srcOrd="6" destOrd="0" presId="urn:microsoft.com/office/officeart/2005/8/layout/hierarchy4"/>
    <dgm:cxn modelId="{30521490-C242-6E41-B1D4-351E18897510}" type="presParOf" srcId="{06C293B7-BBB7-41D2-AC9C-BCA9E7C7D347}" destId="{1B00799B-300D-4870-828F-543F710BEF91}" srcOrd="0" destOrd="0" presId="urn:microsoft.com/office/officeart/2005/8/layout/hierarchy4"/>
    <dgm:cxn modelId="{AFA0EB8B-D6E5-2F42-B9F0-CAEE2207AB96}" type="presParOf" srcId="{06C293B7-BBB7-41D2-AC9C-BCA9E7C7D347}" destId="{CFEF221A-1C80-4323-ABD9-AE90A301DE50}" srcOrd="1" destOrd="0" presId="urn:microsoft.com/office/officeart/2005/8/layout/hierarchy4"/>
    <dgm:cxn modelId="{FFCF39AB-CD6E-CD4E-825B-6B3883C4334B}" type="presParOf" srcId="{D725A8B8-E727-4F2E-972E-27E577F64D66}" destId="{39D98775-5EC4-4909-84F0-55423DC581A0}" srcOrd="7" destOrd="0" presId="urn:microsoft.com/office/officeart/2005/8/layout/hierarchy4"/>
    <dgm:cxn modelId="{C1C99270-2EB9-3B4A-B83C-AC74371BC111}" type="presParOf" srcId="{D725A8B8-E727-4F2E-972E-27E577F64D66}" destId="{65D6CB45-970C-45B9-B0DE-2686E99198E7}" srcOrd="8" destOrd="0" presId="urn:microsoft.com/office/officeart/2005/8/layout/hierarchy4"/>
    <dgm:cxn modelId="{48268992-A21A-6449-B104-246677444D87}" type="presParOf" srcId="{65D6CB45-970C-45B9-B0DE-2686E99198E7}" destId="{2D04C583-5956-4176-8091-D92571A38580}" srcOrd="0" destOrd="0" presId="urn:microsoft.com/office/officeart/2005/8/layout/hierarchy4"/>
    <dgm:cxn modelId="{B59B0FA2-0E71-DF4C-AD3C-FDA04E840948}" type="presParOf" srcId="{65D6CB45-970C-45B9-B0DE-2686E99198E7}" destId="{763AC8DB-2D05-4623-944E-2D266C8D7411}" srcOrd="1" destOrd="0" presId="urn:microsoft.com/office/officeart/2005/8/layout/hierarchy4"/>
    <dgm:cxn modelId="{58DEB6D4-9409-5C4D-A35B-A6BC9FB91119}" type="presParOf" srcId="{5473A44D-5D52-4E75-9419-BF8E74643C66}" destId="{8209F54C-FECF-43B6-AE52-DADE96B0C799}" srcOrd="1" destOrd="0" presId="urn:microsoft.com/office/officeart/2005/8/layout/hierarchy4"/>
    <dgm:cxn modelId="{C3E673E6-E7A2-0444-AE08-31E72E00D976}" type="presParOf" srcId="{5473A44D-5D52-4E75-9419-BF8E74643C66}" destId="{B7D05AE9-6D64-4C92-99FF-91C1E524AC0B}" srcOrd="2" destOrd="0" presId="urn:microsoft.com/office/officeart/2005/8/layout/hierarchy4"/>
    <dgm:cxn modelId="{9368F3DF-F82D-8343-8F6E-CC95482600A3}" type="presParOf" srcId="{B7D05AE9-6D64-4C92-99FF-91C1E524AC0B}" destId="{BC4E75AE-F57F-4188-BA5A-5C6A0481A03F}" srcOrd="0" destOrd="0" presId="urn:microsoft.com/office/officeart/2005/8/layout/hierarchy4"/>
    <dgm:cxn modelId="{CCD688F6-7F4B-A547-AF75-7AA2F49ABEDE}" type="presParOf" srcId="{B7D05AE9-6D64-4C92-99FF-91C1E524AC0B}" destId="{894789CB-880C-4F16-A90B-C84E59E19846}" srcOrd="1" destOrd="0" presId="urn:microsoft.com/office/officeart/2005/8/layout/hierarchy4"/>
    <dgm:cxn modelId="{E83123E8-70E4-2B4D-BF9A-42F794E611AE}" type="presParOf" srcId="{B7D05AE9-6D64-4C92-99FF-91C1E524AC0B}" destId="{0576424A-E663-4BBA-A637-893EA29D35DF}" srcOrd="2" destOrd="0" presId="urn:microsoft.com/office/officeart/2005/8/layout/hierarchy4"/>
    <dgm:cxn modelId="{764D1CE6-0D24-6640-B037-63D1BD8B4511}" type="presParOf" srcId="{0576424A-E663-4BBA-A637-893EA29D35DF}" destId="{6FAB6D75-D03F-4A52-96AF-2CF82F00C636}" srcOrd="0" destOrd="0" presId="urn:microsoft.com/office/officeart/2005/8/layout/hierarchy4"/>
    <dgm:cxn modelId="{A62F8F89-A74D-A44A-944D-18B871A9CFAE}" type="presParOf" srcId="{6FAB6D75-D03F-4A52-96AF-2CF82F00C636}" destId="{3C5F193B-FCA8-429B-B34A-E5891E96F092}" srcOrd="0" destOrd="0" presId="urn:microsoft.com/office/officeart/2005/8/layout/hierarchy4"/>
    <dgm:cxn modelId="{695C3F16-43E9-F34D-AB1F-1879D8FE040F}" type="presParOf" srcId="{6FAB6D75-D03F-4A52-96AF-2CF82F00C636}" destId="{35D81D06-C57C-4CC3-88AC-F4A32B79E59D}" srcOrd="1" destOrd="0" presId="urn:microsoft.com/office/officeart/2005/8/layout/hierarchy4"/>
    <dgm:cxn modelId="{0CE8C175-6AB9-1E4C-8A9C-6875803CBBD2}" type="presParOf" srcId="{F2B5D407-DEB2-40F4-971C-4AEA459C2BD1}" destId="{E0B213F7-4185-4D2F-A829-B3B7FDCD00EB}" srcOrd="1" destOrd="0" presId="urn:microsoft.com/office/officeart/2005/8/layout/hierarchy4"/>
    <dgm:cxn modelId="{1D4F7251-A48E-1F42-9AFC-486F1D25A2D2}" type="presParOf" srcId="{F2B5D407-DEB2-40F4-971C-4AEA459C2BD1}" destId="{BF125F62-EDD3-454F-BE29-863E9B972421}" srcOrd="2" destOrd="0" presId="urn:microsoft.com/office/officeart/2005/8/layout/hierarchy4"/>
    <dgm:cxn modelId="{A73B5BFA-73B1-FF42-BF7C-6226172D5801}" type="presParOf" srcId="{BF125F62-EDD3-454F-BE29-863E9B972421}" destId="{C9096115-2CA7-45C6-B01C-BFC34CCEE196}" srcOrd="0" destOrd="0" presId="urn:microsoft.com/office/officeart/2005/8/layout/hierarchy4"/>
    <dgm:cxn modelId="{0C21FF6F-8348-9248-A478-8B724F723AA7}" type="presParOf" srcId="{BF125F62-EDD3-454F-BE29-863E9B972421}" destId="{AD0938A4-634D-4574-9587-6AAD687D2149}" srcOrd="1" destOrd="0" presId="urn:microsoft.com/office/officeart/2005/8/layout/hierarchy4"/>
    <dgm:cxn modelId="{43BBA7C1-0F31-AE45-9FB4-25DFAD854C05}" type="presParOf" srcId="{BF125F62-EDD3-454F-BE29-863E9B972421}" destId="{278A7568-7752-4B1F-AD87-8DB9B8AFEE12}" srcOrd="2" destOrd="0" presId="urn:microsoft.com/office/officeart/2005/8/layout/hierarchy4"/>
    <dgm:cxn modelId="{32838A1E-53B0-F343-9057-500BCD4D1BD0}" type="presParOf" srcId="{278A7568-7752-4B1F-AD87-8DB9B8AFEE12}" destId="{352ABFFA-F7BE-42D4-899D-D5ACBE26697E}" srcOrd="0" destOrd="0" presId="urn:microsoft.com/office/officeart/2005/8/layout/hierarchy4"/>
    <dgm:cxn modelId="{2C8BAA47-05BC-2046-97B0-A59FC6A73E5F}" type="presParOf" srcId="{352ABFFA-F7BE-42D4-899D-D5ACBE26697E}" destId="{BD210768-C12B-483A-AE39-9A672FD14DCA}" srcOrd="0" destOrd="0" presId="urn:microsoft.com/office/officeart/2005/8/layout/hierarchy4"/>
    <dgm:cxn modelId="{CAE325CA-0D11-F142-A89F-8B4F212FE10A}" type="presParOf" srcId="{352ABFFA-F7BE-42D4-899D-D5ACBE26697E}" destId="{BA2A2D0C-C97C-4F6F-9909-7B515111B9CC}" srcOrd="1" destOrd="0" presId="urn:microsoft.com/office/officeart/2005/8/layout/hierarchy4"/>
    <dgm:cxn modelId="{140B0B4E-B87B-A446-8C87-0558C8FB8063}" type="presParOf" srcId="{352ABFFA-F7BE-42D4-899D-D5ACBE26697E}" destId="{46AE9F80-3537-4950-A13C-C0A1689B3A67}" srcOrd="2" destOrd="0" presId="urn:microsoft.com/office/officeart/2005/8/layout/hierarchy4"/>
    <dgm:cxn modelId="{A5BC2E7A-DE0A-3740-BAEA-1C1A6B23F6E9}" type="presParOf" srcId="{46AE9F80-3537-4950-A13C-C0A1689B3A67}" destId="{90777A4F-C80F-4499-BF78-0A509D039000}" srcOrd="0" destOrd="0" presId="urn:microsoft.com/office/officeart/2005/8/layout/hierarchy4"/>
    <dgm:cxn modelId="{3E946446-A4DD-6344-9640-6E4BD6742B5A}" type="presParOf" srcId="{90777A4F-C80F-4499-BF78-0A509D039000}" destId="{BDE520A6-D6A4-4F6E-B11D-AADFDADA826F}" srcOrd="0" destOrd="0" presId="urn:microsoft.com/office/officeart/2005/8/layout/hierarchy4"/>
    <dgm:cxn modelId="{568833EE-1438-9945-B4A6-A5493FB158C4}" type="presParOf" srcId="{90777A4F-C80F-4499-BF78-0A509D039000}" destId="{C4B2DC43-E0F0-43D6-820E-14B14771701E}" srcOrd="1" destOrd="0" presId="urn:microsoft.com/office/officeart/2005/8/layout/hierarchy4"/>
    <dgm:cxn modelId="{29A92058-0D21-D44F-B58F-FF5E0CE8D009}" type="presParOf" srcId="{46AE9F80-3537-4950-A13C-C0A1689B3A67}" destId="{D6B03269-1652-4385-B714-F8841186D8B1}" srcOrd="1" destOrd="0" presId="urn:microsoft.com/office/officeart/2005/8/layout/hierarchy4"/>
    <dgm:cxn modelId="{E409E4AE-DB47-E34A-A901-A63DEBBC7790}" type="presParOf" srcId="{46AE9F80-3537-4950-A13C-C0A1689B3A67}" destId="{4CEFB825-8DAC-44BB-895E-BBB79DAE028D}" srcOrd="2" destOrd="0" presId="urn:microsoft.com/office/officeart/2005/8/layout/hierarchy4"/>
    <dgm:cxn modelId="{E0F6BF7B-1B8E-EC42-87B3-16311ACD7F2E}" type="presParOf" srcId="{4CEFB825-8DAC-44BB-895E-BBB79DAE028D}" destId="{164DD041-1B65-4289-9D34-1A55299357A8}" srcOrd="0" destOrd="0" presId="urn:microsoft.com/office/officeart/2005/8/layout/hierarchy4"/>
    <dgm:cxn modelId="{162DB60F-E91B-CF4B-8E2D-8E74AD4F3E34}" type="presParOf" srcId="{4CEFB825-8DAC-44BB-895E-BBB79DAE028D}" destId="{590EDDB5-062A-4913-9724-FB2D0AA8C361}" srcOrd="1" destOrd="0" presId="urn:microsoft.com/office/officeart/2005/8/layout/hierarchy4"/>
    <dgm:cxn modelId="{C3A2029A-0834-5E40-BCB7-C9E3CBEC0940}" type="presParOf" srcId="{46AE9F80-3537-4950-A13C-C0A1689B3A67}" destId="{0A9E5E17-9546-412B-B85A-F87187A0D587}" srcOrd="3" destOrd="0" presId="urn:microsoft.com/office/officeart/2005/8/layout/hierarchy4"/>
    <dgm:cxn modelId="{43212C4E-1932-5944-82D1-066D48BE4406}" type="presParOf" srcId="{46AE9F80-3537-4950-A13C-C0A1689B3A67}" destId="{9F98F08F-36D6-43ED-9B7D-B0FA68BFB2C0}" srcOrd="4" destOrd="0" presId="urn:microsoft.com/office/officeart/2005/8/layout/hierarchy4"/>
    <dgm:cxn modelId="{40A2D838-F544-7747-BA9E-E075F46B7F94}" type="presParOf" srcId="{9F98F08F-36D6-43ED-9B7D-B0FA68BFB2C0}" destId="{ADC6B5F2-F7F6-43B1-9B01-50AD7334946B}" srcOrd="0" destOrd="0" presId="urn:microsoft.com/office/officeart/2005/8/layout/hierarchy4"/>
    <dgm:cxn modelId="{4D736421-5C8F-8C44-B3C0-24F0D528AFEF}" type="presParOf" srcId="{9F98F08F-36D6-43ED-9B7D-B0FA68BFB2C0}" destId="{9F266E47-11C5-4D32-BDCE-6AF3574353FB}" srcOrd="1" destOrd="0" presId="urn:microsoft.com/office/officeart/2005/8/layout/hierarchy4"/>
    <dgm:cxn modelId="{5991FDDF-DB44-BD48-A9E8-E282E6D2BB78}" type="presParOf" srcId="{46AE9F80-3537-4950-A13C-C0A1689B3A67}" destId="{5F3D2F2E-76D7-43B8-A7F4-108E82B7A397}" srcOrd="5" destOrd="0" presId="urn:microsoft.com/office/officeart/2005/8/layout/hierarchy4"/>
    <dgm:cxn modelId="{7F7602CF-F043-5D4E-9BF0-B84493115FA4}" type="presParOf" srcId="{46AE9F80-3537-4950-A13C-C0A1689B3A67}" destId="{535F1C16-3605-4A6C-82AB-405E93B7AC23}" srcOrd="6" destOrd="0" presId="urn:microsoft.com/office/officeart/2005/8/layout/hierarchy4"/>
    <dgm:cxn modelId="{DA2C534F-A299-1340-9E6A-E5463F041AFE}" type="presParOf" srcId="{535F1C16-3605-4A6C-82AB-405E93B7AC23}" destId="{0E639750-302C-4DD4-A677-23252D38FCF3}" srcOrd="0" destOrd="0" presId="urn:microsoft.com/office/officeart/2005/8/layout/hierarchy4"/>
    <dgm:cxn modelId="{3A7AF450-D298-CC48-8B1A-BF49262EBA84}" type="presParOf" srcId="{535F1C16-3605-4A6C-82AB-405E93B7AC23}" destId="{19638260-CC4D-4195-AB6E-B0F4D1AA77B2}" srcOrd="1" destOrd="0" presId="urn:microsoft.com/office/officeart/2005/8/layout/hierarchy4"/>
    <dgm:cxn modelId="{71A4F694-BC8C-4246-AF00-5AE760D32596}" type="presParOf" srcId="{46AE9F80-3537-4950-A13C-C0A1689B3A67}" destId="{3ED14D72-A495-43D8-A3E0-0353E27DBBDD}" srcOrd="7" destOrd="0" presId="urn:microsoft.com/office/officeart/2005/8/layout/hierarchy4"/>
    <dgm:cxn modelId="{D1A85D72-E499-F54E-B33E-321ECB09C70C}" type="presParOf" srcId="{46AE9F80-3537-4950-A13C-C0A1689B3A67}" destId="{C63D4200-2F65-48E6-904C-D83EC872E7C7}" srcOrd="8" destOrd="0" presId="urn:microsoft.com/office/officeart/2005/8/layout/hierarchy4"/>
    <dgm:cxn modelId="{6632DDA3-6C34-BA40-A86D-8C6764C8F0A6}" type="presParOf" srcId="{C63D4200-2F65-48E6-904C-D83EC872E7C7}" destId="{553A2A06-E5C9-4EF1-99D1-B720883207DD}" srcOrd="0" destOrd="0" presId="urn:microsoft.com/office/officeart/2005/8/layout/hierarchy4"/>
    <dgm:cxn modelId="{7365F106-AD72-1946-BDE9-604B39FA42E9}" type="presParOf" srcId="{C63D4200-2F65-48E6-904C-D83EC872E7C7}" destId="{644F1B00-B7B0-4A34-834D-281E741CA7B3}" srcOrd="1" destOrd="0" presId="urn:microsoft.com/office/officeart/2005/8/layout/hierarchy4"/>
    <dgm:cxn modelId="{6C836149-3356-AD47-BE03-3B508D2E6D70}" type="presParOf" srcId="{278A7568-7752-4B1F-AD87-8DB9B8AFEE12}" destId="{D6E34CBD-62FB-487A-BD0B-CBFBCB57FA54}" srcOrd="1" destOrd="0" presId="urn:microsoft.com/office/officeart/2005/8/layout/hierarchy4"/>
    <dgm:cxn modelId="{176F1870-3789-C349-B6E4-C7D05EF85FAD}" type="presParOf" srcId="{278A7568-7752-4B1F-AD87-8DB9B8AFEE12}" destId="{C3FADD93-ED8D-4397-8D30-35386A872281}" srcOrd="2" destOrd="0" presId="urn:microsoft.com/office/officeart/2005/8/layout/hierarchy4"/>
    <dgm:cxn modelId="{EADB3C9A-ACF3-CD4A-B220-ADB86EAA936C}" type="presParOf" srcId="{C3FADD93-ED8D-4397-8D30-35386A872281}" destId="{25A399BB-6AD5-48F1-9D12-35C331DCD5D5}" srcOrd="0" destOrd="0" presId="urn:microsoft.com/office/officeart/2005/8/layout/hierarchy4"/>
    <dgm:cxn modelId="{6D8CEEE3-3FF7-1C42-8701-F4313F01CA89}" type="presParOf" srcId="{C3FADD93-ED8D-4397-8D30-35386A872281}" destId="{D6813FAD-A308-46E6-A064-317D951E207D}" srcOrd="1" destOrd="0" presId="urn:microsoft.com/office/officeart/2005/8/layout/hierarchy4"/>
    <dgm:cxn modelId="{46443CB6-F178-F44A-9D3F-5FE90546F903}" type="presParOf" srcId="{C3FADD93-ED8D-4397-8D30-35386A872281}" destId="{75E9A1D4-66B9-4DEA-B42A-9833865E107B}" srcOrd="2" destOrd="0" presId="urn:microsoft.com/office/officeart/2005/8/layout/hierarchy4"/>
    <dgm:cxn modelId="{B53AEF50-15ED-E04A-8B77-FE1A3E1BEC20}" type="presParOf" srcId="{75E9A1D4-66B9-4DEA-B42A-9833865E107B}" destId="{C6E9F731-EF21-4C14-AB9A-C9A12DF01618}" srcOrd="0" destOrd="0" presId="urn:microsoft.com/office/officeart/2005/8/layout/hierarchy4"/>
    <dgm:cxn modelId="{775CAA7F-07DF-6148-B5A7-EA9E62636E07}" type="presParOf" srcId="{C6E9F731-EF21-4C14-AB9A-C9A12DF01618}" destId="{5F15091D-8170-4913-8D68-BC62E4760A16}" srcOrd="0" destOrd="0" presId="urn:microsoft.com/office/officeart/2005/8/layout/hierarchy4"/>
    <dgm:cxn modelId="{FAD464AC-D8E2-8A42-87D1-A43E1FA9296C}" type="presParOf" srcId="{C6E9F731-EF21-4C14-AB9A-C9A12DF01618}" destId="{6DA3CC9F-4121-4D0C-AFD5-BF76371769D0}"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F95525-0C66-455A-A322-2281F0AFA304}">
      <dsp:nvSpPr>
        <dsp:cNvPr id="0" name=""/>
        <dsp:cNvSpPr/>
      </dsp:nvSpPr>
      <dsp:spPr>
        <a:xfrm>
          <a:off x="3285" y="1992"/>
          <a:ext cx="4170033" cy="1500187"/>
        </a:xfrm>
        <a:prstGeom prst="roundRect">
          <a:avLst>
            <a:gd name="adj" fmla="val 1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Baseline</a:t>
          </a:r>
        </a:p>
        <a:p>
          <a:pPr lvl="0" algn="ctr" defTabSz="1422400">
            <a:lnSpc>
              <a:spcPct val="90000"/>
            </a:lnSpc>
            <a:spcBef>
              <a:spcPct val="0"/>
            </a:spcBef>
            <a:spcAft>
              <a:spcPct val="35000"/>
            </a:spcAft>
          </a:pPr>
          <a:r>
            <a:rPr lang="en-US" sz="3200" kern="1200" dirty="0" smtClean="0"/>
            <a:t>Deliverable </a:t>
          </a:r>
          <a:endParaRPr lang="en-US" sz="3200" kern="1200" dirty="0"/>
        </a:p>
      </dsp:txBody>
      <dsp:txXfrm>
        <a:off x="47224" y="45931"/>
        <a:ext cx="4082155" cy="1412309"/>
      </dsp:txXfrm>
    </dsp:sp>
    <dsp:sp modelId="{E84132A3-937E-43AC-90E2-0AA2D215C08C}">
      <dsp:nvSpPr>
        <dsp:cNvPr id="0" name=""/>
        <dsp:cNvSpPr/>
      </dsp:nvSpPr>
      <dsp:spPr>
        <a:xfrm>
          <a:off x="9415" y="1650198"/>
          <a:ext cx="3436925"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Two orthogonal layers of u-strips</a:t>
          </a:r>
          <a:endParaRPr lang="en-US" sz="1600" kern="1200" dirty="0"/>
        </a:p>
      </dsp:txBody>
      <dsp:txXfrm>
        <a:off x="53354" y="1694137"/>
        <a:ext cx="3349047" cy="1412309"/>
      </dsp:txXfrm>
    </dsp:sp>
    <dsp:sp modelId="{02A33E7F-C1CC-4F3F-B5E4-F1CAEAD93930}">
      <dsp:nvSpPr>
        <dsp:cNvPr id="0" name=""/>
        <dsp:cNvSpPr/>
      </dsp:nvSpPr>
      <dsp:spPr>
        <a:xfrm>
          <a:off x="9470" y="3298404"/>
          <a:ext cx="66503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HPK SiLC sensors</a:t>
          </a:r>
          <a:endParaRPr lang="en-US" sz="1400" kern="1200" dirty="0"/>
        </a:p>
      </dsp:txBody>
      <dsp:txXfrm>
        <a:off x="28948" y="3317882"/>
        <a:ext cx="626083" cy="1461231"/>
      </dsp:txXfrm>
    </dsp:sp>
    <dsp:sp modelId="{B5A4365C-E0B7-4F23-8573-F312F5CC95E9}">
      <dsp:nvSpPr>
        <dsp:cNvPr id="0" name=""/>
        <dsp:cNvSpPr/>
      </dsp:nvSpPr>
      <dsp:spPr>
        <a:xfrm>
          <a:off x="702414" y="3298404"/>
          <a:ext cx="66503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AVP25 based hybrid</a:t>
          </a:r>
          <a:endParaRPr lang="en-US" sz="1050" kern="1200" dirty="0"/>
        </a:p>
      </dsp:txBody>
      <dsp:txXfrm>
        <a:off x="721892" y="3317882"/>
        <a:ext cx="626083" cy="1461231"/>
      </dsp:txXfrm>
    </dsp:sp>
    <dsp:sp modelId="{039A1EE3-10E8-4C2E-83C3-9186792451A7}">
      <dsp:nvSpPr>
        <dsp:cNvPr id="0" name=""/>
        <dsp:cNvSpPr/>
      </dsp:nvSpPr>
      <dsp:spPr>
        <a:xfrm>
          <a:off x="1395358" y="3298404"/>
          <a:ext cx="66503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Conventional mechanics</a:t>
          </a:r>
          <a:endParaRPr lang="en-US" sz="1050" kern="1200" dirty="0"/>
        </a:p>
      </dsp:txBody>
      <dsp:txXfrm>
        <a:off x="1414836" y="3317882"/>
        <a:ext cx="626083" cy="1461231"/>
      </dsp:txXfrm>
    </dsp:sp>
    <dsp:sp modelId="{1B00799B-300D-4870-828F-543F710BEF91}">
      <dsp:nvSpPr>
        <dsp:cNvPr id="0" name=""/>
        <dsp:cNvSpPr/>
      </dsp:nvSpPr>
      <dsp:spPr>
        <a:xfrm>
          <a:off x="2088302" y="3298404"/>
          <a:ext cx="66503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Integration with </a:t>
          </a:r>
          <a:r>
            <a:rPr lang="en-US" sz="1100" kern="1200" dirty="0" err="1" smtClean="0"/>
            <a:t>CaloDAQ</a:t>
          </a:r>
          <a:endParaRPr lang="en-US" sz="1100" kern="1200" dirty="0"/>
        </a:p>
      </dsp:txBody>
      <dsp:txXfrm>
        <a:off x="2107780" y="3317882"/>
        <a:ext cx="626083" cy="1461231"/>
      </dsp:txXfrm>
    </dsp:sp>
    <dsp:sp modelId="{2D04C583-5956-4176-8091-D92571A38580}">
      <dsp:nvSpPr>
        <dsp:cNvPr id="0" name=""/>
        <dsp:cNvSpPr/>
      </dsp:nvSpPr>
      <dsp:spPr>
        <a:xfrm>
          <a:off x="2781246" y="3298404"/>
          <a:ext cx="66503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Offline software</a:t>
          </a:r>
          <a:endParaRPr lang="en-US" sz="1200" kern="1200" dirty="0"/>
        </a:p>
      </dsp:txBody>
      <dsp:txXfrm>
        <a:off x="2800724" y="3317882"/>
        <a:ext cx="626083" cy="1461231"/>
      </dsp:txXfrm>
    </dsp:sp>
    <dsp:sp modelId="{BC4E75AE-F57F-4188-BA5A-5C6A0481A03F}">
      <dsp:nvSpPr>
        <dsp:cNvPr id="0" name=""/>
        <dsp:cNvSpPr/>
      </dsp:nvSpPr>
      <dsp:spPr>
        <a:xfrm>
          <a:off x="3502149" y="1650198"/>
          <a:ext cx="665039" cy="1500187"/>
        </a:xfrm>
        <a:prstGeom prst="roundRect">
          <a:avLst>
            <a:gd name="adj" fmla="val 10000"/>
          </a:avLst>
        </a:prstGeom>
        <a:solidFill>
          <a:srgbClr val="00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Provide precise entry point to calorimeter</a:t>
          </a:r>
          <a:endParaRPr lang="en-US" sz="1050" kern="1200" dirty="0"/>
        </a:p>
      </dsp:txBody>
      <dsp:txXfrm>
        <a:off x="3521627" y="1669676"/>
        <a:ext cx="626083" cy="1461231"/>
      </dsp:txXfrm>
    </dsp:sp>
    <dsp:sp modelId="{3C5F193B-FCA8-429B-B34A-E5891E96F092}">
      <dsp:nvSpPr>
        <dsp:cNvPr id="0" name=""/>
        <dsp:cNvSpPr/>
      </dsp:nvSpPr>
      <dsp:spPr>
        <a:xfrm>
          <a:off x="3502149" y="3298404"/>
          <a:ext cx="665039" cy="1500187"/>
        </a:xfrm>
        <a:prstGeom prst="roundRect">
          <a:avLst>
            <a:gd name="adj" fmla="val 10000"/>
          </a:avLst>
        </a:prstGeom>
        <a:solidFill>
          <a:srgbClr val="00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Deliverable 2</a:t>
          </a:r>
          <a:r>
            <a:rPr lang="en-US" sz="1050" kern="1200" baseline="30000" dirty="0" smtClean="0"/>
            <a:t>nd</a:t>
          </a:r>
          <a:r>
            <a:rPr lang="en-US" sz="1050" kern="1200" dirty="0" smtClean="0"/>
            <a:t> QT 2014</a:t>
          </a:r>
          <a:endParaRPr lang="en-US" sz="1050" kern="1200" dirty="0"/>
        </a:p>
      </dsp:txBody>
      <dsp:txXfrm>
        <a:off x="3521627" y="3317882"/>
        <a:ext cx="626083" cy="1461231"/>
      </dsp:txXfrm>
    </dsp:sp>
    <dsp:sp modelId="{C9096115-2CA7-45C6-B01C-BFC34CCEE196}">
      <dsp:nvSpPr>
        <dsp:cNvPr id="0" name=""/>
        <dsp:cNvSpPr/>
      </dsp:nvSpPr>
      <dsp:spPr>
        <a:xfrm>
          <a:off x="4285045" y="1992"/>
          <a:ext cx="4169868" cy="1500187"/>
        </a:xfrm>
        <a:prstGeom prst="roundRect">
          <a:avLst>
            <a:gd name="adj" fmla="val 1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Advanced Deliverable</a:t>
          </a:r>
          <a:endParaRPr lang="en-US" sz="3200" kern="1200" dirty="0"/>
        </a:p>
      </dsp:txBody>
      <dsp:txXfrm>
        <a:off x="4328984" y="45931"/>
        <a:ext cx="4081990" cy="1412309"/>
      </dsp:txXfrm>
    </dsp:sp>
    <dsp:sp modelId="{BD210768-C12B-483A-AE39-9A672FD14DCA}">
      <dsp:nvSpPr>
        <dsp:cNvPr id="0" name=""/>
        <dsp:cNvSpPr/>
      </dsp:nvSpPr>
      <dsp:spPr>
        <a:xfrm>
          <a:off x="4289142" y="1650198"/>
          <a:ext cx="3440175" cy="1500202"/>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Ultra-light strip layer of thin sensors (230 um)</a:t>
          </a:r>
          <a:endParaRPr lang="en-US" sz="1800" kern="1200" dirty="0"/>
        </a:p>
      </dsp:txBody>
      <dsp:txXfrm>
        <a:off x="4333081" y="1694137"/>
        <a:ext cx="3352297" cy="1412324"/>
      </dsp:txXfrm>
    </dsp:sp>
    <dsp:sp modelId="{BDE520A6-D6A4-4F6E-B11D-AADFDADA826F}">
      <dsp:nvSpPr>
        <dsp:cNvPr id="0" name=""/>
        <dsp:cNvSpPr/>
      </dsp:nvSpPr>
      <dsp:spPr>
        <a:xfrm>
          <a:off x="4289197" y="3298419"/>
          <a:ext cx="66568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Integrated PA or 2D-Poly silicon  or  short strip sensors.</a:t>
          </a:r>
          <a:endParaRPr lang="en-US" sz="1050" kern="1200" dirty="0"/>
        </a:p>
      </dsp:txBody>
      <dsp:txXfrm>
        <a:off x="4308694" y="3317916"/>
        <a:ext cx="626695" cy="1461193"/>
      </dsp:txXfrm>
    </dsp:sp>
    <dsp:sp modelId="{164DD041-1B65-4289-9D34-1A55299357A8}">
      <dsp:nvSpPr>
        <dsp:cNvPr id="0" name=""/>
        <dsp:cNvSpPr/>
      </dsp:nvSpPr>
      <dsp:spPr>
        <a:xfrm>
          <a:off x="4982791" y="3298419"/>
          <a:ext cx="66568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APV25 based hybrid</a:t>
          </a:r>
          <a:endParaRPr lang="en-US" sz="1100" kern="1200" dirty="0"/>
        </a:p>
      </dsp:txBody>
      <dsp:txXfrm>
        <a:off x="5002288" y="3317916"/>
        <a:ext cx="626695" cy="1461193"/>
      </dsp:txXfrm>
    </dsp:sp>
    <dsp:sp modelId="{ADC6B5F2-F7F6-43B1-9B01-50AD7334946B}">
      <dsp:nvSpPr>
        <dsp:cNvPr id="0" name=""/>
        <dsp:cNvSpPr/>
      </dsp:nvSpPr>
      <dsp:spPr>
        <a:xfrm>
          <a:off x="5676385" y="3298419"/>
          <a:ext cx="66568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Light mechanics with embedded  Fiber Optic Sensors </a:t>
          </a:r>
          <a:endParaRPr lang="en-US" sz="1050" kern="1200" dirty="0"/>
        </a:p>
      </dsp:txBody>
      <dsp:txXfrm>
        <a:off x="5695882" y="3317916"/>
        <a:ext cx="626695" cy="1461193"/>
      </dsp:txXfrm>
    </dsp:sp>
    <dsp:sp modelId="{0E639750-302C-4DD4-A677-23252D38FCF3}">
      <dsp:nvSpPr>
        <dsp:cNvPr id="0" name=""/>
        <dsp:cNvSpPr/>
      </dsp:nvSpPr>
      <dsp:spPr>
        <a:xfrm>
          <a:off x="6369979" y="3298419"/>
          <a:ext cx="66568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Integration with </a:t>
          </a:r>
          <a:r>
            <a:rPr lang="en-US" sz="1100" kern="1200" dirty="0" err="1" smtClean="0"/>
            <a:t>caloDAQ</a:t>
          </a:r>
          <a:endParaRPr lang="en-US" sz="1100" kern="1200" dirty="0"/>
        </a:p>
      </dsp:txBody>
      <dsp:txXfrm>
        <a:off x="6389476" y="3317916"/>
        <a:ext cx="626695" cy="1461193"/>
      </dsp:txXfrm>
    </dsp:sp>
    <dsp:sp modelId="{553A2A06-E5C9-4EF1-99D1-B720883207DD}">
      <dsp:nvSpPr>
        <dsp:cNvPr id="0" name=""/>
        <dsp:cNvSpPr/>
      </dsp:nvSpPr>
      <dsp:spPr>
        <a:xfrm>
          <a:off x="7063573" y="3298419"/>
          <a:ext cx="665689" cy="1500187"/>
        </a:xfrm>
        <a:prstGeom prst="roundRect">
          <a:avLst>
            <a:gd name="adj" fmla="val 10000"/>
          </a:avLst>
        </a:prstGeom>
        <a:solidFill>
          <a:srgbClr val="7979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Offline Software</a:t>
          </a:r>
          <a:endParaRPr lang="en-US" sz="1100" kern="1200" dirty="0"/>
        </a:p>
      </dsp:txBody>
      <dsp:txXfrm>
        <a:off x="7083070" y="3317916"/>
        <a:ext cx="626695" cy="1461193"/>
      </dsp:txXfrm>
    </dsp:sp>
    <dsp:sp modelId="{25A399BB-6AD5-48F1-9D12-35C331DCD5D5}">
      <dsp:nvSpPr>
        <dsp:cNvPr id="0" name=""/>
        <dsp:cNvSpPr/>
      </dsp:nvSpPr>
      <dsp:spPr>
        <a:xfrm>
          <a:off x="7785127" y="1650198"/>
          <a:ext cx="665689" cy="1500187"/>
        </a:xfrm>
        <a:prstGeom prst="roundRect">
          <a:avLst>
            <a:gd name="adj" fmla="val 10000"/>
          </a:avLst>
        </a:prstGeom>
        <a:solidFill>
          <a:srgbClr val="00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t>Demonstrator of ILD silicon tracker</a:t>
          </a:r>
          <a:endParaRPr lang="en-US" sz="1000" kern="1200" dirty="0"/>
        </a:p>
      </dsp:txBody>
      <dsp:txXfrm>
        <a:off x="7804624" y="1669695"/>
        <a:ext cx="626695" cy="1461193"/>
      </dsp:txXfrm>
    </dsp:sp>
    <dsp:sp modelId="{5F15091D-8170-4913-8D68-BC62E4760A16}">
      <dsp:nvSpPr>
        <dsp:cNvPr id="0" name=""/>
        <dsp:cNvSpPr/>
      </dsp:nvSpPr>
      <dsp:spPr>
        <a:xfrm>
          <a:off x="7785127" y="3298404"/>
          <a:ext cx="665689" cy="1500187"/>
        </a:xfrm>
        <a:prstGeom prst="roundRect">
          <a:avLst>
            <a:gd name="adj" fmla="val 10000"/>
          </a:avLst>
        </a:prstGeom>
        <a:solidFill>
          <a:srgbClr val="008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No deadline</a:t>
          </a:r>
          <a:endParaRPr lang="en-US" sz="1400" kern="1200" dirty="0"/>
        </a:p>
      </dsp:txBody>
      <dsp:txXfrm>
        <a:off x="7804624" y="3317901"/>
        <a:ext cx="626695" cy="146119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85E3B68E-0F15-B145-B9AC-333642FEDF64}" type="datetime1">
              <a:rPr lang="en-US"/>
              <a:pPr/>
              <a:t>11.04.13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98E16CCC-D9B8-9347-92BB-73698B1F2D37}" type="slidenum">
              <a:rPr lang="en-US"/>
              <a:pPr/>
              <a:t>‹#›</a:t>
            </a:fld>
            <a:endParaRPr lang="en-US"/>
          </a:p>
        </p:txBody>
      </p:sp>
    </p:spTree>
    <p:extLst>
      <p:ext uri="{BB962C8B-B14F-4D97-AF65-F5344CB8AC3E}">
        <p14:creationId xmlns:p14="http://schemas.microsoft.com/office/powerpoint/2010/main" val="23154002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US"/>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6614EFE-22CD-6A4A-8644-C97B2E3E04AB}" type="slidenum">
              <a:rPr lang="de-AT"/>
              <a:pPr/>
              <a:t>‹#›</a:t>
            </a:fld>
            <a:endParaRPr lang="de-AT"/>
          </a:p>
        </p:txBody>
      </p:sp>
    </p:spTree>
    <p:extLst>
      <p:ext uri="{BB962C8B-B14F-4D97-AF65-F5344CB8AC3E}">
        <p14:creationId xmlns:p14="http://schemas.microsoft.com/office/powerpoint/2010/main" val="347754899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de-DE">
              <a:ea typeface="ＭＳ Ｐゴシック" charset="0"/>
              <a:cs typeface="ＭＳ Ｐゴシック" charset="0"/>
            </a:endParaRPr>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D2648E9-837E-0646-8C3A-3758CAC252C4}" type="slidenum">
              <a:rPr lang="de-AT"/>
              <a:pPr eaLnBrk="1" hangingPunct="1"/>
              <a:t>1</a:t>
            </a:fld>
            <a:endParaRPr lang="de-A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6" descr="LOGO_top-banner_en"/>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subTitle" idx="1"/>
          </p:nvPr>
        </p:nvSpPr>
        <p:spPr>
          <a:xfrm>
            <a:off x="684213" y="6189663"/>
            <a:ext cx="4608512" cy="407987"/>
          </a:xfrm>
        </p:spPr>
        <p:txBody>
          <a:bodyPr anchor="ctr"/>
          <a:lstStyle>
            <a:lvl1pPr marL="0" indent="0">
              <a:buFontTx/>
              <a:buNone/>
              <a:defRPr sz="1600">
                <a:solidFill>
                  <a:schemeClr val="tx1"/>
                </a:solidFill>
              </a:defRPr>
            </a:lvl1pPr>
          </a:lstStyle>
          <a:p>
            <a:r>
              <a:rPr lang="en-US" smtClean="0"/>
              <a:t>Click to edit Master subtitle style</a:t>
            </a:r>
            <a:endParaRPr lang="de-AT" dirty="0"/>
          </a:p>
        </p:txBody>
      </p:sp>
      <p:sp>
        <p:nvSpPr>
          <p:cNvPr id="3074" name="Rectangle 2"/>
          <p:cNvSpPr>
            <a:spLocks noGrp="1" noChangeArrowheads="1"/>
          </p:cNvSpPr>
          <p:nvPr>
            <p:ph type="ctrTitle"/>
          </p:nvPr>
        </p:nvSpPr>
        <p:spPr>
          <a:xfrm>
            <a:off x="685800" y="4316413"/>
            <a:ext cx="7773988" cy="1223962"/>
          </a:xfrm>
        </p:spPr>
        <p:txBody>
          <a:bodyPr/>
          <a:lstStyle>
            <a:lvl1pPr>
              <a:defRPr>
                <a:solidFill>
                  <a:schemeClr val="tx1"/>
                </a:solidFill>
              </a:defRPr>
            </a:lvl1pPr>
          </a:lstStyle>
          <a:p>
            <a:r>
              <a:rPr lang="en-US" smtClean="0"/>
              <a:t>Click to edit Master title style</a:t>
            </a:r>
            <a:endParaRPr lang="de-AT" dirty="0"/>
          </a:p>
        </p:txBody>
      </p:sp>
      <p:sp>
        <p:nvSpPr>
          <p:cNvPr id="6" name="Rectangle 4"/>
          <p:cNvSpPr>
            <a:spLocks noGrp="1" noChangeArrowheads="1"/>
          </p:cNvSpPr>
          <p:nvPr>
            <p:ph type="dt" sz="half" idx="10"/>
          </p:nvPr>
        </p:nvSpPr>
        <p:spPr>
          <a:xfrm>
            <a:off x="5689600" y="6215063"/>
            <a:ext cx="2770188" cy="333375"/>
          </a:xfrm>
        </p:spPr>
        <p:txBody>
          <a:bodyPr anchor="t"/>
          <a:lstStyle>
            <a:lvl1pPr algn="r">
              <a:defRPr sz="1600">
                <a:solidFill>
                  <a:schemeClr val="tx1"/>
                </a:solidFill>
              </a:defRPr>
            </a:lvl1pPr>
          </a:lstStyle>
          <a:p>
            <a:pPr>
              <a:defRPr/>
            </a:pPr>
            <a:r>
              <a:rPr lang="en-US" smtClean="0"/>
              <a:t>10 April 2013</a:t>
            </a:r>
            <a:endParaRPr lang="de-AT" dirty="0"/>
          </a:p>
        </p:txBody>
      </p:sp>
      <p:sp>
        <p:nvSpPr>
          <p:cNvPr id="7" name="Rectangle 5"/>
          <p:cNvSpPr>
            <a:spLocks noGrp="1" noChangeArrowheads="1"/>
          </p:cNvSpPr>
          <p:nvPr>
            <p:ph type="ftr" sz="quarter" idx="11"/>
          </p:nvPr>
        </p:nvSpPr>
        <p:spPr>
          <a:xfrm>
            <a:off x="2124075" y="5613400"/>
            <a:ext cx="4895850" cy="477838"/>
          </a:xfrm>
        </p:spPr>
        <p:txBody>
          <a:bodyPr anchor="t"/>
          <a:lstStyle>
            <a:lvl1pPr>
              <a:defRPr sz="1800">
                <a:solidFill>
                  <a:schemeClr val="tx1"/>
                </a:solidFill>
              </a:defRPr>
            </a:lvl1pPr>
          </a:lstStyle>
          <a:p>
            <a:pPr>
              <a:defRPr/>
            </a:pPr>
            <a:r>
              <a:rPr lang="en-US" smtClean="0"/>
              <a:t>Thomas Bergauer (HEPHY Vienna)</a:t>
            </a:r>
            <a:endParaRPr lang="de-AT"/>
          </a:p>
        </p:txBody>
      </p:sp>
      <p:pic>
        <p:nvPicPr>
          <p:cNvPr id="9" name="Picture 8"/>
          <p:cNvPicPr/>
          <p:nvPr userDrawn="1"/>
        </p:nvPicPr>
        <p:blipFill>
          <a:blip r:embed="rId3">
            <a:extLst>
              <a:ext uri="{28A0092B-C50C-407E-A947-70E740481C1C}">
                <a14:useLocalDpi xmlns:a14="http://schemas.microsoft.com/office/drawing/2010/main" val="0"/>
              </a:ext>
            </a:extLst>
          </a:blip>
          <a:stretch>
            <a:fillRect/>
          </a:stretch>
        </p:blipFill>
        <p:spPr bwMode="auto">
          <a:xfrm>
            <a:off x="2985400" y="1124744"/>
            <a:ext cx="3245207" cy="2880320"/>
          </a:xfrm>
          <a:prstGeom prst="rect">
            <a:avLst/>
          </a:prstGeom>
          <a:noFill/>
          <a:ln>
            <a:noFill/>
          </a:ln>
        </p:spPr>
      </p:pic>
    </p:spTree>
    <p:extLst>
      <p:ext uri="{BB962C8B-B14F-4D97-AF65-F5344CB8AC3E}">
        <p14:creationId xmlns:p14="http://schemas.microsoft.com/office/powerpoint/2010/main" val="2297272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4"/>
          <p:cNvSpPr>
            <a:spLocks noGrp="1" noChangeArrowheads="1"/>
          </p:cNvSpPr>
          <p:nvPr>
            <p:ph type="sldNum" sz="quarter" idx="10"/>
          </p:nvPr>
        </p:nvSpPr>
        <p:spPr>
          <a:ln/>
        </p:spPr>
        <p:txBody>
          <a:bodyPr/>
          <a:lstStyle>
            <a:lvl1pPr>
              <a:defRPr/>
            </a:lvl1pPr>
          </a:lstStyle>
          <a:p>
            <a:fld id="{A1A364A1-268D-B747-8222-F3BB83153C5F}" type="slidenum">
              <a:rPr lang="de-AT"/>
              <a:pPr/>
              <a:t>‹#›</a:t>
            </a:fld>
            <a:endParaRPr lang="de-AT"/>
          </a:p>
        </p:txBody>
      </p:sp>
      <p:sp>
        <p:nvSpPr>
          <p:cNvPr id="5"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278897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836613"/>
            <a:ext cx="2058988" cy="55451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836613"/>
            <a:ext cx="6029325" cy="55451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4"/>
          <p:cNvSpPr>
            <a:spLocks noGrp="1" noChangeArrowheads="1"/>
          </p:cNvSpPr>
          <p:nvPr>
            <p:ph type="sldNum" sz="quarter" idx="10"/>
          </p:nvPr>
        </p:nvSpPr>
        <p:spPr>
          <a:ln/>
        </p:spPr>
        <p:txBody>
          <a:bodyPr/>
          <a:lstStyle>
            <a:lvl1pPr>
              <a:defRPr/>
            </a:lvl1pPr>
          </a:lstStyle>
          <a:p>
            <a:fld id="{00961561-4C98-C248-A2D9-18CEEAEBD695}" type="slidenum">
              <a:rPr lang="de-AT"/>
              <a:pPr/>
              <a:t>‹#›</a:t>
            </a:fld>
            <a:endParaRPr lang="de-AT"/>
          </a:p>
        </p:txBody>
      </p:sp>
      <p:sp>
        <p:nvSpPr>
          <p:cNvPr id="5"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2685026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rgbClr val="DBD9E7"/>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09600" y="685800"/>
            <a:ext cx="7623175" cy="1752600"/>
          </a:xfrm>
        </p:spPr>
        <p:txBody>
          <a:bodyPr/>
          <a:lstStyle>
            <a:lvl1pPr>
              <a:defRPr sz="3800" baseline="0">
                <a:solidFill>
                  <a:srgbClr val="2A1BEB"/>
                </a:solidFill>
                <a:latin typeface="Calibri" pitchFamily="34" charset="0"/>
              </a:defRPr>
            </a:lvl1pPr>
          </a:lstStyle>
          <a:p>
            <a:r>
              <a:rPr lang="es-ES_tradnl" altLang="en-US" dirty="0"/>
              <a:t>Haga clic para cambiar el estilo de título	</a:t>
            </a:r>
          </a:p>
        </p:txBody>
      </p:sp>
      <p:sp>
        <p:nvSpPr>
          <p:cNvPr id="19459" name="Rectangle 3"/>
          <p:cNvSpPr>
            <a:spLocks noGrp="1" noChangeArrowheads="1"/>
          </p:cNvSpPr>
          <p:nvPr>
            <p:ph type="subTitle" idx="1"/>
          </p:nvPr>
        </p:nvSpPr>
        <p:spPr>
          <a:xfrm>
            <a:off x="609600" y="2514600"/>
            <a:ext cx="6553200" cy="1752600"/>
          </a:xfrm>
        </p:spPr>
        <p:txBody>
          <a:bodyPr/>
          <a:lstStyle>
            <a:lvl1pPr marL="0" indent="0">
              <a:buFont typeface="Wingdings" pitchFamily="2" charset="2"/>
              <a:buNone/>
              <a:defRPr sz="2800" baseline="0">
                <a:solidFill>
                  <a:srgbClr val="B1EBA5"/>
                </a:solidFill>
                <a:latin typeface="Calibri" pitchFamily="34" charset="0"/>
              </a:defRPr>
            </a:lvl1pPr>
          </a:lstStyle>
          <a:p>
            <a:r>
              <a:rPr lang="es-ES_tradnl" altLang="en-US" dirty="0"/>
              <a:t>Haga clic para modificar el estilo de subtítulo del patrón</a:t>
            </a:r>
          </a:p>
        </p:txBody>
      </p:sp>
    </p:spTree>
    <p:extLst>
      <p:ext uri="{BB962C8B-B14F-4D97-AF65-F5344CB8AC3E}">
        <p14:creationId xmlns:p14="http://schemas.microsoft.com/office/powerpoint/2010/main" val="100007711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7610303" cy="1079500"/>
          </a:xfrm>
        </p:spPr>
        <p:txBody>
          <a:bodyPr/>
          <a:lstStyle>
            <a:lvl1pPr>
              <a:defRPr sz="3600" cap="none" baseline="0">
                <a:solidFill>
                  <a:srgbClr val="AFAFFF"/>
                </a:solidFill>
              </a:defRPr>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 name="2 Marcador de contenido"/>
          <p:cNvSpPr>
            <a:spLocks noGrp="1"/>
          </p:cNvSpPr>
          <p:nvPr>
            <p:ph idx="1"/>
          </p:nvPr>
        </p:nvSpPr>
        <p:spPr>
          <a:xfrm>
            <a:off x="381000" y="1371600"/>
            <a:ext cx="8458200" cy="4800600"/>
          </a:xfrm>
        </p:spPr>
        <p:txBody>
          <a:bodyPr/>
          <a:lstStyle>
            <a:lvl1pPr>
              <a:buFont typeface="Calibri" pitchFamily="34" charset="0"/>
              <a:buChar char="—"/>
              <a:defRPr/>
            </a:lvl1pPr>
            <a:lvl2pPr>
              <a:buFont typeface="Calibri" pitchFamily="34" charset="0"/>
              <a:buChar char="_"/>
              <a:defRPr baseline="0">
                <a:solidFill>
                  <a:srgbClr val="AFAFFF"/>
                </a:solidFill>
              </a:defRPr>
            </a:lvl2pPr>
            <a:lvl3pPr marL="671512" indent="0">
              <a:buNone/>
              <a:defRPr/>
            </a:lvl3pPr>
            <a:lvl4pPr marL="1023937" indent="0">
              <a:buNone/>
              <a:defRPr/>
            </a:lvl4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a:p>
            <a:pPr lvl="1"/>
            <a:r>
              <a:rPr lang="en-US" noProof="0" dirty="0" smtClean="0"/>
              <a:t>Segundo </a:t>
            </a:r>
            <a:r>
              <a:rPr lang="en-US" noProof="0" dirty="0" err="1" smtClean="0"/>
              <a:t>nivel</a:t>
            </a:r>
            <a:endParaRPr lang="en-US" noProof="0" dirty="0" smtClean="0"/>
          </a:p>
          <a:p>
            <a:pPr lvl="2"/>
            <a:endParaRPr lang="en-US" noProof="0" dirty="0" smtClean="0"/>
          </a:p>
        </p:txBody>
      </p:sp>
      <p:sp>
        <p:nvSpPr>
          <p:cNvPr id="4" name="Rectangle 6"/>
          <p:cNvSpPr>
            <a:spLocks noGrp="1" noChangeArrowheads="1"/>
          </p:cNvSpPr>
          <p:nvPr>
            <p:ph type="sldNum" sz="quarter" idx="10"/>
          </p:nvPr>
        </p:nvSpPr>
        <p:spPr>
          <a:xfrm>
            <a:off x="8521558" y="6340512"/>
            <a:ext cx="533400" cy="457200"/>
          </a:xfrm>
          <a:ln/>
        </p:spPr>
        <p:txBody>
          <a:bodyPr/>
          <a:lstStyle>
            <a:lvl1pPr>
              <a:defRPr baseline="0">
                <a:solidFill>
                  <a:srgbClr val="7030A0"/>
                </a:solidFill>
                <a:latin typeface="Candara" pitchFamily="34" charset="0"/>
              </a:defRPr>
            </a:lvl1pPr>
          </a:lstStyle>
          <a:p>
            <a:pPr>
              <a:defRPr/>
            </a:pPr>
            <a:fld id="{9A5CEF15-0670-42F8-B063-5D05E1C9277E}" type="slidenum">
              <a:rPr lang="es-ES_tradnl" altLang="en-US" smtClean="0"/>
              <a:pPr>
                <a:defRPr/>
              </a:pPr>
              <a:t>‹#›</a:t>
            </a:fld>
            <a:endParaRPr lang="es-ES_tradnl" altLang="en-US" dirty="0"/>
          </a:p>
        </p:txBody>
      </p:sp>
      <p:sp>
        <p:nvSpPr>
          <p:cNvPr id="8" name="7 Marcador de pie de página"/>
          <p:cNvSpPr>
            <a:spLocks noGrp="1"/>
          </p:cNvSpPr>
          <p:nvPr>
            <p:ph type="ftr" sz="quarter" idx="11"/>
          </p:nvPr>
        </p:nvSpPr>
        <p:spPr>
          <a:xfrm>
            <a:off x="2895600" y="6350560"/>
            <a:ext cx="5410200" cy="457200"/>
          </a:xfrm>
        </p:spPr>
        <p:txBody>
          <a:bodyPr/>
          <a:lstStyle>
            <a:lvl1pPr>
              <a:defRPr baseline="0">
                <a:solidFill>
                  <a:srgbClr val="7030A0"/>
                </a:solidFill>
                <a:latin typeface="Candara" pitchFamily="34" charset="0"/>
              </a:defRPr>
            </a:lvl1pPr>
          </a:lstStyle>
          <a:p>
            <a:pPr>
              <a:defRPr/>
            </a:pPr>
            <a:r>
              <a:rPr lang="en-US" altLang="en-US" smtClean="0"/>
              <a:t>ivan.vila@csic.es, AIDA 2nd Annual meeting</a:t>
            </a:r>
            <a:endParaRPr lang="es-ES_tradnl" altLang="en-US" dirty="0"/>
          </a:p>
        </p:txBody>
      </p:sp>
      <p:pic>
        <p:nvPicPr>
          <p:cNvPr id="6" name="5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03795" y="108535"/>
            <a:ext cx="722902" cy="958265"/>
          </a:xfrm>
          <a:prstGeom prst="rect">
            <a:avLst/>
          </a:prstGeom>
        </p:spPr>
      </p:pic>
    </p:spTree>
    <p:extLst>
      <p:ext uri="{BB962C8B-B14F-4D97-AF65-F5344CB8AC3E}">
        <p14:creationId xmlns:p14="http://schemas.microsoft.com/office/powerpoint/2010/main" val="133480315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40901BB1-A4E5-4CEC-B091-8ACFFDAEC89A}" type="slidenum">
              <a:rPr lang="es-ES_tradnl" altLang="en-US">
                <a:latin typeface="Tahoma"/>
              </a:rPr>
              <a:pPr>
                <a:defRPr/>
              </a:pPr>
              <a:t>‹#›</a:t>
            </a:fld>
            <a:endParaRPr lang="es-ES_tradnl" altLang="en-US" dirty="0">
              <a:latin typeface="Tahom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42810717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880DE43-9046-40B6-9ECD-6CF60B9EE82C}" type="slidenum">
              <a:rPr lang="es-ES_tradnl" altLang="en-US">
                <a:latin typeface="Tahoma"/>
              </a:rPr>
              <a:pPr>
                <a:defRPr/>
              </a:pPr>
              <a:t>‹#›</a:t>
            </a:fld>
            <a:endParaRPr lang="es-ES_tradnl" altLang="en-US" dirty="0">
              <a:latin typeface="Tahom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18047067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28F61DB-E64A-4CB6-B58B-2F2F71CA86DB}" type="slidenum">
              <a:rPr lang="es-ES_tradnl" altLang="en-US">
                <a:latin typeface="Tahoma"/>
              </a:rPr>
              <a:pPr>
                <a:defRPr/>
              </a:pPr>
              <a:t>‹#›</a:t>
            </a:fld>
            <a:endParaRPr lang="es-ES_tradnl" altLang="en-US" dirty="0">
              <a:latin typeface="Tahoma"/>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367966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74D881D0-A6CF-4285-99E9-6602BDE09BB5}" type="slidenum">
              <a:rPr lang="es-ES_tradnl" altLang="en-US">
                <a:latin typeface="Tahoma"/>
              </a:rPr>
              <a:pPr>
                <a:defRPr/>
              </a:pPr>
              <a:t>‹#›</a:t>
            </a:fld>
            <a:endParaRPr lang="es-ES_tradnl" altLang="en-US" dirty="0">
              <a:latin typeface="Tahoma"/>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41979811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6969B5E-57AA-4CCE-B6AB-07EDB346C168}" type="slidenum">
              <a:rPr lang="es-ES_tradnl" altLang="en-US">
                <a:latin typeface="Tahoma"/>
              </a:rPr>
              <a:pPr>
                <a:defRPr/>
              </a:pPr>
              <a:t>‹#›</a:t>
            </a:fld>
            <a:endParaRPr lang="es-ES_tradnl" altLang="en-US" dirty="0">
              <a:latin typeface="Tahoma"/>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35905646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9E035902-2274-4511-8B80-8B310CDDAAD8}" type="slidenum">
              <a:rPr lang="es-ES_tradnl" altLang="en-US">
                <a:latin typeface="Tahoma"/>
              </a:rPr>
              <a:pPr>
                <a:defRPr/>
              </a:pPr>
              <a:t>‹#›</a:t>
            </a:fld>
            <a:endParaRPr lang="es-ES_tradnl" altLang="en-US" dirty="0">
              <a:latin typeface="Tahom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424092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4"/>
          <p:cNvSpPr>
            <a:spLocks noGrp="1" noChangeArrowheads="1"/>
          </p:cNvSpPr>
          <p:nvPr>
            <p:ph type="sldNum" sz="quarter" idx="10"/>
          </p:nvPr>
        </p:nvSpPr>
        <p:spPr>
          <a:ln/>
        </p:spPr>
        <p:txBody>
          <a:bodyPr/>
          <a:lstStyle>
            <a:lvl1pPr>
              <a:defRPr/>
            </a:lvl1pPr>
          </a:lstStyle>
          <a:p>
            <a:fld id="{8F64D676-656E-EA40-B8B6-5E19BA8ACED8}" type="slidenum">
              <a:rPr lang="de-AT"/>
              <a:pPr/>
              <a:t>‹#›</a:t>
            </a:fld>
            <a:endParaRPr lang="de-AT"/>
          </a:p>
        </p:txBody>
      </p:sp>
      <p:sp>
        <p:nvSpPr>
          <p:cNvPr id="5"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32357948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ECF103AD-C0A3-401B-8E6F-D73B23F9D791}" type="slidenum">
              <a:rPr lang="es-ES_tradnl" altLang="en-US">
                <a:latin typeface="Tahoma"/>
              </a:rPr>
              <a:pPr>
                <a:defRPr/>
              </a:pPr>
              <a:t>‹#›</a:t>
            </a:fld>
            <a:endParaRPr lang="es-ES_tradnl" altLang="en-US" dirty="0">
              <a:latin typeface="Tahom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2603783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F860A9A-8E4E-4AFB-9D1A-F003B1F357B4}" type="slidenum">
              <a:rPr lang="es-ES_tradnl" altLang="en-US">
                <a:latin typeface="Tahoma"/>
              </a:rPr>
              <a:pPr>
                <a:defRPr/>
              </a:pPr>
              <a:t>‹#›</a:t>
            </a:fld>
            <a:endParaRPr lang="es-ES_tradnl" altLang="en-US" dirty="0">
              <a:latin typeface="Tahom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3604396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7150"/>
            <a:ext cx="2057400" cy="607377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7150"/>
            <a:ext cx="6019800" cy="60737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06449CD-1180-4CB2-9AF6-626245424195}" type="slidenum">
              <a:rPr lang="es-ES_tradnl" altLang="en-US">
                <a:latin typeface="Tahoma"/>
              </a:rPr>
              <a:pPr>
                <a:defRPr/>
              </a:pPr>
              <a:t>‹#›</a:t>
            </a:fld>
            <a:endParaRPr lang="es-ES_tradnl" altLang="en-US" dirty="0">
              <a:latin typeface="Tahom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35567486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50"/>
            <a:ext cx="7391400" cy="1139825"/>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D77F90BD-82AF-4BA6-8AF4-E2685C1A08B2}" type="slidenum">
              <a:rPr lang="es-ES_tradnl" altLang="en-US">
                <a:latin typeface="Tahoma"/>
              </a:rPr>
              <a:pPr>
                <a:defRPr/>
              </a:pPr>
              <a:t>‹#›</a:t>
            </a:fld>
            <a:endParaRPr lang="es-ES_tradnl" altLang="en-US" dirty="0">
              <a:latin typeface="Tahoma"/>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8633197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p:spPr>
        <p:txBody>
          <a:bodyPr/>
          <a:lstStyle>
            <a:lvl1pPr>
              <a:defRPr baseline="0">
                <a:solidFill>
                  <a:srgbClr val="7030A0"/>
                </a:solidFill>
              </a:defRPr>
            </a:lvl1pPr>
          </a:lstStyle>
          <a:p>
            <a:pPr>
              <a:defRPr/>
            </a:pPr>
            <a:fld id="{6FE4F4B8-546B-4655-8B7D-7E5F0E211980}" type="slidenum">
              <a:rPr lang="es-ES_tradnl" altLang="en-US">
                <a:latin typeface="Tahoma"/>
              </a:rPr>
              <a:pPr>
                <a:defRPr/>
              </a:pPr>
              <a:t>‹#›</a:t>
            </a:fld>
            <a:endParaRPr lang="es-ES_tradnl" altLang="en-US" dirty="0">
              <a:latin typeface="Tahoma"/>
            </a:endParaRPr>
          </a:p>
        </p:txBody>
      </p:sp>
      <p:sp>
        <p:nvSpPr>
          <p:cNvPr id="3" name="7 Marcador de pie de página"/>
          <p:cNvSpPr>
            <a:spLocks noGrp="1"/>
          </p:cNvSpPr>
          <p:nvPr>
            <p:ph type="ftr" sz="quarter" idx="11"/>
          </p:nvPr>
        </p:nvSpPr>
        <p:spPr>
          <a:xfrm>
            <a:off x="4191000" y="6400800"/>
            <a:ext cx="4572000" cy="457200"/>
          </a:xfrm>
        </p:spPr>
        <p:txBody>
          <a:bodyPr/>
          <a:lstStyle>
            <a:lvl1pPr>
              <a:defRPr baseline="0">
                <a:solidFill>
                  <a:srgbClr val="7030A0"/>
                </a:solidFill>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861092107"/>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_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p:spPr>
        <p:txBody>
          <a:bodyPr/>
          <a:lstStyle>
            <a:lvl1pPr>
              <a:defRPr baseline="0">
                <a:solidFill>
                  <a:srgbClr val="7030A0"/>
                </a:solidFill>
              </a:defRPr>
            </a:lvl1pPr>
          </a:lstStyle>
          <a:p>
            <a:pPr>
              <a:defRPr/>
            </a:pPr>
            <a:fld id="{6FE4F4B8-546B-4655-8B7D-7E5F0E211980}" type="slidenum">
              <a:rPr lang="es-ES_tradnl" altLang="en-US">
                <a:latin typeface="Tahoma"/>
              </a:rPr>
              <a:pPr>
                <a:defRPr/>
              </a:pPr>
              <a:t>‹#›</a:t>
            </a:fld>
            <a:endParaRPr lang="es-ES_tradnl" altLang="en-US" dirty="0">
              <a:latin typeface="Tahoma"/>
            </a:endParaRPr>
          </a:p>
        </p:txBody>
      </p:sp>
      <p:sp>
        <p:nvSpPr>
          <p:cNvPr id="3" name="7 Marcador de pie de página"/>
          <p:cNvSpPr>
            <a:spLocks noGrp="1"/>
          </p:cNvSpPr>
          <p:nvPr>
            <p:ph type="ftr" sz="quarter" idx="11"/>
          </p:nvPr>
        </p:nvSpPr>
        <p:spPr>
          <a:xfrm>
            <a:off x="4191000" y="6400800"/>
            <a:ext cx="4572000" cy="457200"/>
          </a:xfrm>
        </p:spPr>
        <p:txBody>
          <a:bodyPr/>
          <a:lstStyle>
            <a:lvl1pPr>
              <a:defRPr baseline="0">
                <a:solidFill>
                  <a:srgbClr val="7030A0"/>
                </a:solidFill>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307425323"/>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p:spPr>
        <p:txBody>
          <a:bodyPr/>
          <a:lstStyle>
            <a:lvl1pPr>
              <a:defRPr baseline="0">
                <a:solidFill>
                  <a:srgbClr val="7030A0"/>
                </a:solidFill>
              </a:defRPr>
            </a:lvl1pPr>
          </a:lstStyle>
          <a:p>
            <a:pPr>
              <a:defRPr/>
            </a:pPr>
            <a:fld id="{6FE4F4B8-546B-4655-8B7D-7E5F0E211980}" type="slidenum">
              <a:rPr lang="es-ES_tradnl" altLang="en-US">
                <a:latin typeface="Tahoma"/>
              </a:rPr>
              <a:pPr>
                <a:defRPr/>
              </a:pPr>
              <a:t>‹#›</a:t>
            </a:fld>
            <a:endParaRPr lang="es-ES_tradnl" altLang="en-US" dirty="0">
              <a:latin typeface="Tahoma"/>
            </a:endParaRPr>
          </a:p>
        </p:txBody>
      </p:sp>
      <p:sp>
        <p:nvSpPr>
          <p:cNvPr id="3" name="7 Marcador de pie de página"/>
          <p:cNvSpPr>
            <a:spLocks noGrp="1"/>
          </p:cNvSpPr>
          <p:nvPr>
            <p:ph type="ftr" sz="quarter" idx="11"/>
          </p:nvPr>
        </p:nvSpPr>
        <p:spPr>
          <a:xfrm>
            <a:off x="4191000" y="6400800"/>
            <a:ext cx="4572000" cy="457200"/>
          </a:xfrm>
        </p:spPr>
        <p:txBody>
          <a:bodyPr/>
          <a:lstStyle>
            <a:lvl1pPr>
              <a:defRPr baseline="0">
                <a:solidFill>
                  <a:srgbClr val="7030A0"/>
                </a:solidFill>
              </a:defRPr>
            </a:lvl1pPr>
          </a:lstStyle>
          <a:p>
            <a:pPr>
              <a:defRPr/>
            </a:pPr>
            <a:r>
              <a:rPr lang="es-ES" altLang="en-US" smtClean="0"/>
              <a:t>Moya,  Reunión plan nacional, DET4HEP, Zaragoza 17-18 de Enero  2013 </a:t>
            </a:r>
            <a:endParaRPr lang="es-ES_tradnl" altLang="en-US" dirty="0"/>
          </a:p>
        </p:txBody>
      </p:sp>
    </p:spTree>
    <p:extLst>
      <p:ext uri="{BB962C8B-B14F-4D97-AF65-F5344CB8AC3E}">
        <p14:creationId xmlns:p14="http://schemas.microsoft.com/office/powerpoint/2010/main" val="2941022568"/>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Úvodní snímek">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137" indent="0" algn="ctr">
              <a:buNone/>
              <a:defRPr/>
            </a:lvl2pPr>
            <a:lvl3pPr marL="914275" indent="0" algn="ctr">
              <a:buNone/>
              <a:defRPr/>
            </a:lvl3pPr>
            <a:lvl4pPr marL="1371412" indent="0" algn="ctr">
              <a:buNone/>
              <a:defRPr/>
            </a:lvl4pPr>
            <a:lvl5pPr marL="1828550" indent="0" algn="ctr">
              <a:buNone/>
              <a:defRPr/>
            </a:lvl5pPr>
            <a:lvl6pPr marL="2285687" indent="0" algn="ctr">
              <a:buNone/>
              <a:defRPr/>
            </a:lvl6pPr>
            <a:lvl7pPr marL="2742824" indent="0" algn="ctr">
              <a:buNone/>
              <a:defRPr/>
            </a:lvl7pPr>
            <a:lvl8pPr marL="3199962" indent="0" algn="ctr">
              <a:buNone/>
              <a:defRPr/>
            </a:lvl8pPr>
            <a:lvl9pPr marL="3657098" indent="0" algn="ctr">
              <a:buNone/>
              <a:defRPr/>
            </a:lvl9pPr>
          </a:lstStyle>
          <a:p>
            <a:r>
              <a:rPr lang="cs-CZ" smtClean="0"/>
              <a:t>Klepnutím lze upravit styl předlohy podnadpisů.</a:t>
            </a:r>
            <a:endParaRPr lang="cs-CZ"/>
          </a:p>
        </p:txBody>
      </p:sp>
      <p:sp>
        <p:nvSpPr>
          <p:cNvPr id="7" name="Nadpis 6"/>
          <p:cNvSpPr>
            <a:spLocks noGrp="1"/>
          </p:cNvSpPr>
          <p:nvPr>
            <p:ph type="title"/>
          </p:nvPr>
        </p:nvSpPr>
        <p:spPr/>
        <p:txBody>
          <a:bodyPr/>
          <a:lstStyle/>
          <a:p>
            <a:r>
              <a:rPr lang="cs-CZ" dirty="0" smtClean="0"/>
              <a:t>Klepnutím lze upravit styl předlohy nadpisů.</a:t>
            </a:r>
            <a:endParaRPr lang="cs-CZ" dirty="0"/>
          </a:p>
        </p:txBody>
      </p:sp>
    </p:spTree>
    <p:extLst>
      <p:ext uri="{BB962C8B-B14F-4D97-AF65-F5344CB8AC3E}">
        <p14:creationId xmlns:p14="http://schemas.microsoft.com/office/powerpoint/2010/main" val="2071860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5"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6" name="Rectangle 6"/>
          <p:cNvSpPr>
            <a:spLocks noGrp="1" noChangeArrowheads="1"/>
          </p:cNvSpPr>
          <p:nvPr>
            <p:ph type="sldNum" sz="quarter" idx="12"/>
          </p:nvPr>
        </p:nvSpPr>
        <p:spPr/>
        <p:txBody>
          <a:bodyPr/>
          <a:lstStyle>
            <a:lvl1pPr>
              <a:defRPr/>
            </a:lvl1pPr>
          </a:lstStyle>
          <a:p>
            <a:fld id="{1921431F-804F-C94F-B779-9BEB49F71830}" type="slidenum">
              <a:rPr lang="en-GB"/>
              <a:pPr/>
              <a:t>‹#›</a:t>
            </a:fld>
            <a:endParaRPr lang="en-GB"/>
          </a:p>
        </p:txBody>
      </p:sp>
    </p:spTree>
    <p:extLst>
      <p:ext uri="{BB962C8B-B14F-4D97-AF65-F5344CB8AC3E}">
        <p14:creationId xmlns:p14="http://schemas.microsoft.com/office/powerpoint/2010/main" val="23088730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5" y="4406901"/>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5" y="2906715"/>
            <a:ext cx="7772400" cy="1500187"/>
          </a:xfrm>
        </p:spPr>
        <p:txBody>
          <a:bodyPr anchor="b"/>
          <a:lstStyle>
            <a:lvl1pPr marL="0" indent="0">
              <a:buNone/>
              <a:defRPr sz="2000"/>
            </a:lvl1pPr>
            <a:lvl2pPr marL="457137" indent="0">
              <a:buNone/>
              <a:defRPr sz="1800"/>
            </a:lvl2pPr>
            <a:lvl3pPr marL="914275" indent="0">
              <a:buNone/>
              <a:defRPr sz="1600"/>
            </a:lvl3pPr>
            <a:lvl4pPr marL="1371412" indent="0">
              <a:buNone/>
              <a:defRPr sz="1400"/>
            </a:lvl4pPr>
            <a:lvl5pPr marL="1828550" indent="0">
              <a:buNone/>
              <a:defRPr sz="1400"/>
            </a:lvl5pPr>
            <a:lvl6pPr marL="2285687" indent="0">
              <a:buNone/>
              <a:defRPr sz="1400"/>
            </a:lvl6pPr>
            <a:lvl7pPr marL="2742824" indent="0">
              <a:buNone/>
              <a:defRPr sz="1400"/>
            </a:lvl7pPr>
            <a:lvl8pPr marL="3199962" indent="0">
              <a:buNone/>
              <a:defRPr sz="1400"/>
            </a:lvl8pPr>
            <a:lvl9pPr marL="3657098" indent="0">
              <a:buNone/>
              <a:defRPr sz="1400"/>
            </a:lvl9pPr>
          </a:lstStyle>
          <a:p>
            <a:pPr lvl="0"/>
            <a:r>
              <a:rPr lang="cs-CZ" smtClean="0"/>
              <a:t>Klepnutím lze upravit styly předlohy textu.</a:t>
            </a:r>
          </a:p>
        </p:txBody>
      </p:sp>
      <p:sp>
        <p:nvSpPr>
          <p:cNvPr id="4"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5"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6" name="Rectangle 6"/>
          <p:cNvSpPr>
            <a:spLocks noGrp="1" noChangeArrowheads="1"/>
          </p:cNvSpPr>
          <p:nvPr>
            <p:ph type="sldNum" sz="quarter" idx="12"/>
          </p:nvPr>
        </p:nvSpPr>
        <p:spPr/>
        <p:txBody>
          <a:bodyPr/>
          <a:lstStyle>
            <a:lvl1pPr>
              <a:defRPr/>
            </a:lvl1pPr>
          </a:lstStyle>
          <a:p>
            <a:fld id="{3AEF0571-17C3-4745-A00F-AA1AB1BB9F63}" type="slidenum">
              <a:rPr lang="en-GB"/>
              <a:pPr/>
              <a:t>‹#›</a:t>
            </a:fld>
            <a:endParaRPr lang="en-GB"/>
          </a:p>
        </p:txBody>
      </p:sp>
    </p:spTree>
    <p:extLst>
      <p:ext uri="{BB962C8B-B14F-4D97-AF65-F5344CB8AC3E}">
        <p14:creationId xmlns:p14="http://schemas.microsoft.com/office/powerpoint/2010/main" val="3438761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4"/>
          <p:cNvSpPr>
            <a:spLocks noGrp="1" noChangeArrowheads="1"/>
          </p:cNvSpPr>
          <p:nvPr>
            <p:ph type="sldNum" sz="quarter" idx="10"/>
          </p:nvPr>
        </p:nvSpPr>
        <p:spPr>
          <a:ln/>
        </p:spPr>
        <p:txBody>
          <a:bodyPr/>
          <a:lstStyle>
            <a:lvl1pPr>
              <a:defRPr/>
            </a:lvl1pPr>
          </a:lstStyle>
          <a:p>
            <a:fld id="{56594D50-D81A-8B43-BE87-4AF53AD6E57F}" type="slidenum">
              <a:rPr lang="de-AT"/>
              <a:pPr/>
              <a:t>‹#›</a:t>
            </a:fld>
            <a:endParaRPr lang="de-AT"/>
          </a:p>
        </p:txBody>
      </p:sp>
      <p:sp>
        <p:nvSpPr>
          <p:cNvPr id="5"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6"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25971335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2"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6"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7" name="Rectangle 6"/>
          <p:cNvSpPr>
            <a:spLocks noGrp="1" noChangeArrowheads="1"/>
          </p:cNvSpPr>
          <p:nvPr>
            <p:ph type="sldNum" sz="quarter" idx="12"/>
          </p:nvPr>
        </p:nvSpPr>
        <p:spPr/>
        <p:txBody>
          <a:bodyPr/>
          <a:lstStyle>
            <a:lvl1pPr>
              <a:defRPr/>
            </a:lvl1pPr>
          </a:lstStyle>
          <a:p>
            <a:fld id="{E0B0067C-35CB-E246-94FC-1E2E42280E9B}" type="slidenum">
              <a:rPr lang="en-GB"/>
              <a:pPr/>
              <a:t>‹#›</a:t>
            </a:fld>
            <a:endParaRPr lang="en-GB"/>
          </a:p>
        </p:txBody>
      </p:sp>
    </p:spTree>
    <p:extLst>
      <p:ext uri="{BB962C8B-B14F-4D97-AF65-F5344CB8AC3E}">
        <p14:creationId xmlns:p14="http://schemas.microsoft.com/office/powerpoint/2010/main" val="9515909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40"/>
            <a:ext cx="8229600" cy="1143000"/>
          </a:xfrm>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5"/>
            <a:ext cx="4040188" cy="639762"/>
          </a:xfrm>
        </p:spPr>
        <p:txBody>
          <a:bodyPr anchor="b"/>
          <a:lstStyle>
            <a:lvl1pPr marL="0" indent="0">
              <a:buNone/>
              <a:defRPr sz="2400" b="1"/>
            </a:lvl1pPr>
            <a:lvl2pPr marL="457137" indent="0">
              <a:buNone/>
              <a:defRPr sz="2000" b="1"/>
            </a:lvl2pPr>
            <a:lvl3pPr marL="914275" indent="0">
              <a:buNone/>
              <a:defRPr sz="1800" b="1"/>
            </a:lvl3pPr>
            <a:lvl4pPr marL="1371412" indent="0">
              <a:buNone/>
              <a:defRPr sz="1600" b="1"/>
            </a:lvl4pPr>
            <a:lvl5pPr marL="1828550" indent="0">
              <a:buNone/>
              <a:defRPr sz="1600" b="1"/>
            </a:lvl5pPr>
            <a:lvl6pPr marL="2285687" indent="0">
              <a:buNone/>
              <a:defRPr sz="1600" b="1"/>
            </a:lvl6pPr>
            <a:lvl7pPr marL="2742824" indent="0">
              <a:buNone/>
              <a:defRPr sz="1600" b="1"/>
            </a:lvl7pPr>
            <a:lvl8pPr marL="3199962" indent="0">
              <a:buNone/>
              <a:defRPr sz="1600" b="1"/>
            </a:lvl8pPr>
            <a:lvl9pPr marL="3657098"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7"/>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7" y="1535115"/>
            <a:ext cx="4041775" cy="639762"/>
          </a:xfrm>
        </p:spPr>
        <p:txBody>
          <a:bodyPr anchor="b"/>
          <a:lstStyle>
            <a:lvl1pPr marL="0" indent="0">
              <a:buNone/>
              <a:defRPr sz="2400" b="1"/>
            </a:lvl1pPr>
            <a:lvl2pPr marL="457137" indent="0">
              <a:buNone/>
              <a:defRPr sz="2000" b="1"/>
            </a:lvl2pPr>
            <a:lvl3pPr marL="914275" indent="0">
              <a:buNone/>
              <a:defRPr sz="1800" b="1"/>
            </a:lvl3pPr>
            <a:lvl4pPr marL="1371412" indent="0">
              <a:buNone/>
              <a:defRPr sz="1600" b="1"/>
            </a:lvl4pPr>
            <a:lvl5pPr marL="1828550" indent="0">
              <a:buNone/>
              <a:defRPr sz="1600" b="1"/>
            </a:lvl5pPr>
            <a:lvl6pPr marL="2285687" indent="0">
              <a:buNone/>
              <a:defRPr sz="1600" b="1"/>
            </a:lvl6pPr>
            <a:lvl7pPr marL="2742824" indent="0">
              <a:buNone/>
              <a:defRPr sz="1600" b="1"/>
            </a:lvl7pPr>
            <a:lvl8pPr marL="3199962" indent="0">
              <a:buNone/>
              <a:defRPr sz="1600" b="1"/>
            </a:lvl8pPr>
            <a:lvl9pPr marL="3657098"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7" y="2174877"/>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8"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9" name="Rectangle 6"/>
          <p:cNvSpPr>
            <a:spLocks noGrp="1" noChangeArrowheads="1"/>
          </p:cNvSpPr>
          <p:nvPr>
            <p:ph type="sldNum" sz="quarter" idx="12"/>
          </p:nvPr>
        </p:nvSpPr>
        <p:spPr/>
        <p:txBody>
          <a:bodyPr/>
          <a:lstStyle>
            <a:lvl1pPr>
              <a:defRPr/>
            </a:lvl1pPr>
          </a:lstStyle>
          <a:p>
            <a:fld id="{8D7B2C41-A9CC-EC40-8544-C24DFB340FE4}" type="slidenum">
              <a:rPr lang="en-GB"/>
              <a:pPr/>
              <a:t>‹#›</a:t>
            </a:fld>
            <a:endParaRPr lang="en-GB"/>
          </a:p>
        </p:txBody>
      </p:sp>
    </p:spTree>
    <p:extLst>
      <p:ext uri="{BB962C8B-B14F-4D97-AF65-F5344CB8AC3E}">
        <p14:creationId xmlns:p14="http://schemas.microsoft.com/office/powerpoint/2010/main" val="6697356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ouze nadpis">
    <p:spTree>
      <p:nvGrpSpPr>
        <p:cNvPr id="1" name=""/>
        <p:cNvGrpSpPr/>
        <p:nvPr/>
      </p:nvGrpSpPr>
      <p:grpSpPr>
        <a:xfrm>
          <a:off x="0" y="0"/>
          <a:ext cx="0" cy="0"/>
          <a:chOff x="0" y="0"/>
          <a:chExt cx="0" cy="0"/>
        </a:xfrm>
      </p:grpSpPr>
      <p:sp>
        <p:nvSpPr>
          <p:cNvPr id="9" name="Nadpis 8"/>
          <p:cNvSpPr>
            <a:spLocks noGrp="1"/>
          </p:cNvSpPr>
          <p:nvPr>
            <p:ph type="title"/>
          </p:nvPr>
        </p:nvSpPr>
        <p:spPr/>
        <p:txBody>
          <a:bodyPr/>
          <a:lstStyle/>
          <a:p>
            <a:r>
              <a:rPr lang="cs-CZ" dirty="0" smtClean="0"/>
              <a:t>Klepnutím lze upravit styl předlohy nadpisů.</a:t>
            </a:r>
            <a:endParaRPr lang="cs-CZ" dirty="0"/>
          </a:p>
        </p:txBody>
      </p:sp>
      <p:sp>
        <p:nvSpPr>
          <p:cNvPr id="3"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4"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5" name="Rectangle 6"/>
          <p:cNvSpPr>
            <a:spLocks noGrp="1" noChangeArrowheads="1"/>
          </p:cNvSpPr>
          <p:nvPr>
            <p:ph type="sldNum" sz="quarter" idx="12"/>
          </p:nvPr>
        </p:nvSpPr>
        <p:spPr/>
        <p:txBody>
          <a:bodyPr/>
          <a:lstStyle>
            <a:lvl1pPr>
              <a:defRPr/>
            </a:lvl1pPr>
          </a:lstStyle>
          <a:p>
            <a:fld id="{D4DF6108-EA68-9144-A338-2A65A5A73053}" type="slidenum">
              <a:rPr lang="en-GB"/>
              <a:pPr/>
              <a:t>‹#›</a:t>
            </a:fld>
            <a:endParaRPr lang="en-GB"/>
          </a:p>
        </p:txBody>
      </p:sp>
    </p:spTree>
    <p:extLst>
      <p:ext uri="{BB962C8B-B14F-4D97-AF65-F5344CB8AC3E}">
        <p14:creationId xmlns:p14="http://schemas.microsoft.com/office/powerpoint/2010/main" val="29930611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3"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4" name="Rectangle 6"/>
          <p:cNvSpPr>
            <a:spLocks noGrp="1" noChangeArrowheads="1"/>
          </p:cNvSpPr>
          <p:nvPr>
            <p:ph type="sldNum" sz="quarter" idx="12"/>
          </p:nvPr>
        </p:nvSpPr>
        <p:spPr/>
        <p:txBody>
          <a:bodyPr/>
          <a:lstStyle>
            <a:lvl1pPr>
              <a:defRPr/>
            </a:lvl1pPr>
          </a:lstStyle>
          <a:p>
            <a:fld id="{1A762073-E258-764A-9E69-969FF6ACD2CF}" type="slidenum">
              <a:rPr lang="en-GB"/>
              <a:pPr/>
              <a:t>‹#›</a:t>
            </a:fld>
            <a:endParaRPr lang="en-GB"/>
          </a:p>
        </p:txBody>
      </p:sp>
    </p:spTree>
    <p:extLst>
      <p:ext uri="{BB962C8B-B14F-4D97-AF65-F5344CB8AC3E}">
        <p14:creationId xmlns:p14="http://schemas.microsoft.com/office/powerpoint/2010/main" val="18751680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2"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2" y="1435101"/>
            <a:ext cx="3008313" cy="4691063"/>
          </a:xfrm>
        </p:spPr>
        <p:txBody>
          <a:bodyPr/>
          <a:lstStyle>
            <a:lvl1pPr marL="0" indent="0">
              <a:buNone/>
              <a:defRPr sz="1400"/>
            </a:lvl1pPr>
            <a:lvl2pPr marL="457137" indent="0">
              <a:buNone/>
              <a:defRPr sz="1200"/>
            </a:lvl2pPr>
            <a:lvl3pPr marL="914275" indent="0">
              <a:buNone/>
              <a:defRPr sz="1000"/>
            </a:lvl3pPr>
            <a:lvl4pPr marL="1371412" indent="0">
              <a:buNone/>
              <a:defRPr sz="900"/>
            </a:lvl4pPr>
            <a:lvl5pPr marL="1828550" indent="0">
              <a:buNone/>
              <a:defRPr sz="900"/>
            </a:lvl5pPr>
            <a:lvl6pPr marL="2285687" indent="0">
              <a:buNone/>
              <a:defRPr sz="900"/>
            </a:lvl6pPr>
            <a:lvl7pPr marL="2742824" indent="0">
              <a:buNone/>
              <a:defRPr sz="900"/>
            </a:lvl7pPr>
            <a:lvl8pPr marL="3199962" indent="0">
              <a:buNone/>
              <a:defRPr sz="900"/>
            </a:lvl8pPr>
            <a:lvl9pPr marL="3657098"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6"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7" name="Rectangle 6"/>
          <p:cNvSpPr>
            <a:spLocks noGrp="1" noChangeArrowheads="1"/>
          </p:cNvSpPr>
          <p:nvPr>
            <p:ph type="sldNum" sz="quarter" idx="12"/>
          </p:nvPr>
        </p:nvSpPr>
        <p:spPr/>
        <p:txBody>
          <a:bodyPr/>
          <a:lstStyle>
            <a:lvl1pPr>
              <a:defRPr/>
            </a:lvl1pPr>
          </a:lstStyle>
          <a:p>
            <a:fld id="{CF6CF762-A7C9-7A4A-BE19-866A03EFD770}" type="slidenum">
              <a:rPr lang="en-GB"/>
              <a:pPr/>
              <a:t>‹#›</a:t>
            </a:fld>
            <a:endParaRPr lang="en-GB"/>
          </a:p>
        </p:txBody>
      </p:sp>
    </p:spTree>
    <p:extLst>
      <p:ext uri="{BB962C8B-B14F-4D97-AF65-F5344CB8AC3E}">
        <p14:creationId xmlns:p14="http://schemas.microsoft.com/office/powerpoint/2010/main" val="30847406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137" indent="0">
              <a:buNone/>
              <a:defRPr sz="2800"/>
            </a:lvl2pPr>
            <a:lvl3pPr marL="914275" indent="0">
              <a:buNone/>
              <a:defRPr sz="2400"/>
            </a:lvl3pPr>
            <a:lvl4pPr marL="1371412" indent="0">
              <a:buNone/>
              <a:defRPr sz="2000"/>
            </a:lvl4pPr>
            <a:lvl5pPr marL="1828550" indent="0">
              <a:buNone/>
              <a:defRPr sz="2000"/>
            </a:lvl5pPr>
            <a:lvl6pPr marL="2285687" indent="0">
              <a:buNone/>
              <a:defRPr sz="2000"/>
            </a:lvl6pPr>
            <a:lvl7pPr marL="2742824" indent="0">
              <a:buNone/>
              <a:defRPr sz="2000"/>
            </a:lvl7pPr>
            <a:lvl8pPr marL="3199962" indent="0">
              <a:buNone/>
              <a:defRPr sz="2000"/>
            </a:lvl8pPr>
            <a:lvl9pPr marL="3657098"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137" indent="0">
              <a:buNone/>
              <a:defRPr sz="1200"/>
            </a:lvl2pPr>
            <a:lvl3pPr marL="914275" indent="0">
              <a:buNone/>
              <a:defRPr sz="1000"/>
            </a:lvl3pPr>
            <a:lvl4pPr marL="1371412" indent="0">
              <a:buNone/>
              <a:defRPr sz="900"/>
            </a:lvl4pPr>
            <a:lvl5pPr marL="1828550" indent="0">
              <a:buNone/>
              <a:defRPr sz="900"/>
            </a:lvl5pPr>
            <a:lvl6pPr marL="2285687" indent="0">
              <a:buNone/>
              <a:defRPr sz="900"/>
            </a:lvl6pPr>
            <a:lvl7pPr marL="2742824" indent="0">
              <a:buNone/>
              <a:defRPr sz="900"/>
            </a:lvl7pPr>
            <a:lvl8pPr marL="3199962" indent="0">
              <a:buNone/>
              <a:defRPr sz="900"/>
            </a:lvl8pPr>
            <a:lvl9pPr marL="3657098"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6"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7" name="Rectangle 6"/>
          <p:cNvSpPr>
            <a:spLocks noGrp="1" noChangeArrowheads="1"/>
          </p:cNvSpPr>
          <p:nvPr>
            <p:ph type="sldNum" sz="quarter" idx="12"/>
          </p:nvPr>
        </p:nvSpPr>
        <p:spPr/>
        <p:txBody>
          <a:bodyPr/>
          <a:lstStyle>
            <a:lvl1pPr>
              <a:defRPr/>
            </a:lvl1pPr>
          </a:lstStyle>
          <a:p>
            <a:fld id="{4D60DF50-81C1-0B41-A230-6495B8B7E354}" type="slidenum">
              <a:rPr lang="en-GB"/>
              <a:pPr/>
              <a:t>‹#›</a:t>
            </a:fld>
            <a:endParaRPr lang="en-GB"/>
          </a:p>
        </p:txBody>
      </p:sp>
    </p:spTree>
    <p:extLst>
      <p:ext uri="{BB962C8B-B14F-4D97-AF65-F5344CB8AC3E}">
        <p14:creationId xmlns:p14="http://schemas.microsoft.com/office/powerpoint/2010/main" val="35073573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5"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6" name="Rectangle 6"/>
          <p:cNvSpPr>
            <a:spLocks noGrp="1" noChangeArrowheads="1"/>
          </p:cNvSpPr>
          <p:nvPr>
            <p:ph type="sldNum" sz="quarter" idx="12"/>
          </p:nvPr>
        </p:nvSpPr>
        <p:spPr/>
        <p:txBody>
          <a:bodyPr/>
          <a:lstStyle>
            <a:lvl1pPr>
              <a:defRPr/>
            </a:lvl1pPr>
          </a:lstStyle>
          <a:p>
            <a:fld id="{4605333A-6524-1447-8D3B-5829E70EBC8C}" type="slidenum">
              <a:rPr lang="en-GB"/>
              <a:pPr/>
              <a:t>‹#›</a:t>
            </a:fld>
            <a:endParaRPr lang="en-GB"/>
          </a:p>
        </p:txBody>
      </p:sp>
    </p:spTree>
    <p:extLst>
      <p:ext uri="{BB962C8B-B14F-4D97-AF65-F5344CB8AC3E}">
        <p14:creationId xmlns:p14="http://schemas.microsoft.com/office/powerpoint/2010/main" val="8038231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15100" y="609600"/>
            <a:ext cx="1943100" cy="5486400"/>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685800" y="609600"/>
            <a:ext cx="5676900" cy="5486400"/>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5"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6" name="Rectangle 6"/>
          <p:cNvSpPr>
            <a:spLocks noGrp="1" noChangeArrowheads="1"/>
          </p:cNvSpPr>
          <p:nvPr>
            <p:ph type="sldNum" sz="quarter" idx="12"/>
          </p:nvPr>
        </p:nvSpPr>
        <p:spPr/>
        <p:txBody>
          <a:bodyPr/>
          <a:lstStyle>
            <a:lvl1pPr>
              <a:defRPr/>
            </a:lvl1pPr>
          </a:lstStyle>
          <a:p>
            <a:fld id="{D7E5F094-48C1-A44A-A580-83013B65E937}" type="slidenum">
              <a:rPr lang="en-GB"/>
              <a:pPr/>
              <a:t>‹#›</a:t>
            </a:fld>
            <a:endParaRPr lang="en-GB"/>
          </a:p>
        </p:txBody>
      </p:sp>
    </p:spTree>
    <p:extLst>
      <p:ext uri="{BB962C8B-B14F-4D97-AF65-F5344CB8AC3E}">
        <p14:creationId xmlns:p14="http://schemas.microsoft.com/office/powerpoint/2010/main" val="6016337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fourObj" preserve="1">
  <p:cSld name="Nadpis a 4 obsahy">
    <p:spTree>
      <p:nvGrpSpPr>
        <p:cNvPr id="1" name=""/>
        <p:cNvGrpSpPr/>
        <p:nvPr/>
      </p:nvGrpSpPr>
      <p:grpSpPr>
        <a:xfrm>
          <a:off x="0" y="0"/>
          <a:ext cx="0" cy="0"/>
          <a:chOff x="0" y="0"/>
          <a:chExt cx="0" cy="0"/>
        </a:xfrm>
      </p:grpSpPr>
      <p:sp>
        <p:nvSpPr>
          <p:cNvPr id="2" name="Nadpis 1"/>
          <p:cNvSpPr>
            <a:spLocks noGrp="1"/>
          </p:cNvSpPr>
          <p:nvPr>
            <p:ph type="title" sz="quarter"/>
          </p:nvPr>
        </p:nvSpPr>
        <p:spPr>
          <a:xfrm>
            <a:off x="685800" y="609600"/>
            <a:ext cx="7772400" cy="1143000"/>
          </a:xfrm>
        </p:spPr>
        <p:txBody>
          <a:bodyPr/>
          <a:lstStyle/>
          <a:p>
            <a:r>
              <a:rPr lang="cs-CZ" smtClean="0"/>
              <a:t>Klepnutím lze upravit styl předlohy nadpisů.</a:t>
            </a:r>
            <a:endParaRPr lang="cs-CZ"/>
          </a:p>
        </p:txBody>
      </p:sp>
      <p:sp>
        <p:nvSpPr>
          <p:cNvPr id="3" name="Zástupný symbol pro obsah 2"/>
          <p:cNvSpPr>
            <a:spLocks noGrp="1"/>
          </p:cNvSpPr>
          <p:nvPr>
            <p:ph sz="quarter" idx="1"/>
          </p:nvPr>
        </p:nvSpPr>
        <p:spPr>
          <a:xfrm>
            <a:off x="685800" y="1981202"/>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648202" y="1981202"/>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685800" y="41148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obsah 5"/>
          <p:cNvSpPr>
            <a:spLocks noGrp="1"/>
          </p:cNvSpPr>
          <p:nvPr>
            <p:ph sz="quarter" idx="4"/>
          </p:nvPr>
        </p:nvSpPr>
        <p:spPr>
          <a:xfrm>
            <a:off x="4648202" y="41148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8"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9" name="Rectangle 6"/>
          <p:cNvSpPr>
            <a:spLocks noGrp="1" noChangeArrowheads="1"/>
          </p:cNvSpPr>
          <p:nvPr>
            <p:ph type="sldNum" sz="quarter" idx="12"/>
          </p:nvPr>
        </p:nvSpPr>
        <p:spPr/>
        <p:txBody>
          <a:bodyPr/>
          <a:lstStyle>
            <a:lvl1pPr>
              <a:defRPr/>
            </a:lvl1pPr>
          </a:lstStyle>
          <a:p>
            <a:fld id="{40BDAEB4-36E9-594B-97CA-A220FF4C770C}" type="slidenum">
              <a:rPr lang="en-GB"/>
              <a:pPr/>
              <a:t>‹#›</a:t>
            </a:fld>
            <a:endParaRPr lang="en-GB"/>
          </a:p>
        </p:txBody>
      </p:sp>
    </p:spTree>
    <p:extLst>
      <p:ext uri="{BB962C8B-B14F-4D97-AF65-F5344CB8AC3E}">
        <p14:creationId xmlns:p14="http://schemas.microsoft.com/office/powerpoint/2010/main" val="39090900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TwoObj" preserve="1">
  <p:cSld name="Nadpis, text a 2 obsahy">
    <p:spTree>
      <p:nvGrpSpPr>
        <p:cNvPr id="1" name=""/>
        <p:cNvGrpSpPr/>
        <p:nvPr/>
      </p:nvGrpSpPr>
      <p:grpSpPr>
        <a:xfrm>
          <a:off x="0" y="0"/>
          <a:ext cx="0" cy="0"/>
          <a:chOff x="0" y="0"/>
          <a:chExt cx="0" cy="0"/>
        </a:xfrm>
      </p:grpSpPr>
      <p:sp>
        <p:nvSpPr>
          <p:cNvPr id="2" name="Nadpis 1"/>
          <p:cNvSpPr>
            <a:spLocks noGrp="1"/>
          </p:cNvSpPr>
          <p:nvPr>
            <p:ph type="title"/>
          </p:nvPr>
        </p:nvSpPr>
        <p:spPr>
          <a:xfrm>
            <a:off x="685800" y="609600"/>
            <a:ext cx="7772400" cy="1143000"/>
          </a:xfr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685800" y="1981200"/>
            <a:ext cx="3810000" cy="41148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quarter" idx="2"/>
          </p:nvPr>
        </p:nvSpPr>
        <p:spPr>
          <a:xfrm>
            <a:off x="4648202" y="1981202"/>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obsah 4"/>
          <p:cNvSpPr>
            <a:spLocks noGrp="1"/>
          </p:cNvSpPr>
          <p:nvPr>
            <p:ph sz="quarter" idx="3"/>
          </p:nvPr>
        </p:nvSpPr>
        <p:spPr>
          <a:xfrm>
            <a:off x="4648202" y="4114800"/>
            <a:ext cx="3810000" cy="19812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Rectangle 4"/>
          <p:cNvSpPr>
            <a:spLocks noGrp="1" noChangeArrowheads="1"/>
          </p:cNvSpPr>
          <p:nvPr>
            <p:ph type="dt" sz="half" idx="10"/>
          </p:nvPr>
        </p:nvSpPr>
        <p:spPr/>
        <p:txBody>
          <a:bodyPr/>
          <a:lstStyle>
            <a:lvl1pPr>
              <a:defRPr/>
            </a:lvl1pPr>
          </a:lstStyle>
          <a:p>
            <a:pPr>
              <a:defRPr/>
            </a:pPr>
            <a:r>
              <a:rPr lang="cs-CZ"/>
              <a:t>AIDA annual meeting, DESY, 29th Mar 2012</a:t>
            </a:r>
            <a:endParaRPr lang="en-GB" dirty="0"/>
          </a:p>
        </p:txBody>
      </p:sp>
      <p:sp>
        <p:nvSpPr>
          <p:cNvPr id="7" name="Rectangle 5"/>
          <p:cNvSpPr>
            <a:spLocks noGrp="1" noChangeArrowheads="1"/>
          </p:cNvSpPr>
          <p:nvPr>
            <p:ph type="ftr" sz="quarter" idx="11"/>
          </p:nvPr>
        </p:nvSpPr>
        <p:spPr/>
        <p:txBody>
          <a:bodyPr/>
          <a:lstStyle>
            <a:lvl1pPr>
              <a:defRPr/>
            </a:lvl1pPr>
          </a:lstStyle>
          <a:p>
            <a:r>
              <a:rPr lang="en-US"/>
              <a:t>Václav Vrba, Institute of Physics, Prague</a:t>
            </a:r>
            <a:endParaRPr lang="en-GB"/>
          </a:p>
        </p:txBody>
      </p:sp>
      <p:sp>
        <p:nvSpPr>
          <p:cNvPr id="8" name="Rectangle 6"/>
          <p:cNvSpPr>
            <a:spLocks noGrp="1" noChangeArrowheads="1"/>
          </p:cNvSpPr>
          <p:nvPr>
            <p:ph type="sldNum" sz="quarter" idx="12"/>
          </p:nvPr>
        </p:nvSpPr>
        <p:spPr/>
        <p:txBody>
          <a:bodyPr/>
          <a:lstStyle>
            <a:lvl1pPr>
              <a:defRPr/>
            </a:lvl1pPr>
          </a:lstStyle>
          <a:p>
            <a:fld id="{C5E1E779-8B4C-1D4C-AC13-A63FBDF961E2}" type="slidenum">
              <a:rPr lang="en-GB"/>
              <a:pPr/>
              <a:t>‹#›</a:t>
            </a:fld>
            <a:endParaRPr lang="en-GB"/>
          </a:p>
        </p:txBody>
      </p:sp>
    </p:spTree>
    <p:extLst>
      <p:ext uri="{BB962C8B-B14F-4D97-AF65-F5344CB8AC3E}">
        <p14:creationId xmlns:p14="http://schemas.microsoft.com/office/powerpoint/2010/main" val="2449183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4"/>
          <p:cNvSpPr>
            <a:spLocks noGrp="1" noChangeArrowheads="1"/>
          </p:cNvSpPr>
          <p:nvPr>
            <p:ph type="sldNum" sz="quarter" idx="10"/>
          </p:nvPr>
        </p:nvSpPr>
        <p:spPr>
          <a:ln/>
        </p:spPr>
        <p:txBody>
          <a:bodyPr/>
          <a:lstStyle>
            <a:lvl1pPr>
              <a:defRPr/>
            </a:lvl1pPr>
          </a:lstStyle>
          <a:p>
            <a:fld id="{99A883CB-17DB-7441-8584-240F5F48B285}" type="slidenum">
              <a:rPr lang="de-AT"/>
              <a:pPr/>
              <a:t>‹#›</a:t>
            </a:fld>
            <a:endParaRPr lang="de-AT"/>
          </a:p>
        </p:txBody>
      </p:sp>
      <p:sp>
        <p:nvSpPr>
          <p:cNvPr id="6"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7"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28835068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solidFill>
          <a:srgbClr val="DBD9E7"/>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09600" y="685800"/>
            <a:ext cx="7623175" cy="1752600"/>
          </a:xfrm>
        </p:spPr>
        <p:txBody>
          <a:bodyPr/>
          <a:lstStyle>
            <a:lvl1pPr>
              <a:defRPr sz="3800" baseline="0">
                <a:solidFill>
                  <a:srgbClr val="2A1BEB"/>
                </a:solidFill>
                <a:latin typeface="Calibri" pitchFamily="34" charset="0"/>
              </a:defRPr>
            </a:lvl1pPr>
          </a:lstStyle>
          <a:p>
            <a:r>
              <a:rPr lang="es-ES_tradnl" altLang="en-US" dirty="0"/>
              <a:t>Haga clic para cambiar el estilo de título	</a:t>
            </a:r>
          </a:p>
        </p:txBody>
      </p:sp>
      <p:sp>
        <p:nvSpPr>
          <p:cNvPr id="19459" name="Rectangle 3"/>
          <p:cNvSpPr>
            <a:spLocks noGrp="1" noChangeArrowheads="1"/>
          </p:cNvSpPr>
          <p:nvPr>
            <p:ph type="subTitle" idx="1"/>
          </p:nvPr>
        </p:nvSpPr>
        <p:spPr>
          <a:xfrm>
            <a:off x="609600" y="2514600"/>
            <a:ext cx="6553200" cy="1752600"/>
          </a:xfrm>
        </p:spPr>
        <p:txBody>
          <a:bodyPr/>
          <a:lstStyle>
            <a:lvl1pPr marL="0" indent="0">
              <a:buFont typeface="Wingdings" pitchFamily="2" charset="2"/>
              <a:buNone/>
              <a:defRPr sz="2800" baseline="0">
                <a:solidFill>
                  <a:srgbClr val="B1EBA5"/>
                </a:solidFill>
                <a:latin typeface="Calibri" pitchFamily="34" charset="0"/>
              </a:defRPr>
            </a:lvl1pPr>
          </a:lstStyle>
          <a:p>
            <a:r>
              <a:rPr lang="es-ES_tradnl" altLang="en-US" dirty="0"/>
              <a:t>Haga clic para modificar el estilo de subtítulo del patrón</a:t>
            </a:r>
          </a:p>
        </p:txBody>
      </p:sp>
    </p:spTree>
    <p:extLst>
      <p:ext uri="{BB962C8B-B14F-4D97-AF65-F5344CB8AC3E}">
        <p14:creationId xmlns:p14="http://schemas.microsoft.com/office/powerpoint/2010/main" val="91973073"/>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7610303" cy="1079500"/>
          </a:xfrm>
        </p:spPr>
        <p:txBody>
          <a:bodyPr/>
          <a:lstStyle>
            <a:lvl1pPr>
              <a:defRPr sz="3600" cap="none" baseline="0">
                <a:solidFill>
                  <a:srgbClr val="AFAFFF"/>
                </a:solidFill>
              </a:defRPr>
            </a:lvl1pPr>
          </a:lstStyle>
          <a:p>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título</a:t>
            </a:r>
            <a:r>
              <a:rPr lang="en-US" noProof="0" dirty="0" smtClean="0"/>
              <a:t> del </a:t>
            </a:r>
            <a:r>
              <a:rPr lang="en-US" noProof="0" dirty="0" err="1" smtClean="0"/>
              <a:t>patrón</a:t>
            </a:r>
            <a:endParaRPr lang="en-US" noProof="0" dirty="0"/>
          </a:p>
        </p:txBody>
      </p:sp>
      <p:sp>
        <p:nvSpPr>
          <p:cNvPr id="3" name="2 Marcador de contenido"/>
          <p:cNvSpPr>
            <a:spLocks noGrp="1"/>
          </p:cNvSpPr>
          <p:nvPr>
            <p:ph idx="1"/>
          </p:nvPr>
        </p:nvSpPr>
        <p:spPr>
          <a:xfrm>
            <a:off x="381000" y="1371600"/>
            <a:ext cx="8458200" cy="4800600"/>
          </a:xfrm>
        </p:spPr>
        <p:txBody>
          <a:bodyPr/>
          <a:lstStyle>
            <a:lvl1pPr>
              <a:buFont typeface="Calibri" pitchFamily="34" charset="0"/>
              <a:buChar char="—"/>
              <a:defRPr/>
            </a:lvl1pPr>
            <a:lvl2pPr>
              <a:buFont typeface="Calibri" pitchFamily="34" charset="0"/>
              <a:buChar char="_"/>
              <a:defRPr baseline="0">
                <a:solidFill>
                  <a:srgbClr val="AFAFFF"/>
                </a:solidFill>
              </a:defRPr>
            </a:lvl2pPr>
            <a:lvl3pPr marL="671512" indent="0">
              <a:buNone/>
              <a:defRPr/>
            </a:lvl3pPr>
            <a:lvl4pPr marL="1023937" indent="0">
              <a:buNone/>
              <a:defRPr/>
            </a:lvl4pPr>
          </a:lstStyle>
          <a:p>
            <a:pPr lvl="0"/>
            <a:r>
              <a:rPr lang="en-US" noProof="0" dirty="0" err="1" smtClean="0"/>
              <a:t>Haga</a:t>
            </a:r>
            <a:r>
              <a:rPr lang="en-US" noProof="0" dirty="0" smtClean="0"/>
              <a:t> </a:t>
            </a:r>
            <a:r>
              <a:rPr lang="en-US" noProof="0" dirty="0" err="1" smtClean="0"/>
              <a:t>clic</a:t>
            </a:r>
            <a:r>
              <a:rPr lang="en-US" noProof="0" dirty="0" smtClean="0"/>
              <a:t> </a:t>
            </a:r>
            <a:r>
              <a:rPr lang="en-US" noProof="0" dirty="0" err="1" smtClean="0"/>
              <a:t>para</a:t>
            </a:r>
            <a:r>
              <a:rPr lang="en-US" noProof="0" dirty="0" smtClean="0"/>
              <a:t> </a:t>
            </a:r>
            <a:r>
              <a:rPr lang="en-US" noProof="0" dirty="0" err="1" smtClean="0"/>
              <a:t>modificar</a:t>
            </a:r>
            <a:r>
              <a:rPr lang="en-US" noProof="0" dirty="0" smtClean="0"/>
              <a:t> el </a:t>
            </a:r>
            <a:r>
              <a:rPr lang="en-US" noProof="0" dirty="0" err="1" smtClean="0"/>
              <a:t>estilo</a:t>
            </a:r>
            <a:r>
              <a:rPr lang="en-US" noProof="0" dirty="0" smtClean="0"/>
              <a:t> de </a:t>
            </a:r>
            <a:r>
              <a:rPr lang="en-US" noProof="0" dirty="0" err="1" smtClean="0"/>
              <a:t>texto</a:t>
            </a:r>
            <a:r>
              <a:rPr lang="en-US" noProof="0" dirty="0" smtClean="0"/>
              <a:t> del </a:t>
            </a:r>
            <a:r>
              <a:rPr lang="en-US" noProof="0" dirty="0" err="1" smtClean="0"/>
              <a:t>patrón</a:t>
            </a:r>
            <a:endParaRPr lang="en-US" noProof="0" dirty="0" smtClean="0"/>
          </a:p>
          <a:p>
            <a:pPr lvl="1"/>
            <a:r>
              <a:rPr lang="en-US" noProof="0" dirty="0" smtClean="0"/>
              <a:t>Segundo </a:t>
            </a:r>
            <a:r>
              <a:rPr lang="en-US" noProof="0" dirty="0" err="1" smtClean="0"/>
              <a:t>nivel</a:t>
            </a:r>
            <a:endParaRPr lang="en-US" noProof="0" dirty="0" smtClean="0"/>
          </a:p>
          <a:p>
            <a:pPr lvl="2"/>
            <a:endParaRPr lang="en-US" noProof="0" dirty="0" smtClean="0"/>
          </a:p>
        </p:txBody>
      </p:sp>
      <p:sp>
        <p:nvSpPr>
          <p:cNvPr id="4" name="Rectangle 6"/>
          <p:cNvSpPr>
            <a:spLocks noGrp="1" noChangeArrowheads="1"/>
          </p:cNvSpPr>
          <p:nvPr>
            <p:ph type="sldNum" sz="quarter" idx="10"/>
          </p:nvPr>
        </p:nvSpPr>
        <p:spPr>
          <a:xfrm>
            <a:off x="8521558" y="6340512"/>
            <a:ext cx="533400" cy="457200"/>
          </a:xfrm>
          <a:ln/>
        </p:spPr>
        <p:txBody>
          <a:bodyPr/>
          <a:lstStyle>
            <a:lvl1pPr>
              <a:defRPr baseline="0">
                <a:solidFill>
                  <a:srgbClr val="7030A0"/>
                </a:solidFill>
                <a:latin typeface="Candara" pitchFamily="34" charset="0"/>
              </a:defRPr>
            </a:lvl1pPr>
          </a:lstStyle>
          <a:p>
            <a:pPr>
              <a:defRPr/>
            </a:pPr>
            <a:fld id="{9A5CEF15-0670-42F8-B063-5D05E1C9277E}" type="slidenum">
              <a:rPr lang="es-ES_tradnl" altLang="en-US" smtClean="0"/>
              <a:pPr>
                <a:defRPr/>
              </a:pPr>
              <a:t>‹#›</a:t>
            </a:fld>
            <a:endParaRPr lang="es-ES_tradnl" altLang="en-US" dirty="0"/>
          </a:p>
        </p:txBody>
      </p:sp>
      <p:sp>
        <p:nvSpPr>
          <p:cNvPr id="8" name="7 Marcador de pie de página"/>
          <p:cNvSpPr>
            <a:spLocks noGrp="1"/>
          </p:cNvSpPr>
          <p:nvPr>
            <p:ph type="ftr" sz="quarter" idx="11"/>
          </p:nvPr>
        </p:nvSpPr>
        <p:spPr>
          <a:xfrm>
            <a:off x="2895600" y="6350560"/>
            <a:ext cx="5410200" cy="457200"/>
          </a:xfrm>
        </p:spPr>
        <p:txBody>
          <a:bodyPr/>
          <a:lstStyle>
            <a:lvl1pPr>
              <a:defRPr baseline="0">
                <a:solidFill>
                  <a:srgbClr val="7030A0"/>
                </a:solidFill>
                <a:latin typeface="Candara" pitchFamily="34" charset="0"/>
              </a:defRPr>
            </a:lvl1pPr>
          </a:lstStyle>
          <a:p>
            <a:pPr>
              <a:defRPr/>
            </a:pPr>
            <a:r>
              <a:rPr lang="en-US" altLang="en-US" smtClean="0"/>
              <a:t>ivan.vila@csic.es, AIDA 2nd Annual meeting</a:t>
            </a:r>
            <a:endParaRPr lang="es-ES_tradnl" altLang="en-US" dirty="0"/>
          </a:p>
        </p:txBody>
      </p:sp>
      <p:pic>
        <p:nvPicPr>
          <p:cNvPr id="6" name="5 Imagen"/>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03795" y="108535"/>
            <a:ext cx="722902" cy="958265"/>
          </a:xfrm>
          <a:prstGeom prst="rect">
            <a:avLst/>
          </a:prstGeom>
        </p:spPr>
      </p:pic>
    </p:spTree>
    <p:extLst>
      <p:ext uri="{BB962C8B-B14F-4D97-AF65-F5344CB8AC3E}">
        <p14:creationId xmlns:p14="http://schemas.microsoft.com/office/powerpoint/2010/main" val="4047939446"/>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40901BB1-A4E5-4CEC-B091-8ACFFDAEC89A}" type="slidenum">
              <a:rPr lang="es-ES_tradnl" altLang="en-US">
                <a:latin typeface="Tahoma"/>
              </a:rPr>
              <a:pPr>
                <a:defRPr/>
              </a:pPr>
              <a:t>‹#›</a:t>
            </a:fld>
            <a:endParaRPr lang="es-ES_tradnl" altLang="en-US" dirty="0">
              <a:latin typeface="Tahom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223558368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6880DE43-9046-40B6-9ECD-6CF60B9EE82C}" type="slidenum">
              <a:rPr lang="es-ES_tradnl" altLang="en-US">
                <a:latin typeface="Tahoma"/>
              </a:rPr>
              <a:pPr>
                <a:defRPr/>
              </a:pPr>
              <a:t>‹#›</a:t>
            </a:fld>
            <a:endParaRPr lang="es-ES_tradnl" altLang="en-US" dirty="0">
              <a:latin typeface="Tahom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10468375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28F61DB-E64A-4CB6-B58B-2F2F71CA86DB}" type="slidenum">
              <a:rPr lang="es-ES_tradnl" altLang="en-US">
                <a:latin typeface="Tahoma"/>
              </a:rPr>
              <a:pPr>
                <a:defRPr/>
              </a:pPr>
              <a:t>‹#›</a:t>
            </a:fld>
            <a:endParaRPr lang="es-ES_tradnl" altLang="en-US" dirty="0">
              <a:latin typeface="Tahoma"/>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12347883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74D881D0-A6CF-4285-99E9-6602BDE09BB5}" type="slidenum">
              <a:rPr lang="es-ES_tradnl" altLang="en-US">
                <a:latin typeface="Tahoma"/>
              </a:rPr>
              <a:pPr>
                <a:defRPr/>
              </a:pPr>
              <a:t>‹#›</a:t>
            </a:fld>
            <a:endParaRPr lang="es-ES_tradnl" altLang="en-US" dirty="0">
              <a:latin typeface="Tahoma"/>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40940889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6969B5E-57AA-4CCE-B6AB-07EDB346C168}" type="slidenum">
              <a:rPr lang="es-ES_tradnl" altLang="en-US">
                <a:latin typeface="Tahoma"/>
              </a:rPr>
              <a:pPr>
                <a:defRPr/>
              </a:pPr>
              <a:t>‹#›</a:t>
            </a:fld>
            <a:endParaRPr lang="es-ES_tradnl" altLang="en-US" dirty="0">
              <a:latin typeface="Tahoma"/>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20002363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9E035902-2274-4511-8B80-8B310CDDAAD8}" type="slidenum">
              <a:rPr lang="es-ES_tradnl" altLang="en-US">
                <a:latin typeface="Tahoma"/>
              </a:rPr>
              <a:pPr>
                <a:defRPr/>
              </a:pPr>
              <a:t>‹#›</a:t>
            </a:fld>
            <a:endParaRPr lang="es-ES_tradnl" altLang="en-US" dirty="0">
              <a:latin typeface="Tahom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4205073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ECF103AD-C0A3-401B-8E6F-D73B23F9D791}" type="slidenum">
              <a:rPr lang="es-ES_tradnl" altLang="en-US">
                <a:latin typeface="Tahoma"/>
              </a:rPr>
              <a:pPr>
                <a:defRPr/>
              </a:pPr>
              <a:t>‹#›</a:t>
            </a:fld>
            <a:endParaRPr lang="es-ES_tradnl" altLang="en-US" dirty="0">
              <a:latin typeface="Tahoma"/>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18685887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F860A9A-8E4E-4AFB-9D1A-F003B1F357B4}" type="slidenum">
              <a:rPr lang="es-ES_tradnl" altLang="en-US">
                <a:latin typeface="Tahoma"/>
              </a:rPr>
              <a:pPr>
                <a:defRPr/>
              </a:pPr>
              <a:t>‹#›</a:t>
            </a:fld>
            <a:endParaRPr lang="es-ES_tradnl" altLang="en-US" dirty="0">
              <a:latin typeface="Tahom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1227628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4"/>
          <p:cNvSpPr>
            <a:spLocks noGrp="1" noChangeArrowheads="1"/>
          </p:cNvSpPr>
          <p:nvPr>
            <p:ph type="sldNum" sz="quarter" idx="10"/>
          </p:nvPr>
        </p:nvSpPr>
        <p:spPr>
          <a:ln/>
        </p:spPr>
        <p:txBody>
          <a:bodyPr/>
          <a:lstStyle>
            <a:lvl1pPr>
              <a:defRPr/>
            </a:lvl1pPr>
          </a:lstStyle>
          <a:p>
            <a:fld id="{378AA8BE-F19D-094C-AFFF-739C29751038}" type="slidenum">
              <a:rPr lang="de-AT"/>
              <a:pPr/>
              <a:t>‹#›</a:t>
            </a:fld>
            <a:endParaRPr lang="de-AT"/>
          </a:p>
        </p:txBody>
      </p:sp>
      <p:sp>
        <p:nvSpPr>
          <p:cNvPr id="8"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9"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22395082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7150"/>
            <a:ext cx="2057400" cy="607377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7150"/>
            <a:ext cx="6019800" cy="60737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06449CD-1180-4CB2-9AF6-626245424195}" type="slidenum">
              <a:rPr lang="es-ES_tradnl" altLang="en-US">
                <a:latin typeface="Tahoma"/>
              </a:rPr>
              <a:pPr>
                <a:defRPr/>
              </a:pPr>
              <a:t>‹#›</a:t>
            </a:fld>
            <a:endParaRPr lang="es-ES_tradnl" altLang="en-US" dirty="0">
              <a:latin typeface="Tahoma"/>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277520110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50"/>
            <a:ext cx="7391400" cy="1139825"/>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D77F90BD-82AF-4BA6-8AF4-E2685C1A08B2}" type="slidenum">
              <a:rPr lang="es-ES_tradnl" altLang="en-US">
                <a:latin typeface="Tahoma"/>
              </a:rPr>
              <a:pPr>
                <a:defRPr/>
              </a:pPr>
              <a:t>‹#›</a:t>
            </a:fld>
            <a:endParaRPr lang="es-ES_tradnl" altLang="en-US" dirty="0">
              <a:latin typeface="Tahoma"/>
            </a:endParaRPr>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84440096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4_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p:spPr>
        <p:txBody>
          <a:bodyPr/>
          <a:lstStyle>
            <a:lvl1pPr>
              <a:defRPr baseline="0">
                <a:solidFill>
                  <a:srgbClr val="7030A0"/>
                </a:solidFill>
              </a:defRPr>
            </a:lvl1pPr>
          </a:lstStyle>
          <a:p>
            <a:pPr>
              <a:defRPr/>
            </a:pPr>
            <a:fld id="{6FE4F4B8-546B-4655-8B7D-7E5F0E211980}" type="slidenum">
              <a:rPr lang="es-ES_tradnl" altLang="en-US">
                <a:latin typeface="Tahoma"/>
              </a:rPr>
              <a:pPr>
                <a:defRPr/>
              </a:pPr>
              <a:t>‹#›</a:t>
            </a:fld>
            <a:endParaRPr lang="es-ES_tradnl" altLang="en-US" dirty="0">
              <a:latin typeface="Tahoma"/>
            </a:endParaRPr>
          </a:p>
        </p:txBody>
      </p:sp>
      <p:sp>
        <p:nvSpPr>
          <p:cNvPr id="3" name="7 Marcador de pie de página"/>
          <p:cNvSpPr>
            <a:spLocks noGrp="1"/>
          </p:cNvSpPr>
          <p:nvPr>
            <p:ph type="ftr" sz="quarter" idx="11"/>
          </p:nvPr>
        </p:nvSpPr>
        <p:spPr>
          <a:xfrm>
            <a:off x="4191000" y="6400800"/>
            <a:ext cx="4572000" cy="457200"/>
          </a:xfrm>
        </p:spPr>
        <p:txBody>
          <a:bodyPr/>
          <a:lstStyle>
            <a:lvl1pPr>
              <a:defRPr baseline="0">
                <a:solidFill>
                  <a:srgbClr val="7030A0"/>
                </a:solidFill>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549246100"/>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6_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p:spPr>
        <p:txBody>
          <a:bodyPr/>
          <a:lstStyle>
            <a:lvl1pPr>
              <a:defRPr baseline="0">
                <a:solidFill>
                  <a:srgbClr val="7030A0"/>
                </a:solidFill>
              </a:defRPr>
            </a:lvl1pPr>
          </a:lstStyle>
          <a:p>
            <a:pPr>
              <a:defRPr/>
            </a:pPr>
            <a:fld id="{6FE4F4B8-546B-4655-8B7D-7E5F0E211980}" type="slidenum">
              <a:rPr lang="es-ES_tradnl" altLang="en-US">
                <a:latin typeface="Tahoma"/>
              </a:rPr>
              <a:pPr>
                <a:defRPr/>
              </a:pPr>
              <a:t>‹#›</a:t>
            </a:fld>
            <a:endParaRPr lang="es-ES_tradnl" altLang="en-US" dirty="0">
              <a:latin typeface="Tahoma"/>
            </a:endParaRPr>
          </a:p>
        </p:txBody>
      </p:sp>
      <p:sp>
        <p:nvSpPr>
          <p:cNvPr id="3" name="7 Marcador de pie de página"/>
          <p:cNvSpPr>
            <a:spLocks noGrp="1"/>
          </p:cNvSpPr>
          <p:nvPr>
            <p:ph type="ftr" sz="quarter" idx="11"/>
          </p:nvPr>
        </p:nvSpPr>
        <p:spPr>
          <a:xfrm>
            <a:off x="4191000" y="6400800"/>
            <a:ext cx="4572000" cy="457200"/>
          </a:xfrm>
        </p:spPr>
        <p:txBody>
          <a:bodyPr/>
          <a:lstStyle>
            <a:lvl1pPr>
              <a:defRPr baseline="0">
                <a:solidFill>
                  <a:srgbClr val="7030A0"/>
                </a:solidFill>
              </a:defRPr>
            </a:lvl1pPr>
          </a:lstStyle>
          <a:p>
            <a:pPr>
              <a:defRPr/>
            </a:pPr>
            <a:r>
              <a:rPr lang="en-US" altLang="en-US" smtClean="0"/>
              <a:t>ivan.vila@csic.es, AIDA 2nd Annual meeting</a:t>
            </a:r>
            <a:endParaRPr lang="es-ES_tradnl" altLang="en-US" dirty="0"/>
          </a:p>
        </p:txBody>
      </p:sp>
    </p:spTree>
    <p:extLst>
      <p:ext uri="{BB962C8B-B14F-4D97-AF65-F5344CB8AC3E}">
        <p14:creationId xmlns:p14="http://schemas.microsoft.com/office/powerpoint/2010/main" val="1395909510"/>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ítulo y objetos">
    <p:bg>
      <p:bgRef idx="1001">
        <a:schemeClr val="bg1"/>
      </p:bgRef>
    </p:bg>
    <p:spTree>
      <p:nvGrpSpPr>
        <p:cNvPr id="1" name=""/>
        <p:cNvGrpSpPr/>
        <p:nvPr/>
      </p:nvGrpSpPr>
      <p:grpSpPr>
        <a:xfrm>
          <a:off x="0" y="0"/>
          <a:ext cx="0" cy="0"/>
          <a:chOff x="0" y="0"/>
          <a:chExt cx="0" cy="0"/>
        </a:xfrm>
      </p:grpSpPr>
      <p:sp>
        <p:nvSpPr>
          <p:cNvPr id="2" name="Rectangle 1"/>
          <p:cNvSpPr>
            <a:spLocks noGrp="1" noChangeArrowheads="1"/>
          </p:cNvSpPr>
          <p:nvPr>
            <p:ph type="sldNum" sz="quarter" idx="10"/>
          </p:nvPr>
        </p:nvSpPr>
        <p:spPr>
          <a:xfrm>
            <a:off x="8686800" y="6400800"/>
            <a:ext cx="533400" cy="457200"/>
          </a:xfrm>
        </p:spPr>
        <p:txBody>
          <a:bodyPr/>
          <a:lstStyle>
            <a:lvl1pPr>
              <a:defRPr baseline="0">
                <a:solidFill>
                  <a:srgbClr val="7030A0"/>
                </a:solidFill>
              </a:defRPr>
            </a:lvl1pPr>
          </a:lstStyle>
          <a:p>
            <a:pPr>
              <a:defRPr/>
            </a:pPr>
            <a:fld id="{6FE4F4B8-546B-4655-8B7D-7E5F0E211980}" type="slidenum">
              <a:rPr lang="es-ES_tradnl" altLang="en-US">
                <a:latin typeface="Tahoma"/>
              </a:rPr>
              <a:pPr>
                <a:defRPr/>
              </a:pPr>
              <a:t>‹#›</a:t>
            </a:fld>
            <a:endParaRPr lang="es-ES_tradnl" altLang="en-US" dirty="0">
              <a:latin typeface="Tahoma"/>
            </a:endParaRPr>
          </a:p>
        </p:txBody>
      </p:sp>
      <p:sp>
        <p:nvSpPr>
          <p:cNvPr id="3" name="7 Marcador de pie de página"/>
          <p:cNvSpPr>
            <a:spLocks noGrp="1"/>
          </p:cNvSpPr>
          <p:nvPr>
            <p:ph type="ftr" sz="quarter" idx="11"/>
          </p:nvPr>
        </p:nvSpPr>
        <p:spPr>
          <a:xfrm>
            <a:off x="4191000" y="6400800"/>
            <a:ext cx="4572000" cy="457200"/>
          </a:xfrm>
        </p:spPr>
        <p:txBody>
          <a:bodyPr/>
          <a:lstStyle>
            <a:lvl1pPr>
              <a:defRPr baseline="0">
                <a:solidFill>
                  <a:srgbClr val="7030A0"/>
                </a:solidFill>
              </a:defRPr>
            </a:lvl1pPr>
          </a:lstStyle>
          <a:p>
            <a:pPr>
              <a:defRPr/>
            </a:pPr>
            <a:r>
              <a:rPr lang="es-ES" altLang="en-US" smtClean="0"/>
              <a:t>Moya,  Reunión plan nacional, DET4HEP, Zaragoza 17-18 de Enero  2013 </a:t>
            </a:r>
            <a:endParaRPr lang="es-ES_tradnl" altLang="en-US" dirty="0"/>
          </a:p>
        </p:txBody>
      </p:sp>
    </p:spTree>
    <p:extLst>
      <p:ext uri="{BB962C8B-B14F-4D97-AF65-F5344CB8AC3E}">
        <p14:creationId xmlns:p14="http://schemas.microsoft.com/office/powerpoint/2010/main" val="1631782013"/>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4"/>
          <p:cNvSpPr>
            <a:spLocks noGrp="1" noChangeArrowheads="1"/>
          </p:cNvSpPr>
          <p:nvPr>
            <p:ph type="sldNum" sz="quarter" idx="10"/>
          </p:nvPr>
        </p:nvSpPr>
        <p:spPr>
          <a:ln/>
        </p:spPr>
        <p:txBody>
          <a:bodyPr/>
          <a:lstStyle>
            <a:lvl1pPr>
              <a:defRPr/>
            </a:lvl1pPr>
          </a:lstStyle>
          <a:p>
            <a:fld id="{C4A86C3C-557A-1B4C-8386-AEE2DAA00BBF}" type="slidenum">
              <a:rPr lang="de-AT"/>
              <a:pPr/>
              <a:t>‹#›</a:t>
            </a:fld>
            <a:endParaRPr lang="de-AT"/>
          </a:p>
        </p:txBody>
      </p:sp>
      <p:sp>
        <p:nvSpPr>
          <p:cNvPr id="4"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5"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1324875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4"/>
          <p:cNvSpPr>
            <a:spLocks noGrp="1" noChangeArrowheads="1"/>
          </p:cNvSpPr>
          <p:nvPr>
            <p:ph type="sldNum" sz="quarter" idx="10"/>
          </p:nvPr>
        </p:nvSpPr>
        <p:spPr>
          <a:ln/>
        </p:spPr>
        <p:txBody>
          <a:bodyPr/>
          <a:lstStyle>
            <a:lvl1pPr>
              <a:defRPr/>
            </a:lvl1pPr>
          </a:lstStyle>
          <a:p>
            <a:fld id="{716487A4-D271-D84D-B821-CE127DC1C58A}" type="slidenum">
              <a:rPr lang="de-AT"/>
              <a:pPr/>
              <a:t>‹#›</a:t>
            </a:fld>
            <a:endParaRPr lang="de-AT"/>
          </a:p>
        </p:txBody>
      </p:sp>
      <p:sp>
        <p:nvSpPr>
          <p:cNvPr id="3"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4"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3641839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4"/>
          <p:cNvSpPr>
            <a:spLocks noGrp="1" noChangeArrowheads="1"/>
          </p:cNvSpPr>
          <p:nvPr>
            <p:ph type="sldNum" sz="quarter" idx="10"/>
          </p:nvPr>
        </p:nvSpPr>
        <p:spPr>
          <a:ln/>
        </p:spPr>
        <p:txBody>
          <a:bodyPr/>
          <a:lstStyle>
            <a:lvl1pPr>
              <a:defRPr/>
            </a:lvl1pPr>
          </a:lstStyle>
          <a:p>
            <a:fld id="{256CA874-47C9-5F49-8A7A-43B566888568}" type="slidenum">
              <a:rPr lang="de-AT"/>
              <a:pPr/>
              <a:t>‹#›</a:t>
            </a:fld>
            <a:endParaRPr lang="de-AT"/>
          </a:p>
        </p:txBody>
      </p:sp>
      <p:sp>
        <p:nvSpPr>
          <p:cNvPr id="6"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7"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1364924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4"/>
          <p:cNvSpPr>
            <a:spLocks noGrp="1" noChangeArrowheads="1"/>
          </p:cNvSpPr>
          <p:nvPr>
            <p:ph type="sldNum" sz="quarter" idx="10"/>
          </p:nvPr>
        </p:nvSpPr>
        <p:spPr>
          <a:ln/>
        </p:spPr>
        <p:txBody>
          <a:bodyPr/>
          <a:lstStyle>
            <a:lvl1pPr>
              <a:defRPr/>
            </a:lvl1pPr>
          </a:lstStyle>
          <a:p>
            <a:fld id="{DA3E8084-6473-384E-BFC4-9380EDC826AC}" type="slidenum">
              <a:rPr lang="de-AT"/>
              <a:pPr/>
              <a:t>‹#›</a:t>
            </a:fld>
            <a:endParaRPr lang="de-AT"/>
          </a:p>
        </p:txBody>
      </p:sp>
      <p:sp>
        <p:nvSpPr>
          <p:cNvPr id="6" name="Rectangle 15"/>
          <p:cNvSpPr>
            <a:spLocks noGrp="1" noChangeArrowheads="1"/>
          </p:cNvSpPr>
          <p:nvPr>
            <p:ph type="ftr" sz="quarter" idx="11"/>
          </p:nvPr>
        </p:nvSpPr>
        <p:spPr>
          <a:ln/>
        </p:spPr>
        <p:txBody>
          <a:bodyPr/>
          <a:lstStyle>
            <a:lvl1pPr>
              <a:defRPr/>
            </a:lvl1pPr>
          </a:lstStyle>
          <a:p>
            <a:pPr>
              <a:defRPr/>
            </a:pPr>
            <a:r>
              <a:rPr lang="en-US" smtClean="0"/>
              <a:t>Thomas Bergauer (HEPHY Vienna)</a:t>
            </a:r>
            <a:endParaRPr lang="de-AT"/>
          </a:p>
        </p:txBody>
      </p:sp>
      <p:sp>
        <p:nvSpPr>
          <p:cNvPr id="7" name="Rectangle 16"/>
          <p:cNvSpPr>
            <a:spLocks noGrp="1" noChangeArrowheads="1"/>
          </p:cNvSpPr>
          <p:nvPr>
            <p:ph type="dt" sz="half" idx="12"/>
          </p:nvPr>
        </p:nvSpPr>
        <p:spPr>
          <a:ln/>
        </p:spPr>
        <p:txBody>
          <a:bodyPr/>
          <a:lstStyle>
            <a:lvl1pPr>
              <a:defRPr/>
            </a:lvl1pPr>
          </a:lstStyle>
          <a:p>
            <a:pPr>
              <a:defRPr/>
            </a:pPr>
            <a:r>
              <a:rPr lang="en-US" smtClean="0"/>
              <a:t>10 April 2013</a:t>
            </a:r>
            <a:endParaRPr lang="de-AT"/>
          </a:p>
        </p:txBody>
      </p:sp>
    </p:spTree>
    <p:extLst>
      <p:ext uri="{BB962C8B-B14F-4D97-AF65-F5344CB8AC3E}">
        <p14:creationId xmlns:p14="http://schemas.microsoft.com/office/powerpoint/2010/main" val="20875533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slideLayout" Target="../slideLayouts/slideLayout38.xml"/><Relationship Id="rId13" Type="http://schemas.openxmlformats.org/officeDocument/2006/relationships/slideLayout" Target="../slideLayouts/slideLayout39.xml"/><Relationship Id="rId14" Type="http://schemas.openxmlformats.org/officeDocument/2006/relationships/theme" Target="../theme/theme3.xml"/><Relationship Id="rId15" Type="http://schemas.openxmlformats.org/officeDocument/2006/relationships/image" Target="../media/image4.png"/><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slideLayout" Target="../slideLayouts/slideLayout52.xml"/><Relationship Id="rId14" Type="http://schemas.openxmlformats.org/officeDocument/2006/relationships/slideLayout" Target="../slideLayouts/slideLayout53.xml"/><Relationship Id="rId15" Type="http://schemas.openxmlformats.org/officeDocument/2006/relationships/slideLayout" Target="../slideLayouts/slideLayout54.xml"/><Relationship Id="rId16" Type="http://schemas.openxmlformats.org/officeDocument/2006/relationships/theme" Target="../theme/theme4.xml"/><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6" descr="LOGO_top-banner_en"/>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68313" y="836613"/>
            <a:ext cx="82296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AT"/>
              <a:t>Titelmasterformat durch Klicken bearbeiten</a:t>
            </a:r>
          </a:p>
        </p:txBody>
      </p:sp>
      <p:sp>
        <p:nvSpPr>
          <p:cNvPr id="1028" name="Rectangle 3"/>
          <p:cNvSpPr>
            <a:spLocks noGrp="1" noChangeArrowheads="1"/>
          </p:cNvSpPr>
          <p:nvPr>
            <p:ph type="body" idx="1"/>
          </p:nvPr>
        </p:nvSpPr>
        <p:spPr bwMode="auto">
          <a:xfrm>
            <a:off x="457200" y="1628775"/>
            <a:ext cx="82296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034" name="Line 10"/>
          <p:cNvSpPr>
            <a:spLocks noChangeShapeType="1"/>
          </p:cNvSpPr>
          <p:nvPr userDrawn="1"/>
        </p:nvSpPr>
        <p:spPr bwMode="auto">
          <a:xfrm>
            <a:off x="0" y="6597650"/>
            <a:ext cx="9144000" cy="0"/>
          </a:xfrm>
          <a:prstGeom prst="line">
            <a:avLst/>
          </a:prstGeom>
          <a:noFill/>
          <a:ln w="25400">
            <a:solidFill>
              <a:srgbClr val="0061A0"/>
            </a:solidFill>
            <a:round/>
            <a:headEnd/>
            <a:tailEnd/>
          </a:ln>
          <a:effectLst/>
        </p:spPr>
        <p:txBody>
          <a:bodyPr/>
          <a:lstStyle/>
          <a:p>
            <a:pPr>
              <a:defRPr/>
            </a:pPr>
            <a:endParaRPr lang="en-US">
              <a:ea typeface="+mn-ea"/>
              <a:cs typeface="+mn-cs"/>
            </a:endParaRPr>
          </a:p>
        </p:txBody>
      </p:sp>
      <p:sp>
        <p:nvSpPr>
          <p:cNvPr id="1038" name="Rectangle 14"/>
          <p:cNvSpPr>
            <a:spLocks noGrp="1" noChangeArrowheads="1"/>
          </p:cNvSpPr>
          <p:nvPr>
            <p:ph type="sldNum" sz="quarter" idx="4"/>
          </p:nvPr>
        </p:nvSpPr>
        <p:spPr bwMode="auto">
          <a:xfrm>
            <a:off x="8089900" y="6597650"/>
            <a:ext cx="105410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1A0"/>
                </a:solidFill>
              </a:defRPr>
            </a:lvl1pPr>
          </a:lstStyle>
          <a:p>
            <a:fld id="{6E08315A-550E-5643-8088-BADC278C8817}" type="slidenum">
              <a:rPr lang="de-AT"/>
              <a:pPr/>
              <a:t>‹#›</a:t>
            </a:fld>
            <a:endParaRPr lang="de-AT"/>
          </a:p>
        </p:txBody>
      </p:sp>
      <p:sp>
        <p:nvSpPr>
          <p:cNvPr id="1039" name="Rectangle 15"/>
          <p:cNvSpPr>
            <a:spLocks noGrp="1" noChangeArrowheads="1"/>
          </p:cNvSpPr>
          <p:nvPr>
            <p:ph type="ftr" sz="quarter" idx="3"/>
          </p:nvPr>
        </p:nvSpPr>
        <p:spPr bwMode="auto">
          <a:xfrm>
            <a:off x="2051050" y="6597650"/>
            <a:ext cx="4824413"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1A0"/>
                </a:solidFill>
                <a:ea typeface="ＭＳ Ｐゴシック" charset="-128"/>
                <a:cs typeface="+mn-cs"/>
              </a:defRPr>
            </a:lvl1pPr>
          </a:lstStyle>
          <a:p>
            <a:pPr>
              <a:defRPr/>
            </a:pPr>
            <a:r>
              <a:rPr lang="en-US" smtClean="0"/>
              <a:t>Thomas Bergauer (HEPHY Vienna)</a:t>
            </a:r>
            <a:endParaRPr lang="de-AT"/>
          </a:p>
        </p:txBody>
      </p:sp>
      <p:sp>
        <p:nvSpPr>
          <p:cNvPr id="1040" name="Rectangle 16"/>
          <p:cNvSpPr>
            <a:spLocks noGrp="1" noChangeArrowheads="1"/>
          </p:cNvSpPr>
          <p:nvPr>
            <p:ph type="dt" sz="half" idx="2"/>
          </p:nvPr>
        </p:nvSpPr>
        <p:spPr bwMode="auto">
          <a:xfrm>
            <a:off x="0" y="6597650"/>
            <a:ext cx="183515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a:solidFill>
                  <a:srgbClr val="0061A0"/>
                </a:solidFill>
                <a:ea typeface="ＭＳ Ｐゴシック" charset="-128"/>
                <a:cs typeface="+mn-cs"/>
              </a:defRPr>
            </a:lvl1pPr>
          </a:lstStyle>
          <a:p>
            <a:pPr>
              <a:defRPr/>
            </a:pPr>
            <a:r>
              <a:rPr lang="en-US" smtClean="0"/>
              <a:t>10 April 2013</a:t>
            </a:r>
            <a:endParaRPr lang="de-AT"/>
          </a:p>
        </p:txBody>
      </p:sp>
      <p:sp>
        <p:nvSpPr>
          <p:cNvPr id="1049" name="Text Box 25"/>
          <p:cNvSpPr txBox="1">
            <a:spLocks noChangeArrowheads="1"/>
          </p:cNvSpPr>
          <p:nvPr userDrawn="1"/>
        </p:nvSpPr>
        <p:spPr bwMode="auto">
          <a:xfrm>
            <a:off x="4427538" y="196334"/>
            <a:ext cx="3600450" cy="369332"/>
          </a:xfrm>
          <a:prstGeom prst="rect">
            <a:avLst/>
          </a:prstGeom>
          <a:noFill/>
          <a:ln w="9525">
            <a:noFill/>
            <a:miter lim="800000"/>
            <a:headEnd/>
            <a:tailEnd/>
          </a:ln>
          <a:effectLst/>
        </p:spPr>
        <p:txBody>
          <a:bodyPr anchor="ctr">
            <a:spAutoFit/>
          </a:bodyPr>
          <a:lstStyle/>
          <a:p>
            <a:pPr algn="ctr">
              <a:defRPr/>
            </a:pPr>
            <a:r>
              <a:rPr lang="en-US" b="1" dirty="0" smtClean="0">
                <a:solidFill>
                  <a:schemeClr val="bg1"/>
                </a:solidFill>
                <a:ea typeface="+mn-ea"/>
                <a:cs typeface="+mn-cs"/>
              </a:rPr>
              <a:t>WP9.4 Status</a:t>
            </a:r>
            <a:endParaRPr lang="en-US" b="1" dirty="0">
              <a:solidFill>
                <a:schemeClr val="bg1"/>
              </a:solidFill>
              <a:ea typeface="+mn-ea"/>
              <a:cs typeface="+mn-cs"/>
            </a:endParaRPr>
          </a:p>
        </p:txBody>
      </p: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hf hdr="0"/>
  <p:txStyles>
    <p:titleStyle>
      <a:lvl1pPr algn="ctr" rtl="0" eaLnBrk="0" fontAlgn="base" hangingPunct="0">
        <a:spcBef>
          <a:spcPct val="0"/>
        </a:spcBef>
        <a:spcAft>
          <a:spcPct val="0"/>
        </a:spcAft>
        <a:defRPr sz="3200" b="1">
          <a:solidFill>
            <a:srgbClr val="0061A0"/>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2pPr>
      <a:lvl3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3pPr>
      <a:lvl4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4pPr>
      <a:lvl5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5pPr>
      <a:lvl6pPr marL="457200" algn="ctr" rtl="0" fontAlgn="base">
        <a:spcBef>
          <a:spcPct val="0"/>
        </a:spcBef>
        <a:spcAft>
          <a:spcPct val="0"/>
        </a:spcAft>
        <a:defRPr sz="3200" b="1">
          <a:solidFill>
            <a:srgbClr val="0061A0"/>
          </a:solidFill>
          <a:latin typeface="Arial" charset="0"/>
        </a:defRPr>
      </a:lvl6pPr>
      <a:lvl7pPr marL="914400" algn="ctr" rtl="0" fontAlgn="base">
        <a:spcBef>
          <a:spcPct val="0"/>
        </a:spcBef>
        <a:spcAft>
          <a:spcPct val="0"/>
        </a:spcAft>
        <a:defRPr sz="3200" b="1">
          <a:solidFill>
            <a:srgbClr val="0061A0"/>
          </a:solidFill>
          <a:latin typeface="Arial" charset="0"/>
        </a:defRPr>
      </a:lvl7pPr>
      <a:lvl8pPr marL="1371600" algn="ctr" rtl="0" fontAlgn="base">
        <a:spcBef>
          <a:spcPct val="0"/>
        </a:spcBef>
        <a:spcAft>
          <a:spcPct val="0"/>
        </a:spcAft>
        <a:defRPr sz="3200" b="1">
          <a:solidFill>
            <a:srgbClr val="0061A0"/>
          </a:solidFill>
          <a:latin typeface="Arial" charset="0"/>
        </a:defRPr>
      </a:lvl8pPr>
      <a:lvl9pPr marL="1828800" algn="ctr" rtl="0" fontAlgn="base">
        <a:spcBef>
          <a:spcPct val="0"/>
        </a:spcBef>
        <a:spcAft>
          <a:spcPct val="0"/>
        </a:spcAft>
        <a:defRPr sz="3200" b="1">
          <a:solidFill>
            <a:srgbClr val="0061A0"/>
          </a:solidFill>
          <a:latin typeface="Arial" charset="0"/>
        </a:defRPr>
      </a:lvl9pPr>
    </p:titleStyle>
    <p:body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DBD9E7"/>
        </a:solidFill>
        <a:effectLst/>
      </p:bgPr>
    </p:bg>
    <p:spTree>
      <p:nvGrpSpPr>
        <p:cNvPr id="1" name=""/>
        <p:cNvGrpSpPr/>
        <p:nvPr/>
      </p:nvGrpSpPr>
      <p:grpSpPr>
        <a:xfrm>
          <a:off x="0" y="0"/>
          <a:ext cx="0" cy="0"/>
          <a:chOff x="0" y="0"/>
          <a:chExt cx="0" cy="0"/>
        </a:xfrm>
      </p:grpSpPr>
      <p:sp>
        <p:nvSpPr>
          <p:cNvPr id="5" name="4 Rectángulo"/>
          <p:cNvSpPr/>
          <p:nvPr userDrawn="1"/>
        </p:nvSpPr>
        <p:spPr bwMode="auto">
          <a:xfrm>
            <a:off x="72000" y="72000"/>
            <a:ext cx="9000000" cy="6336000"/>
          </a:xfrm>
          <a:prstGeom prst="rect">
            <a:avLst/>
          </a:prstGeom>
          <a:solidFill>
            <a:schemeClr val="bg1"/>
          </a:solidFill>
          <a:ln w="3175" cap="flat" cmpd="sng" algn="ctr">
            <a:solidFill>
              <a:srgbClr val="AFA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indent="-342900" algn="ctr">
              <a:lnSpc>
                <a:spcPct val="80000"/>
              </a:lnSpc>
              <a:spcBef>
                <a:spcPct val="20000"/>
              </a:spcBef>
              <a:buClr>
                <a:srgbClr val="FFFFFF"/>
              </a:buClr>
              <a:buSzPct val="100000"/>
              <a:buFont typeface="Wingdings" pitchFamily="2" charset="2"/>
              <a:buNone/>
            </a:pPr>
            <a:endParaRPr lang="en-US" sz="2000" i="1" dirty="0" smtClean="0">
              <a:solidFill>
                <a:srgbClr val="FFFFFF"/>
              </a:solidFill>
              <a:latin typeface="Calibri" pitchFamily="34" charset="0"/>
              <a:ea typeface="+mn-ea"/>
              <a:cs typeface="+mn-cs"/>
            </a:endParaRPr>
          </a:p>
        </p:txBody>
      </p:sp>
      <p:sp>
        <p:nvSpPr>
          <p:cNvPr id="3076" name="Rectangle 2"/>
          <p:cNvSpPr>
            <a:spLocks noGrp="1" noChangeArrowheads="1"/>
          </p:cNvSpPr>
          <p:nvPr>
            <p:ph type="title"/>
          </p:nvPr>
        </p:nvSpPr>
        <p:spPr bwMode="auto">
          <a:xfrm>
            <a:off x="457200" y="57150"/>
            <a:ext cx="70104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cambiar el estilo de título	</a:t>
            </a:r>
          </a:p>
        </p:txBody>
      </p:sp>
      <p:sp>
        <p:nvSpPr>
          <p:cNvPr id="307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modificar el estilo de texto del patrón</a:t>
            </a:r>
          </a:p>
          <a:p>
            <a:pPr lvl="1"/>
            <a:r>
              <a:rPr lang="es-ES_tradnl" altLang="en-US" dirty="0" smtClean="0"/>
              <a:t>Segundo nivel</a:t>
            </a:r>
          </a:p>
          <a:p>
            <a:pPr lvl="2"/>
            <a:r>
              <a:rPr lang="es-ES_tradnl" altLang="en-US" dirty="0" smtClean="0"/>
              <a:t>Tercer nivel</a:t>
            </a:r>
          </a:p>
          <a:p>
            <a:pPr lvl="3"/>
            <a:r>
              <a:rPr lang="es-ES_tradnl" altLang="en-US" dirty="0" smtClean="0"/>
              <a:t>Cuarto nivel</a:t>
            </a:r>
          </a:p>
          <a:p>
            <a:pPr lvl="4"/>
            <a:r>
              <a:rPr lang="es-ES_tradnl" altLang="en-US" dirty="0" smtClean="0"/>
              <a:t>Quinto nivel</a:t>
            </a:r>
          </a:p>
        </p:txBody>
      </p:sp>
      <p:sp>
        <p:nvSpPr>
          <p:cNvPr id="18438" name="Rectangle 6"/>
          <p:cNvSpPr>
            <a:spLocks noGrp="1" noChangeArrowheads="1"/>
          </p:cNvSpPr>
          <p:nvPr>
            <p:ph type="sldNum" sz="quarter" idx="4"/>
          </p:nvPr>
        </p:nvSpPr>
        <p:spPr bwMode="auto">
          <a:xfrm>
            <a:off x="8371952" y="6314552"/>
            <a:ext cx="533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400" i="0" baseline="0">
                <a:solidFill>
                  <a:srgbClr val="7030A0"/>
                </a:solidFill>
                <a:latin typeface="+mn-lt"/>
              </a:defRPr>
            </a:lvl1pPr>
          </a:lstStyle>
          <a:p>
            <a:pPr algn="ctr">
              <a:defRPr/>
            </a:pPr>
            <a:fld id="{729B781D-1B07-4E9C-8182-19D4D52035FB}" type="slidenum">
              <a:rPr lang="es-ES_tradnl" altLang="en-US" smtClean="0">
                <a:latin typeface="Tahoma"/>
                <a:ea typeface="+mn-ea"/>
                <a:cs typeface="+mn-cs"/>
              </a:rPr>
              <a:pPr algn="ctr">
                <a:defRPr/>
              </a:pPr>
              <a:t>‹#›</a:t>
            </a:fld>
            <a:endParaRPr lang="es-ES_tradnl" altLang="en-US" dirty="0">
              <a:latin typeface="Tahoma"/>
              <a:ea typeface="+mn-ea"/>
              <a:cs typeface="+mn-cs"/>
            </a:endParaRPr>
          </a:p>
        </p:txBody>
      </p:sp>
      <p:sp>
        <p:nvSpPr>
          <p:cNvPr id="18437" name="Rectangle 5"/>
          <p:cNvSpPr>
            <a:spLocks noGrp="1" noChangeArrowheads="1"/>
          </p:cNvSpPr>
          <p:nvPr>
            <p:ph type="ftr" sz="quarter" idx="3"/>
          </p:nvPr>
        </p:nvSpPr>
        <p:spPr bwMode="auto">
          <a:xfrm>
            <a:off x="3733800" y="6324600"/>
            <a:ext cx="4572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400" i="0" cap="none" baseline="0" smtClean="0">
                <a:solidFill>
                  <a:srgbClr val="7030A0"/>
                </a:solidFill>
                <a:latin typeface="Calibri" pitchFamily="34" charset="0"/>
              </a:defRPr>
            </a:lvl1pPr>
          </a:lstStyle>
          <a:p>
            <a:pPr>
              <a:defRPr/>
            </a:pPr>
            <a:r>
              <a:rPr lang="en-US" altLang="en-US">
                <a:ea typeface="+mn-ea"/>
                <a:cs typeface="+mn-cs"/>
              </a:rPr>
              <a:t>ivan.vila@csic.es, AIDA 2nd Annual meeting</a:t>
            </a:r>
            <a:endParaRPr lang="es-ES_tradnl" altLang="en-US" dirty="0">
              <a:ea typeface="+mn-ea"/>
              <a:cs typeface="+mn-cs"/>
            </a:endParaRPr>
          </a:p>
        </p:txBody>
      </p:sp>
    </p:spTree>
    <p:extLst>
      <p:ext uri="{BB962C8B-B14F-4D97-AF65-F5344CB8AC3E}">
        <p14:creationId xmlns:p14="http://schemas.microsoft.com/office/powerpoint/2010/main" val="537889767"/>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3000" baseline="0">
          <a:solidFill>
            <a:srgbClr val="AFAFFF"/>
          </a:solidFill>
          <a:latin typeface="Calibri" pitchFamily="34" charset="0"/>
          <a:ea typeface="+mj-ea"/>
          <a:cs typeface="+mj-cs"/>
        </a:defRPr>
      </a:lvl1pPr>
      <a:lvl2pPr algn="l" rtl="0" eaLnBrk="0" fontAlgn="base" hangingPunct="0">
        <a:spcBef>
          <a:spcPct val="0"/>
        </a:spcBef>
        <a:spcAft>
          <a:spcPct val="0"/>
        </a:spcAft>
        <a:defRPr sz="3000">
          <a:solidFill>
            <a:schemeClr val="bg1"/>
          </a:solidFill>
          <a:latin typeface="Calibri" pitchFamily="34" charset="0"/>
        </a:defRPr>
      </a:lvl2pPr>
      <a:lvl3pPr algn="l" rtl="0" eaLnBrk="0" fontAlgn="base" hangingPunct="0">
        <a:spcBef>
          <a:spcPct val="0"/>
        </a:spcBef>
        <a:spcAft>
          <a:spcPct val="0"/>
        </a:spcAft>
        <a:defRPr sz="3000">
          <a:solidFill>
            <a:schemeClr val="bg1"/>
          </a:solidFill>
          <a:latin typeface="Calibri" pitchFamily="34" charset="0"/>
        </a:defRPr>
      </a:lvl3pPr>
      <a:lvl4pPr algn="l" rtl="0" eaLnBrk="0" fontAlgn="base" hangingPunct="0">
        <a:spcBef>
          <a:spcPct val="0"/>
        </a:spcBef>
        <a:spcAft>
          <a:spcPct val="0"/>
        </a:spcAft>
        <a:defRPr sz="3000">
          <a:solidFill>
            <a:schemeClr val="bg1"/>
          </a:solidFill>
          <a:latin typeface="Calibri" pitchFamily="34" charset="0"/>
        </a:defRPr>
      </a:lvl4pPr>
      <a:lvl5pPr algn="l" rtl="0" eaLnBrk="0" fontAlgn="base" hangingPunct="0">
        <a:spcBef>
          <a:spcPct val="0"/>
        </a:spcBef>
        <a:spcAft>
          <a:spcPct val="0"/>
        </a:spcAft>
        <a:defRPr sz="3000">
          <a:solidFill>
            <a:schemeClr val="bg1"/>
          </a:solidFill>
          <a:latin typeface="Calibri" pitchFamily="34" charset="0"/>
        </a:defRPr>
      </a:lvl5pPr>
      <a:lvl6pPr marL="457200" algn="l" rtl="0" fontAlgn="base">
        <a:spcBef>
          <a:spcPct val="0"/>
        </a:spcBef>
        <a:spcAft>
          <a:spcPct val="0"/>
        </a:spcAft>
        <a:defRPr sz="3000">
          <a:solidFill>
            <a:schemeClr val="bg1"/>
          </a:solidFill>
          <a:latin typeface="Tahoma" pitchFamily="34" charset="0"/>
        </a:defRPr>
      </a:lvl6pPr>
      <a:lvl7pPr marL="914400" algn="l" rtl="0" fontAlgn="base">
        <a:spcBef>
          <a:spcPct val="0"/>
        </a:spcBef>
        <a:spcAft>
          <a:spcPct val="0"/>
        </a:spcAft>
        <a:defRPr sz="3000">
          <a:solidFill>
            <a:schemeClr val="bg1"/>
          </a:solidFill>
          <a:latin typeface="Tahoma" pitchFamily="34" charset="0"/>
        </a:defRPr>
      </a:lvl7pPr>
      <a:lvl8pPr marL="1371600" algn="l" rtl="0" fontAlgn="base">
        <a:spcBef>
          <a:spcPct val="0"/>
        </a:spcBef>
        <a:spcAft>
          <a:spcPct val="0"/>
        </a:spcAft>
        <a:defRPr sz="3000">
          <a:solidFill>
            <a:schemeClr val="bg1"/>
          </a:solidFill>
          <a:latin typeface="Tahoma" pitchFamily="34" charset="0"/>
        </a:defRPr>
      </a:lvl8pPr>
      <a:lvl9pPr marL="1828800" algn="l" rtl="0" fontAlgn="base">
        <a:spcBef>
          <a:spcPct val="0"/>
        </a:spcBef>
        <a:spcAft>
          <a:spcPct val="0"/>
        </a:spcAft>
        <a:defRPr sz="3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2063" tIns="46032" rIns="92063" bIns="46032" numCol="1" anchor="ctr" anchorCtr="0" compatLnSpc="1">
            <a:prstTxWarp prst="textNoShape">
              <a:avLst/>
            </a:prstTxWarp>
          </a:bodyPr>
          <a:lstStyle/>
          <a:p>
            <a:pPr lvl="0"/>
            <a:r>
              <a:rPr lang="cs-CZ"/>
              <a:t>Klepnutím lze upravit styl předlohy titulu</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2063" tIns="46032" rIns="92063" bIns="46032" numCol="1" anchor="t" anchorCtr="0" compatLnSpc="1">
            <a:prstTxWarp prst="textNoShape">
              <a:avLst/>
            </a:prstTxWarp>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1028" name="Rectangle 4"/>
          <p:cNvSpPr>
            <a:spLocks noGrp="1" noChangeArrowheads="1"/>
          </p:cNvSpPr>
          <p:nvPr>
            <p:ph type="dt" sz="half" idx="2"/>
          </p:nvPr>
        </p:nvSpPr>
        <p:spPr bwMode="auto">
          <a:xfrm>
            <a:off x="685800" y="6248400"/>
            <a:ext cx="3581400" cy="457200"/>
          </a:xfrm>
          <a:prstGeom prst="rect">
            <a:avLst/>
          </a:prstGeom>
          <a:noFill/>
          <a:ln w="9525">
            <a:noFill/>
            <a:miter lim="800000"/>
            <a:headEnd/>
            <a:tailEnd/>
          </a:ln>
          <a:effectLst/>
        </p:spPr>
        <p:txBody>
          <a:bodyPr vert="horz" wrap="none" lIns="92063" tIns="46032" rIns="92063" bIns="46032" numCol="1" anchor="ctr" anchorCtr="0" compatLnSpc="1">
            <a:prstTxWarp prst="textNoShape">
              <a:avLst/>
            </a:prstTxWarp>
          </a:bodyPr>
          <a:lstStyle>
            <a:lvl1pPr>
              <a:buFontTx/>
              <a:buNone/>
              <a:defRPr sz="1200" b="1">
                <a:solidFill>
                  <a:srgbClr val="FF0000"/>
                </a:solidFill>
                <a:latin typeface="Times New Roman" pitchFamily="18" charset="0"/>
                <a:ea typeface="+mn-ea"/>
              </a:defRPr>
            </a:lvl1pPr>
          </a:lstStyle>
          <a:p>
            <a:pPr eaLnBrk="0" hangingPunct="0">
              <a:defRPr/>
            </a:pPr>
            <a:r>
              <a:rPr lang="cs-CZ">
                <a:cs typeface="+mn-cs"/>
              </a:rPr>
              <a:t>AIDA annual meeting, DESY, 29th Mar 2012</a:t>
            </a:r>
            <a:endParaRPr lang="en-GB" dirty="0">
              <a:cs typeface="+mn-cs"/>
            </a:endParaRPr>
          </a:p>
        </p:txBody>
      </p:sp>
      <p:sp>
        <p:nvSpPr>
          <p:cNvPr id="1029" name="Rectangle 5"/>
          <p:cNvSpPr>
            <a:spLocks noGrp="1" noChangeArrowheads="1"/>
          </p:cNvSpPr>
          <p:nvPr>
            <p:ph type="ftr" sz="quarter" idx="3"/>
          </p:nvPr>
        </p:nvSpPr>
        <p:spPr bwMode="auto">
          <a:xfrm>
            <a:off x="5715000" y="6248400"/>
            <a:ext cx="3200400" cy="457200"/>
          </a:xfrm>
          <a:prstGeom prst="rect">
            <a:avLst/>
          </a:prstGeom>
          <a:noFill/>
          <a:ln w="9525">
            <a:noFill/>
            <a:miter lim="800000"/>
            <a:headEnd/>
            <a:tailEnd/>
          </a:ln>
          <a:effectLst/>
        </p:spPr>
        <p:txBody>
          <a:bodyPr vert="horz" wrap="none" lIns="92063" tIns="46032" rIns="92063" bIns="46032" numCol="1" anchor="ctr" anchorCtr="0" compatLnSpc="1">
            <a:prstTxWarp prst="textNoShape">
              <a:avLst/>
            </a:prstTxWarp>
          </a:bodyPr>
          <a:lstStyle>
            <a:lvl1pPr algn="r">
              <a:buFontTx/>
              <a:buNone/>
              <a:defRPr sz="1200" b="1">
                <a:solidFill>
                  <a:srgbClr val="FF0000"/>
                </a:solidFill>
                <a:latin typeface="Times New Roman" charset="0"/>
              </a:defRPr>
            </a:lvl1pPr>
          </a:lstStyle>
          <a:p>
            <a:pPr eaLnBrk="0" hangingPunct="0"/>
            <a:r>
              <a:rPr lang="en-GB" smtClean="0">
                <a:cs typeface="+mn-cs"/>
              </a:rPr>
              <a:t>Václav Vrba, Institute of Physics, Prague</a:t>
            </a:r>
          </a:p>
        </p:txBody>
      </p:sp>
      <p:sp>
        <p:nvSpPr>
          <p:cNvPr id="1030" name="Rectangle 6"/>
          <p:cNvSpPr>
            <a:spLocks noGrp="1" noChangeArrowheads="1"/>
          </p:cNvSpPr>
          <p:nvPr>
            <p:ph type="sldNum" sz="quarter" idx="4"/>
          </p:nvPr>
        </p:nvSpPr>
        <p:spPr bwMode="auto">
          <a:xfrm>
            <a:off x="4419600" y="6248400"/>
            <a:ext cx="1066800" cy="457200"/>
          </a:xfrm>
          <a:prstGeom prst="rect">
            <a:avLst/>
          </a:prstGeom>
          <a:noFill/>
          <a:ln w="9525">
            <a:noFill/>
            <a:miter lim="800000"/>
            <a:headEnd/>
            <a:tailEnd/>
          </a:ln>
          <a:effectLst/>
        </p:spPr>
        <p:txBody>
          <a:bodyPr vert="horz" wrap="none" lIns="92063" tIns="46032" rIns="92063" bIns="46032" numCol="1" anchor="ctr" anchorCtr="0" compatLnSpc="1">
            <a:prstTxWarp prst="textNoShape">
              <a:avLst/>
            </a:prstTxWarp>
          </a:bodyPr>
          <a:lstStyle>
            <a:lvl1pPr algn="ctr">
              <a:buFontTx/>
              <a:buNone/>
              <a:defRPr sz="1400" b="1">
                <a:solidFill>
                  <a:srgbClr val="FF0000"/>
                </a:solidFill>
                <a:latin typeface="Times New Roman" charset="0"/>
              </a:defRPr>
            </a:lvl1pPr>
          </a:lstStyle>
          <a:p>
            <a:pPr eaLnBrk="0" hangingPunct="0"/>
            <a:fld id="{FF3CD8FB-0CD0-5D41-8D21-E83BF3A21779}" type="slidenum">
              <a:rPr lang="en-GB" smtClean="0">
                <a:cs typeface="+mn-cs"/>
              </a:rPr>
              <a:pPr eaLnBrk="0" hangingPunct="0"/>
              <a:t>‹#›</a:t>
            </a:fld>
            <a:endParaRPr lang="en-GB" smtClean="0">
              <a:cs typeface="+mn-cs"/>
            </a:endParaRPr>
          </a:p>
        </p:txBody>
      </p:sp>
      <p:pic>
        <p:nvPicPr>
          <p:cNvPr id="1031" name="Picture 8"/>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525" y="9525"/>
            <a:ext cx="16573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773125184"/>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Lst>
  <p:hf hdr="0"/>
  <p:txStyles>
    <p:titleStyle>
      <a:lvl1pPr algn="ctr" defTabSz="760413" rtl="0" eaLnBrk="0" fontAlgn="base" hangingPunct="0">
        <a:spcBef>
          <a:spcPct val="0"/>
        </a:spcBef>
        <a:spcAft>
          <a:spcPct val="0"/>
        </a:spcAft>
        <a:defRPr sz="3600" b="1">
          <a:solidFill>
            <a:srgbClr val="FF0000"/>
          </a:solidFill>
          <a:latin typeface="+mj-lt"/>
          <a:ea typeface="ＭＳ Ｐゴシック" charset="0"/>
          <a:cs typeface="+mj-cs"/>
        </a:defRPr>
      </a:lvl1pPr>
      <a:lvl2pPr algn="ctr" defTabSz="760413" rtl="0" eaLnBrk="0" fontAlgn="base" hangingPunct="0">
        <a:spcBef>
          <a:spcPct val="0"/>
        </a:spcBef>
        <a:spcAft>
          <a:spcPct val="0"/>
        </a:spcAft>
        <a:defRPr sz="3600" b="1">
          <a:solidFill>
            <a:srgbClr val="FF0000"/>
          </a:solidFill>
          <a:latin typeface="Times New Roman" pitchFamily="18" charset="0"/>
          <a:ea typeface="ＭＳ Ｐゴシック" charset="0"/>
        </a:defRPr>
      </a:lvl2pPr>
      <a:lvl3pPr algn="ctr" defTabSz="760413" rtl="0" eaLnBrk="0" fontAlgn="base" hangingPunct="0">
        <a:spcBef>
          <a:spcPct val="0"/>
        </a:spcBef>
        <a:spcAft>
          <a:spcPct val="0"/>
        </a:spcAft>
        <a:defRPr sz="3600" b="1">
          <a:solidFill>
            <a:srgbClr val="FF0000"/>
          </a:solidFill>
          <a:latin typeface="Times New Roman" pitchFamily="18" charset="0"/>
          <a:ea typeface="ＭＳ Ｐゴシック" charset="0"/>
        </a:defRPr>
      </a:lvl3pPr>
      <a:lvl4pPr algn="ctr" defTabSz="760413" rtl="0" eaLnBrk="0" fontAlgn="base" hangingPunct="0">
        <a:spcBef>
          <a:spcPct val="0"/>
        </a:spcBef>
        <a:spcAft>
          <a:spcPct val="0"/>
        </a:spcAft>
        <a:defRPr sz="3600" b="1">
          <a:solidFill>
            <a:srgbClr val="FF0000"/>
          </a:solidFill>
          <a:latin typeface="Times New Roman" pitchFamily="18" charset="0"/>
          <a:ea typeface="ＭＳ Ｐゴシック" charset="0"/>
        </a:defRPr>
      </a:lvl4pPr>
      <a:lvl5pPr algn="ctr" defTabSz="760413" rtl="0" eaLnBrk="0" fontAlgn="base" hangingPunct="0">
        <a:spcBef>
          <a:spcPct val="0"/>
        </a:spcBef>
        <a:spcAft>
          <a:spcPct val="0"/>
        </a:spcAft>
        <a:defRPr sz="3600" b="1">
          <a:solidFill>
            <a:srgbClr val="FF0000"/>
          </a:solidFill>
          <a:latin typeface="Times New Roman" pitchFamily="18" charset="0"/>
          <a:ea typeface="ＭＳ Ｐゴシック" charset="0"/>
        </a:defRPr>
      </a:lvl5pPr>
      <a:lvl6pPr marL="457137" algn="ctr" defTabSz="761896" rtl="0" eaLnBrk="0" fontAlgn="base" hangingPunct="0">
        <a:spcBef>
          <a:spcPct val="0"/>
        </a:spcBef>
        <a:spcAft>
          <a:spcPct val="0"/>
        </a:spcAft>
        <a:defRPr sz="3600" b="1">
          <a:solidFill>
            <a:srgbClr val="FF0000"/>
          </a:solidFill>
          <a:latin typeface="Times New Roman" pitchFamily="18" charset="0"/>
        </a:defRPr>
      </a:lvl6pPr>
      <a:lvl7pPr marL="914275" algn="ctr" defTabSz="761896" rtl="0" eaLnBrk="0" fontAlgn="base" hangingPunct="0">
        <a:spcBef>
          <a:spcPct val="0"/>
        </a:spcBef>
        <a:spcAft>
          <a:spcPct val="0"/>
        </a:spcAft>
        <a:defRPr sz="3600" b="1">
          <a:solidFill>
            <a:srgbClr val="FF0000"/>
          </a:solidFill>
          <a:latin typeface="Times New Roman" pitchFamily="18" charset="0"/>
        </a:defRPr>
      </a:lvl7pPr>
      <a:lvl8pPr marL="1371412" algn="ctr" defTabSz="761896" rtl="0" eaLnBrk="0" fontAlgn="base" hangingPunct="0">
        <a:spcBef>
          <a:spcPct val="0"/>
        </a:spcBef>
        <a:spcAft>
          <a:spcPct val="0"/>
        </a:spcAft>
        <a:defRPr sz="3600" b="1">
          <a:solidFill>
            <a:srgbClr val="FF0000"/>
          </a:solidFill>
          <a:latin typeface="Times New Roman" pitchFamily="18" charset="0"/>
        </a:defRPr>
      </a:lvl8pPr>
      <a:lvl9pPr marL="1828550" algn="ctr" defTabSz="761896" rtl="0" eaLnBrk="0" fontAlgn="base" hangingPunct="0">
        <a:spcBef>
          <a:spcPct val="0"/>
        </a:spcBef>
        <a:spcAft>
          <a:spcPct val="0"/>
        </a:spcAft>
        <a:defRPr sz="3600" b="1">
          <a:solidFill>
            <a:srgbClr val="FF0000"/>
          </a:solidFill>
          <a:latin typeface="Times New Roman" pitchFamily="18" charset="0"/>
        </a:defRPr>
      </a:lvl9pPr>
    </p:titleStyle>
    <p:bodyStyle>
      <a:lvl1pPr marL="341313" indent="-341313" algn="l" defTabSz="760413" rtl="0" eaLnBrk="0" fontAlgn="base" hangingPunct="0">
        <a:spcBef>
          <a:spcPct val="20000"/>
        </a:spcBef>
        <a:spcAft>
          <a:spcPct val="0"/>
        </a:spcAft>
        <a:buChar char="•"/>
        <a:defRPr sz="3200" b="1">
          <a:solidFill>
            <a:schemeClr val="accent2"/>
          </a:solidFill>
          <a:latin typeface="+mn-lt"/>
          <a:ea typeface="ＭＳ Ｐゴシック" charset="0"/>
          <a:cs typeface="+mn-cs"/>
        </a:defRPr>
      </a:lvl1pPr>
      <a:lvl2pPr marL="741363" indent="-284163" algn="l" defTabSz="760413" rtl="0" eaLnBrk="0" fontAlgn="base" hangingPunct="0">
        <a:spcBef>
          <a:spcPct val="20000"/>
        </a:spcBef>
        <a:spcAft>
          <a:spcPct val="0"/>
        </a:spcAft>
        <a:buChar char="–"/>
        <a:defRPr sz="2800" b="1">
          <a:solidFill>
            <a:schemeClr val="accent2"/>
          </a:solidFill>
          <a:latin typeface="+mn-lt"/>
          <a:ea typeface="ＭＳ Ｐゴシック" charset="0"/>
        </a:defRPr>
      </a:lvl2pPr>
      <a:lvl3pPr marL="1141413" indent="-227013" algn="l" defTabSz="760413" rtl="0" eaLnBrk="0" fontAlgn="base" hangingPunct="0">
        <a:spcBef>
          <a:spcPct val="20000"/>
        </a:spcBef>
        <a:spcAft>
          <a:spcPct val="0"/>
        </a:spcAft>
        <a:buChar char="•"/>
        <a:defRPr sz="2400" b="1">
          <a:solidFill>
            <a:schemeClr val="accent2"/>
          </a:solidFill>
          <a:latin typeface="+mn-lt"/>
          <a:ea typeface="ＭＳ Ｐゴシック" charset="0"/>
        </a:defRPr>
      </a:lvl3pPr>
      <a:lvl4pPr marL="1598613" indent="-227013" algn="l" defTabSz="760413" rtl="0" eaLnBrk="0" fontAlgn="base" hangingPunct="0">
        <a:spcBef>
          <a:spcPct val="20000"/>
        </a:spcBef>
        <a:spcAft>
          <a:spcPct val="0"/>
        </a:spcAft>
        <a:buChar char="–"/>
        <a:defRPr sz="2000" b="1">
          <a:solidFill>
            <a:schemeClr val="accent2"/>
          </a:solidFill>
          <a:latin typeface="+mn-lt"/>
          <a:ea typeface="ＭＳ Ｐゴシック" charset="0"/>
        </a:defRPr>
      </a:lvl4pPr>
      <a:lvl5pPr marL="2055813" indent="-227013" algn="l" defTabSz="760413" rtl="0" eaLnBrk="0" fontAlgn="base" hangingPunct="0">
        <a:spcBef>
          <a:spcPct val="20000"/>
        </a:spcBef>
        <a:spcAft>
          <a:spcPct val="0"/>
        </a:spcAft>
        <a:buChar char="•"/>
        <a:defRPr sz="2000" b="1">
          <a:solidFill>
            <a:schemeClr val="accent2"/>
          </a:solidFill>
          <a:latin typeface="+mn-lt"/>
          <a:ea typeface="ＭＳ Ｐゴシック" charset="0"/>
        </a:defRPr>
      </a:lvl5pPr>
      <a:lvl6pPr marL="2514256" indent="-228569" algn="l" defTabSz="761896" rtl="0" eaLnBrk="0" fontAlgn="base" hangingPunct="0">
        <a:spcBef>
          <a:spcPct val="20000"/>
        </a:spcBef>
        <a:spcAft>
          <a:spcPct val="0"/>
        </a:spcAft>
        <a:buChar char="•"/>
        <a:defRPr sz="2000" b="1">
          <a:solidFill>
            <a:schemeClr val="accent2"/>
          </a:solidFill>
          <a:latin typeface="+mn-lt"/>
        </a:defRPr>
      </a:lvl6pPr>
      <a:lvl7pPr marL="2971394" indent="-228569" algn="l" defTabSz="761896" rtl="0" eaLnBrk="0" fontAlgn="base" hangingPunct="0">
        <a:spcBef>
          <a:spcPct val="20000"/>
        </a:spcBef>
        <a:spcAft>
          <a:spcPct val="0"/>
        </a:spcAft>
        <a:buChar char="•"/>
        <a:defRPr sz="2000" b="1">
          <a:solidFill>
            <a:schemeClr val="accent2"/>
          </a:solidFill>
          <a:latin typeface="+mn-lt"/>
        </a:defRPr>
      </a:lvl7pPr>
      <a:lvl8pPr marL="3428531" indent="-228569" algn="l" defTabSz="761896" rtl="0" eaLnBrk="0" fontAlgn="base" hangingPunct="0">
        <a:spcBef>
          <a:spcPct val="20000"/>
        </a:spcBef>
        <a:spcAft>
          <a:spcPct val="0"/>
        </a:spcAft>
        <a:buChar char="•"/>
        <a:defRPr sz="2000" b="1">
          <a:solidFill>
            <a:schemeClr val="accent2"/>
          </a:solidFill>
          <a:latin typeface="+mn-lt"/>
        </a:defRPr>
      </a:lvl8pPr>
      <a:lvl9pPr marL="3885668" indent="-228569" algn="l" defTabSz="761896" rtl="0" eaLnBrk="0" fontAlgn="base" hangingPunct="0">
        <a:spcBef>
          <a:spcPct val="20000"/>
        </a:spcBef>
        <a:spcAft>
          <a:spcPct val="0"/>
        </a:spcAft>
        <a:buChar char="•"/>
        <a:defRPr sz="2000" b="1">
          <a:solidFill>
            <a:schemeClr val="accent2"/>
          </a:solidFill>
          <a:latin typeface="+mn-lt"/>
        </a:defRPr>
      </a:lvl9pPr>
    </p:bodyStyle>
    <p:otherStyle>
      <a:defPPr>
        <a:defRPr lang="cs-CZ"/>
      </a:defPPr>
      <a:lvl1pPr marL="0" algn="l" defTabSz="914275" rtl="0" eaLnBrk="1" latinLnBrk="0" hangingPunct="1">
        <a:defRPr sz="1800" kern="1200">
          <a:solidFill>
            <a:schemeClr val="tx1"/>
          </a:solidFill>
          <a:latin typeface="+mn-lt"/>
          <a:ea typeface="+mn-ea"/>
          <a:cs typeface="+mn-cs"/>
        </a:defRPr>
      </a:lvl1pPr>
      <a:lvl2pPr marL="457137" algn="l" defTabSz="914275" rtl="0" eaLnBrk="1" latinLnBrk="0" hangingPunct="1">
        <a:defRPr sz="1800" kern="1200">
          <a:solidFill>
            <a:schemeClr val="tx1"/>
          </a:solidFill>
          <a:latin typeface="+mn-lt"/>
          <a:ea typeface="+mn-ea"/>
          <a:cs typeface="+mn-cs"/>
        </a:defRPr>
      </a:lvl2pPr>
      <a:lvl3pPr marL="914275" algn="l" defTabSz="914275" rtl="0" eaLnBrk="1" latinLnBrk="0" hangingPunct="1">
        <a:defRPr sz="1800" kern="1200">
          <a:solidFill>
            <a:schemeClr val="tx1"/>
          </a:solidFill>
          <a:latin typeface="+mn-lt"/>
          <a:ea typeface="+mn-ea"/>
          <a:cs typeface="+mn-cs"/>
        </a:defRPr>
      </a:lvl3pPr>
      <a:lvl4pPr marL="1371412" algn="l" defTabSz="914275" rtl="0" eaLnBrk="1" latinLnBrk="0" hangingPunct="1">
        <a:defRPr sz="1800" kern="1200">
          <a:solidFill>
            <a:schemeClr val="tx1"/>
          </a:solidFill>
          <a:latin typeface="+mn-lt"/>
          <a:ea typeface="+mn-ea"/>
          <a:cs typeface="+mn-cs"/>
        </a:defRPr>
      </a:lvl4pPr>
      <a:lvl5pPr marL="1828550" algn="l" defTabSz="914275" rtl="0" eaLnBrk="1" latinLnBrk="0" hangingPunct="1">
        <a:defRPr sz="1800" kern="1200">
          <a:solidFill>
            <a:schemeClr val="tx1"/>
          </a:solidFill>
          <a:latin typeface="+mn-lt"/>
          <a:ea typeface="+mn-ea"/>
          <a:cs typeface="+mn-cs"/>
        </a:defRPr>
      </a:lvl5pPr>
      <a:lvl6pPr marL="2285687" algn="l" defTabSz="914275" rtl="0" eaLnBrk="1" latinLnBrk="0" hangingPunct="1">
        <a:defRPr sz="1800" kern="1200">
          <a:solidFill>
            <a:schemeClr val="tx1"/>
          </a:solidFill>
          <a:latin typeface="+mn-lt"/>
          <a:ea typeface="+mn-ea"/>
          <a:cs typeface="+mn-cs"/>
        </a:defRPr>
      </a:lvl6pPr>
      <a:lvl7pPr marL="2742824" algn="l" defTabSz="914275" rtl="0" eaLnBrk="1" latinLnBrk="0" hangingPunct="1">
        <a:defRPr sz="1800" kern="1200">
          <a:solidFill>
            <a:schemeClr val="tx1"/>
          </a:solidFill>
          <a:latin typeface="+mn-lt"/>
          <a:ea typeface="+mn-ea"/>
          <a:cs typeface="+mn-cs"/>
        </a:defRPr>
      </a:lvl7pPr>
      <a:lvl8pPr marL="3199962" algn="l" defTabSz="914275" rtl="0" eaLnBrk="1" latinLnBrk="0" hangingPunct="1">
        <a:defRPr sz="1800" kern="1200">
          <a:solidFill>
            <a:schemeClr val="tx1"/>
          </a:solidFill>
          <a:latin typeface="+mn-lt"/>
          <a:ea typeface="+mn-ea"/>
          <a:cs typeface="+mn-cs"/>
        </a:defRPr>
      </a:lvl8pPr>
      <a:lvl9pPr marL="3657098" algn="l" defTabSz="91427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DBD9E7"/>
        </a:solidFill>
        <a:effectLst/>
      </p:bgPr>
    </p:bg>
    <p:spTree>
      <p:nvGrpSpPr>
        <p:cNvPr id="1" name=""/>
        <p:cNvGrpSpPr/>
        <p:nvPr/>
      </p:nvGrpSpPr>
      <p:grpSpPr>
        <a:xfrm>
          <a:off x="0" y="0"/>
          <a:ext cx="0" cy="0"/>
          <a:chOff x="0" y="0"/>
          <a:chExt cx="0" cy="0"/>
        </a:xfrm>
      </p:grpSpPr>
      <p:sp>
        <p:nvSpPr>
          <p:cNvPr id="5" name="4 Rectángulo"/>
          <p:cNvSpPr/>
          <p:nvPr userDrawn="1"/>
        </p:nvSpPr>
        <p:spPr bwMode="auto">
          <a:xfrm>
            <a:off x="72000" y="72000"/>
            <a:ext cx="9000000" cy="6336000"/>
          </a:xfrm>
          <a:prstGeom prst="rect">
            <a:avLst/>
          </a:prstGeom>
          <a:solidFill>
            <a:schemeClr val="bg1"/>
          </a:solidFill>
          <a:ln w="3175" cap="flat" cmpd="sng" algn="ctr">
            <a:solidFill>
              <a:srgbClr val="AFAFFF"/>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indent="-342900" algn="ctr">
              <a:lnSpc>
                <a:spcPct val="80000"/>
              </a:lnSpc>
              <a:spcBef>
                <a:spcPct val="20000"/>
              </a:spcBef>
              <a:buClr>
                <a:srgbClr val="FFFFFF"/>
              </a:buClr>
              <a:buSzPct val="100000"/>
              <a:buFont typeface="Wingdings" pitchFamily="2" charset="2"/>
              <a:buNone/>
            </a:pPr>
            <a:endParaRPr lang="en-US" sz="2000" i="1" dirty="0" smtClean="0">
              <a:solidFill>
                <a:srgbClr val="FFFFFF"/>
              </a:solidFill>
              <a:latin typeface="Calibri" pitchFamily="34" charset="0"/>
              <a:ea typeface="+mn-ea"/>
              <a:cs typeface="+mn-cs"/>
            </a:endParaRPr>
          </a:p>
        </p:txBody>
      </p:sp>
      <p:sp>
        <p:nvSpPr>
          <p:cNvPr id="3076" name="Rectangle 2"/>
          <p:cNvSpPr>
            <a:spLocks noGrp="1" noChangeArrowheads="1"/>
          </p:cNvSpPr>
          <p:nvPr>
            <p:ph type="title"/>
          </p:nvPr>
        </p:nvSpPr>
        <p:spPr bwMode="auto">
          <a:xfrm>
            <a:off x="457200" y="57150"/>
            <a:ext cx="70104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cambiar el estilo de título	</a:t>
            </a:r>
          </a:p>
        </p:txBody>
      </p:sp>
      <p:sp>
        <p:nvSpPr>
          <p:cNvPr id="307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modificar el estilo de texto del patrón</a:t>
            </a:r>
          </a:p>
          <a:p>
            <a:pPr lvl="1"/>
            <a:r>
              <a:rPr lang="es-ES_tradnl" altLang="en-US" dirty="0" smtClean="0"/>
              <a:t>Segundo nivel</a:t>
            </a:r>
          </a:p>
          <a:p>
            <a:pPr lvl="2"/>
            <a:r>
              <a:rPr lang="es-ES_tradnl" altLang="en-US" dirty="0" smtClean="0"/>
              <a:t>Tercer nivel</a:t>
            </a:r>
          </a:p>
          <a:p>
            <a:pPr lvl="3"/>
            <a:r>
              <a:rPr lang="es-ES_tradnl" altLang="en-US" dirty="0" smtClean="0"/>
              <a:t>Cuarto nivel</a:t>
            </a:r>
          </a:p>
          <a:p>
            <a:pPr lvl="4"/>
            <a:r>
              <a:rPr lang="es-ES_tradnl" altLang="en-US" dirty="0" smtClean="0"/>
              <a:t>Quinto nivel</a:t>
            </a:r>
          </a:p>
        </p:txBody>
      </p:sp>
      <p:sp>
        <p:nvSpPr>
          <p:cNvPr id="18438" name="Rectangle 6"/>
          <p:cNvSpPr>
            <a:spLocks noGrp="1" noChangeArrowheads="1"/>
          </p:cNvSpPr>
          <p:nvPr>
            <p:ph type="sldNum" sz="quarter" idx="4"/>
          </p:nvPr>
        </p:nvSpPr>
        <p:spPr bwMode="auto">
          <a:xfrm>
            <a:off x="8371952" y="6314552"/>
            <a:ext cx="533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400" i="0" baseline="0">
                <a:solidFill>
                  <a:srgbClr val="7030A0"/>
                </a:solidFill>
                <a:latin typeface="+mn-lt"/>
              </a:defRPr>
            </a:lvl1pPr>
          </a:lstStyle>
          <a:p>
            <a:pPr algn="ctr">
              <a:defRPr/>
            </a:pPr>
            <a:fld id="{729B781D-1B07-4E9C-8182-19D4D52035FB}" type="slidenum">
              <a:rPr lang="es-ES_tradnl" altLang="en-US" smtClean="0">
                <a:latin typeface="Tahoma"/>
                <a:ea typeface="+mn-ea"/>
                <a:cs typeface="+mn-cs"/>
              </a:rPr>
              <a:pPr algn="ctr">
                <a:defRPr/>
              </a:pPr>
              <a:t>‹#›</a:t>
            </a:fld>
            <a:endParaRPr lang="es-ES_tradnl" altLang="en-US" dirty="0">
              <a:latin typeface="Tahoma"/>
              <a:ea typeface="+mn-ea"/>
              <a:cs typeface="+mn-cs"/>
            </a:endParaRPr>
          </a:p>
        </p:txBody>
      </p:sp>
      <p:sp>
        <p:nvSpPr>
          <p:cNvPr id="18437" name="Rectangle 5"/>
          <p:cNvSpPr>
            <a:spLocks noGrp="1" noChangeArrowheads="1"/>
          </p:cNvSpPr>
          <p:nvPr>
            <p:ph type="ftr" sz="quarter" idx="3"/>
          </p:nvPr>
        </p:nvSpPr>
        <p:spPr bwMode="auto">
          <a:xfrm>
            <a:off x="3733800" y="6324600"/>
            <a:ext cx="4572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400" i="0" cap="none" baseline="0" smtClean="0">
                <a:solidFill>
                  <a:srgbClr val="7030A0"/>
                </a:solidFill>
                <a:latin typeface="Calibri" pitchFamily="34" charset="0"/>
              </a:defRPr>
            </a:lvl1pPr>
          </a:lstStyle>
          <a:p>
            <a:pPr>
              <a:defRPr/>
            </a:pPr>
            <a:r>
              <a:rPr lang="en-US" altLang="en-US">
                <a:ea typeface="+mn-ea"/>
                <a:cs typeface="+mn-cs"/>
              </a:rPr>
              <a:t>ivan.vila@csic.es, AIDA 2nd Annual meeting</a:t>
            </a:r>
            <a:endParaRPr lang="es-ES_tradnl" altLang="en-US" dirty="0">
              <a:ea typeface="+mn-ea"/>
              <a:cs typeface="+mn-cs"/>
            </a:endParaRPr>
          </a:p>
        </p:txBody>
      </p:sp>
    </p:spTree>
    <p:extLst>
      <p:ext uri="{BB962C8B-B14F-4D97-AF65-F5344CB8AC3E}">
        <p14:creationId xmlns:p14="http://schemas.microsoft.com/office/powerpoint/2010/main" val="3828586045"/>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Lst>
  <p:timing>
    <p:tnLst>
      <p:par>
        <p:cTn xmlns:p14="http://schemas.microsoft.com/office/powerpoint/2010/main" id="1" dur="indefinite" restart="never" nodeType="tmRoot"/>
      </p:par>
    </p:tnLst>
  </p:timing>
  <p:hf hdr="0" dt="0"/>
  <p:txStyles>
    <p:titleStyle>
      <a:lvl1pPr algn="l" rtl="0" eaLnBrk="0" fontAlgn="base" hangingPunct="0">
        <a:spcBef>
          <a:spcPct val="0"/>
        </a:spcBef>
        <a:spcAft>
          <a:spcPct val="0"/>
        </a:spcAft>
        <a:defRPr sz="3000" baseline="0">
          <a:solidFill>
            <a:srgbClr val="AFAFFF"/>
          </a:solidFill>
          <a:latin typeface="Calibri" pitchFamily="34" charset="0"/>
          <a:ea typeface="+mj-ea"/>
          <a:cs typeface="+mj-cs"/>
        </a:defRPr>
      </a:lvl1pPr>
      <a:lvl2pPr algn="l" rtl="0" eaLnBrk="0" fontAlgn="base" hangingPunct="0">
        <a:spcBef>
          <a:spcPct val="0"/>
        </a:spcBef>
        <a:spcAft>
          <a:spcPct val="0"/>
        </a:spcAft>
        <a:defRPr sz="3000">
          <a:solidFill>
            <a:schemeClr val="bg1"/>
          </a:solidFill>
          <a:latin typeface="Calibri" pitchFamily="34" charset="0"/>
        </a:defRPr>
      </a:lvl2pPr>
      <a:lvl3pPr algn="l" rtl="0" eaLnBrk="0" fontAlgn="base" hangingPunct="0">
        <a:spcBef>
          <a:spcPct val="0"/>
        </a:spcBef>
        <a:spcAft>
          <a:spcPct val="0"/>
        </a:spcAft>
        <a:defRPr sz="3000">
          <a:solidFill>
            <a:schemeClr val="bg1"/>
          </a:solidFill>
          <a:latin typeface="Calibri" pitchFamily="34" charset="0"/>
        </a:defRPr>
      </a:lvl3pPr>
      <a:lvl4pPr algn="l" rtl="0" eaLnBrk="0" fontAlgn="base" hangingPunct="0">
        <a:spcBef>
          <a:spcPct val="0"/>
        </a:spcBef>
        <a:spcAft>
          <a:spcPct val="0"/>
        </a:spcAft>
        <a:defRPr sz="3000">
          <a:solidFill>
            <a:schemeClr val="bg1"/>
          </a:solidFill>
          <a:latin typeface="Calibri" pitchFamily="34" charset="0"/>
        </a:defRPr>
      </a:lvl4pPr>
      <a:lvl5pPr algn="l" rtl="0" eaLnBrk="0" fontAlgn="base" hangingPunct="0">
        <a:spcBef>
          <a:spcPct val="0"/>
        </a:spcBef>
        <a:spcAft>
          <a:spcPct val="0"/>
        </a:spcAft>
        <a:defRPr sz="3000">
          <a:solidFill>
            <a:schemeClr val="bg1"/>
          </a:solidFill>
          <a:latin typeface="Calibri" pitchFamily="34" charset="0"/>
        </a:defRPr>
      </a:lvl5pPr>
      <a:lvl6pPr marL="457200" algn="l" rtl="0" fontAlgn="base">
        <a:spcBef>
          <a:spcPct val="0"/>
        </a:spcBef>
        <a:spcAft>
          <a:spcPct val="0"/>
        </a:spcAft>
        <a:defRPr sz="3000">
          <a:solidFill>
            <a:schemeClr val="bg1"/>
          </a:solidFill>
          <a:latin typeface="Tahoma" pitchFamily="34" charset="0"/>
        </a:defRPr>
      </a:lvl6pPr>
      <a:lvl7pPr marL="914400" algn="l" rtl="0" fontAlgn="base">
        <a:spcBef>
          <a:spcPct val="0"/>
        </a:spcBef>
        <a:spcAft>
          <a:spcPct val="0"/>
        </a:spcAft>
        <a:defRPr sz="3000">
          <a:solidFill>
            <a:schemeClr val="bg1"/>
          </a:solidFill>
          <a:latin typeface="Tahoma" pitchFamily="34" charset="0"/>
        </a:defRPr>
      </a:lvl7pPr>
      <a:lvl8pPr marL="1371600" algn="l" rtl="0" fontAlgn="base">
        <a:spcBef>
          <a:spcPct val="0"/>
        </a:spcBef>
        <a:spcAft>
          <a:spcPct val="0"/>
        </a:spcAft>
        <a:defRPr sz="3000">
          <a:solidFill>
            <a:schemeClr val="bg1"/>
          </a:solidFill>
          <a:latin typeface="Tahoma" pitchFamily="34" charset="0"/>
        </a:defRPr>
      </a:lvl8pPr>
      <a:lvl9pPr marL="1828800" algn="l" rtl="0" fontAlgn="base">
        <a:spcBef>
          <a:spcPct val="0"/>
        </a:spcBef>
        <a:spcAft>
          <a:spcPct val="0"/>
        </a:spcAft>
        <a:defRPr sz="3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image" Target="../media/image14.png"/><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5"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png"/><Relationship Id="rId3"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8.jpeg"/><Relationship Id="rId3" Type="http://schemas.openxmlformats.org/officeDocument/2006/relationships/image" Target="../media/image2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0.jpeg"/><Relationship Id="rId3" Type="http://schemas.openxmlformats.org/officeDocument/2006/relationships/image" Target="../media/image31.jpeg"/></Relationships>
</file>

<file path=ppt/slides/_rels/slide24.xml.rels><?xml version="1.0" encoding="UTF-8" standalone="yes"?>
<Relationships xmlns="http://schemas.openxmlformats.org/package/2006/relationships"><Relationship Id="rId3" Type="http://schemas.openxmlformats.org/officeDocument/2006/relationships/oleObject" Target="???" TargetMode="External"/><Relationship Id="rId4" Type="http://schemas.openxmlformats.org/officeDocument/2006/relationships/image" Target="../media/image32.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emf"/></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oleObject" Target="???" TargetMode="External"/><Relationship Id="rId5" Type="http://schemas.openxmlformats.org/officeDocument/2006/relationships/image" Target="../media/image34.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41.png"/><Relationship Id="rId4" Type="http://schemas.openxmlformats.org/officeDocument/2006/relationships/image" Target="../media/image50.png"/><Relationship Id="rId5" Type="http://schemas.openxmlformats.org/officeDocument/2006/relationships/image" Target="../media/image60.png"/><Relationship Id="rId1" Type="http://schemas.openxmlformats.org/officeDocument/2006/relationships/slideLayout" Target="../slideLayouts/slideLayout13.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9.emf"/><Relationship Id="rId5" Type="http://schemas.openxmlformats.org/officeDocument/2006/relationships/image" Target="../media/image10.png"/><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mtClean="0"/>
              <a:t>10 April 2013</a:t>
            </a:r>
            <a:endParaRPr lang="de-AT" dirty="0"/>
          </a:p>
        </p:txBody>
      </p:sp>
      <p:sp>
        <p:nvSpPr>
          <p:cNvPr id="3075" name="Rectangle 5"/>
          <p:cNvSpPr>
            <a:spLocks noGrp="1" noChangeArrowheads="1"/>
          </p:cNvSpPr>
          <p:nvPr>
            <p:ph type="ftr" sz="quarter" idx="11"/>
          </p:nvPr>
        </p:nvSpPr>
        <p:spPr>
          <a:xfrm>
            <a:off x="1524000" y="5613400"/>
            <a:ext cx="6096000" cy="4778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mtClean="0"/>
              <a:t>Thomas Bergauer (HEPHY Vienna)</a:t>
            </a:r>
            <a:endParaRPr lang="de-AT"/>
          </a:p>
        </p:txBody>
      </p:sp>
      <p:sp>
        <p:nvSpPr>
          <p:cNvPr id="3076" name="Rectangle 6"/>
          <p:cNvSpPr>
            <a:spLocks noGrp="1" noChangeArrowheads="1"/>
          </p:cNvSpPr>
          <p:nvPr>
            <p:ph type="ctrTitle"/>
          </p:nvPr>
        </p:nvSpPr>
        <p:spPr>
          <a:xfrm>
            <a:off x="0" y="4316413"/>
            <a:ext cx="9144000" cy="1223962"/>
          </a:xfrm>
        </p:spPr>
        <p:txBody>
          <a:bodyPr/>
          <a:lstStyle/>
          <a:p>
            <a:pPr eaLnBrk="1" hangingPunct="1"/>
            <a:r>
              <a:rPr lang="en-US" dirty="0" smtClean="0">
                <a:latin typeface="Arial" charset="0"/>
                <a:ea typeface="ＭＳ Ｐゴシック" charset="0"/>
                <a:cs typeface="ＭＳ Ｐゴシック" charset="0"/>
              </a:rPr>
              <a:t>WP9.4 Summary</a:t>
            </a:r>
            <a:endParaRPr lang="en-US" dirty="0">
              <a:latin typeface="Arial" charset="0"/>
              <a:ea typeface="ＭＳ Ｐゴシック" charset="0"/>
              <a:cs typeface="ＭＳ Ｐゴシック" charset="0"/>
            </a:endParaRPr>
          </a:p>
        </p:txBody>
      </p:sp>
      <p:sp>
        <p:nvSpPr>
          <p:cNvPr id="3077" name="Subtitle 5"/>
          <p:cNvSpPr>
            <a:spLocks noGrp="1"/>
          </p:cNvSpPr>
          <p:nvPr>
            <p:ph type="subTitle" idx="1"/>
          </p:nvPr>
        </p:nvSpPr>
        <p:spPr/>
        <p:txBody>
          <a:bodyPr/>
          <a:lstStyle/>
          <a:p>
            <a:r>
              <a:rPr lang="en-US" dirty="0" smtClean="0">
                <a:latin typeface="Arial" charset="0"/>
                <a:ea typeface="ＭＳ Ｐゴシック" charset="0"/>
                <a:cs typeface="ＭＳ Ｐゴシック" charset="0"/>
              </a:rPr>
              <a:t>AIDA WP9.4 meeting</a:t>
            </a:r>
            <a:endParaRPr lang="en-US" dirty="0">
              <a:latin typeface="Arial" charset="0"/>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3-04-10 at 23.03.0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 y="0"/>
            <a:ext cx="9121140" cy="6858000"/>
          </a:xfrm>
          <a:prstGeom prst="rect">
            <a:avLst/>
          </a:prstGeom>
        </p:spPr>
      </p:pic>
    </p:spTree>
    <p:extLst>
      <p:ext uri="{BB962C8B-B14F-4D97-AF65-F5344CB8AC3E}">
        <p14:creationId xmlns:p14="http://schemas.microsoft.com/office/powerpoint/2010/main" val="2866457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cs-CZ" smtClean="0"/>
              <a:t>AIDA annual meeting, DESY, 29th Mar 2012</a:t>
            </a:r>
            <a:endParaRPr lang="en-GB" dirty="0"/>
          </a:p>
        </p:txBody>
      </p:sp>
      <p:sp>
        <p:nvSpPr>
          <p:cNvPr id="3" name="Footer Placeholder 2"/>
          <p:cNvSpPr>
            <a:spLocks noGrp="1"/>
          </p:cNvSpPr>
          <p:nvPr>
            <p:ph type="ftr" sz="quarter" idx="11"/>
          </p:nvPr>
        </p:nvSpPr>
        <p:spPr/>
        <p:txBody>
          <a:bodyPr/>
          <a:lstStyle/>
          <a:p>
            <a:r>
              <a:rPr lang="en-US" smtClean="0"/>
              <a:t>Václav Vrba, Institute of Physics, Prague</a:t>
            </a:r>
            <a:endParaRPr lang="en-GB"/>
          </a:p>
        </p:txBody>
      </p:sp>
      <p:sp>
        <p:nvSpPr>
          <p:cNvPr id="4" name="Slide Number Placeholder 3"/>
          <p:cNvSpPr>
            <a:spLocks noGrp="1"/>
          </p:cNvSpPr>
          <p:nvPr>
            <p:ph type="sldNum" sz="quarter" idx="12"/>
          </p:nvPr>
        </p:nvSpPr>
        <p:spPr/>
        <p:txBody>
          <a:bodyPr/>
          <a:lstStyle/>
          <a:p>
            <a:fld id="{1A762073-E258-764A-9E69-969FF6ACD2CF}" type="slidenum">
              <a:rPr lang="en-GB" smtClean="0"/>
              <a:pPr/>
              <a:t>11</a:t>
            </a:fld>
            <a:endParaRPr lang="en-GB"/>
          </a:p>
        </p:txBody>
      </p:sp>
      <p:pic>
        <p:nvPicPr>
          <p:cNvPr id="5" name="Picture 4" descr="Screen Shot 2013-04-10 at 23.04.3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2" y="0"/>
            <a:ext cx="9135438" cy="6858000"/>
          </a:xfrm>
          <a:prstGeom prst="rect">
            <a:avLst/>
          </a:prstGeom>
        </p:spPr>
      </p:pic>
    </p:spTree>
    <p:extLst>
      <p:ext uri="{BB962C8B-B14F-4D97-AF65-F5344CB8AC3E}">
        <p14:creationId xmlns:p14="http://schemas.microsoft.com/office/powerpoint/2010/main" val="1440936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cs-CZ" smtClean="0"/>
              <a:t>AIDA annual meeting, DESY, 29th Mar 2012</a:t>
            </a:r>
            <a:endParaRPr lang="en-GB" dirty="0"/>
          </a:p>
        </p:txBody>
      </p:sp>
      <p:sp>
        <p:nvSpPr>
          <p:cNvPr id="3" name="Footer Placeholder 2"/>
          <p:cNvSpPr>
            <a:spLocks noGrp="1"/>
          </p:cNvSpPr>
          <p:nvPr>
            <p:ph type="ftr" sz="quarter" idx="11"/>
          </p:nvPr>
        </p:nvSpPr>
        <p:spPr/>
        <p:txBody>
          <a:bodyPr/>
          <a:lstStyle/>
          <a:p>
            <a:r>
              <a:rPr lang="en-US" smtClean="0"/>
              <a:t>Václav Vrba, Institute of Physics, Prague</a:t>
            </a:r>
            <a:endParaRPr lang="en-GB"/>
          </a:p>
        </p:txBody>
      </p:sp>
      <p:sp>
        <p:nvSpPr>
          <p:cNvPr id="4" name="Slide Number Placeholder 3"/>
          <p:cNvSpPr>
            <a:spLocks noGrp="1"/>
          </p:cNvSpPr>
          <p:nvPr>
            <p:ph type="sldNum" sz="quarter" idx="12"/>
          </p:nvPr>
        </p:nvSpPr>
        <p:spPr/>
        <p:txBody>
          <a:bodyPr/>
          <a:lstStyle/>
          <a:p>
            <a:fld id="{1A762073-E258-764A-9E69-969FF6ACD2CF}" type="slidenum">
              <a:rPr lang="en-GB" smtClean="0"/>
              <a:pPr/>
              <a:t>12</a:t>
            </a:fld>
            <a:endParaRPr lang="en-GB"/>
          </a:p>
        </p:txBody>
      </p:sp>
      <p:pic>
        <p:nvPicPr>
          <p:cNvPr id="5" name="Picture 4" descr="Screen Shot 2013-04-10 at 23.04.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124"/>
            <a:ext cx="9144000" cy="6840876"/>
          </a:xfrm>
          <a:prstGeom prst="rect">
            <a:avLst/>
          </a:prstGeom>
        </p:spPr>
      </p:pic>
    </p:spTree>
    <p:extLst>
      <p:ext uri="{BB962C8B-B14F-4D97-AF65-F5344CB8AC3E}">
        <p14:creationId xmlns:p14="http://schemas.microsoft.com/office/powerpoint/2010/main" val="3767845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SMART Mechanics: Initial proposal</a:t>
            </a:r>
            <a:endParaRPr lang="en-US" dirty="0"/>
          </a:p>
        </p:txBody>
      </p:sp>
      <p:sp>
        <p:nvSpPr>
          <p:cNvPr id="4" name="3 Marcador de número de diapositiva"/>
          <p:cNvSpPr>
            <a:spLocks noGrp="1"/>
          </p:cNvSpPr>
          <p:nvPr>
            <p:ph type="sldNum" sz="quarter" idx="10"/>
          </p:nvPr>
        </p:nvSpPr>
        <p:spPr/>
        <p:txBody>
          <a:bodyPr/>
          <a:lstStyle/>
          <a:p>
            <a:pPr>
              <a:defRPr/>
            </a:pPr>
            <a:fld id="{9A5CEF15-0670-42F8-B063-5D05E1C9277E}" type="slidenum">
              <a:rPr lang="es-ES_tradnl" altLang="en-US" smtClean="0"/>
              <a:pPr>
                <a:defRPr/>
              </a:pPr>
              <a:t>13</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ivan.vila@csic.es, AIDA 2nd Annual meeting</a:t>
            </a:r>
            <a:endParaRPr lang="es-ES_tradnl" altLang="en-US" dirty="0"/>
          </a:p>
        </p:txBody>
      </p:sp>
      <p:sp>
        <p:nvSpPr>
          <p:cNvPr id="8" name="2 Marcador de contenido"/>
          <p:cNvSpPr txBox="1">
            <a:spLocks noGrp="1"/>
          </p:cNvSpPr>
          <p:nvPr>
            <p:ph idx="1"/>
          </p:nvPr>
        </p:nvSpPr>
        <p:spPr>
          <a:xfrm>
            <a:off x="381000" y="1066800"/>
            <a:ext cx="4191000" cy="4648200"/>
          </a:xfrm>
          <a:prstGeom prst="rect">
            <a:avLst/>
          </a:prstGeom>
          <a:noFill/>
          <a:ln>
            <a:noFill/>
          </a:ln>
        </p:spPr>
        <p:txBody>
          <a:bodyPr vert="horz" wrap="square" lIns="91440" tIns="45720" rIns="91440" bIns="45720" anchor="t" anchorCtr="0" compatLnSpc="0"/>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531813" marR="0" lvl="0" indent="-531813" algn="l" rtl="0" hangingPunct="0">
              <a:lnSpc>
                <a:spcPct val="100000"/>
              </a:lnSpc>
              <a:spcBef>
                <a:spcPts val="499"/>
              </a:spcBef>
              <a:spcAft>
                <a:spcPts val="0"/>
              </a:spcAft>
              <a:buSzPct val="125000"/>
              <a:buFont typeface="Wingdings" pitchFamily="2" charset="2"/>
              <a:buChar char="§"/>
              <a:tabLst/>
            </a:pPr>
            <a:r>
              <a:rPr lang="en-US" sz="2000" b="0" i="0" u="none" strike="noStrike" kern="0" spc="0" baseline="0" dirty="0">
                <a:ln>
                  <a:noFill/>
                </a:ln>
                <a:solidFill>
                  <a:srgbClr val="0E3E58"/>
                </a:solidFill>
                <a:latin typeface="Calibri" pitchFamily="34"/>
                <a:ea typeface="DejaVu Sans" pitchFamily="2"/>
                <a:cs typeface="DejaVu Sans" pitchFamily="2"/>
              </a:rPr>
              <a:t>The aim is to </a:t>
            </a:r>
            <a:r>
              <a:rPr lang="en-US" sz="2000" b="0" i="0" u="none" strike="noStrike" kern="0" spc="0" baseline="0" dirty="0" smtClean="0">
                <a:ln>
                  <a:noFill/>
                </a:ln>
                <a:solidFill>
                  <a:srgbClr val="0E3E58"/>
                </a:solidFill>
                <a:latin typeface="Calibri" pitchFamily="34"/>
                <a:ea typeface="DejaVu Sans" pitchFamily="2"/>
                <a:cs typeface="DejaVu Sans" pitchFamily="2"/>
              </a:rPr>
              <a:t>manufacture</a:t>
            </a:r>
            <a:r>
              <a:rPr lang="en-US" sz="2000" kern="0" dirty="0" smtClean="0">
                <a:solidFill>
                  <a:srgbClr val="0E3E58"/>
                </a:solidFill>
                <a:latin typeface="Calibri" pitchFamily="34"/>
                <a:ea typeface="DejaVu Sans" pitchFamily="2"/>
                <a:cs typeface="DejaVu Sans" pitchFamily="2"/>
              </a:rPr>
              <a:t> </a:t>
            </a:r>
            <a:r>
              <a:rPr lang="en-US" sz="2000" kern="0" dirty="0" smtClean="0">
                <a:solidFill>
                  <a:srgbClr val="0E3E58"/>
                </a:solidFill>
                <a:latin typeface="Calibri" pitchFamily="34"/>
                <a:ea typeface="DejaVu Sans" pitchFamily="2"/>
                <a:cs typeface="DejaVu Sans" pitchFamily="2"/>
              </a:rPr>
              <a:t>a few</a:t>
            </a:r>
            <a:r>
              <a:rPr lang="en-US" sz="2000" b="0" i="0" u="none" strike="noStrike" kern="0" spc="0" baseline="0" dirty="0" smtClean="0">
                <a:ln>
                  <a:noFill/>
                </a:ln>
                <a:solidFill>
                  <a:srgbClr val="0E3E58"/>
                </a:solidFill>
                <a:latin typeface="Calibri" pitchFamily="34"/>
                <a:ea typeface="DejaVu Sans" pitchFamily="2"/>
                <a:cs typeface="DejaVu Sans" pitchFamily="2"/>
              </a:rPr>
              <a:t> ILD FTD</a:t>
            </a:r>
            <a:r>
              <a:rPr lang="en-US" sz="2000" b="0" i="0" u="none" strike="noStrike" kern="0" spc="0" dirty="0" smtClean="0">
                <a:ln>
                  <a:noFill/>
                </a:ln>
                <a:solidFill>
                  <a:srgbClr val="0E3E58"/>
                </a:solidFill>
                <a:latin typeface="Calibri" pitchFamily="34"/>
                <a:ea typeface="DejaVu Sans" pitchFamily="2"/>
                <a:cs typeface="DejaVu Sans" pitchFamily="2"/>
              </a:rPr>
              <a:t> </a:t>
            </a:r>
            <a:r>
              <a:rPr lang="en-US" sz="2000" kern="0" dirty="0" smtClean="0">
                <a:solidFill>
                  <a:srgbClr val="0E3E58"/>
                </a:solidFill>
                <a:latin typeface="Calibri" pitchFamily="34"/>
                <a:ea typeface="DejaVu Sans" pitchFamily="2"/>
                <a:cs typeface="DejaVu Sans" pitchFamily="2"/>
              </a:rPr>
              <a:t>support </a:t>
            </a:r>
            <a:r>
              <a:rPr lang="en-US" sz="2000" b="0" i="0" u="none" strike="noStrike" kern="0" spc="0" dirty="0" smtClean="0">
                <a:ln>
                  <a:noFill/>
                </a:ln>
                <a:solidFill>
                  <a:srgbClr val="0E3E58"/>
                </a:solidFill>
                <a:latin typeface="Calibri" pitchFamily="34"/>
                <a:ea typeface="DejaVu Sans" pitchFamily="2"/>
                <a:cs typeface="DejaVu Sans" pitchFamily="2"/>
              </a:rPr>
              <a:t>petals, both for real sensor support and thermo- mechanical	 mock-up</a:t>
            </a:r>
          </a:p>
          <a:p>
            <a:pPr marL="531813" marR="0" lvl="0" indent="-531813" algn="l" rtl="0" hangingPunct="0">
              <a:lnSpc>
                <a:spcPct val="100000"/>
              </a:lnSpc>
              <a:spcBef>
                <a:spcPts val="499"/>
              </a:spcBef>
              <a:spcAft>
                <a:spcPts val="0"/>
              </a:spcAft>
              <a:buSzPct val="125000"/>
              <a:buFont typeface="Wingdings" pitchFamily="2" charset="2"/>
              <a:buChar char="§"/>
              <a:tabLst/>
            </a:pPr>
            <a:r>
              <a:rPr lang="en-US" sz="2000" kern="0" dirty="0" smtClean="0">
                <a:solidFill>
                  <a:srgbClr val="0E3E58"/>
                </a:solidFill>
                <a:latin typeface="Calibri" pitchFamily="34"/>
                <a:ea typeface="DejaVu Sans" pitchFamily="2"/>
                <a:cs typeface="DejaVu Sans" pitchFamily="2"/>
              </a:rPr>
              <a:t> Petals matching the geometry of the 3th 	FTD geometry has been chosen, being the biggest one</a:t>
            </a:r>
            <a:endParaRPr lang="en-US" sz="2000" b="0" i="0" u="none" strike="noStrike" kern="0" spc="0" dirty="0" smtClean="0">
              <a:ln>
                <a:noFill/>
              </a:ln>
              <a:solidFill>
                <a:srgbClr val="0E3E58"/>
              </a:solidFill>
              <a:latin typeface="Calibri" pitchFamily="34"/>
              <a:ea typeface="DejaVu Sans" pitchFamily="2"/>
              <a:cs typeface="DejaVu Sans" pitchFamily="2"/>
            </a:endParaRPr>
          </a:p>
          <a:p>
            <a:pPr marL="531813" indent="-531813" hangingPunct="0">
              <a:spcBef>
                <a:spcPts val="499"/>
              </a:spcBef>
              <a:buSzPct val="125000"/>
              <a:buFont typeface="Wingdings" pitchFamily="2" charset="2"/>
              <a:buChar char="§"/>
            </a:pPr>
            <a:r>
              <a:rPr lang="en-US" sz="2000" kern="0" dirty="0" err="1" smtClean="0">
                <a:solidFill>
                  <a:srgbClr val="0E3E58"/>
                </a:solidFill>
                <a:latin typeface="Calibri" pitchFamily="34"/>
                <a:ea typeface="DejaVu Sans" pitchFamily="2"/>
                <a:cs typeface="DejaVu Sans" pitchFamily="2"/>
              </a:rPr>
              <a:t>Equiped</a:t>
            </a:r>
            <a:r>
              <a:rPr lang="en-US" sz="2000" kern="0" dirty="0" smtClean="0">
                <a:solidFill>
                  <a:srgbClr val="0E3E58"/>
                </a:solidFill>
                <a:latin typeface="Calibri" pitchFamily="34"/>
                <a:ea typeface="DejaVu Sans" pitchFamily="2"/>
                <a:cs typeface="DejaVu Sans" pitchFamily="2"/>
              </a:rPr>
              <a:t> with </a:t>
            </a:r>
            <a:r>
              <a:rPr lang="en-US" sz="2000" kern="0" dirty="0" err="1" smtClean="0">
                <a:solidFill>
                  <a:srgbClr val="0E3E58"/>
                </a:solidFill>
                <a:latin typeface="Calibri" pitchFamily="34"/>
                <a:ea typeface="DejaVu Sans" pitchFamily="2"/>
                <a:cs typeface="DejaVu Sans" pitchFamily="2"/>
              </a:rPr>
              <a:t>CNM</a:t>
            </a:r>
            <a:r>
              <a:rPr lang="en-US" sz="2000" kern="0" dirty="0" smtClean="0">
                <a:solidFill>
                  <a:srgbClr val="0E3E58"/>
                </a:solidFill>
                <a:latin typeface="Calibri" pitchFamily="34"/>
                <a:ea typeface="DejaVu Sans" pitchFamily="2"/>
                <a:cs typeface="DejaVu Sans" pitchFamily="2"/>
              </a:rPr>
              <a:t> manufactured sensors (four inches Wafers) , the structure  will be scaled  0.65 :1</a:t>
            </a:r>
          </a:p>
          <a:p>
            <a:pPr marL="531813" indent="-531813" hangingPunct="0">
              <a:spcBef>
                <a:spcPts val="499"/>
              </a:spcBef>
              <a:buSzPct val="125000"/>
              <a:buFont typeface="Wingdings" pitchFamily="2" charset="2"/>
              <a:buChar char="§"/>
            </a:pPr>
            <a:r>
              <a:rPr lang="en-US" sz="2000" kern="0" dirty="0" smtClean="0">
                <a:solidFill>
                  <a:srgbClr val="0E3E58"/>
                </a:solidFill>
                <a:latin typeface="Calibri" pitchFamily="34"/>
                <a:ea typeface="DejaVu Sans" pitchFamily="2"/>
                <a:cs typeface="DejaVu Sans" pitchFamily="2"/>
              </a:rPr>
              <a:t>Petals mechanical and thermal behavior will be tested</a:t>
            </a:r>
          </a:p>
          <a:p>
            <a:pPr marL="531813" indent="-531813" hangingPunct="0">
              <a:spcBef>
                <a:spcPts val="499"/>
              </a:spcBef>
              <a:buSzPct val="125000"/>
              <a:buFont typeface="Wingdings" pitchFamily="2" charset="2"/>
              <a:buChar char="§"/>
            </a:pPr>
            <a:r>
              <a:rPr lang="en-US" sz="2400" b="1" kern="0" dirty="0" err="1" smtClean="0">
                <a:solidFill>
                  <a:srgbClr val="0E3E58"/>
                </a:solidFill>
                <a:latin typeface="Calibri" pitchFamily="34"/>
                <a:ea typeface="DejaVu Sans" pitchFamily="2"/>
                <a:cs typeface="DejaVu Sans" pitchFamily="2"/>
              </a:rPr>
              <a:t>Embeding</a:t>
            </a:r>
            <a:r>
              <a:rPr lang="en-US" sz="2400" b="1" kern="0" dirty="0" smtClean="0">
                <a:solidFill>
                  <a:srgbClr val="0E3E58"/>
                </a:solidFill>
                <a:latin typeface="Calibri" pitchFamily="34"/>
                <a:ea typeface="DejaVu Sans" pitchFamily="2"/>
                <a:cs typeface="DejaVu Sans" pitchFamily="2"/>
              </a:rPr>
              <a:t> of FOS sensors for </a:t>
            </a:r>
            <a:r>
              <a:rPr lang="en-US" sz="2400" b="1" kern="0" dirty="0" err="1" smtClean="0">
                <a:solidFill>
                  <a:srgbClr val="0E3E58"/>
                </a:solidFill>
                <a:latin typeface="Calibri" pitchFamily="34"/>
                <a:ea typeface="DejaVu Sans" pitchFamily="2"/>
                <a:cs typeface="DejaVu Sans" pitchFamily="2"/>
              </a:rPr>
              <a:t>selfmonitoring</a:t>
            </a:r>
            <a:r>
              <a:rPr lang="en-US" sz="2400" b="1" kern="0" dirty="0" smtClean="0">
                <a:solidFill>
                  <a:srgbClr val="0E3E58"/>
                </a:solidFill>
                <a:latin typeface="Calibri" pitchFamily="34"/>
                <a:ea typeface="DejaVu Sans" pitchFamily="2"/>
                <a:cs typeface="DejaVu Sans" pitchFamily="2"/>
              </a:rPr>
              <a:t>.</a:t>
            </a:r>
          </a:p>
          <a:p>
            <a:pPr marL="531813" indent="-531813" hangingPunct="0">
              <a:spcBef>
                <a:spcPts val="499"/>
              </a:spcBef>
              <a:buSzPct val="125000"/>
              <a:buFont typeface="Wingdings" pitchFamily="2" charset="2"/>
              <a:buChar char="§"/>
            </a:pPr>
            <a:endParaRPr lang="en-US" kern="0" dirty="0" smtClean="0">
              <a:solidFill>
                <a:srgbClr val="0E3E58"/>
              </a:solidFill>
              <a:latin typeface="Calibri" pitchFamily="34"/>
              <a:ea typeface="DejaVu Sans" pitchFamily="2"/>
              <a:cs typeface="DejaVu Sans" pitchFamily="2"/>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1256261"/>
            <a:ext cx="3026384" cy="2057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2736" y="4039537"/>
            <a:ext cx="3813175" cy="189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402027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4 Marcador de pie de página"/>
          <p:cNvSpPr>
            <a:spLocks noGrp="1"/>
          </p:cNvSpPr>
          <p:nvPr>
            <p:ph type="ftr" sz="quarter" idx="11"/>
          </p:nvPr>
        </p:nvSpPr>
        <p:spPr>
          <a:noFill/>
        </p:spPr>
        <p:txBody>
          <a:bodyPr/>
          <a:lstStyle/>
          <a:p>
            <a:r>
              <a:rPr lang="es-ES" altLang="en-US" smtClean="0">
                <a:cs typeface="Arial" charset="0"/>
              </a:rPr>
              <a:t>Moya,  Reunión plan nacional, DET4HEP, Zaragoza 17-18 de Enero  2013 </a:t>
            </a:r>
            <a:endParaRPr lang="es-ES_tradnl" altLang="en-US" smtClean="0">
              <a:cs typeface="Arial" charset="0"/>
            </a:endParaRPr>
          </a:p>
        </p:txBody>
      </p:sp>
      <p:sp>
        <p:nvSpPr>
          <p:cNvPr id="18436" name="Rectangle 2"/>
          <p:cNvSpPr>
            <a:spLocks noGrp="1" noChangeArrowheads="1"/>
          </p:cNvSpPr>
          <p:nvPr>
            <p:ph type="title" idx="4294967295"/>
          </p:nvPr>
        </p:nvSpPr>
        <p:spPr>
          <a:xfrm>
            <a:off x="304800" y="0"/>
            <a:ext cx="8077200" cy="1139825"/>
          </a:xfrm>
        </p:spPr>
        <p:txBody>
          <a:bodyPr/>
          <a:lstStyle/>
          <a:p>
            <a:pPr eaLnBrk="1" hangingPunct="1"/>
            <a:r>
              <a:rPr lang="en-US" sz="3100" noProof="0" dirty="0" err="1" smtClean="0"/>
              <a:t>Demostrator</a:t>
            </a:r>
            <a:r>
              <a:rPr lang="en-US" sz="3100" noProof="0" dirty="0" smtClean="0"/>
              <a:t> plate </a:t>
            </a:r>
            <a:r>
              <a:rPr lang="en-US" sz="3100" noProof="0" dirty="0" err="1" smtClean="0"/>
              <a:t>demostrator</a:t>
            </a:r>
            <a:r>
              <a:rPr lang="en-US" sz="3100" noProof="0" dirty="0" smtClean="0"/>
              <a:t> @ </a:t>
            </a:r>
            <a:r>
              <a:rPr lang="en-US" sz="3100" noProof="0" dirty="0" err="1" smtClean="0"/>
              <a:t>DESY</a:t>
            </a:r>
            <a:r>
              <a:rPr lang="en-US" sz="4000" noProof="0" dirty="0" smtClean="0"/>
              <a:t/>
            </a:r>
            <a:br>
              <a:rPr lang="en-US" sz="4000" noProof="0" dirty="0" smtClean="0"/>
            </a:br>
            <a:endParaRPr lang="en-US" noProof="0" dirty="0" smtClean="0"/>
          </a:p>
        </p:txBody>
      </p:sp>
      <p:sp>
        <p:nvSpPr>
          <p:cNvPr id="18437" name="Rectangle 3"/>
          <p:cNvSpPr>
            <a:spLocks noGrp="1" noChangeArrowheads="1"/>
          </p:cNvSpPr>
          <p:nvPr>
            <p:ph type="body" idx="4294967295"/>
          </p:nvPr>
        </p:nvSpPr>
        <p:spPr>
          <a:xfrm>
            <a:off x="457200" y="533400"/>
            <a:ext cx="8458200" cy="2362200"/>
          </a:xfrm>
        </p:spPr>
        <p:txBody>
          <a:bodyPr/>
          <a:lstStyle/>
          <a:p>
            <a:pPr eaLnBrk="1" hangingPunct="1">
              <a:lnSpc>
                <a:spcPct val="90000"/>
              </a:lnSpc>
            </a:pPr>
            <a:r>
              <a:rPr lang="en-US" sz="2000" noProof="0" dirty="0" smtClean="0"/>
              <a:t>The First step is to manufacture and test this self monitoring structures</a:t>
            </a:r>
          </a:p>
          <a:p>
            <a:pPr eaLnBrk="1" hangingPunct="1">
              <a:lnSpc>
                <a:spcPct val="90000"/>
              </a:lnSpc>
            </a:pPr>
            <a:r>
              <a:rPr lang="en-US" sz="2000" noProof="0" dirty="0" smtClean="0"/>
              <a:t>This demonstrator is a CFRP plate with ten FBG sensors embedded at a define position, allowing us to measure  deformations under Torsion and Flexion loads, and temperature</a:t>
            </a:r>
          </a:p>
          <a:p>
            <a:pPr eaLnBrk="1" hangingPunct="1">
              <a:lnSpc>
                <a:spcPct val="90000"/>
              </a:lnSpc>
            </a:pPr>
            <a:r>
              <a:rPr lang="en-US" sz="2000" noProof="0" dirty="0" smtClean="0"/>
              <a:t>When a torsion or a flexion load is applied to the sheet, we know from simulations the expected measured value of each sensor. </a:t>
            </a:r>
          </a:p>
          <a:p>
            <a:pPr lvl="1" eaLnBrk="1" hangingPunct="1">
              <a:lnSpc>
                <a:spcPct val="90000"/>
              </a:lnSpc>
              <a:buFont typeface="Wingdings" pitchFamily="2" charset="2"/>
              <a:buNone/>
            </a:pPr>
            <a:endParaRPr lang="en-US" sz="2000" noProof="0" dirty="0" smtClean="0"/>
          </a:p>
          <a:p>
            <a:pPr lvl="1" eaLnBrk="1" hangingPunct="1">
              <a:lnSpc>
                <a:spcPct val="90000"/>
              </a:lnSpc>
            </a:pPr>
            <a:endParaRPr lang="en-US" sz="2000" noProof="0" dirty="0" smtClean="0"/>
          </a:p>
        </p:txBody>
      </p:sp>
      <p:sp>
        <p:nvSpPr>
          <p:cNvPr id="1843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ctr" fontAlgn="base">
              <a:lnSpc>
                <a:spcPct val="80000"/>
              </a:lnSpc>
              <a:spcBef>
                <a:spcPct val="20000"/>
              </a:spcBef>
              <a:spcAft>
                <a:spcPct val="0"/>
              </a:spcAft>
              <a:buClr>
                <a:srgbClr val="FFFFFF"/>
              </a:buClr>
              <a:buSzPct val="100000"/>
              <a:buFont typeface="Wingdings" pitchFamily="2" charset="2"/>
              <a:buNone/>
            </a:pPr>
            <a:r>
              <a:rPr lang="es-ES" sz="900">
                <a:solidFill>
                  <a:srgbClr val="000000"/>
                </a:solidFill>
                <a:latin typeface="Arial" charset="0"/>
              </a:rPr>
              <a:t>  </a:t>
            </a:r>
            <a:r>
              <a:rPr lang="es-ES" sz="1000">
                <a:solidFill>
                  <a:srgbClr val="000000"/>
                </a:solidFill>
                <a:latin typeface="Arial" charset="0"/>
              </a:rPr>
              <a:t>,</a:t>
            </a:r>
            <a:r>
              <a:rPr lang="es-ES" sz="800">
                <a:solidFill>
                  <a:srgbClr val="000000"/>
                </a:solidFill>
                <a:latin typeface="Arial" charset="0"/>
              </a:rPr>
              <a:t> </a:t>
            </a:r>
            <a:endParaRPr lang="es-ES" sz="900">
              <a:solidFill>
                <a:srgbClr val="000000"/>
              </a:solidFill>
              <a:latin typeface="Arial" charset="0"/>
            </a:endParaRPr>
          </a:p>
        </p:txBody>
      </p:sp>
      <p:sp>
        <p:nvSpPr>
          <p:cNvPr id="1843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fontAlgn="base">
              <a:lnSpc>
                <a:spcPct val="80000"/>
              </a:lnSpc>
              <a:spcBef>
                <a:spcPct val="20000"/>
              </a:spcBef>
              <a:spcAft>
                <a:spcPct val="0"/>
              </a:spcAft>
              <a:buClr>
                <a:srgbClr val="FFFFFF"/>
              </a:buClr>
              <a:buSzPct val="100000"/>
              <a:buFont typeface="Wingdings" pitchFamily="2" charset="2"/>
              <a:buNone/>
            </a:pPr>
            <a:endParaRPr lang="es-ES" sz="2000" i="1">
              <a:solidFill>
                <a:srgbClr val="7979FF"/>
              </a:solidFill>
              <a:latin typeface="Calibri" pitchFamily="34" charset="0"/>
            </a:endParaRPr>
          </a:p>
        </p:txBody>
      </p:sp>
      <p:sp>
        <p:nvSpPr>
          <p:cNvPr id="1844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fontAlgn="base">
              <a:lnSpc>
                <a:spcPct val="80000"/>
              </a:lnSpc>
              <a:spcBef>
                <a:spcPct val="20000"/>
              </a:spcBef>
              <a:spcAft>
                <a:spcPct val="0"/>
              </a:spcAft>
              <a:buClr>
                <a:srgbClr val="FFFFFF"/>
              </a:buClr>
              <a:buSzPct val="100000"/>
              <a:buFont typeface="Wingdings" pitchFamily="2" charset="2"/>
              <a:buNone/>
            </a:pPr>
            <a:endParaRPr lang="es-ES" sz="2000" i="1">
              <a:solidFill>
                <a:srgbClr val="7979FF"/>
              </a:solidFill>
              <a:latin typeface="Calibri" pitchFamily="34" charset="0"/>
            </a:endParaRPr>
          </a:p>
        </p:txBody>
      </p:sp>
      <p:sp>
        <p:nvSpPr>
          <p:cNvPr id="1844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fontAlgn="base">
              <a:lnSpc>
                <a:spcPct val="80000"/>
              </a:lnSpc>
              <a:spcBef>
                <a:spcPct val="20000"/>
              </a:spcBef>
              <a:spcAft>
                <a:spcPct val="0"/>
              </a:spcAft>
              <a:buClr>
                <a:srgbClr val="FFFFFF"/>
              </a:buClr>
              <a:buSzPct val="100000"/>
              <a:buFont typeface="Wingdings" pitchFamily="2" charset="2"/>
              <a:buNone/>
            </a:pPr>
            <a:endParaRPr lang="es-ES" sz="2000" i="1">
              <a:solidFill>
                <a:srgbClr val="7979FF"/>
              </a:solidFill>
              <a:latin typeface="Calibri" pitchFamily="34" charset="0"/>
            </a:endParaRPr>
          </a:p>
        </p:txBody>
      </p:sp>
      <p:grpSp>
        <p:nvGrpSpPr>
          <p:cNvPr id="31" name="Group 30"/>
          <p:cNvGrpSpPr/>
          <p:nvPr/>
        </p:nvGrpSpPr>
        <p:grpSpPr>
          <a:xfrm>
            <a:off x="609600" y="2819400"/>
            <a:ext cx="7086600" cy="3590925"/>
            <a:chOff x="609600" y="2819400"/>
            <a:chExt cx="7086600" cy="3590925"/>
          </a:xfrm>
        </p:grpSpPr>
        <p:pic>
          <p:nvPicPr>
            <p:cNvPr id="18442" name="Picture 9" descr="`platedemons1.png"/>
            <p:cNvPicPr>
              <a:picLocks noChangeAspect="1"/>
            </p:cNvPicPr>
            <p:nvPr/>
          </p:nvPicPr>
          <p:blipFill>
            <a:blip r:embed="rId2" cstate="print"/>
            <a:srcRect/>
            <a:stretch>
              <a:fillRect/>
            </a:stretch>
          </p:blipFill>
          <p:spPr bwMode="auto">
            <a:xfrm>
              <a:off x="609600" y="2895600"/>
              <a:ext cx="7086600" cy="3514725"/>
            </a:xfrm>
            <a:prstGeom prst="rect">
              <a:avLst/>
            </a:prstGeom>
            <a:noFill/>
            <a:ln w="9525">
              <a:noFill/>
              <a:miter lim="800000"/>
              <a:headEnd/>
              <a:tailEnd/>
            </a:ln>
          </p:spPr>
        </p:pic>
        <p:sp>
          <p:nvSpPr>
            <p:cNvPr id="18443" name="TextBox 10"/>
            <p:cNvSpPr txBox="1">
              <a:spLocks noChangeArrowheads="1"/>
            </p:cNvSpPr>
            <p:nvPr/>
          </p:nvSpPr>
          <p:spPr bwMode="auto">
            <a:xfrm>
              <a:off x="3810000" y="2819400"/>
              <a:ext cx="1905000" cy="400050"/>
            </a:xfrm>
            <a:prstGeom prst="rect">
              <a:avLst/>
            </a:prstGeom>
            <a:noFill/>
            <a:ln w="9525">
              <a:noFill/>
              <a:miter lim="800000"/>
              <a:headEnd/>
              <a:tailEnd/>
            </a:ln>
          </p:spPr>
          <p:txBody>
            <a:bodyPr>
              <a:spAutoFit/>
            </a:bodyPr>
            <a:lstStyle/>
            <a:p>
              <a:pPr algn="ctr" fontAlgn="base">
                <a:lnSpc>
                  <a:spcPct val="80000"/>
                </a:lnSpc>
                <a:spcBef>
                  <a:spcPct val="20000"/>
                </a:spcBef>
                <a:spcAft>
                  <a:spcPct val="0"/>
                </a:spcAft>
                <a:buClr>
                  <a:srgbClr val="FFFFFF"/>
                </a:buClr>
                <a:buSzPct val="100000"/>
                <a:buFont typeface="Wingdings" pitchFamily="2" charset="2"/>
                <a:buNone/>
              </a:pPr>
              <a:r>
                <a:rPr lang="es-ES" sz="2000" i="1" dirty="0" err="1">
                  <a:solidFill>
                    <a:srgbClr val="FF0000"/>
                  </a:solidFill>
                  <a:latin typeface="Calibri" pitchFamily="34" charset="0"/>
                </a:rPr>
                <a:t>Flexion</a:t>
              </a:r>
              <a:r>
                <a:rPr lang="es-ES" sz="2000" i="1" dirty="0">
                  <a:solidFill>
                    <a:srgbClr val="7979FF"/>
                  </a:solidFill>
                  <a:latin typeface="Calibri" pitchFamily="34" charset="0"/>
                </a:rPr>
                <a:t> </a:t>
              </a:r>
              <a:r>
                <a:rPr lang="es-ES" sz="2000" i="1" dirty="0" err="1">
                  <a:solidFill>
                    <a:srgbClr val="FF0000"/>
                  </a:solidFill>
                  <a:latin typeface="Calibri" pitchFamily="34" charset="0"/>
                </a:rPr>
                <a:t>sensors</a:t>
              </a:r>
              <a:endParaRPr lang="es-ES" sz="2000" i="1" dirty="0">
                <a:solidFill>
                  <a:srgbClr val="FF0000"/>
                </a:solidFill>
                <a:latin typeface="Calibri" pitchFamily="34" charset="0"/>
              </a:endParaRPr>
            </a:p>
          </p:txBody>
        </p:sp>
        <p:sp>
          <p:nvSpPr>
            <p:cNvPr id="18444" name="TextBox 11"/>
            <p:cNvSpPr txBox="1">
              <a:spLocks noChangeArrowheads="1"/>
            </p:cNvSpPr>
            <p:nvPr/>
          </p:nvSpPr>
          <p:spPr bwMode="auto">
            <a:xfrm>
              <a:off x="4800600" y="4648200"/>
              <a:ext cx="1905000" cy="400050"/>
            </a:xfrm>
            <a:prstGeom prst="rect">
              <a:avLst/>
            </a:prstGeom>
            <a:noFill/>
            <a:ln w="9525">
              <a:noFill/>
              <a:miter lim="800000"/>
              <a:headEnd/>
              <a:tailEnd/>
            </a:ln>
          </p:spPr>
          <p:txBody>
            <a:bodyPr>
              <a:spAutoFit/>
            </a:bodyPr>
            <a:lstStyle/>
            <a:p>
              <a:pPr algn="ctr" fontAlgn="base">
                <a:lnSpc>
                  <a:spcPct val="80000"/>
                </a:lnSpc>
                <a:spcBef>
                  <a:spcPct val="20000"/>
                </a:spcBef>
                <a:spcAft>
                  <a:spcPct val="0"/>
                </a:spcAft>
                <a:buClr>
                  <a:srgbClr val="FFFFFF"/>
                </a:buClr>
                <a:buSzPct val="100000"/>
                <a:buFont typeface="Wingdings" pitchFamily="2" charset="2"/>
                <a:buNone/>
              </a:pPr>
              <a:r>
                <a:rPr lang="es-ES" sz="2000" i="1" dirty="0" err="1">
                  <a:solidFill>
                    <a:srgbClr val="FF0000"/>
                  </a:solidFill>
                  <a:latin typeface="Calibri" pitchFamily="34" charset="0"/>
                </a:rPr>
                <a:t>Torsion</a:t>
              </a:r>
              <a:r>
                <a:rPr lang="es-ES" sz="2000" i="1" dirty="0">
                  <a:solidFill>
                    <a:srgbClr val="FF0000"/>
                  </a:solidFill>
                  <a:latin typeface="Calibri" pitchFamily="34" charset="0"/>
                </a:rPr>
                <a:t>  </a:t>
              </a:r>
              <a:r>
                <a:rPr lang="es-ES" sz="2000" i="1" dirty="0" err="1">
                  <a:solidFill>
                    <a:srgbClr val="FF0000"/>
                  </a:solidFill>
                  <a:latin typeface="Calibri" pitchFamily="34" charset="0"/>
                </a:rPr>
                <a:t>sensors</a:t>
              </a:r>
              <a:endParaRPr lang="es-ES" sz="2000" i="1" dirty="0">
                <a:solidFill>
                  <a:srgbClr val="FF0000"/>
                </a:solidFill>
                <a:latin typeface="Calibri" pitchFamily="34" charset="0"/>
              </a:endParaRPr>
            </a:p>
          </p:txBody>
        </p:sp>
        <p:cxnSp>
          <p:nvCxnSpPr>
            <p:cNvPr id="29" name="Straight Arrow Connector 28"/>
            <p:cNvCxnSpPr/>
            <p:nvPr/>
          </p:nvCxnSpPr>
          <p:spPr bwMode="auto">
            <a:xfrm>
              <a:off x="4343400" y="3200400"/>
              <a:ext cx="533400" cy="762000"/>
            </a:xfrm>
            <a:prstGeom prst="straightConnector1">
              <a:avLst/>
            </a:prstGeom>
            <a:noFill/>
            <a:ln w="19050" cap="flat" cmpd="sng" algn="ctr">
              <a:solidFill>
                <a:schemeClr val="accent4">
                  <a:lumMod val="85000"/>
                  <a:lumOff val="15000"/>
                </a:schemeClr>
              </a:solidFill>
              <a:prstDash val="solid"/>
              <a:round/>
              <a:headEnd type="none" w="med" len="med"/>
              <a:tailEnd type="arrow"/>
            </a:ln>
            <a:effectLst/>
          </p:spPr>
        </p:cxnSp>
        <p:sp>
          <p:nvSpPr>
            <p:cNvPr id="18450" name="TextBox 37"/>
            <p:cNvSpPr txBox="1">
              <a:spLocks noChangeArrowheads="1"/>
            </p:cNvSpPr>
            <p:nvPr/>
          </p:nvSpPr>
          <p:spPr bwMode="auto">
            <a:xfrm>
              <a:off x="5486400" y="3133725"/>
              <a:ext cx="1905000" cy="523875"/>
            </a:xfrm>
            <a:prstGeom prst="rect">
              <a:avLst/>
            </a:prstGeom>
            <a:noFill/>
            <a:ln w="9525">
              <a:noFill/>
              <a:miter lim="800000"/>
              <a:headEnd/>
              <a:tailEnd/>
            </a:ln>
          </p:spPr>
          <p:txBody>
            <a:bodyPr>
              <a:spAutoFit/>
            </a:bodyPr>
            <a:lstStyle/>
            <a:p>
              <a:pPr algn="ctr" fontAlgn="base">
                <a:lnSpc>
                  <a:spcPct val="80000"/>
                </a:lnSpc>
                <a:spcBef>
                  <a:spcPct val="20000"/>
                </a:spcBef>
                <a:spcAft>
                  <a:spcPct val="0"/>
                </a:spcAft>
                <a:buClr>
                  <a:srgbClr val="FFFFFF"/>
                </a:buClr>
                <a:buSzPct val="100000"/>
                <a:buFont typeface="Wingdings" pitchFamily="2" charset="2"/>
                <a:buNone/>
              </a:pPr>
              <a:r>
                <a:rPr lang="es-ES" sz="2800" i="1">
                  <a:solidFill>
                    <a:srgbClr val="002060"/>
                  </a:solidFill>
                  <a:latin typeface="Calibri" pitchFamily="34" charset="0"/>
                </a:rPr>
                <a:t>Top layer</a:t>
              </a:r>
            </a:p>
          </p:txBody>
        </p:sp>
        <p:sp>
          <p:nvSpPr>
            <p:cNvPr id="18452" name="TextBox 39"/>
            <p:cNvSpPr txBox="1">
              <a:spLocks noChangeArrowheads="1"/>
            </p:cNvSpPr>
            <p:nvPr/>
          </p:nvSpPr>
          <p:spPr bwMode="auto">
            <a:xfrm>
              <a:off x="914400" y="5867400"/>
              <a:ext cx="2438400" cy="523875"/>
            </a:xfrm>
            <a:prstGeom prst="rect">
              <a:avLst/>
            </a:prstGeom>
            <a:noFill/>
            <a:ln w="9525">
              <a:noFill/>
              <a:miter lim="800000"/>
              <a:headEnd/>
              <a:tailEnd/>
            </a:ln>
          </p:spPr>
          <p:txBody>
            <a:bodyPr>
              <a:spAutoFit/>
            </a:bodyPr>
            <a:lstStyle/>
            <a:p>
              <a:pPr algn="ctr" fontAlgn="base">
                <a:lnSpc>
                  <a:spcPct val="80000"/>
                </a:lnSpc>
                <a:spcBef>
                  <a:spcPct val="20000"/>
                </a:spcBef>
                <a:spcAft>
                  <a:spcPct val="0"/>
                </a:spcAft>
                <a:buClr>
                  <a:srgbClr val="FFFFFF"/>
                </a:buClr>
                <a:buSzPct val="100000"/>
                <a:buFont typeface="Wingdings" pitchFamily="2" charset="2"/>
                <a:buNone/>
              </a:pPr>
              <a:r>
                <a:rPr lang="es-ES" sz="2800" i="1">
                  <a:solidFill>
                    <a:srgbClr val="002060"/>
                  </a:solidFill>
                  <a:latin typeface="Calibri" pitchFamily="34" charset="0"/>
                </a:rPr>
                <a:t>Botton layer</a:t>
              </a:r>
            </a:p>
          </p:txBody>
        </p:sp>
        <p:cxnSp>
          <p:nvCxnSpPr>
            <p:cNvPr id="43" name="Straight Arrow Connector 42"/>
            <p:cNvCxnSpPr>
              <a:stCxn id="18452" idx="0"/>
            </p:cNvCxnSpPr>
            <p:nvPr/>
          </p:nvCxnSpPr>
          <p:spPr bwMode="auto">
            <a:xfrm flipV="1">
              <a:off x="2133600" y="5257800"/>
              <a:ext cx="914400" cy="609600"/>
            </a:xfrm>
            <a:prstGeom prst="straightConnector1">
              <a:avLst/>
            </a:prstGeom>
            <a:noFill/>
            <a:ln w="19050" cap="flat" cmpd="sng" algn="ctr">
              <a:solidFill>
                <a:schemeClr val="accent4">
                  <a:lumMod val="85000"/>
                  <a:lumOff val="15000"/>
                </a:schemeClr>
              </a:solidFill>
              <a:prstDash val="solid"/>
              <a:round/>
              <a:headEnd type="none" w="med" len="med"/>
              <a:tailEnd type="arrow"/>
            </a:ln>
            <a:effectLst/>
          </p:spPr>
        </p:cxnSp>
        <p:cxnSp>
          <p:nvCxnSpPr>
            <p:cNvPr id="17" name="Straight Arrow Connector 16"/>
            <p:cNvCxnSpPr/>
            <p:nvPr/>
          </p:nvCxnSpPr>
          <p:spPr bwMode="auto">
            <a:xfrm flipH="1">
              <a:off x="3581400" y="3200400"/>
              <a:ext cx="685800" cy="1524000"/>
            </a:xfrm>
            <a:prstGeom prst="straightConnector1">
              <a:avLst/>
            </a:prstGeom>
            <a:noFill/>
            <a:ln w="19050" cap="flat" cmpd="sng" algn="ctr">
              <a:solidFill>
                <a:schemeClr val="accent4">
                  <a:lumMod val="85000"/>
                  <a:lumOff val="15000"/>
                </a:schemeClr>
              </a:solidFill>
              <a:prstDash val="solid"/>
              <a:round/>
              <a:headEnd type="none" w="med" len="med"/>
              <a:tailEnd type="arrow"/>
            </a:ln>
            <a:effectLst/>
          </p:spPr>
        </p:cxnSp>
        <p:cxnSp>
          <p:nvCxnSpPr>
            <p:cNvPr id="20" name="Straight Arrow Connector 19"/>
            <p:cNvCxnSpPr/>
            <p:nvPr/>
          </p:nvCxnSpPr>
          <p:spPr bwMode="auto">
            <a:xfrm flipH="1" flipV="1">
              <a:off x="4114800" y="4572000"/>
              <a:ext cx="1295400" cy="152400"/>
            </a:xfrm>
            <a:prstGeom prst="straightConnector1">
              <a:avLst/>
            </a:prstGeom>
            <a:noFill/>
            <a:ln w="19050" cap="flat" cmpd="sng" algn="ctr">
              <a:solidFill>
                <a:schemeClr val="accent4">
                  <a:lumMod val="85000"/>
                  <a:lumOff val="15000"/>
                </a:schemeClr>
              </a:solidFill>
              <a:prstDash val="solid"/>
              <a:round/>
              <a:headEnd type="none" w="med" len="med"/>
              <a:tailEnd type="arrow"/>
            </a:ln>
            <a:effectLst/>
          </p:spPr>
        </p:cxnSp>
        <p:cxnSp>
          <p:nvCxnSpPr>
            <p:cNvPr id="21" name="Straight Arrow Connector 20"/>
            <p:cNvCxnSpPr/>
            <p:nvPr/>
          </p:nvCxnSpPr>
          <p:spPr bwMode="auto">
            <a:xfrm flipH="1" flipV="1">
              <a:off x="4495800" y="4343400"/>
              <a:ext cx="914400" cy="381000"/>
            </a:xfrm>
            <a:prstGeom prst="straightConnector1">
              <a:avLst/>
            </a:prstGeom>
            <a:noFill/>
            <a:ln w="19050" cap="flat" cmpd="sng" algn="ctr">
              <a:solidFill>
                <a:schemeClr val="accent4">
                  <a:lumMod val="85000"/>
                  <a:lumOff val="15000"/>
                </a:schemeClr>
              </a:solidFill>
              <a:prstDash val="solid"/>
              <a:round/>
              <a:headEnd type="none" w="med" len="med"/>
              <a:tailEnd type="arrow"/>
            </a:ln>
            <a:effectLst/>
          </p:spPr>
        </p:cxnSp>
        <p:cxnSp>
          <p:nvCxnSpPr>
            <p:cNvPr id="27" name="Straight Arrow Connector 26"/>
            <p:cNvCxnSpPr/>
            <p:nvPr/>
          </p:nvCxnSpPr>
          <p:spPr bwMode="auto">
            <a:xfrm flipH="1">
              <a:off x="5334000" y="3505200"/>
              <a:ext cx="685800" cy="685800"/>
            </a:xfrm>
            <a:prstGeom prst="straightConnector1">
              <a:avLst/>
            </a:prstGeom>
            <a:noFill/>
            <a:ln w="19050" cap="flat" cmpd="sng" algn="ctr">
              <a:solidFill>
                <a:schemeClr val="accent4">
                  <a:lumMod val="85000"/>
                  <a:lumOff val="15000"/>
                </a:schemeClr>
              </a:solidFill>
              <a:prstDash val="solid"/>
              <a:round/>
              <a:headEnd type="none" w="med" len="med"/>
              <a:tailEnd type="arrow"/>
            </a:ln>
            <a:effectLst/>
          </p:spPr>
        </p:cxnSp>
      </p:grpSp>
      <p:sp>
        <p:nvSpPr>
          <p:cNvPr id="2" name="1 Marcador de número de diapositiva"/>
          <p:cNvSpPr>
            <a:spLocks noGrp="1"/>
          </p:cNvSpPr>
          <p:nvPr>
            <p:ph type="sldNum" sz="quarter" idx="10"/>
          </p:nvPr>
        </p:nvSpPr>
        <p:spPr/>
        <p:txBody>
          <a:bodyPr/>
          <a:lstStyle/>
          <a:p>
            <a:pPr>
              <a:defRPr/>
            </a:pPr>
            <a:fld id="{6FE4F4B8-546B-4655-8B7D-7E5F0E211980}" type="slidenum">
              <a:rPr lang="es-ES_tradnl" altLang="en-US" smtClean="0"/>
              <a:pPr>
                <a:defRPr/>
              </a:pPr>
              <a:t>14</a:t>
            </a:fld>
            <a:endParaRPr lang="es-ES_tradnl" altLang="en-US" dirty="0"/>
          </a:p>
        </p:txBody>
      </p:sp>
    </p:spTree>
    <p:extLst>
      <p:ext uri="{BB962C8B-B14F-4D97-AF65-F5344CB8AC3E}">
        <p14:creationId xmlns:p14="http://schemas.microsoft.com/office/powerpoint/2010/main" val="251201564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ftr" sz="quarter" idx="11"/>
          </p:nvPr>
        </p:nvSpPr>
        <p:spPr>
          <a:xfrm>
            <a:off x="457200" y="6629400"/>
            <a:ext cx="7937500" cy="190500"/>
          </a:xfrm>
          <a:noFill/>
        </p:spPr>
        <p:txBody>
          <a:bodyPr/>
          <a:lstStyle/>
          <a:p>
            <a:r>
              <a:rPr lang="es-ES" altLang="en-US" smtClean="0">
                <a:cs typeface="Arial" charset="0"/>
              </a:rPr>
              <a:t>Moya,  Reunión plan nacional, DET4HEP, Zaragoza 17-18 de Enero  2013 </a:t>
            </a:r>
            <a:endParaRPr lang="es-ES_tradnl" altLang="en-US" smtClean="0">
              <a:cs typeface="Arial" charset="0"/>
            </a:endParaRPr>
          </a:p>
        </p:txBody>
      </p:sp>
      <p:sp>
        <p:nvSpPr>
          <p:cNvPr id="27651" name="1 Título"/>
          <p:cNvSpPr>
            <a:spLocks noGrp="1"/>
          </p:cNvSpPr>
          <p:nvPr>
            <p:ph type="title" idx="4294967295"/>
          </p:nvPr>
        </p:nvSpPr>
        <p:spPr>
          <a:xfrm>
            <a:off x="457200" y="0"/>
            <a:ext cx="7391400" cy="1139825"/>
          </a:xfrm>
        </p:spPr>
        <p:txBody>
          <a:bodyPr/>
          <a:lstStyle/>
          <a:p>
            <a:r>
              <a:rPr lang="en-US" noProof="0" dirty="0" smtClean="0"/>
              <a:t>Demonstrator simulation under flexion loads</a:t>
            </a:r>
          </a:p>
        </p:txBody>
      </p:sp>
      <p:sp>
        <p:nvSpPr>
          <p:cNvPr id="4" name="3 Marcador de número de diapositiva"/>
          <p:cNvSpPr txBox="1">
            <a:spLocks noGrp="1"/>
          </p:cNvSpPr>
          <p:nvPr/>
        </p:nvSpPr>
        <p:spPr bwMode="auto">
          <a:xfrm>
            <a:off x="8653463" y="6362700"/>
            <a:ext cx="533400" cy="457200"/>
          </a:xfrm>
          <a:prstGeom prst="rect">
            <a:avLst/>
          </a:prstGeom>
          <a:noFill/>
          <a:ln>
            <a:miter lim="800000"/>
            <a:headEnd/>
            <a:tailEnd/>
          </a:ln>
        </p:spPr>
        <p:txBody>
          <a:bodyPr anchor="b"/>
          <a:lstStyle/>
          <a:p>
            <a:pPr algn="ctr" fontAlgn="base">
              <a:lnSpc>
                <a:spcPct val="80000"/>
              </a:lnSpc>
              <a:spcBef>
                <a:spcPct val="20000"/>
              </a:spcBef>
              <a:spcAft>
                <a:spcPct val="0"/>
              </a:spcAft>
              <a:buClr>
                <a:srgbClr val="FFFFFF"/>
              </a:buClr>
              <a:buSzPct val="100000"/>
              <a:buFont typeface="Wingdings" pitchFamily="2" charset="2"/>
              <a:buNone/>
              <a:defRPr/>
            </a:pPr>
            <a:fld id="{637BE1B9-F83F-4E6B-964A-E7E8151CFA27}" type="slidenum">
              <a:rPr lang="es-ES_tradnl" altLang="en-US" sz="1200">
                <a:solidFill>
                  <a:srgbClr val="FFFFFF"/>
                </a:solidFill>
              </a:rPr>
              <a:pPr algn="ctr" fontAlgn="base">
                <a:lnSpc>
                  <a:spcPct val="80000"/>
                </a:lnSpc>
                <a:spcBef>
                  <a:spcPct val="20000"/>
                </a:spcBef>
                <a:spcAft>
                  <a:spcPct val="0"/>
                </a:spcAft>
                <a:buClr>
                  <a:srgbClr val="FFFFFF"/>
                </a:buClr>
                <a:buSzPct val="100000"/>
                <a:buFont typeface="Wingdings" pitchFamily="2" charset="2"/>
                <a:buNone/>
                <a:defRPr/>
              </a:pPr>
              <a:t>15</a:t>
            </a:fld>
            <a:endParaRPr lang="es-ES_tradnl" altLang="en-US" sz="1200">
              <a:solidFill>
                <a:srgbClr val="FFFFFF"/>
              </a:solidFill>
            </a:endParaRPr>
          </a:p>
        </p:txBody>
      </p:sp>
      <p:pic>
        <p:nvPicPr>
          <p:cNvPr id="10" name="Picture 9" descr="flexion1.png"/>
          <p:cNvPicPr>
            <a:picLocks noChangeAspect="1"/>
          </p:cNvPicPr>
          <p:nvPr/>
        </p:nvPicPr>
        <p:blipFill>
          <a:blip r:embed="rId2" cstate="print"/>
          <a:srcRect/>
          <a:stretch>
            <a:fillRect/>
          </a:stretch>
        </p:blipFill>
        <p:spPr bwMode="auto">
          <a:xfrm>
            <a:off x="231775" y="417513"/>
            <a:ext cx="8680450" cy="6022975"/>
          </a:xfrm>
          <a:prstGeom prst="rect">
            <a:avLst/>
          </a:prstGeom>
          <a:noFill/>
          <a:ln w="9525">
            <a:noFill/>
            <a:miter lim="800000"/>
            <a:headEnd/>
            <a:tailEnd/>
          </a:ln>
        </p:spPr>
      </p:pic>
      <p:sp>
        <p:nvSpPr>
          <p:cNvPr id="2" name="1 Marcador de número de diapositiva"/>
          <p:cNvSpPr>
            <a:spLocks noGrp="1"/>
          </p:cNvSpPr>
          <p:nvPr>
            <p:ph type="sldNum" sz="quarter" idx="10"/>
          </p:nvPr>
        </p:nvSpPr>
        <p:spPr/>
        <p:txBody>
          <a:bodyPr/>
          <a:lstStyle/>
          <a:p>
            <a:pPr>
              <a:defRPr/>
            </a:pPr>
            <a:fld id="{46969B5E-57AA-4CCE-B6AB-07EDB346C168}" type="slidenum">
              <a:rPr lang="es-ES_tradnl" altLang="en-US" smtClean="0"/>
              <a:pPr>
                <a:defRPr/>
              </a:pPr>
              <a:t>15</a:t>
            </a:fld>
            <a:endParaRPr lang="es-ES_tradnl" altLang="en-US"/>
          </a:p>
        </p:txBody>
      </p:sp>
    </p:spTree>
    <p:extLst>
      <p:ext uri="{BB962C8B-B14F-4D97-AF65-F5344CB8AC3E}">
        <p14:creationId xmlns:p14="http://schemas.microsoft.com/office/powerpoint/2010/main" val="368164348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ftr" sz="quarter" idx="11"/>
          </p:nvPr>
        </p:nvSpPr>
        <p:spPr>
          <a:xfrm>
            <a:off x="457200" y="6629400"/>
            <a:ext cx="7937500" cy="190500"/>
          </a:xfrm>
          <a:noFill/>
        </p:spPr>
        <p:txBody>
          <a:bodyPr/>
          <a:lstStyle/>
          <a:p>
            <a:r>
              <a:rPr lang="es-ES" altLang="en-US" smtClean="0">
                <a:cs typeface="Arial" charset="0"/>
              </a:rPr>
              <a:t>Moya,  Reunión plan nacional, DET4HEP, Zaragoza 17-18 de Enero  2013 </a:t>
            </a:r>
            <a:endParaRPr lang="es-ES_tradnl" altLang="en-US" smtClean="0">
              <a:cs typeface="Arial" charset="0"/>
            </a:endParaRPr>
          </a:p>
        </p:txBody>
      </p:sp>
      <p:sp>
        <p:nvSpPr>
          <p:cNvPr id="27651" name="1 Título"/>
          <p:cNvSpPr>
            <a:spLocks noGrp="1"/>
          </p:cNvSpPr>
          <p:nvPr>
            <p:ph type="title" idx="4294967295"/>
          </p:nvPr>
        </p:nvSpPr>
        <p:spPr>
          <a:xfrm>
            <a:off x="457200" y="0"/>
            <a:ext cx="7391400" cy="1139825"/>
          </a:xfrm>
        </p:spPr>
        <p:txBody>
          <a:bodyPr/>
          <a:lstStyle/>
          <a:p>
            <a:r>
              <a:rPr lang="en-US" noProof="0" dirty="0" smtClean="0"/>
              <a:t>Demonstrator simulation under flexion loads</a:t>
            </a:r>
          </a:p>
        </p:txBody>
      </p:sp>
      <p:sp>
        <p:nvSpPr>
          <p:cNvPr id="4" name="3 Marcador de número de diapositiva"/>
          <p:cNvSpPr txBox="1">
            <a:spLocks noGrp="1"/>
          </p:cNvSpPr>
          <p:nvPr/>
        </p:nvSpPr>
        <p:spPr bwMode="auto">
          <a:xfrm>
            <a:off x="8653463" y="6362700"/>
            <a:ext cx="533400" cy="457200"/>
          </a:xfrm>
          <a:prstGeom prst="rect">
            <a:avLst/>
          </a:prstGeom>
          <a:noFill/>
          <a:ln>
            <a:miter lim="800000"/>
            <a:headEnd/>
            <a:tailEnd/>
          </a:ln>
        </p:spPr>
        <p:txBody>
          <a:bodyPr anchor="b"/>
          <a:lstStyle/>
          <a:p>
            <a:pPr algn="ctr" fontAlgn="base">
              <a:lnSpc>
                <a:spcPct val="80000"/>
              </a:lnSpc>
              <a:spcBef>
                <a:spcPct val="20000"/>
              </a:spcBef>
              <a:spcAft>
                <a:spcPct val="0"/>
              </a:spcAft>
              <a:buClr>
                <a:srgbClr val="FFFFFF"/>
              </a:buClr>
              <a:buSzPct val="100000"/>
              <a:buFont typeface="Wingdings" pitchFamily="2" charset="2"/>
              <a:buNone/>
              <a:defRPr/>
            </a:pPr>
            <a:fld id="{637BE1B9-F83F-4E6B-964A-E7E8151CFA27}" type="slidenum">
              <a:rPr lang="es-ES_tradnl" altLang="en-US" sz="1200">
                <a:solidFill>
                  <a:srgbClr val="FFFFFF"/>
                </a:solidFill>
              </a:rPr>
              <a:pPr algn="ctr" fontAlgn="base">
                <a:lnSpc>
                  <a:spcPct val="80000"/>
                </a:lnSpc>
                <a:spcBef>
                  <a:spcPct val="20000"/>
                </a:spcBef>
                <a:spcAft>
                  <a:spcPct val="0"/>
                </a:spcAft>
                <a:buClr>
                  <a:srgbClr val="FFFFFF"/>
                </a:buClr>
                <a:buSzPct val="100000"/>
                <a:buFont typeface="Wingdings" pitchFamily="2" charset="2"/>
                <a:buNone/>
                <a:defRPr/>
              </a:pPr>
              <a:t>16</a:t>
            </a:fld>
            <a:endParaRPr lang="es-ES_tradnl" altLang="en-US" sz="1200">
              <a:solidFill>
                <a:srgbClr val="FFFFFF"/>
              </a:solidFill>
            </a:endParaRPr>
          </a:p>
        </p:txBody>
      </p:sp>
      <p:pic>
        <p:nvPicPr>
          <p:cNvPr id="10" name="Picture 9" descr="flexion1.png"/>
          <p:cNvPicPr>
            <a:picLocks noChangeAspect="1"/>
          </p:cNvPicPr>
          <p:nvPr/>
        </p:nvPicPr>
        <p:blipFill>
          <a:blip r:embed="rId2" cstate="print"/>
          <a:stretch>
            <a:fillRect/>
          </a:stretch>
        </p:blipFill>
        <p:spPr bwMode="auto">
          <a:xfrm>
            <a:off x="237872" y="417664"/>
            <a:ext cx="8668253" cy="6022669"/>
          </a:xfrm>
          <a:prstGeom prst="rect">
            <a:avLst/>
          </a:prstGeom>
          <a:noFill/>
          <a:ln w="9525">
            <a:noFill/>
            <a:miter lim="800000"/>
            <a:headEnd/>
            <a:tailEnd/>
          </a:ln>
        </p:spPr>
      </p:pic>
      <p:sp>
        <p:nvSpPr>
          <p:cNvPr id="2" name="1 Marcador de número de diapositiva"/>
          <p:cNvSpPr>
            <a:spLocks noGrp="1"/>
          </p:cNvSpPr>
          <p:nvPr>
            <p:ph type="sldNum" sz="quarter" idx="10"/>
          </p:nvPr>
        </p:nvSpPr>
        <p:spPr/>
        <p:txBody>
          <a:bodyPr/>
          <a:lstStyle/>
          <a:p>
            <a:pPr>
              <a:defRPr/>
            </a:pPr>
            <a:fld id="{46969B5E-57AA-4CCE-B6AB-07EDB346C168}" type="slidenum">
              <a:rPr lang="es-ES_tradnl" altLang="en-US" smtClean="0"/>
              <a:pPr>
                <a:defRPr/>
              </a:pPr>
              <a:t>16</a:t>
            </a:fld>
            <a:endParaRPr lang="es-ES_tradnl" altLang="en-US"/>
          </a:p>
        </p:txBody>
      </p:sp>
    </p:spTree>
    <p:extLst>
      <p:ext uri="{BB962C8B-B14F-4D97-AF65-F5344CB8AC3E}">
        <p14:creationId xmlns:p14="http://schemas.microsoft.com/office/powerpoint/2010/main" val="40344102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ftr" sz="quarter" idx="11"/>
          </p:nvPr>
        </p:nvSpPr>
        <p:spPr>
          <a:xfrm>
            <a:off x="457200" y="6629400"/>
            <a:ext cx="7937500" cy="190500"/>
          </a:xfrm>
          <a:noFill/>
        </p:spPr>
        <p:txBody>
          <a:bodyPr/>
          <a:lstStyle/>
          <a:p>
            <a:r>
              <a:rPr lang="es-ES" altLang="en-US" smtClean="0">
                <a:cs typeface="Arial" charset="0"/>
              </a:rPr>
              <a:t>Moya,  Reunión plan nacional, DET4HEP, Zaragoza 17-18 de Enero  2013 </a:t>
            </a:r>
            <a:endParaRPr lang="es-ES_tradnl" altLang="en-US" smtClean="0">
              <a:cs typeface="Arial" charset="0"/>
            </a:endParaRPr>
          </a:p>
        </p:txBody>
      </p:sp>
      <p:sp>
        <p:nvSpPr>
          <p:cNvPr id="4" name="3 Marcador de número de diapositiva"/>
          <p:cNvSpPr txBox="1">
            <a:spLocks noGrp="1"/>
          </p:cNvSpPr>
          <p:nvPr/>
        </p:nvSpPr>
        <p:spPr bwMode="auto">
          <a:xfrm>
            <a:off x="8653463" y="6362700"/>
            <a:ext cx="533400" cy="457200"/>
          </a:xfrm>
          <a:prstGeom prst="rect">
            <a:avLst/>
          </a:prstGeom>
          <a:noFill/>
          <a:ln>
            <a:miter lim="800000"/>
            <a:headEnd/>
            <a:tailEnd/>
          </a:ln>
        </p:spPr>
        <p:txBody>
          <a:bodyPr anchor="b"/>
          <a:lstStyle/>
          <a:p>
            <a:pPr algn="ctr" fontAlgn="base">
              <a:lnSpc>
                <a:spcPct val="80000"/>
              </a:lnSpc>
              <a:spcBef>
                <a:spcPct val="20000"/>
              </a:spcBef>
              <a:spcAft>
                <a:spcPct val="0"/>
              </a:spcAft>
              <a:buClr>
                <a:srgbClr val="FFFFFF"/>
              </a:buClr>
              <a:buSzPct val="100000"/>
              <a:buFont typeface="Wingdings" pitchFamily="2" charset="2"/>
              <a:buNone/>
              <a:defRPr/>
            </a:pPr>
            <a:fld id="{59C33DC6-DDC2-4015-A93A-56F6E5DD0899}" type="slidenum">
              <a:rPr lang="es-ES_tradnl" altLang="en-US" sz="1200">
                <a:solidFill>
                  <a:srgbClr val="FFFFFF"/>
                </a:solidFill>
              </a:rPr>
              <a:pPr algn="ctr" fontAlgn="base">
                <a:lnSpc>
                  <a:spcPct val="80000"/>
                </a:lnSpc>
                <a:spcBef>
                  <a:spcPct val="20000"/>
                </a:spcBef>
                <a:spcAft>
                  <a:spcPct val="0"/>
                </a:spcAft>
                <a:buClr>
                  <a:srgbClr val="FFFFFF"/>
                </a:buClr>
                <a:buSzPct val="100000"/>
                <a:buFont typeface="Wingdings" pitchFamily="2" charset="2"/>
                <a:buNone/>
                <a:defRPr/>
              </a:pPr>
              <a:t>17</a:t>
            </a:fld>
            <a:endParaRPr lang="es-ES_tradnl" altLang="en-US" sz="1200">
              <a:solidFill>
                <a:srgbClr val="FFFFFF"/>
              </a:solidFill>
            </a:endParaRPr>
          </a:p>
        </p:txBody>
      </p:sp>
      <p:pic>
        <p:nvPicPr>
          <p:cNvPr id="26" name="Picture 25" descr="TOR1.png"/>
          <p:cNvPicPr>
            <a:picLocks noChangeAspect="1"/>
          </p:cNvPicPr>
          <p:nvPr/>
        </p:nvPicPr>
        <p:blipFill>
          <a:blip r:embed="rId2" cstate="print"/>
          <a:stretch>
            <a:fillRect/>
          </a:stretch>
        </p:blipFill>
        <p:spPr bwMode="auto">
          <a:xfrm>
            <a:off x="287733" y="500142"/>
            <a:ext cx="8047830" cy="5854537"/>
          </a:xfrm>
          <a:prstGeom prst="rect">
            <a:avLst/>
          </a:prstGeom>
          <a:noFill/>
          <a:ln w="9525">
            <a:noFill/>
            <a:miter lim="800000"/>
            <a:headEnd/>
            <a:tailEnd/>
          </a:ln>
        </p:spPr>
      </p:pic>
      <p:sp>
        <p:nvSpPr>
          <p:cNvPr id="28675" name="1 Título"/>
          <p:cNvSpPr>
            <a:spLocks noGrp="1"/>
          </p:cNvSpPr>
          <p:nvPr>
            <p:ph type="title" idx="4294967295"/>
          </p:nvPr>
        </p:nvSpPr>
        <p:spPr>
          <a:xfrm>
            <a:off x="457200" y="0"/>
            <a:ext cx="7391400" cy="1139825"/>
          </a:xfrm>
        </p:spPr>
        <p:txBody>
          <a:bodyPr/>
          <a:lstStyle/>
          <a:p>
            <a:r>
              <a:rPr lang="en-US" noProof="0" dirty="0" smtClean="0"/>
              <a:t>Demonstrator simulation under torsion loads</a:t>
            </a:r>
          </a:p>
        </p:txBody>
      </p:sp>
      <p:sp>
        <p:nvSpPr>
          <p:cNvPr id="2" name="1 Marcador de número de diapositiva"/>
          <p:cNvSpPr>
            <a:spLocks noGrp="1"/>
          </p:cNvSpPr>
          <p:nvPr>
            <p:ph type="sldNum" sz="quarter" idx="10"/>
          </p:nvPr>
        </p:nvSpPr>
        <p:spPr/>
        <p:txBody>
          <a:bodyPr/>
          <a:lstStyle/>
          <a:p>
            <a:pPr>
              <a:defRPr/>
            </a:pPr>
            <a:fld id="{46969B5E-57AA-4CCE-B6AB-07EDB346C168}" type="slidenum">
              <a:rPr lang="es-ES_tradnl" altLang="en-US" smtClean="0"/>
              <a:pPr>
                <a:defRPr/>
              </a:pPr>
              <a:t>17</a:t>
            </a:fld>
            <a:endParaRPr lang="es-ES_tradnl" altLang="en-US"/>
          </a:p>
        </p:txBody>
      </p:sp>
    </p:spTree>
    <p:extLst>
      <p:ext uri="{BB962C8B-B14F-4D97-AF65-F5344CB8AC3E}">
        <p14:creationId xmlns:p14="http://schemas.microsoft.com/office/powerpoint/2010/main" val="15335100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Baseline deliverable</a:t>
            </a:r>
            <a:endParaRPr lang="en-US" dirty="0"/>
          </a:p>
        </p:txBody>
      </p:sp>
      <p:sp>
        <p:nvSpPr>
          <p:cNvPr id="8" name="Text Placeholder 7"/>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64D676-656E-EA40-B8B6-5E19BA8ACED8}" type="slidenum">
              <a:rPr lang="de-AT" smtClean="0"/>
              <a:pPr/>
              <a:t>18</a:t>
            </a:fld>
            <a:endParaRPr lang="de-AT"/>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spTree>
    <p:extLst>
      <p:ext uri="{BB962C8B-B14F-4D97-AF65-F5344CB8AC3E}">
        <p14:creationId xmlns:p14="http://schemas.microsoft.com/office/powerpoint/2010/main" val="2773571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b="5462"/>
          <a:stretch>
            <a:fillRect/>
          </a:stretch>
        </p:blipFill>
        <p:spPr bwMode="auto">
          <a:xfrm>
            <a:off x="5537598" y="3404254"/>
            <a:ext cx="3426890" cy="3121090"/>
          </a:xfrm>
          <a:prstGeom prst="rect">
            <a:avLst/>
          </a:prstGeom>
          <a:noFill/>
          <a:ln w="9525">
            <a:noFill/>
            <a:miter lim="800000"/>
            <a:headEnd/>
            <a:tailEnd/>
          </a:ln>
          <a:effectLst/>
        </p:spPr>
      </p:pic>
      <p:sp>
        <p:nvSpPr>
          <p:cNvPr id="8194" name="Foliennummernplatzhalter 3"/>
          <p:cNvSpPr>
            <a:spLocks noGrp="1"/>
          </p:cNvSpPr>
          <p:nvPr>
            <p:ph type="sldNum" sz="quarter" idx="10"/>
          </p:nvPr>
        </p:nvSpPr>
        <p:spPr>
          <a:noFill/>
        </p:spPr>
        <p:txBody>
          <a:bodyPr/>
          <a:lstStyle/>
          <a:p>
            <a:fld id="{B9FA3D81-B6BC-4DD0-82CA-780D6D0577C1}" type="slidenum">
              <a:rPr lang="de-AT" smtClean="0"/>
              <a:pPr/>
              <a:t>19</a:t>
            </a:fld>
            <a:endParaRPr lang="de-AT" smtClean="0"/>
          </a:p>
        </p:txBody>
      </p:sp>
      <p:sp>
        <p:nvSpPr>
          <p:cNvPr id="8195" name="Fußzeilenplatzhalter 4"/>
          <p:cNvSpPr>
            <a:spLocks noGrp="1"/>
          </p:cNvSpPr>
          <p:nvPr>
            <p:ph type="ftr" sz="quarter" idx="11"/>
          </p:nvPr>
        </p:nvSpPr>
        <p:spPr>
          <a:noFill/>
        </p:spPr>
        <p:txBody>
          <a:bodyPr/>
          <a:lstStyle/>
          <a:p>
            <a:pPr>
              <a:defRPr/>
            </a:pPr>
            <a:r>
              <a:rPr lang="de-AT" dirty="0" smtClean="0"/>
              <a:t>Wolfgang Treberspurg</a:t>
            </a:r>
            <a:endParaRPr lang="de-AT" dirty="0"/>
          </a:p>
        </p:txBody>
      </p:sp>
      <p:sp>
        <p:nvSpPr>
          <p:cNvPr id="8196" name="Datumsplatzhalter 5"/>
          <p:cNvSpPr>
            <a:spLocks noGrp="1"/>
          </p:cNvSpPr>
          <p:nvPr>
            <p:ph type="dt" sz="quarter" idx="12"/>
          </p:nvPr>
        </p:nvSpPr>
        <p:spPr>
          <a:noFill/>
        </p:spPr>
        <p:txBody>
          <a:bodyPr/>
          <a:lstStyle/>
          <a:p>
            <a:r>
              <a:rPr lang="de-AT" dirty="0" smtClean="0"/>
              <a:t>10.04.2013</a:t>
            </a:r>
          </a:p>
        </p:txBody>
      </p:sp>
      <p:sp>
        <p:nvSpPr>
          <p:cNvPr id="6" name="Title 1"/>
          <p:cNvSpPr>
            <a:spLocks noGrp="1"/>
          </p:cNvSpPr>
          <p:nvPr>
            <p:ph type="title"/>
          </p:nvPr>
        </p:nvSpPr>
        <p:spPr>
          <a:xfrm>
            <a:off x="468313" y="836613"/>
            <a:ext cx="8229600" cy="576262"/>
          </a:xfrm>
        </p:spPr>
        <p:txBody>
          <a:bodyPr/>
          <a:lstStyle/>
          <a:p>
            <a:pPr>
              <a:defRPr/>
            </a:pPr>
            <a:r>
              <a:rPr lang="en-US" dirty="0" smtClean="0">
                <a:solidFill>
                  <a:schemeClr val="tx1"/>
                </a:solidFill>
              </a:rPr>
              <a:t>Re-using old SiLC Sensors</a:t>
            </a:r>
            <a:endParaRPr lang="en-US" dirty="0">
              <a:solidFill>
                <a:schemeClr val="tx1"/>
              </a:solidFill>
            </a:endParaRPr>
          </a:p>
        </p:txBody>
      </p:sp>
      <p:pic>
        <p:nvPicPr>
          <p:cNvPr id="7" name="Picture 6"/>
          <p:cNvPicPr>
            <a:picLocks noChangeAspect="1"/>
          </p:cNvPicPr>
          <p:nvPr/>
        </p:nvPicPr>
        <p:blipFill>
          <a:blip r:embed="rId3" cstate="print"/>
          <a:srcRect/>
          <a:stretch>
            <a:fillRect/>
          </a:stretch>
        </p:blipFill>
        <p:spPr bwMode="auto">
          <a:xfrm>
            <a:off x="395536" y="3943192"/>
            <a:ext cx="2592288" cy="2334876"/>
          </a:xfrm>
          <a:prstGeom prst="rect">
            <a:avLst/>
          </a:prstGeom>
          <a:noFill/>
          <a:ln w="9525">
            <a:noFill/>
            <a:miter lim="800000"/>
            <a:headEnd/>
            <a:tailEnd/>
          </a:ln>
        </p:spPr>
      </p:pic>
      <p:cxnSp>
        <p:nvCxnSpPr>
          <p:cNvPr id="14" name="Gerade Verbindung mit Pfeil 13"/>
          <p:cNvCxnSpPr/>
          <p:nvPr/>
        </p:nvCxnSpPr>
        <p:spPr>
          <a:xfrm flipV="1">
            <a:off x="2195736" y="4305870"/>
            <a:ext cx="1080120" cy="35740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Gerade Verbindung mit Pfeil 15"/>
          <p:cNvCxnSpPr/>
          <p:nvPr/>
        </p:nvCxnSpPr>
        <p:spPr>
          <a:xfrm>
            <a:off x="2771800" y="5311344"/>
            <a:ext cx="576064" cy="36267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7" name="Textfeld 16"/>
          <p:cNvSpPr txBox="1"/>
          <p:nvPr/>
        </p:nvSpPr>
        <p:spPr>
          <a:xfrm>
            <a:off x="3275856" y="3873822"/>
            <a:ext cx="1656184" cy="923330"/>
          </a:xfrm>
          <a:prstGeom prst="rect">
            <a:avLst/>
          </a:prstGeom>
          <a:noFill/>
        </p:spPr>
        <p:txBody>
          <a:bodyPr wrap="square" rtlCol="0">
            <a:spAutoFit/>
          </a:bodyPr>
          <a:lstStyle/>
          <a:p>
            <a:r>
              <a:rPr lang="en-US" dirty="0" smtClean="0"/>
              <a:t>Large sensor: 95 x 95 mm</a:t>
            </a:r>
            <a:r>
              <a:rPr lang="en-US" baseline="30000" dirty="0" smtClean="0"/>
              <a:t>2</a:t>
            </a:r>
          </a:p>
          <a:p>
            <a:endParaRPr lang="en-GB" dirty="0"/>
          </a:p>
        </p:txBody>
      </p:sp>
      <p:sp>
        <p:nvSpPr>
          <p:cNvPr id="18" name="Textfeld 17"/>
          <p:cNvSpPr txBox="1"/>
          <p:nvPr/>
        </p:nvSpPr>
        <p:spPr>
          <a:xfrm>
            <a:off x="3347864" y="5385990"/>
            <a:ext cx="2088232" cy="923330"/>
          </a:xfrm>
          <a:prstGeom prst="rect">
            <a:avLst/>
          </a:prstGeom>
          <a:noFill/>
        </p:spPr>
        <p:txBody>
          <a:bodyPr wrap="square" rtlCol="0">
            <a:spAutoFit/>
          </a:bodyPr>
          <a:lstStyle/>
          <a:p>
            <a:r>
              <a:rPr lang="en-US" dirty="0" smtClean="0"/>
              <a:t>Structures for resolution studies</a:t>
            </a:r>
            <a:endParaRPr lang="en-US" baseline="30000" dirty="0" smtClean="0"/>
          </a:p>
          <a:p>
            <a:endParaRPr lang="en-GB" dirty="0"/>
          </a:p>
        </p:txBody>
      </p:sp>
      <p:sp>
        <p:nvSpPr>
          <p:cNvPr id="23" name="Textfeld 22"/>
          <p:cNvSpPr txBox="1"/>
          <p:nvPr/>
        </p:nvSpPr>
        <p:spPr>
          <a:xfrm>
            <a:off x="-36512" y="1412776"/>
            <a:ext cx="8712968" cy="2585323"/>
          </a:xfrm>
          <a:prstGeom prst="rect">
            <a:avLst/>
          </a:prstGeom>
          <a:noFill/>
        </p:spPr>
        <p:txBody>
          <a:bodyPr wrap="square" rtlCol="0">
            <a:spAutoFit/>
          </a:bodyPr>
          <a:lstStyle/>
          <a:p>
            <a:r>
              <a:rPr lang="en-GB" b="1" dirty="0" smtClean="0"/>
              <a:t>Specifications</a:t>
            </a:r>
            <a:r>
              <a:rPr lang="en-GB" dirty="0" smtClean="0"/>
              <a:t>:	</a:t>
            </a:r>
          </a:p>
          <a:p>
            <a:pPr lvl="1">
              <a:buFont typeface="Arial" pitchFamily="34" charset="0"/>
              <a:buChar char="•"/>
            </a:pPr>
            <a:r>
              <a:rPr lang="en-GB" dirty="0" smtClean="0"/>
              <a:t> </a:t>
            </a:r>
            <a:r>
              <a:rPr lang="en-GB" dirty="0" smtClean="0"/>
              <a:t>Size: </a:t>
            </a:r>
            <a:r>
              <a:rPr lang="en-US" dirty="0"/>
              <a:t>95 x 95 mm</a:t>
            </a:r>
            <a:r>
              <a:rPr lang="en-US" baseline="30000" dirty="0"/>
              <a:t>2</a:t>
            </a:r>
          </a:p>
          <a:p>
            <a:pPr lvl="1">
              <a:buFont typeface="Arial" pitchFamily="34" charset="0"/>
              <a:buChar char="•"/>
            </a:pPr>
            <a:r>
              <a:rPr lang="en-US" dirty="0" smtClean="0"/>
              <a:t>Very </a:t>
            </a:r>
            <a:r>
              <a:rPr lang="en-US" dirty="0" smtClean="0"/>
              <a:t>fine pitch: 50 µm pitch, 12.5 µm width, 1792 strips, 320 µm thickness</a:t>
            </a:r>
          </a:p>
          <a:p>
            <a:pPr lvl="1">
              <a:buFont typeface="Arial" pitchFamily="34" charset="0"/>
              <a:buChar char="•"/>
            </a:pPr>
            <a:r>
              <a:rPr lang="en-US" dirty="0" smtClean="0"/>
              <a:t> </a:t>
            </a:r>
            <a:r>
              <a:rPr lang="en-US" dirty="0" smtClean="0"/>
              <a:t>Readout pitch: 150 </a:t>
            </a:r>
            <a:r>
              <a:rPr lang="en-US" dirty="0" smtClean="0"/>
              <a:t>µm </a:t>
            </a:r>
            <a:r>
              <a:rPr lang="en-US" dirty="0" smtClean="0"/>
              <a:t>pitch</a:t>
            </a:r>
            <a:r>
              <a:rPr lang="en-US" dirty="0"/>
              <a:t> </a:t>
            </a:r>
            <a:r>
              <a:rPr lang="en-US" dirty="0" smtClean="0"/>
              <a:t>(</a:t>
            </a:r>
            <a:r>
              <a:rPr lang="en-US" dirty="0" smtClean="0"/>
              <a:t>512 </a:t>
            </a:r>
            <a:r>
              <a:rPr lang="en-US" dirty="0" smtClean="0"/>
              <a:t>channels</a:t>
            </a:r>
            <a:r>
              <a:rPr lang="en-US" dirty="0" smtClean="0"/>
              <a:t>), 2 intermediate strips</a:t>
            </a:r>
            <a:endParaRPr lang="en-GB" dirty="0" smtClean="0"/>
          </a:p>
          <a:p>
            <a:pPr lvl="1">
              <a:buFont typeface="Arial" pitchFamily="34" charset="0"/>
              <a:buChar char="•"/>
            </a:pPr>
            <a:r>
              <a:rPr lang="en-GB" dirty="0" smtClean="0"/>
              <a:t> </a:t>
            </a:r>
            <a:r>
              <a:rPr lang="en-US" dirty="0" smtClean="0"/>
              <a:t>Resolution studies have been performed with small structures of same wafer (but </a:t>
            </a:r>
            <a:r>
              <a:rPr lang="en-US" dirty="0" smtClean="0"/>
              <a:t>on 50 </a:t>
            </a:r>
            <a:r>
              <a:rPr lang="en-US" dirty="0" smtClean="0"/>
              <a:t>µm pitch)</a:t>
            </a:r>
          </a:p>
          <a:p>
            <a:pPr lvl="1">
              <a:buFont typeface="Arial" pitchFamily="34" charset="0"/>
              <a:buChar char="•"/>
            </a:pPr>
            <a:r>
              <a:rPr lang="en-US" dirty="0" smtClean="0"/>
              <a:t> Expected resolution</a:t>
            </a:r>
            <a:r>
              <a:rPr lang="en-US" dirty="0" smtClean="0"/>
              <a:t>:  </a:t>
            </a:r>
            <a:r>
              <a:rPr lang="en-US" dirty="0" smtClean="0"/>
              <a:t>due to analog readout better than 43 </a:t>
            </a:r>
            <a:r>
              <a:rPr lang="en-US" dirty="0" smtClean="0"/>
              <a:t>µm, due </a:t>
            </a:r>
            <a:r>
              <a:rPr lang="en-US" dirty="0" smtClean="0"/>
              <a:t>to inter medial strips approx. 15 µm (43/3)</a:t>
            </a:r>
          </a:p>
          <a:p>
            <a:pPr lvl="1"/>
            <a:endParaRPr lang="en-GB" dirty="0" smtClean="0"/>
          </a:p>
        </p:txBody>
      </p:sp>
    </p:spTree>
    <p:extLst>
      <p:ext uri="{BB962C8B-B14F-4D97-AF65-F5344CB8AC3E}">
        <p14:creationId xmlns:p14="http://schemas.microsoft.com/office/powerpoint/2010/main" val="19069176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576262"/>
          </a:xfrm>
        </p:spPr>
        <p:txBody>
          <a:bodyPr/>
          <a:lstStyle/>
          <a:p>
            <a:r>
              <a:rPr lang="en-US" dirty="0" smtClean="0"/>
              <a:t>Baseline vs. Advanced Deliverable</a:t>
            </a:r>
            <a:endParaRPr lang="en-US" dirty="0"/>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1090011682"/>
              </p:ext>
            </p:extLst>
          </p:nvPr>
        </p:nvGraphicFramePr>
        <p:xfrm>
          <a:off x="381000" y="1569278"/>
          <a:ext cx="84582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0"/>
          </p:nvPr>
        </p:nvSpPr>
        <p:spPr/>
        <p:txBody>
          <a:bodyPr/>
          <a:lstStyle/>
          <a:p>
            <a:fld id="{8F64D676-656E-EA40-B8B6-5E19BA8ACED8}" type="slidenum">
              <a:rPr lang="de-AT" smtClean="0"/>
              <a:pPr/>
              <a:t>2</a:t>
            </a:fld>
            <a:endParaRPr lang="de-AT"/>
          </a:p>
        </p:txBody>
      </p:sp>
    </p:spTree>
    <p:extLst>
      <p:ext uri="{BB962C8B-B14F-4D97-AF65-F5344CB8AC3E}">
        <p14:creationId xmlns:p14="http://schemas.microsoft.com/office/powerpoint/2010/main" val="302435167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Recuperation of SiLC Sensors</a:t>
            </a:r>
            <a:endParaRPr lang="en-US" dirty="0"/>
          </a:p>
        </p:txBody>
      </p:sp>
      <p:sp>
        <p:nvSpPr>
          <p:cNvPr id="4" name="Slide Number Placeholder 3"/>
          <p:cNvSpPr>
            <a:spLocks noGrp="1"/>
          </p:cNvSpPr>
          <p:nvPr>
            <p:ph type="sldNum" sz="quarter" idx="10"/>
          </p:nvPr>
        </p:nvSpPr>
        <p:spPr/>
        <p:txBody>
          <a:bodyPr/>
          <a:lstStyle/>
          <a:p>
            <a:fld id="{8F64D676-656E-EA40-B8B6-5E19BA8ACED8}" type="slidenum">
              <a:rPr lang="de-AT" smtClean="0"/>
              <a:pPr/>
              <a:t>20</a:t>
            </a:fld>
            <a:endParaRPr lang="de-AT"/>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pic>
        <p:nvPicPr>
          <p:cNvPr id="7" name="Picture 6" descr="IMG_0572.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1484784"/>
            <a:ext cx="3240360" cy="2420144"/>
          </a:xfrm>
          <a:prstGeom prst="rect">
            <a:avLst/>
          </a:prstGeom>
        </p:spPr>
      </p:pic>
      <p:pic>
        <p:nvPicPr>
          <p:cNvPr id="9" name="Picture 2" descr="C:\Users\MasterWolfi\Desktop\HEPHY\Kurse Konferenzen usw\AIDA\Rom\EigenerVortrag\Bilder\IMG_1600.JPG"/>
          <p:cNvPicPr>
            <a:picLocks noChangeAspect="1" noChangeArrowheads="1"/>
          </p:cNvPicPr>
          <p:nvPr/>
        </p:nvPicPr>
        <p:blipFill>
          <a:blip r:embed="rId3" cstate="print"/>
          <a:srcRect/>
          <a:stretch>
            <a:fillRect/>
          </a:stretch>
        </p:blipFill>
        <p:spPr bwMode="auto">
          <a:xfrm>
            <a:off x="5580112" y="1556792"/>
            <a:ext cx="3048338" cy="2286254"/>
          </a:xfrm>
          <a:prstGeom prst="rect">
            <a:avLst/>
          </a:prstGeom>
          <a:noFill/>
        </p:spPr>
      </p:pic>
      <p:pic>
        <p:nvPicPr>
          <p:cNvPr id="10" name="Picture 3" descr="C:\Users\MasterWolfi\Desktop\HEPHY\Kurse Konferenzen usw\AIDA\Rom\EigenerVortrag\Bilder\IMG_1638.JPG"/>
          <p:cNvPicPr>
            <a:picLocks noChangeAspect="1" noChangeArrowheads="1"/>
          </p:cNvPicPr>
          <p:nvPr/>
        </p:nvPicPr>
        <p:blipFill>
          <a:blip r:embed="rId4" cstate="print"/>
          <a:srcRect/>
          <a:stretch>
            <a:fillRect/>
          </a:stretch>
        </p:blipFill>
        <p:spPr bwMode="auto">
          <a:xfrm>
            <a:off x="5652120" y="4221088"/>
            <a:ext cx="3024336" cy="2268252"/>
          </a:xfrm>
          <a:prstGeom prst="rect">
            <a:avLst/>
          </a:prstGeom>
          <a:noFill/>
        </p:spPr>
      </p:pic>
      <p:pic>
        <p:nvPicPr>
          <p:cNvPr id="11" name="Picture 3" descr="C:\Users\MasterWolfi\Desktop\HEPHY\Kurse Konferenzen usw\AIDA\Rom\EigenerVortrag\Bilder\SiLC-TPC-modul.jpg"/>
          <p:cNvPicPr>
            <a:picLocks noChangeAspect="1" noChangeArrowheads="1"/>
          </p:cNvPicPr>
          <p:nvPr/>
        </p:nvPicPr>
        <p:blipFill>
          <a:blip r:embed="rId5" cstate="print"/>
          <a:srcRect/>
          <a:stretch>
            <a:fillRect/>
          </a:stretch>
        </p:blipFill>
        <p:spPr bwMode="auto">
          <a:xfrm>
            <a:off x="179512" y="4005064"/>
            <a:ext cx="4104456" cy="2410827"/>
          </a:xfrm>
          <a:prstGeom prst="rect">
            <a:avLst/>
          </a:prstGeom>
          <a:noFill/>
        </p:spPr>
      </p:pic>
      <p:sp>
        <p:nvSpPr>
          <p:cNvPr id="12" name="TextBox 11"/>
          <p:cNvSpPr txBox="1"/>
          <p:nvPr/>
        </p:nvSpPr>
        <p:spPr>
          <a:xfrm>
            <a:off x="3563888" y="1628800"/>
            <a:ext cx="1963561" cy="1200329"/>
          </a:xfrm>
          <a:prstGeom prst="rect">
            <a:avLst/>
          </a:prstGeom>
          <a:noFill/>
        </p:spPr>
        <p:txBody>
          <a:bodyPr wrap="none" rtlCol="0">
            <a:spAutoFit/>
          </a:bodyPr>
          <a:lstStyle/>
          <a:p>
            <a:r>
              <a:rPr lang="en-US" dirty="0" smtClean="0"/>
              <a:t>Sensors glued</a:t>
            </a:r>
          </a:p>
          <a:p>
            <a:r>
              <a:rPr lang="en-US" dirty="0" smtClean="0"/>
              <a:t>With stiff araldite:</a:t>
            </a:r>
          </a:p>
          <a:p>
            <a:r>
              <a:rPr lang="en-US" dirty="0" smtClean="0"/>
              <a:t>Cook in toluene</a:t>
            </a:r>
          </a:p>
          <a:p>
            <a:r>
              <a:rPr lang="en-US" dirty="0" smtClean="0"/>
              <a:t>At 100 </a:t>
            </a:r>
            <a:r>
              <a:rPr lang="en-US" dirty="0" err="1" smtClean="0"/>
              <a:t>degC</a:t>
            </a:r>
            <a:endParaRPr lang="en-US" dirty="0"/>
          </a:p>
        </p:txBody>
      </p:sp>
      <p:cxnSp>
        <p:nvCxnSpPr>
          <p:cNvPr id="13" name="Straight Connector 12"/>
          <p:cNvCxnSpPr/>
          <p:nvPr/>
        </p:nvCxnSpPr>
        <p:spPr>
          <a:xfrm>
            <a:off x="3635896" y="2924944"/>
            <a:ext cx="1800200" cy="0"/>
          </a:xfrm>
          <a:prstGeom prst="line">
            <a:avLst/>
          </a:prstGeom>
          <a:ln w="25400">
            <a:solidFill>
              <a:srgbClr val="FF0000"/>
            </a:solidFill>
            <a:tailEnd type="triangle" w="lg"/>
          </a:ln>
        </p:spPr>
        <p:style>
          <a:lnRef idx="2">
            <a:schemeClr val="accent1"/>
          </a:lnRef>
          <a:fillRef idx="0">
            <a:schemeClr val="accent1"/>
          </a:fillRef>
          <a:effectRef idx="1">
            <a:schemeClr val="accent1"/>
          </a:effectRef>
          <a:fontRef idx="minor">
            <a:schemeClr val="tx1"/>
          </a:fontRef>
        </p:style>
      </p:cxnSp>
      <p:sp>
        <p:nvSpPr>
          <p:cNvPr id="21" name="Left Bracket 20"/>
          <p:cNvSpPr/>
          <p:nvPr/>
        </p:nvSpPr>
        <p:spPr>
          <a:xfrm>
            <a:off x="5070198" y="3458200"/>
            <a:ext cx="437905" cy="1554975"/>
          </a:xfrm>
          <a:prstGeom prst="leftBracket">
            <a:avLst/>
          </a:prstGeom>
          <a:ln w="25400">
            <a:solidFill>
              <a:srgbClr val="FF0000"/>
            </a:solidFill>
            <a:headEnd type="triangle"/>
            <a:tailEnd type="none"/>
          </a:ln>
        </p:spPr>
        <p:style>
          <a:lnRef idx="2">
            <a:schemeClr val="accent1"/>
          </a:lnRef>
          <a:fillRef idx="0">
            <a:schemeClr val="accent1"/>
          </a:fillRef>
          <a:effectRef idx="1">
            <a:schemeClr val="accent1"/>
          </a:effectRef>
          <a:fontRef idx="minor">
            <a:schemeClr val="tx1"/>
          </a:fontRef>
        </p:style>
        <p:txBody>
          <a:bodyPr/>
          <a:lstStyle/>
          <a:p>
            <a:endParaRPr lang="en-US"/>
          </a:p>
        </p:txBody>
      </p:sp>
    </p:spTree>
    <p:extLst>
      <p:ext uri="{BB962C8B-B14F-4D97-AF65-F5344CB8AC3E}">
        <p14:creationId xmlns:p14="http://schemas.microsoft.com/office/powerpoint/2010/main" val="6507431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Sensor Performance after disassembly</a:t>
            </a:r>
            <a:endParaRPr lang="en-US" dirty="0"/>
          </a:p>
        </p:txBody>
      </p:sp>
      <p:sp>
        <p:nvSpPr>
          <p:cNvPr id="3" name="Content Placeholder 2"/>
          <p:cNvSpPr>
            <a:spLocks noGrp="1"/>
          </p:cNvSpPr>
          <p:nvPr>
            <p:ph sz="half" idx="1"/>
          </p:nvPr>
        </p:nvSpPr>
        <p:spPr>
          <a:xfrm>
            <a:off x="-324544" y="1628800"/>
            <a:ext cx="4038600" cy="4752975"/>
          </a:xfrm>
        </p:spPr>
        <p:txBody>
          <a:bodyPr/>
          <a:lstStyle/>
          <a:p>
            <a:pPr lvl="1">
              <a:buFont typeface="Arial" pitchFamily="34" charset="0"/>
              <a:buChar char="•"/>
            </a:pPr>
            <a:r>
              <a:rPr lang="en-US" dirty="0" smtClean="0"/>
              <a:t>IV curves show acceptable behavior</a:t>
            </a:r>
            <a:endParaRPr lang="en-GB" dirty="0" smtClean="0"/>
          </a:p>
          <a:p>
            <a:pPr lvl="1">
              <a:buFont typeface="Arial" pitchFamily="34" charset="0"/>
              <a:buChar char="•"/>
            </a:pPr>
            <a:r>
              <a:rPr lang="en-GB" dirty="0" smtClean="0"/>
              <a:t>Sensors </a:t>
            </a:r>
            <a:r>
              <a:rPr lang="en-GB" dirty="0"/>
              <a:t>are </a:t>
            </a:r>
            <a:r>
              <a:rPr lang="en-GB" dirty="0" smtClean="0"/>
              <a:t>fully </a:t>
            </a:r>
            <a:r>
              <a:rPr lang="en-GB" dirty="0"/>
              <a:t>depleted at about 50 V</a:t>
            </a:r>
          </a:p>
          <a:p>
            <a:pPr lvl="1">
              <a:buFont typeface="Arial" pitchFamily="34" charset="0"/>
              <a:buChar char="•"/>
            </a:pPr>
            <a:r>
              <a:rPr lang="en-GB" dirty="0" smtClean="0"/>
              <a:t>Sensor </a:t>
            </a:r>
            <a:r>
              <a:rPr lang="en-GB" dirty="0"/>
              <a:t>on module will be operated at about 70 </a:t>
            </a:r>
            <a:r>
              <a:rPr lang="en-GB" dirty="0" smtClean="0"/>
              <a:t>V-80V</a:t>
            </a:r>
            <a:endParaRPr lang="en-GB" dirty="0"/>
          </a:p>
        </p:txBody>
      </p:sp>
      <p:sp>
        <p:nvSpPr>
          <p:cNvPr id="4" name="Content Placeholder 3"/>
          <p:cNvSpPr>
            <a:spLocks noGrp="1"/>
          </p:cNvSpPr>
          <p:nvPr>
            <p:ph sz="half" idx="2"/>
          </p:nvPr>
        </p:nvSpPr>
        <p:spPr/>
        <p:txBody>
          <a:bodyPr/>
          <a:lstStyle/>
          <a:p>
            <a:endParaRPr lang="en-US"/>
          </a:p>
        </p:txBody>
      </p:sp>
      <p:sp>
        <p:nvSpPr>
          <p:cNvPr id="8194" name="Foliennummernplatzhalter 3"/>
          <p:cNvSpPr>
            <a:spLocks noGrp="1"/>
          </p:cNvSpPr>
          <p:nvPr>
            <p:ph type="sldNum" sz="quarter" idx="10"/>
          </p:nvPr>
        </p:nvSpPr>
        <p:spPr>
          <a:noFill/>
        </p:spPr>
        <p:txBody>
          <a:bodyPr/>
          <a:lstStyle/>
          <a:p>
            <a:fld id="{B9FA3D81-B6BC-4DD0-82CA-780D6D0577C1}" type="slidenum">
              <a:rPr lang="de-AT" smtClean="0"/>
              <a:pPr/>
              <a:t>21</a:t>
            </a:fld>
            <a:endParaRPr lang="de-AT" smtClean="0"/>
          </a:p>
        </p:txBody>
      </p:sp>
      <p:sp>
        <p:nvSpPr>
          <p:cNvPr id="8195" name="Fußzeilenplatzhalter 4"/>
          <p:cNvSpPr>
            <a:spLocks noGrp="1"/>
          </p:cNvSpPr>
          <p:nvPr>
            <p:ph type="ftr" sz="quarter" idx="11"/>
          </p:nvPr>
        </p:nvSpPr>
        <p:spPr>
          <a:noFill/>
        </p:spPr>
        <p:txBody>
          <a:bodyPr/>
          <a:lstStyle/>
          <a:p>
            <a:pPr>
              <a:defRPr/>
            </a:pPr>
            <a:r>
              <a:rPr lang="de-AT" dirty="0" smtClean="0"/>
              <a:t>Wolfgang Treberspurg</a:t>
            </a:r>
            <a:endParaRPr lang="de-AT" dirty="0"/>
          </a:p>
        </p:txBody>
      </p:sp>
      <p:sp>
        <p:nvSpPr>
          <p:cNvPr id="8196" name="Datumsplatzhalter 5"/>
          <p:cNvSpPr>
            <a:spLocks noGrp="1"/>
          </p:cNvSpPr>
          <p:nvPr>
            <p:ph type="dt" sz="half" idx="12"/>
          </p:nvPr>
        </p:nvSpPr>
        <p:spPr>
          <a:noFill/>
        </p:spPr>
        <p:txBody>
          <a:bodyPr/>
          <a:lstStyle/>
          <a:p>
            <a:r>
              <a:rPr lang="de-AT" dirty="0" smtClean="0"/>
              <a:t>10.04.2013</a:t>
            </a:r>
          </a:p>
        </p:txBody>
      </p:sp>
      <p:pic>
        <p:nvPicPr>
          <p:cNvPr id="9" name="Picture 5" descr="C:\Users\MasterWolfi\Desktop\HEPHY\Kurse Konferenzen usw\AIDA\Rom\EigenerVortrag\DatenSensoren\Bilder\CV_all.png"/>
          <p:cNvPicPr>
            <a:picLocks noChangeAspect="1" noChangeArrowheads="1"/>
          </p:cNvPicPr>
          <p:nvPr/>
        </p:nvPicPr>
        <p:blipFill>
          <a:blip r:embed="rId2" cstate="print"/>
          <a:srcRect l="8508"/>
          <a:stretch>
            <a:fillRect/>
          </a:stretch>
        </p:blipFill>
        <p:spPr bwMode="auto">
          <a:xfrm>
            <a:off x="3959984" y="4221088"/>
            <a:ext cx="5148244" cy="2130318"/>
          </a:xfrm>
          <a:prstGeom prst="rect">
            <a:avLst/>
          </a:prstGeom>
          <a:noFill/>
        </p:spPr>
      </p:pic>
      <p:pic>
        <p:nvPicPr>
          <p:cNvPr id="8" name="Picture 3" descr="C:\Users\MasterWolfi\Desktop\HEPHY\Kurse Konferenzen usw\AIDA\Rom\EigenerVortrag\DatenSensoren\Bilder\IV_all.png"/>
          <p:cNvPicPr>
            <a:picLocks noChangeAspect="1" noChangeArrowheads="1"/>
          </p:cNvPicPr>
          <p:nvPr/>
        </p:nvPicPr>
        <p:blipFill>
          <a:blip r:embed="rId3" cstate="print"/>
          <a:srcRect l="9129" r="7644" b="528"/>
          <a:stretch>
            <a:fillRect/>
          </a:stretch>
        </p:blipFill>
        <p:spPr bwMode="auto">
          <a:xfrm>
            <a:off x="3720836" y="1628800"/>
            <a:ext cx="5237735" cy="2088232"/>
          </a:xfrm>
          <a:prstGeom prst="rect">
            <a:avLst/>
          </a:prstGeom>
          <a:noFill/>
        </p:spPr>
      </p:pic>
    </p:spTree>
    <p:extLst>
      <p:ext uri="{BB962C8B-B14F-4D97-AF65-F5344CB8AC3E}">
        <p14:creationId xmlns:p14="http://schemas.microsoft.com/office/powerpoint/2010/main" val="165900186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components available:</a:t>
            </a:r>
            <a:endParaRPr lang="en-US" dirty="0"/>
          </a:p>
        </p:txBody>
      </p:sp>
      <p:sp>
        <p:nvSpPr>
          <p:cNvPr id="9" name="Content Placeholder 8"/>
          <p:cNvSpPr>
            <a:spLocks noGrp="1"/>
          </p:cNvSpPr>
          <p:nvPr>
            <p:ph sz="half" idx="1"/>
          </p:nvPr>
        </p:nvSpPr>
        <p:spPr/>
        <p:txBody>
          <a:bodyPr/>
          <a:lstStyle/>
          <a:p>
            <a:r>
              <a:rPr lang="en-US" dirty="0" smtClean="0"/>
              <a:t>Sensors</a:t>
            </a:r>
          </a:p>
          <a:p>
            <a:r>
              <a:rPr lang="en-US" dirty="0" smtClean="0"/>
              <a:t>FE chips (APV 25 from CMS/Belle II)</a:t>
            </a:r>
          </a:p>
          <a:p>
            <a:r>
              <a:rPr lang="en-US" dirty="0" smtClean="0"/>
              <a:t>Mechanics</a:t>
            </a:r>
          </a:p>
          <a:p>
            <a:r>
              <a:rPr lang="en-US" dirty="0" smtClean="0"/>
              <a:t>Pitch adapters produced at CNM Barcelona</a:t>
            </a:r>
            <a:endParaRPr lang="en-US" dirty="0"/>
          </a:p>
        </p:txBody>
      </p:sp>
      <p:sp>
        <p:nvSpPr>
          <p:cNvPr id="5" name="Slide Number Placeholder 4"/>
          <p:cNvSpPr>
            <a:spLocks noGrp="1"/>
          </p:cNvSpPr>
          <p:nvPr>
            <p:ph type="sldNum" sz="quarter" idx="10"/>
          </p:nvPr>
        </p:nvSpPr>
        <p:spPr/>
        <p:txBody>
          <a:bodyPr/>
          <a:lstStyle/>
          <a:p>
            <a:fld id="{99A883CB-17DB-7441-8584-240F5F48B285}" type="slidenum">
              <a:rPr lang="de-AT" smtClean="0"/>
              <a:pPr/>
              <a:t>22</a:t>
            </a:fld>
            <a:endParaRPr lang="de-AT"/>
          </a:p>
        </p:txBody>
      </p:sp>
      <p:sp>
        <p:nvSpPr>
          <p:cNvPr id="6" name="Footer Placeholder 5"/>
          <p:cNvSpPr>
            <a:spLocks noGrp="1"/>
          </p:cNvSpPr>
          <p:nvPr>
            <p:ph type="ftr" sz="quarter" idx="11"/>
          </p:nvPr>
        </p:nvSpPr>
        <p:spPr/>
        <p:txBody>
          <a:bodyPr/>
          <a:lstStyle/>
          <a:p>
            <a:pPr>
              <a:defRPr/>
            </a:pPr>
            <a:r>
              <a:rPr lang="en-US" smtClean="0"/>
              <a:t>Thomas Bergauer (HEPHY Vienna)</a:t>
            </a:r>
            <a:endParaRPr lang="de-AT"/>
          </a:p>
        </p:txBody>
      </p:sp>
      <p:sp>
        <p:nvSpPr>
          <p:cNvPr id="7" name="Date Placeholder 6"/>
          <p:cNvSpPr>
            <a:spLocks noGrp="1"/>
          </p:cNvSpPr>
          <p:nvPr>
            <p:ph type="dt" sz="half" idx="12"/>
          </p:nvPr>
        </p:nvSpPr>
        <p:spPr/>
        <p:txBody>
          <a:bodyPr/>
          <a:lstStyle/>
          <a:p>
            <a:pPr>
              <a:defRPr/>
            </a:pPr>
            <a:r>
              <a:rPr lang="en-US" smtClean="0"/>
              <a:t>10 April 2013</a:t>
            </a:r>
            <a:endParaRPr lang="de-AT"/>
          </a:p>
        </p:txBody>
      </p:sp>
      <p:pic>
        <p:nvPicPr>
          <p:cNvPr id="11" name="Picture 4" descr="C:\Users\MasterWolfi\Desktop\HEPHY\Kurse Konferenzen usw\AIDA\Rom\EigenerVortrag\Bilder\IMG_2438.JPG"/>
          <p:cNvPicPr>
            <a:picLocks noChangeAspect="1" noChangeArrowheads="1"/>
          </p:cNvPicPr>
          <p:nvPr/>
        </p:nvPicPr>
        <p:blipFill>
          <a:blip r:embed="rId2" cstate="print"/>
          <a:srcRect/>
          <a:stretch>
            <a:fillRect/>
          </a:stretch>
        </p:blipFill>
        <p:spPr bwMode="auto">
          <a:xfrm>
            <a:off x="4427983" y="3068960"/>
            <a:ext cx="4320479" cy="3240360"/>
          </a:xfrm>
          <a:prstGeom prst="rect">
            <a:avLst/>
          </a:prstGeom>
          <a:noFill/>
        </p:spPr>
      </p:pic>
      <p:pic>
        <p:nvPicPr>
          <p:cNvPr id="12" name="Picture 11"/>
          <p:cNvPicPr>
            <a:picLocks noChangeAspect="1" noChangeArrowheads="1"/>
          </p:cNvPicPr>
          <p:nvPr/>
        </p:nvPicPr>
        <p:blipFill>
          <a:blip r:embed="rId3" cstate="print"/>
          <a:srcRect l="8582" t="47249" r="9790" b="28142"/>
          <a:stretch>
            <a:fillRect/>
          </a:stretch>
        </p:blipFill>
        <p:spPr bwMode="auto">
          <a:xfrm>
            <a:off x="4283968" y="1916832"/>
            <a:ext cx="4492973" cy="761557"/>
          </a:xfrm>
          <a:prstGeom prst="rect">
            <a:avLst/>
          </a:prstGeom>
          <a:noFill/>
          <a:ln w="9525">
            <a:noFill/>
            <a:miter lim="800000"/>
            <a:headEnd/>
            <a:tailEnd/>
          </a:ln>
        </p:spPr>
      </p:pic>
    </p:spTree>
    <p:extLst>
      <p:ext uri="{BB962C8B-B14F-4D97-AF65-F5344CB8AC3E}">
        <p14:creationId xmlns:p14="http://schemas.microsoft.com/office/powerpoint/2010/main" val="300785195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Status </a:t>
            </a:r>
            <a:endParaRPr lang="en-US" dirty="0"/>
          </a:p>
        </p:txBody>
      </p:sp>
      <p:sp>
        <p:nvSpPr>
          <p:cNvPr id="3" name="Content Placeholder 2"/>
          <p:cNvSpPr>
            <a:spLocks noGrp="1"/>
          </p:cNvSpPr>
          <p:nvPr>
            <p:ph sz="half" idx="1"/>
          </p:nvPr>
        </p:nvSpPr>
        <p:spPr/>
        <p:txBody>
          <a:bodyPr>
            <a:normAutofit fontScale="92500"/>
          </a:bodyPr>
          <a:lstStyle/>
          <a:p>
            <a:r>
              <a:rPr lang="en-US" dirty="0" smtClean="0"/>
              <a:t>One module (consisting of two orthogonal </a:t>
            </a:r>
            <a:r>
              <a:rPr lang="en-US" dirty="0" smtClean="0"/>
              <a:t>sensors, FE electronics) </a:t>
            </a:r>
            <a:r>
              <a:rPr lang="en-US" dirty="0" smtClean="0"/>
              <a:t>fully built and </a:t>
            </a:r>
            <a:r>
              <a:rPr lang="en-US" dirty="0" smtClean="0"/>
              <a:t>tested</a:t>
            </a:r>
            <a:endParaRPr lang="en-US" dirty="0" smtClean="0"/>
          </a:p>
          <a:p>
            <a:r>
              <a:rPr lang="en-US" dirty="0" smtClean="0"/>
              <a:t/>
            </a:r>
            <a:br>
              <a:rPr lang="en-US" dirty="0" smtClean="0"/>
            </a:br>
            <a:r>
              <a:rPr lang="en-US" dirty="0" smtClean="0"/>
              <a:t>Two further modules to be built within next few weeks</a:t>
            </a:r>
          </a:p>
          <a:p>
            <a:pPr lvl="1"/>
            <a:r>
              <a:rPr lang="en-US" dirty="0" smtClean="0"/>
              <a:t>No problems expected</a:t>
            </a:r>
          </a:p>
          <a:p>
            <a:pPr lvl="1"/>
            <a:r>
              <a:rPr lang="en-US" dirty="0" smtClean="0"/>
              <a:t>Source tests by summer</a:t>
            </a:r>
            <a:endParaRPr lang="en-US" dirty="0"/>
          </a:p>
        </p:txBody>
      </p:sp>
      <p:sp>
        <p:nvSpPr>
          <p:cNvPr id="5" name="Slide Number Placeholder 4"/>
          <p:cNvSpPr>
            <a:spLocks noGrp="1"/>
          </p:cNvSpPr>
          <p:nvPr>
            <p:ph type="sldNum" sz="quarter" idx="10"/>
          </p:nvPr>
        </p:nvSpPr>
        <p:spPr/>
        <p:txBody>
          <a:bodyPr/>
          <a:lstStyle/>
          <a:p>
            <a:fld id="{99A883CB-17DB-7441-8584-240F5F48B285}" type="slidenum">
              <a:rPr lang="de-AT" smtClean="0"/>
              <a:pPr/>
              <a:t>23</a:t>
            </a:fld>
            <a:endParaRPr lang="de-AT"/>
          </a:p>
        </p:txBody>
      </p:sp>
      <p:sp>
        <p:nvSpPr>
          <p:cNvPr id="6" name="Footer Placeholder 5"/>
          <p:cNvSpPr>
            <a:spLocks noGrp="1"/>
          </p:cNvSpPr>
          <p:nvPr>
            <p:ph type="ftr" sz="quarter" idx="11"/>
          </p:nvPr>
        </p:nvSpPr>
        <p:spPr/>
        <p:txBody>
          <a:bodyPr/>
          <a:lstStyle/>
          <a:p>
            <a:pPr>
              <a:defRPr/>
            </a:pPr>
            <a:r>
              <a:rPr lang="en-US" smtClean="0"/>
              <a:t>Thomas Bergauer (HEPHY Vienna)</a:t>
            </a:r>
            <a:endParaRPr lang="de-AT"/>
          </a:p>
        </p:txBody>
      </p:sp>
      <p:sp>
        <p:nvSpPr>
          <p:cNvPr id="7" name="Date Placeholder 6"/>
          <p:cNvSpPr>
            <a:spLocks noGrp="1"/>
          </p:cNvSpPr>
          <p:nvPr>
            <p:ph type="dt" sz="half" idx="12"/>
          </p:nvPr>
        </p:nvSpPr>
        <p:spPr/>
        <p:txBody>
          <a:bodyPr/>
          <a:lstStyle/>
          <a:p>
            <a:pPr>
              <a:defRPr/>
            </a:pPr>
            <a:r>
              <a:rPr lang="en-US" smtClean="0"/>
              <a:t>10 April 2013</a:t>
            </a:r>
            <a:endParaRPr lang="de-AT"/>
          </a:p>
        </p:txBody>
      </p:sp>
      <p:pic>
        <p:nvPicPr>
          <p:cNvPr id="8" name="Picture 2" descr="C:\Users\MasterWolfi\Desktop\HEPHY\Kurse Konferenzen usw\AIDA\Rom\EigenerVortrag\Bilder\IMG_2434.JPG"/>
          <p:cNvPicPr>
            <a:picLocks noChangeAspect="1" noChangeArrowheads="1"/>
          </p:cNvPicPr>
          <p:nvPr/>
        </p:nvPicPr>
        <p:blipFill>
          <a:blip r:embed="rId2" cstate="print"/>
          <a:srcRect l="3022" t="26187" r="288" b="19425"/>
          <a:stretch>
            <a:fillRect/>
          </a:stretch>
        </p:blipFill>
        <p:spPr bwMode="auto">
          <a:xfrm>
            <a:off x="4644008" y="4641884"/>
            <a:ext cx="4293811" cy="1811451"/>
          </a:xfrm>
          <a:prstGeom prst="rect">
            <a:avLst/>
          </a:prstGeom>
          <a:noFill/>
        </p:spPr>
      </p:pic>
      <p:pic>
        <p:nvPicPr>
          <p:cNvPr id="9" name="Picture 2" descr="C:\Users\MasterWolfi\Desktop\HEPHY\Kurse Konferenzen usw\AIDA\Rom\EigenerVortrag\Bilder\IMG_2431.JPG"/>
          <p:cNvPicPr>
            <a:picLocks noChangeAspect="1" noChangeArrowheads="1"/>
          </p:cNvPicPr>
          <p:nvPr/>
        </p:nvPicPr>
        <p:blipFill>
          <a:blip r:embed="rId3" cstate="print"/>
          <a:srcRect l="22477" t="8342" r="23361" b="8039"/>
          <a:stretch>
            <a:fillRect/>
          </a:stretch>
        </p:blipFill>
        <p:spPr bwMode="auto">
          <a:xfrm rot="5400000">
            <a:off x="6206056" y="1434904"/>
            <a:ext cx="2456015" cy="2843808"/>
          </a:xfrm>
          <a:prstGeom prst="rect">
            <a:avLst/>
          </a:prstGeom>
          <a:noFill/>
        </p:spPr>
      </p:pic>
    </p:spTree>
    <p:extLst>
      <p:ext uri="{BB962C8B-B14F-4D97-AF65-F5344CB8AC3E}">
        <p14:creationId xmlns:p14="http://schemas.microsoft.com/office/powerpoint/2010/main" val="329111429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3"/>
          <p:cNvSpPr>
            <a:spLocks noGrp="1"/>
          </p:cNvSpPr>
          <p:nvPr>
            <p:ph type="sldNum" sz="quarter" idx="10"/>
          </p:nvPr>
        </p:nvSpPr>
        <p:spPr>
          <a:noFill/>
        </p:spPr>
        <p:txBody>
          <a:bodyPr/>
          <a:lstStyle/>
          <a:p>
            <a:fld id="{B9FA3D81-B6BC-4DD0-82CA-780D6D0577C1}" type="slidenum">
              <a:rPr lang="en-US" smtClean="0"/>
              <a:pPr/>
              <a:t>24</a:t>
            </a:fld>
            <a:endParaRPr lang="en-US" smtClean="0"/>
          </a:p>
        </p:txBody>
      </p:sp>
      <p:sp>
        <p:nvSpPr>
          <p:cNvPr id="8195" name="Fußzeilenplatzhalter 4"/>
          <p:cNvSpPr>
            <a:spLocks noGrp="1"/>
          </p:cNvSpPr>
          <p:nvPr>
            <p:ph type="ftr" sz="quarter" idx="11"/>
          </p:nvPr>
        </p:nvSpPr>
        <p:spPr>
          <a:noFill/>
        </p:spPr>
        <p:txBody>
          <a:bodyPr/>
          <a:lstStyle/>
          <a:p>
            <a:pPr>
              <a:defRPr/>
            </a:pPr>
            <a:r>
              <a:rPr lang="en-US" smtClean="0"/>
              <a:t>Thomas Bergauer</a:t>
            </a:r>
            <a:endParaRPr lang="en-US"/>
          </a:p>
        </p:txBody>
      </p:sp>
      <p:sp>
        <p:nvSpPr>
          <p:cNvPr id="8196" name="Datumsplatzhalter 5"/>
          <p:cNvSpPr>
            <a:spLocks noGrp="1"/>
          </p:cNvSpPr>
          <p:nvPr>
            <p:ph type="dt" sz="quarter" idx="12"/>
          </p:nvPr>
        </p:nvSpPr>
        <p:spPr>
          <a:noFill/>
        </p:spPr>
        <p:txBody>
          <a:bodyPr/>
          <a:lstStyle/>
          <a:p>
            <a:r>
              <a:rPr lang="en-US" smtClean="0"/>
              <a:t>11 April 2013</a:t>
            </a:r>
          </a:p>
        </p:txBody>
      </p:sp>
      <p:graphicFrame>
        <p:nvGraphicFramePr>
          <p:cNvPr id="5122" name="Object 2"/>
          <p:cNvGraphicFramePr>
            <a:graphicFrameLocks noChangeAspect="1"/>
          </p:cNvGraphicFramePr>
          <p:nvPr/>
        </p:nvGraphicFramePr>
        <p:xfrm>
          <a:off x="5436096" y="1771122"/>
          <a:ext cx="3476501" cy="2797941"/>
        </p:xfrm>
        <a:graphic>
          <a:graphicData uri="http://schemas.openxmlformats.org/presentationml/2006/ole">
            <mc:AlternateContent xmlns:mc="http://schemas.openxmlformats.org/markup-compatibility/2006">
              <mc:Choice xmlns:v="urn:schemas-microsoft-com:vml" Requires="v">
                <p:oleObj spid="_x0000_s2054" name="Document" r:id="rId3" imgW="2603404" imgH="2095423" progId="Word.Document.12">
                  <p:link updateAutomatic="1"/>
                </p:oleObj>
              </mc:Choice>
              <mc:Fallback>
                <p:oleObj name="Document" r:id="rId3" imgW="2603404" imgH="2095423" progId="Word.Document.12">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1771122"/>
                        <a:ext cx="3476501" cy="2797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Textfeld 7"/>
          <p:cNvSpPr txBox="1"/>
          <p:nvPr/>
        </p:nvSpPr>
        <p:spPr>
          <a:xfrm>
            <a:off x="107504" y="4653136"/>
            <a:ext cx="8892480" cy="2031325"/>
          </a:xfrm>
          <a:prstGeom prst="rect">
            <a:avLst/>
          </a:prstGeom>
          <a:noFill/>
        </p:spPr>
        <p:txBody>
          <a:bodyPr wrap="square" rtlCol="0">
            <a:spAutoFit/>
          </a:bodyPr>
          <a:lstStyle/>
          <a:p>
            <a:r>
              <a:rPr lang="en-US" b="1" dirty="0" smtClean="0"/>
              <a:t>Status</a:t>
            </a:r>
            <a:r>
              <a:rPr lang="en-US" dirty="0" smtClean="0"/>
              <a:t>:	</a:t>
            </a:r>
          </a:p>
          <a:p>
            <a:pPr lvl="1">
              <a:buFont typeface="Arial" pitchFamily="34" charset="0"/>
              <a:buChar char="•"/>
            </a:pPr>
            <a:r>
              <a:rPr lang="en-US" dirty="0" smtClean="0"/>
              <a:t> DAQ system based on APV25 FE chip (developed for CMS), TLU compatible</a:t>
            </a:r>
          </a:p>
          <a:p>
            <a:pPr lvl="1">
              <a:buFont typeface="Arial" pitchFamily="34" charset="0"/>
              <a:buChar char="•"/>
            </a:pPr>
            <a:r>
              <a:rPr lang="en-US" dirty="0" smtClean="0"/>
              <a:t> Three versions: </a:t>
            </a:r>
          </a:p>
          <a:p>
            <a:pPr lvl="2">
              <a:buFont typeface="Arial" pitchFamily="34" charset="0"/>
              <a:buChar char="•"/>
            </a:pPr>
            <a:r>
              <a:rPr lang="en-US" dirty="0" smtClean="0"/>
              <a:t> APVDAQ: lab-system for 4 APVs/boards; 1kHz using 1 card</a:t>
            </a:r>
          </a:p>
          <a:p>
            <a:pPr lvl="2">
              <a:buFont typeface="Arial" pitchFamily="34" charset="0"/>
              <a:buChar char="•"/>
            </a:pPr>
            <a:r>
              <a:rPr lang="en-US" dirty="0" smtClean="0"/>
              <a:t> </a:t>
            </a:r>
            <a:r>
              <a:rPr lang="en-US" b="1" dirty="0" err="1" smtClean="0"/>
              <a:t>SiTra</a:t>
            </a:r>
            <a:r>
              <a:rPr lang="en-US" b="1" dirty="0" smtClean="0"/>
              <a:t> DAQ: 16 APVs/board;  3kHz</a:t>
            </a:r>
          </a:p>
          <a:p>
            <a:pPr lvl="2">
              <a:buFont typeface="Arial" pitchFamily="34" charset="0"/>
              <a:buChar char="•"/>
            </a:pPr>
            <a:r>
              <a:rPr lang="en-US" b="1" dirty="0"/>
              <a:t> </a:t>
            </a:r>
            <a:r>
              <a:rPr lang="en-US" dirty="0" smtClean="0"/>
              <a:t>Belle II System: 48APVs/board; up to 20kHz</a:t>
            </a:r>
          </a:p>
          <a:p>
            <a:pPr lvl="1"/>
            <a:endParaRPr lang="en-US" dirty="0" smtClean="0"/>
          </a:p>
        </p:txBody>
      </p:sp>
      <p:grpSp>
        <p:nvGrpSpPr>
          <p:cNvPr id="9" name="Group 114"/>
          <p:cNvGrpSpPr/>
          <p:nvPr/>
        </p:nvGrpSpPr>
        <p:grpSpPr>
          <a:xfrm>
            <a:off x="295568" y="1843130"/>
            <a:ext cx="5046080" cy="2819982"/>
            <a:chOff x="3149345" y="3277344"/>
            <a:chExt cx="5851564" cy="3198671"/>
          </a:xfrm>
        </p:grpSpPr>
        <p:grpSp>
          <p:nvGrpSpPr>
            <p:cNvPr id="10" name="図形グループ 146"/>
            <p:cNvGrpSpPr/>
            <p:nvPr/>
          </p:nvGrpSpPr>
          <p:grpSpPr>
            <a:xfrm>
              <a:off x="4601047" y="4801630"/>
              <a:ext cx="943607" cy="362925"/>
              <a:chOff x="1828800" y="4648717"/>
              <a:chExt cx="990601" cy="304283"/>
            </a:xfrm>
          </p:grpSpPr>
          <p:sp>
            <p:nvSpPr>
              <p:cNvPr id="54" name="フリーフォーム 137"/>
              <p:cNvSpPr/>
              <p:nvPr/>
            </p:nvSpPr>
            <p:spPr>
              <a:xfrm>
                <a:off x="1828801" y="4648717"/>
                <a:ext cx="990600" cy="151883"/>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 name="connsiteX0" fmla="*/ 0 w 1715909"/>
                  <a:gd name="connsiteY0" fmla="*/ 60457 h 302587"/>
                  <a:gd name="connsiteX1" fmla="*/ 788373 w 1715909"/>
                  <a:gd name="connsiteY1" fmla="*/ 294036 h 302587"/>
                  <a:gd name="connsiteX2" fmla="*/ 1213772 w 1715909"/>
                  <a:gd name="connsiteY2" fmla="*/ 9152 h 302587"/>
                  <a:gd name="connsiteX3" fmla="*/ 1715909 w 1715909"/>
                  <a:gd name="connsiteY3" fmla="*/ 239123 h 302587"/>
                  <a:gd name="connsiteX0" fmla="*/ 0 w 1715909"/>
                  <a:gd name="connsiteY0" fmla="*/ 67553 h 246219"/>
                  <a:gd name="connsiteX1" fmla="*/ 427130 w 1715909"/>
                  <a:gd name="connsiteY1" fmla="*/ 148732 h 246219"/>
                  <a:gd name="connsiteX2" fmla="*/ 1213772 w 1715909"/>
                  <a:gd name="connsiteY2" fmla="*/ 16248 h 246219"/>
                  <a:gd name="connsiteX3" fmla="*/ 1715909 w 1715909"/>
                  <a:gd name="connsiteY3" fmla="*/ 246219 h 246219"/>
                  <a:gd name="connsiteX0" fmla="*/ 0 w 1715909"/>
                  <a:gd name="connsiteY0" fmla="*/ 67553 h 246219"/>
                  <a:gd name="connsiteX1" fmla="*/ 427130 w 1715909"/>
                  <a:gd name="connsiteY1" fmla="*/ 148732 h 246219"/>
                  <a:gd name="connsiteX2" fmla="*/ 852529 w 1715909"/>
                  <a:gd name="connsiteY2" fmla="*/ 16248 h 246219"/>
                  <a:gd name="connsiteX3" fmla="*/ 1715909 w 1715909"/>
                  <a:gd name="connsiteY3" fmla="*/ 246219 h 246219"/>
                  <a:gd name="connsiteX0" fmla="*/ 0 w 1174043"/>
                  <a:gd name="connsiteY0" fmla="*/ 60457 h 150187"/>
                  <a:gd name="connsiteX1" fmla="*/ 427130 w 1174043"/>
                  <a:gd name="connsiteY1" fmla="*/ 141636 h 150187"/>
                  <a:gd name="connsiteX2" fmla="*/ 852529 w 1174043"/>
                  <a:gd name="connsiteY2" fmla="*/ 9152 h 150187"/>
                  <a:gd name="connsiteX3" fmla="*/ 1174043 w 1174043"/>
                  <a:gd name="connsiteY3" fmla="*/ 86723 h 150187"/>
                  <a:gd name="connsiteX0" fmla="*/ 0 w 1174043"/>
                  <a:gd name="connsiteY0" fmla="*/ 60457 h 151883"/>
                  <a:gd name="connsiteX1" fmla="*/ 427130 w 1174043"/>
                  <a:gd name="connsiteY1" fmla="*/ 141636 h 151883"/>
                  <a:gd name="connsiteX2" fmla="*/ 852529 w 1174043"/>
                  <a:gd name="connsiteY2" fmla="*/ 9152 h 151883"/>
                  <a:gd name="connsiteX3" fmla="*/ 1174043 w 1174043"/>
                  <a:gd name="connsiteY3" fmla="*/ 86723 h 151883"/>
                  <a:gd name="connsiteX0" fmla="*/ 0 w 1174043"/>
                  <a:gd name="connsiteY0" fmla="*/ 60457 h 151883"/>
                  <a:gd name="connsiteX1" fmla="*/ 427130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Lst>
                <a:ahLst/>
                <a:cxnLst>
                  <a:cxn ang="0">
                    <a:pos x="connsiteX0" y="connsiteY0"/>
                  </a:cxn>
                  <a:cxn ang="0">
                    <a:pos x="connsiteX1" y="connsiteY1"/>
                  </a:cxn>
                  <a:cxn ang="0">
                    <a:pos x="connsiteX2" y="connsiteY2"/>
                  </a:cxn>
                  <a:cxn ang="0">
                    <a:pos x="connsiteX3" y="connsiteY3"/>
                  </a:cxn>
                </a:cxnLst>
                <a:rect l="l" t="t" r="r" b="b"/>
                <a:pathLst>
                  <a:path w="1174043" h="151883">
                    <a:moveTo>
                      <a:pt x="0" y="60457"/>
                    </a:moveTo>
                    <a:cubicBezTo>
                      <a:pt x="209399" y="39269"/>
                      <a:pt x="300095" y="150187"/>
                      <a:pt x="427131" y="141636"/>
                    </a:cubicBezTo>
                    <a:cubicBezTo>
                      <a:pt x="554167" y="133085"/>
                      <a:pt x="637733" y="18304"/>
                      <a:pt x="762218" y="9152"/>
                    </a:cubicBezTo>
                    <a:cubicBezTo>
                      <a:pt x="886703" y="0"/>
                      <a:pt x="946692" y="151883"/>
                      <a:pt x="1174043" y="86723"/>
                    </a:cubicBezTo>
                  </a:path>
                </a:pathLst>
              </a:custGeom>
              <a:ln w="127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sp>
            <p:nvSpPr>
              <p:cNvPr id="55" name="フリーフォーム 140"/>
              <p:cNvSpPr/>
              <p:nvPr/>
            </p:nvSpPr>
            <p:spPr>
              <a:xfrm>
                <a:off x="1828800" y="4674117"/>
                <a:ext cx="990600" cy="151883"/>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 name="connsiteX0" fmla="*/ 0 w 1715909"/>
                  <a:gd name="connsiteY0" fmla="*/ 60457 h 302587"/>
                  <a:gd name="connsiteX1" fmla="*/ 788373 w 1715909"/>
                  <a:gd name="connsiteY1" fmla="*/ 294036 h 302587"/>
                  <a:gd name="connsiteX2" fmla="*/ 1213772 w 1715909"/>
                  <a:gd name="connsiteY2" fmla="*/ 9152 h 302587"/>
                  <a:gd name="connsiteX3" fmla="*/ 1715909 w 1715909"/>
                  <a:gd name="connsiteY3" fmla="*/ 239123 h 302587"/>
                  <a:gd name="connsiteX0" fmla="*/ 0 w 1715909"/>
                  <a:gd name="connsiteY0" fmla="*/ 67553 h 246219"/>
                  <a:gd name="connsiteX1" fmla="*/ 427130 w 1715909"/>
                  <a:gd name="connsiteY1" fmla="*/ 148732 h 246219"/>
                  <a:gd name="connsiteX2" fmla="*/ 1213772 w 1715909"/>
                  <a:gd name="connsiteY2" fmla="*/ 16248 h 246219"/>
                  <a:gd name="connsiteX3" fmla="*/ 1715909 w 1715909"/>
                  <a:gd name="connsiteY3" fmla="*/ 246219 h 246219"/>
                  <a:gd name="connsiteX0" fmla="*/ 0 w 1715909"/>
                  <a:gd name="connsiteY0" fmla="*/ 67553 h 246219"/>
                  <a:gd name="connsiteX1" fmla="*/ 427130 w 1715909"/>
                  <a:gd name="connsiteY1" fmla="*/ 148732 h 246219"/>
                  <a:gd name="connsiteX2" fmla="*/ 852529 w 1715909"/>
                  <a:gd name="connsiteY2" fmla="*/ 16248 h 246219"/>
                  <a:gd name="connsiteX3" fmla="*/ 1715909 w 1715909"/>
                  <a:gd name="connsiteY3" fmla="*/ 246219 h 246219"/>
                  <a:gd name="connsiteX0" fmla="*/ 0 w 1174043"/>
                  <a:gd name="connsiteY0" fmla="*/ 60457 h 150187"/>
                  <a:gd name="connsiteX1" fmla="*/ 427130 w 1174043"/>
                  <a:gd name="connsiteY1" fmla="*/ 141636 h 150187"/>
                  <a:gd name="connsiteX2" fmla="*/ 852529 w 1174043"/>
                  <a:gd name="connsiteY2" fmla="*/ 9152 h 150187"/>
                  <a:gd name="connsiteX3" fmla="*/ 1174043 w 1174043"/>
                  <a:gd name="connsiteY3" fmla="*/ 86723 h 150187"/>
                  <a:gd name="connsiteX0" fmla="*/ 0 w 1174043"/>
                  <a:gd name="connsiteY0" fmla="*/ 60457 h 151883"/>
                  <a:gd name="connsiteX1" fmla="*/ 427130 w 1174043"/>
                  <a:gd name="connsiteY1" fmla="*/ 141636 h 151883"/>
                  <a:gd name="connsiteX2" fmla="*/ 852529 w 1174043"/>
                  <a:gd name="connsiteY2" fmla="*/ 9152 h 151883"/>
                  <a:gd name="connsiteX3" fmla="*/ 1174043 w 1174043"/>
                  <a:gd name="connsiteY3" fmla="*/ 86723 h 151883"/>
                  <a:gd name="connsiteX0" fmla="*/ 0 w 1174043"/>
                  <a:gd name="connsiteY0" fmla="*/ 60457 h 151883"/>
                  <a:gd name="connsiteX1" fmla="*/ 427130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Lst>
                <a:ahLst/>
                <a:cxnLst>
                  <a:cxn ang="0">
                    <a:pos x="connsiteX0" y="connsiteY0"/>
                  </a:cxn>
                  <a:cxn ang="0">
                    <a:pos x="connsiteX1" y="connsiteY1"/>
                  </a:cxn>
                  <a:cxn ang="0">
                    <a:pos x="connsiteX2" y="connsiteY2"/>
                  </a:cxn>
                  <a:cxn ang="0">
                    <a:pos x="connsiteX3" y="connsiteY3"/>
                  </a:cxn>
                </a:cxnLst>
                <a:rect l="l" t="t" r="r" b="b"/>
                <a:pathLst>
                  <a:path w="1174043" h="151883">
                    <a:moveTo>
                      <a:pt x="0" y="60457"/>
                    </a:moveTo>
                    <a:cubicBezTo>
                      <a:pt x="209399" y="39269"/>
                      <a:pt x="300095" y="150187"/>
                      <a:pt x="427131" y="141636"/>
                    </a:cubicBezTo>
                    <a:cubicBezTo>
                      <a:pt x="554167" y="133085"/>
                      <a:pt x="637733" y="18304"/>
                      <a:pt x="762218" y="9152"/>
                    </a:cubicBezTo>
                    <a:cubicBezTo>
                      <a:pt x="886703" y="0"/>
                      <a:pt x="946692" y="151883"/>
                      <a:pt x="1174043" y="86723"/>
                    </a:cubicBezTo>
                  </a:path>
                </a:pathLst>
              </a:custGeom>
              <a:ln w="127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sp>
            <p:nvSpPr>
              <p:cNvPr id="56" name="フリーフォーム 141"/>
              <p:cNvSpPr/>
              <p:nvPr/>
            </p:nvSpPr>
            <p:spPr>
              <a:xfrm>
                <a:off x="1828800" y="4699517"/>
                <a:ext cx="990600" cy="151883"/>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 name="connsiteX0" fmla="*/ 0 w 1715909"/>
                  <a:gd name="connsiteY0" fmla="*/ 60457 h 302587"/>
                  <a:gd name="connsiteX1" fmla="*/ 788373 w 1715909"/>
                  <a:gd name="connsiteY1" fmla="*/ 294036 h 302587"/>
                  <a:gd name="connsiteX2" fmla="*/ 1213772 w 1715909"/>
                  <a:gd name="connsiteY2" fmla="*/ 9152 h 302587"/>
                  <a:gd name="connsiteX3" fmla="*/ 1715909 w 1715909"/>
                  <a:gd name="connsiteY3" fmla="*/ 239123 h 302587"/>
                  <a:gd name="connsiteX0" fmla="*/ 0 w 1715909"/>
                  <a:gd name="connsiteY0" fmla="*/ 67553 h 246219"/>
                  <a:gd name="connsiteX1" fmla="*/ 427130 w 1715909"/>
                  <a:gd name="connsiteY1" fmla="*/ 148732 h 246219"/>
                  <a:gd name="connsiteX2" fmla="*/ 1213772 w 1715909"/>
                  <a:gd name="connsiteY2" fmla="*/ 16248 h 246219"/>
                  <a:gd name="connsiteX3" fmla="*/ 1715909 w 1715909"/>
                  <a:gd name="connsiteY3" fmla="*/ 246219 h 246219"/>
                  <a:gd name="connsiteX0" fmla="*/ 0 w 1715909"/>
                  <a:gd name="connsiteY0" fmla="*/ 67553 h 246219"/>
                  <a:gd name="connsiteX1" fmla="*/ 427130 w 1715909"/>
                  <a:gd name="connsiteY1" fmla="*/ 148732 h 246219"/>
                  <a:gd name="connsiteX2" fmla="*/ 852529 w 1715909"/>
                  <a:gd name="connsiteY2" fmla="*/ 16248 h 246219"/>
                  <a:gd name="connsiteX3" fmla="*/ 1715909 w 1715909"/>
                  <a:gd name="connsiteY3" fmla="*/ 246219 h 246219"/>
                  <a:gd name="connsiteX0" fmla="*/ 0 w 1174043"/>
                  <a:gd name="connsiteY0" fmla="*/ 60457 h 150187"/>
                  <a:gd name="connsiteX1" fmla="*/ 427130 w 1174043"/>
                  <a:gd name="connsiteY1" fmla="*/ 141636 h 150187"/>
                  <a:gd name="connsiteX2" fmla="*/ 852529 w 1174043"/>
                  <a:gd name="connsiteY2" fmla="*/ 9152 h 150187"/>
                  <a:gd name="connsiteX3" fmla="*/ 1174043 w 1174043"/>
                  <a:gd name="connsiteY3" fmla="*/ 86723 h 150187"/>
                  <a:gd name="connsiteX0" fmla="*/ 0 w 1174043"/>
                  <a:gd name="connsiteY0" fmla="*/ 60457 h 151883"/>
                  <a:gd name="connsiteX1" fmla="*/ 427130 w 1174043"/>
                  <a:gd name="connsiteY1" fmla="*/ 141636 h 151883"/>
                  <a:gd name="connsiteX2" fmla="*/ 852529 w 1174043"/>
                  <a:gd name="connsiteY2" fmla="*/ 9152 h 151883"/>
                  <a:gd name="connsiteX3" fmla="*/ 1174043 w 1174043"/>
                  <a:gd name="connsiteY3" fmla="*/ 86723 h 151883"/>
                  <a:gd name="connsiteX0" fmla="*/ 0 w 1174043"/>
                  <a:gd name="connsiteY0" fmla="*/ 60457 h 151883"/>
                  <a:gd name="connsiteX1" fmla="*/ 427130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Lst>
                <a:ahLst/>
                <a:cxnLst>
                  <a:cxn ang="0">
                    <a:pos x="connsiteX0" y="connsiteY0"/>
                  </a:cxn>
                  <a:cxn ang="0">
                    <a:pos x="connsiteX1" y="connsiteY1"/>
                  </a:cxn>
                  <a:cxn ang="0">
                    <a:pos x="connsiteX2" y="connsiteY2"/>
                  </a:cxn>
                  <a:cxn ang="0">
                    <a:pos x="connsiteX3" y="connsiteY3"/>
                  </a:cxn>
                </a:cxnLst>
                <a:rect l="l" t="t" r="r" b="b"/>
                <a:pathLst>
                  <a:path w="1174043" h="151883">
                    <a:moveTo>
                      <a:pt x="0" y="60457"/>
                    </a:moveTo>
                    <a:cubicBezTo>
                      <a:pt x="209399" y="39269"/>
                      <a:pt x="300095" y="150187"/>
                      <a:pt x="427131" y="141636"/>
                    </a:cubicBezTo>
                    <a:cubicBezTo>
                      <a:pt x="554167" y="133085"/>
                      <a:pt x="637733" y="18304"/>
                      <a:pt x="762218" y="9152"/>
                    </a:cubicBezTo>
                    <a:cubicBezTo>
                      <a:pt x="886703" y="0"/>
                      <a:pt x="946692" y="151883"/>
                      <a:pt x="1174043" y="86723"/>
                    </a:cubicBezTo>
                  </a:path>
                </a:pathLst>
              </a:custGeom>
              <a:ln w="127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sp>
            <p:nvSpPr>
              <p:cNvPr id="57" name="フリーフォーム 142"/>
              <p:cNvSpPr/>
              <p:nvPr/>
            </p:nvSpPr>
            <p:spPr>
              <a:xfrm>
                <a:off x="1828800" y="4724917"/>
                <a:ext cx="990600" cy="151883"/>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 name="connsiteX0" fmla="*/ 0 w 1715909"/>
                  <a:gd name="connsiteY0" fmla="*/ 60457 h 302587"/>
                  <a:gd name="connsiteX1" fmla="*/ 788373 w 1715909"/>
                  <a:gd name="connsiteY1" fmla="*/ 294036 h 302587"/>
                  <a:gd name="connsiteX2" fmla="*/ 1213772 w 1715909"/>
                  <a:gd name="connsiteY2" fmla="*/ 9152 h 302587"/>
                  <a:gd name="connsiteX3" fmla="*/ 1715909 w 1715909"/>
                  <a:gd name="connsiteY3" fmla="*/ 239123 h 302587"/>
                  <a:gd name="connsiteX0" fmla="*/ 0 w 1715909"/>
                  <a:gd name="connsiteY0" fmla="*/ 67553 h 246219"/>
                  <a:gd name="connsiteX1" fmla="*/ 427130 w 1715909"/>
                  <a:gd name="connsiteY1" fmla="*/ 148732 h 246219"/>
                  <a:gd name="connsiteX2" fmla="*/ 1213772 w 1715909"/>
                  <a:gd name="connsiteY2" fmla="*/ 16248 h 246219"/>
                  <a:gd name="connsiteX3" fmla="*/ 1715909 w 1715909"/>
                  <a:gd name="connsiteY3" fmla="*/ 246219 h 246219"/>
                  <a:gd name="connsiteX0" fmla="*/ 0 w 1715909"/>
                  <a:gd name="connsiteY0" fmla="*/ 67553 h 246219"/>
                  <a:gd name="connsiteX1" fmla="*/ 427130 w 1715909"/>
                  <a:gd name="connsiteY1" fmla="*/ 148732 h 246219"/>
                  <a:gd name="connsiteX2" fmla="*/ 852529 w 1715909"/>
                  <a:gd name="connsiteY2" fmla="*/ 16248 h 246219"/>
                  <a:gd name="connsiteX3" fmla="*/ 1715909 w 1715909"/>
                  <a:gd name="connsiteY3" fmla="*/ 246219 h 246219"/>
                  <a:gd name="connsiteX0" fmla="*/ 0 w 1174043"/>
                  <a:gd name="connsiteY0" fmla="*/ 60457 h 150187"/>
                  <a:gd name="connsiteX1" fmla="*/ 427130 w 1174043"/>
                  <a:gd name="connsiteY1" fmla="*/ 141636 h 150187"/>
                  <a:gd name="connsiteX2" fmla="*/ 852529 w 1174043"/>
                  <a:gd name="connsiteY2" fmla="*/ 9152 h 150187"/>
                  <a:gd name="connsiteX3" fmla="*/ 1174043 w 1174043"/>
                  <a:gd name="connsiteY3" fmla="*/ 86723 h 150187"/>
                  <a:gd name="connsiteX0" fmla="*/ 0 w 1174043"/>
                  <a:gd name="connsiteY0" fmla="*/ 60457 h 151883"/>
                  <a:gd name="connsiteX1" fmla="*/ 427130 w 1174043"/>
                  <a:gd name="connsiteY1" fmla="*/ 141636 h 151883"/>
                  <a:gd name="connsiteX2" fmla="*/ 852529 w 1174043"/>
                  <a:gd name="connsiteY2" fmla="*/ 9152 h 151883"/>
                  <a:gd name="connsiteX3" fmla="*/ 1174043 w 1174043"/>
                  <a:gd name="connsiteY3" fmla="*/ 86723 h 151883"/>
                  <a:gd name="connsiteX0" fmla="*/ 0 w 1174043"/>
                  <a:gd name="connsiteY0" fmla="*/ 60457 h 151883"/>
                  <a:gd name="connsiteX1" fmla="*/ 427130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Lst>
                <a:ahLst/>
                <a:cxnLst>
                  <a:cxn ang="0">
                    <a:pos x="connsiteX0" y="connsiteY0"/>
                  </a:cxn>
                  <a:cxn ang="0">
                    <a:pos x="connsiteX1" y="connsiteY1"/>
                  </a:cxn>
                  <a:cxn ang="0">
                    <a:pos x="connsiteX2" y="connsiteY2"/>
                  </a:cxn>
                  <a:cxn ang="0">
                    <a:pos x="connsiteX3" y="connsiteY3"/>
                  </a:cxn>
                </a:cxnLst>
                <a:rect l="l" t="t" r="r" b="b"/>
                <a:pathLst>
                  <a:path w="1174043" h="151883">
                    <a:moveTo>
                      <a:pt x="0" y="60457"/>
                    </a:moveTo>
                    <a:cubicBezTo>
                      <a:pt x="209399" y="39269"/>
                      <a:pt x="300095" y="150187"/>
                      <a:pt x="427131" y="141636"/>
                    </a:cubicBezTo>
                    <a:cubicBezTo>
                      <a:pt x="554167" y="133085"/>
                      <a:pt x="637733" y="18304"/>
                      <a:pt x="762218" y="9152"/>
                    </a:cubicBezTo>
                    <a:cubicBezTo>
                      <a:pt x="886703" y="0"/>
                      <a:pt x="946692" y="151883"/>
                      <a:pt x="1174043" y="86723"/>
                    </a:cubicBezTo>
                  </a:path>
                </a:pathLst>
              </a:custGeom>
              <a:ln w="127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sp>
            <p:nvSpPr>
              <p:cNvPr id="58" name="フリーフォーム 143"/>
              <p:cNvSpPr/>
              <p:nvPr/>
            </p:nvSpPr>
            <p:spPr>
              <a:xfrm>
                <a:off x="1828800" y="4750317"/>
                <a:ext cx="990600" cy="151883"/>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 name="connsiteX0" fmla="*/ 0 w 1715909"/>
                  <a:gd name="connsiteY0" fmla="*/ 60457 h 302587"/>
                  <a:gd name="connsiteX1" fmla="*/ 788373 w 1715909"/>
                  <a:gd name="connsiteY1" fmla="*/ 294036 h 302587"/>
                  <a:gd name="connsiteX2" fmla="*/ 1213772 w 1715909"/>
                  <a:gd name="connsiteY2" fmla="*/ 9152 h 302587"/>
                  <a:gd name="connsiteX3" fmla="*/ 1715909 w 1715909"/>
                  <a:gd name="connsiteY3" fmla="*/ 239123 h 302587"/>
                  <a:gd name="connsiteX0" fmla="*/ 0 w 1715909"/>
                  <a:gd name="connsiteY0" fmla="*/ 67553 h 246219"/>
                  <a:gd name="connsiteX1" fmla="*/ 427130 w 1715909"/>
                  <a:gd name="connsiteY1" fmla="*/ 148732 h 246219"/>
                  <a:gd name="connsiteX2" fmla="*/ 1213772 w 1715909"/>
                  <a:gd name="connsiteY2" fmla="*/ 16248 h 246219"/>
                  <a:gd name="connsiteX3" fmla="*/ 1715909 w 1715909"/>
                  <a:gd name="connsiteY3" fmla="*/ 246219 h 246219"/>
                  <a:gd name="connsiteX0" fmla="*/ 0 w 1715909"/>
                  <a:gd name="connsiteY0" fmla="*/ 67553 h 246219"/>
                  <a:gd name="connsiteX1" fmla="*/ 427130 w 1715909"/>
                  <a:gd name="connsiteY1" fmla="*/ 148732 h 246219"/>
                  <a:gd name="connsiteX2" fmla="*/ 852529 w 1715909"/>
                  <a:gd name="connsiteY2" fmla="*/ 16248 h 246219"/>
                  <a:gd name="connsiteX3" fmla="*/ 1715909 w 1715909"/>
                  <a:gd name="connsiteY3" fmla="*/ 246219 h 246219"/>
                  <a:gd name="connsiteX0" fmla="*/ 0 w 1174043"/>
                  <a:gd name="connsiteY0" fmla="*/ 60457 h 150187"/>
                  <a:gd name="connsiteX1" fmla="*/ 427130 w 1174043"/>
                  <a:gd name="connsiteY1" fmla="*/ 141636 h 150187"/>
                  <a:gd name="connsiteX2" fmla="*/ 852529 w 1174043"/>
                  <a:gd name="connsiteY2" fmla="*/ 9152 h 150187"/>
                  <a:gd name="connsiteX3" fmla="*/ 1174043 w 1174043"/>
                  <a:gd name="connsiteY3" fmla="*/ 86723 h 150187"/>
                  <a:gd name="connsiteX0" fmla="*/ 0 w 1174043"/>
                  <a:gd name="connsiteY0" fmla="*/ 60457 h 151883"/>
                  <a:gd name="connsiteX1" fmla="*/ 427130 w 1174043"/>
                  <a:gd name="connsiteY1" fmla="*/ 141636 h 151883"/>
                  <a:gd name="connsiteX2" fmla="*/ 852529 w 1174043"/>
                  <a:gd name="connsiteY2" fmla="*/ 9152 h 151883"/>
                  <a:gd name="connsiteX3" fmla="*/ 1174043 w 1174043"/>
                  <a:gd name="connsiteY3" fmla="*/ 86723 h 151883"/>
                  <a:gd name="connsiteX0" fmla="*/ 0 w 1174043"/>
                  <a:gd name="connsiteY0" fmla="*/ 60457 h 151883"/>
                  <a:gd name="connsiteX1" fmla="*/ 427130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Lst>
                <a:ahLst/>
                <a:cxnLst>
                  <a:cxn ang="0">
                    <a:pos x="connsiteX0" y="connsiteY0"/>
                  </a:cxn>
                  <a:cxn ang="0">
                    <a:pos x="connsiteX1" y="connsiteY1"/>
                  </a:cxn>
                  <a:cxn ang="0">
                    <a:pos x="connsiteX2" y="connsiteY2"/>
                  </a:cxn>
                  <a:cxn ang="0">
                    <a:pos x="connsiteX3" y="connsiteY3"/>
                  </a:cxn>
                </a:cxnLst>
                <a:rect l="l" t="t" r="r" b="b"/>
                <a:pathLst>
                  <a:path w="1174043" h="151883">
                    <a:moveTo>
                      <a:pt x="0" y="60457"/>
                    </a:moveTo>
                    <a:cubicBezTo>
                      <a:pt x="209399" y="39269"/>
                      <a:pt x="300095" y="150187"/>
                      <a:pt x="427131" y="141636"/>
                    </a:cubicBezTo>
                    <a:cubicBezTo>
                      <a:pt x="554167" y="133085"/>
                      <a:pt x="637733" y="18304"/>
                      <a:pt x="762218" y="9152"/>
                    </a:cubicBezTo>
                    <a:cubicBezTo>
                      <a:pt x="886703" y="0"/>
                      <a:pt x="946692" y="151883"/>
                      <a:pt x="1174043" y="86723"/>
                    </a:cubicBezTo>
                  </a:path>
                </a:pathLst>
              </a:custGeom>
              <a:ln w="127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sp>
            <p:nvSpPr>
              <p:cNvPr id="59" name="フリーフォーム 144"/>
              <p:cNvSpPr/>
              <p:nvPr/>
            </p:nvSpPr>
            <p:spPr>
              <a:xfrm>
                <a:off x="1828800" y="4775717"/>
                <a:ext cx="990600" cy="151883"/>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 name="connsiteX0" fmla="*/ 0 w 1715909"/>
                  <a:gd name="connsiteY0" fmla="*/ 60457 h 302587"/>
                  <a:gd name="connsiteX1" fmla="*/ 788373 w 1715909"/>
                  <a:gd name="connsiteY1" fmla="*/ 294036 h 302587"/>
                  <a:gd name="connsiteX2" fmla="*/ 1213772 w 1715909"/>
                  <a:gd name="connsiteY2" fmla="*/ 9152 h 302587"/>
                  <a:gd name="connsiteX3" fmla="*/ 1715909 w 1715909"/>
                  <a:gd name="connsiteY3" fmla="*/ 239123 h 302587"/>
                  <a:gd name="connsiteX0" fmla="*/ 0 w 1715909"/>
                  <a:gd name="connsiteY0" fmla="*/ 67553 h 246219"/>
                  <a:gd name="connsiteX1" fmla="*/ 427130 w 1715909"/>
                  <a:gd name="connsiteY1" fmla="*/ 148732 h 246219"/>
                  <a:gd name="connsiteX2" fmla="*/ 1213772 w 1715909"/>
                  <a:gd name="connsiteY2" fmla="*/ 16248 h 246219"/>
                  <a:gd name="connsiteX3" fmla="*/ 1715909 w 1715909"/>
                  <a:gd name="connsiteY3" fmla="*/ 246219 h 246219"/>
                  <a:gd name="connsiteX0" fmla="*/ 0 w 1715909"/>
                  <a:gd name="connsiteY0" fmla="*/ 67553 h 246219"/>
                  <a:gd name="connsiteX1" fmla="*/ 427130 w 1715909"/>
                  <a:gd name="connsiteY1" fmla="*/ 148732 h 246219"/>
                  <a:gd name="connsiteX2" fmla="*/ 852529 w 1715909"/>
                  <a:gd name="connsiteY2" fmla="*/ 16248 h 246219"/>
                  <a:gd name="connsiteX3" fmla="*/ 1715909 w 1715909"/>
                  <a:gd name="connsiteY3" fmla="*/ 246219 h 246219"/>
                  <a:gd name="connsiteX0" fmla="*/ 0 w 1174043"/>
                  <a:gd name="connsiteY0" fmla="*/ 60457 h 150187"/>
                  <a:gd name="connsiteX1" fmla="*/ 427130 w 1174043"/>
                  <a:gd name="connsiteY1" fmla="*/ 141636 h 150187"/>
                  <a:gd name="connsiteX2" fmla="*/ 852529 w 1174043"/>
                  <a:gd name="connsiteY2" fmla="*/ 9152 h 150187"/>
                  <a:gd name="connsiteX3" fmla="*/ 1174043 w 1174043"/>
                  <a:gd name="connsiteY3" fmla="*/ 86723 h 150187"/>
                  <a:gd name="connsiteX0" fmla="*/ 0 w 1174043"/>
                  <a:gd name="connsiteY0" fmla="*/ 60457 h 151883"/>
                  <a:gd name="connsiteX1" fmla="*/ 427130 w 1174043"/>
                  <a:gd name="connsiteY1" fmla="*/ 141636 h 151883"/>
                  <a:gd name="connsiteX2" fmla="*/ 852529 w 1174043"/>
                  <a:gd name="connsiteY2" fmla="*/ 9152 h 151883"/>
                  <a:gd name="connsiteX3" fmla="*/ 1174043 w 1174043"/>
                  <a:gd name="connsiteY3" fmla="*/ 86723 h 151883"/>
                  <a:gd name="connsiteX0" fmla="*/ 0 w 1174043"/>
                  <a:gd name="connsiteY0" fmla="*/ 60457 h 151883"/>
                  <a:gd name="connsiteX1" fmla="*/ 427130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Lst>
                <a:ahLst/>
                <a:cxnLst>
                  <a:cxn ang="0">
                    <a:pos x="connsiteX0" y="connsiteY0"/>
                  </a:cxn>
                  <a:cxn ang="0">
                    <a:pos x="connsiteX1" y="connsiteY1"/>
                  </a:cxn>
                  <a:cxn ang="0">
                    <a:pos x="connsiteX2" y="connsiteY2"/>
                  </a:cxn>
                  <a:cxn ang="0">
                    <a:pos x="connsiteX3" y="connsiteY3"/>
                  </a:cxn>
                </a:cxnLst>
                <a:rect l="l" t="t" r="r" b="b"/>
                <a:pathLst>
                  <a:path w="1174043" h="151883">
                    <a:moveTo>
                      <a:pt x="0" y="60457"/>
                    </a:moveTo>
                    <a:cubicBezTo>
                      <a:pt x="209399" y="39269"/>
                      <a:pt x="300095" y="150187"/>
                      <a:pt x="427131" y="141636"/>
                    </a:cubicBezTo>
                    <a:cubicBezTo>
                      <a:pt x="554167" y="133085"/>
                      <a:pt x="637733" y="18304"/>
                      <a:pt x="762218" y="9152"/>
                    </a:cubicBezTo>
                    <a:cubicBezTo>
                      <a:pt x="886703" y="0"/>
                      <a:pt x="946692" y="151883"/>
                      <a:pt x="1174043" y="86723"/>
                    </a:cubicBezTo>
                  </a:path>
                </a:pathLst>
              </a:custGeom>
              <a:ln w="127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sp>
            <p:nvSpPr>
              <p:cNvPr id="60" name="フリーフォーム 145"/>
              <p:cNvSpPr/>
              <p:nvPr/>
            </p:nvSpPr>
            <p:spPr>
              <a:xfrm>
                <a:off x="1828800" y="4801117"/>
                <a:ext cx="990600" cy="151883"/>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 name="connsiteX0" fmla="*/ 0 w 1715909"/>
                  <a:gd name="connsiteY0" fmla="*/ 60457 h 302587"/>
                  <a:gd name="connsiteX1" fmla="*/ 788373 w 1715909"/>
                  <a:gd name="connsiteY1" fmla="*/ 294036 h 302587"/>
                  <a:gd name="connsiteX2" fmla="*/ 1213772 w 1715909"/>
                  <a:gd name="connsiteY2" fmla="*/ 9152 h 302587"/>
                  <a:gd name="connsiteX3" fmla="*/ 1715909 w 1715909"/>
                  <a:gd name="connsiteY3" fmla="*/ 239123 h 302587"/>
                  <a:gd name="connsiteX0" fmla="*/ 0 w 1715909"/>
                  <a:gd name="connsiteY0" fmla="*/ 67553 h 246219"/>
                  <a:gd name="connsiteX1" fmla="*/ 427130 w 1715909"/>
                  <a:gd name="connsiteY1" fmla="*/ 148732 h 246219"/>
                  <a:gd name="connsiteX2" fmla="*/ 1213772 w 1715909"/>
                  <a:gd name="connsiteY2" fmla="*/ 16248 h 246219"/>
                  <a:gd name="connsiteX3" fmla="*/ 1715909 w 1715909"/>
                  <a:gd name="connsiteY3" fmla="*/ 246219 h 246219"/>
                  <a:gd name="connsiteX0" fmla="*/ 0 w 1715909"/>
                  <a:gd name="connsiteY0" fmla="*/ 67553 h 246219"/>
                  <a:gd name="connsiteX1" fmla="*/ 427130 w 1715909"/>
                  <a:gd name="connsiteY1" fmla="*/ 148732 h 246219"/>
                  <a:gd name="connsiteX2" fmla="*/ 852529 w 1715909"/>
                  <a:gd name="connsiteY2" fmla="*/ 16248 h 246219"/>
                  <a:gd name="connsiteX3" fmla="*/ 1715909 w 1715909"/>
                  <a:gd name="connsiteY3" fmla="*/ 246219 h 246219"/>
                  <a:gd name="connsiteX0" fmla="*/ 0 w 1174043"/>
                  <a:gd name="connsiteY0" fmla="*/ 60457 h 150187"/>
                  <a:gd name="connsiteX1" fmla="*/ 427130 w 1174043"/>
                  <a:gd name="connsiteY1" fmla="*/ 141636 h 150187"/>
                  <a:gd name="connsiteX2" fmla="*/ 852529 w 1174043"/>
                  <a:gd name="connsiteY2" fmla="*/ 9152 h 150187"/>
                  <a:gd name="connsiteX3" fmla="*/ 1174043 w 1174043"/>
                  <a:gd name="connsiteY3" fmla="*/ 86723 h 150187"/>
                  <a:gd name="connsiteX0" fmla="*/ 0 w 1174043"/>
                  <a:gd name="connsiteY0" fmla="*/ 60457 h 151883"/>
                  <a:gd name="connsiteX1" fmla="*/ 427130 w 1174043"/>
                  <a:gd name="connsiteY1" fmla="*/ 141636 h 151883"/>
                  <a:gd name="connsiteX2" fmla="*/ 852529 w 1174043"/>
                  <a:gd name="connsiteY2" fmla="*/ 9152 h 151883"/>
                  <a:gd name="connsiteX3" fmla="*/ 1174043 w 1174043"/>
                  <a:gd name="connsiteY3" fmla="*/ 86723 h 151883"/>
                  <a:gd name="connsiteX0" fmla="*/ 0 w 1174043"/>
                  <a:gd name="connsiteY0" fmla="*/ 60457 h 151883"/>
                  <a:gd name="connsiteX1" fmla="*/ 427130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 name="connsiteX0" fmla="*/ 0 w 1174043"/>
                  <a:gd name="connsiteY0" fmla="*/ 60457 h 151883"/>
                  <a:gd name="connsiteX1" fmla="*/ 427131 w 1174043"/>
                  <a:gd name="connsiteY1" fmla="*/ 141636 h 151883"/>
                  <a:gd name="connsiteX2" fmla="*/ 762218 w 1174043"/>
                  <a:gd name="connsiteY2" fmla="*/ 9152 h 151883"/>
                  <a:gd name="connsiteX3" fmla="*/ 1174043 w 1174043"/>
                  <a:gd name="connsiteY3" fmla="*/ 86723 h 151883"/>
                </a:gdLst>
                <a:ahLst/>
                <a:cxnLst>
                  <a:cxn ang="0">
                    <a:pos x="connsiteX0" y="connsiteY0"/>
                  </a:cxn>
                  <a:cxn ang="0">
                    <a:pos x="connsiteX1" y="connsiteY1"/>
                  </a:cxn>
                  <a:cxn ang="0">
                    <a:pos x="connsiteX2" y="connsiteY2"/>
                  </a:cxn>
                  <a:cxn ang="0">
                    <a:pos x="connsiteX3" y="connsiteY3"/>
                  </a:cxn>
                </a:cxnLst>
                <a:rect l="l" t="t" r="r" b="b"/>
                <a:pathLst>
                  <a:path w="1174043" h="151883">
                    <a:moveTo>
                      <a:pt x="0" y="60457"/>
                    </a:moveTo>
                    <a:cubicBezTo>
                      <a:pt x="209399" y="39269"/>
                      <a:pt x="300095" y="150187"/>
                      <a:pt x="427131" y="141636"/>
                    </a:cubicBezTo>
                    <a:cubicBezTo>
                      <a:pt x="554167" y="133085"/>
                      <a:pt x="637733" y="18304"/>
                      <a:pt x="762218" y="9152"/>
                    </a:cubicBezTo>
                    <a:cubicBezTo>
                      <a:pt x="886703" y="0"/>
                      <a:pt x="946692" y="151883"/>
                      <a:pt x="1174043" y="86723"/>
                    </a:cubicBezTo>
                  </a:path>
                </a:pathLst>
              </a:custGeom>
              <a:ln w="12700" cap="flat" cmpd="sng" algn="ctr">
                <a:solidFill>
                  <a:srgbClr val="FF66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grpSp>
        <p:sp>
          <p:nvSpPr>
            <p:cNvPr id="11" name="Freeform 18"/>
            <p:cNvSpPr>
              <a:spLocks/>
            </p:cNvSpPr>
            <p:nvPr/>
          </p:nvSpPr>
          <p:spPr bwMode="auto">
            <a:xfrm>
              <a:off x="3149345" y="4922605"/>
              <a:ext cx="775753" cy="272194"/>
            </a:xfrm>
            <a:custGeom>
              <a:avLst/>
              <a:gdLst/>
              <a:ahLst/>
              <a:cxnLst>
                <a:cxn ang="0">
                  <a:pos x="44" y="0"/>
                </a:cxn>
                <a:cxn ang="0">
                  <a:pos x="0" y="180"/>
                </a:cxn>
                <a:cxn ang="0">
                  <a:pos x="467" y="180"/>
                </a:cxn>
                <a:cxn ang="0">
                  <a:pos x="513" y="0"/>
                </a:cxn>
                <a:cxn ang="0">
                  <a:pos x="44" y="0"/>
                </a:cxn>
              </a:cxnLst>
              <a:rect l="0" t="0" r="r" b="b"/>
              <a:pathLst>
                <a:path w="513" h="180">
                  <a:moveTo>
                    <a:pt x="44" y="0"/>
                  </a:moveTo>
                  <a:lnTo>
                    <a:pt x="0" y="180"/>
                  </a:lnTo>
                  <a:lnTo>
                    <a:pt x="467" y="180"/>
                  </a:lnTo>
                  <a:lnTo>
                    <a:pt x="513" y="0"/>
                  </a:lnTo>
                  <a:lnTo>
                    <a:pt x="44" y="0"/>
                  </a:lnTo>
                  <a:close/>
                </a:path>
              </a:pathLst>
            </a:custGeom>
            <a:solidFill>
              <a:srgbClr val="7F7F7F"/>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12" name="Freeform 20"/>
            <p:cNvSpPr>
              <a:spLocks/>
            </p:cNvSpPr>
            <p:nvPr/>
          </p:nvSpPr>
          <p:spPr bwMode="auto">
            <a:xfrm>
              <a:off x="3149346" y="4830362"/>
              <a:ext cx="1528823" cy="246486"/>
            </a:xfrm>
            <a:custGeom>
              <a:avLst/>
              <a:gdLst/>
              <a:ahLst/>
              <a:cxnLst>
                <a:cxn ang="0">
                  <a:pos x="42" y="0"/>
                </a:cxn>
                <a:cxn ang="0">
                  <a:pos x="0" y="163"/>
                </a:cxn>
                <a:cxn ang="0">
                  <a:pos x="808" y="163"/>
                </a:cxn>
                <a:cxn ang="0">
                  <a:pos x="849" y="0"/>
                </a:cxn>
                <a:cxn ang="0">
                  <a:pos x="42" y="0"/>
                </a:cxn>
              </a:cxnLst>
              <a:rect l="0" t="0" r="r" b="b"/>
              <a:pathLst>
                <a:path w="849" h="163">
                  <a:moveTo>
                    <a:pt x="42" y="0"/>
                  </a:moveTo>
                  <a:lnTo>
                    <a:pt x="0" y="163"/>
                  </a:lnTo>
                  <a:lnTo>
                    <a:pt x="808" y="163"/>
                  </a:lnTo>
                  <a:lnTo>
                    <a:pt x="849" y="0"/>
                  </a:lnTo>
                  <a:lnTo>
                    <a:pt x="42" y="0"/>
                  </a:lnTo>
                  <a:close/>
                </a:path>
              </a:pathLst>
            </a:custGeom>
            <a:solidFill>
              <a:srgbClr val="CCFFCC"/>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13" name="Freeform 21"/>
            <p:cNvSpPr>
              <a:spLocks/>
            </p:cNvSpPr>
            <p:nvPr/>
          </p:nvSpPr>
          <p:spPr bwMode="auto">
            <a:xfrm>
              <a:off x="3149346" y="4830362"/>
              <a:ext cx="1528823" cy="246486"/>
            </a:xfrm>
            <a:custGeom>
              <a:avLst/>
              <a:gdLst/>
              <a:ahLst/>
              <a:cxnLst>
                <a:cxn ang="0">
                  <a:pos x="42" y="0"/>
                </a:cxn>
                <a:cxn ang="0">
                  <a:pos x="0" y="163"/>
                </a:cxn>
                <a:cxn ang="0">
                  <a:pos x="808" y="163"/>
                </a:cxn>
                <a:cxn ang="0">
                  <a:pos x="849" y="0"/>
                </a:cxn>
                <a:cxn ang="0">
                  <a:pos x="42" y="0"/>
                </a:cxn>
              </a:cxnLst>
              <a:rect l="0" t="0" r="r" b="b"/>
              <a:pathLst>
                <a:path w="849" h="163">
                  <a:moveTo>
                    <a:pt x="42" y="0"/>
                  </a:moveTo>
                  <a:lnTo>
                    <a:pt x="0" y="163"/>
                  </a:lnTo>
                  <a:lnTo>
                    <a:pt x="808" y="163"/>
                  </a:lnTo>
                  <a:lnTo>
                    <a:pt x="849" y="0"/>
                  </a:lnTo>
                  <a:lnTo>
                    <a:pt x="42"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grpSp>
          <p:nvGrpSpPr>
            <p:cNvPr id="14" name="図形グループ 148"/>
            <p:cNvGrpSpPr/>
            <p:nvPr/>
          </p:nvGrpSpPr>
          <p:grpSpPr>
            <a:xfrm>
              <a:off x="3221930" y="4995190"/>
              <a:ext cx="508096" cy="60488"/>
              <a:chOff x="381000" y="4584700"/>
              <a:chExt cx="660399" cy="139700"/>
            </a:xfrm>
          </p:grpSpPr>
          <p:sp>
            <p:nvSpPr>
              <p:cNvPr id="46" name="Freeform 22"/>
              <p:cNvSpPr>
                <a:spLocks/>
              </p:cNvSpPr>
              <p:nvPr/>
            </p:nvSpPr>
            <p:spPr bwMode="auto">
              <a:xfrm>
                <a:off x="381000" y="4584700"/>
                <a:ext cx="153987" cy="139700"/>
              </a:xfrm>
              <a:custGeom>
                <a:avLst/>
                <a:gdLst/>
                <a:ahLst/>
                <a:cxnLst>
                  <a:cxn ang="0">
                    <a:pos x="20" y="0"/>
                  </a:cxn>
                  <a:cxn ang="0">
                    <a:pos x="0" y="88"/>
                  </a:cxn>
                  <a:cxn ang="0">
                    <a:pos x="75" y="88"/>
                  </a:cxn>
                  <a:cxn ang="0">
                    <a:pos x="97" y="0"/>
                  </a:cxn>
                  <a:cxn ang="0">
                    <a:pos x="20" y="0"/>
                  </a:cxn>
                </a:cxnLst>
                <a:rect l="0" t="0" r="r" b="b"/>
                <a:pathLst>
                  <a:path w="97" h="88">
                    <a:moveTo>
                      <a:pt x="20" y="0"/>
                    </a:moveTo>
                    <a:lnTo>
                      <a:pt x="0" y="88"/>
                    </a:lnTo>
                    <a:lnTo>
                      <a:pt x="75" y="88"/>
                    </a:lnTo>
                    <a:lnTo>
                      <a:pt x="97" y="0"/>
                    </a:lnTo>
                    <a:lnTo>
                      <a:pt x="20" y="0"/>
                    </a:lnTo>
                    <a:close/>
                  </a:path>
                </a:pathLst>
              </a:custGeom>
              <a:solidFill>
                <a:srgbClr val="7F7F7F"/>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47" name="Freeform 23"/>
              <p:cNvSpPr>
                <a:spLocks/>
              </p:cNvSpPr>
              <p:nvPr/>
            </p:nvSpPr>
            <p:spPr bwMode="auto">
              <a:xfrm>
                <a:off x="381000" y="4584700"/>
                <a:ext cx="153987" cy="139700"/>
              </a:xfrm>
              <a:custGeom>
                <a:avLst/>
                <a:gdLst/>
                <a:ahLst/>
                <a:cxnLst>
                  <a:cxn ang="0">
                    <a:pos x="20" y="0"/>
                  </a:cxn>
                  <a:cxn ang="0">
                    <a:pos x="0" y="88"/>
                  </a:cxn>
                  <a:cxn ang="0">
                    <a:pos x="75" y="88"/>
                  </a:cxn>
                  <a:cxn ang="0">
                    <a:pos x="97" y="0"/>
                  </a:cxn>
                  <a:cxn ang="0">
                    <a:pos x="20" y="0"/>
                  </a:cxn>
                </a:cxnLst>
                <a:rect l="0" t="0" r="r" b="b"/>
                <a:pathLst>
                  <a:path w="97" h="88">
                    <a:moveTo>
                      <a:pt x="20" y="0"/>
                    </a:moveTo>
                    <a:lnTo>
                      <a:pt x="0" y="88"/>
                    </a:lnTo>
                    <a:lnTo>
                      <a:pt x="75" y="88"/>
                    </a:lnTo>
                    <a:lnTo>
                      <a:pt x="97" y="0"/>
                    </a:lnTo>
                    <a:lnTo>
                      <a:pt x="20"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48" name="Freeform 24"/>
              <p:cNvSpPr>
                <a:spLocks/>
              </p:cNvSpPr>
              <p:nvPr/>
            </p:nvSpPr>
            <p:spPr bwMode="auto">
              <a:xfrm>
                <a:off x="547687" y="4584700"/>
                <a:ext cx="153987" cy="139700"/>
              </a:xfrm>
              <a:custGeom>
                <a:avLst/>
                <a:gdLst/>
                <a:ahLst/>
                <a:cxnLst>
                  <a:cxn ang="0">
                    <a:pos x="22" y="0"/>
                  </a:cxn>
                  <a:cxn ang="0">
                    <a:pos x="0" y="88"/>
                  </a:cxn>
                  <a:cxn ang="0">
                    <a:pos x="77" y="88"/>
                  </a:cxn>
                  <a:cxn ang="0">
                    <a:pos x="97" y="0"/>
                  </a:cxn>
                  <a:cxn ang="0">
                    <a:pos x="22" y="0"/>
                  </a:cxn>
                </a:cxnLst>
                <a:rect l="0" t="0" r="r" b="b"/>
                <a:pathLst>
                  <a:path w="97" h="88">
                    <a:moveTo>
                      <a:pt x="22" y="0"/>
                    </a:moveTo>
                    <a:lnTo>
                      <a:pt x="0" y="88"/>
                    </a:lnTo>
                    <a:lnTo>
                      <a:pt x="77" y="88"/>
                    </a:lnTo>
                    <a:lnTo>
                      <a:pt x="97" y="0"/>
                    </a:lnTo>
                    <a:lnTo>
                      <a:pt x="22" y="0"/>
                    </a:lnTo>
                    <a:close/>
                  </a:path>
                </a:pathLst>
              </a:custGeom>
              <a:solidFill>
                <a:srgbClr val="7F7F7F"/>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49" name="Freeform 25"/>
              <p:cNvSpPr>
                <a:spLocks/>
              </p:cNvSpPr>
              <p:nvPr/>
            </p:nvSpPr>
            <p:spPr bwMode="auto">
              <a:xfrm>
                <a:off x="547687" y="4584700"/>
                <a:ext cx="153987" cy="139700"/>
              </a:xfrm>
              <a:custGeom>
                <a:avLst/>
                <a:gdLst/>
                <a:ahLst/>
                <a:cxnLst>
                  <a:cxn ang="0">
                    <a:pos x="22" y="0"/>
                  </a:cxn>
                  <a:cxn ang="0">
                    <a:pos x="0" y="88"/>
                  </a:cxn>
                  <a:cxn ang="0">
                    <a:pos x="77" y="88"/>
                  </a:cxn>
                  <a:cxn ang="0">
                    <a:pos x="97" y="0"/>
                  </a:cxn>
                  <a:cxn ang="0">
                    <a:pos x="22" y="0"/>
                  </a:cxn>
                </a:cxnLst>
                <a:rect l="0" t="0" r="r" b="b"/>
                <a:pathLst>
                  <a:path w="97" h="88">
                    <a:moveTo>
                      <a:pt x="22" y="0"/>
                    </a:moveTo>
                    <a:lnTo>
                      <a:pt x="0" y="88"/>
                    </a:lnTo>
                    <a:lnTo>
                      <a:pt x="77" y="88"/>
                    </a:lnTo>
                    <a:lnTo>
                      <a:pt x="97" y="0"/>
                    </a:lnTo>
                    <a:lnTo>
                      <a:pt x="22"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50" name="Freeform 26"/>
              <p:cNvSpPr>
                <a:spLocks/>
              </p:cNvSpPr>
              <p:nvPr/>
            </p:nvSpPr>
            <p:spPr bwMode="auto">
              <a:xfrm>
                <a:off x="719137" y="4584700"/>
                <a:ext cx="153987" cy="139700"/>
              </a:xfrm>
              <a:custGeom>
                <a:avLst/>
                <a:gdLst/>
                <a:ahLst/>
                <a:cxnLst>
                  <a:cxn ang="0">
                    <a:pos x="20" y="0"/>
                  </a:cxn>
                  <a:cxn ang="0">
                    <a:pos x="0" y="88"/>
                  </a:cxn>
                  <a:cxn ang="0">
                    <a:pos x="75" y="88"/>
                  </a:cxn>
                  <a:cxn ang="0">
                    <a:pos x="97" y="0"/>
                  </a:cxn>
                  <a:cxn ang="0">
                    <a:pos x="20" y="0"/>
                  </a:cxn>
                </a:cxnLst>
                <a:rect l="0" t="0" r="r" b="b"/>
                <a:pathLst>
                  <a:path w="97" h="88">
                    <a:moveTo>
                      <a:pt x="20" y="0"/>
                    </a:moveTo>
                    <a:lnTo>
                      <a:pt x="0" y="88"/>
                    </a:lnTo>
                    <a:lnTo>
                      <a:pt x="75" y="88"/>
                    </a:lnTo>
                    <a:lnTo>
                      <a:pt x="97" y="0"/>
                    </a:lnTo>
                    <a:lnTo>
                      <a:pt x="20" y="0"/>
                    </a:lnTo>
                    <a:close/>
                  </a:path>
                </a:pathLst>
              </a:custGeom>
              <a:solidFill>
                <a:srgbClr val="7F7F7F"/>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51" name="Freeform 27"/>
              <p:cNvSpPr>
                <a:spLocks/>
              </p:cNvSpPr>
              <p:nvPr/>
            </p:nvSpPr>
            <p:spPr bwMode="auto">
              <a:xfrm>
                <a:off x="719137" y="4584700"/>
                <a:ext cx="153987" cy="139700"/>
              </a:xfrm>
              <a:custGeom>
                <a:avLst/>
                <a:gdLst/>
                <a:ahLst/>
                <a:cxnLst>
                  <a:cxn ang="0">
                    <a:pos x="20" y="0"/>
                  </a:cxn>
                  <a:cxn ang="0">
                    <a:pos x="0" y="88"/>
                  </a:cxn>
                  <a:cxn ang="0">
                    <a:pos x="75" y="88"/>
                  </a:cxn>
                  <a:cxn ang="0">
                    <a:pos x="97" y="0"/>
                  </a:cxn>
                  <a:cxn ang="0">
                    <a:pos x="20" y="0"/>
                  </a:cxn>
                </a:cxnLst>
                <a:rect l="0" t="0" r="r" b="b"/>
                <a:pathLst>
                  <a:path w="97" h="88">
                    <a:moveTo>
                      <a:pt x="20" y="0"/>
                    </a:moveTo>
                    <a:lnTo>
                      <a:pt x="0" y="88"/>
                    </a:lnTo>
                    <a:lnTo>
                      <a:pt x="75" y="88"/>
                    </a:lnTo>
                    <a:lnTo>
                      <a:pt x="97" y="0"/>
                    </a:lnTo>
                    <a:lnTo>
                      <a:pt x="20"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52" name="Freeform 28"/>
              <p:cNvSpPr>
                <a:spLocks/>
              </p:cNvSpPr>
              <p:nvPr/>
            </p:nvSpPr>
            <p:spPr bwMode="auto">
              <a:xfrm>
                <a:off x="884237" y="4584700"/>
                <a:ext cx="157162" cy="139700"/>
              </a:xfrm>
              <a:custGeom>
                <a:avLst/>
                <a:gdLst/>
                <a:ahLst/>
                <a:cxnLst>
                  <a:cxn ang="0">
                    <a:pos x="22" y="0"/>
                  </a:cxn>
                  <a:cxn ang="0">
                    <a:pos x="0" y="88"/>
                  </a:cxn>
                  <a:cxn ang="0">
                    <a:pos x="77" y="88"/>
                  </a:cxn>
                  <a:cxn ang="0">
                    <a:pos x="99" y="0"/>
                  </a:cxn>
                  <a:cxn ang="0">
                    <a:pos x="22" y="0"/>
                  </a:cxn>
                </a:cxnLst>
                <a:rect l="0" t="0" r="r" b="b"/>
                <a:pathLst>
                  <a:path w="99" h="88">
                    <a:moveTo>
                      <a:pt x="22" y="0"/>
                    </a:moveTo>
                    <a:lnTo>
                      <a:pt x="0" y="88"/>
                    </a:lnTo>
                    <a:lnTo>
                      <a:pt x="77" y="88"/>
                    </a:lnTo>
                    <a:lnTo>
                      <a:pt x="99" y="0"/>
                    </a:lnTo>
                    <a:lnTo>
                      <a:pt x="22" y="0"/>
                    </a:lnTo>
                    <a:close/>
                  </a:path>
                </a:pathLst>
              </a:custGeom>
              <a:solidFill>
                <a:srgbClr val="7F7F7F"/>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53" name="Freeform 29"/>
              <p:cNvSpPr>
                <a:spLocks/>
              </p:cNvSpPr>
              <p:nvPr/>
            </p:nvSpPr>
            <p:spPr bwMode="auto">
              <a:xfrm>
                <a:off x="884237" y="4584700"/>
                <a:ext cx="157162" cy="139700"/>
              </a:xfrm>
              <a:custGeom>
                <a:avLst/>
                <a:gdLst/>
                <a:ahLst/>
                <a:cxnLst>
                  <a:cxn ang="0">
                    <a:pos x="22" y="0"/>
                  </a:cxn>
                  <a:cxn ang="0">
                    <a:pos x="0" y="88"/>
                  </a:cxn>
                  <a:cxn ang="0">
                    <a:pos x="77" y="88"/>
                  </a:cxn>
                  <a:cxn ang="0">
                    <a:pos x="99" y="0"/>
                  </a:cxn>
                  <a:cxn ang="0">
                    <a:pos x="22" y="0"/>
                  </a:cxn>
                </a:cxnLst>
                <a:rect l="0" t="0" r="r" b="b"/>
                <a:pathLst>
                  <a:path w="99" h="88">
                    <a:moveTo>
                      <a:pt x="22" y="0"/>
                    </a:moveTo>
                    <a:lnTo>
                      <a:pt x="0" y="88"/>
                    </a:lnTo>
                    <a:lnTo>
                      <a:pt x="77" y="88"/>
                    </a:lnTo>
                    <a:lnTo>
                      <a:pt x="99" y="0"/>
                    </a:lnTo>
                    <a:lnTo>
                      <a:pt x="22" y="0"/>
                    </a:lnTo>
                    <a:close/>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grpSp>
        <p:sp>
          <p:nvSpPr>
            <p:cNvPr id="15" name="Freeform 30"/>
            <p:cNvSpPr>
              <a:spLocks/>
            </p:cNvSpPr>
            <p:nvPr/>
          </p:nvSpPr>
          <p:spPr bwMode="auto">
            <a:xfrm>
              <a:off x="5509873" y="4751728"/>
              <a:ext cx="538339" cy="473315"/>
            </a:xfrm>
            <a:custGeom>
              <a:avLst/>
              <a:gdLst/>
              <a:ahLst/>
              <a:cxnLst>
                <a:cxn ang="0">
                  <a:pos x="79" y="0"/>
                </a:cxn>
                <a:cxn ang="0">
                  <a:pos x="0" y="77"/>
                </a:cxn>
                <a:cxn ang="0">
                  <a:pos x="0" y="313"/>
                </a:cxn>
                <a:cxn ang="0">
                  <a:pos x="277" y="313"/>
                </a:cxn>
                <a:cxn ang="0">
                  <a:pos x="356" y="235"/>
                </a:cxn>
                <a:cxn ang="0">
                  <a:pos x="356" y="0"/>
                </a:cxn>
                <a:cxn ang="0">
                  <a:pos x="79" y="0"/>
                </a:cxn>
              </a:cxnLst>
              <a:rect l="0" t="0" r="r" b="b"/>
              <a:pathLst>
                <a:path w="356" h="313">
                  <a:moveTo>
                    <a:pt x="79" y="0"/>
                  </a:moveTo>
                  <a:lnTo>
                    <a:pt x="0" y="77"/>
                  </a:lnTo>
                  <a:lnTo>
                    <a:pt x="0" y="313"/>
                  </a:lnTo>
                  <a:lnTo>
                    <a:pt x="277" y="313"/>
                  </a:lnTo>
                  <a:lnTo>
                    <a:pt x="356" y="235"/>
                  </a:lnTo>
                  <a:lnTo>
                    <a:pt x="356" y="0"/>
                  </a:lnTo>
                  <a:lnTo>
                    <a:pt x="79" y="0"/>
                  </a:lnTo>
                  <a:close/>
                </a:path>
              </a:pathLst>
            </a:custGeom>
            <a:solidFill>
              <a:srgbClr val="B3A2C7"/>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16" name="Freeform 31"/>
            <p:cNvSpPr>
              <a:spLocks/>
            </p:cNvSpPr>
            <p:nvPr/>
          </p:nvSpPr>
          <p:spPr bwMode="auto">
            <a:xfrm>
              <a:off x="5509873" y="4751728"/>
              <a:ext cx="538339" cy="116438"/>
            </a:xfrm>
            <a:custGeom>
              <a:avLst/>
              <a:gdLst/>
              <a:ahLst/>
              <a:cxnLst>
                <a:cxn ang="0">
                  <a:pos x="0" y="77"/>
                </a:cxn>
                <a:cxn ang="0">
                  <a:pos x="277" y="77"/>
                </a:cxn>
                <a:cxn ang="0">
                  <a:pos x="356" y="0"/>
                </a:cxn>
                <a:cxn ang="0">
                  <a:pos x="79" y="0"/>
                </a:cxn>
                <a:cxn ang="0">
                  <a:pos x="0" y="77"/>
                </a:cxn>
              </a:cxnLst>
              <a:rect l="0" t="0" r="r" b="b"/>
              <a:pathLst>
                <a:path w="356" h="77">
                  <a:moveTo>
                    <a:pt x="0" y="77"/>
                  </a:moveTo>
                  <a:lnTo>
                    <a:pt x="277" y="77"/>
                  </a:lnTo>
                  <a:lnTo>
                    <a:pt x="356" y="0"/>
                  </a:lnTo>
                  <a:lnTo>
                    <a:pt x="79" y="0"/>
                  </a:lnTo>
                  <a:lnTo>
                    <a:pt x="0" y="77"/>
                  </a:lnTo>
                  <a:close/>
                </a:path>
              </a:pathLst>
            </a:custGeom>
            <a:solidFill>
              <a:srgbClr val="C2B4D2"/>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17" name="Freeform 32"/>
            <p:cNvSpPr>
              <a:spLocks/>
            </p:cNvSpPr>
            <p:nvPr/>
          </p:nvSpPr>
          <p:spPr bwMode="auto">
            <a:xfrm>
              <a:off x="5928749" y="4751728"/>
              <a:ext cx="119462" cy="473315"/>
            </a:xfrm>
            <a:custGeom>
              <a:avLst/>
              <a:gdLst/>
              <a:ahLst/>
              <a:cxnLst>
                <a:cxn ang="0">
                  <a:pos x="0" y="77"/>
                </a:cxn>
                <a:cxn ang="0">
                  <a:pos x="79" y="0"/>
                </a:cxn>
                <a:cxn ang="0">
                  <a:pos x="79" y="235"/>
                </a:cxn>
                <a:cxn ang="0">
                  <a:pos x="0" y="313"/>
                </a:cxn>
                <a:cxn ang="0">
                  <a:pos x="0" y="77"/>
                </a:cxn>
              </a:cxnLst>
              <a:rect l="0" t="0" r="r" b="b"/>
              <a:pathLst>
                <a:path w="79" h="313">
                  <a:moveTo>
                    <a:pt x="0" y="77"/>
                  </a:moveTo>
                  <a:lnTo>
                    <a:pt x="79" y="0"/>
                  </a:lnTo>
                  <a:lnTo>
                    <a:pt x="79" y="235"/>
                  </a:lnTo>
                  <a:lnTo>
                    <a:pt x="0" y="313"/>
                  </a:lnTo>
                  <a:lnTo>
                    <a:pt x="0" y="77"/>
                  </a:lnTo>
                  <a:close/>
                </a:path>
              </a:pathLst>
            </a:custGeom>
            <a:solidFill>
              <a:srgbClr val="9082A0"/>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18" name="Freeform 33"/>
            <p:cNvSpPr>
              <a:spLocks/>
            </p:cNvSpPr>
            <p:nvPr/>
          </p:nvSpPr>
          <p:spPr bwMode="auto">
            <a:xfrm>
              <a:off x="5509873" y="4751728"/>
              <a:ext cx="538339" cy="473315"/>
            </a:xfrm>
            <a:custGeom>
              <a:avLst/>
              <a:gdLst/>
              <a:ahLst/>
              <a:cxnLst>
                <a:cxn ang="0">
                  <a:pos x="79" y="0"/>
                </a:cxn>
                <a:cxn ang="0">
                  <a:pos x="0" y="77"/>
                </a:cxn>
                <a:cxn ang="0">
                  <a:pos x="0" y="313"/>
                </a:cxn>
                <a:cxn ang="0">
                  <a:pos x="277" y="313"/>
                </a:cxn>
                <a:cxn ang="0">
                  <a:pos x="356" y="235"/>
                </a:cxn>
                <a:cxn ang="0">
                  <a:pos x="356" y="0"/>
                </a:cxn>
                <a:cxn ang="0">
                  <a:pos x="79" y="0"/>
                </a:cxn>
              </a:cxnLst>
              <a:rect l="0" t="0" r="r" b="b"/>
              <a:pathLst>
                <a:path w="356" h="313">
                  <a:moveTo>
                    <a:pt x="79" y="0"/>
                  </a:moveTo>
                  <a:lnTo>
                    <a:pt x="0" y="77"/>
                  </a:lnTo>
                  <a:lnTo>
                    <a:pt x="0" y="313"/>
                  </a:lnTo>
                  <a:lnTo>
                    <a:pt x="277" y="313"/>
                  </a:lnTo>
                  <a:lnTo>
                    <a:pt x="356" y="235"/>
                  </a:lnTo>
                  <a:lnTo>
                    <a:pt x="356" y="0"/>
                  </a:lnTo>
                  <a:lnTo>
                    <a:pt x="79" y="0"/>
                  </a:lnTo>
                  <a:close/>
                </a:path>
              </a:pathLst>
            </a:cu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19" name="Freeform 34"/>
            <p:cNvSpPr>
              <a:spLocks/>
            </p:cNvSpPr>
            <p:nvPr/>
          </p:nvSpPr>
          <p:spPr bwMode="auto">
            <a:xfrm>
              <a:off x="5509873" y="4751728"/>
              <a:ext cx="538339" cy="116438"/>
            </a:xfrm>
            <a:custGeom>
              <a:avLst/>
              <a:gdLst/>
              <a:ahLst/>
              <a:cxnLst>
                <a:cxn ang="0">
                  <a:pos x="0" y="77"/>
                </a:cxn>
                <a:cxn ang="0">
                  <a:pos x="277" y="77"/>
                </a:cxn>
                <a:cxn ang="0">
                  <a:pos x="356" y="0"/>
                </a:cxn>
              </a:cxnLst>
              <a:rect l="0" t="0" r="r" b="b"/>
              <a:pathLst>
                <a:path w="356" h="77">
                  <a:moveTo>
                    <a:pt x="0" y="77"/>
                  </a:moveTo>
                  <a:lnTo>
                    <a:pt x="277" y="77"/>
                  </a:lnTo>
                  <a:lnTo>
                    <a:pt x="356" y="0"/>
                  </a:lnTo>
                </a:path>
              </a:pathLst>
            </a:cu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20" name="Line 35"/>
            <p:cNvSpPr>
              <a:spLocks noChangeShapeType="1"/>
            </p:cNvSpPr>
            <p:nvPr/>
          </p:nvSpPr>
          <p:spPr bwMode="auto">
            <a:xfrm>
              <a:off x="5928749" y="4868166"/>
              <a:ext cx="1512" cy="356877"/>
            </a:xfrm>
            <a:prstGeom prst="line">
              <a:avLst/>
            </a:pr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21" name="Freeform 36"/>
            <p:cNvSpPr>
              <a:spLocks/>
            </p:cNvSpPr>
            <p:nvPr/>
          </p:nvSpPr>
          <p:spPr bwMode="auto">
            <a:xfrm>
              <a:off x="7575524" y="3535928"/>
              <a:ext cx="488437" cy="2023309"/>
            </a:xfrm>
            <a:custGeom>
              <a:avLst/>
              <a:gdLst/>
              <a:ahLst/>
              <a:cxnLst>
                <a:cxn ang="0">
                  <a:pos x="215" y="0"/>
                </a:cxn>
                <a:cxn ang="0">
                  <a:pos x="0" y="215"/>
                </a:cxn>
                <a:cxn ang="0">
                  <a:pos x="0" y="1338"/>
                </a:cxn>
                <a:cxn ang="0">
                  <a:pos x="109" y="1338"/>
                </a:cxn>
                <a:cxn ang="0">
                  <a:pos x="323" y="1123"/>
                </a:cxn>
                <a:cxn ang="0">
                  <a:pos x="323" y="0"/>
                </a:cxn>
                <a:cxn ang="0">
                  <a:pos x="215" y="0"/>
                </a:cxn>
              </a:cxnLst>
              <a:rect l="0" t="0" r="r" b="b"/>
              <a:pathLst>
                <a:path w="323" h="1338">
                  <a:moveTo>
                    <a:pt x="215" y="0"/>
                  </a:moveTo>
                  <a:lnTo>
                    <a:pt x="0" y="215"/>
                  </a:lnTo>
                  <a:lnTo>
                    <a:pt x="0" y="1338"/>
                  </a:lnTo>
                  <a:lnTo>
                    <a:pt x="109" y="1338"/>
                  </a:lnTo>
                  <a:lnTo>
                    <a:pt x="323" y="1123"/>
                  </a:lnTo>
                  <a:lnTo>
                    <a:pt x="323" y="0"/>
                  </a:lnTo>
                  <a:lnTo>
                    <a:pt x="215" y="0"/>
                  </a:lnTo>
                  <a:close/>
                </a:path>
              </a:pathLst>
            </a:custGeom>
            <a:solidFill>
              <a:srgbClr val="B3A2C7"/>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22" name="Freeform 37"/>
            <p:cNvSpPr>
              <a:spLocks/>
            </p:cNvSpPr>
            <p:nvPr/>
          </p:nvSpPr>
          <p:spPr bwMode="auto">
            <a:xfrm>
              <a:off x="7575524" y="3535928"/>
              <a:ext cx="488437" cy="325120"/>
            </a:xfrm>
            <a:custGeom>
              <a:avLst/>
              <a:gdLst/>
              <a:ahLst/>
              <a:cxnLst>
                <a:cxn ang="0">
                  <a:pos x="0" y="215"/>
                </a:cxn>
                <a:cxn ang="0">
                  <a:pos x="109" y="215"/>
                </a:cxn>
                <a:cxn ang="0">
                  <a:pos x="323" y="0"/>
                </a:cxn>
                <a:cxn ang="0">
                  <a:pos x="215" y="0"/>
                </a:cxn>
                <a:cxn ang="0">
                  <a:pos x="0" y="215"/>
                </a:cxn>
              </a:cxnLst>
              <a:rect l="0" t="0" r="r" b="b"/>
              <a:pathLst>
                <a:path w="323" h="215">
                  <a:moveTo>
                    <a:pt x="0" y="215"/>
                  </a:moveTo>
                  <a:lnTo>
                    <a:pt x="109" y="215"/>
                  </a:lnTo>
                  <a:lnTo>
                    <a:pt x="323" y="0"/>
                  </a:lnTo>
                  <a:lnTo>
                    <a:pt x="215" y="0"/>
                  </a:lnTo>
                  <a:lnTo>
                    <a:pt x="0" y="215"/>
                  </a:lnTo>
                  <a:close/>
                </a:path>
              </a:pathLst>
            </a:custGeom>
            <a:solidFill>
              <a:srgbClr val="C2B4D2"/>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sz="2000"/>
            </a:p>
          </p:txBody>
        </p:sp>
        <p:sp>
          <p:nvSpPr>
            <p:cNvPr id="23" name="Freeform 38"/>
            <p:cNvSpPr>
              <a:spLocks/>
            </p:cNvSpPr>
            <p:nvPr/>
          </p:nvSpPr>
          <p:spPr bwMode="auto">
            <a:xfrm>
              <a:off x="7740352" y="3535928"/>
              <a:ext cx="323609" cy="2023309"/>
            </a:xfrm>
            <a:custGeom>
              <a:avLst/>
              <a:gdLst/>
              <a:ahLst/>
              <a:cxnLst>
                <a:cxn ang="0">
                  <a:pos x="0" y="215"/>
                </a:cxn>
                <a:cxn ang="0">
                  <a:pos x="214" y="0"/>
                </a:cxn>
                <a:cxn ang="0">
                  <a:pos x="214" y="1123"/>
                </a:cxn>
                <a:cxn ang="0">
                  <a:pos x="0" y="1338"/>
                </a:cxn>
                <a:cxn ang="0">
                  <a:pos x="0" y="215"/>
                </a:cxn>
              </a:cxnLst>
              <a:rect l="0" t="0" r="r" b="b"/>
              <a:pathLst>
                <a:path w="214" h="1338">
                  <a:moveTo>
                    <a:pt x="0" y="215"/>
                  </a:moveTo>
                  <a:lnTo>
                    <a:pt x="214" y="0"/>
                  </a:lnTo>
                  <a:lnTo>
                    <a:pt x="214" y="1123"/>
                  </a:lnTo>
                  <a:lnTo>
                    <a:pt x="0" y="1338"/>
                  </a:lnTo>
                  <a:lnTo>
                    <a:pt x="0" y="215"/>
                  </a:lnTo>
                  <a:close/>
                </a:path>
              </a:pathLst>
            </a:custGeom>
            <a:solidFill>
              <a:srgbClr val="9082A0"/>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24" name="Freeform 39"/>
            <p:cNvSpPr>
              <a:spLocks/>
            </p:cNvSpPr>
            <p:nvPr/>
          </p:nvSpPr>
          <p:spPr bwMode="auto">
            <a:xfrm>
              <a:off x="7575524" y="3535928"/>
              <a:ext cx="488437" cy="2023309"/>
            </a:xfrm>
            <a:custGeom>
              <a:avLst/>
              <a:gdLst/>
              <a:ahLst/>
              <a:cxnLst>
                <a:cxn ang="0">
                  <a:pos x="215" y="0"/>
                </a:cxn>
                <a:cxn ang="0">
                  <a:pos x="0" y="215"/>
                </a:cxn>
                <a:cxn ang="0">
                  <a:pos x="0" y="1338"/>
                </a:cxn>
                <a:cxn ang="0">
                  <a:pos x="109" y="1338"/>
                </a:cxn>
                <a:cxn ang="0">
                  <a:pos x="323" y="1123"/>
                </a:cxn>
                <a:cxn ang="0">
                  <a:pos x="323" y="0"/>
                </a:cxn>
                <a:cxn ang="0">
                  <a:pos x="215" y="0"/>
                </a:cxn>
              </a:cxnLst>
              <a:rect l="0" t="0" r="r" b="b"/>
              <a:pathLst>
                <a:path w="323" h="1338">
                  <a:moveTo>
                    <a:pt x="215" y="0"/>
                  </a:moveTo>
                  <a:lnTo>
                    <a:pt x="0" y="215"/>
                  </a:lnTo>
                  <a:lnTo>
                    <a:pt x="0" y="1338"/>
                  </a:lnTo>
                  <a:lnTo>
                    <a:pt x="109" y="1338"/>
                  </a:lnTo>
                  <a:lnTo>
                    <a:pt x="323" y="1123"/>
                  </a:lnTo>
                  <a:lnTo>
                    <a:pt x="323" y="0"/>
                  </a:lnTo>
                  <a:lnTo>
                    <a:pt x="215" y="0"/>
                  </a:lnTo>
                  <a:close/>
                </a:path>
              </a:pathLst>
            </a:cu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25" name="Freeform 40"/>
            <p:cNvSpPr>
              <a:spLocks/>
            </p:cNvSpPr>
            <p:nvPr/>
          </p:nvSpPr>
          <p:spPr bwMode="auto">
            <a:xfrm>
              <a:off x="7575524" y="3535928"/>
              <a:ext cx="488437" cy="325120"/>
            </a:xfrm>
            <a:custGeom>
              <a:avLst/>
              <a:gdLst/>
              <a:ahLst/>
              <a:cxnLst>
                <a:cxn ang="0">
                  <a:pos x="0" y="215"/>
                </a:cxn>
                <a:cxn ang="0">
                  <a:pos x="109" y="215"/>
                </a:cxn>
                <a:cxn ang="0">
                  <a:pos x="323" y="0"/>
                </a:cxn>
              </a:cxnLst>
              <a:rect l="0" t="0" r="r" b="b"/>
              <a:pathLst>
                <a:path w="323" h="215">
                  <a:moveTo>
                    <a:pt x="0" y="215"/>
                  </a:moveTo>
                  <a:lnTo>
                    <a:pt x="109" y="215"/>
                  </a:lnTo>
                  <a:lnTo>
                    <a:pt x="323" y="0"/>
                  </a:lnTo>
                </a:path>
              </a:pathLst>
            </a:cu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sz="2000"/>
            </a:p>
          </p:txBody>
        </p:sp>
        <p:sp>
          <p:nvSpPr>
            <p:cNvPr id="26" name="Line 41"/>
            <p:cNvSpPr>
              <a:spLocks noChangeShapeType="1"/>
            </p:cNvSpPr>
            <p:nvPr/>
          </p:nvSpPr>
          <p:spPr bwMode="auto">
            <a:xfrm>
              <a:off x="7740352" y="3861048"/>
              <a:ext cx="1512" cy="1698188"/>
            </a:xfrm>
            <a:prstGeom prst="line">
              <a:avLst/>
            </a:pr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27" name="Freeform 48"/>
            <p:cNvSpPr>
              <a:spLocks/>
            </p:cNvSpPr>
            <p:nvPr/>
          </p:nvSpPr>
          <p:spPr bwMode="auto">
            <a:xfrm>
              <a:off x="7575524" y="3535928"/>
              <a:ext cx="488437" cy="2023309"/>
            </a:xfrm>
            <a:custGeom>
              <a:avLst/>
              <a:gdLst/>
              <a:ahLst/>
              <a:cxnLst>
                <a:cxn ang="0">
                  <a:pos x="215" y="0"/>
                </a:cxn>
                <a:cxn ang="0">
                  <a:pos x="0" y="215"/>
                </a:cxn>
                <a:cxn ang="0">
                  <a:pos x="0" y="1338"/>
                </a:cxn>
                <a:cxn ang="0">
                  <a:pos x="109" y="1338"/>
                </a:cxn>
                <a:cxn ang="0">
                  <a:pos x="323" y="1123"/>
                </a:cxn>
                <a:cxn ang="0">
                  <a:pos x="323" y="0"/>
                </a:cxn>
                <a:cxn ang="0">
                  <a:pos x="215" y="0"/>
                </a:cxn>
              </a:cxnLst>
              <a:rect l="0" t="0" r="r" b="b"/>
              <a:pathLst>
                <a:path w="323" h="1338">
                  <a:moveTo>
                    <a:pt x="215" y="0"/>
                  </a:moveTo>
                  <a:lnTo>
                    <a:pt x="0" y="215"/>
                  </a:lnTo>
                  <a:lnTo>
                    <a:pt x="0" y="1338"/>
                  </a:lnTo>
                  <a:lnTo>
                    <a:pt x="109" y="1338"/>
                  </a:lnTo>
                  <a:lnTo>
                    <a:pt x="323" y="1123"/>
                  </a:lnTo>
                  <a:lnTo>
                    <a:pt x="323" y="0"/>
                  </a:lnTo>
                  <a:lnTo>
                    <a:pt x="215" y="0"/>
                  </a:lnTo>
                  <a:close/>
                </a:path>
              </a:pathLst>
            </a:custGeom>
            <a:solidFill>
              <a:srgbClr val="B3A2C7"/>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28" name="Freeform 49"/>
            <p:cNvSpPr>
              <a:spLocks/>
            </p:cNvSpPr>
            <p:nvPr/>
          </p:nvSpPr>
          <p:spPr bwMode="auto">
            <a:xfrm>
              <a:off x="7575524" y="3535928"/>
              <a:ext cx="488437" cy="325120"/>
            </a:xfrm>
            <a:custGeom>
              <a:avLst/>
              <a:gdLst/>
              <a:ahLst/>
              <a:cxnLst>
                <a:cxn ang="0">
                  <a:pos x="0" y="215"/>
                </a:cxn>
                <a:cxn ang="0">
                  <a:pos x="109" y="215"/>
                </a:cxn>
                <a:cxn ang="0">
                  <a:pos x="323" y="0"/>
                </a:cxn>
                <a:cxn ang="0">
                  <a:pos x="215" y="0"/>
                </a:cxn>
                <a:cxn ang="0">
                  <a:pos x="0" y="215"/>
                </a:cxn>
              </a:cxnLst>
              <a:rect l="0" t="0" r="r" b="b"/>
              <a:pathLst>
                <a:path w="323" h="215">
                  <a:moveTo>
                    <a:pt x="0" y="215"/>
                  </a:moveTo>
                  <a:lnTo>
                    <a:pt x="109" y="215"/>
                  </a:lnTo>
                  <a:lnTo>
                    <a:pt x="323" y="0"/>
                  </a:lnTo>
                  <a:lnTo>
                    <a:pt x="215" y="0"/>
                  </a:lnTo>
                  <a:lnTo>
                    <a:pt x="0" y="215"/>
                  </a:lnTo>
                  <a:close/>
                </a:path>
              </a:pathLst>
            </a:custGeom>
            <a:solidFill>
              <a:srgbClr val="C2B4D2"/>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sz="2000"/>
            </a:p>
          </p:txBody>
        </p:sp>
        <p:sp>
          <p:nvSpPr>
            <p:cNvPr id="29" name="Freeform 50"/>
            <p:cNvSpPr>
              <a:spLocks/>
            </p:cNvSpPr>
            <p:nvPr/>
          </p:nvSpPr>
          <p:spPr bwMode="auto">
            <a:xfrm>
              <a:off x="7740352" y="3535928"/>
              <a:ext cx="323609" cy="2023309"/>
            </a:xfrm>
            <a:custGeom>
              <a:avLst/>
              <a:gdLst/>
              <a:ahLst/>
              <a:cxnLst>
                <a:cxn ang="0">
                  <a:pos x="0" y="215"/>
                </a:cxn>
                <a:cxn ang="0">
                  <a:pos x="214" y="0"/>
                </a:cxn>
                <a:cxn ang="0">
                  <a:pos x="214" y="1123"/>
                </a:cxn>
                <a:cxn ang="0">
                  <a:pos x="0" y="1338"/>
                </a:cxn>
                <a:cxn ang="0">
                  <a:pos x="0" y="215"/>
                </a:cxn>
              </a:cxnLst>
              <a:rect l="0" t="0" r="r" b="b"/>
              <a:pathLst>
                <a:path w="214" h="1338">
                  <a:moveTo>
                    <a:pt x="0" y="215"/>
                  </a:moveTo>
                  <a:lnTo>
                    <a:pt x="214" y="0"/>
                  </a:lnTo>
                  <a:lnTo>
                    <a:pt x="214" y="1123"/>
                  </a:lnTo>
                  <a:lnTo>
                    <a:pt x="0" y="1338"/>
                  </a:lnTo>
                  <a:lnTo>
                    <a:pt x="0" y="215"/>
                  </a:lnTo>
                  <a:close/>
                </a:path>
              </a:pathLst>
            </a:custGeom>
            <a:solidFill>
              <a:srgbClr val="9082A0"/>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30" name="Freeform 51"/>
            <p:cNvSpPr>
              <a:spLocks/>
            </p:cNvSpPr>
            <p:nvPr/>
          </p:nvSpPr>
          <p:spPr bwMode="auto">
            <a:xfrm>
              <a:off x="7575524" y="3535928"/>
              <a:ext cx="488437" cy="2023309"/>
            </a:xfrm>
            <a:custGeom>
              <a:avLst/>
              <a:gdLst/>
              <a:ahLst/>
              <a:cxnLst>
                <a:cxn ang="0">
                  <a:pos x="215" y="0"/>
                </a:cxn>
                <a:cxn ang="0">
                  <a:pos x="0" y="215"/>
                </a:cxn>
                <a:cxn ang="0">
                  <a:pos x="0" y="1338"/>
                </a:cxn>
                <a:cxn ang="0">
                  <a:pos x="109" y="1338"/>
                </a:cxn>
                <a:cxn ang="0">
                  <a:pos x="323" y="1123"/>
                </a:cxn>
                <a:cxn ang="0">
                  <a:pos x="323" y="0"/>
                </a:cxn>
                <a:cxn ang="0">
                  <a:pos x="215" y="0"/>
                </a:cxn>
              </a:cxnLst>
              <a:rect l="0" t="0" r="r" b="b"/>
              <a:pathLst>
                <a:path w="323" h="1338">
                  <a:moveTo>
                    <a:pt x="215" y="0"/>
                  </a:moveTo>
                  <a:lnTo>
                    <a:pt x="0" y="215"/>
                  </a:lnTo>
                  <a:lnTo>
                    <a:pt x="0" y="1338"/>
                  </a:lnTo>
                  <a:lnTo>
                    <a:pt x="109" y="1338"/>
                  </a:lnTo>
                  <a:lnTo>
                    <a:pt x="323" y="1123"/>
                  </a:lnTo>
                  <a:lnTo>
                    <a:pt x="323" y="0"/>
                  </a:lnTo>
                  <a:lnTo>
                    <a:pt x="215" y="0"/>
                  </a:lnTo>
                  <a:close/>
                </a:path>
              </a:pathLst>
            </a:cu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31" name="Freeform 52"/>
            <p:cNvSpPr>
              <a:spLocks/>
            </p:cNvSpPr>
            <p:nvPr/>
          </p:nvSpPr>
          <p:spPr bwMode="auto">
            <a:xfrm>
              <a:off x="7575524" y="3535928"/>
              <a:ext cx="488437" cy="325120"/>
            </a:xfrm>
            <a:custGeom>
              <a:avLst/>
              <a:gdLst/>
              <a:ahLst/>
              <a:cxnLst>
                <a:cxn ang="0">
                  <a:pos x="0" y="215"/>
                </a:cxn>
                <a:cxn ang="0">
                  <a:pos x="109" y="215"/>
                </a:cxn>
                <a:cxn ang="0">
                  <a:pos x="323" y="0"/>
                </a:cxn>
              </a:cxnLst>
              <a:rect l="0" t="0" r="r" b="b"/>
              <a:pathLst>
                <a:path w="323" h="215">
                  <a:moveTo>
                    <a:pt x="0" y="215"/>
                  </a:moveTo>
                  <a:lnTo>
                    <a:pt x="109" y="215"/>
                  </a:lnTo>
                  <a:lnTo>
                    <a:pt x="323" y="0"/>
                  </a:lnTo>
                </a:path>
              </a:pathLst>
            </a:cu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sz="2000"/>
            </a:p>
          </p:txBody>
        </p:sp>
        <p:sp>
          <p:nvSpPr>
            <p:cNvPr id="32" name="Line 53"/>
            <p:cNvSpPr>
              <a:spLocks noChangeShapeType="1"/>
            </p:cNvSpPr>
            <p:nvPr/>
          </p:nvSpPr>
          <p:spPr bwMode="auto">
            <a:xfrm>
              <a:off x="7740352" y="3861048"/>
              <a:ext cx="1512" cy="1698188"/>
            </a:xfrm>
            <a:prstGeom prst="line">
              <a:avLst/>
            </a:prstGeom>
            <a:noFill/>
            <a:ln w="6">
              <a:solidFill>
                <a:srgbClr val="4A7EBB"/>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33" name="Freeform 99"/>
            <p:cNvSpPr>
              <a:spLocks/>
            </p:cNvSpPr>
            <p:nvPr/>
          </p:nvSpPr>
          <p:spPr bwMode="auto">
            <a:xfrm>
              <a:off x="7587621" y="5067775"/>
              <a:ext cx="133073" cy="133073"/>
            </a:xfrm>
            <a:custGeom>
              <a:avLst/>
              <a:gdLst/>
              <a:ahLst/>
              <a:cxnLst>
                <a:cxn ang="0">
                  <a:pos x="40" y="0"/>
                </a:cxn>
                <a:cxn ang="0">
                  <a:pos x="31" y="2"/>
                </a:cxn>
                <a:cxn ang="0">
                  <a:pos x="24" y="5"/>
                </a:cxn>
                <a:cxn ang="0">
                  <a:pos x="16" y="11"/>
                </a:cxn>
                <a:cxn ang="0">
                  <a:pos x="11" y="16"/>
                </a:cxn>
                <a:cxn ang="0">
                  <a:pos x="5" y="24"/>
                </a:cxn>
                <a:cxn ang="0">
                  <a:pos x="2" y="31"/>
                </a:cxn>
                <a:cxn ang="0">
                  <a:pos x="0" y="40"/>
                </a:cxn>
                <a:cxn ang="0">
                  <a:pos x="0" y="49"/>
                </a:cxn>
                <a:cxn ang="0">
                  <a:pos x="2" y="57"/>
                </a:cxn>
                <a:cxn ang="0">
                  <a:pos x="5" y="66"/>
                </a:cxn>
                <a:cxn ang="0">
                  <a:pos x="11" y="71"/>
                </a:cxn>
                <a:cxn ang="0">
                  <a:pos x="16" y="79"/>
                </a:cxn>
                <a:cxn ang="0">
                  <a:pos x="24" y="82"/>
                </a:cxn>
                <a:cxn ang="0">
                  <a:pos x="31" y="86"/>
                </a:cxn>
                <a:cxn ang="0">
                  <a:pos x="40" y="88"/>
                </a:cxn>
                <a:cxn ang="0">
                  <a:pos x="49" y="88"/>
                </a:cxn>
                <a:cxn ang="0">
                  <a:pos x="57" y="86"/>
                </a:cxn>
                <a:cxn ang="0">
                  <a:pos x="66" y="82"/>
                </a:cxn>
                <a:cxn ang="0">
                  <a:pos x="73" y="79"/>
                </a:cxn>
                <a:cxn ang="0">
                  <a:pos x="79" y="71"/>
                </a:cxn>
                <a:cxn ang="0">
                  <a:pos x="82" y="66"/>
                </a:cxn>
                <a:cxn ang="0">
                  <a:pos x="86" y="57"/>
                </a:cxn>
                <a:cxn ang="0">
                  <a:pos x="88" y="49"/>
                </a:cxn>
                <a:cxn ang="0">
                  <a:pos x="88" y="40"/>
                </a:cxn>
                <a:cxn ang="0">
                  <a:pos x="86" y="31"/>
                </a:cxn>
                <a:cxn ang="0">
                  <a:pos x="82" y="24"/>
                </a:cxn>
                <a:cxn ang="0">
                  <a:pos x="79" y="16"/>
                </a:cxn>
                <a:cxn ang="0">
                  <a:pos x="73" y="11"/>
                </a:cxn>
                <a:cxn ang="0">
                  <a:pos x="66" y="5"/>
                </a:cxn>
                <a:cxn ang="0">
                  <a:pos x="57" y="2"/>
                </a:cxn>
                <a:cxn ang="0">
                  <a:pos x="49" y="0"/>
                </a:cxn>
              </a:cxnLst>
              <a:rect l="0" t="0" r="r" b="b"/>
              <a:pathLst>
                <a:path w="88" h="88">
                  <a:moveTo>
                    <a:pt x="44" y="0"/>
                  </a:moveTo>
                  <a:lnTo>
                    <a:pt x="40" y="0"/>
                  </a:lnTo>
                  <a:lnTo>
                    <a:pt x="35" y="2"/>
                  </a:lnTo>
                  <a:lnTo>
                    <a:pt x="31" y="2"/>
                  </a:lnTo>
                  <a:lnTo>
                    <a:pt x="27" y="4"/>
                  </a:lnTo>
                  <a:lnTo>
                    <a:pt x="24" y="5"/>
                  </a:lnTo>
                  <a:lnTo>
                    <a:pt x="20" y="7"/>
                  </a:lnTo>
                  <a:lnTo>
                    <a:pt x="16" y="11"/>
                  </a:lnTo>
                  <a:lnTo>
                    <a:pt x="13" y="13"/>
                  </a:lnTo>
                  <a:lnTo>
                    <a:pt x="11" y="16"/>
                  </a:lnTo>
                  <a:lnTo>
                    <a:pt x="7" y="20"/>
                  </a:lnTo>
                  <a:lnTo>
                    <a:pt x="5" y="24"/>
                  </a:lnTo>
                  <a:lnTo>
                    <a:pt x="3" y="27"/>
                  </a:lnTo>
                  <a:lnTo>
                    <a:pt x="2" y="31"/>
                  </a:lnTo>
                  <a:lnTo>
                    <a:pt x="2" y="35"/>
                  </a:lnTo>
                  <a:lnTo>
                    <a:pt x="0" y="40"/>
                  </a:lnTo>
                  <a:lnTo>
                    <a:pt x="0" y="44"/>
                  </a:lnTo>
                  <a:lnTo>
                    <a:pt x="0" y="49"/>
                  </a:lnTo>
                  <a:lnTo>
                    <a:pt x="2" y="53"/>
                  </a:lnTo>
                  <a:lnTo>
                    <a:pt x="2" y="57"/>
                  </a:lnTo>
                  <a:lnTo>
                    <a:pt x="3" y="60"/>
                  </a:lnTo>
                  <a:lnTo>
                    <a:pt x="5" y="66"/>
                  </a:lnTo>
                  <a:lnTo>
                    <a:pt x="7" y="70"/>
                  </a:lnTo>
                  <a:lnTo>
                    <a:pt x="11" y="71"/>
                  </a:lnTo>
                  <a:lnTo>
                    <a:pt x="13" y="75"/>
                  </a:lnTo>
                  <a:lnTo>
                    <a:pt x="16" y="79"/>
                  </a:lnTo>
                  <a:lnTo>
                    <a:pt x="20" y="81"/>
                  </a:lnTo>
                  <a:lnTo>
                    <a:pt x="24" y="82"/>
                  </a:lnTo>
                  <a:lnTo>
                    <a:pt x="27" y="84"/>
                  </a:lnTo>
                  <a:lnTo>
                    <a:pt x="31" y="86"/>
                  </a:lnTo>
                  <a:lnTo>
                    <a:pt x="35" y="88"/>
                  </a:lnTo>
                  <a:lnTo>
                    <a:pt x="40" y="88"/>
                  </a:lnTo>
                  <a:lnTo>
                    <a:pt x="44" y="88"/>
                  </a:lnTo>
                  <a:lnTo>
                    <a:pt x="49" y="88"/>
                  </a:lnTo>
                  <a:lnTo>
                    <a:pt x="53" y="88"/>
                  </a:lnTo>
                  <a:lnTo>
                    <a:pt x="57" y="86"/>
                  </a:lnTo>
                  <a:lnTo>
                    <a:pt x="62" y="84"/>
                  </a:lnTo>
                  <a:lnTo>
                    <a:pt x="66" y="82"/>
                  </a:lnTo>
                  <a:lnTo>
                    <a:pt x="69" y="81"/>
                  </a:lnTo>
                  <a:lnTo>
                    <a:pt x="73" y="79"/>
                  </a:lnTo>
                  <a:lnTo>
                    <a:pt x="75" y="75"/>
                  </a:lnTo>
                  <a:lnTo>
                    <a:pt x="79" y="71"/>
                  </a:lnTo>
                  <a:lnTo>
                    <a:pt x="80" y="70"/>
                  </a:lnTo>
                  <a:lnTo>
                    <a:pt x="82" y="66"/>
                  </a:lnTo>
                  <a:lnTo>
                    <a:pt x="84" y="60"/>
                  </a:lnTo>
                  <a:lnTo>
                    <a:pt x="86" y="57"/>
                  </a:lnTo>
                  <a:lnTo>
                    <a:pt x="88" y="53"/>
                  </a:lnTo>
                  <a:lnTo>
                    <a:pt x="88" y="49"/>
                  </a:lnTo>
                  <a:lnTo>
                    <a:pt x="88" y="44"/>
                  </a:lnTo>
                  <a:lnTo>
                    <a:pt x="88" y="40"/>
                  </a:lnTo>
                  <a:lnTo>
                    <a:pt x="88" y="35"/>
                  </a:lnTo>
                  <a:lnTo>
                    <a:pt x="86" y="31"/>
                  </a:lnTo>
                  <a:lnTo>
                    <a:pt x="84" y="27"/>
                  </a:lnTo>
                  <a:lnTo>
                    <a:pt x="82" y="24"/>
                  </a:lnTo>
                  <a:lnTo>
                    <a:pt x="80" y="20"/>
                  </a:lnTo>
                  <a:lnTo>
                    <a:pt x="79" y="16"/>
                  </a:lnTo>
                  <a:lnTo>
                    <a:pt x="75" y="13"/>
                  </a:lnTo>
                  <a:lnTo>
                    <a:pt x="73" y="11"/>
                  </a:lnTo>
                  <a:lnTo>
                    <a:pt x="69" y="7"/>
                  </a:lnTo>
                  <a:lnTo>
                    <a:pt x="66" y="5"/>
                  </a:lnTo>
                  <a:lnTo>
                    <a:pt x="62" y="4"/>
                  </a:lnTo>
                  <a:lnTo>
                    <a:pt x="57" y="2"/>
                  </a:lnTo>
                  <a:lnTo>
                    <a:pt x="53" y="2"/>
                  </a:lnTo>
                  <a:lnTo>
                    <a:pt x="49" y="0"/>
                  </a:lnTo>
                  <a:lnTo>
                    <a:pt x="44" y="0"/>
                  </a:lnTo>
                  <a:close/>
                </a:path>
              </a:pathLst>
            </a:custGeom>
            <a:solidFill>
              <a:srgbClr val="3366FF"/>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34" name="Freeform 100"/>
            <p:cNvSpPr>
              <a:spLocks/>
            </p:cNvSpPr>
            <p:nvPr/>
          </p:nvSpPr>
          <p:spPr bwMode="auto">
            <a:xfrm>
              <a:off x="7587621" y="5067775"/>
              <a:ext cx="133073" cy="133073"/>
            </a:xfrm>
            <a:custGeom>
              <a:avLst/>
              <a:gdLst/>
              <a:ahLst/>
              <a:cxnLst>
                <a:cxn ang="0">
                  <a:pos x="40" y="0"/>
                </a:cxn>
                <a:cxn ang="0">
                  <a:pos x="31" y="2"/>
                </a:cxn>
                <a:cxn ang="0">
                  <a:pos x="24" y="5"/>
                </a:cxn>
                <a:cxn ang="0">
                  <a:pos x="16" y="11"/>
                </a:cxn>
                <a:cxn ang="0">
                  <a:pos x="11" y="16"/>
                </a:cxn>
                <a:cxn ang="0">
                  <a:pos x="5" y="24"/>
                </a:cxn>
                <a:cxn ang="0">
                  <a:pos x="2" y="31"/>
                </a:cxn>
                <a:cxn ang="0">
                  <a:pos x="0" y="40"/>
                </a:cxn>
                <a:cxn ang="0">
                  <a:pos x="0" y="49"/>
                </a:cxn>
                <a:cxn ang="0">
                  <a:pos x="2" y="57"/>
                </a:cxn>
                <a:cxn ang="0">
                  <a:pos x="5" y="66"/>
                </a:cxn>
                <a:cxn ang="0">
                  <a:pos x="11" y="71"/>
                </a:cxn>
                <a:cxn ang="0">
                  <a:pos x="16" y="79"/>
                </a:cxn>
                <a:cxn ang="0">
                  <a:pos x="24" y="82"/>
                </a:cxn>
                <a:cxn ang="0">
                  <a:pos x="31" y="86"/>
                </a:cxn>
                <a:cxn ang="0">
                  <a:pos x="40" y="88"/>
                </a:cxn>
                <a:cxn ang="0">
                  <a:pos x="49" y="88"/>
                </a:cxn>
                <a:cxn ang="0">
                  <a:pos x="57" y="86"/>
                </a:cxn>
                <a:cxn ang="0">
                  <a:pos x="66" y="82"/>
                </a:cxn>
                <a:cxn ang="0">
                  <a:pos x="73" y="79"/>
                </a:cxn>
                <a:cxn ang="0">
                  <a:pos x="79" y="71"/>
                </a:cxn>
                <a:cxn ang="0">
                  <a:pos x="82" y="66"/>
                </a:cxn>
                <a:cxn ang="0">
                  <a:pos x="86" y="57"/>
                </a:cxn>
                <a:cxn ang="0">
                  <a:pos x="88" y="49"/>
                </a:cxn>
                <a:cxn ang="0">
                  <a:pos x="88" y="40"/>
                </a:cxn>
                <a:cxn ang="0">
                  <a:pos x="86" y="31"/>
                </a:cxn>
                <a:cxn ang="0">
                  <a:pos x="82" y="24"/>
                </a:cxn>
                <a:cxn ang="0">
                  <a:pos x="79" y="16"/>
                </a:cxn>
                <a:cxn ang="0">
                  <a:pos x="73" y="11"/>
                </a:cxn>
                <a:cxn ang="0">
                  <a:pos x="66" y="5"/>
                </a:cxn>
                <a:cxn ang="0">
                  <a:pos x="57" y="2"/>
                </a:cxn>
                <a:cxn ang="0">
                  <a:pos x="49" y="0"/>
                </a:cxn>
              </a:cxnLst>
              <a:rect l="0" t="0" r="r" b="b"/>
              <a:pathLst>
                <a:path w="88" h="88">
                  <a:moveTo>
                    <a:pt x="44" y="0"/>
                  </a:moveTo>
                  <a:lnTo>
                    <a:pt x="40" y="0"/>
                  </a:lnTo>
                  <a:lnTo>
                    <a:pt x="35" y="2"/>
                  </a:lnTo>
                  <a:lnTo>
                    <a:pt x="31" y="2"/>
                  </a:lnTo>
                  <a:lnTo>
                    <a:pt x="27" y="4"/>
                  </a:lnTo>
                  <a:lnTo>
                    <a:pt x="24" y="5"/>
                  </a:lnTo>
                  <a:lnTo>
                    <a:pt x="20" y="7"/>
                  </a:lnTo>
                  <a:lnTo>
                    <a:pt x="16" y="11"/>
                  </a:lnTo>
                  <a:lnTo>
                    <a:pt x="13" y="13"/>
                  </a:lnTo>
                  <a:lnTo>
                    <a:pt x="11" y="16"/>
                  </a:lnTo>
                  <a:lnTo>
                    <a:pt x="7" y="20"/>
                  </a:lnTo>
                  <a:lnTo>
                    <a:pt x="5" y="24"/>
                  </a:lnTo>
                  <a:lnTo>
                    <a:pt x="3" y="27"/>
                  </a:lnTo>
                  <a:lnTo>
                    <a:pt x="2" y="31"/>
                  </a:lnTo>
                  <a:lnTo>
                    <a:pt x="2" y="35"/>
                  </a:lnTo>
                  <a:lnTo>
                    <a:pt x="0" y="40"/>
                  </a:lnTo>
                  <a:lnTo>
                    <a:pt x="0" y="44"/>
                  </a:lnTo>
                  <a:lnTo>
                    <a:pt x="0" y="49"/>
                  </a:lnTo>
                  <a:lnTo>
                    <a:pt x="2" y="53"/>
                  </a:lnTo>
                  <a:lnTo>
                    <a:pt x="2" y="57"/>
                  </a:lnTo>
                  <a:lnTo>
                    <a:pt x="3" y="60"/>
                  </a:lnTo>
                  <a:lnTo>
                    <a:pt x="5" y="66"/>
                  </a:lnTo>
                  <a:lnTo>
                    <a:pt x="7" y="70"/>
                  </a:lnTo>
                  <a:lnTo>
                    <a:pt x="11" y="71"/>
                  </a:lnTo>
                  <a:lnTo>
                    <a:pt x="13" y="75"/>
                  </a:lnTo>
                  <a:lnTo>
                    <a:pt x="16" y="79"/>
                  </a:lnTo>
                  <a:lnTo>
                    <a:pt x="20" y="81"/>
                  </a:lnTo>
                  <a:lnTo>
                    <a:pt x="24" y="82"/>
                  </a:lnTo>
                  <a:lnTo>
                    <a:pt x="27" y="84"/>
                  </a:lnTo>
                  <a:lnTo>
                    <a:pt x="31" y="86"/>
                  </a:lnTo>
                  <a:lnTo>
                    <a:pt x="35" y="88"/>
                  </a:lnTo>
                  <a:lnTo>
                    <a:pt x="40" y="88"/>
                  </a:lnTo>
                  <a:lnTo>
                    <a:pt x="44" y="88"/>
                  </a:lnTo>
                  <a:lnTo>
                    <a:pt x="49" y="88"/>
                  </a:lnTo>
                  <a:lnTo>
                    <a:pt x="53" y="88"/>
                  </a:lnTo>
                  <a:lnTo>
                    <a:pt x="57" y="86"/>
                  </a:lnTo>
                  <a:lnTo>
                    <a:pt x="62" y="84"/>
                  </a:lnTo>
                  <a:lnTo>
                    <a:pt x="66" y="82"/>
                  </a:lnTo>
                  <a:lnTo>
                    <a:pt x="69" y="81"/>
                  </a:lnTo>
                  <a:lnTo>
                    <a:pt x="73" y="79"/>
                  </a:lnTo>
                  <a:lnTo>
                    <a:pt x="75" y="75"/>
                  </a:lnTo>
                  <a:lnTo>
                    <a:pt x="79" y="71"/>
                  </a:lnTo>
                  <a:lnTo>
                    <a:pt x="80" y="70"/>
                  </a:lnTo>
                  <a:lnTo>
                    <a:pt x="82" y="66"/>
                  </a:lnTo>
                  <a:lnTo>
                    <a:pt x="84" y="60"/>
                  </a:lnTo>
                  <a:lnTo>
                    <a:pt x="86" y="57"/>
                  </a:lnTo>
                  <a:lnTo>
                    <a:pt x="88" y="53"/>
                  </a:lnTo>
                  <a:lnTo>
                    <a:pt x="88" y="49"/>
                  </a:lnTo>
                  <a:lnTo>
                    <a:pt x="88" y="44"/>
                  </a:lnTo>
                  <a:lnTo>
                    <a:pt x="88" y="40"/>
                  </a:lnTo>
                  <a:lnTo>
                    <a:pt x="88" y="35"/>
                  </a:lnTo>
                  <a:lnTo>
                    <a:pt x="86" y="31"/>
                  </a:lnTo>
                  <a:lnTo>
                    <a:pt x="84" y="27"/>
                  </a:lnTo>
                  <a:lnTo>
                    <a:pt x="82" y="24"/>
                  </a:lnTo>
                  <a:lnTo>
                    <a:pt x="80" y="20"/>
                  </a:lnTo>
                  <a:lnTo>
                    <a:pt x="79" y="16"/>
                  </a:lnTo>
                  <a:lnTo>
                    <a:pt x="75" y="13"/>
                  </a:lnTo>
                  <a:lnTo>
                    <a:pt x="73" y="11"/>
                  </a:lnTo>
                  <a:lnTo>
                    <a:pt x="69" y="7"/>
                  </a:lnTo>
                  <a:lnTo>
                    <a:pt x="66" y="5"/>
                  </a:lnTo>
                  <a:lnTo>
                    <a:pt x="62" y="4"/>
                  </a:lnTo>
                  <a:lnTo>
                    <a:pt x="57" y="2"/>
                  </a:lnTo>
                  <a:lnTo>
                    <a:pt x="53" y="2"/>
                  </a:lnTo>
                  <a:lnTo>
                    <a:pt x="49" y="0"/>
                  </a:lnTo>
                  <a:lnTo>
                    <a:pt x="44"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35" name="Freeform 101"/>
            <p:cNvSpPr>
              <a:spLocks/>
            </p:cNvSpPr>
            <p:nvPr/>
          </p:nvSpPr>
          <p:spPr bwMode="auto">
            <a:xfrm>
              <a:off x="5937822" y="4878752"/>
              <a:ext cx="116438" cy="146682"/>
            </a:xfrm>
            <a:custGeom>
              <a:avLst/>
              <a:gdLst/>
              <a:ahLst/>
              <a:cxnLst>
                <a:cxn ang="0">
                  <a:pos x="34" y="2"/>
                </a:cxn>
                <a:cxn ang="0">
                  <a:pos x="27" y="4"/>
                </a:cxn>
                <a:cxn ang="0">
                  <a:pos x="20" y="7"/>
                </a:cxn>
                <a:cxn ang="0">
                  <a:pos x="12" y="11"/>
                </a:cxn>
                <a:cxn ang="0">
                  <a:pos x="7" y="18"/>
                </a:cxn>
                <a:cxn ang="0">
                  <a:pos x="3" y="26"/>
                </a:cxn>
                <a:cxn ang="0">
                  <a:pos x="0" y="35"/>
                </a:cxn>
                <a:cxn ang="0">
                  <a:pos x="0" y="44"/>
                </a:cxn>
                <a:cxn ang="0">
                  <a:pos x="0" y="53"/>
                </a:cxn>
                <a:cxn ang="0">
                  <a:pos x="0" y="62"/>
                </a:cxn>
                <a:cxn ang="0">
                  <a:pos x="3" y="72"/>
                </a:cxn>
                <a:cxn ang="0">
                  <a:pos x="7" y="79"/>
                </a:cxn>
                <a:cxn ang="0">
                  <a:pos x="12" y="86"/>
                </a:cxn>
                <a:cxn ang="0">
                  <a:pos x="20" y="90"/>
                </a:cxn>
                <a:cxn ang="0">
                  <a:pos x="27" y="94"/>
                </a:cxn>
                <a:cxn ang="0">
                  <a:pos x="34" y="96"/>
                </a:cxn>
                <a:cxn ang="0">
                  <a:pos x="42" y="96"/>
                </a:cxn>
                <a:cxn ang="0">
                  <a:pos x="49" y="94"/>
                </a:cxn>
                <a:cxn ang="0">
                  <a:pos x="56" y="90"/>
                </a:cxn>
                <a:cxn ang="0">
                  <a:pos x="62" y="86"/>
                </a:cxn>
                <a:cxn ang="0">
                  <a:pos x="67" y="79"/>
                </a:cxn>
                <a:cxn ang="0">
                  <a:pos x="73" y="72"/>
                </a:cxn>
                <a:cxn ang="0">
                  <a:pos x="75" y="62"/>
                </a:cxn>
                <a:cxn ang="0">
                  <a:pos x="77" y="53"/>
                </a:cxn>
                <a:cxn ang="0">
                  <a:pos x="77" y="44"/>
                </a:cxn>
                <a:cxn ang="0">
                  <a:pos x="75" y="35"/>
                </a:cxn>
                <a:cxn ang="0">
                  <a:pos x="73" y="26"/>
                </a:cxn>
                <a:cxn ang="0">
                  <a:pos x="67" y="18"/>
                </a:cxn>
                <a:cxn ang="0">
                  <a:pos x="62" y="11"/>
                </a:cxn>
                <a:cxn ang="0">
                  <a:pos x="56" y="7"/>
                </a:cxn>
                <a:cxn ang="0">
                  <a:pos x="49" y="4"/>
                </a:cxn>
                <a:cxn ang="0">
                  <a:pos x="42" y="2"/>
                </a:cxn>
              </a:cxnLst>
              <a:rect l="0" t="0" r="r" b="b"/>
              <a:pathLst>
                <a:path w="77" h="97">
                  <a:moveTo>
                    <a:pt x="38" y="0"/>
                  </a:moveTo>
                  <a:lnTo>
                    <a:pt x="34" y="2"/>
                  </a:lnTo>
                  <a:lnTo>
                    <a:pt x="31" y="2"/>
                  </a:lnTo>
                  <a:lnTo>
                    <a:pt x="27" y="4"/>
                  </a:lnTo>
                  <a:lnTo>
                    <a:pt x="23" y="4"/>
                  </a:lnTo>
                  <a:lnTo>
                    <a:pt x="20" y="7"/>
                  </a:lnTo>
                  <a:lnTo>
                    <a:pt x="16" y="9"/>
                  </a:lnTo>
                  <a:lnTo>
                    <a:pt x="12" y="11"/>
                  </a:lnTo>
                  <a:lnTo>
                    <a:pt x="11" y="15"/>
                  </a:lnTo>
                  <a:lnTo>
                    <a:pt x="7" y="18"/>
                  </a:lnTo>
                  <a:lnTo>
                    <a:pt x="5" y="22"/>
                  </a:lnTo>
                  <a:lnTo>
                    <a:pt x="3" y="26"/>
                  </a:lnTo>
                  <a:lnTo>
                    <a:pt x="1" y="29"/>
                  </a:lnTo>
                  <a:lnTo>
                    <a:pt x="0" y="35"/>
                  </a:lnTo>
                  <a:lnTo>
                    <a:pt x="0" y="39"/>
                  </a:lnTo>
                  <a:lnTo>
                    <a:pt x="0" y="44"/>
                  </a:lnTo>
                  <a:lnTo>
                    <a:pt x="0" y="50"/>
                  </a:lnTo>
                  <a:lnTo>
                    <a:pt x="0" y="53"/>
                  </a:lnTo>
                  <a:lnTo>
                    <a:pt x="0" y="59"/>
                  </a:lnTo>
                  <a:lnTo>
                    <a:pt x="0" y="62"/>
                  </a:lnTo>
                  <a:lnTo>
                    <a:pt x="1" y="68"/>
                  </a:lnTo>
                  <a:lnTo>
                    <a:pt x="3" y="72"/>
                  </a:lnTo>
                  <a:lnTo>
                    <a:pt x="5" y="75"/>
                  </a:lnTo>
                  <a:lnTo>
                    <a:pt x="7" y="79"/>
                  </a:lnTo>
                  <a:lnTo>
                    <a:pt x="11" y="83"/>
                  </a:lnTo>
                  <a:lnTo>
                    <a:pt x="12" y="86"/>
                  </a:lnTo>
                  <a:lnTo>
                    <a:pt x="16" y="88"/>
                  </a:lnTo>
                  <a:lnTo>
                    <a:pt x="20" y="90"/>
                  </a:lnTo>
                  <a:lnTo>
                    <a:pt x="23" y="92"/>
                  </a:lnTo>
                  <a:lnTo>
                    <a:pt x="27" y="94"/>
                  </a:lnTo>
                  <a:lnTo>
                    <a:pt x="31" y="96"/>
                  </a:lnTo>
                  <a:lnTo>
                    <a:pt x="34" y="96"/>
                  </a:lnTo>
                  <a:lnTo>
                    <a:pt x="38" y="97"/>
                  </a:lnTo>
                  <a:lnTo>
                    <a:pt x="42" y="96"/>
                  </a:lnTo>
                  <a:lnTo>
                    <a:pt x="45" y="96"/>
                  </a:lnTo>
                  <a:lnTo>
                    <a:pt x="49" y="94"/>
                  </a:lnTo>
                  <a:lnTo>
                    <a:pt x="53" y="92"/>
                  </a:lnTo>
                  <a:lnTo>
                    <a:pt x="56" y="90"/>
                  </a:lnTo>
                  <a:lnTo>
                    <a:pt x="60" y="88"/>
                  </a:lnTo>
                  <a:lnTo>
                    <a:pt x="62" y="86"/>
                  </a:lnTo>
                  <a:lnTo>
                    <a:pt x="66" y="83"/>
                  </a:lnTo>
                  <a:lnTo>
                    <a:pt x="67" y="79"/>
                  </a:lnTo>
                  <a:lnTo>
                    <a:pt x="71" y="75"/>
                  </a:lnTo>
                  <a:lnTo>
                    <a:pt x="73" y="72"/>
                  </a:lnTo>
                  <a:lnTo>
                    <a:pt x="75" y="68"/>
                  </a:lnTo>
                  <a:lnTo>
                    <a:pt x="75" y="62"/>
                  </a:lnTo>
                  <a:lnTo>
                    <a:pt x="77" y="59"/>
                  </a:lnTo>
                  <a:lnTo>
                    <a:pt x="77" y="53"/>
                  </a:lnTo>
                  <a:lnTo>
                    <a:pt x="77" y="50"/>
                  </a:lnTo>
                  <a:lnTo>
                    <a:pt x="77" y="44"/>
                  </a:lnTo>
                  <a:lnTo>
                    <a:pt x="77" y="39"/>
                  </a:lnTo>
                  <a:lnTo>
                    <a:pt x="75" y="35"/>
                  </a:lnTo>
                  <a:lnTo>
                    <a:pt x="75" y="29"/>
                  </a:lnTo>
                  <a:lnTo>
                    <a:pt x="73" y="26"/>
                  </a:lnTo>
                  <a:lnTo>
                    <a:pt x="71" y="22"/>
                  </a:lnTo>
                  <a:lnTo>
                    <a:pt x="67" y="18"/>
                  </a:lnTo>
                  <a:lnTo>
                    <a:pt x="66" y="15"/>
                  </a:lnTo>
                  <a:lnTo>
                    <a:pt x="62" y="11"/>
                  </a:lnTo>
                  <a:lnTo>
                    <a:pt x="60" y="9"/>
                  </a:lnTo>
                  <a:lnTo>
                    <a:pt x="56" y="7"/>
                  </a:lnTo>
                  <a:lnTo>
                    <a:pt x="53" y="4"/>
                  </a:lnTo>
                  <a:lnTo>
                    <a:pt x="49" y="4"/>
                  </a:lnTo>
                  <a:lnTo>
                    <a:pt x="45" y="2"/>
                  </a:lnTo>
                  <a:lnTo>
                    <a:pt x="42" y="2"/>
                  </a:lnTo>
                  <a:lnTo>
                    <a:pt x="38" y="0"/>
                  </a:lnTo>
                  <a:close/>
                </a:path>
              </a:pathLst>
            </a:custGeom>
            <a:solidFill>
              <a:srgbClr val="3366FF"/>
            </a:solidFill>
            <a:ln w="9525">
              <a:noFill/>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36" name="Freeform 102"/>
            <p:cNvSpPr>
              <a:spLocks/>
            </p:cNvSpPr>
            <p:nvPr/>
          </p:nvSpPr>
          <p:spPr bwMode="auto">
            <a:xfrm>
              <a:off x="5937822" y="4878752"/>
              <a:ext cx="116438" cy="146682"/>
            </a:xfrm>
            <a:custGeom>
              <a:avLst/>
              <a:gdLst/>
              <a:ahLst/>
              <a:cxnLst>
                <a:cxn ang="0">
                  <a:pos x="34" y="2"/>
                </a:cxn>
                <a:cxn ang="0">
                  <a:pos x="27" y="4"/>
                </a:cxn>
                <a:cxn ang="0">
                  <a:pos x="20" y="7"/>
                </a:cxn>
                <a:cxn ang="0">
                  <a:pos x="12" y="11"/>
                </a:cxn>
                <a:cxn ang="0">
                  <a:pos x="7" y="18"/>
                </a:cxn>
                <a:cxn ang="0">
                  <a:pos x="3" y="26"/>
                </a:cxn>
                <a:cxn ang="0">
                  <a:pos x="0" y="35"/>
                </a:cxn>
                <a:cxn ang="0">
                  <a:pos x="0" y="44"/>
                </a:cxn>
                <a:cxn ang="0">
                  <a:pos x="0" y="53"/>
                </a:cxn>
                <a:cxn ang="0">
                  <a:pos x="0" y="62"/>
                </a:cxn>
                <a:cxn ang="0">
                  <a:pos x="3" y="72"/>
                </a:cxn>
                <a:cxn ang="0">
                  <a:pos x="7" y="79"/>
                </a:cxn>
                <a:cxn ang="0">
                  <a:pos x="12" y="86"/>
                </a:cxn>
                <a:cxn ang="0">
                  <a:pos x="20" y="90"/>
                </a:cxn>
                <a:cxn ang="0">
                  <a:pos x="27" y="94"/>
                </a:cxn>
                <a:cxn ang="0">
                  <a:pos x="34" y="96"/>
                </a:cxn>
                <a:cxn ang="0">
                  <a:pos x="42" y="96"/>
                </a:cxn>
                <a:cxn ang="0">
                  <a:pos x="49" y="94"/>
                </a:cxn>
                <a:cxn ang="0">
                  <a:pos x="56" y="90"/>
                </a:cxn>
                <a:cxn ang="0">
                  <a:pos x="62" y="86"/>
                </a:cxn>
                <a:cxn ang="0">
                  <a:pos x="67" y="79"/>
                </a:cxn>
                <a:cxn ang="0">
                  <a:pos x="73" y="72"/>
                </a:cxn>
                <a:cxn ang="0">
                  <a:pos x="75" y="62"/>
                </a:cxn>
                <a:cxn ang="0">
                  <a:pos x="77" y="53"/>
                </a:cxn>
                <a:cxn ang="0">
                  <a:pos x="77" y="44"/>
                </a:cxn>
                <a:cxn ang="0">
                  <a:pos x="75" y="35"/>
                </a:cxn>
                <a:cxn ang="0">
                  <a:pos x="73" y="26"/>
                </a:cxn>
                <a:cxn ang="0">
                  <a:pos x="67" y="18"/>
                </a:cxn>
                <a:cxn ang="0">
                  <a:pos x="62" y="11"/>
                </a:cxn>
                <a:cxn ang="0">
                  <a:pos x="56" y="7"/>
                </a:cxn>
                <a:cxn ang="0">
                  <a:pos x="49" y="4"/>
                </a:cxn>
                <a:cxn ang="0">
                  <a:pos x="42" y="2"/>
                </a:cxn>
              </a:cxnLst>
              <a:rect l="0" t="0" r="r" b="b"/>
              <a:pathLst>
                <a:path w="77" h="97">
                  <a:moveTo>
                    <a:pt x="38" y="0"/>
                  </a:moveTo>
                  <a:lnTo>
                    <a:pt x="34" y="2"/>
                  </a:lnTo>
                  <a:lnTo>
                    <a:pt x="31" y="2"/>
                  </a:lnTo>
                  <a:lnTo>
                    <a:pt x="27" y="4"/>
                  </a:lnTo>
                  <a:lnTo>
                    <a:pt x="23" y="4"/>
                  </a:lnTo>
                  <a:lnTo>
                    <a:pt x="20" y="7"/>
                  </a:lnTo>
                  <a:lnTo>
                    <a:pt x="16" y="9"/>
                  </a:lnTo>
                  <a:lnTo>
                    <a:pt x="12" y="11"/>
                  </a:lnTo>
                  <a:lnTo>
                    <a:pt x="11" y="15"/>
                  </a:lnTo>
                  <a:lnTo>
                    <a:pt x="7" y="18"/>
                  </a:lnTo>
                  <a:lnTo>
                    <a:pt x="5" y="22"/>
                  </a:lnTo>
                  <a:lnTo>
                    <a:pt x="3" y="26"/>
                  </a:lnTo>
                  <a:lnTo>
                    <a:pt x="1" y="29"/>
                  </a:lnTo>
                  <a:lnTo>
                    <a:pt x="0" y="35"/>
                  </a:lnTo>
                  <a:lnTo>
                    <a:pt x="0" y="39"/>
                  </a:lnTo>
                  <a:lnTo>
                    <a:pt x="0" y="44"/>
                  </a:lnTo>
                  <a:lnTo>
                    <a:pt x="0" y="50"/>
                  </a:lnTo>
                  <a:lnTo>
                    <a:pt x="0" y="53"/>
                  </a:lnTo>
                  <a:lnTo>
                    <a:pt x="0" y="59"/>
                  </a:lnTo>
                  <a:lnTo>
                    <a:pt x="0" y="62"/>
                  </a:lnTo>
                  <a:lnTo>
                    <a:pt x="1" y="68"/>
                  </a:lnTo>
                  <a:lnTo>
                    <a:pt x="3" y="72"/>
                  </a:lnTo>
                  <a:lnTo>
                    <a:pt x="5" y="75"/>
                  </a:lnTo>
                  <a:lnTo>
                    <a:pt x="7" y="79"/>
                  </a:lnTo>
                  <a:lnTo>
                    <a:pt x="11" y="83"/>
                  </a:lnTo>
                  <a:lnTo>
                    <a:pt x="12" y="86"/>
                  </a:lnTo>
                  <a:lnTo>
                    <a:pt x="16" y="88"/>
                  </a:lnTo>
                  <a:lnTo>
                    <a:pt x="20" y="90"/>
                  </a:lnTo>
                  <a:lnTo>
                    <a:pt x="23" y="92"/>
                  </a:lnTo>
                  <a:lnTo>
                    <a:pt x="27" y="94"/>
                  </a:lnTo>
                  <a:lnTo>
                    <a:pt x="31" y="96"/>
                  </a:lnTo>
                  <a:lnTo>
                    <a:pt x="34" y="96"/>
                  </a:lnTo>
                  <a:lnTo>
                    <a:pt x="38" y="97"/>
                  </a:lnTo>
                  <a:lnTo>
                    <a:pt x="42" y="96"/>
                  </a:lnTo>
                  <a:lnTo>
                    <a:pt x="45" y="96"/>
                  </a:lnTo>
                  <a:lnTo>
                    <a:pt x="49" y="94"/>
                  </a:lnTo>
                  <a:lnTo>
                    <a:pt x="53" y="92"/>
                  </a:lnTo>
                  <a:lnTo>
                    <a:pt x="56" y="90"/>
                  </a:lnTo>
                  <a:lnTo>
                    <a:pt x="60" y="88"/>
                  </a:lnTo>
                  <a:lnTo>
                    <a:pt x="62" y="86"/>
                  </a:lnTo>
                  <a:lnTo>
                    <a:pt x="66" y="83"/>
                  </a:lnTo>
                  <a:lnTo>
                    <a:pt x="67" y="79"/>
                  </a:lnTo>
                  <a:lnTo>
                    <a:pt x="71" y="75"/>
                  </a:lnTo>
                  <a:lnTo>
                    <a:pt x="73" y="72"/>
                  </a:lnTo>
                  <a:lnTo>
                    <a:pt x="75" y="68"/>
                  </a:lnTo>
                  <a:lnTo>
                    <a:pt x="75" y="62"/>
                  </a:lnTo>
                  <a:lnTo>
                    <a:pt x="77" y="59"/>
                  </a:lnTo>
                  <a:lnTo>
                    <a:pt x="77" y="53"/>
                  </a:lnTo>
                  <a:lnTo>
                    <a:pt x="77" y="50"/>
                  </a:lnTo>
                  <a:lnTo>
                    <a:pt x="77" y="44"/>
                  </a:lnTo>
                  <a:lnTo>
                    <a:pt x="77" y="39"/>
                  </a:lnTo>
                  <a:lnTo>
                    <a:pt x="75" y="35"/>
                  </a:lnTo>
                  <a:lnTo>
                    <a:pt x="75" y="29"/>
                  </a:lnTo>
                  <a:lnTo>
                    <a:pt x="73" y="26"/>
                  </a:lnTo>
                  <a:lnTo>
                    <a:pt x="71" y="22"/>
                  </a:lnTo>
                  <a:lnTo>
                    <a:pt x="67" y="18"/>
                  </a:lnTo>
                  <a:lnTo>
                    <a:pt x="66" y="15"/>
                  </a:lnTo>
                  <a:lnTo>
                    <a:pt x="62" y="11"/>
                  </a:lnTo>
                  <a:lnTo>
                    <a:pt x="60" y="9"/>
                  </a:lnTo>
                  <a:lnTo>
                    <a:pt x="56" y="7"/>
                  </a:lnTo>
                  <a:lnTo>
                    <a:pt x="53" y="4"/>
                  </a:lnTo>
                  <a:lnTo>
                    <a:pt x="49" y="4"/>
                  </a:lnTo>
                  <a:lnTo>
                    <a:pt x="45" y="2"/>
                  </a:lnTo>
                  <a:lnTo>
                    <a:pt x="42" y="2"/>
                  </a:lnTo>
                  <a:lnTo>
                    <a:pt x="38" y="0"/>
                  </a:lnTo>
                </a:path>
              </a:pathLst>
            </a:custGeom>
            <a:noFill/>
            <a:ln w="6">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ltLang="ja-JP"/>
            </a:p>
          </p:txBody>
        </p:sp>
        <p:sp>
          <p:nvSpPr>
            <p:cNvPr id="37" name="Rectangle 104"/>
            <p:cNvSpPr>
              <a:spLocks noChangeArrowheads="1"/>
            </p:cNvSpPr>
            <p:nvPr/>
          </p:nvSpPr>
          <p:spPr bwMode="auto">
            <a:xfrm>
              <a:off x="3588878" y="3646141"/>
              <a:ext cx="708236" cy="5236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1" i="0" u="none" strike="noStrike" cap="none" normalizeH="0" baseline="0" smtClean="0">
                  <a:ln>
                    <a:noFill/>
                  </a:ln>
                  <a:effectLst/>
                  <a:latin typeface="Arial"/>
                  <a:ea typeface="ＭＳ Ｐゴシック" pitchFamily="50" charset="-128"/>
                  <a:cs typeface="Arial"/>
                </a:rPr>
                <a:t>APV25</a:t>
              </a:r>
              <a:br>
                <a:rPr kumimoji="1" lang="en-US" altLang="ja-JP" sz="1500" b="1" i="0" u="none" strike="noStrike" cap="none" normalizeH="0" baseline="0" smtClean="0">
                  <a:ln>
                    <a:noFill/>
                  </a:ln>
                  <a:effectLst/>
                  <a:latin typeface="Arial"/>
                  <a:ea typeface="ＭＳ Ｐゴシック" pitchFamily="50" charset="-128"/>
                  <a:cs typeface="Arial"/>
                </a:rPr>
              </a:br>
              <a:r>
                <a:rPr kumimoji="1" lang="en-US" altLang="ja-JP" sz="1500" b="1" i="0" u="none" strike="noStrike" cap="none" normalizeH="0" baseline="0" smtClean="0">
                  <a:ln>
                    <a:noFill/>
                  </a:ln>
                  <a:effectLst/>
                  <a:latin typeface="Arial"/>
                  <a:ea typeface="ＭＳ Ｐゴシック" pitchFamily="50" charset="-128"/>
                  <a:cs typeface="Arial"/>
                </a:rPr>
                <a:t>chips</a:t>
              </a:r>
              <a:endParaRPr kumimoji="1" lang="en-US" altLang="ja-JP" sz="1500" b="0" i="0" u="none" strike="noStrike" cap="none" normalizeH="0" baseline="0" smtClean="0">
                <a:ln>
                  <a:noFill/>
                </a:ln>
                <a:effectLst/>
                <a:latin typeface="Arial"/>
                <a:ea typeface="ＭＳ Ｐゴシック" pitchFamily="50" charset="-128"/>
                <a:cs typeface="Arial"/>
              </a:endParaRPr>
            </a:p>
          </p:txBody>
        </p:sp>
        <p:sp>
          <p:nvSpPr>
            <p:cNvPr id="38" name="Rectangle 107"/>
            <p:cNvSpPr>
              <a:spLocks noChangeArrowheads="1"/>
            </p:cNvSpPr>
            <p:nvPr/>
          </p:nvSpPr>
          <p:spPr bwMode="auto">
            <a:xfrm>
              <a:off x="3361290" y="5564322"/>
              <a:ext cx="968479" cy="5236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t>Front-end</a:t>
              </a:r>
              <a:r>
                <a:rPr kumimoji="1" lang="en-US" altLang="ja-JP" sz="1500" smtClean="0">
                  <a:latin typeface="Helvetica" pitchFamily="34" charset="0"/>
                  <a:ea typeface="ＭＳ Ｐゴシック" pitchFamily="50" charset="-128"/>
                  <a:cs typeface="ＭＳ Ｐゴシック" pitchFamily="50" charset="-128"/>
                </a:rPr>
                <a:t/>
              </a:r>
              <a:br>
                <a:rPr kumimoji="1" lang="en-US" altLang="ja-JP" sz="1500" smtClean="0">
                  <a:latin typeface="Helvetica" pitchFamily="34" charset="0"/>
                  <a:ea typeface="ＭＳ Ｐゴシック" pitchFamily="50" charset="-128"/>
                  <a:cs typeface="ＭＳ Ｐゴシック" pitchFamily="50" charset="-128"/>
                </a:rPr>
              </a:br>
              <a:r>
                <a:rPr kumimoji="1" lang="en-US" altLang="ja-JP" sz="1500" smtClean="0">
                  <a:latin typeface="Helvetica" pitchFamily="34" charset="0"/>
                  <a:ea typeface="ＭＳ Ｐゴシック" pitchFamily="50" charset="-128"/>
                  <a:cs typeface="ＭＳ Ｐゴシック" pitchFamily="50" charset="-128"/>
                </a:rPr>
                <a:t>hybrids</a:t>
              </a:r>
              <a:endPar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endParaRPr>
            </a:p>
          </p:txBody>
        </p:sp>
        <p:sp>
          <p:nvSpPr>
            <p:cNvPr id="39" name="Rectangle 108"/>
            <p:cNvSpPr>
              <a:spLocks noChangeArrowheads="1"/>
            </p:cNvSpPr>
            <p:nvPr/>
          </p:nvSpPr>
          <p:spPr bwMode="auto">
            <a:xfrm>
              <a:off x="5284381" y="5564322"/>
              <a:ext cx="994503" cy="785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t>Rad-hard</a:t>
              </a:r>
              <a:b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br>
              <a: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t>voltage</a:t>
              </a:r>
              <a:b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br>
              <a: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t>regulators</a:t>
              </a:r>
              <a:endParaRPr kumimoji="1" lang="en-US" altLang="ja-JP" sz="1800" b="0" i="0" u="none" strike="noStrike" cap="none" normalizeH="0" baseline="0" smtClean="0">
                <a:ln>
                  <a:noFill/>
                </a:ln>
                <a:effectLst/>
                <a:latin typeface="Arial" pitchFamily="34" charset="0"/>
                <a:ea typeface="ＭＳ Ｐゴシック" pitchFamily="50" charset="-128"/>
                <a:cs typeface="ＭＳ Ｐゴシック" pitchFamily="50" charset="-128"/>
              </a:endParaRPr>
            </a:p>
          </p:txBody>
        </p:sp>
        <p:sp>
          <p:nvSpPr>
            <p:cNvPr id="40" name="Rectangle 111"/>
            <p:cNvSpPr>
              <a:spLocks noChangeArrowheads="1"/>
            </p:cNvSpPr>
            <p:nvPr/>
          </p:nvSpPr>
          <p:spPr bwMode="auto">
            <a:xfrm>
              <a:off x="6627115" y="5690524"/>
              <a:ext cx="2373794" cy="785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t>Analog level translation,</a:t>
              </a:r>
              <a:b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br>
              <a:r>
                <a:rPr kumimoji="1" lang="en-US" altLang="ja-JP" sz="1500" b="0" i="0" u="none" strike="noStrike" cap="none" normalizeH="0" baseline="0" smtClean="0">
                  <a:ln>
                    <a:noFill/>
                  </a:ln>
                  <a:effectLst/>
                  <a:latin typeface="Helvetica" pitchFamily="34" charset="0"/>
                  <a:ea typeface="ＭＳ Ｐゴシック" pitchFamily="50" charset="-128"/>
                  <a:cs typeface="ＭＳ Ｐゴシック" pitchFamily="50" charset="-128"/>
                </a:rPr>
                <a:t>data sparsifi</a:t>
              </a:r>
              <a:r>
                <a:rPr kumimoji="1" lang="en-US" altLang="ja-JP" sz="1500" smtClean="0">
                  <a:latin typeface="Helvetica" pitchFamily="34" charset="0"/>
                  <a:ea typeface="ＭＳ Ｐゴシック" pitchFamily="50" charset="-128"/>
                  <a:cs typeface="ＭＳ Ｐゴシック" pitchFamily="50" charset="-128"/>
                </a:rPr>
                <a:t>cation and</a:t>
              </a:r>
              <a:br>
                <a:rPr kumimoji="1" lang="en-US" altLang="ja-JP" sz="1500" smtClean="0">
                  <a:latin typeface="Helvetica" pitchFamily="34" charset="0"/>
                  <a:ea typeface="ＭＳ Ｐゴシック" pitchFamily="50" charset="-128"/>
                  <a:cs typeface="ＭＳ Ｐゴシック" pitchFamily="50" charset="-128"/>
                </a:rPr>
              </a:br>
              <a:r>
                <a:rPr kumimoji="1" lang="en-US" altLang="ja-JP" sz="1500" smtClean="0">
                  <a:latin typeface="Helvetica" pitchFamily="34" charset="0"/>
                  <a:ea typeface="ＭＳ Ｐゴシック" pitchFamily="50" charset="-128"/>
                  <a:cs typeface="ＭＳ Ｐゴシック" pitchFamily="50" charset="-128"/>
                </a:rPr>
                <a:t>hit time reconstruction</a:t>
              </a:r>
              <a:endParaRPr kumimoji="1" lang="en-US" altLang="ja-JP" sz="1800" b="0" i="0" u="none" strike="noStrike" cap="none" normalizeH="0" baseline="0" smtClean="0">
                <a:ln>
                  <a:noFill/>
                </a:ln>
                <a:effectLst/>
                <a:latin typeface="Arial" pitchFamily="34" charset="0"/>
                <a:ea typeface="ＭＳ Ｐゴシック" pitchFamily="50" charset="-128"/>
                <a:cs typeface="ＭＳ Ｐゴシック" pitchFamily="50" charset="-128"/>
              </a:endParaRPr>
            </a:p>
          </p:txBody>
        </p:sp>
        <p:sp>
          <p:nvSpPr>
            <p:cNvPr id="41" name="Rectangle 116"/>
            <p:cNvSpPr>
              <a:spLocks noChangeArrowheads="1"/>
            </p:cNvSpPr>
            <p:nvPr/>
          </p:nvSpPr>
          <p:spPr bwMode="auto">
            <a:xfrm>
              <a:off x="4737051" y="3475441"/>
              <a:ext cx="743553" cy="785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1" i="0" u="none" strike="noStrike" cap="none" normalizeH="0" baseline="0" smtClean="0">
                  <a:ln>
                    <a:noFill/>
                  </a:ln>
                  <a:effectLst/>
                  <a:latin typeface="Arial"/>
                  <a:ea typeface="ＭＳ Ｐゴシック" pitchFamily="50" charset="-128"/>
                  <a:cs typeface="Arial"/>
                </a:rPr>
                <a:t>~2m</a:t>
              </a:r>
              <a:br>
                <a:rPr kumimoji="1" lang="en-US" altLang="ja-JP" sz="1500" b="1" i="0" u="none" strike="noStrike" cap="none" normalizeH="0" baseline="0" smtClean="0">
                  <a:ln>
                    <a:noFill/>
                  </a:ln>
                  <a:effectLst/>
                  <a:latin typeface="Arial"/>
                  <a:ea typeface="ＭＳ Ｐゴシック" pitchFamily="50" charset="-128"/>
                  <a:cs typeface="Arial"/>
                </a:rPr>
              </a:br>
              <a:r>
                <a:rPr kumimoji="1" lang="en-US" altLang="ja-JP" sz="1500" b="1" i="0" u="none" strike="noStrike" cap="none" normalizeH="0" baseline="0" smtClean="0">
                  <a:ln>
                    <a:noFill/>
                  </a:ln>
                  <a:effectLst/>
                  <a:latin typeface="Arial"/>
                  <a:ea typeface="ＭＳ Ｐゴシック" pitchFamily="50" charset="-128"/>
                  <a:cs typeface="Arial"/>
                </a:rPr>
                <a:t>copper</a:t>
              </a:r>
              <a:br>
                <a:rPr kumimoji="1" lang="en-US" altLang="ja-JP" sz="1500" b="1" i="0" u="none" strike="noStrike" cap="none" normalizeH="0" baseline="0" smtClean="0">
                  <a:ln>
                    <a:noFill/>
                  </a:ln>
                  <a:effectLst/>
                  <a:latin typeface="Arial"/>
                  <a:ea typeface="ＭＳ Ｐゴシック" pitchFamily="50" charset="-128"/>
                  <a:cs typeface="Arial"/>
                </a:rPr>
              </a:br>
              <a:r>
                <a:rPr kumimoji="1" lang="en-US" altLang="ja-JP" sz="1500" b="1" i="0" u="none" strike="noStrike" cap="none" normalizeH="0" baseline="0" smtClean="0">
                  <a:ln>
                    <a:noFill/>
                  </a:ln>
                  <a:effectLst/>
                  <a:latin typeface="Arial"/>
                  <a:ea typeface="ＭＳ Ｐゴシック" pitchFamily="50" charset="-128"/>
                  <a:cs typeface="Arial"/>
                </a:rPr>
                <a:t>cable</a:t>
              </a:r>
              <a:endParaRPr kumimoji="1" lang="en-US" altLang="ja-JP" sz="1500" b="0" i="0" u="none" strike="noStrike" cap="none" normalizeH="0" baseline="0" smtClean="0">
                <a:ln>
                  <a:noFill/>
                </a:ln>
                <a:effectLst/>
                <a:latin typeface="Arial"/>
                <a:ea typeface="ＭＳ Ｐゴシック" pitchFamily="50" charset="-128"/>
                <a:cs typeface="Arial"/>
              </a:endParaRPr>
            </a:p>
          </p:txBody>
        </p:sp>
        <p:sp>
          <p:nvSpPr>
            <p:cNvPr id="42" name="Rectangle 119"/>
            <p:cNvSpPr>
              <a:spLocks noChangeArrowheads="1"/>
            </p:cNvSpPr>
            <p:nvPr/>
          </p:nvSpPr>
          <p:spPr bwMode="auto">
            <a:xfrm>
              <a:off x="5420355" y="3475441"/>
              <a:ext cx="927583" cy="5236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1" i="0" u="none" strike="noStrike" cap="none" normalizeH="0" baseline="0" smtClean="0">
                  <a:ln>
                    <a:noFill/>
                  </a:ln>
                  <a:effectLst/>
                  <a:latin typeface="Arial"/>
                  <a:ea typeface="ＭＳ Ｐゴシック" pitchFamily="50" charset="-128"/>
                  <a:cs typeface="Arial"/>
                </a:rPr>
                <a:t>Junction</a:t>
              </a:r>
              <a:br>
                <a:rPr kumimoji="1" lang="en-US" altLang="ja-JP" sz="1500" b="1" i="0" u="none" strike="noStrike" cap="none" normalizeH="0" baseline="0" smtClean="0">
                  <a:ln>
                    <a:noFill/>
                  </a:ln>
                  <a:effectLst/>
                  <a:latin typeface="Arial"/>
                  <a:ea typeface="ＭＳ Ｐゴシック" pitchFamily="50" charset="-128"/>
                  <a:cs typeface="Arial"/>
                </a:rPr>
              </a:br>
              <a:r>
                <a:rPr kumimoji="1" lang="en-US" altLang="ja-JP" sz="1500" b="1" i="0" u="none" strike="noStrike" cap="none" normalizeH="0" baseline="0" smtClean="0">
                  <a:ln>
                    <a:noFill/>
                  </a:ln>
                  <a:effectLst/>
                  <a:latin typeface="Arial"/>
                  <a:ea typeface="ＭＳ Ｐゴシック" pitchFamily="50" charset="-128"/>
                  <a:cs typeface="Arial"/>
                </a:rPr>
                <a:t>box</a:t>
              </a:r>
              <a:endParaRPr kumimoji="1" lang="en-US" altLang="ja-JP" sz="1500" b="0" i="0" u="none" strike="noStrike" cap="none" normalizeH="0" baseline="0" smtClean="0">
                <a:ln>
                  <a:noFill/>
                </a:ln>
                <a:effectLst/>
                <a:latin typeface="Arial"/>
                <a:ea typeface="ＭＳ Ｐゴシック" pitchFamily="50" charset="-128"/>
                <a:cs typeface="Arial"/>
              </a:endParaRPr>
            </a:p>
          </p:txBody>
        </p:sp>
        <p:sp>
          <p:nvSpPr>
            <p:cNvPr id="43" name="Rectangle 121"/>
            <p:cNvSpPr>
              <a:spLocks noChangeArrowheads="1"/>
            </p:cNvSpPr>
            <p:nvPr/>
          </p:nvSpPr>
          <p:spPr bwMode="auto">
            <a:xfrm>
              <a:off x="6393239" y="3475441"/>
              <a:ext cx="743553" cy="78549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1" i="0" u="none" strike="noStrike" cap="none" normalizeH="0" baseline="0" smtClean="0">
                  <a:ln>
                    <a:noFill/>
                  </a:ln>
                  <a:effectLst/>
                  <a:latin typeface="Arial"/>
                  <a:ea typeface="ＭＳ Ｐゴシック" pitchFamily="50" charset="-128"/>
                  <a:cs typeface="Arial"/>
                </a:rPr>
                <a:t>~10m</a:t>
              </a:r>
              <a:br>
                <a:rPr kumimoji="1" lang="en-US" altLang="ja-JP" sz="1500" b="1" i="0" u="none" strike="noStrike" cap="none" normalizeH="0" baseline="0" smtClean="0">
                  <a:ln>
                    <a:noFill/>
                  </a:ln>
                  <a:effectLst/>
                  <a:latin typeface="Arial"/>
                  <a:ea typeface="ＭＳ Ｐゴシック" pitchFamily="50" charset="-128"/>
                  <a:cs typeface="Arial"/>
                </a:rPr>
              </a:br>
              <a:r>
                <a:rPr kumimoji="1" lang="en-US" altLang="ja-JP" sz="1500" b="1" smtClean="0">
                  <a:latin typeface="Arial"/>
                  <a:ea typeface="ＭＳ Ｐゴシック" pitchFamily="50" charset="-128"/>
                  <a:cs typeface="Arial"/>
                </a:rPr>
                <a:t>copper</a:t>
              </a:r>
            </a:p>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500" b="1" i="0" u="none" strike="noStrike" cap="none" normalizeH="0" baseline="0" smtClean="0">
                  <a:ln>
                    <a:noFill/>
                  </a:ln>
                  <a:effectLst/>
                  <a:latin typeface="Arial"/>
                  <a:ea typeface="ＭＳ Ｐゴシック" pitchFamily="50" charset="-128"/>
                  <a:cs typeface="Arial"/>
                </a:rPr>
                <a:t>cable</a:t>
              </a:r>
              <a:endParaRPr kumimoji="1" lang="en-US" altLang="ja-JP" sz="1500" b="0" i="0" u="none" strike="noStrike" cap="none" normalizeH="0" baseline="0" smtClean="0">
                <a:ln>
                  <a:noFill/>
                </a:ln>
                <a:effectLst/>
                <a:latin typeface="Arial"/>
                <a:ea typeface="ＭＳ Ｐゴシック" pitchFamily="50" charset="-128"/>
                <a:cs typeface="Arial"/>
              </a:endParaRPr>
            </a:p>
          </p:txBody>
        </p:sp>
        <p:sp>
          <p:nvSpPr>
            <p:cNvPr id="44" name="Rectangle 124"/>
            <p:cNvSpPr>
              <a:spLocks noChangeArrowheads="1"/>
            </p:cNvSpPr>
            <p:nvPr/>
          </p:nvSpPr>
          <p:spPr bwMode="auto">
            <a:xfrm>
              <a:off x="7238305" y="3277344"/>
              <a:ext cx="1288207" cy="26183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500" b="1" i="0" u="none" strike="noStrike" cap="none" normalizeH="0" baseline="0" smtClean="0">
                  <a:ln>
                    <a:noFill/>
                  </a:ln>
                  <a:effectLst/>
                  <a:latin typeface="Helvetica-Bold" charset="0"/>
                  <a:ea typeface="ＭＳ Ｐゴシック" pitchFamily="50" charset="-128"/>
                  <a:cs typeface="ＭＳ Ｐゴシック" pitchFamily="50" charset="-128"/>
                </a:rPr>
                <a:t>VME boards</a:t>
              </a:r>
              <a:endParaRPr kumimoji="1" lang="en-US" altLang="ja-JP" sz="1500" b="0" i="0" u="none" strike="noStrike" cap="none" normalizeH="0" baseline="0" smtClean="0">
                <a:ln>
                  <a:noFill/>
                </a:ln>
                <a:effectLst/>
                <a:latin typeface="Arial" pitchFamily="34" charset="0"/>
                <a:ea typeface="ＭＳ Ｐゴシック" pitchFamily="50" charset="-128"/>
                <a:cs typeface="ＭＳ Ｐゴシック" pitchFamily="50" charset="-128"/>
              </a:endParaRPr>
            </a:p>
          </p:txBody>
        </p:sp>
        <p:sp>
          <p:nvSpPr>
            <p:cNvPr id="45" name="フリーフォーム 136"/>
            <p:cNvSpPr/>
            <p:nvPr/>
          </p:nvSpPr>
          <p:spPr>
            <a:xfrm>
              <a:off x="5998310" y="4876312"/>
              <a:ext cx="1634507" cy="299030"/>
            </a:xfrm>
            <a:custGeom>
              <a:avLst/>
              <a:gdLst>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427145 h 427145"/>
                <a:gd name="connsiteX1" fmla="*/ 356086 w 1341259"/>
                <a:gd name="connsiteY1" fmla="*/ 82910 h 427145"/>
                <a:gd name="connsiteX2" fmla="*/ 712173 w 1341259"/>
                <a:gd name="connsiteY2" fmla="*/ 355924 h 427145"/>
                <a:gd name="connsiteX3" fmla="*/ 985172 w 1341259"/>
                <a:gd name="connsiteY3" fmla="*/ 71040 h 427145"/>
                <a:gd name="connsiteX4" fmla="*/ 1341259 w 1341259"/>
                <a:gd name="connsiteY4" fmla="*/ 142261 h 42714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56105 h 356105"/>
                <a:gd name="connsiteX1" fmla="*/ 356086 w 1341259"/>
                <a:gd name="connsiteY1" fmla="*/ 11870 h 356105"/>
                <a:gd name="connsiteX2" fmla="*/ 712173 w 1341259"/>
                <a:gd name="connsiteY2" fmla="*/ 284884 h 356105"/>
                <a:gd name="connsiteX3" fmla="*/ 985172 w 1341259"/>
                <a:gd name="connsiteY3" fmla="*/ 0 h 356105"/>
                <a:gd name="connsiteX4" fmla="*/ 1341259 w 1341259"/>
                <a:gd name="connsiteY4" fmla="*/ 71221 h 35610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341259"/>
                <a:gd name="connsiteY0" fmla="*/ 391715 h 391715"/>
                <a:gd name="connsiteX1" fmla="*/ 356086 w 1341259"/>
                <a:gd name="connsiteY1" fmla="*/ 47480 h 391715"/>
                <a:gd name="connsiteX2" fmla="*/ 712173 w 1341259"/>
                <a:gd name="connsiteY2" fmla="*/ 320494 h 391715"/>
                <a:gd name="connsiteX3" fmla="*/ 985172 w 1341259"/>
                <a:gd name="connsiteY3" fmla="*/ 35610 h 391715"/>
                <a:gd name="connsiteX4" fmla="*/ 1341259 w 1341259"/>
                <a:gd name="connsiteY4" fmla="*/ 106831 h 391715"/>
                <a:gd name="connsiteX0" fmla="*/ 0 w 1722259"/>
                <a:gd name="connsiteY0" fmla="*/ 396695 h 569011"/>
                <a:gd name="connsiteX1" fmla="*/ 356086 w 1722259"/>
                <a:gd name="connsiteY1" fmla="*/ 52460 h 569011"/>
                <a:gd name="connsiteX2" fmla="*/ 712173 w 1722259"/>
                <a:gd name="connsiteY2" fmla="*/ 325474 h 569011"/>
                <a:gd name="connsiteX3" fmla="*/ 985172 w 1722259"/>
                <a:gd name="connsiteY3" fmla="*/ 40590 h 569011"/>
                <a:gd name="connsiteX4" fmla="*/ 1722259 w 1722259"/>
                <a:gd name="connsiteY4" fmla="*/ 569011 h 569011"/>
                <a:gd name="connsiteX0" fmla="*/ 0 w 1722259"/>
                <a:gd name="connsiteY0" fmla="*/ 344235 h 516551"/>
                <a:gd name="connsiteX1" fmla="*/ 356086 w 1722259"/>
                <a:gd name="connsiteY1" fmla="*/ 0 h 516551"/>
                <a:gd name="connsiteX2" fmla="*/ 712173 w 1722259"/>
                <a:gd name="connsiteY2" fmla="*/ 273014 h 516551"/>
                <a:gd name="connsiteX3" fmla="*/ 1213772 w 1722259"/>
                <a:gd name="connsiteY3" fmla="*/ 140530 h 516551"/>
                <a:gd name="connsiteX4" fmla="*/ 1722259 w 1722259"/>
                <a:gd name="connsiteY4" fmla="*/ 516551 h 516551"/>
                <a:gd name="connsiteX0" fmla="*/ 0 w 1722259"/>
                <a:gd name="connsiteY0" fmla="*/ 344235 h 525036"/>
                <a:gd name="connsiteX1" fmla="*/ 356086 w 1722259"/>
                <a:gd name="connsiteY1" fmla="*/ 0 h 525036"/>
                <a:gd name="connsiteX2" fmla="*/ 788373 w 1722259"/>
                <a:gd name="connsiteY2" fmla="*/ 501614 h 525036"/>
                <a:gd name="connsiteX3" fmla="*/ 1213772 w 1722259"/>
                <a:gd name="connsiteY3" fmla="*/ 140530 h 525036"/>
                <a:gd name="connsiteX4" fmla="*/ 1722259 w 1722259"/>
                <a:gd name="connsiteY4" fmla="*/ 516551 h 525036"/>
                <a:gd name="connsiteX0" fmla="*/ 0 w 1722259"/>
                <a:gd name="connsiteY0" fmla="*/ 206194 h 378510"/>
                <a:gd name="connsiteX1" fmla="*/ 432286 w 1722259"/>
                <a:gd name="connsiteY1" fmla="*/ 14359 h 378510"/>
                <a:gd name="connsiteX2" fmla="*/ 788373 w 1722259"/>
                <a:gd name="connsiteY2" fmla="*/ 363573 h 378510"/>
                <a:gd name="connsiteX3" fmla="*/ 1213772 w 1722259"/>
                <a:gd name="connsiteY3" fmla="*/ 2489 h 378510"/>
                <a:gd name="connsiteX4" fmla="*/ 1722259 w 1722259"/>
                <a:gd name="connsiteY4" fmla="*/ 378510 h 378510"/>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131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16875 h 384976"/>
                <a:gd name="connsiteX1" fmla="*/ 432286 w 1722259"/>
                <a:gd name="connsiteY1" fmla="*/ 25040 h 384976"/>
                <a:gd name="connsiteX2" fmla="*/ 788373 w 1722259"/>
                <a:gd name="connsiteY2" fmla="*/ 374254 h 384976"/>
                <a:gd name="connsiteX3" fmla="*/ 1213772 w 1722259"/>
                <a:gd name="connsiteY3" fmla="*/ 89370 h 384976"/>
                <a:gd name="connsiteX4" fmla="*/ 1722259 w 1722259"/>
                <a:gd name="connsiteY4" fmla="*/ 84391 h 384976"/>
                <a:gd name="connsiteX0" fmla="*/ 0 w 1722259"/>
                <a:gd name="connsiteY0" fmla="*/ 216875 h 389191"/>
                <a:gd name="connsiteX1" fmla="*/ 432286 w 1722259"/>
                <a:gd name="connsiteY1" fmla="*/ 25040 h 389191"/>
                <a:gd name="connsiteX2" fmla="*/ 788373 w 1722259"/>
                <a:gd name="connsiteY2" fmla="*/ 374254 h 389191"/>
                <a:gd name="connsiteX3" fmla="*/ 1213772 w 1722259"/>
                <a:gd name="connsiteY3" fmla="*/ 89370 h 389191"/>
                <a:gd name="connsiteX4" fmla="*/ 1722259 w 1722259"/>
                <a:gd name="connsiteY4" fmla="*/ 389191 h 389191"/>
                <a:gd name="connsiteX0" fmla="*/ 0 w 1722259"/>
                <a:gd name="connsiteY0" fmla="*/ 281565 h 830666"/>
                <a:gd name="connsiteX1" fmla="*/ 432286 w 1722259"/>
                <a:gd name="connsiteY1" fmla="*/ 89730 h 830666"/>
                <a:gd name="connsiteX2" fmla="*/ 788373 w 1722259"/>
                <a:gd name="connsiteY2" fmla="*/ 819944 h 830666"/>
                <a:gd name="connsiteX3" fmla="*/ 1213772 w 1722259"/>
                <a:gd name="connsiteY3" fmla="*/ 154060 h 830666"/>
                <a:gd name="connsiteX4" fmla="*/ 1722259 w 1722259"/>
                <a:gd name="connsiteY4" fmla="*/ 453881 h 830666"/>
                <a:gd name="connsiteX0" fmla="*/ 0 w 1417459"/>
                <a:gd name="connsiteY0" fmla="*/ 281565 h 830666"/>
                <a:gd name="connsiteX1" fmla="*/ 432286 w 1417459"/>
                <a:gd name="connsiteY1" fmla="*/ 89730 h 830666"/>
                <a:gd name="connsiteX2" fmla="*/ 788373 w 1417459"/>
                <a:gd name="connsiteY2" fmla="*/ 819944 h 830666"/>
                <a:gd name="connsiteX3" fmla="*/ 1213772 w 1417459"/>
                <a:gd name="connsiteY3" fmla="*/ 154060 h 830666"/>
                <a:gd name="connsiteX4" fmla="*/ 1417459 w 1417459"/>
                <a:gd name="connsiteY4" fmla="*/ 758681 h 830666"/>
                <a:gd name="connsiteX0" fmla="*/ 0 w 1715909"/>
                <a:gd name="connsiteY0" fmla="*/ 281565 h 830666"/>
                <a:gd name="connsiteX1" fmla="*/ 432286 w 1715909"/>
                <a:gd name="connsiteY1" fmla="*/ 89730 h 830666"/>
                <a:gd name="connsiteX2" fmla="*/ 788373 w 1715909"/>
                <a:gd name="connsiteY2" fmla="*/ 819944 h 830666"/>
                <a:gd name="connsiteX3" fmla="*/ 1213772 w 1715909"/>
                <a:gd name="connsiteY3" fmla="*/ 154060 h 830666"/>
                <a:gd name="connsiteX4" fmla="*/ 1715909 w 1715909"/>
                <a:gd name="connsiteY4" fmla="*/ 460231 h 830666"/>
                <a:gd name="connsiteX0" fmla="*/ 0 w 1715909"/>
                <a:gd name="connsiteY0" fmla="*/ 230765 h 475066"/>
                <a:gd name="connsiteX1" fmla="*/ 432286 w 1715909"/>
                <a:gd name="connsiteY1" fmla="*/ 38930 h 475066"/>
                <a:gd name="connsiteX2" fmla="*/ 788373 w 1715909"/>
                <a:gd name="connsiteY2" fmla="*/ 464344 h 475066"/>
                <a:gd name="connsiteX3" fmla="*/ 1213772 w 1715909"/>
                <a:gd name="connsiteY3" fmla="*/ 103260 h 475066"/>
                <a:gd name="connsiteX4" fmla="*/ 1715909 w 1715909"/>
                <a:gd name="connsiteY4" fmla="*/ 409431 h 475066"/>
                <a:gd name="connsiteX0" fmla="*/ 0 w 1715909"/>
                <a:gd name="connsiteY0" fmla="*/ 230765 h 487766"/>
                <a:gd name="connsiteX1" fmla="*/ 432286 w 1715909"/>
                <a:gd name="connsiteY1" fmla="*/ 38930 h 487766"/>
                <a:gd name="connsiteX2" fmla="*/ 788373 w 1715909"/>
                <a:gd name="connsiteY2" fmla="*/ 464344 h 487766"/>
                <a:gd name="connsiteX3" fmla="*/ 1213772 w 1715909"/>
                <a:gd name="connsiteY3" fmla="*/ 179460 h 487766"/>
                <a:gd name="connsiteX4" fmla="*/ 1715909 w 1715909"/>
                <a:gd name="connsiteY4" fmla="*/ 409431 h 487766"/>
                <a:gd name="connsiteX0" fmla="*/ 0 w 1715909"/>
                <a:gd name="connsiteY0" fmla="*/ 78365 h 313922"/>
                <a:gd name="connsiteX1" fmla="*/ 432286 w 1715909"/>
                <a:gd name="connsiteY1" fmla="*/ 38930 h 313922"/>
                <a:gd name="connsiteX2" fmla="*/ 788373 w 1715909"/>
                <a:gd name="connsiteY2" fmla="*/ 311944 h 313922"/>
                <a:gd name="connsiteX3" fmla="*/ 1213772 w 1715909"/>
                <a:gd name="connsiteY3" fmla="*/ 27060 h 313922"/>
                <a:gd name="connsiteX4" fmla="*/ 1715909 w 1715909"/>
                <a:gd name="connsiteY4" fmla="*/ 257031 h 313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5909" h="313922">
                  <a:moveTo>
                    <a:pt x="0" y="78365"/>
                  </a:moveTo>
                  <a:cubicBezTo>
                    <a:pt x="232995" y="52520"/>
                    <a:pt x="300891" y="0"/>
                    <a:pt x="432286" y="38930"/>
                  </a:cubicBezTo>
                  <a:cubicBezTo>
                    <a:pt x="563681" y="77860"/>
                    <a:pt x="658125" y="313922"/>
                    <a:pt x="788373" y="311944"/>
                  </a:cubicBezTo>
                  <a:cubicBezTo>
                    <a:pt x="918621" y="309966"/>
                    <a:pt x="1059183" y="36212"/>
                    <a:pt x="1213772" y="27060"/>
                  </a:cubicBezTo>
                  <a:cubicBezTo>
                    <a:pt x="1368361" y="17908"/>
                    <a:pt x="1533713" y="245991"/>
                    <a:pt x="1715909" y="257031"/>
                  </a:cubicBezTo>
                </a:path>
              </a:pathLst>
            </a:custGeom>
            <a:ln w="5715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en-US" altLang="ja-JP"/>
            </a:p>
          </p:txBody>
        </p:sp>
      </p:grpSp>
      <p:sp>
        <p:nvSpPr>
          <p:cNvPr id="62" name="Title 1"/>
          <p:cNvSpPr>
            <a:spLocks noGrp="1"/>
          </p:cNvSpPr>
          <p:nvPr>
            <p:ph type="title"/>
          </p:nvPr>
        </p:nvSpPr>
        <p:spPr>
          <a:xfrm>
            <a:off x="468313" y="836613"/>
            <a:ext cx="8229600" cy="576262"/>
          </a:xfrm>
        </p:spPr>
        <p:txBody>
          <a:bodyPr/>
          <a:lstStyle/>
          <a:p>
            <a:r>
              <a:rPr lang="en-US" dirty="0" smtClean="0"/>
              <a:t>Data Acquisition System</a:t>
            </a:r>
            <a:endParaRPr lang="en-US" dirty="0"/>
          </a:p>
        </p:txBody>
      </p:sp>
    </p:spTree>
    <p:extLst>
      <p:ext uri="{BB962C8B-B14F-4D97-AF65-F5344CB8AC3E}">
        <p14:creationId xmlns:p14="http://schemas.microsoft.com/office/powerpoint/2010/main" val="1496593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DAQ Details</a:t>
            </a:r>
            <a:endParaRPr lang="en-US" dirty="0"/>
          </a:p>
        </p:txBody>
      </p:sp>
      <p:sp>
        <p:nvSpPr>
          <p:cNvPr id="3" name="Content Placeholder 2"/>
          <p:cNvSpPr>
            <a:spLocks noGrp="1"/>
          </p:cNvSpPr>
          <p:nvPr>
            <p:ph idx="1"/>
          </p:nvPr>
        </p:nvSpPr>
        <p:spPr>
          <a:xfrm>
            <a:off x="35496" y="1628800"/>
            <a:ext cx="3744416" cy="4536504"/>
          </a:xfrm>
        </p:spPr>
        <p:txBody>
          <a:bodyPr>
            <a:normAutofit fontScale="85000" lnSpcReduction="20000"/>
          </a:bodyPr>
          <a:lstStyle/>
          <a:p>
            <a:pPr>
              <a:lnSpc>
                <a:spcPct val="120000"/>
              </a:lnSpc>
            </a:pPr>
            <a:r>
              <a:rPr lang="en-US" dirty="0" smtClean="0"/>
              <a:t>Compatibility with (old) EUDET TLU box exists</a:t>
            </a:r>
          </a:p>
          <a:p>
            <a:pPr lvl="1">
              <a:lnSpc>
                <a:spcPct val="120000"/>
              </a:lnSpc>
            </a:pPr>
            <a:r>
              <a:rPr lang="en-US" dirty="0" smtClean="0"/>
              <a:t>Has been used in previous </a:t>
            </a:r>
            <a:r>
              <a:rPr lang="en-US" dirty="0" err="1" smtClean="0"/>
              <a:t>testbeams</a:t>
            </a:r>
            <a:r>
              <a:rPr lang="en-US" dirty="0" smtClean="0"/>
              <a:t> with EUDET telescope</a:t>
            </a:r>
          </a:p>
          <a:p>
            <a:pPr lvl="1">
              <a:lnSpc>
                <a:spcPct val="120000"/>
              </a:lnSpc>
            </a:pPr>
            <a:r>
              <a:rPr lang="en-US" dirty="0" smtClean="0"/>
              <a:t>offline </a:t>
            </a:r>
            <a:r>
              <a:rPr lang="en-US" dirty="0"/>
              <a:t>merging of data </a:t>
            </a:r>
            <a:r>
              <a:rPr lang="en-US" dirty="0" smtClean="0"/>
              <a:t>streams</a:t>
            </a:r>
          </a:p>
          <a:p>
            <a:pPr>
              <a:lnSpc>
                <a:spcPct val="120000"/>
              </a:lnSpc>
            </a:pPr>
            <a:r>
              <a:rPr lang="en-US" dirty="0" smtClean="0"/>
              <a:t>Interest to check possibilities with new AIDA TLU</a:t>
            </a:r>
            <a:endParaRPr lang="en-US" dirty="0"/>
          </a:p>
          <a:p>
            <a:pPr lvl="1">
              <a:lnSpc>
                <a:spcPct val="120000"/>
              </a:lnSpc>
            </a:pPr>
            <a:endParaRPr lang="en-US" dirty="0" smtClean="0"/>
          </a:p>
        </p:txBody>
      </p:sp>
      <p:sp>
        <p:nvSpPr>
          <p:cNvPr id="5" name="Footer Placeholder 4"/>
          <p:cNvSpPr>
            <a:spLocks noGrp="1"/>
          </p:cNvSpPr>
          <p:nvPr>
            <p:ph type="ftr" sz="quarter" idx="11"/>
          </p:nvPr>
        </p:nvSpPr>
        <p:spPr/>
        <p:txBody>
          <a:bodyPr/>
          <a:lstStyle/>
          <a:p>
            <a:pPr>
              <a:defRPr/>
            </a:pPr>
            <a:r>
              <a:rPr lang="en-US" smtClean="0"/>
              <a:t>Thomas Bergauer</a:t>
            </a:r>
            <a:endParaRPr lang="de-AT"/>
          </a:p>
        </p:txBody>
      </p:sp>
      <p:sp>
        <p:nvSpPr>
          <p:cNvPr id="6" name="Date Placeholder 5"/>
          <p:cNvSpPr>
            <a:spLocks noGrp="1"/>
          </p:cNvSpPr>
          <p:nvPr>
            <p:ph type="dt" sz="half" idx="12"/>
          </p:nvPr>
        </p:nvSpPr>
        <p:spPr/>
        <p:txBody>
          <a:bodyPr/>
          <a:lstStyle/>
          <a:p>
            <a:pPr>
              <a:defRPr/>
            </a:pPr>
            <a:r>
              <a:rPr lang="en-US" smtClean="0"/>
              <a:t>11 April 2013</a:t>
            </a:r>
            <a:endParaRPr lang="de-AT"/>
          </a:p>
        </p:txBody>
      </p:sp>
      <p:sp>
        <p:nvSpPr>
          <p:cNvPr id="10" name="AutoShape 3"/>
          <p:cNvSpPr>
            <a:spLocks noChangeAspect="1" noChangeArrowheads="1" noTextEdit="1"/>
          </p:cNvSpPr>
          <p:nvPr/>
        </p:nvSpPr>
        <p:spPr bwMode="auto">
          <a:xfrm>
            <a:off x="644860" y="3005545"/>
            <a:ext cx="7887580" cy="34477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ja-JP" altLang="en-US"/>
          </a:p>
        </p:txBody>
      </p:sp>
      <p:pic>
        <p:nvPicPr>
          <p:cNvPr id="62" name="Content Placeholder 10"/>
          <p:cNvPicPr>
            <a:picLocks noChangeAspect="1"/>
          </p:cNvPicPr>
          <p:nvPr/>
        </p:nvPicPr>
        <p:blipFill rotWithShape="1">
          <a:blip r:embed="rId2"/>
          <a:srcRect t="-1096" b="-820"/>
          <a:stretch/>
        </p:blipFill>
        <p:spPr>
          <a:xfrm>
            <a:off x="3939578" y="2348880"/>
            <a:ext cx="5043738" cy="3240360"/>
          </a:xfrm>
          <a:prstGeom prst="rect">
            <a:avLst/>
          </a:prstGeom>
        </p:spPr>
      </p:pic>
      <p:sp>
        <p:nvSpPr>
          <p:cNvPr id="7" name="Slide Number Placeholder 6"/>
          <p:cNvSpPr>
            <a:spLocks noGrp="1"/>
          </p:cNvSpPr>
          <p:nvPr>
            <p:ph type="sldNum" sz="quarter" idx="10"/>
          </p:nvPr>
        </p:nvSpPr>
        <p:spPr/>
        <p:txBody>
          <a:bodyPr/>
          <a:lstStyle/>
          <a:p>
            <a:fld id="{8F64D676-656E-EA40-B8B6-5E19BA8ACED8}" type="slidenum">
              <a:rPr lang="de-AT" smtClean="0"/>
              <a:pPr/>
              <a:t>25</a:t>
            </a:fld>
            <a:endParaRPr lang="de-AT"/>
          </a:p>
        </p:txBody>
      </p:sp>
    </p:spTree>
    <p:extLst>
      <p:ext uri="{BB962C8B-B14F-4D97-AF65-F5344CB8AC3E}">
        <p14:creationId xmlns:p14="http://schemas.microsoft.com/office/powerpoint/2010/main" val="20959351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liennummernplatzhalter 3"/>
          <p:cNvSpPr>
            <a:spLocks noGrp="1"/>
          </p:cNvSpPr>
          <p:nvPr>
            <p:ph type="sldNum" sz="quarter" idx="10"/>
          </p:nvPr>
        </p:nvSpPr>
        <p:spPr>
          <a:noFill/>
        </p:spPr>
        <p:txBody>
          <a:bodyPr/>
          <a:lstStyle/>
          <a:p>
            <a:fld id="{B9FA3D81-B6BC-4DD0-82CA-780D6D0577C1}" type="slidenum">
              <a:rPr lang="de-AT" smtClean="0"/>
              <a:pPr/>
              <a:t>26</a:t>
            </a:fld>
            <a:endParaRPr lang="de-AT" smtClean="0"/>
          </a:p>
        </p:txBody>
      </p:sp>
      <p:sp>
        <p:nvSpPr>
          <p:cNvPr id="8195" name="Fußzeilenplatzhalter 4"/>
          <p:cNvSpPr>
            <a:spLocks noGrp="1"/>
          </p:cNvSpPr>
          <p:nvPr>
            <p:ph type="ftr" sz="quarter" idx="11"/>
          </p:nvPr>
        </p:nvSpPr>
        <p:spPr>
          <a:noFill/>
        </p:spPr>
        <p:txBody>
          <a:bodyPr/>
          <a:lstStyle/>
          <a:p>
            <a:pPr>
              <a:defRPr/>
            </a:pPr>
            <a:r>
              <a:rPr lang="de-AT" smtClean="0"/>
              <a:t>Thomas Bergauer</a:t>
            </a:r>
            <a:endParaRPr lang="de-AT" dirty="0"/>
          </a:p>
        </p:txBody>
      </p:sp>
      <p:sp>
        <p:nvSpPr>
          <p:cNvPr id="8196" name="Datumsplatzhalter 5"/>
          <p:cNvSpPr>
            <a:spLocks noGrp="1"/>
          </p:cNvSpPr>
          <p:nvPr>
            <p:ph type="dt" sz="quarter" idx="12"/>
          </p:nvPr>
        </p:nvSpPr>
        <p:spPr>
          <a:noFill/>
        </p:spPr>
        <p:txBody>
          <a:bodyPr/>
          <a:lstStyle/>
          <a:p>
            <a:r>
              <a:rPr lang="en-US" smtClean="0"/>
              <a:t>11 April 2013</a:t>
            </a:r>
            <a:endParaRPr lang="de-AT" dirty="0" smtClean="0"/>
          </a:p>
        </p:txBody>
      </p:sp>
      <p:pic>
        <p:nvPicPr>
          <p:cNvPr id="9" name="Bild 7" descr="Screenshot-1.png"/>
          <p:cNvPicPr>
            <a:picLocks noChangeAspect="1"/>
          </p:cNvPicPr>
          <p:nvPr/>
        </p:nvPicPr>
        <p:blipFill>
          <a:blip r:embed="rId3" cstate="print"/>
          <a:srcRect t="397" r="345" b="2"/>
          <a:stretch>
            <a:fillRect/>
          </a:stretch>
        </p:blipFill>
        <p:spPr bwMode="auto">
          <a:xfrm>
            <a:off x="4860032" y="3861048"/>
            <a:ext cx="3704180" cy="2488958"/>
          </a:xfrm>
          <a:prstGeom prst="rect">
            <a:avLst/>
          </a:prstGeom>
          <a:noFill/>
          <a:ln w="9525">
            <a:noFill/>
            <a:miter lim="800000"/>
            <a:headEnd/>
            <a:tailEnd/>
          </a:ln>
          <a:effectLst>
            <a:outerShdw dist="139700" dir="2700000" algn="tl" rotWithShape="0">
              <a:srgbClr val="333333">
                <a:alpha val="64999"/>
              </a:srgbClr>
            </a:outerShdw>
          </a:effectLst>
        </p:spPr>
      </p:pic>
      <p:graphicFrame>
        <p:nvGraphicFramePr>
          <p:cNvPr id="6146" name="Object 2"/>
          <p:cNvGraphicFramePr>
            <a:graphicFrameLocks noChangeAspect="1"/>
          </p:cNvGraphicFramePr>
          <p:nvPr>
            <p:extLst>
              <p:ext uri="{D42A27DB-BD31-4B8C-83A1-F6EECF244321}">
                <p14:modId xmlns:p14="http://schemas.microsoft.com/office/powerpoint/2010/main" val="796684215"/>
              </p:ext>
            </p:extLst>
          </p:nvPr>
        </p:nvGraphicFramePr>
        <p:xfrm>
          <a:off x="683568" y="3866395"/>
          <a:ext cx="3672408" cy="2514933"/>
        </p:xfrm>
        <a:graphic>
          <a:graphicData uri="http://schemas.openxmlformats.org/presentationml/2006/ole">
            <mc:AlternateContent xmlns:mc="http://schemas.openxmlformats.org/markup-compatibility/2006">
              <mc:Choice xmlns:v="urn:schemas-microsoft-com:vml" Requires="v">
                <p:oleObj spid="_x0000_s3078" name="Document" r:id="rId4" imgW="3060587" imgH="2095423" progId="Word.Document.12">
                  <p:link updateAutomatic="1"/>
                </p:oleObj>
              </mc:Choice>
              <mc:Fallback>
                <p:oleObj name="Document" r:id="rId4" imgW="3060587" imgH="2095423" progId="Word.Document.12">
                  <p:link updateAutomatic="1"/>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3866395"/>
                        <a:ext cx="3672408" cy="2514933"/>
                      </a:xfrm>
                      <a:prstGeom prst="rect">
                        <a:avLst/>
                      </a:prstGeom>
                      <a:noFill/>
                      <a:ln>
                        <a:noFill/>
                      </a:ln>
                    </p:spPr>
                  </p:pic>
                </p:oleObj>
              </mc:Fallback>
            </mc:AlternateContent>
          </a:graphicData>
        </a:graphic>
      </p:graphicFrame>
      <p:sp>
        <p:nvSpPr>
          <p:cNvPr id="8" name="Content Placeholder 2"/>
          <p:cNvSpPr>
            <a:spLocks noGrp="1"/>
          </p:cNvSpPr>
          <p:nvPr>
            <p:ph idx="1"/>
          </p:nvPr>
        </p:nvSpPr>
        <p:spPr>
          <a:xfrm>
            <a:off x="457200" y="1628775"/>
            <a:ext cx="8229600" cy="2592313"/>
          </a:xfrm>
        </p:spPr>
        <p:txBody>
          <a:bodyPr>
            <a:normAutofit fontScale="62500" lnSpcReduction="20000"/>
          </a:bodyPr>
          <a:lstStyle/>
          <a:p>
            <a:pPr>
              <a:lnSpc>
                <a:spcPct val="120000"/>
              </a:lnSpc>
            </a:pPr>
            <a:r>
              <a:rPr lang="en-US" dirty="0" smtClean="0"/>
              <a:t>DAQ online software was ported recently from old </a:t>
            </a:r>
            <a:r>
              <a:rPr lang="en-US" dirty="0" err="1" smtClean="0"/>
              <a:t>Labwindows</a:t>
            </a:r>
            <a:r>
              <a:rPr lang="en-US" dirty="0" smtClean="0"/>
              <a:t>/CVI system to Linux/ROOT-based system</a:t>
            </a:r>
          </a:p>
          <a:p>
            <a:pPr lvl="1">
              <a:lnSpc>
                <a:spcPct val="120000"/>
              </a:lnSpc>
            </a:pPr>
            <a:r>
              <a:rPr lang="en-US" dirty="0" smtClean="0"/>
              <a:t>Basic functionality available</a:t>
            </a:r>
          </a:p>
          <a:p>
            <a:pPr lvl="1">
              <a:lnSpc>
                <a:spcPct val="120000"/>
              </a:lnSpc>
            </a:pPr>
            <a:r>
              <a:rPr lang="en-US" dirty="0" smtClean="0"/>
              <a:t>implementation of sophisticated run modes ongoing (ADC delay scan, calibration scan,…) to be done by the end of the year</a:t>
            </a:r>
          </a:p>
          <a:p>
            <a:pPr lvl="1">
              <a:lnSpc>
                <a:spcPct val="120000"/>
              </a:lnSpc>
            </a:pPr>
            <a:r>
              <a:rPr lang="en-US" dirty="0" smtClean="0"/>
              <a:t>Offers modular system with online DQM</a:t>
            </a:r>
          </a:p>
          <a:p>
            <a:pPr lvl="1">
              <a:lnSpc>
                <a:spcPct val="120000"/>
              </a:lnSpc>
            </a:pPr>
            <a:r>
              <a:rPr lang="en-US" dirty="0" smtClean="0"/>
              <a:t>Dummy EUDAQ producer exists, interface to new software seems to be possible</a:t>
            </a:r>
          </a:p>
        </p:txBody>
      </p:sp>
      <p:sp>
        <p:nvSpPr>
          <p:cNvPr id="11" name="Title 1"/>
          <p:cNvSpPr>
            <a:spLocks noGrp="1"/>
          </p:cNvSpPr>
          <p:nvPr>
            <p:ph type="title"/>
          </p:nvPr>
        </p:nvSpPr>
        <p:spPr>
          <a:xfrm>
            <a:off x="468313" y="836613"/>
            <a:ext cx="8229600" cy="576262"/>
          </a:xfrm>
        </p:spPr>
        <p:txBody>
          <a:bodyPr/>
          <a:lstStyle/>
          <a:p>
            <a:r>
              <a:rPr lang="en-US" dirty="0" smtClean="0"/>
              <a:t>Status DAQ software</a:t>
            </a:r>
            <a:endParaRPr lang="en-US" dirty="0"/>
          </a:p>
        </p:txBody>
      </p:sp>
    </p:spTree>
    <p:extLst>
      <p:ext uri="{BB962C8B-B14F-4D97-AF65-F5344CB8AC3E}">
        <p14:creationId xmlns:p14="http://schemas.microsoft.com/office/powerpoint/2010/main" val="323698833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endParaRPr lang="en-US" dirty="0"/>
          </a:p>
        </p:txBody>
      </p:sp>
      <p:pic>
        <p:nvPicPr>
          <p:cNvPr id="7" name="Content Placeholder 6" descr="Screen Shot 2013-04-10 at 09.50.31.png"/>
          <p:cNvPicPr>
            <a:picLocks noGrp="1" noChangeAspect="1"/>
          </p:cNvPicPr>
          <p:nvPr>
            <p:ph idx="1"/>
          </p:nvPr>
        </p:nvPicPr>
        <p:blipFill>
          <a:blip r:embed="rId2">
            <a:extLst>
              <a:ext uri="{28A0092B-C50C-407E-A947-70E740481C1C}">
                <a14:useLocalDpi xmlns:a14="http://schemas.microsoft.com/office/drawing/2010/main" val="0"/>
              </a:ext>
            </a:extLst>
          </a:blip>
          <a:srcRect t="4390" b="4390"/>
          <a:stretch>
            <a:fillRect/>
          </a:stretch>
        </p:blipFill>
        <p:spPr/>
      </p:pic>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sp>
        <p:nvSpPr>
          <p:cNvPr id="3" name="Slide Number Placeholder 2"/>
          <p:cNvSpPr>
            <a:spLocks noGrp="1"/>
          </p:cNvSpPr>
          <p:nvPr>
            <p:ph type="sldNum" sz="quarter" idx="10"/>
          </p:nvPr>
        </p:nvSpPr>
        <p:spPr/>
        <p:txBody>
          <a:bodyPr/>
          <a:lstStyle/>
          <a:p>
            <a:fld id="{8F64D676-656E-EA40-B8B6-5E19BA8ACED8}" type="slidenum">
              <a:rPr lang="de-AT" smtClean="0"/>
              <a:pPr/>
              <a:t>27</a:t>
            </a:fld>
            <a:endParaRPr lang="de-AT"/>
          </a:p>
        </p:txBody>
      </p:sp>
    </p:spTree>
    <p:extLst>
      <p:ext uri="{BB962C8B-B14F-4D97-AF65-F5344CB8AC3E}">
        <p14:creationId xmlns:p14="http://schemas.microsoft.com/office/powerpoint/2010/main" val="27271357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 Month 39</a:t>
            </a:r>
            <a:endParaRPr lang="en-US" dirty="0"/>
          </a:p>
        </p:txBody>
      </p:sp>
      <p:sp>
        <p:nvSpPr>
          <p:cNvPr id="3" name="Content Placeholder 2"/>
          <p:cNvSpPr>
            <a:spLocks noGrp="1"/>
          </p:cNvSpPr>
          <p:nvPr>
            <p:ph idx="1"/>
          </p:nvPr>
        </p:nvSpPr>
        <p:spPr/>
        <p:txBody>
          <a:bodyPr>
            <a:normAutofit/>
          </a:bodyPr>
          <a:lstStyle/>
          <a:p>
            <a:pPr>
              <a:lnSpc>
                <a:spcPct val="120000"/>
              </a:lnSpc>
              <a:defRPr/>
            </a:pPr>
            <a:r>
              <a:rPr lang="en-US" sz="2800" b="1" dirty="0" smtClean="0"/>
              <a:t>D9.5</a:t>
            </a:r>
            <a:r>
              <a:rPr lang="en-US" sz="2800" b="1" dirty="0"/>
              <a:t>) Silicon micro-strip ladders</a:t>
            </a:r>
            <a:r>
              <a:rPr lang="en-US" sz="2800" dirty="0"/>
              <a:t>: The Silicon micro-strip ladders are installed in front of the Calorimeter stack delivered by WP9.5. The pointing precision and timing performance are characterized. The devices remain available for the study of the calorimeter performance in case of overlapping showers. [month 39: May 2014</a:t>
            </a:r>
            <a:r>
              <a:rPr lang="en-US" sz="2800" dirty="0" smtClean="0"/>
              <a:t>]</a:t>
            </a:r>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sp>
        <p:nvSpPr>
          <p:cNvPr id="7" name="Slide Number Placeholder 6"/>
          <p:cNvSpPr>
            <a:spLocks noGrp="1"/>
          </p:cNvSpPr>
          <p:nvPr>
            <p:ph type="sldNum" sz="quarter" idx="10"/>
          </p:nvPr>
        </p:nvSpPr>
        <p:spPr/>
        <p:txBody>
          <a:bodyPr/>
          <a:lstStyle/>
          <a:p>
            <a:fld id="{8F64D676-656E-EA40-B8B6-5E19BA8ACED8}" type="slidenum">
              <a:rPr lang="de-AT" smtClean="0"/>
              <a:pPr/>
              <a:t>28</a:t>
            </a:fld>
            <a:endParaRPr lang="de-AT"/>
          </a:p>
        </p:txBody>
      </p:sp>
    </p:spTree>
    <p:extLst>
      <p:ext uri="{BB962C8B-B14F-4D97-AF65-F5344CB8AC3E}">
        <p14:creationId xmlns:p14="http://schemas.microsoft.com/office/powerpoint/2010/main" val="269246638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1850"/>
            <a:ext cx="8229600" cy="796950"/>
          </a:xfrm>
        </p:spPr>
        <p:txBody>
          <a:bodyPr/>
          <a:lstStyle/>
          <a:p>
            <a:r>
              <a:rPr lang="en-US" dirty="0" smtClean="0"/>
              <a:t>Deliverable status</a:t>
            </a:r>
            <a:endParaRPr lang="en-US" dirty="0"/>
          </a:p>
        </p:txBody>
      </p:sp>
      <p:sp>
        <p:nvSpPr>
          <p:cNvPr id="8" name="Text Placeholder 7"/>
          <p:cNvSpPr>
            <a:spLocks noGrp="1"/>
          </p:cNvSpPr>
          <p:nvPr>
            <p:ph type="body" idx="1"/>
          </p:nvPr>
        </p:nvSpPr>
        <p:spPr/>
        <p:txBody>
          <a:bodyPr/>
          <a:lstStyle/>
          <a:p>
            <a:r>
              <a:rPr lang="en-US" dirty="0" smtClean="0"/>
              <a:t>Baseline Deliverable</a:t>
            </a:r>
            <a:endParaRPr lang="en-US" dirty="0"/>
          </a:p>
        </p:txBody>
      </p:sp>
      <p:sp>
        <p:nvSpPr>
          <p:cNvPr id="3" name="Content Placeholder 2"/>
          <p:cNvSpPr>
            <a:spLocks noGrp="1"/>
          </p:cNvSpPr>
          <p:nvPr>
            <p:ph sz="half" idx="2"/>
          </p:nvPr>
        </p:nvSpPr>
        <p:spPr/>
        <p:txBody>
          <a:bodyPr>
            <a:normAutofit fontScale="85000" lnSpcReduction="10000"/>
          </a:bodyPr>
          <a:lstStyle/>
          <a:p>
            <a:pPr>
              <a:lnSpc>
                <a:spcPct val="110000"/>
              </a:lnSpc>
            </a:pPr>
            <a:r>
              <a:rPr lang="en-US" dirty="0"/>
              <a:t>Re-use old SiLC sensors </a:t>
            </a:r>
            <a:r>
              <a:rPr lang="en-US" b="1" dirty="0">
                <a:solidFill>
                  <a:srgbClr val="008000"/>
                </a:solidFill>
              </a:rPr>
              <a:t>done.</a:t>
            </a:r>
          </a:p>
          <a:p>
            <a:pPr>
              <a:lnSpc>
                <a:spcPct val="110000"/>
              </a:lnSpc>
            </a:pPr>
            <a:r>
              <a:rPr lang="en-US" dirty="0"/>
              <a:t>APV25-based front-end </a:t>
            </a:r>
            <a:r>
              <a:rPr lang="en-US" b="1" dirty="0">
                <a:solidFill>
                  <a:srgbClr val="008000"/>
                </a:solidFill>
              </a:rPr>
              <a:t>done</a:t>
            </a:r>
            <a:r>
              <a:rPr lang="en-US" dirty="0">
                <a:solidFill>
                  <a:srgbClr val="008000"/>
                </a:solidFill>
              </a:rPr>
              <a:t>.</a:t>
            </a:r>
          </a:p>
          <a:p>
            <a:pPr>
              <a:lnSpc>
                <a:spcPct val="110000"/>
              </a:lnSpc>
            </a:pPr>
            <a:r>
              <a:rPr lang="en-US" dirty="0"/>
              <a:t>Conventional mechanics </a:t>
            </a:r>
            <a:r>
              <a:rPr lang="en-US" b="1" dirty="0">
                <a:solidFill>
                  <a:srgbClr val="008000"/>
                </a:solidFill>
              </a:rPr>
              <a:t>done</a:t>
            </a:r>
            <a:r>
              <a:rPr lang="en-US" dirty="0">
                <a:solidFill>
                  <a:srgbClr val="008000"/>
                </a:solidFill>
              </a:rPr>
              <a:t>.</a:t>
            </a:r>
          </a:p>
          <a:p>
            <a:pPr>
              <a:lnSpc>
                <a:spcPct val="110000"/>
              </a:lnSpc>
            </a:pPr>
            <a:r>
              <a:rPr lang="en-US" dirty="0"/>
              <a:t>readout system hardware </a:t>
            </a:r>
            <a:r>
              <a:rPr lang="en-US" b="1" dirty="0">
                <a:solidFill>
                  <a:srgbClr val="008000"/>
                </a:solidFill>
              </a:rPr>
              <a:t>done</a:t>
            </a:r>
            <a:r>
              <a:rPr lang="en-US" dirty="0">
                <a:solidFill>
                  <a:srgbClr val="008000"/>
                </a:solidFill>
              </a:rPr>
              <a:t>.</a:t>
            </a:r>
          </a:p>
          <a:p>
            <a:pPr>
              <a:lnSpc>
                <a:spcPct val="110000"/>
              </a:lnSpc>
            </a:pPr>
            <a:r>
              <a:rPr lang="en-US" dirty="0"/>
              <a:t>Offline software </a:t>
            </a:r>
            <a:r>
              <a:rPr lang="en-US" b="1" dirty="0">
                <a:solidFill>
                  <a:srgbClr val="008000"/>
                </a:solidFill>
              </a:rPr>
              <a:t>done</a:t>
            </a:r>
            <a:r>
              <a:rPr lang="en-US" b="1" dirty="0"/>
              <a:t> </a:t>
            </a:r>
          </a:p>
          <a:p>
            <a:pPr>
              <a:lnSpc>
                <a:spcPct val="110000"/>
              </a:lnSpc>
            </a:pPr>
            <a:r>
              <a:rPr lang="en-US" dirty="0"/>
              <a:t>Online (DAQ) software </a:t>
            </a:r>
            <a:r>
              <a:rPr lang="en-US" b="1" dirty="0">
                <a:solidFill>
                  <a:srgbClr val="FF6600"/>
                </a:solidFill>
              </a:rPr>
              <a:t>(re-implementation ongoing)</a:t>
            </a:r>
          </a:p>
          <a:p>
            <a:pPr>
              <a:lnSpc>
                <a:spcPct val="110000"/>
              </a:lnSpc>
            </a:pPr>
            <a:r>
              <a:rPr lang="en-US" dirty="0"/>
              <a:t>Integration with common DAQ </a:t>
            </a:r>
            <a:r>
              <a:rPr lang="en-US" b="1" dirty="0">
                <a:solidFill>
                  <a:srgbClr val="FF0000"/>
                </a:solidFill>
              </a:rPr>
              <a:t>missing</a:t>
            </a:r>
          </a:p>
          <a:p>
            <a:pPr>
              <a:lnSpc>
                <a:spcPct val="110000"/>
              </a:lnSpc>
            </a:pPr>
            <a:endParaRPr lang="en-US" b="1" dirty="0" smtClean="0">
              <a:solidFill>
                <a:srgbClr val="008000"/>
              </a:solidFill>
            </a:endParaRPr>
          </a:p>
        </p:txBody>
      </p:sp>
      <p:sp>
        <p:nvSpPr>
          <p:cNvPr id="9" name="Text Placeholder 8"/>
          <p:cNvSpPr>
            <a:spLocks noGrp="1"/>
          </p:cNvSpPr>
          <p:nvPr>
            <p:ph type="body" sz="quarter" idx="3"/>
          </p:nvPr>
        </p:nvSpPr>
        <p:spPr/>
        <p:txBody>
          <a:bodyPr/>
          <a:lstStyle/>
          <a:p>
            <a:r>
              <a:rPr lang="en-US" dirty="0" smtClean="0"/>
              <a:t>Advanced Deliverable</a:t>
            </a:r>
            <a:endParaRPr lang="en-US" dirty="0"/>
          </a:p>
        </p:txBody>
      </p:sp>
      <p:sp>
        <p:nvSpPr>
          <p:cNvPr id="10" name="Content Placeholder 9"/>
          <p:cNvSpPr>
            <a:spLocks noGrp="1"/>
          </p:cNvSpPr>
          <p:nvPr>
            <p:ph sz="quarter" idx="4"/>
          </p:nvPr>
        </p:nvSpPr>
        <p:spPr/>
        <p:txBody>
          <a:bodyPr>
            <a:normAutofit/>
          </a:bodyPr>
          <a:lstStyle/>
          <a:p>
            <a:pPr marL="342900" lvl="1" indent="-342900">
              <a:lnSpc>
                <a:spcPct val="120000"/>
              </a:lnSpc>
            </a:pPr>
            <a:r>
              <a:rPr lang="en-US" dirty="0">
                <a:cs typeface="ＭＳ Ｐゴシック" charset="-128"/>
              </a:rPr>
              <a:t>Sensors with integrated PA and/or 2D </a:t>
            </a:r>
            <a:r>
              <a:rPr lang="en-US" dirty="0" err="1">
                <a:cs typeface="ＭＳ Ｐゴシック" charset="-128"/>
              </a:rPr>
              <a:t>polysilicon</a:t>
            </a:r>
            <a:r>
              <a:rPr lang="en-US" dirty="0">
                <a:cs typeface="ＭＳ Ｐゴシック" charset="-128"/>
              </a:rPr>
              <a:t> sensors </a:t>
            </a:r>
            <a:r>
              <a:rPr lang="en-US" b="1" dirty="0">
                <a:solidFill>
                  <a:srgbClr val="FF6600"/>
                </a:solidFill>
                <a:cs typeface="ＭＳ Ｐゴシック" charset="-128"/>
              </a:rPr>
              <a:t>ongoing</a:t>
            </a:r>
          </a:p>
          <a:p>
            <a:pPr marL="342900" lvl="1" indent="-342900">
              <a:lnSpc>
                <a:spcPct val="120000"/>
              </a:lnSpc>
            </a:pPr>
            <a:r>
              <a:rPr lang="en-US" dirty="0">
                <a:cs typeface="ＭＳ Ｐゴシック" charset="-128"/>
              </a:rPr>
              <a:t>New frontend chip </a:t>
            </a:r>
            <a:r>
              <a:rPr lang="en-US" b="1" dirty="0">
                <a:solidFill>
                  <a:srgbClr val="FF6600"/>
                </a:solidFill>
                <a:cs typeface="ＭＳ Ｐゴシック" charset="-128"/>
              </a:rPr>
              <a:t>ongoing</a:t>
            </a:r>
            <a:endParaRPr lang="en-US" dirty="0">
              <a:solidFill>
                <a:srgbClr val="FF6600"/>
              </a:solidFill>
              <a:cs typeface="ＭＳ Ｐゴシック" charset="-128"/>
            </a:endParaRPr>
          </a:p>
          <a:p>
            <a:pPr marL="342900" lvl="1" indent="-342900">
              <a:lnSpc>
                <a:spcPct val="120000"/>
              </a:lnSpc>
            </a:pPr>
            <a:r>
              <a:rPr lang="en-US" dirty="0">
                <a:cs typeface="ＭＳ Ｐゴシック" charset="-128"/>
              </a:rPr>
              <a:t>Light mechanics with embedded deformation measurement (fiber </a:t>
            </a:r>
            <a:r>
              <a:rPr lang="en-US" dirty="0" err="1">
                <a:cs typeface="ＭＳ Ｐゴシック" charset="-128"/>
              </a:rPr>
              <a:t>bragg</a:t>
            </a:r>
            <a:r>
              <a:rPr lang="en-US" dirty="0">
                <a:cs typeface="ＭＳ Ｐゴシック" charset="-128"/>
              </a:rPr>
              <a:t> sensors) </a:t>
            </a:r>
            <a:r>
              <a:rPr lang="en-US" b="1" dirty="0">
                <a:solidFill>
                  <a:srgbClr val="FF6600"/>
                </a:solidFill>
                <a:cs typeface="ＭＳ Ｐゴシック" charset="-128"/>
              </a:rPr>
              <a:t>ongoing</a:t>
            </a:r>
            <a:endParaRPr lang="en-US" dirty="0">
              <a:solidFill>
                <a:srgbClr val="FF6600"/>
              </a:solidFill>
              <a:cs typeface="ＭＳ Ｐゴシック" charset="-128"/>
            </a:endParaRPr>
          </a:p>
          <a:p>
            <a:pPr marL="342900" lvl="1" indent="-342900">
              <a:lnSpc>
                <a:spcPct val="120000"/>
              </a:lnSpc>
            </a:pPr>
            <a:r>
              <a:rPr lang="en-US" dirty="0"/>
              <a:t>Integration with </a:t>
            </a:r>
            <a:r>
              <a:rPr lang="en-US" dirty="0" smtClean="0"/>
              <a:t>common DAQ </a:t>
            </a:r>
            <a:r>
              <a:rPr lang="en-US" b="1" dirty="0" smtClean="0">
                <a:solidFill>
                  <a:srgbClr val="FF0000"/>
                </a:solidFill>
              </a:rPr>
              <a:t>missing</a:t>
            </a:r>
            <a:endParaRPr lang="en-US" b="1" dirty="0">
              <a:solidFill>
                <a:srgbClr val="FF0000"/>
              </a:solidFill>
            </a:endParaRPr>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sp>
        <p:nvSpPr>
          <p:cNvPr id="7" name="Slide Number Placeholder 6"/>
          <p:cNvSpPr>
            <a:spLocks noGrp="1"/>
          </p:cNvSpPr>
          <p:nvPr>
            <p:ph type="sldNum" sz="quarter" idx="10"/>
          </p:nvPr>
        </p:nvSpPr>
        <p:spPr/>
        <p:txBody>
          <a:bodyPr/>
          <a:lstStyle/>
          <a:p>
            <a:fld id="{378AA8BE-F19D-094C-AFFF-739C29751038}" type="slidenum">
              <a:rPr lang="de-AT" smtClean="0"/>
              <a:pPr/>
              <a:t>29</a:t>
            </a:fld>
            <a:endParaRPr lang="de-AT"/>
          </a:p>
        </p:txBody>
      </p:sp>
    </p:spTree>
    <p:extLst>
      <p:ext uri="{BB962C8B-B14F-4D97-AF65-F5344CB8AC3E}">
        <p14:creationId xmlns:p14="http://schemas.microsoft.com/office/powerpoint/2010/main" val="307746199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 of yesterdays session</a:t>
            </a:r>
            <a:endParaRPr lang="en-US" dirty="0"/>
          </a:p>
        </p:txBody>
      </p:sp>
      <p:pic>
        <p:nvPicPr>
          <p:cNvPr id="7" name="Content Placeholder 6" descr="Screen Shot 2013-04-10 at 15.52.15.png"/>
          <p:cNvPicPr>
            <a:picLocks noGrp="1" noChangeAspect="1"/>
          </p:cNvPicPr>
          <p:nvPr>
            <p:ph idx="1"/>
          </p:nvPr>
        </p:nvPicPr>
        <p:blipFill>
          <a:blip r:embed="rId2">
            <a:extLst>
              <a:ext uri="{28A0092B-C50C-407E-A947-70E740481C1C}">
                <a14:useLocalDpi xmlns:a14="http://schemas.microsoft.com/office/drawing/2010/main" val="0"/>
              </a:ext>
            </a:extLst>
          </a:blip>
          <a:srcRect l="-20966" r="-20966"/>
          <a:stretch>
            <a:fillRect/>
          </a:stretch>
        </p:blipFill>
        <p:spPr/>
      </p:pic>
      <p:sp>
        <p:nvSpPr>
          <p:cNvPr id="4" name="Slide Number Placeholder 3"/>
          <p:cNvSpPr>
            <a:spLocks noGrp="1"/>
          </p:cNvSpPr>
          <p:nvPr>
            <p:ph type="sldNum" sz="quarter" idx="10"/>
          </p:nvPr>
        </p:nvSpPr>
        <p:spPr/>
        <p:txBody>
          <a:bodyPr/>
          <a:lstStyle/>
          <a:p>
            <a:fld id="{8F64D676-656E-EA40-B8B6-5E19BA8ACED8}" type="slidenum">
              <a:rPr lang="de-AT" smtClean="0"/>
              <a:pPr/>
              <a:t>3</a:t>
            </a:fld>
            <a:endParaRPr lang="de-AT"/>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spTree>
    <p:extLst>
      <p:ext uri="{BB962C8B-B14F-4D97-AF65-F5344CB8AC3E}">
        <p14:creationId xmlns:p14="http://schemas.microsoft.com/office/powerpoint/2010/main" val="2928179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77500" lnSpcReduction="20000"/>
          </a:bodyPr>
          <a:lstStyle/>
          <a:p>
            <a:pPr>
              <a:lnSpc>
                <a:spcPct val="120000"/>
              </a:lnSpc>
            </a:pPr>
            <a:r>
              <a:rPr lang="en-US" dirty="0"/>
              <a:t>WP9.4 </a:t>
            </a:r>
            <a:r>
              <a:rPr lang="en-US" dirty="0" smtClean="0"/>
              <a:t>(one and only) deliverable </a:t>
            </a:r>
            <a:r>
              <a:rPr lang="en-US" dirty="0"/>
              <a:t>will be available in summer this year </a:t>
            </a:r>
          </a:p>
          <a:p>
            <a:pPr lvl="1">
              <a:lnSpc>
                <a:spcPct val="120000"/>
              </a:lnSpc>
            </a:pPr>
            <a:r>
              <a:rPr lang="en-US" dirty="0"/>
              <a:t>Sensors, FE electronics, mechanics, offline software, DAQ Hardware (mid-size </a:t>
            </a:r>
            <a:r>
              <a:rPr lang="en-US" dirty="0" smtClean="0"/>
              <a:t>System, prototype of Belle II)</a:t>
            </a:r>
            <a:endParaRPr lang="en-US" dirty="0"/>
          </a:p>
          <a:p>
            <a:pPr>
              <a:lnSpc>
                <a:spcPct val="120000"/>
              </a:lnSpc>
            </a:pPr>
            <a:r>
              <a:rPr lang="en-US" dirty="0"/>
              <a:t>DAQ Software re-implementation ongoing</a:t>
            </a:r>
          </a:p>
          <a:p>
            <a:pPr lvl="1">
              <a:lnSpc>
                <a:spcPct val="120000"/>
              </a:lnSpc>
            </a:pPr>
            <a:r>
              <a:rPr lang="en-US" dirty="0" smtClean="0"/>
              <a:t>Modular </a:t>
            </a:r>
            <a:r>
              <a:rPr lang="en-US" dirty="0"/>
              <a:t>design </a:t>
            </a:r>
          </a:p>
          <a:p>
            <a:pPr lvl="1">
              <a:lnSpc>
                <a:spcPct val="120000"/>
              </a:lnSpc>
            </a:pPr>
            <a:r>
              <a:rPr lang="en-US" dirty="0"/>
              <a:t>Interface to EUDAQ </a:t>
            </a:r>
            <a:r>
              <a:rPr lang="en-US" dirty="0" smtClean="0"/>
              <a:t>possible</a:t>
            </a:r>
          </a:p>
          <a:p>
            <a:pPr>
              <a:lnSpc>
                <a:spcPct val="120000"/>
              </a:lnSpc>
            </a:pPr>
            <a:r>
              <a:rPr lang="en-US" dirty="0" err="1" smtClean="0"/>
              <a:t>Testbeam</a:t>
            </a:r>
            <a:r>
              <a:rPr lang="en-US" dirty="0" smtClean="0"/>
              <a:t> in January 2014 at DESY (parasitically with Belle II beam test)</a:t>
            </a:r>
          </a:p>
          <a:p>
            <a:pPr lvl="1">
              <a:lnSpc>
                <a:spcPct val="120000"/>
              </a:lnSpc>
            </a:pPr>
            <a:r>
              <a:rPr lang="en-US" dirty="0" smtClean="0"/>
              <a:t>DAQ software re-implementation finished then</a:t>
            </a:r>
          </a:p>
          <a:p>
            <a:pPr lvl="1">
              <a:lnSpc>
                <a:spcPct val="120000"/>
              </a:lnSpc>
            </a:pPr>
            <a:r>
              <a:rPr lang="en-US" dirty="0" smtClean="0"/>
              <a:t>Common </a:t>
            </a:r>
            <a:r>
              <a:rPr lang="en-US" dirty="0" err="1" smtClean="0"/>
              <a:t>testbeam</a:t>
            </a:r>
            <a:r>
              <a:rPr lang="en-US" dirty="0" smtClean="0"/>
              <a:t> together with calorimeter has to be scheduled</a:t>
            </a:r>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sp>
        <p:nvSpPr>
          <p:cNvPr id="7" name="Slide Number Placeholder 6"/>
          <p:cNvSpPr>
            <a:spLocks noGrp="1"/>
          </p:cNvSpPr>
          <p:nvPr>
            <p:ph type="sldNum" sz="quarter" idx="10"/>
          </p:nvPr>
        </p:nvSpPr>
        <p:spPr/>
        <p:txBody>
          <a:bodyPr/>
          <a:lstStyle/>
          <a:p>
            <a:fld id="{8F64D676-656E-EA40-B8B6-5E19BA8ACED8}" type="slidenum">
              <a:rPr lang="de-AT" smtClean="0"/>
              <a:pPr/>
              <a:t>30</a:t>
            </a:fld>
            <a:endParaRPr lang="de-AT"/>
          </a:p>
        </p:txBody>
      </p:sp>
    </p:spTree>
    <p:extLst>
      <p:ext uri="{BB962C8B-B14F-4D97-AF65-F5344CB8AC3E}">
        <p14:creationId xmlns:p14="http://schemas.microsoft.com/office/powerpoint/2010/main" val="37447957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Advanced deliverable</a:t>
            </a:r>
            <a:endParaRPr lang="en-US" dirty="0"/>
          </a:p>
        </p:txBody>
      </p:sp>
      <p:sp>
        <p:nvSpPr>
          <p:cNvPr id="8" name="Text Placeholder 7"/>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64D676-656E-EA40-B8B6-5E19BA8ACED8}" type="slidenum">
              <a:rPr lang="de-AT" smtClean="0"/>
              <a:pPr/>
              <a:t>4</a:t>
            </a:fld>
            <a:endParaRPr lang="de-AT"/>
          </a:p>
        </p:txBody>
      </p:sp>
      <p:sp>
        <p:nvSpPr>
          <p:cNvPr id="5" name="Footer Placeholder 4"/>
          <p:cNvSpPr>
            <a:spLocks noGrp="1"/>
          </p:cNvSpPr>
          <p:nvPr>
            <p:ph type="ftr" sz="quarter" idx="11"/>
          </p:nvPr>
        </p:nvSpPr>
        <p:spPr/>
        <p:txBody>
          <a:bodyPr/>
          <a:lstStyle/>
          <a:p>
            <a:pPr>
              <a:defRPr/>
            </a:pPr>
            <a:r>
              <a:rPr lang="en-US" smtClean="0"/>
              <a:t>Thomas Bergauer (HEPHY Vienna)</a:t>
            </a:r>
            <a:endParaRPr lang="de-AT"/>
          </a:p>
        </p:txBody>
      </p:sp>
      <p:sp>
        <p:nvSpPr>
          <p:cNvPr id="6" name="Date Placeholder 5"/>
          <p:cNvSpPr>
            <a:spLocks noGrp="1"/>
          </p:cNvSpPr>
          <p:nvPr>
            <p:ph type="dt" sz="half" idx="12"/>
          </p:nvPr>
        </p:nvSpPr>
        <p:spPr/>
        <p:txBody>
          <a:bodyPr/>
          <a:lstStyle/>
          <a:p>
            <a:pPr>
              <a:defRPr/>
            </a:pPr>
            <a:r>
              <a:rPr lang="en-US" smtClean="0"/>
              <a:t>10 April 2013</a:t>
            </a:r>
            <a:endParaRPr lang="de-AT"/>
          </a:p>
        </p:txBody>
      </p:sp>
    </p:spTree>
    <p:extLst>
      <p:ext uri="{BB962C8B-B14F-4D97-AF65-F5344CB8AC3E}">
        <p14:creationId xmlns:p14="http://schemas.microsoft.com/office/powerpoint/2010/main" val="1396888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xfrm>
            <a:off x="800100" y="438150"/>
            <a:ext cx="7734300" cy="762000"/>
          </a:xfrm>
        </p:spPr>
        <p:txBody>
          <a:bodyPr/>
          <a:lstStyle/>
          <a:p>
            <a:r>
              <a:rPr lang="en-GB" sz="3200">
                <a:latin typeface="Times New Roman" charset="0"/>
              </a:rPr>
              <a:t>ON Semiconductor</a:t>
            </a:r>
          </a:p>
        </p:txBody>
      </p:sp>
      <p:sp>
        <p:nvSpPr>
          <p:cNvPr id="17411" name="Zástupný symbol pro datum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Comic Sans MS" charset="0"/>
                <a:ea typeface="ＭＳ Ｐゴシック" charset="0"/>
              </a:defRPr>
            </a:lvl1pPr>
            <a:lvl2pPr marL="742950" indent="-285750">
              <a:defRPr sz="2000">
                <a:solidFill>
                  <a:schemeClr val="bg1"/>
                </a:solidFill>
                <a:latin typeface="Comic Sans MS" charset="0"/>
                <a:ea typeface="ＭＳ Ｐゴシック" charset="0"/>
              </a:defRPr>
            </a:lvl2pPr>
            <a:lvl3pPr marL="1143000" indent="-228600">
              <a:defRPr sz="2000">
                <a:solidFill>
                  <a:schemeClr val="bg1"/>
                </a:solidFill>
                <a:latin typeface="Comic Sans MS" charset="0"/>
                <a:ea typeface="ＭＳ Ｐゴシック" charset="0"/>
              </a:defRPr>
            </a:lvl3pPr>
            <a:lvl4pPr marL="1600200" indent="-228600">
              <a:defRPr sz="2000">
                <a:solidFill>
                  <a:schemeClr val="bg1"/>
                </a:solidFill>
                <a:latin typeface="Comic Sans MS" charset="0"/>
                <a:ea typeface="ＭＳ Ｐゴシック" charset="0"/>
              </a:defRPr>
            </a:lvl4pPr>
            <a:lvl5pPr marL="2057400" indent="-228600">
              <a:defRPr sz="2000">
                <a:solidFill>
                  <a:schemeClr val="bg1"/>
                </a:solidFill>
                <a:latin typeface="Comic Sans MS" charset="0"/>
                <a:ea typeface="ＭＳ Ｐゴシック" charset="0"/>
              </a:defRPr>
            </a:lvl5pPr>
            <a:lvl6pPr marL="2514600" indent="-228600"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eaLnBrk="0" fontAlgn="base" hangingPunct="0">
              <a:spcBef>
                <a:spcPct val="0"/>
              </a:spcBef>
              <a:spcAft>
                <a:spcPct val="0"/>
              </a:spcAft>
              <a:buChar char="•"/>
              <a:defRPr sz="2000">
                <a:solidFill>
                  <a:schemeClr val="bg1"/>
                </a:solidFill>
                <a:latin typeface="Comic Sans MS" charset="0"/>
                <a:ea typeface="ＭＳ Ｐゴシック" charset="0"/>
              </a:defRPr>
            </a:lvl9pPr>
          </a:lstStyle>
          <a:p>
            <a:r>
              <a:rPr lang="cs-CZ" sz="1200">
                <a:solidFill>
                  <a:srgbClr val="FF0000"/>
                </a:solidFill>
                <a:latin typeface="Times New Roman" charset="0"/>
              </a:rPr>
              <a:t>AIDA annual meeting, DESY, 29th Mar 2012</a:t>
            </a:r>
            <a:endParaRPr lang="en-GB" sz="1200">
              <a:solidFill>
                <a:srgbClr val="FF0000"/>
              </a:solidFill>
              <a:latin typeface="Times New Roman" charset="0"/>
            </a:endParaRPr>
          </a:p>
        </p:txBody>
      </p:sp>
      <p:sp>
        <p:nvSpPr>
          <p:cNvPr id="17412" name="Zástupný symbol pro zápatí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Comic Sans MS" charset="0"/>
                <a:ea typeface="ＭＳ Ｐゴシック" charset="0"/>
              </a:defRPr>
            </a:lvl1pPr>
            <a:lvl2pPr marL="742950" indent="-285750">
              <a:defRPr sz="2000">
                <a:solidFill>
                  <a:schemeClr val="bg1"/>
                </a:solidFill>
                <a:latin typeface="Comic Sans MS" charset="0"/>
                <a:ea typeface="ＭＳ Ｐゴシック" charset="0"/>
              </a:defRPr>
            </a:lvl2pPr>
            <a:lvl3pPr marL="1143000" indent="-228600">
              <a:defRPr sz="2000">
                <a:solidFill>
                  <a:schemeClr val="bg1"/>
                </a:solidFill>
                <a:latin typeface="Comic Sans MS" charset="0"/>
                <a:ea typeface="ＭＳ Ｐゴシック" charset="0"/>
              </a:defRPr>
            </a:lvl3pPr>
            <a:lvl4pPr marL="1600200" indent="-228600">
              <a:defRPr sz="2000">
                <a:solidFill>
                  <a:schemeClr val="bg1"/>
                </a:solidFill>
                <a:latin typeface="Comic Sans MS" charset="0"/>
                <a:ea typeface="ＭＳ Ｐゴシック" charset="0"/>
              </a:defRPr>
            </a:lvl4pPr>
            <a:lvl5pPr marL="2057400" indent="-228600">
              <a:defRPr sz="2000">
                <a:solidFill>
                  <a:schemeClr val="bg1"/>
                </a:solidFill>
                <a:latin typeface="Comic Sans MS" charset="0"/>
                <a:ea typeface="ＭＳ Ｐゴシック" charset="0"/>
              </a:defRPr>
            </a:lvl5pPr>
            <a:lvl6pPr marL="2514600" indent="-228600"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eaLnBrk="0" fontAlgn="base" hangingPunct="0">
              <a:spcBef>
                <a:spcPct val="0"/>
              </a:spcBef>
              <a:spcAft>
                <a:spcPct val="0"/>
              </a:spcAft>
              <a:buChar char="•"/>
              <a:defRPr sz="2000">
                <a:solidFill>
                  <a:schemeClr val="bg1"/>
                </a:solidFill>
                <a:latin typeface="Comic Sans MS" charset="0"/>
                <a:ea typeface="ＭＳ Ｐゴシック" charset="0"/>
              </a:defRPr>
            </a:lvl9pPr>
          </a:lstStyle>
          <a:p>
            <a:r>
              <a:rPr lang="en-US" sz="1200">
                <a:solidFill>
                  <a:srgbClr val="FF0000"/>
                </a:solidFill>
                <a:latin typeface="Times New Roman" charset="0"/>
              </a:rPr>
              <a:t>Václav Vrba, Institute of Physics, Prague</a:t>
            </a:r>
            <a:endParaRPr lang="en-GB" sz="1200">
              <a:solidFill>
                <a:srgbClr val="FF0000"/>
              </a:solidFill>
              <a:latin typeface="Times New Roman" charset="0"/>
            </a:endParaRPr>
          </a:p>
        </p:txBody>
      </p:sp>
      <p:sp>
        <p:nvSpPr>
          <p:cNvPr id="17413" name="Zástupný symbol pro číslo snímku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Comic Sans MS" charset="0"/>
                <a:ea typeface="ＭＳ Ｐゴシック" charset="0"/>
              </a:defRPr>
            </a:lvl1pPr>
            <a:lvl2pPr marL="742950" indent="-285750">
              <a:defRPr sz="2000">
                <a:solidFill>
                  <a:schemeClr val="bg1"/>
                </a:solidFill>
                <a:latin typeface="Comic Sans MS" charset="0"/>
                <a:ea typeface="ＭＳ Ｐゴシック" charset="0"/>
              </a:defRPr>
            </a:lvl2pPr>
            <a:lvl3pPr marL="1143000" indent="-228600">
              <a:defRPr sz="2000">
                <a:solidFill>
                  <a:schemeClr val="bg1"/>
                </a:solidFill>
                <a:latin typeface="Comic Sans MS" charset="0"/>
                <a:ea typeface="ＭＳ Ｐゴシック" charset="0"/>
              </a:defRPr>
            </a:lvl3pPr>
            <a:lvl4pPr marL="1600200" indent="-228600">
              <a:defRPr sz="2000">
                <a:solidFill>
                  <a:schemeClr val="bg1"/>
                </a:solidFill>
                <a:latin typeface="Comic Sans MS" charset="0"/>
                <a:ea typeface="ＭＳ Ｐゴシック" charset="0"/>
              </a:defRPr>
            </a:lvl4pPr>
            <a:lvl5pPr marL="2057400" indent="-228600">
              <a:defRPr sz="2000">
                <a:solidFill>
                  <a:schemeClr val="bg1"/>
                </a:solidFill>
                <a:latin typeface="Comic Sans MS" charset="0"/>
                <a:ea typeface="ＭＳ Ｐゴシック" charset="0"/>
              </a:defRPr>
            </a:lvl5pPr>
            <a:lvl6pPr marL="2514600" indent="-228600"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eaLnBrk="0" fontAlgn="base" hangingPunct="0">
              <a:spcBef>
                <a:spcPct val="0"/>
              </a:spcBef>
              <a:spcAft>
                <a:spcPct val="0"/>
              </a:spcAft>
              <a:buChar char="•"/>
              <a:defRPr sz="2000">
                <a:solidFill>
                  <a:schemeClr val="bg1"/>
                </a:solidFill>
                <a:latin typeface="Comic Sans MS" charset="0"/>
                <a:ea typeface="ＭＳ Ｐゴシック" charset="0"/>
              </a:defRPr>
            </a:lvl9pPr>
          </a:lstStyle>
          <a:p>
            <a:fld id="{E08F1435-CDFA-E245-A202-C240C12CBDF7}" type="slidenum">
              <a:rPr lang="en-GB" sz="1400">
                <a:solidFill>
                  <a:srgbClr val="FF0000"/>
                </a:solidFill>
                <a:latin typeface="Times New Roman" charset="0"/>
              </a:rPr>
              <a:pPr/>
              <a:t>5</a:t>
            </a:fld>
            <a:endParaRPr lang="en-GB" sz="1400">
              <a:solidFill>
                <a:srgbClr val="FF0000"/>
              </a:solidFill>
              <a:latin typeface="Times New Roman" charset="0"/>
            </a:endParaRPr>
          </a:p>
        </p:txBody>
      </p:sp>
      <p:sp>
        <p:nvSpPr>
          <p:cNvPr id="17414" name="Zástupný symbol pro obsah 2"/>
          <p:cNvSpPr txBox="1">
            <a:spLocks/>
          </p:cNvSpPr>
          <p:nvPr/>
        </p:nvSpPr>
        <p:spPr bwMode="auto">
          <a:xfrm>
            <a:off x="762000" y="1219200"/>
            <a:ext cx="77724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1313" indent="-341313" defTabSz="760413">
              <a:defRPr sz="2000">
                <a:solidFill>
                  <a:schemeClr val="bg1"/>
                </a:solidFill>
                <a:latin typeface="Comic Sans MS" charset="0"/>
                <a:ea typeface="ＭＳ Ｐゴシック" charset="0"/>
              </a:defRPr>
            </a:lvl1pPr>
            <a:lvl2pPr marL="742950" indent="-285750" defTabSz="760413">
              <a:defRPr sz="2000">
                <a:solidFill>
                  <a:schemeClr val="bg1"/>
                </a:solidFill>
                <a:latin typeface="Comic Sans MS" charset="0"/>
                <a:ea typeface="ＭＳ Ｐゴシック" charset="0"/>
              </a:defRPr>
            </a:lvl2pPr>
            <a:lvl3pPr marL="1143000" indent="-228600" defTabSz="760413">
              <a:defRPr sz="2000">
                <a:solidFill>
                  <a:schemeClr val="bg1"/>
                </a:solidFill>
                <a:latin typeface="Comic Sans MS" charset="0"/>
                <a:ea typeface="ＭＳ Ｐゴシック" charset="0"/>
              </a:defRPr>
            </a:lvl3pPr>
            <a:lvl4pPr marL="1600200" indent="-228600" defTabSz="760413">
              <a:defRPr sz="2000">
                <a:solidFill>
                  <a:schemeClr val="bg1"/>
                </a:solidFill>
                <a:latin typeface="Comic Sans MS" charset="0"/>
                <a:ea typeface="ＭＳ Ｐゴシック" charset="0"/>
              </a:defRPr>
            </a:lvl4pPr>
            <a:lvl5pPr marL="2057400" indent="-228600" defTabSz="760413">
              <a:defRPr sz="2000">
                <a:solidFill>
                  <a:schemeClr val="bg1"/>
                </a:solidFill>
                <a:latin typeface="Comic Sans MS" charset="0"/>
                <a:ea typeface="ＭＳ Ｐゴシック" charset="0"/>
              </a:defRPr>
            </a:lvl5pPr>
            <a:lvl6pPr marL="25146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9pPr>
          </a:lstStyle>
          <a:p>
            <a:pPr eaLnBrk="0" hangingPunct="0">
              <a:spcBef>
                <a:spcPct val="20000"/>
              </a:spcBef>
              <a:buFontTx/>
              <a:buChar char="•"/>
            </a:pPr>
            <a:r>
              <a:rPr lang="en-US" sz="2400" b="1" smtClean="0">
                <a:solidFill>
                  <a:srgbClr val="00664D"/>
                </a:solidFill>
                <a:latin typeface="Times New Roman" charset="0"/>
                <a:cs typeface="+mn-cs"/>
                <a:sym typeface="Wingdings" charset="0"/>
              </a:rPr>
              <a:t>ON Semiconductor: </a:t>
            </a:r>
            <a:r>
              <a:rPr lang="en-US" sz="2400" b="1" i="1" smtClean="0">
                <a:solidFill>
                  <a:srgbClr val="3333CC"/>
                </a:solidFill>
                <a:latin typeface="Times New Roman" charset="0"/>
                <a:cs typeface="Calibri" charset="0"/>
              </a:rPr>
              <a:t>6” wafers </a:t>
            </a:r>
          </a:p>
          <a:p>
            <a:pPr eaLnBrk="0" hangingPunct="0">
              <a:spcBef>
                <a:spcPct val="20000"/>
              </a:spcBef>
              <a:buFontTx/>
              <a:buChar char="•"/>
            </a:pPr>
            <a:r>
              <a:rPr lang="en-US" sz="2400" b="1" smtClean="0">
                <a:solidFill>
                  <a:srgbClr val="00664D"/>
                </a:solidFill>
                <a:latin typeface="Times New Roman" charset="0"/>
                <a:cs typeface="+mn-cs"/>
                <a:sym typeface="Wingdings" charset="0"/>
              </a:rPr>
              <a:t> stepping mask projection machines, </a:t>
            </a:r>
          </a:p>
          <a:p>
            <a:pPr eaLnBrk="0" hangingPunct="0">
              <a:spcBef>
                <a:spcPct val="20000"/>
              </a:spcBef>
              <a:buFontTx/>
              <a:buChar char="•"/>
            </a:pPr>
            <a:r>
              <a:rPr lang="en-US" sz="2400" b="1" smtClean="0">
                <a:solidFill>
                  <a:srgbClr val="00664D"/>
                </a:solidFill>
                <a:latin typeface="Times New Roman" charset="0"/>
                <a:cs typeface="+mn-cs"/>
                <a:sym typeface="Wingdings" charset="0"/>
              </a:rPr>
              <a:t> the stitching technique is needed  </a:t>
            </a:r>
            <a:endParaRPr lang="en-US" sz="2400" b="1" smtClean="0">
              <a:solidFill>
                <a:srgbClr val="2D2DB9"/>
              </a:solidFill>
              <a:latin typeface="Times New Roman" charset="0"/>
              <a:cs typeface="+mn-cs"/>
            </a:endParaRPr>
          </a:p>
        </p:txBody>
      </p:sp>
      <p:sp>
        <p:nvSpPr>
          <p:cNvPr id="17415" name="Zástupný symbol pro obsah 2"/>
          <p:cNvSpPr txBox="1">
            <a:spLocks/>
          </p:cNvSpPr>
          <p:nvPr/>
        </p:nvSpPr>
        <p:spPr bwMode="auto">
          <a:xfrm>
            <a:off x="760040" y="2492896"/>
            <a:ext cx="7772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1313" indent="-341313" defTabSz="760413">
              <a:defRPr sz="2000">
                <a:solidFill>
                  <a:schemeClr val="bg1"/>
                </a:solidFill>
                <a:latin typeface="Comic Sans MS" charset="0"/>
                <a:ea typeface="ＭＳ Ｐゴシック" charset="0"/>
              </a:defRPr>
            </a:lvl1pPr>
            <a:lvl2pPr marL="742950" indent="-285750" defTabSz="760413">
              <a:defRPr sz="2000">
                <a:solidFill>
                  <a:schemeClr val="bg1"/>
                </a:solidFill>
                <a:latin typeface="Comic Sans MS" charset="0"/>
                <a:ea typeface="ＭＳ Ｐゴシック" charset="0"/>
              </a:defRPr>
            </a:lvl2pPr>
            <a:lvl3pPr marL="1143000" indent="-228600" defTabSz="760413">
              <a:defRPr sz="2000">
                <a:solidFill>
                  <a:schemeClr val="bg1"/>
                </a:solidFill>
                <a:latin typeface="Comic Sans MS" charset="0"/>
                <a:ea typeface="ＭＳ Ｐゴシック" charset="0"/>
              </a:defRPr>
            </a:lvl3pPr>
            <a:lvl4pPr marL="1600200" indent="-228600" defTabSz="760413">
              <a:defRPr sz="2000">
                <a:solidFill>
                  <a:schemeClr val="bg1"/>
                </a:solidFill>
                <a:latin typeface="Comic Sans MS" charset="0"/>
                <a:ea typeface="ＭＳ Ｐゴシック" charset="0"/>
              </a:defRPr>
            </a:lvl4pPr>
            <a:lvl5pPr marL="2057400" indent="-228600" defTabSz="760413">
              <a:defRPr sz="2000">
                <a:solidFill>
                  <a:schemeClr val="bg1"/>
                </a:solidFill>
                <a:latin typeface="Comic Sans MS" charset="0"/>
                <a:ea typeface="ＭＳ Ｐゴシック" charset="0"/>
              </a:defRPr>
            </a:lvl5pPr>
            <a:lvl6pPr marL="25146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9pPr>
          </a:lstStyle>
          <a:p>
            <a:pPr eaLnBrk="0" hangingPunct="0">
              <a:spcBef>
                <a:spcPct val="20000"/>
              </a:spcBef>
              <a:buFontTx/>
              <a:buChar char="•"/>
            </a:pPr>
            <a:r>
              <a:rPr lang="cs-CZ" sz="2400" b="1" dirty="0" smtClean="0">
                <a:solidFill>
                  <a:srgbClr val="00664D"/>
                </a:solidFill>
                <a:latin typeface="Times New Roman" charset="0"/>
                <a:cs typeface="+mn-cs"/>
                <a:sym typeface="Wingdings" charset="0"/>
              </a:rPr>
              <a:t>„</a:t>
            </a:r>
            <a:r>
              <a:rPr lang="en-US" sz="2400" b="1" dirty="0" smtClean="0">
                <a:solidFill>
                  <a:srgbClr val="00664D"/>
                </a:solidFill>
                <a:latin typeface="Times New Roman" charset="0"/>
                <a:cs typeface="+mn-cs"/>
                <a:sym typeface="Wingdings" charset="0"/>
              </a:rPr>
              <a:t>little“ problem with funding – delay </a:t>
            </a:r>
            <a:endParaRPr lang="en-US" sz="2400" b="1" i="1" dirty="0" smtClean="0">
              <a:solidFill>
                <a:srgbClr val="3333CC"/>
              </a:solidFill>
              <a:latin typeface="Times New Roman" charset="0"/>
              <a:cs typeface="Calibri" charset="0"/>
            </a:endParaRPr>
          </a:p>
          <a:p>
            <a:pPr eaLnBrk="0" hangingPunct="0">
              <a:spcBef>
                <a:spcPct val="20000"/>
              </a:spcBef>
              <a:buFontTx/>
              <a:buChar char="•"/>
            </a:pPr>
            <a:r>
              <a:rPr lang="en-US" sz="2400" b="1" dirty="0" smtClean="0">
                <a:solidFill>
                  <a:srgbClr val="00664D"/>
                </a:solidFill>
                <a:latin typeface="Times New Roman" charset="0"/>
                <a:cs typeface="+mn-cs"/>
                <a:sym typeface="Wingdings" charset="0"/>
              </a:rPr>
              <a:t> problem with purchase 6“ P-type </a:t>
            </a:r>
            <a:r>
              <a:rPr lang="en-US" sz="2400" b="1" dirty="0" err="1" smtClean="0">
                <a:solidFill>
                  <a:srgbClr val="00664D"/>
                </a:solidFill>
                <a:latin typeface="Times New Roman" charset="0"/>
                <a:cs typeface="+mn-cs"/>
                <a:sym typeface="Wingdings" charset="0"/>
              </a:rPr>
              <a:t>HiRes</a:t>
            </a:r>
            <a:r>
              <a:rPr lang="en-US" sz="2400" b="1" dirty="0" smtClean="0">
                <a:solidFill>
                  <a:srgbClr val="00664D"/>
                </a:solidFill>
                <a:latin typeface="Times New Roman" charset="0"/>
                <a:cs typeface="+mn-cs"/>
                <a:sym typeface="Wingdings" charset="0"/>
              </a:rPr>
              <a:t> wafers  big lead time (</a:t>
            </a:r>
            <a:r>
              <a:rPr lang="en-US" sz="2400" b="1" dirty="0" err="1" smtClean="0">
                <a:solidFill>
                  <a:srgbClr val="00664D"/>
                </a:solidFill>
                <a:latin typeface="Times New Roman" charset="0"/>
                <a:cs typeface="+mn-cs"/>
                <a:sym typeface="Wingdings" charset="0"/>
              </a:rPr>
              <a:t>Topsil</a:t>
            </a:r>
            <a:r>
              <a:rPr lang="en-US" sz="2400" b="1" dirty="0" smtClean="0">
                <a:solidFill>
                  <a:srgbClr val="00664D"/>
                </a:solidFill>
                <a:latin typeface="Times New Roman" charset="0"/>
                <a:cs typeface="+mn-cs"/>
                <a:sym typeface="Wingdings" charset="0"/>
              </a:rPr>
              <a:t>)  received just recently </a:t>
            </a:r>
            <a:endParaRPr lang="en-US" sz="2400" b="1" dirty="0" smtClean="0">
              <a:solidFill>
                <a:srgbClr val="2D2DB9"/>
              </a:solidFill>
              <a:latin typeface="Times New Roman" charset="0"/>
              <a:cs typeface="+mn-cs"/>
            </a:endParaRPr>
          </a:p>
        </p:txBody>
      </p:sp>
      <p:sp>
        <p:nvSpPr>
          <p:cNvPr id="8" name="Zástupný symbol pro obsah 2"/>
          <p:cNvSpPr txBox="1">
            <a:spLocks/>
          </p:cNvSpPr>
          <p:nvPr/>
        </p:nvSpPr>
        <p:spPr bwMode="auto">
          <a:xfrm>
            <a:off x="827584" y="3968824"/>
            <a:ext cx="77724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1313" indent="-341313" defTabSz="760413">
              <a:defRPr sz="2000">
                <a:solidFill>
                  <a:schemeClr val="bg1"/>
                </a:solidFill>
                <a:latin typeface="Comic Sans MS" charset="0"/>
                <a:ea typeface="ＭＳ Ｐゴシック" charset="0"/>
              </a:defRPr>
            </a:lvl1pPr>
            <a:lvl2pPr marL="742950" indent="-285750" defTabSz="760413">
              <a:defRPr sz="2000">
                <a:solidFill>
                  <a:schemeClr val="bg1"/>
                </a:solidFill>
                <a:latin typeface="Comic Sans MS" charset="0"/>
                <a:ea typeface="ＭＳ Ｐゴシック" charset="0"/>
              </a:defRPr>
            </a:lvl2pPr>
            <a:lvl3pPr marL="1143000" indent="-228600" defTabSz="760413">
              <a:defRPr sz="2000">
                <a:solidFill>
                  <a:schemeClr val="bg1"/>
                </a:solidFill>
                <a:latin typeface="Comic Sans MS" charset="0"/>
                <a:ea typeface="ＭＳ Ｐゴシック" charset="0"/>
              </a:defRPr>
            </a:lvl3pPr>
            <a:lvl4pPr marL="1600200" indent="-228600" defTabSz="760413">
              <a:defRPr sz="2000">
                <a:solidFill>
                  <a:schemeClr val="bg1"/>
                </a:solidFill>
                <a:latin typeface="Comic Sans MS" charset="0"/>
                <a:ea typeface="ＭＳ Ｐゴシック" charset="0"/>
              </a:defRPr>
            </a:lvl4pPr>
            <a:lvl5pPr marL="2057400" indent="-228600" defTabSz="760413">
              <a:defRPr sz="2000">
                <a:solidFill>
                  <a:schemeClr val="bg1"/>
                </a:solidFill>
                <a:latin typeface="Comic Sans MS" charset="0"/>
                <a:ea typeface="ＭＳ Ｐゴシック" charset="0"/>
              </a:defRPr>
            </a:lvl5pPr>
            <a:lvl6pPr marL="25146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defTabSz="760413" eaLnBrk="0" fontAlgn="base" hangingPunct="0">
              <a:spcBef>
                <a:spcPct val="0"/>
              </a:spcBef>
              <a:spcAft>
                <a:spcPct val="0"/>
              </a:spcAft>
              <a:buChar char="•"/>
              <a:defRPr sz="2000">
                <a:solidFill>
                  <a:schemeClr val="bg1"/>
                </a:solidFill>
                <a:latin typeface="Comic Sans MS" charset="0"/>
                <a:ea typeface="ＭＳ Ｐゴシック" charset="0"/>
              </a:defRPr>
            </a:lvl9pPr>
          </a:lstStyle>
          <a:p>
            <a:pPr>
              <a:spcBef>
                <a:spcPct val="20000"/>
              </a:spcBef>
            </a:pPr>
            <a:r>
              <a:rPr lang="en-US" sz="2400" b="1" dirty="0">
                <a:solidFill>
                  <a:srgbClr val="00664D"/>
                </a:solidFill>
                <a:latin typeface="Times New Roman" charset="0"/>
                <a:sym typeface="Wingdings" charset="0"/>
              </a:rPr>
              <a:t>Purchase full ingot  big lead time  costly</a:t>
            </a:r>
          </a:p>
          <a:p>
            <a:pPr>
              <a:spcBef>
                <a:spcPct val="20000"/>
              </a:spcBef>
            </a:pPr>
            <a:r>
              <a:rPr lang="en-US" sz="2400" b="1" i="1" dirty="0">
                <a:solidFill>
                  <a:srgbClr val="00664D"/>
                </a:solidFill>
                <a:latin typeface="Times New Roman" charset="0"/>
                <a:cs typeface="Calibri" charset="0"/>
                <a:sym typeface="Wingdings" charset="0"/>
              </a:rPr>
              <a:t> as a result we have quite good portfolio of wafers 6“: P-type, N-type, 300 micrometers thick.</a:t>
            </a:r>
            <a:endParaRPr lang="en-US" sz="2400" b="1" i="1" dirty="0">
              <a:solidFill>
                <a:schemeClr val="accent2"/>
              </a:solidFill>
              <a:latin typeface="Times New Roman" charset="0"/>
              <a:cs typeface="Calibri" charset="0"/>
            </a:endParaRPr>
          </a:p>
          <a:p>
            <a:pPr>
              <a:spcBef>
                <a:spcPct val="20000"/>
              </a:spcBef>
            </a:pPr>
            <a:r>
              <a:rPr lang="en-US" sz="2400" b="1" dirty="0">
                <a:solidFill>
                  <a:srgbClr val="00664D"/>
                </a:solidFill>
                <a:latin typeface="Times New Roman" charset="0"/>
                <a:sym typeface="Wingdings" charset="0"/>
              </a:rPr>
              <a:t>Rushing with design – changing every day!!</a:t>
            </a:r>
            <a:r>
              <a:rPr lang="cs-CZ" sz="2400" b="1" dirty="0">
                <a:solidFill>
                  <a:srgbClr val="00664D"/>
                </a:solidFill>
                <a:latin typeface="Times New Roman" charset="0"/>
                <a:sym typeface="Wingdings" charset="0"/>
              </a:rPr>
              <a:t> </a:t>
            </a:r>
            <a:r>
              <a:rPr lang="en-US" sz="2400" b="1" dirty="0">
                <a:solidFill>
                  <a:srgbClr val="00664D"/>
                </a:solidFill>
                <a:latin typeface="Times New Roman" charset="0"/>
                <a:sym typeface="Wingdings" charset="0"/>
              </a:rPr>
              <a:t>(not vast</a:t>
            </a:r>
            <a:r>
              <a:rPr lang="cs-CZ" sz="2400" b="1" dirty="0">
                <a:solidFill>
                  <a:srgbClr val="00664D"/>
                </a:solidFill>
                <a:latin typeface="Times New Roman" charset="0"/>
                <a:sym typeface="Wingdings" charset="0"/>
              </a:rPr>
              <a:t>e</a:t>
            </a:r>
            <a:r>
              <a:rPr lang="en-US" sz="2400" b="1" dirty="0">
                <a:solidFill>
                  <a:srgbClr val="00664D"/>
                </a:solidFill>
                <a:latin typeface="Times New Roman" charset="0"/>
                <a:sym typeface="Wingdings" charset="0"/>
              </a:rPr>
              <a:t> time with details</a:t>
            </a:r>
            <a:r>
              <a:rPr lang="en-US" sz="2400" b="1" dirty="0" smtClean="0">
                <a:solidFill>
                  <a:srgbClr val="00664D"/>
                </a:solidFill>
                <a:latin typeface="Times New Roman" charset="0"/>
                <a:sym typeface="Wingdings" charset="0"/>
              </a:rPr>
              <a:t>)</a:t>
            </a:r>
            <a:endParaRPr lang="en-US" sz="2400" b="1" dirty="0">
              <a:solidFill>
                <a:srgbClr val="00664D"/>
              </a:solidFill>
              <a:latin typeface="Times New Roman" charset="0"/>
              <a:sym typeface="Wingdings" charset="0"/>
            </a:endParaRPr>
          </a:p>
        </p:txBody>
      </p:sp>
    </p:spTree>
    <p:extLst>
      <p:ext uri="{BB962C8B-B14F-4D97-AF65-F5344CB8AC3E}">
        <p14:creationId xmlns:p14="http://schemas.microsoft.com/office/powerpoint/2010/main" val="13456747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Zástupný symbol pro datum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Comic Sans MS" charset="0"/>
                <a:ea typeface="ＭＳ Ｐゴシック" charset="0"/>
              </a:defRPr>
            </a:lvl1pPr>
            <a:lvl2pPr marL="742950" indent="-285750">
              <a:defRPr sz="2000">
                <a:solidFill>
                  <a:schemeClr val="bg1"/>
                </a:solidFill>
                <a:latin typeface="Comic Sans MS" charset="0"/>
                <a:ea typeface="ＭＳ Ｐゴシック" charset="0"/>
              </a:defRPr>
            </a:lvl2pPr>
            <a:lvl3pPr marL="1143000" indent="-228600">
              <a:defRPr sz="2000">
                <a:solidFill>
                  <a:schemeClr val="bg1"/>
                </a:solidFill>
                <a:latin typeface="Comic Sans MS" charset="0"/>
                <a:ea typeface="ＭＳ Ｐゴシック" charset="0"/>
              </a:defRPr>
            </a:lvl3pPr>
            <a:lvl4pPr marL="1600200" indent="-228600">
              <a:defRPr sz="2000">
                <a:solidFill>
                  <a:schemeClr val="bg1"/>
                </a:solidFill>
                <a:latin typeface="Comic Sans MS" charset="0"/>
                <a:ea typeface="ＭＳ Ｐゴシック" charset="0"/>
              </a:defRPr>
            </a:lvl4pPr>
            <a:lvl5pPr marL="2057400" indent="-228600">
              <a:defRPr sz="2000">
                <a:solidFill>
                  <a:schemeClr val="bg1"/>
                </a:solidFill>
                <a:latin typeface="Comic Sans MS" charset="0"/>
                <a:ea typeface="ＭＳ Ｐゴシック" charset="0"/>
              </a:defRPr>
            </a:lvl5pPr>
            <a:lvl6pPr marL="2514600" indent="-228600"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eaLnBrk="0" fontAlgn="base" hangingPunct="0">
              <a:spcBef>
                <a:spcPct val="0"/>
              </a:spcBef>
              <a:spcAft>
                <a:spcPct val="0"/>
              </a:spcAft>
              <a:buChar char="•"/>
              <a:defRPr sz="2000">
                <a:solidFill>
                  <a:schemeClr val="bg1"/>
                </a:solidFill>
                <a:latin typeface="Comic Sans MS" charset="0"/>
                <a:ea typeface="ＭＳ Ｐゴシック" charset="0"/>
              </a:defRPr>
            </a:lvl9pPr>
          </a:lstStyle>
          <a:p>
            <a:r>
              <a:rPr lang="cs-CZ" sz="1200">
                <a:solidFill>
                  <a:srgbClr val="FF0000"/>
                </a:solidFill>
                <a:latin typeface="Times New Roman" charset="0"/>
              </a:rPr>
              <a:t>AIDA annual meeting, DESY, 29th Mar 2012</a:t>
            </a:r>
            <a:endParaRPr lang="en-GB" sz="1200">
              <a:solidFill>
                <a:srgbClr val="FF0000"/>
              </a:solidFill>
              <a:latin typeface="Times New Roman" charset="0"/>
            </a:endParaRPr>
          </a:p>
        </p:txBody>
      </p:sp>
      <p:sp>
        <p:nvSpPr>
          <p:cNvPr id="18435" name="Zástupný symbol pro zápatí 2"/>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Comic Sans MS" charset="0"/>
                <a:ea typeface="ＭＳ Ｐゴシック" charset="0"/>
              </a:defRPr>
            </a:lvl1pPr>
            <a:lvl2pPr marL="742950" indent="-285750">
              <a:defRPr sz="2000">
                <a:solidFill>
                  <a:schemeClr val="bg1"/>
                </a:solidFill>
                <a:latin typeface="Comic Sans MS" charset="0"/>
                <a:ea typeface="ＭＳ Ｐゴシック" charset="0"/>
              </a:defRPr>
            </a:lvl2pPr>
            <a:lvl3pPr marL="1143000" indent="-228600">
              <a:defRPr sz="2000">
                <a:solidFill>
                  <a:schemeClr val="bg1"/>
                </a:solidFill>
                <a:latin typeface="Comic Sans MS" charset="0"/>
                <a:ea typeface="ＭＳ Ｐゴシック" charset="0"/>
              </a:defRPr>
            </a:lvl3pPr>
            <a:lvl4pPr marL="1600200" indent="-228600">
              <a:defRPr sz="2000">
                <a:solidFill>
                  <a:schemeClr val="bg1"/>
                </a:solidFill>
                <a:latin typeface="Comic Sans MS" charset="0"/>
                <a:ea typeface="ＭＳ Ｐゴシック" charset="0"/>
              </a:defRPr>
            </a:lvl4pPr>
            <a:lvl5pPr marL="2057400" indent="-228600">
              <a:defRPr sz="2000">
                <a:solidFill>
                  <a:schemeClr val="bg1"/>
                </a:solidFill>
                <a:latin typeface="Comic Sans MS" charset="0"/>
                <a:ea typeface="ＭＳ Ｐゴシック" charset="0"/>
              </a:defRPr>
            </a:lvl5pPr>
            <a:lvl6pPr marL="2514600" indent="-228600"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eaLnBrk="0" fontAlgn="base" hangingPunct="0">
              <a:spcBef>
                <a:spcPct val="0"/>
              </a:spcBef>
              <a:spcAft>
                <a:spcPct val="0"/>
              </a:spcAft>
              <a:buChar char="•"/>
              <a:defRPr sz="2000">
                <a:solidFill>
                  <a:schemeClr val="bg1"/>
                </a:solidFill>
                <a:latin typeface="Comic Sans MS" charset="0"/>
                <a:ea typeface="ＭＳ Ｐゴシック" charset="0"/>
              </a:defRPr>
            </a:lvl9pPr>
          </a:lstStyle>
          <a:p>
            <a:r>
              <a:rPr lang="en-US" sz="1200">
                <a:solidFill>
                  <a:srgbClr val="FF0000"/>
                </a:solidFill>
                <a:latin typeface="Times New Roman" charset="0"/>
              </a:rPr>
              <a:t>Václav Vrba, Institute of Physics, Prague</a:t>
            </a:r>
            <a:endParaRPr lang="en-GB" sz="1200">
              <a:solidFill>
                <a:srgbClr val="FF0000"/>
              </a:solidFill>
              <a:latin typeface="Times New Roman" charset="0"/>
            </a:endParaRPr>
          </a:p>
        </p:txBody>
      </p:sp>
      <p:sp>
        <p:nvSpPr>
          <p:cNvPr id="18436"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bg1"/>
                </a:solidFill>
                <a:latin typeface="Comic Sans MS" charset="0"/>
                <a:ea typeface="ＭＳ Ｐゴシック" charset="0"/>
              </a:defRPr>
            </a:lvl1pPr>
            <a:lvl2pPr marL="742950" indent="-285750">
              <a:defRPr sz="2000">
                <a:solidFill>
                  <a:schemeClr val="bg1"/>
                </a:solidFill>
                <a:latin typeface="Comic Sans MS" charset="0"/>
                <a:ea typeface="ＭＳ Ｐゴシック" charset="0"/>
              </a:defRPr>
            </a:lvl2pPr>
            <a:lvl3pPr marL="1143000" indent="-228600">
              <a:defRPr sz="2000">
                <a:solidFill>
                  <a:schemeClr val="bg1"/>
                </a:solidFill>
                <a:latin typeface="Comic Sans MS" charset="0"/>
                <a:ea typeface="ＭＳ Ｐゴシック" charset="0"/>
              </a:defRPr>
            </a:lvl3pPr>
            <a:lvl4pPr marL="1600200" indent="-228600">
              <a:defRPr sz="2000">
                <a:solidFill>
                  <a:schemeClr val="bg1"/>
                </a:solidFill>
                <a:latin typeface="Comic Sans MS" charset="0"/>
                <a:ea typeface="ＭＳ Ｐゴシック" charset="0"/>
              </a:defRPr>
            </a:lvl4pPr>
            <a:lvl5pPr marL="2057400" indent="-228600">
              <a:defRPr sz="2000">
                <a:solidFill>
                  <a:schemeClr val="bg1"/>
                </a:solidFill>
                <a:latin typeface="Comic Sans MS" charset="0"/>
                <a:ea typeface="ＭＳ Ｐゴシック" charset="0"/>
              </a:defRPr>
            </a:lvl5pPr>
            <a:lvl6pPr marL="2514600" indent="-228600" eaLnBrk="0" fontAlgn="base" hangingPunct="0">
              <a:spcBef>
                <a:spcPct val="0"/>
              </a:spcBef>
              <a:spcAft>
                <a:spcPct val="0"/>
              </a:spcAft>
              <a:buChar char="•"/>
              <a:defRPr sz="2000">
                <a:solidFill>
                  <a:schemeClr val="bg1"/>
                </a:solidFill>
                <a:latin typeface="Comic Sans MS" charset="0"/>
                <a:ea typeface="ＭＳ Ｐゴシック" charset="0"/>
              </a:defRPr>
            </a:lvl6pPr>
            <a:lvl7pPr marL="2971800" indent="-228600" eaLnBrk="0" fontAlgn="base" hangingPunct="0">
              <a:spcBef>
                <a:spcPct val="0"/>
              </a:spcBef>
              <a:spcAft>
                <a:spcPct val="0"/>
              </a:spcAft>
              <a:buChar char="•"/>
              <a:defRPr sz="2000">
                <a:solidFill>
                  <a:schemeClr val="bg1"/>
                </a:solidFill>
                <a:latin typeface="Comic Sans MS" charset="0"/>
                <a:ea typeface="ＭＳ Ｐゴシック" charset="0"/>
              </a:defRPr>
            </a:lvl7pPr>
            <a:lvl8pPr marL="3429000" indent="-228600" eaLnBrk="0" fontAlgn="base" hangingPunct="0">
              <a:spcBef>
                <a:spcPct val="0"/>
              </a:spcBef>
              <a:spcAft>
                <a:spcPct val="0"/>
              </a:spcAft>
              <a:buChar char="•"/>
              <a:defRPr sz="2000">
                <a:solidFill>
                  <a:schemeClr val="bg1"/>
                </a:solidFill>
                <a:latin typeface="Comic Sans MS" charset="0"/>
                <a:ea typeface="ＭＳ Ｐゴシック" charset="0"/>
              </a:defRPr>
            </a:lvl8pPr>
            <a:lvl9pPr marL="3886200" indent="-228600" eaLnBrk="0" fontAlgn="base" hangingPunct="0">
              <a:spcBef>
                <a:spcPct val="0"/>
              </a:spcBef>
              <a:spcAft>
                <a:spcPct val="0"/>
              </a:spcAft>
              <a:buChar char="•"/>
              <a:defRPr sz="2000">
                <a:solidFill>
                  <a:schemeClr val="bg1"/>
                </a:solidFill>
                <a:latin typeface="Comic Sans MS" charset="0"/>
                <a:ea typeface="ＭＳ Ｐゴシック" charset="0"/>
              </a:defRPr>
            </a:lvl9pPr>
          </a:lstStyle>
          <a:p>
            <a:fld id="{27C7310D-5C56-9E4C-9C3A-10435103804F}" type="slidenum">
              <a:rPr lang="en-GB" sz="1400">
                <a:solidFill>
                  <a:srgbClr val="FF0000"/>
                </a:solidFill>
                <a:latin typeface="Times New Roman" charset="0"/>
              </a:rPr>
              <a:pPr/>
              <a:t>6</a:t>
            </a:fld>
            <a:endParaRPr lang="en-GB" sz="1400">
              <a:solidFill>
                <a:srgbClr val="FF0000"/>
              </a:solidFill>
              <a:latin typeface="Times New Roman" charset="0"/>
            </a:endParaRPr>
          </a:p>
        </p:txBody>
      </p:sp>
      <p:sp>
        <p:nvSpPr>
          <p:cNvPr id="2" name="TextovéPole 1"/>
          <p:cNvSpPr txBox="1"/>
          <p:nvPr/>
        </p:nvSpPr>
        <p:spPr>
          <a:xfrm>
            <a:off x="762000" y="4876800"/>
            <a:ext cx="1600200" cy="400050"/>
          </a:xfrm>
          <a:prstGeom prst="rect">
            <a:avLst/>
          </a:prstGeom>
          <a:noFill/>
          <a:ln>
            <a:solidFill>
              <a:srgbClr val="FF0000">
                <a:alpha val="96000"/>
              </a:srgbClr>
            </a:solidFill>
          </a:ln>
        </p:spPr>
        <p:txBody>
          <a:bodyPr>
            <a:spAutoFit/>
          </a:bodyPr>
          <a:lstStyle/>
          <a:p>
            <a:pPr eaLnBrk="0" hangingPunct="0">
              <a:defRPr/>
            </a:pPr>
            <a:r>
              <a:rPr lang="en-US" sz="2000" b="1" dirty="0">
                <a:solidFill>
                  <a:srgbClr val="FF0000"/>
                </a:solidFill>
                <a:latin typeface="Times New Roman"/>
                <a:cs typeface="+mn-cs"/>
              </a:rPr>
              <a:t>Wafer layout</a:t>
            </a:r>
          </a:p>
        </p:txBody>
      </p:sp>
      <p:cxnSp>
        <p:nvCxnSpPr>
          <p:cNvPr id="18438" name="Přímá spojnice se šipkou 3"/>
          <p:cNvCxnSpPr>
            <a:cxnSpLocks noChangeShapeType="1"/>
          </p:cNvCxnSpPr>
          <p:nvPr/>
        </p:nvCxnSpPr>
        <p:spPr bwMode="auto">
          <a:xfrm flipV="1">
            <a:off x="2362200" y="4572000"/>
            <a:ext cx="1447800" cy="304800"/>
          </a:xfrm>
          <a:prstGeom prst="straightConnector1">
            <a:avLst/>
          </a:prstGeom>
          <a:noFill/>
          <a:ln w="95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15" name="TextovéPole 14"/>
          <p:cNvSpPr txBox="1"/>
          <p:nvPr/>
        </p:nvSpPr>
        <p:spPr>
          <a:xfrm>
            <a:off x="762000" y="3571875"/>
            <a:ext cx="1600200" cy="400050"/>
          </a:xfrm>
          <a:prstGeom prst="rect">
            <a:avLst/>
          </a:prstGeom>
          <a:noFill/>
          <a:ln>
            <a:solidFill>
              <a:srgbClr val="FF0000">
                <a:alpha val="96000"/>
              </a:srgbClr>
            </a:solidFill>
          </a:ln>
        </p:spPr>
        <p:txBody>
          <a:bodyPr>
            <a:spAutoFit/>
          </a:bodyPr>
          <a:lstStyle/>
          <a:p>
            <a:pPr eaLnBrk="0" hangingPunct="0">
              <a:defRPr/>
            </a:pPr>
            <a:r>
              <a:rPr lang="en-US" sz="2000" b="1" dirty="0">
                <a:solidFill>
                  <a:srgbClr val="FF0000"/>
                </a:solidFill>
                <a:latin typeface="Times New Roman"/>
                <a:cs typeface="+mn-cs"/>
              </a:rPr>
              <a:t>Strip layout</a:t>
            </a:r>
          </a:p>
        </p:txBody>
      </p:sp>
      <p:cxnSp>
        <p:nvCxnSpPr>
          <p:cNvPr id="18440" name="Přímá spojnice se šipkou 15"/>
          <p:cNvCxnSpPr>
            <a:cxnSpLocks noChangeShapeType="1"/>
          </p:cNvCxnSpPr>
          <p:nvPr/>
        </p:nvCxnSpPr>
        <p:spPr bwMode="auto">
          <a:xfrm flipV="1">
            <a:off x="2362200" y="2790825"/>
            <a:ext cx="1447800" cy="781050"/>
          </a:xfrm>
          <a:prstGeom prst="straightConnector1">
            <a:avLst/>
          </a:prstGeom>
          <a:noFill/>
          <a:ln w="9525">
            <a:solidFill>
              <a:srgbClr val="FF0000"/>
            </a:solidFill>
            <a:round/>
            <a:headEnd/>
            <a:tailEnd type="arrow" w="med" len="med"/>
          </a:ln>
          <a:extLst>
            <a:ext uri="{909E8E84-426E-40dd-AFC4-6F175D3DCCD1}">
              <a14:hiddenFill xmlns:a14="http://schemas.microsoft.com/office/drawing/2010/main">
                <a:noFill/>
              </a14:hiddenFill>
            </a:ext>
          </a:extLst>
        </p:spPr>
      </p:cxnSp>
      <p:sp>
        <p:nvSpPr>
          <p:cNvPr id="21" name="Nadpis 1"/>
          <p:cNvSpPr txBox="1">
            <a:spLocks/>
          </p:cNvSpPr>
          <p:nvPr/>
        </p:nvSpPr>
        <p:spPr>
          <a:xfrm>
            <a:off x="1111250" y="76200"/>
            <a:ext cx="7734300" cy="609600"/>
          </a:xfrm>
          <a:prstGeom prst="rect">
            <a:avLst/>
          </a:prstGeom>
        </p:spPr>
        <p:txBody>
          <a:bodyPr/>
          <a:lstStyle>
            <a:lvl1pPr algn="ctr" defTabSz="760413" rtl="0" eaLnBrk="0" fontAlgn="base" hangingPunct="0">
              <a:spcBef>
                <a:spcPct val="0"/>
              </a:spcBef>
              <a:spcAft>
                <a:spcPct val="0"/>
              </a:spcAft>
              <a:defRPr sz="3600" b="1">
                <a:solidFill>
                  <a:srgbClr val="FF0000"/>
                </a:solidFill>
                <a:latin typeface="+mj-lt"/>
                <a:ea typeface="+mj-ea"/>
                <a:cs typeface="+mj-cs"/>
              </a:defRPr>
            </a:lvl1pPr>
            <a:lvl2pPr algn="ctr" defTabSz="760413" rtl="0" eaLnBrk="0" fontAlgn="base" hangingPunct="0">
              <a:spcBef>
                <a:spcPct val="0"/>
              </a:spcBef>
              <a:spcAft>
                <a:spcPct val="0"/>
              </a:spcAft>
              <a:defRPr sz="3600" b="1">
                <a:solidFill>
                  <a:srgbClr val="FF0000"/>
                </a:solidFill>
                <a:latin typeface="Times New Roman" pitchFamily="18" charset="0"/>
              </a:defRPr>
            </a:lvl2pPr>
            <a:lvl3pPr algn="ctr" defTabSz="760413" rtl="0" eaLnBrk="0" fontAlgn="base" hangingPunct="0">
              <a:spcBef>
                <a:spcPct val="0"/>
              </a:spcBef>
              <a:spcAft>
                <a:spcPct val="0"/>
              </a:spcAft>
              <a:defRPr sz="3600" b="1">
                <a:solidFill>
                  <a:srgbClr val="FF0000"/>
                </a:solidFill>
                <a:latin typeface="Times New Roman" pitchFamily="18" charset="0"/>
              </a:defRPr>
            </a:lvl3pPr>
            <a:lvl4pPr algn="ctr" defTabSz="760413" rtl="0" eaLnBrk="0" fontAlgn="base" hangingPunct="0">
              <a:spcBef>
                <a:spcPct val="0"/>
              </a:spcBef>
              <a:spcAft>
                <a:spcPct val="0"/>
              </a:spcAft>
              <a:defRPr sz="3600" b="1">
                <a:solidFill>
                  <a:srgbClr val="FF0000"/>
                </a:solidFill>
                <a:latin typeface="Times New Roman" pitchFamily="18" charset="0"/>
              </a:defRPr>
            </a:lvl4pPr>
            <a:lvl5pPr algn="ctr" defTabSz="760413" rtl="0" eaLnBrk="0" fontAlgn="base" hangingPunct="0">
              <a:spcBef>
                <a:spcPct val="0"/>
              </a:spcBef>
              <a:spcAft>
                <a:spcPct val="0"/>
              </a:spcAft>
              <a:defRPr sz="3600" b="1">
                <a:solidFill>
                  <a:srgbClr val="FF0000"/>
                </a:solidFill>
                <a:latin typeface="Times New Roman" pitchFamily="18" charset="0"/>
              </a:defRPr>
            </a:lvl5pPr>
            <a:lvl6pPr marL="457137" algn="ctr" defTabSz="761896" rtl="0" eaLnBrk="0" fontAlgn="base" hangingPunct="0">
              <a:spcBef>
                <a:spcPct val="0"/>
              </a:spcBef>
              <a:spcAft>
                <a:spcPct val="0"/>
              </a:spcAft>
              <a:defRPr sz="3600" b="1">
                <a:solidFill>
                  <a:srgbClr val="FF0000"/>
                </a:solidFill>
                <a:latin typeface="Times New Roman" pitchFamily="18" charset="0"/>
              </a:defRPr>
            </a:lvl6pPr>
            <a:lvl7pPr marL="914275" algn="ctr" defTabSz="761896" rtl="0" eaLnBrk="0" fontAlgn="base" hangingPunct="0">
              <a:spcBef>
                <a:spcPct val="0"/>
              </a:spcBef>
              <a:spcAft>
                <a:spcPct val="0"/>
              </a:spcAft>
              <a:defRPr sz="3600" b="1">
                <a:solidFill>
                  <a:srgbClr val="FF0000"/>
                </a:solidFill>
                <a:latin typeface="Times New Roman" pitchFamily="18" charset="0"/>
              </a:defRPr>
            </a:lvl7pPr>
            <a:lvl8pPr marL="1371412" algn="ctr" defTabSz="761896" rtl="0" eaLnBrk="0" fontAlgn="base" hangingPunct="0">
              <a:spcBef>
                <a:spcPct val="0"/>
              </a:spcBef>
              <a:spcAft>
                <a:spcPct val="0"/>
              </a:spcAft>
              <a:defRPr sz="3600" b="1">
                <a:solidFill>
                  <a:srgbClr val="FF0000"/>
                </a:solidFill>
                <a:latin typeface="Times New Roman" pitchFamily="18" charset="0"/>
              </a:defRPr>
            </a:lvl8pPr>
            <a:lvl9pPr marL="1828550" algn="ctr" defTabSz="761896" rtl="0" eaLnBrk="0" fontAlgn="base" hangingPunct="0">
              <a:spcBef>
                <a:spcPct val="0"/>
              </a:spcBef>
              <a:spcAft>
                <a:spcPct val="0"/>
              </a:spcAft>
              <a:defRPr sz="3600" b="1">
                <a:solidFill>
                  <a:srgbClr val="FF0000"/>
                </a:solidFill>
                <a:latin typeface="Times New Roman" pitchFamily="18" charset="0"/>
              </a:defRPr>
            </a:lvl9pPr>
          </a:lstStyle>
          <a:p>
            <a:pPr>
              <a:defRPr/>
            </a:pPr>
            <a:r>
              <a:rPr lang="en-GB" sz="2000" dirty="0" smtClean="0">
                <a:solidFill>
                  <a:srgbClr val="AAE2CA">
                    <a:lumMod val="50000"/>
                  </a:srgbClr>
                </a:solidFill>
                <a:latin typeface="Times New Roman"/>
              </a:rPr>
              <a:t>Sensor design</a:t>
            </a:r>
          </a:p>
        </p:txBody>
      </p:sp>
      <p:pic>
        <p:nvPicPr>
          <p:cNvPr id="18442" name="Obrázek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671513"/>
            <a:ext cx="5103813" cy="504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5071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155575"/>
            <a:ext cx="8610600" cy="1139825"/>
          </a:xfrm>
        </p:spPr>
        <p:txBody>
          <a:bodyPr/>
          <a:lstStyle/>
          <a:p>
            <a:r>
              <a:rPr lang="en-US" dirty="0" smtClean="0"/>
              <a:t>Charge-Division Concept in </a:t>
            </a:r>
            <a:r>
              <a:rPr lang="en-US" dirty="0" err="1" smtClean="0"/>
              <a:t>ustrip</a:t>
            </a:r>
            <a:r>
              <a:rPr lang="en-US" dirty="0" smtClean="0"/>
              <a:t> Sensors  (1)</a:t>
            </a:r>
            <a:endParaRPr lang="en-US" dirty="0"/>
          </a:p>
        </p:txBody>
      </p:sp>
      <p:sp>
        <p:nvSpPr>
          <p:cNvPr id="3" name="2 Marcador de contenido"/>
          <p:cNvSpPr>
            <a:spLocks noGrp="1"/>
          </p:cNvSpPr>
          <p:nvPr>
            <p:ph idx="1"/>
          </p:nvPr>
        </p:nvSpPr>
        <p:spPr>
          <a:xfrm>
            <a:off x="304800" y="1143000"/>
            <a:ext cx="8458200" cy="4800600"/>
          </a:xfrm>
        </p:spPr>
        <p:txBody>
          <a:bodyPr/>
          <a:lstStyle/>
          <a:p>
            <a:r>
              <a:rPr lang="en-US" dirty="0"/>
              <a:t>Charge division used in wire chambers to determine the coordinate along the sensing wire.</a:t>
            </a:r>
          </a:p>
          <a:p>
            <a:r>
              <a:rPr lang="en-US" dirty="0"/>
              <a:t>Same concept with conventional </a:t>
            </a:r>
            <a:r>
              <a:rPr lang="en-US" dirty="0" err="1"/>
              <a:t>microstrips</a:t>
            </a:r>
            <a:r>
              <a:rPr lang="en-US" dirty="0"/>
              <a:t> with slightly resistive </a:t>
            </a:r>
            <a:r>
              <a:rPr lang="en-US" dirty="0" smtClean="0"/>
              <a:t>electrodes (doped </a:t>
            </a:r>
            <a:r>
              <a:rPr lang="en-US" dirty="0" err="1" smtClean="0"/>
              <a:t>polysilicon</a:t>
            </a:r>
            <a:r>
              <a:rPr lang="en-US" dirty="0" smtClean="0"/>
              <a:t>)</a:t>
            </a:r>
            <a:endParaRPr lang="en-US" dirty="0"/>
          </a:p>
          <a:p>
            <a:endParaRPr lang="en-US" dirty="0"/>
          </a:p>
        </p:txBody>
      </p:sp>
      <p:sp>
        <p:nvSpPr>
          <p:cNvPr id="4" name="3 Marcador de número de diapositiva"/>
          <p:cNvSpPr>
            <a:spLocks noGrp="1"/>
          </p:cNvSpPr>
          <p:nvPr>
            <p:ph type="sldNum" sz="quarter" idx="10"/>
          </p:nvPr>
        </p:nvSpPr>
        <p:spPr/>
        <p:txBody>
          <a:bodyPr/>
          <a:lstStyle/>
          <a:p>
            <a:pPr>
              <a:defRPr/>
            </a:pPr>
            <a:fld id="{44134580-C985-46CC-8FCC-83AC2C1344E3}" type="slidenum">
              <a:rPr lang="es-ES_tradnl" altLang="en-US" smtClean="0"/>
              <a:pPr>
                <a:defRPr/>
              </a:pPr>
              <a:t>7</a:t>
            </a:fld>
            <a:endParaRPr lang="es-ES_tradnl" alt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200400"/>
            <a:ext cx="7010400" cy="2532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12" name="11 CuadroTexto"/>
              <p:cNvSpPr txBox="1"/>
              <p:nvPr/>
            </p:nvSpPr>
            <p:spPr>
              <a:xfrm>
                <a:off x="1981200" y="5867400"/>
                <a:ext cx="5111420" cy="437043"/>
              </a:xfrm>
              <a:prstGeom prst="rect">
                <a:avLst/>
              </a:prstGeom>
              <a:noFill/>
            </p:spPr>
            <p:txBody>
              <a:bodyPr wrap="square" rtlCol="0">
                <a:spAutoFit/>
              </a:bodyPr>
              <a:lstStyle/>
              <a:p>
                <a:pPr algn="ctr">
                  <a:lnSpc>
                    <a:spcPct val="80000"/>
                  </a:lnSpc>
                  <a:spcBef>
                    <a:spcPct val="20000"/>
                  </a:spcBef>
                  <a:buClr>
                    <a:srgbClr val="FFFFFF"/>
                  </a:buClr>
                  <a:buSzPct val="100000"/>
                  <a:buFont typeface="Wingdings" pitchFamily="2" charset="2"/>
                  <a:buNone/>
                </a:pPr>
                <a:endParaRPr lang="en-US" sz="2000" dirty="0">
                  <a:solidFill>
                    <a:srgbClr val="7979FF"/>
                  </a:solidFill>
                  <a:latin typeface="Calibri" pitchFamily="34" charset="0"/>
                  <a:ea typeface="+mn-ea"/>
                  <a:cs typeface="+mn-cs"/>
                </a:endParaRPr>
              </a:p>
            </p:txBody>
          </p:sp>
        </mc:Choice>
        <mc:Fallback xmlns="">
          <p:sp>
            <p:nvSpPr>
              <p:cNvPr id="12" name="11 CuadroTexto"/>
              <p:cNvSpPr txBox="1">
                <a:spLocks noRot="1" noChangeAspect="1" noMove="1" noResize="1" noEditPoints="1" noAdjustHandles="1" noChangeArrowheads="1" noChangeShapeType="1" noTextEdit="1"/>
              </p:cNvSpPr>
              <p:nvPr/>
            </p:nvSpPr>
            <p:spPr>
              <a:xfrm>
                <a:off x="1981200" y="5867400"/>
                <a:ext cx="5111420" cy="437043"/>
              </a:xfrm>
              <a:prstGeom prst="rect">
                <a:avLst/>
              </a:prstGeom>
              <a:blipFill rotWithShape="1">
                <a:blip r:embed="rId3"/>
                <a:stretch>
                  <a:fillRect l="-15632" t="-169014" r="-14797" b="-233803"/>
                </a:stretch>
              </a:blipFill>
            </p:spPr>
            <p:txBody>
              <a:bodyPr/>
              <a:lstStyle/>
              <a:p>
                <a:r>
                  <a:rPr lang="en-US">
                    <a:noFill/>
                  </a:rPr>
                  <a:t> </a:t>
                </a:r>
              </a:p>
            </p:txBody>
          </p:sp>
        </mc:Fallback>
      </mc:AlternateContent>
      <p:cxnSp>
        <p:nvCxnSpPr>
          <p:cNvPr id="17" name="16 Conector recto de flecha"/>
          <p:cNvCxnSpPr/>
          <p:nvPr/>
        </p:nvCxnSpPr>
        <p:spPr bwMode="auto">
          <a:xfrm>
            <a:off x="3429000" y="4953000"/>
            <a:ext cx="3048000" cy="0"/>
          </a:xfrm>
          <a:prstGeom prst="straightConnector1">
            <a:avLst/>
          </a:prstGeom>
          <a:noFill/>
          <a:ln w="25400" cap="flat" cmpd="sng" algn="ctr">
            <a:solidFill>
              <a:srgbClr val="F34313"/>
            </a:solidFill>
            <a:prstDash val="solid"/>
            <a:round/>
            <a:headEnd type="arrow"/>
            <a:tailEnd type="arrow"/>
          </a:ln>
          <a:effectLst/>
        </p:spPr>
      </p:cxnSp>
      <p:cxnSp>
        <p:nvCxnSpPr>
          <p:cNvPr id="20" name="19 Conector recto de flecha"/>
          <p:cNvCxnSpPr/>
          <p:nvPr/>
        </p:nvCxnSpPr>
        <p:spPr bwMode="auto">
          <a:xfrm>
            <a:off x="3429000" y="4114800"/>
            <a:ext cx="381000" cy="0"/>
          </a:xfrm>
          <a:prstGeom prst="straightConnector1">
            <a:avLst/>
          </a:prstGeom>
          <a:noFill/>
          <a:ln w="25400" cap="flat" cmpd="sng" algn="ctr">
            <a:solidFill>
              <a:srgbClr val="F34313"/>
            </a:solidFill>
            <a:prstDash val="solid"/>
            <a:round/>
            <a:headEnd type="arrow"/>
            <a:tailEnd type="arrow"/>
          </a:ln>
          <a:effectLst/>
        </p:spPr>
      </p:cxnSp>
      <mc:AlternateContent xmlns:mc="http://schemas.openxmlformats.org/markup-compatibility/2006" xmlns:a14="http://schemas.microsoft.com/office/drawing/2010/main">
        <mc:Choice Requires="a14">
          <p:sp>
            <p:nvSpPr>
              <p:cNvPr id="21" name="20 Rectángulo"/>
              <p:cNvSpPr/>
              <p:nvPr/>
            </p:nvSpPr>
            <p:spPr>
              <a:xfrm>
                <a:off x="4889500" y="4944477"/>
                <a:ext cx="380232" cy="338554"/>
              </a:xfrm>
              <a:prstGeom prst="rect">
                <a:avLst/>
              </a:prstGeom>
            </p:spPr>
            <p:txBody>
              <a:bodyPr wrap="none">
                <a:spAutoFit/>
              </a:bodyPr>
              <a:lstStyle/>
              <a:p>
                <a:pPr algn="ctr">
                  <a:lnSpc>
                    <a:spcPct val="80000"/>
                  </a:lnSpc>
                  <a:spcBef>
                    <a:spcPct val="20000"/>
                  </a:spcBef>
                  <a:buClr>
                    <a:srgbClr val="FFFFFF"/>
                  </a:buClr>
                  <a:buSzPct val="100000"/>
                  <a:buFont typeface="Wingdings" pitchFamily="2" charset="2"/>
                  <a:buNone/>
                </a:pPr>
                <a:endParaRPr lang="en-US" sz="2000" i="1" dirty="0">
                  <a:solidFill>
                    <a:srgbClr val="7979FF"/>
                  </a:solidFill>
                  <a:latin typeface="Calibri" pitchFamily="34" charset="0"/>
                  <a:ea typeface="+mn-ea"/>
                  <a:cs typeface="+mn-cs"/>
                </a:endParaRPr>
              </a:p>
            </p:txBody>
          </p:sp>
        </mc:Choice>
        <mc:Fallback xmlns="">
          <p:sp>
            <p:nvSpPr>
              <p:cNvPr id="21" name="20 Rectángulo"/>
              <p:cNvSpPr>
                <a:spLocks noRot="1" noChangeAspect="1" noMove="1" noResize="1" noEditPoints="1" noAdjustHandles="1" noChangeArrowheads="1" noChangeShapeType="1" noTextEdit="1"/>
              </p:cNvSpPr>
              <p:nvPr/>
            </p:nvSpPr>
            <p:spPr>
              <a:xfrm>
                <a:off x="4889500" y="4944477"/>
                <a:ext cx="380232" cy="338554"/>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21 Rectángulo"/>
              <p:cNvSpPr/>
              <p:nvPr/>
            </p:nvSpPr>
            <p:spPr>
              <a:xfrm>
                <a:off x="3477141" y="3776246"/>
                <a:ext cx="372217" cy="338554"/>
              </a:xfrm>
              <a:prstGeom prst="rect">
                <a:avLst/>
              </a:prstGeom>
            </p:spPr>
            <p:txBody>
              <a:bodyPr wrap="none">
                <a:spAutoFit/>
              </a:bodyPr>
              <a:lstStyle/>
              <a:p>
                <a:pPr algn="ctr">
                  <a:lnSpc>
                    <a:spcPct val="80000"/>
                  </a:lnSpc>
                  <a:spcBef>
                    <a:spcPct val="20000"/>
                  </a:spcBef>
                  <a:buClr>
                    <a:srgbClr val="FFFFFF"/>
                  </a:buClr>
                  <a:buSzPct val="100000"/>
                  <a:buFont typeface="Wingdings" pitchFamily="2" charset="2"/>
                  <a:buNone/>
                </a:pPr>
                <a:endParaRPr lang="en-US" sz="2000" i="1" dirty="0">
                  <a:solidFill>
                    <a:srgbClr val="7979FF"/>
                  </a:solidFill>
                  <a:latin typeface="Calibri" pitchFamily="34" charset="0"/>
                  <a:ea typeface="+mn-ea"/>
                  <a:cs typeface="+mn-cs"/>
                </a:endParaRPr>
              </a:p>
            </p:txBody>
          </p:sp>
        </mc:Choice>
        <mc:Fallback xmlns="">
          <p:sp>
            <p:nvSpPr>
              <p:cNvPr id="22" name="21 Rectángulo"/>
              <p:cNvSpPr>
                <a:spLocks noRot="1" noChangeAspect="1" noMove="1" noResize="1" noEditPoints="1" noAdjustHandles="1" noChangeArrowheads="1" noChangeShapeType="1" noTextEdit="1"/>
              </p:cNvSpPr>
              <p:nvPr/>
            </p:nvSpPr>
            <p:spPr>
              <a:xfrm>
                <a:off x="3477141" y="3776246"/>
                <a:ext cx="372217" cy="338554"/>
              </a:xfrm>
              <a:prstGeom prst="rect">
                <a:avLst/>
              </a:prstGeom>
              <a:blipFill rotWithShape="1">
                <a:blip r:embed="rId5"/>
                <a:stretch>
                  <a:fillRect b="-8929"/>
                </a:stretch>
              </a:blipFill>
            </p:spPr>
            <p:txBody>
              <a:bodyPr/>
              <a:lstStyle/>
              <a:p>
                <a:r>
                  <a:rPr lang="en-US">
                    <a:noFill/>
                  </a:rPr>
                  <a:t> </a:t>
                </a:r>
              </a:p>
            </p:txBody>
          </p:sp>
        </mc:Fallback>
      </mc:AlternateContent>
      <p:sp>
        <p:nvSpPr>
          <p:cNvPr id="13" name="4 Marcador de pie de página"/>
          <p:cNvSpPr>
            <a:spLocks noGrp="1"/>
          </p:cNvSpPr>
          <p:nvPr>
            <p:ph type="ftr" sz="quarter" idx="11"/>
          </p:nvPr>
        </p:nvSpPr>
        <p:spPr>
          <a:xfrm>
            <a:off x="2895600" y="6350560"/>
            <a:ext cx="5410200" cy="457200"/>
          </a:xfrm>
        </p:spPr>
        <p:txBody>
          <a:bodyPr/>
          <a:lstStyle/>
          <a:p>
            <a:pPr>
              <a:defRPr/>
            </a:pPr>
            <a:r>
              <a:rPr lang="en-US" altLang="en-US" dirty="0" err="1" smtClean="0"/>
              <a:t>ivan.vila@csic.es</a:t>
            </a:r>
            <a:r>
              <a:rPr lang="en-US" altLang="en-US" dirty="0" smtClean="0"/>
              <a:t>, AIDA 2nd Annual meeting</a:t>
            </a:r>
            <a:endParaRPr lang="es-ES_tradnl" altLang="en-US" dirty="0"/>
          </a:p>
        </p:txBody>
      </p:sp>
    </p:spTree>
    <p:extLst>
      <p:ext uri="{BB962C8B-B14F-4D97-AF65-F5344CB8AC3E}">
        <p14:creationId xmlns:p14="http://schemas.microsoft.com/office/powerpoint/2010/main" val="26765272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534400" cy="1139825"/>
          </a:xfrm>
        </p:spPr>
        <p:txBody>
          <a:bodyPr/>
          <a:lstStyle/>
          <a:p>
            <a:r>
              <a:rPr lang="en-US" dirty="0" smtClean="0"/>
              <a:t>Prototypes from CNM</a:t>
            </a:r>
            <a:endParaRPr lang="en-US" dirty="0"/>
          </a:p>
        </p:txBody>
      </p:sp>
      <p:sp>
        <p:nvSpPr>
          <p:cNvPr id="3" name="2 Marcador de contenido"/>
          <p:cNvSpPr>
            <a:spLocks noGrp="1"/>
          </p:cNvSpPr>
          <p:nvPr>
            <p:ph idx="1"/>
          </p:nvPr>
        </p:nvSpPr>
        <p:spPr>
          <a:xfrm>
            <a:off x="152400" y="685800"/>
            <a:ext cx="8458200" cy="1371600"/>
          </a:xfrm>
        </p:spPr>
        <p:txBody>
          <a:bodyPr/>
          <a:lstStyle/>
          <a:p>
            <a:r>
              <a:rPr lang="en-US" sz="2800" dirty="0" smtClean="0"/>
              <a:t>two new prototypes with double-end readout</a:t>
            </a:r>
            <a:r>
              <a:rPr lang="en-US" sz="2800" dirty="0"/>
              <a:t> </a:t>
            </a:r>
            <a:r>
              <a:rPr lang="en-US" sz="2800" dirty="0" smtClean="0"/>
              <a:t>and different resistivity. </a:t>
            </a:r>
            <a:endParaRPr lang="en-US" sz="2800" dirty="0"/>
          </a:p>
        </p:txBody>
      </p:sp>
      <p:sp>
        <p:nvSpPr>
          <p:cNvPr id="4" name="3 Marcador de número de diapositiva"/>
          <p:cNvSpPr>
            <a:spLocks noGrp="1"/>
          </p:cNvSpPr>
          <p:nvPr>
            <p:ph type="sldNum" sz="quarter" idx="10"/>
          </p:nvPr>
        </p:nvSpPr>
        <p:spPr/>
        <p:txBody>
          <a:bodyPr/>
          <a:lstStyle/>
          <a:p>
            <a:pPr>
              <a:defRPr/>
            </a:pPr>
            <a:fld id="{44134580-C985-46CC-8FCC-83AC2C1344E3}" type="slidenum">
              <a:rPr lang="es-ES_tradnl" altLang="en-US" smtClean="0"/>
              <a:pPr>
                <a:defRPr/>
              </a:pPr>
              <a:t>8</a:t>
            </a:fld>
            <a:endParaRPr lang="es-ES_tradnl" altLang="en-US" dirty="0"/>
          </a:p>
        </p:txBody>
      </p:sp>
      <p:pic>
        <p:nvPicPr>
          <p:cNvPr id="17411" name="Picture 3" descr="C:\Users\vila\Dropbox\DET4HEP\WP1 - SENSORS\poly\ARTICULOS\JINST2011\PaperPolyTres\Figures\f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2414598"/>
            <a:ext cx="3140075" cy="2614602"/>
          </a:xfrm>
          <a:prstGeom prst="rect">
            <a:avLst/>
          </a:prstGeom>
          <a:noFill/>
          <a:extLst>
            <a:ext uri="{909E8E84-426E-40dd-AFC4-6F175D3DCCD1}">
              <a14:hiddenFill xmlns:a14="http://schemas.microsoft.com/office/drawing/2010/main">
                <a:solidFill>
                  <a:srgbClr val="FFFFFF"/>
                </a:solidFill>
              </a14:hiddenFill>
            </a:ext>
          </a:extLst>
        </p:spPr>
      </p:pic>
      <p:sp>
        <p:nvSpPr>
          <p:cNvPr id="8" name="7 CuadroTexto"/>
          <p:cNvSpPr txBox="1"/>
          <p:nvPr/>
        </p:nvSpPr>
        <p:spPr>
          <a:xfrm>
            <a:off x="990600" y="2209800"/>
            <a:ext cx="2992680" cy="3142996"/>
          </a:xfrm>
          <a:prstGeom prst="rect">
            <a:avLst/>
          </a:prstGeom>
          <a:noFill/>
          <a:ln>
            <a:noFill/>
          </a:ln>
        </p:spPr>
        <p:txBody>
          <a:bodyPr vert="horz" wrap="square" lIns="90000" tIns="45000" rIns="90000" bIns="45000" anchorCtr="0" compatLnSpc="0">
            <a:spAutoFit/>
          </a:bodyPr>
          <a:lstStyle/>
          <a:p>
            <a:pPr hangingPunct="0">
              <a:spcBef>
                <a:spcPts val="0"/>
              </a:spcBef>
              <a:spcAft>
                <a:spcPts val="0"/>
              </a:spcAft>
              <a:buClr>
                <a:srgbClr val="FFFFFF"/>
              </a:buClr>
              <a:buSzPct val="100000"/>
              <a:buFont typeface="Wingdings" pitchFamily="2" charset="2"/>
              <a:buNone/>
            </a:pPr>
            <a:r>
              <a:rPr lang="en-GB" dirty="0" smtClean="0">
                <a:solidFill>
                  <a:srgbClr val="7979FF"/>
                </a:solidFill>
                <a:latin typeface="Tahoma"/>
                <a:ea typeface="DejaVu Sans" pitchFamily="2"/>
                <a:cs typeface="DejaVu Sans" pitchFamily="2"/>
              </a:rPr>
              <a:t>Strip</a:t>
            </a:r>
            <a:r>
              <a:rPr lang="en-GB" dirty="0">
                <a:solidFill>
                  <a:srgbClr val="7979FF"/>
                </a:solidFill>
                <a:latin typeface="Tahoma"/>
                <a:ea typeface="DejaVu Sans" pitchFamily="2"/>
                <a:cs typeface="DejaVu Sans" pitchFamily="2"/>
              </a:rPr>
              <a:t>:</a:t>
            </a:r>
          </a:p>
          <a:p>
            <a:pPr lvl="1"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length =20 mm</a:t>
            </a:r>
          </a:p>
          <a:p>
            <a:pPr lvl="1"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width =20 um</a:t>
            </a:r>
          </a:p>
          <a:p>
            <a:pPr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Pitches:</a:t>
            </a:r>
          </a:p>
          <a:p>
            <a:pPr lvl="1"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Implant=80 um</a:t>
            </a:r>
          </a:p>
          <a:p>
            <a:pPr lvl="1"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readout= 80 um</a:t>
            </a:r>
          </a:p>
          <a:p>
            <a:pPr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Electrode:</a:t>
            </a:r>
          </a:p>
          <a:p>
            <a:pPr lvl="1"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R/um = 2.8 Ohms/um</a:t>
            </a:r>
          </a:p>
          <a:p>
            <a:pPr lvl="1" hangingPunct="0">
              <a:spcBef>
                <a:spcPts val="0"/>
              </a:spcBef>
              <a:spcAft>
                <a:spcPts val="0"/>
              </a:spcAft>
              <a:buClr>
                <a:srgbClr val="FFFFFF"/>
              </a:buClr>
              <a:buSzPct val="100000"/>
              <a:buFont typeface="Wingdings" pitchFamily="2" charset="2"/>
              <a:buNone/>
            </a:pPr>
            <a:r>
              <a:rPr lang="en-GB" dirty="0">
                <a:solidFill>
                  <a:srgbClr val="7979FF"/>
                </a:solidFill>
                <a:latin typeface="Tahoma"/>
                <a:ea typeface="DejaVu Sans" pitchFamily="2"/>
                <a:cs typeface="DejaVu Sans" pitchFamily="2"/>
              </a:rPr>
              <a:t>R/um = 12.2 Ohms/um</a:t>
            </a:r>
          </a:p>
          <a:p>
            <a:pPr algn="ctr" hangingPunct="0">
              <a:spcBef>
                <a:spcPts val="0"/>
              </a:spcBef>
              <a:spcAft>
                <a:spcPts val="0"/>
              </a:spcAft>
              <a:buClr>
                <a:srgbClr val="FFFFFF"/>
              </a:buClr>
              <a:buSzPct val="100000"/>
              <a:buFont typeface="Wingdings" pitchFamily="2" charset="2"/>
              <a:buNone/>
            </a:pPr>
            <a:endParaRPr lang="en-GB" b="1" dirty="0">
              <a:solidFill>
                <a:srgbClr val="7979FF"/>
              </a:solidFill>
              <a:latin typeface="Nimbus Sans L" pitchFamily="18"/>
              <a:ea typeface="DejaVu Sans" pitchFamily="2"/>
              <a:cs typeface="DejaVu Sans" pitchFamily="2"/>
            </a:endParaRPr>
          </a:p>
        </p:txBody>
      </p:sp>
      <p:sp>
        <p:nvSpPr>
          <p:cNvPr id="6" name="5 CuadroTexto"/>
          <p:cNvSpPr txBox="1"/>
          <p:nvPr/>
        </p:nvSpPr>
        <p:spPr>
          <a:xfrm>
            <a:off x="7543597" y="2057400"/>
            <a:ext cx="1332417" cy="344710"/>
          </a:xfrm>
          <a:prstGeom prst="rect">
            <a:avLst/>
          </a:prstGeom>
          <a:noFill/>
        </p:spPr>
        <p:txBody>
          <a:bodyPr wrap="none" rtlCol="0">
            <a:spAutoFit/>
          </a:bodyPr>
          <a:lstStyle/>
          <a:p>
            <a:pPr algn="ctr">
              <a:lnSpc>
                <a:spcPct val="80000"/>
              </a:lnSpc>
              <a:spcBef>
                <a:spcPct val="20000"/>
              </a:spcBef>
              <a:buClr>
                <a:srgbClr val="FFFFFF"/>
              </a:buClr>
              <a:buSzPct val="100000"/>
              <a:buFont typeface="Wingdings" pitchFamily="2" charset="2"/>
              <a:buNone/>
            </a:pPr>
            <a:r>
              <a:rPr lang="en-US" sz="2000" i="1" dirty="0" smtClean="0">
                <a:solidFill>
                  <a:srgbClr val="7979FF"/>
                </a:solidFill>
                <a:latin typeface="Calibri" pitchFamily="34" charset="0"/>
                <a:ea typeface="+mn-ea"/>
                <a:cs typeface="+mn-cs"/>
              </a:rPr>
              <a:t>Beatle chip</a:t>
            </a:r>
            <a:endParaRPr lang="en-US" sz="2000" i="1" dirty="0">
              <a:solidFill>
                <a:srgbClr val="7979FF"/>
              </a:solidFill>
              <a:latin typeface="Calibri" pitchFamily="34" charset="0"/>
              <a:ea typeface="+mn-ea"/>
              <a:cs typeface="+mn-cs"/>
            </a:endParaRPr>
          </a:p>
        </p:txBody>
      </p:sp>
      <p:cxnSp>
        <p:nvCxnSpPr>
          <p:cNvPr id="11" name="10 Conector recto de flecha"/>
          <p:cNvCxnSpPr>
            <a:endCxn id="6" idx="1"/>
          </p:cNvCxnSpPr>
          <p:nvPr/>
        </p:nvCxnSpPr>
        <p:spPr bwMode="auto">
          <a:xfrm flipV="1">
            <a:off x="5029200" y="2229755"/>
            <a:ext cx="2514397" cy="1275446"/>
          </a:xfrm>
          <a:prstGeom prst="straightConnector1">
            <a:avLst/>
          </a:prstGeom>
          <a:noFill/>
          <a:ln w="25400" cap="flat" cmpd="sng" algn="ctr">
            <a:solidFill>
              <a:srgbClr val="F34313"/>
            </a:solidFill>
            <a:prstDash val="solid"/>
            <a:round/>
            <a:headEnd type="arrow"/>
            <a:tailEnd type="arrow"/>
          </a:ln>
          <a:effectLst/>
        </p:spPr>
      </p:cxnSp>
      <p:cxnSp>
        <p:nvCxnSpPr>
          <p:cNvPr id="14" name="13 Conector recto de flecha"/>
          <p:cNvCxnSpPr/>
          <p:nvPr/>
        </p:nvCxnSpPr>
        <p:spPr bwMode="auto">
          <a:xfrm flipV="1">
            <a:off x="6858000" y="2402110"/>
            <a:ext cx="990600" cy="1103090"/>
          </a:xfrm>
          <a:prstGeom prst="straightConnector1">
            <a:avLst/>
          </a:prstGeom>
          <a:noFill/>
          <a:ln w="25400" cap="flat" cmpd="sng" algn="ctr">
            <a:solidFill>
              <a:srgbClr val="F34313"/>
            </a:solidFill>
            <a:prstDash val="solid"/>
            <a:round/>
            <a:headEnd type="arrow"/>
            <a:tailEnd type="arrow"/>
          </a:ln>
          <a:effectLst/>
        </p:spPr>
      </p:cxnSp>
      <p:sp>
        <p:nvSpPr>
          <p:cNvPr id="12" name="4 Marcador de pie de página"/>
          <p:cNvSpPr>
            <a:spLocks noGrp="1"/>
          </p:cNvSpPr>
          <p:nvPr>
            <p:ph type="ftr" sz="quarter" idx="11"/>
          </p:nvPr>
        </p:nvSpPr>
        <p:spPr>
          <a:xfrm>
            <a:off x="2895600" y="6350560"/>
            <a:ext cx="5410200" cy="457200"/>
          </a:xfrm>
        </p:spPr>
        <p:txBody>
          <a:bodyPr/>
          <a:lstStyle/>
          <a:p>
            <a:pPr>
              <a:defRPr/>
            </a:pPr>
            <a:r>
              <a:rPr lang="en-US" altLang="en-US" dirty="0" err="1" smtClean="0"/>
              <a:t>ivan.vila@csic.es</a:t>
            </a:r>
            <a:r>
              <a:rPr lang="en-US" altLang="en-US" dirty="0" smtClean="0"/>
              <a:t>, AIDA 2nd Annual meeting</a:t>
            </a:r>
            <a:endParaRPr lang="es-ES_tradnl" altLang="en-US" dirty="0"/>
          </a:p>
        </p:txBody>
      </p:sp>
    </p:spTree>
    <p:extLst>
      <p:ext uri="{BB962C8B-B14F-4D97-AF65-F5344CB8AC3E}">
        <p14:creationId xmlns:p14="http://schemas.microsoft.com/office/powerpoint/2010/main" val="166101651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VERY Preliminary results (1)</a:t>
            </a:r>
            <a:endParaRPr lang="en-US" dirty="0"/>
          </a:p>
        </p:txBody>
      </p:sp>
      <p:sp>
        <p:nvSpPr>
          <p:cNvPr id="3" name="2 Marcador de contenido"/>
          <p:cNvSpPr>
            <a:spLocks noGrp="1"/>
          </p:cNvSpPr>
          <p:nvPr>
            <p:ph idx="1"/>
          </p:nvPr>
        </p:nvSpPr>
        <p:spPr>
          <a:xfrm>
            <a:off x="4572000" y="1371600"/>
            <a:ext cx="4267200" cy="2133600"/>
          </a:xfrm>
        </p:spPr>
        <p:txBody>
          <a:bodyPr/>
          <a:lstStyle/>
          <a:p>
            <a:r>
              <a:rPr lang="en-US" dirty="0" smtClean="0"/>
              <a:t>Imaging of the </a:t>
            </a:r>
            <a:r>
              <a:rPr lang="en-US" dirty="0" err="1" smtClean="0"/>
              <a:t>SPS</a:t>
            </a:r>
            <a:r>
              <a:rPr lang="en-US" dirty="0" smtClean="0"/>
              <a:t> beam profile.</a:t>
            </a:r>
          </a:p>
          <a:p>
            <a:r>
              <a:rPr lang="en-US" dirty="0" smtClean="0"/>
              <a:t>Cluster correlation between opposite ends</a:t>
            </a:r>
          </a:p>
          <a:p>
            <a:endParaRPr lang="en-US" dirty="0"/>
          </a:p>
        </p:txBody>
      </p:sp>
      <p:sp>
        <p:nvSpPr>
          <p:cNvPr id="4" name="3 Marcador de número de diapositiva"/>
          <p:cNvSpPr>
            <a:spLocks noGrp="1"/>
          </p:cNvSpPr>
          <p:nvPr>
            <p:ph type="sldNum" sz="quarter" idx="10"/>
          </p:nvPr>
        </p:nvSpPr>
        <p:spPr/>
        <p:txBody>
          <a:bodyPr/>
          <a:lstStyle/>
          <a:p>
            <a:pPr>
              <a:defRPr/>
            </a:pPr>
            <a:fld id="{9A5CEF15-0670-42F8-B063-5D05E1C9277E}" type="slidenum">
              <a:rPr lang="es-ES_tradnl" altLang="en-US" smtClean="0"/>
              <a:pPr>
                <a:defRPr/>
              </a:pPr>
              <a:t>9</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dirty="0" err="1" smtClean="0"/>
              <a:t>ivan.vila@csic.es</a:t>
            </a:r>
            <a:r>
              <a:rPr lang="en-US" altLang="en-US" dirty="0" smtClean="0"/>
              <a:t>, AIDA 2nd Annual meeting</a:t>
            </a:r>
            <a:endParaRPr lang="es-ES_tradnl" altLang="en-US" dirty="0"/>
          </a:p>
        </p:txBody>
      </p:sp>
      <p:graphicFrame>
        <p:nvGraphicFramePr>
          <p:cNvPr id="6" name="5 Objeto"/>
          <p:cNvGraphicFramePr>
            <a:graphicFrameLocks noChangeAspect="1"/>
          </p:cNvGraphicFramePr>
          <p:nvPr>
            <p:extLst>
              <p:ext uri="{D42A27DB-BD31-4B8C-83A1-F6EECF244321}">
                <p14:modId xmlns:p14="http://schemas.microsoft.com/office/powerpoint/2010/main" val="3631063140"/>
              </p:ext>
            </p:extLst>
          </p:nvPr>
        </p:nvGraphicFramePr>
        <p:xfrm>
          <a:off x="685800" y="1524000"/>
          <a:ext cx="3410486" cy="4495800"/>
        </p:xfrm>
        <a:graphic>
          <a:graphicData uri="http://schemas.openxmlformats.org/presentationml/2006/ole">
            <mc:AlternateContent xmlns:mc="http://schemas.openxmlformats.org/markup-compatibility/2006">
              <mc:Choice xmlns:v="urn:schemas-microsoft-com:vml" Requires="v">
                <p:oleObj spid="_x0000_s7171" name="Acrobat Document" r:id="rId3" imgW="5324314" imgH="7019893" progId="AcroExch.Document.7">
                  <p:embed/>
                </p:oleObj>
              </mc:Choice>
              <mc:Fallback>
                <p:oleObj name="Acrobat Document" r:id="rId3" imgW="5324314" imgH="7019893" progId="AcroExch.Document.7">
                  <p:embed/>
                  <p:pic>
                    <p:nvPicPr>
                      <p:cNvPr id="0" name=""/>
                      <p:cNvPicPr/>
                      <p:nvPr/>
                    </p:nvPicPr>
                    <p:blipFill>
                      <a:blip r:embed="rId4"/>
                      <a:stretch>
                        <a:fillRect/>
                      </a:stretch>
                    </p:blipFill>
                    <p:spPr>
                      <a:xfrm>
                        <a:off x="685800" y="1524000"/>
                        <a:ext cx="3410486" cy="4495800"/>
                      </a:xfrm>
                      <a:prstGeom prst="rect">
                        <a:avLst/>
                      </a:prstGeom>
                    </p:spPr>
                  </p:pic>
                </p:oleObj>
              </mc:Fallback>
            </mc:AlternateContent>
          </a:graphicData>
        </a:graphic>
      </p:graphicFrame>
      <p:pic>
        <p:nvPicPr>
          <p:cNvPr id="615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7800" y="3505200"/>
            <a:ext cx="2895600" cy="25513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6531147"/>
      </p:ext>
    </p:extLst>
  </p:cSld>
  <p:clrMapOvr>
    <a:masterClrMapping/>
  </p:clrMapOvr>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a:solidFill>
            <a:srgbClr val="FF0000"/>
          </a:solidFill>
        </a:ln>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25400">
          <a:solidFill>
            <a:srgbClr val="FF0000"/>
          </a:solidFill>
          <a:tailEnd type="none"/>
        </a:ln>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175" cap="flat" cmpd="sng" algn="ctr">
          <a:solidFill>
            <a:srgbClr val="FF0000"/>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dirty="0" smtClean="0">
            <a:solidFill>
              <a:schemeClr val="bg1"/>
            </a:solidFill>
          </a:defRPr>
        </a:defPPr>
      </a:lstStyle>
    </a:spDef>
    <a:lnDef>
      <a:spPr bwMode="auto">
        <a:noFill/>
        <a:ln w="25400" cap="flat" cmpd="sng" algn="ctr">
          <a:solidFill>
            <a:srgbClr val="2A1BEB"/>
          </a:solidFill>
          <a:prstDash val="solid"/>
          <a:round/>
          <a:headEnd type="none" w="med" len="med"/>
          <a:tailEnd type="arrow"/>
        </a:ln>
        <a:effectLst/>
      </a:spPr>
      <a:bodyPr/>
      <a:lstStyle/>
    </a:ln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Char char="•"/>
          <a:tabLst/>
          <a:defRPr kumimoji="0" lang="cs-CZ" sz="2000" b="0" i="0" u="none" strike="noStrike" cap="none" normalizeH="0" baseline="0" smtClean="0">
            <a:ln>
              <a:noFill/>
            </a:ln>
            <a:solidFill>
              <a:schemeClr val="bg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Char char="•"/>
          <a:tabLst/>
          <a:defRPr kumimoji="0" lang="cs-CZ" sz="2000" b="0" i="0" u="none" strike="noStrike" cap="none" normalizeH="0" baseline="0" smtClean="0">
            <a:ln>
              <a:noFill/>
            </a:ln>
            <a:solidFill>
              <a:schemeClr val="bg1"/>
            </a:solidFill>
            <a:effectLst/>
            <a:latin typeface="Comic Sans MS" pitchFamily="66" charset="0"/>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175" cap="flat" cmpd="sng" algn="ctr">
          <a:solidFill>
            <a:srgbClr val="FF0000"/>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dirty="0" smtClean="0">
            <a:solidFill>
              <a:schemeClr val="bg1"/>
            </a:solidFill>
          </a:defRPr>
        </a:defPPr>
      </a:lstStyle>
    </a:spDef>
    <a:lnDef>
      <a:spPr bwMode="auto">
        <a:noFill/>
        <a:ln w="25400" cap="flat" cmpd="sng" algn="ctr">
          <a:solidFill>
            <a:srgbClr val="2A1BEB"/>
          </a:solidFill>
          <a:prstDash val="solid"/>
          <a:round/>
          <a:headEnd type="none" w="med" len="med"/>
          <a:tailEnd type="arrow"/>
        </a:ln>
        <a:effectLst/>
      </a:spPr>
      <a:bodyPr/>
      <a:lstStyle/>
    </a:ln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247</TotalTime>
  <Words>1214</Words>
  <Application>Microsoft Macintosh PowerPoint</Application>
  <PresentationFormat>On-screen Show (4:3)</PresentationFormat>
  <Paragraphs>236</Paragraphs>
  <Slides>30</Slides>
  <Notes>1</Notes>
  <HiddenSlides>1</HiddenSlides>
  <MMClips>0</MMClips>
  <ScaleCrop>false</ScaleCrop>
  <HeadingPairs>
    <vt:vector size="8" baseType="variant">
      <vt:variant>
        <vt:lpstr>Theme</vt:lpstr>
      </vt:variant>
      <vt:variant>
        <vt:i4>4</vt:i4>
      </vt:variant>
      <vt:variant>
        <vt:lpstr>Links</vt:lpstr>
      </vt:variant>
      <vt:variant>
        <vt:i4>2</vt:i4>
      </vt:variant>
      <vt:variant>
        <vt:lpstr>Embedded OLE Servers</vt:lpstr>
      </vt:variant>
      <vt:variant>
        <vt:i4>1</vt:i4>
      </vt:variant>
      <vt:variant>
        <vt:lpstr>Slide Titles</vt:lpstr>
      </vt:variant>
      <vt:variant>
        <vt:i4>30</vt:i4>
      </vt:variant>
    </vt:vector>
  </HeadingPairs>
  <TitlesOfParts>
    <vt:vector size="37" baseType="lpstr">
      <vt:lpstr>Standarddesign</vt:lpstr>
      <vt:lpstr>Borde</vt:lpstr>
      <vt:lpstr>Default Design</vt:lpstr>
      <vt:lpstr>1_Borde</vt:lpstr>
      <vt:lpstr>???</vt:lpstr>
      <vt:lpstr>???</vt:lpstr>
      <vt:lpstr>Acrobat Document</vt:lpstr>
      <vt:lpstr>WP9.4 Summary</vt:lpstr>
      <vt:lpstr>Baseline vs. Advanced Deliverable</vt:lpstr>
      <vt:lpstr>Schedule of yesterdays session</vt:lpstr>
      <vt:lpstr>Advanced deliverable</vt:lpstr>
      <vt:lpstr>ON Semiconductor</vt:lpstr>
      <vt:lpstr>PowerPoint Presentation</vt:lpstr>
      <vt:lpstr>Charge-Division Concept in ustrip Sensors  (1)</vt:lpstr>
      <vt:lpstr>Prototypes from CNM</vt:lpstr>
      <vt:lpstr>VERY Preliminary results (1)</vt:lpstr>
      <vt:lpstr>PowerPoint Presentation</vt:lpstr>
      <vt:lpstr>PowerPoint Presentation</vt:lpstr>
      <vt:lpstr>PowerPoint Presentation</vt:lpstr>
      <vt:lpstr>SMART Mechanics: Initial proposal</vt:lpstr>
      <vt:lpstr>Demostrator plate demostrator @ DESY </vt:lpstr>
      <vt:lpstr>Demonstrator simulation under flexion loads</vt:lpstr>
      <vt:lpstr>Demonstrator simulation under flexion loads</vt:lpstr>
      <vt:lpstr>Demonstrator simulation under torsion loads</vt:lpstr>
      <vt:lpstr>Baseline deliverable</vt:lpstr>
      <vt:lpstr>Re-using old SiLC Sensors</vt:lpstr>
      <vt:lpstr>Recuperation of SiLC Sensors</vt:lpstr>
      <vt:lpstr>Sensor Performance after disassembly</vt:lpstr>
      <vt:lpstr>All components available:</vt:lpstr>
      <vt:lpstr>Module Status </vt:lpstr>
      <vt:lpstr>Data Acquisition System</vt:lpstr>
      <vt:lpstr>DAQ Details</vt:lpstr>
      <vt:lpstr>Status DAQ software</vt:lpstr>
      <vt:lpstr>Schedule</vt:lpstr>
      <vt:lpstr>Deliverable Month 39</vt:lpstr>
      <vt:lpstr>Deliverable status</vt:lpstr>
      <vt:lpstr>Summary</vt:lpstr>
    </vt:vector>
  </TitlesOfParts>
  <Company>HEPHY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Thomas Bergauer</dc:creator>
  <cp:lastModifiedBy>Thomas Bergauer</cp:lastModifiedBy>
  <cp:revision>349</cp:revision>
  <dcterms:created xsi:type="dcterms:W3CDTF">2010-11-18T04:45:54Z</dcterms:created>
  <dcterms:modified xsi:type="dcterms:W3CDTF">2013-04-11T07:34:41Z</dcterms:modified>
</cp:coreProperties>
</file>