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0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5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1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4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9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4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4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6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42080-12A0-4C40-BE06-C1F69F0C0A2B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48AE-9B62-B045-A6BB-03A542B6C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0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dat.eu/" TargetMode="External"/><Relationship Id="rId4" Type="http://schemas.openxmlformats.org/officeDocument/2006/relationships/hyperlink" Target="http://www.alliancepermanentaccess.org/" TargetMode="External"/><Relationship Id="rId5" Type="http://schemas.openxmlformats.org/officeDocument/2006/relationships/hyperlink" Target="http://www.dcc.ac.uk/events/idcc13" TargetMode="External"/><Relationship Id="rId6" Type="http://schemas.openxmlformats.org/officeDocument/2006/relationships/hyperlink" Target="http://www.e-irg.eu/" TargetMode="External"/><Relationship Id="rId7" Type="http://schemas.openxmlformats.org/officeDocument/2006/relationships/hyperlink" Target="http://ec.europa.eu/research/horizon2020/index_en.cf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d-alliance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483" y="2130425"/>
            <a:ext cx="8495648" cy="1470025"/>
          </a:xfrm>
        </p:spPr>
        <p:txBody>
          <a:bodyPr/>
          <a:lstStyle/>
          <a:p>
            <a:r>
              <a:rPr lang="en-US" dirty="0" smtClean="0"/>
              <a:t>DPHEP – International Perspectives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549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Mine…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954"/>
            <a:ext cx="8229600" cy="481500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1984 – 1989: </a:t>
            </a:r>
            <a:r>
              <a:rPr lang="en-US" sz="2400" b="1" dirty="0" smtClean="0"/>
              <a:t>LEP: </a:t>
            </a:r>
            <a:r>
              <a:rPr lang="en-US" sz="2400" dirty="0" smtClean="0"/>
              <a:t>VAX/VMS, CERNVM, </a:t>
            </a:r>
            <a:r>
              <a:rPr lang="en-US" sz="2400" dirty="0" err="1" smtClean="0"/>
              <a:t>DECnet</a:t>
            </a:r>
            <a:r>
              <a:rPr lang="en-US" sz="2400" dirty="0" smtClean="0"/>
              <a:t>, TCP/IP etc.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1989 – 1993: FATMEN, CSPACK, HEPDB, … (FNAL/DESY)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1993 – 1995: CERNLIB, SHIFT and </a:t>
            </a:r>
            <a:r>
              <a:rPr lang="en-US" sz="2400" b="1" dirty="0" smtClean="0"/>
              <a:t>LHC</a:t>
            </a:r>
            <a:r>
              <a:rPr lang="en-US" sz="2400" dirty="0" smtClean="0"/>
              <a:t> computing…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1995 – 1999: RD45 / LHC++ (SLAC, BNL, FNAL)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2000 – 2004: Oracle, including Oracle 10g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2005 – 2009: WLCG Service Challenges, CCRC’08, STEP’09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2010 – 2012: EGI_DS, EGI-</a:t>
            </a:r>
            <a:r>
              <a:rPr lang="en-US" sz="2400" dirty="0" err="1" smtClean="0"/>
              <a:t>InSPIRE</a:t>
            </a:r>
            <a:r>
              <a:rPr lang="en-US" sz="2400" dirty="0" smtClean="0"/>
              <a:t>,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2013 – 2015: DPHEP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2014 – 2020: Horizon 2020?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6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I’ve been following…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2813" cy="487367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2"/>
              </a:rPr>
              <a:t>Research Data Alliance</a:t>
            </a:r>
            <a:r>
              <a:rPr lang="en-US" dirty="0" smtClean="0"/>
              <a:t> – March 18 – 20 Gothenburg</a:t>
            </a:r>
          </a:p>
          <a:p>
            <a:pPr lvl="1"/>
            <a:r>
              <a:rPr lang="en-US" dirty="0" smtClean="0"/>
              <a:t>An “IETF” for Data Management</a:t>
            </a:r>
          </a:p>
          <a:p>
            <a:pPr lvl="1"/>
            <a:r>
              <a:rPr lang="en-US" dirty="0" smtClean="0"/>
              <a:t>Supported by US, EU and AU</a:t>
            </a:r>
          </a:p>
          <a:p>
            <a:pPr lvl="1"/>
            <a:r>
              <a:rPr lang="en-US" dirty="0" smtClean="0"/>
              <a:t>In Europe via </a:t>
            </a:r>
            <a:r>
              <a:rPr lang="en-US" dirty="0" err="1" smtClean="0"/>
              <a:t>iCORDI</a:t>
            </a:r>
            <a:r>
              <a:rPr lang="en-US" dirty="0" smtClean="0"/>
              <a:t> “son of EUDAT”?</a:t>
            </a:r>
          </a:p>
          <a:p>
            <a:r>
              <a:rPr lang="en-US" dirty="0" smtClean="0">
                <a:hlinkClick r:id="rId3"/>
              </a:rPr>
              <a:t>EUDAT</a:t>
            </a:r>
            <a:endParaRPr lang="en-US" dirty="0" smtClean="0"/>
          </a:p>
          <a:p>
            <a:pPr lvl="1"/>
            <a:r>
              <a:rPr lang="en-US" dirty="0" smtClean="0"/>
              <a:t>ES, VPH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“Invitation” to archive LEP/ LHC data, test IRODS etc.</a:t>
            </a:r>
          </a:p>
          <a:p>
            <a:pPr lvl="1"/>
            <a:r>
              <a:rPr lang="en-US" dirty="0" smtClean="0"/>
              <a:t>Workshop on data preservation prior to EUDAT in BCN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Q: </a:t>
            </a:r>
            <a:r>
              <a:rPr lang="en-US" b="1" i="1" dirty="0" smtClean="0">
                <a:solidFill>
                  <a:srgbClr val="008000"/>
                </a:solidFill>
              </a:rPr>
              <a:t>“Is international coordination needed?” A: yes</a:t>
            </a:r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hlinkClick r:id="rId4"/>
              </a:rPr>
              <a:t>APA</a:t>
            </a:r>
            <a:r>
              <a:rPr lang="en-US" dirty="0" smtClean="0"/>
              <a:t> / </a:t>
            </a:r>
            <a:r>
              <a:rPr lang="en-US" dirty="0" smtClean="0">
                <a:hlinkClick r:id="rId5"/>
              </a:rPr>
              <a:t>iDCC</a:t>
            </a:r>
            <a:r>
              <a:rPr lang="en-US" dirty="0" smtClean="0"/>
              <a:t> / other digital preservation events</a:t>
            </a:r>
          </a:p>
          <a:p>
            <a:pPr lvl="1"/>
            <a:r>
              <a:rPr lang="en-US" dirty="0" smtClean="0"/>
              <a:t>Make others aware of us; learn from them; build bridges / partnerships for future / imminent projects</a:t>
            </a:r>
          </a:p>
          <a:p>
            <a:r>
              <a:rPr lang="en-US" dirty="0">
                <a:hlinkClick r:id="rId6"/>
              </a:rPr>
              <a:t>e</a:t>
            </a:r>
            <a:r>
              <a:rPr lang="en-US" dirty="0" smtClean="0">
                <a:hlinkClick r:id="rId6"/>
              </a:rPr>
              <a:t>-IRG </a:t>
            </a:r>
            <a:r>
              <a:rPr lang="en-US" dirty="0" smtClean="0"/>
              <a:t>– Dec 3-4 in Amsterdam</a:t>
            </a:r>
          </a:p>
          <a:p>
            <a:pPr lvl="1"/>
            <a:r>
              <a:rPr lang="en-US" dirty="0" smtClean="0"/>
              <a:t>“shaping </a:t>
            </a:r>
            <a:r>
              <a:rPr lang="en-US" dirty="0"/>
              <a:t>Digital Agenda for </a:t>
            </a:r>
            <a:r>
              <a:rPr lang="en-US" dirty="0" smtClean="0"/>
              <a:t>Europe”</a:t>
            </a:r>
          </a:p>
          <a:p>
            <a:endParaRPr lang="en-US" dirty="0"/>
          </a:p>
          <a:p>
            <a:r>
              <a:rPr lang="en-US" dirty="0" smtClean="0"/>
              <a:t>IMHO all worth following up to (at least) start of </a:t>
            </a:r>
            <a:r>
              <a:rPr lang="en-US" dirty="0" smtClean="0">
                <a:hlinkClick r:id="rId7"/>
              </a:rPr>
              <a:t>H2020</a:t>
            </a:r>
            <a:endParaRPr lang="en-US" dirty="0" smtClean="0"/>
          </a:p>
          <a:p>
            <a:r>
              <a:rPr lang="en-US" dirty="0" smtClean="0"/>
              <a:t>We should develop “vision”(s) for sharing with funding agencies and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87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091" y="1417638"/>
            <a:ext cx="8376709" cy="50213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IMHO we should try to cast existing / planned DPHEP activities into a (set of) vision(s), e.g.</a:t>
            </a:r>
          </a:p>
          <a:p>
            <a:endParaRPr lang="en-US" dirty="0"/>
          </a:p>
          <a:p>
            <a:pPr lvl="1"/>
            <a:r>
              <a:rPr lang="en-US" dirty="0" smtClean="0"/>
              <a:t>2020 Vision: … </a:t>
            </a:r>
          </a:p>
          <a:p>
            <a:pPr lvl="2"/>
            <a:r>
              <a:rPr lang="en-US" dirty="0" smtClean="0"/>
              <a:t>[ pre-LHC experiments + first 10 years of LHC]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2030 Vision: …</a:t>
            </a:r>
          </a:p>
          <a:p>
            <a:pPr lvl="2"/>
            <a:r>
              <a:rPr lang="en-US" dirty="0" smtClean="0"/>
              <a:t>[ LHC + upgrades + … ]</a:t>
            </a:r>
          </a:p>
          <a:p>
            <a:endParaRPr lang="en-US" dirty="0"/>
          </a:p>
          <a:p>
            <a:r>
              <a:rPr lang="en-US" dirty="0" smtClean="0"/>
              <a:t>We could </a:t>
            </a:r>
            <a:r>
              <a:rPr lang="en-US" dirty="0" err="1" smtClean="0"/>
              <a:t>organise</a:t>
            </a:r>
            <a:r>
              <a:rPr lang="en-US" dirty="0" smtClean="0"/>
              <a:t> our work into a set of “challenges” with pre-defined metrics</a:t>
            </a:r>
          </a:p>
          <a:p>
            <a:endParaRPr lang="en-US" dirty="0"/>
          </a:p>
          <a:p>
            <a:r>
              <a:rPr lang="en-US" dirty="0" smtClean="0"/>
              <a:t>Plus an orthogonal view -&gt; functional blocks (OAIS) 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559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can be part of EUDAT-2?</a:t>
            </a:r>
          </a:p>
          <a:p>
            <a:pPr lvl="1"/>
            <a:r>
              <a:rPr lang="en-US" dirty="0" smtClean="0"/>
              <a:t>Prototype long-term archives that survive long after the institute that created the data?</a:t>
            </a:r>
          </a:p>
          <a:p>
            <a:pPr lvl="1"/>
            <a:r>
              <a:rPr lang="en-US" dirty="0" smtClean="0"/>
              <a:t>A more modest study with LEP / LHC / other data?</a:t>
            </a:r>
          </a:p>
          <a:p>
            <a:r>
              <a:rPr lang="en-US" dirty="0" smtClean="0"/>
              <a:t>We can be part of “SCIDIP-xx-2”?</a:t>
            </a:r>
          </a:p>
          <a:p>
            <a:pPr lvl="1"/>
            <a:r>
              <a:rPr lang="en-US" dirty="0" smtClean="0"/>
              <a:t>Identify key work packages were we have particularly requirements / knowledge?</a:t>
            </a:r>
          </a:p>
          <a:p>
            <a:pPr lvl="2"/>
            <a:r>
              <a:rPr lang="en-US" dirty="0" smtClean="0"/>
              <a:t>E.g. keeping “s/w” usable over long periods, adapting to widely changing e-Infrastructures</a:t>
            </a:r>
          </a:p>
          <a:p>
            <a:r>
              <a:rPr lang="en-US" dirty="0" smtClean="0"/>
              <a:t>“RDA-2”?</a:t>
            </a:r>
          </a:p>
          <a:p>
            <a:pPr lvl="1"/>
            <a:r>
              <a:rPr lang="en-US" dirty="0" smtClean="0"/>
              <a:t>Wider data management standards definition and implementation of </a:t>
            </a:r>
            <a:r>
              <a:rPr lang="en-US" dirty="0" err="1" smtClean="0"/>
              <a:t>PoCs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4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Jan 14-17: IDCC13 in Amsterdam</a:t>
            </a:r>
          </a:p>
          <a:p>
            <a:pPr lvl="1"/>
            <a:r>
              <a:rPr lang="en-US" dirty="0" smtClean="0"/>
              <a:t>EU, EUDAT, ICORDI, APA, DCC </a:t>
            </a:r>
            <a:r>
              <a:rPr lang="en-US" dirty="0" err="1" smtClean="0"/>
              <a:t>etc</a:t>
            </a:r>
            <a:r>
              <a:rPr lang="en-US" dirty="0" smtClean="0"/>
              <a:t> will be there</a:t>
            </a:r>
          </a:p>
          <a:p>
            <a:pPr lvl="1"/>
            <a:r>
              <a:rPr lang="en-US" dirty="0" smtClean="0"/>
              <a:t>“First” concrete information on FP8?</a:t>
            </a:r>
          </a:p>
          <a:p>
            <a:r>
              <a:rPr lang="en-US" dirty="0" smtClean="0"/>
              <a:t>Feb 21-22: ICFA at TRIUMF</a:t>
            </a:r>
          </a:p>
          <a:p>
            <a:r>
              <a:rPr lang="en-US" dirty="0" smtClean="0"/>
              <a:t>Mar 18-20: RDA “kickoff” in Gothenburg</a:t>
            </a:r>
          </a:p>
          <a:p>
            <a:r>
              <a:rPr lang="en-US" dirty="0" smtClean="0"/>
              <a:t>Apr 15-19: </a:t>
            </a:r>
            <a:r>
              <a:rPr lang="en-US" dirty="0" err="1" smtClean="0"/>
              <a:t>HEPiX</a:t>
            </a:r>
            <a:r>
              <a:rPr lang="en-US" dirty="0" smtClean="0"/>
              <a:t> in Bologna</a:t>
            </a:r>
          </a:p>
          <a:p>
            <a:endParaRPr lang="en-US" dirty="0"/>
          </a:p>
          <a:p>
            <a:r>
              <a:rPr lang="en-US" dirty="0" smtClean="0"/>
              <a:t>Nov 19, 17:00 UTC+1: first FP8 calls close????</a:t>
            </a:r>
          </a:p>
          <a:p>
            <a:endParaRPr lang="en-US" dirty="0"/>
          </a:p>
          <a:p>
            <a:r>
              <a:rPr lang="en-US" dirty="0" smtClean="0"/>
              <a:t>IMHO, Q1 (Q2?) will be critical for identifying potential projects and partners (and Q3 for writing proposals)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4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553</Words>
  <Application>Microsoft Macintosh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DPHEP – International Perspectives</vt:lpstr>
      <vt:lpstr>A Brief History of Mine…</vt:lpstr>
      <vt:lpstr>Threads I’ve been following…</vt:lpstr>
      <vt:lpstr>DPHEP Vision</vt:lpstr>
      <vt:lpstr>What if?</vt:lpstr>
      <vt:lpstr>Timeline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DPHEP – International Perspectives</dc:title>
  <dc:creator>Jamie Shiers</dc:creator>
  <cp:lastModifiedBy>Jamie Shiers</cp:lastModifiedBy>
  <cp:revision>14</cp:revision>
  <dcterms:created xsi:type="dcterms:W3CDTF">2012-11-20T13:47:20Z</dcterms:created>
  <dcterms:modified xsi:type="dcterms:W3CDTF">2012-11-21T08:05:30Z</dcterms:modified>
</cp:coreProperties>
</file>