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79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982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32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16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24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50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721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049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12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43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25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FDF83-FF83-E24A-A1C0-5307C83965A2}" type="datetimeFigureOut">
              <a:rPr lang="fr-FR" smtClean="0"/>
              <a:t>11/21/12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596B8-AE9C-F340-99D4-0A8C17E8A5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85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628305"/>
            <a:ext cx="7772400" cy="1470025"/>
          </a:xfrm>
        </p:spPr>
        <p:txBody>
          <a:bodyPr/>
          <a:lstStyle/>
          <a:p>
            <a:r>
              <a:rPr lang="en-GB" dirty="0" smtClean="0"/>
              <a:t>PREDON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Scientific Data Preservation Project</a:t>
            </a:r>
          </a:p>
          <a:p>
            <a:r>
              <a:rPr lang="en-GB" dirty="0" smtClean="0"/>
              <a:t>Call: Mastodons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074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MASTODONS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Multi-disciplinary Department of CNRS launched a call in April 2012:</a:t>
            </a:r>
          </a:p>
          <a:p>
            <a:pPr lvl="1"/>
            <a:r>
              <a:rPr lang="en-GB" dirty="0" smtClean="0"/>
              <a:t>Data exceeds storage</a:t>
            </a:r>
          </a:p>
          <a:p>
            <a:pPr lvl="1"/>
            <a:r>
              <a:rPr lang="en-GB" dirty="0" smtClean="0"/>
              <a:t>More science in Data</a:t>
            </a:r>
          </a:p>
          <a:p>
            <a:r>
              <a:rPr lang="en-GB" dirty="0" smtClean="0"/>
              <a:t>Possible Directions:</a:t>
            </a:r>
          </a:p>
          <a:p>
            <a:pPr lvl="1"/>
            <a:r>
              <a:rPr lang="en-GB" dirty="0" err="1" smtClean="0"/>
              <a:t>Stockage</a:t>
            </a:r>
            <a:r>
              <a:rPr lang="en-GB" dirty="0" smtClean="0"/>
              <a:t> et </a:t>
            </a:r>
            <a:r>
              <a:rPr lang="en-GB" dirty="0" err="1" smtClean="0"/>
              <a:t>gestion</a:t>
            </a:r>
            <a:r>
              <a:rPr lang="en-GB" dirty="0" smtClean="0"/>
              <a:t> de </a:t>
            </a:r>
            <a:r>
              <a:rPr lang="en-GB" dirty="0" err="1" smtClean="0"/>
              <a:t>données</a:t>
            </a:r>
            <a:r>
              <a:rPr lang="en-GB" dirty="0" smtClean="0"/>
              <a:t> (par </a:t>
            </a:r>
            <a:r>
              <a:rPr lang="en-GB" dirty="0" err="1" smtClean="0"/>
              <a:t>exemple</a:t>
            </a:r>
            <a:r>
              <a:rPr lang="en-GB" dirty="0" smtClean="0"/>
              <a:t>, </a:t>
            </a:r>
            <a:r>
              <a:rPr lang="en-GB" dirty="0" err="1" smtClean="0"/>
              <a:t>dans</a:t>
            </a:r>
            <a:r>
              <a:rPr lang="en-GB" dirty="0" smtClean="0"/>
              <a:t> le Cloud), </a:t>
            </a:r>
            <a:r>
              <a:rPr lang="en-GB" dirty="0" err="1" smtClean="0"/>
              <a:t>sécurité</a:t>
            </a:r>
            <a:r>
              <a:rPr lang="en-GB" dirty="0" smtClean="0"/>
              <a:t>, </a:t>
            </a:r>
            <a:r>
              <a:rPr lang="en-GB" dirty="0" err="1" smtClean="0"/>
              <a:t>confidentialité</a:t>
            </a:r>
            <a:r>
              <a:rPr lang="en-GB" dirty="0" smtClean="0"/>
              <a:t>.</a:t>
            </a:r>
          </a:p>
          <a:p>
            <a:pPr lvl="1"/>
            <a:r>
              <a:rPr lang="en-GB" dirty="0" err="1" smtClean="0"/>
              <a:t>Calcul</a:t>
            </a:r>
            <a:r>
              <a:rPr lang="en-GB" dirty="0" smtClean="0"/>
              <a:t> </a:t>
            </a:r>
            <a:r>
              <a:rPr lang="en-GB" dirty="0" err="1" smtClean="0"/>
              <a:t>intensif</a:t>
            </a:r>
            <a:r>
              <a:rPr lang="en-GB" dirty="0" smtClean="0"/>
              <a:t> </a:t>
            </a:r>
            <a:r>
              <a:rPr lang="en-GB" dirty="0" err="1" smtClean="0"/>
              <a:t>sur</a:t>
            </a:r>
            <a:r>
              <a:rPr lang="en-GB" dirty="0" smtClean="0"/>
              <a:t> des </a:t>
            </a:r>
            <a:r>
              <a:rPr lang="en-GB" dirty="0" err="1" smtClean="0"/>
              <a:t>grands</a:t>
            </a:r>
            <a:r>
              <a:rPr lang="en-GB" dirty="0" smtClean="0"/>
              <a:t> volumes de </a:t>
            </a:r>
            <a:r>
              <a:rPr lang="en-GB" dirty="0" err="1" smtClean="0"/>
              <a:t>données</a:t>
            </a:r>
            <a:r>
              <a:rPr lang="en-GB" dirty="0" smtClean="0"/>
              <a:t>, </a:t>
            </a:r>
            <a:r>
              <a:rPr lang="en-GB" dirty="0" err="1" smtClean="0"/>
              <a:t>parallélisme</a:t>
            </a:r>
            <a:r>
              <a:rPr lang="en-GB" dirty="0" smtClean="0"/>
              <a:t> </a:t>
            </a:r>
            <a:r>
              <a:rPr lang="en-GB" dirty="0" err="1" smtClean="0"/>
              <a:t>dirigé</a:t>
            </a:r>
            <a:r>
              <a:rPr lang="en-GB" dirty="0" smtClean="0"/>
              <a:t> par les </a:t>
            </a:r>
            <a:r>
              <a:rPr lang="en-GB" dirty="0" err="1" smtClean="0"/>
              <a:t>données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Visualisation de </a:t>
            </a:r>
            <a:r>
              <a:rPr lang="en-GB" dirty="0" err="1" smtClean="0"/>
              <a:t>grandes</a:t>
            </a:r>
            <a:r>
              <a:rPr lang="en-GB" dirty="0" smtClean="0"/>
              <a:t> masses de </a:t>
            </a:r>
            <a:r>
              <a:rPr lang="en-GB" dirty="0" err="1" smtClean="0"/>
              <a:t>données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Extraction de </a:t>
            </a:r>
            <a:r>
              <a:rPr lang="en-GB" dirty="0" err="1" smtClean="0"/>
              <a:t>connaissances</a:t>
            </a:r>
            <a:r>
              <a:rPr lang="en-GB" dirty="0" smtClean="0"/>
              <a:t>, </a:t>
            </a:r>
            <a:r>
              <a:rPr lang="en-GB" dirty="0" err="1" smtClean="0"/>
              <a:t>datamining</a:t>
            </a:r>
            <a:r>
              <a:rPr lang="en-GB" dirty="0" smtClean="0"/>
              <a:t> et </a:t>
            </a:r>
            <a:r>
              <a:rPr lang="en-GB" dirty="0" err="1" smtClean="0"/>
              <a:t>apprentissage</a:t>
            </a:r>
            <a:r>
              <a:rPr lang="en-GB" dirty="0" smtClean="0"/>
              <a:t>.</a:t>
            </a:r>
          </a:p>
          <a:p>
            <a:pPr lvl="1"/>
            <a:r>
              <a:rPr lang="en-GB" dirty="0" err="1" smtClean="0"/>
              <a:t>Qualité</a:t>
            </a:r>
            <a:r>
              <a:rPr lang="en-GB" dirty="0" smtClean="0"/>
              <a:t> des </a:t>
            </a:r>
            <a:r>
              <a:rPr lang="en-GB" dirty="0" err="1" smtClean="0"/>
              <a:t>données</a:t>
            </a:r>
            <a:r>
              <a:rPr lang="en-GB" dirty="0" smtClean="0"/>
              <a:t>, </a:t>
            </a:r>
            <a:r>
              <a:rPr lang="en-GB" dirty="0" err="1" smtClean="0"/>
              <a:t>confidentialité</a:t>
            </a:r>
            <a:r>
              <a:rPr lang="en-GB" dirty="0" smtClean="0"/>
              <a:t> et </a:t>
            </a:r>
            <a:r>
              <a:rPr lang="en-GB" dirty="0" err="1" smtClean="0"/>
              <a:t>sécurité</a:t>
            </a:r>
            <a:r>
              <a:rPr lang="en-GB" dirty="0" smtClean="0"/>
              <a:t> des </a:t>
            </a:r>
            <a:r>
              <a:rPr lang="en-GB" dirty="0" err="1" smtClean="0"/>
              <a:t>données</a:t>
            </a:r>
            <a:r>
              <a:rPr lang="en-GB" dirty="0" smtClean="0"/>
              <a:t>.</a:t>
            </a:r>
          </a:p>
          <a:p>
            <a:pPr lvl="1"/>
            <a:r>
              <a:rPr lang="en-GB" dirty="0" err="1" smtClean="0"/>
              <a:t>Problèmes</a:t>
            </a:r>
            <a:r>
              <a:rPr lang="en-GB" dirty="0" smtClean="0"/>
              <a:t> de </a:t>
            </a:r>
            <a:r>
              <a:rPr lang="en-GB" dirty="0" err="1" smtClean="0"/>
              <a:t>propriété</a:t>
            </a:r>
            <a:r>
              <a:rPr lang="en-GB" dirty="0" smtClean="0"/>
              <a:t>, de </a:t>
            </a:r>
            <a:r>
              <a:rPr lang="en-GB" dirty="0" err="1" smtClean="0"/>
              <a:t>droit</a:t>
            </a:r>
            <a:r>
              <a:rPr lang="en-GB" dirty="0" smtClean="0"/>
              <a:t> </a:t>
            </a:r>
            <a:r>
              <a:rPr lang="en-GB" dirty="0" err="1" smtClean="0"/>
              <a:t>d’usage</a:t>
            </a:r>
            <a:r>
              <a:rPr lang="en-GB" dirty="0" smtClean="0"/>
              <a:t>, </a:t>
            </a:r>
            <a:r>
              <a:rPr lang="en-GB" dirty="0" err="1" smtClean="0"/>
              <a:t>droit</a:t>
            </a:r>
            <a:r>
              <a:rPr lang="en-GB" dirty="0" smtClean="0"/>
              <a:t> </a:t>
            </a:r>
            <a:r>
              <a:rPr lang="en-GB" dirty="0" err="1" smtClean="0"/>
              <a:t>à</a:t>
            </a:r>
            <a:r>
              <a:rPr lang="en-GB" dirty="0" smtClean="0"/>
              <a:t> </a:t>
            </a:r>
            <a:r>
              <a:rPr lang="en-GB" dirty="0" err="1" smtClean="0"/>
              <a:t>l’oubli</a:t>
            </a:r>
            <a:r>
              <a:rPr lang="en-GB" dirty="0" smtClean="0"/>
              <a:t>.</a:t>
            </a:r>
          </a:p>
          <a:p>
            <a:pPr lvl="1"/>
            <a:r>
              <a:rPr lang="en-GB" b="1" dirty="0" err="1" smtClean="0"/>
              <a:t>Préservation</a:t>
            </a:r>
            <a:r>
              <a:rPr lang="en-GB" b="1" dirty="0" smtClean="0"/>
              <a:t>/</a:t>
            </a:r>
            <a:r>
              <a:rPr lang="en-GB" b="1" dirty="0" err="1" smtClean="0"/>
              <a:t>archivage</a:t>
            </a:r>
            <a:r>
              <a:rPr lang="en-GB" b="1" dirty="0" smtClean="0"/>
              <a:t> des </a:t>
            </a:r>
            <a:r>
              <a:rPr lang="en-GB" b="1" dirty="0" err="1" smtClean="0"/>
              <a:t>données</a:t>
            </a:r>
            <a:r>
              <a:rPr lang="en-GB" b="1" dirty="0" smtClean="0"/>
              <a:t> pour les </a:t>
            </a:r>
            <a:r>
              <a:rPr lang="en-GB" b="1" dirty="0" err="1" smtClean="0"/>
              <a:t>générations</a:t>
            </a:r>
            <a:r>
              <a:rPr lang="en-GB" b="1" dirty="0" smtClean="0"/>
              <a:t> futures.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98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Projet</a:t>
            </a:r>
            <a:r>
              <a:rPr lang="en-GB" dirty="0" smtClean="0"/>
              <a:t>: PREDON </a:t>
            </a:r>
            <a:r>
              <a:rPr lang="en-GB" sz="2000" dirty="0" smtClean="0"/>
              <a:t> C. Diaconu (CPPM), </a:t>
            </a:r>
            <a:r>
              <a:rPr lang="en-GB" sz="2000" dirty="0" err="1" smtClean="0"/>
              <a:t>G.Lammana</a:t>
            </a:r>
            <a:r>
              <a:rPr lang="en-GB" sz="2000" dirty="0" smtClean="0"/>
              <a:t> (LAPP). S. </a:t>
            </a:r>
            <a:r>
              <a:rPr lang="en-GB" sz="2000" dirty="0" err="1" smtClean="0"/>
              <a:t>Kraml</a:t>
            </a:r>
            <a:r>
              <a:rPr lang="en-GB" sz="2000" dirty="0" smtClean="0"/>
              <a:t> (LPSC)</a:t>
            </a:r>
          </a:p>
          <a:p>
            <a:r>
              <a:rPr lang="en-GB" dirty="0" smtClean="0"/>
              <a:t>Extend the scientific, technical and collaboration assets of (</a:t>
            </a:r>
            <a:r>
              <a:rPr lang="en-GB" dirty="0" err="1" smtClean="0"/>
              <a:t>dp</a:t>
            </a:r>
            <a:r>
              <a:rPr lang="en-GB" dirty="0" smtClean="0"/>
              <a:t>)HEP and </a:t>
            </a:r>
            <a:r>
              <a:rPr lang="en-GB" dirty="0" err="1" smtClean="0"/>
              <a:t>astroparticles</a:t>
            </a:r>
            <a:endParaRPr lang="en-GB" dirty="0" smtClean="0"/>
          </a:p>
          <a:p>
            <a:pPr lvl="1"/>
            <a:r>
              <a:rPr lang="en-GB" dirty="0" smtClean="0"/>
              <a:t>Define a robust environment for scientific data preservation:</a:t>
            </a:r>
          </a:p>
          <a:p>
            <a:pPr lvl="2"/>
            <a:r>
              <a:rPr lang="en-GB" dirty="0" smtClean="0"/>
              <a:t>Policies</a:t>
            </a:r>
          </a:p>
          <a:p>
            <a:pPr lvl="2"/>
            <a:r>
              <a:rPr lang="en-GB" dirty="0" smtClean="0"/>
              <a:t>technical solutions</a:t>
            </a:r>
          </a:p>
          <a:p>
            <a:pPr lvl="2"/>
            <a:r>
              <a:rPr lang="en-GB" dirty="0" smtClean="0"/>
              <a:t>long term support </a:t>
            </a:r>
          </a:p>
        </p:txBody>
      </p:sp>
    </p:spTree>
    <p:extLst>
      <p:ext uri="{BB962C8B-B14F-4D97-AF65-F5344CB8AC3E}">
        <p14:creationId xmlns:p14="http://schemas.microsoft.com/office/powerpoint/2010/main" val="3682084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25764"/>
            <a:ext cx="8229600" cy="550855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Short term (2012):</a:t>
            </a:r>
          </a:p>
          <a:p>
            <a:pPr lvl="1"/>
            <a:r>
              <a:rPr lang="en-GB" dirty="0" smtClean="0"/>
              <a:t>Demonstrate the interests of several national labs in complex scientific data preservation </a:t>
            </a:r>
          </a:p>
          <a:p>
            <a:pPr lvl="2"/>
            <a:r>
              <a:rPr lang="en-GB" dirty="0" smtClean="0">
                <a:effectLst/>
              </a:rPr>
              <a:t>CPPM/IN2P3 Univ. Aix-Marseille </a:t>
            </a:r>
          </a:p>
          <a:p>
            <a:pPr lvl="2"/>
            <a:r>
              <a:rPr lang="en-GB" dirty="0" smtClean="0">
                <a:solidFill>
                  <a:srgbClr val="0000FF"/>
                </a:solidFill>
                <a:effectLst/>
              </a:rPr>
              <a:t>LAPP, LPSC and APC </a:t>
            </a:r>
          </a:p>
          <a:p>
            <a:pPr lvl="2"/>
            <a:r>
              <a:rPr lang="en-GB" dirty="0" smtClean="0">
                <a:solidFill>
                  <a:srgbClr val="0000FF"/>
                </a:solidFill>
                <a:effectLst/>
              </a:rPr>
              <a:t>OAMP/LAM (INSU)</a:t>
            </a:r>
          </a:p>
          <a:p>
            <a:pPr lvl="2"/>
            <a:r>
              <a:rPr lang="en-GB" dirty="0" smtClean="0">
                <a:solidFill>
                  <a:srgbClr val="0000FF"/>
                </a:solidFill>
                <a:effectLst/>
              </a:rPr>
              <a:t>LIRMM (INS2I) Univ. Montpellier </a:t>
            </a:r>
          </a:p>
          <a:p>
            <a:pPr lvl="2"/>
            <a:r>
              <a:rPr lang="en-GB" dirty="0" smtClean="0">
                <a:solidFill>
                  <a:srgbClr val="0000FF"/>
                </a:solidFill>
                <a:effectLst/>
              </a:rPr>
              <a:t>Univ. Paris </a:t>
            </a:r>
            <a:r>
              <a:rPr lang="en-GB" dirty="0">
                <a:solidFill>
                  <a:srgbClr val="0000FF"/>
                </a:solidFill>
              </a:rPr>
              <a:t>5</a:t>
            </a:r>
            <a:r>
              <a:rPr lang="en-GB" dirty="0" smtClean="0">
                <a:solidFill>
                  <a:srgbClr val="0000FF"/>
                </a:solidFill>
                <a:effectLst/>
              </a:rPr>
              <a:t> </a:t>
            </a:r>
          </a:p>
          <a:p>
            <a:pPr lvl="2"/>
            <a:r>
              <a:rPr lang="en-GB" dirty="0" smtClean="0">
                <a:solidFill>
                  <a:srgbClr val="0000FF"/>
                </a:solidFill>
                <a:effectLst/>
              </a:rPr>
              <a:t>Univ. Paris 13 </a:t>
            </a:r>
          </a:p>
          <a:p>
            <a:pPr lvl="2"/>
            <a:r>
              <a:rPr lang="en-GB" dirty="0" smtClean="0">
                <a:solidFill>
                  <a:srgbClr val="0000FF"/>
                </a:solidFill>
                <a:effectLst/>
              </a:rPr>
              <a:t>CC-IN2P3 centre de </a:t>
            </a:r>
            <a:r>
              <a:rPr lang="en-GB" dirty="0" err="1" smtClean="0">
                <a:solidFill>
                  <a:srgbClr val="0000FF"/>
                </a:solidFill>
                <a:effectLst/>
              </a:rPr>
              <a:t>calcul</a:t>
            </a:r>
            <a:r>
              <a:rPr lang="en-GB" dirty="0" smtClean="0">
                <a:solidFill>
                  <a:srgbClr val="0000FF"/>
                </a:solidFill>
                <a:effectLst/>
              </a:rPr>
              <a:t> IN2P3 </a:t>
            </a:r>
          </a:p>
          <a:p>
            <a:pPr lvl="2"/>
            <a:r>
              <a:rPr lang="en-GB" dirty="0" smtClean="0">
                <a:solidFill>
                  <a:srgbClr val="0000FF"/>
                </a:solidFill>
                <a:effectLst/>
              </a:rPr>
              <a:t>CINES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/>
              <a:t>Medium Term (2013/2014)</a:t>
            </a:r>
          </a:p>
          <a:p>
            <a:pPr lvl="1"/>
            <a:r>
              <a:rPr lang="en-GB" dirty="0" smtClean="0"/>
              <a:t>Communication: exchanges and workshop </a:t>
            </a:r>
          </a:p>
          <a:p>
            <a:pPr lvl="1"/>
            <a:r>
              <a:rPr lang="en-GB" dirty="0" smtClean="0"/>
              <a:t>White book specifications</a:t>
            </a:r>
          </a:p>
          <a:p>
            <a:pPr lvl="1"/>
            <a:r>
              <a:rPr lang="en-GB" dirty="0" smtClean="0"/>
              <a:t>Demonstrator of multi-discipline access and preservation unit (focus on scientific complex data) </a:t>
            </a:r>
          </a:p>
          <a:p>
            <a:r>
              <a:rPr lang="en-GB" dirty="0" smtClean="0"/>
              <a:t>Long term (2015/2016)</a:t>
            </a:r>
          </a:p>
          <a:p>
            <a:pPr lvl="1"/>
            <a:r>
              <a:rPr lang="en-GB" dirty="0" smtClean="0"/>
              <a:t>Install  “National Data Observatory”</a:t>
            </a:r>
          </a:p>
          <a:p>
            <a:pPr lvl="2"/>
            <a:r>
              <a:rPr lang="en-GB" dirty="0" smtClean="0"/>
              <a:t>Coalition of large centres and new multi-disciplinary data access projects</a:t>
            </a:r>
          </a:p>
          <a:p>
            <a:pPr lvl="2"/>
            <a:r>
              <a:rPr lang="en-GB" dirty="0" smtClean="0"/>
              <a:t>Survey/support production and preservation of scientific data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3957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5898"/>
            <a:ext cx="8229600" cy="1143000"/>
          </a:xfrm>
        </p:spPr>
        <p:txBody>
          <a:bodyPr/>
          <a:lstStyle/>
          <a:p>
            <a:r>
              <a:rPr lang="en-GB" dirty="0" smtClean="0"/>
              <a:t>Reunion Mastodons 5 </a:t>
            </a:r>
            <a:r>
              <a:rPr lang="en-GB" dirty="0" err="1" smtClean="0"/>
              <a:t>Decembre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82719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Cette première année de projets étant réduite à quelques mois seulement, il ne parait pas raisonnable de mettre en place un processus d'évaluation individualisé des projets. L'objectif de ce premier colloque </a:t>
            </a:r>
            <a:r>
              <a:rPr lang="fr-FR" dirty="0" err="1" smtClean="0"/>
              <a:t>Mastodons</a:t>
            </a:r>
            <a:r>
              <a:rPr lang="fr-FR" dirty="0" smtClean="0"/>
              <a:t> sera donc une occasion d'avoir une vue d'ensemble des projets et d'initier un forum de dialogue entre les partenaires de ces projets et avec la MI du CNRS. </a:t>
            </a:r>
          </a:p>
          <a:p>
            <a:r>
              <a:rPr lang="fr-FR" dirty="0" smtClean="0"/>
              <a:t>Dans ce but, je sollicite de chaque porteur de projet une présentation selon le format suivant:</a:t>
            </a:r>
          </a:p>
          <a:p>
            <a:pPr lvl="1"/>
            <a:r>
              <a:rPr lang="fr-FR" dirty="0" smtClean="0"/>
              <a:t>Challenges scientifiques du projet à 4 ou 5 ans et affinage éventuel de ces challenges depuis la soumission des projets,</a:t>
            </a:r>
          </a:p>
          <a:p>
            <a:pPr lvl="1"/>
            <a:r>
              <a:rPr lang="fr-FR" dirty="0" smtClean="0"/>
              <a:t> Organisation du projet, modalités de travail collaboratif, agenda des réunions techniques de l'année 2012,</a:t>
            </a:r>
          </a:p>
          <a:p>
            <a:pPr lvl="1"/>
            <a:r>
              <a:rPr lang="fr-FR" dirty="0" smtClean="0"/>
              <a:t>Premiers résultats scientifiques obtenus ou le cas échéant identification des premières pistes de recherche explorées et positionnement par rapport à l'état de l'art,</a:t>
            </a:r>
          </a:p>
          <a:p>
            <a:pPr lvl="1"/>
            <a:r>
              <a:rPr lang="fr-FR" dirty="0" smtClean="0"/>
              <a:t>Objectifs scientifiques pour 2013, en donner une vue plus détaillée que celle du point 1.</a:t>
            </a:r>
          </a:p>
          <a:p>
            <a:pPr lvl="1"/>
            <a:r>
              <a:rPr lang="fr-FR" dirty="0" smtClean="0"/>
              <a:t> 1 </a:t>
            </a:r>
            <a:r>
              <a:rPr lang="fr-FR" dirty="0" err="1" smtClean="0"/>
              <a:t>slide</a:t>
            </a:r>
            <a:r>
              <a:rPr lang="fr-FR" dirty="0" smtClean="0"/>
              <a:t> sur l'utilisation du budget alloué au projet.</a:t>
            </a:r>
          </a:p>
        </p:txBody>
      </p:sp>
    </p:spTree>
    <p:extLst>
      <p:ext uri="{BB962C8B-B14F-4D97-AF65-F5344CB8AC3E}">
        <p14:creationId xmlns:p14="http://schemas.microsoft.com/office/powerpoint/2010/main" val="1929355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3293"/>
            <a:ext cx="8229600" cy="1143000"/>
          </a:xfrm>
        </p:spPr>
        <p:txBody>
          <a:bodyPr/>
          <a:lstStyle/>
          <a:p>
            <a:r>
              <a:rPr lang="en-GB" dirty="0" err="1" smtClean="0"/>
              <a:t>Pistes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78350"/>
            <a:ext cx="8229600" cy="528824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Robust systems/technologies for data preservation:</a:t>
            </a:r>
          </a:p>
          <a:p>
            <a:pPr lvl="1"/>
            <a:r>
              <a:rPr lang="en-GB" dirty="0" smtClean="0"/>
              <a:t>DPHEP-connection, CC-IN2P3, </a:t>
            </a:r>
            <a:r>
              <a:rPr lang="en-GB" dirty="0" err="1" smtClean="0"/>
              <a:t>CeSAM</a:t>
            </a:r>
            <a:endParaRPr lang="en-GB" dirty="0" smtClean="0"/>
          </a:p>
          <a:p>
            <a:pPr lvl="1"/>
            <a:r>
              <a:rPr lang="en-GB" dirty="0" smtClean="0"/>
              <a:t>“Preservation des bits”</a:t>
            </a:r>
          </a:p>
          <a:p>
            <a:pPr lvl="1"/>
            <a:r>
              <a:rPr lang="en-GB" dirty="0" smtClean="0"/>
              <a:t>Infrastructures/technologies: clouds, access….</a:t>
            </a:r>
          </a:p>
          <a:p>
            <a:r>
              <a:rPr lang="en-GB" dirty="0" err="1"/>
              <a:t>M</a:t>
            </a:r>
            <a:r>
              <a:rPr lang="en-GB" dirty="0" err="1" smtClean="0"/>
              <a:t>ethodes</a:t>
            </a:r>
            <a:r>
              <a:rPr lang="en-GB" dirty="0" smtClean="0"/>
              <a:t> </a:t>
            </a:r>
            <a:r>
              <a:rPr lang="en-GB" dirty="0" err="1" smtClean="0"/>
              <a:t>dans</a:t>
            </a:r>
            <a:r>
              <a:rPr lang="en-GB" dirty="0" smtClean="0"/>
              <a:t> la preservations de </a:t>
            </a:r>
            <a:r>
              <a:rPr lang="en-GB" dirty="0" err="1" smtClean="0"/>
              <a:t>donn</a:t>
            </a:r>
            <a:r>
              <a:rPr lang="en-GB" dirty="0" err="1" smtClean="0"/>
              <a:t>ées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CC-IN2P3/CINES/</a:t>
            </a:r>
            <a:r>
              <a:rPr lang="en-GB" dirty="0" err="1" smtClean="0"/>
              <a:t>CeSAM</a:t>
            </a:r>
            <a:endParaRPr lang="en-GB" dirty="0" smtClean="0"/>
          </a:p>
          <a:p>
            <a:pPr lvl="1"/>
            <a:r>
              <a:rPr lang="en-GB" dirty="0" smtClean="0"/>
              <a:t>Workflows, specs, organisation, indexation, </a:t>
            </a:r>
            <a:r>
              <a:rPr lang="en-GB" dirty="0" err="1" smtClean="0"/>
              <a:t>metadonnees</a:t>
            </a:r>
            <a:endParaRPr lang="en-GB" dirty="0" smtClean="0"/>
          </a:p>
          <a:p>
            <a:r>
              <a:rPr lang="en-GB" dirty="0" smtClean="0"/>
              <a:t>Scientific data formats for data preservation </a:t>
            </a:r>
          </a:p>
          <a:p>
            <a:pPr lvl="1"/>
            <a:r>
              <a:rPr lang="en-GB" dirty="0" smtClean="0"/>
              <a:t> HEP case</a:t>
            </a:r>
          </a:p>
          <a:p>
            <a:pPr lvl="1"/>
            <a:r>
              <a:rPr lang="en-GB" dirty="0" err="1" smtClean="0"/>
              <a:t>Astro</a:t>
            </a:r>
            <a:r>
              <a:rPr lang="en-GB" dirty="0"/>
              <a:t> </a:t>
            </a:r>
            <a:r>
              <a:rPr lang="en-GB" dirty="0" smtClean="0"/>
              <a:t>case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60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532</Words>
  <Application>Microsoft Macintosh PowerPoint</Application>
  <PresentationFormat>Présentation à l'écran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PREDON</vt:lpstr>
      <vt:lpstr>MASTODONS</vt:lpstr>
      <vt:lpstr>PREDON</vt:lpstr>
      <vt:lpstr>Project</vt:lpstr>
      <vt:lpstr>Reunion Mastodons 5 Decembre</vt:lpstr>
      <vt:lpstr>Pistes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PREDON</dc:title>
  <dc:creator>Cristinel Diaconu</dc:creator>
  <cp:lastModifiedBy>Cristinel Diaconu</cp:lastModifiedBy>
  <cp:revision>12</cp:revision>
  <cp:lastPrinted>2012-11-21T09:32:24Z</cp:lastPrinted>
  <dcterms:created xsi:type="dcterms:W3CDTF">2012-11-21T07:42:54Z</dcterms:created>
  <dcterms:modified xsi:type="dcterms:W3CDTF">2012-11-21T14:11:31Z</dcterms:modified>
</cp:coreProperties>
</file>