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7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RP analysis for LBE/LBS dumps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Vollaire DGS-RP, 02/10/2012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46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LBS design (in the ceiling) looked by H. Richter in 2011 (prompt dose in accessible areas) and residual dose rates</a:t>
            </a:r>
          </a:p>
          <a:p>
            <a:r>
              <a:rPr lang="en-US" dirty="0" smtClean="0"/>
              <a:t>Concept of dump in the floor </a:t>
            </a:r>
            <a:r>
              <a:rPr lang="en-US" dirty="0" smtClean="0"/>
              <a:t>(solution 1) </a:t>
            </a:r>
            <a:r>
              <a:rPr lang="en-US" dirty="0" smtClean="0"/>
              <a:t>obviously presents advantages from a RP standpoint :</a:t>
            </a:r>
          </a:p>
          <a:p>
            <a:pPr lvl="1"/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Prompt radiation issues</a:t>
            </a:r>
          </a:p>
          <a:p>
            <a:pPr lvl="1"/>
            <a:r>
              <a:rPr lang="en-US" dirty="0" smtClean="0"/>
              <a:t>Shielding implementation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586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2011 analysis : operational scenario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32" y="1219200"/>
            <a:ext cx="8361775" cy="274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86200"/>
            <a:ext cx="7778581" cy="2605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922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Layout of the area and adjacent facilities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28800"/>
            <a:ext cx="5562600" cy="429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309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results (prompt radiation)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14550"/>
            <a:ext cx="8410819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210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3695700"/>
            <a:ext cx="90011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dose rate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6324600"/>
            <a:ext cx="149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Copper Jacket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867400" y="6400800"/>
            <a:ext cx="1271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Steel Jacket</a:t>
            </a:r>
            <a:endParaRPr lang="en-GB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" y="1295399"/>
            <a:ext cx="90582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43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1 seems the more practical from a RP standpoint</a:t>
            </a:r>
          </a:p>
          <a:p>
            <a:r>
              <a:rPr lang="en-US" dirty="0" smtClean="0"/>
              <a:t>No show-stopper for RP aspects</a:t>
            </a:r>
          </a:p>
          <a:p>
            <a:r>
              <a:rPr lang="en-US" dirty="0" smtClean="0"/>
              <a:t>Commissioning scenario still to be defined (block transfer line to PSB to allow access ?)</a:t>
            </a:r>
          </a:p>
          <a:p>
            <a:r>
              <a:rPr lang="en-US" dirty="0" smtClean="0"/>
              <a:t>LBE shielding to be specified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181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127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Status of RP analysis for LBE/LBS dumps</vt:lpstr>
      <vt:lpstr>Status of analysis</vt:lpstr>
      <vt:lpstr>2011 analysis : operational scenario</vt:lpstr>
      <vt:lpstr>Layout of the area and adjacent facilities</vt:lpstr>
      <vt:lpstr>Some results (prompt radiation)</vt:lpstr>
      <vt:lpstr>Residual dose rate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RP analysis for LBE/LBS dumps</dc:title>
  <dc:creator>Joachim Vollaire</dc:creator>
  <cp:lastModifiedBy>vollaire</cp:lastModifiedBy>
  <cp:revision>11</cp:revision>
  <dcterms:created xsi:type="dcterms:W3CDTF">2006-08-16T00:00:00Z</dcterms:created>
  <dcterms:modified xsi:type="dcterms:W3CDTF">2012-10-02T10:41:44Z</dcterms:modified>
</cp:coreProperties>
</file>