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3861AA"/>
    <a:srgbClr val="3E282B"/>
    <a:srgbClr val="CC3300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7" autoAdjust="0"/>
    <p:restoredTop sz="98259" autoAdjust="0"/>
  </p:normalViewPr>
  <p:slideViewPr>
    <p:cSldViewPr>
      <p:cViewPr varScale="1">
        <p:scale>
          <a:sx n="104" d="100"/>
          <a:sy n="104" d="100"/>
        </p:scale>
        <p:origin x="-5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4BDED-A19B-6145-B6C2-33BFC38C2D76}" type="datetimeFigureOut">
              <a:rPr lang="en-US" smtClean="0"/>
              <a:t>04/10/2012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D97BE-6F28-C14F-B2E3-D77CF3710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14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C7FD6C-E203-2B42-8C53-6FB4C4629E85}" type="datetimeFigureOut">
              <a:rPr lang="en-US"/>
              <a:pPr/>
              <a:t>04/10/2012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4CA6BE-6EBF-D64C-95F5-CD647A4A01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108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ea typeface="+mn-ea"/>
              </a:rPr>
              <a:t>CH-1211 Geneva </a:t>
            </a:r>
            <a:r>
              <a:rPr lang="en-US" sz="900" dirty="0">
                <a:latin typeface="Tahoma" pitchFamily="34" charset="0"/>
                <a:ea typeface="+mn-ea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DB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a typeface="+mn-ea"/>
              </a:rPr>
              <a:t>ES</a:t>
            </a:r>
            <a:endParaRPr lang="en-US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2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5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8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2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371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71600" y="64008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818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4C39-6AC8-FD48-8A9F-80EEFDB1C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21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6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278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8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  <a:ea typeface="+mn-ea"/>
                </a:rPr>
                <a:t>ES</a:t>
              </a:r>
              <a:endParaRPr lang="en-US" sz="3600" dirty="0">
                <a:solidFill>
                  <a:schemeClr val="bg1"/>
                </a:solidFill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9" r:id="rId2"/>
    <p:sldLayoutId id="2147483760" r:id="rId3"/>
    <p:sldLayoutId id="2147483761" r:id="rId4"/>
    <p:sldLayoutId id="2147483762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468557_82458359_plasm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4" t="11020" r="25140" b="76941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  <a:ea typeface="+mn-ea"/>
              </a:rPr>
              <a:t>Support</a:t>
            </a:r>
            <a:endParaRPr lang="en-US" sz="12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416675"/>
            <a:ext cx="236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876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681F2-F652-484F-BC14-2B9E121E56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CVMFS deployment taskforce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Roiser</a:t>
            </a:r>
          </a:p>
          <a:p>
            <a:r>
              <a:rPr lang="en-US" dirty="0" smtClean="0"/>
              <a:t>IT/ES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smtClean="0"/>
              <a:t>status – first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Look </a:t>
            </a:r>
            <a:r>
              <a:rPr lang="en-US" dirty="0" smtClean="0"/>
              <a:t>for sites which will help with testing CVMFS development versions</a:t>
            </a:r>
          </a:p>
          <a:p>
            <a:pPr lvl="1"/>
            <a:r>
              <a:rPr lang="en-US" dirty="0" smtClean="0"/>
              <a:t>RAL-LCG2, SIGNET</a:t>
            </a:r>
            <a:r>
              <a:rPr lang="en-US" dirty="0" smtClean="0"/>
              <a:t>-T2, SFU-LCG2, TRIUMF-</a:t>
            </a:r>
            <a:r>
              <a:rPr lang="en-US" dirty="0" smtClean="0"/>
              <a:t>LCG2</a:t>
            </a:r>
          </a:p>
          <a:p>
            <a:pPr lvl="2"/>
            <a:r>
              <a:rPr lang="en-US" dirty="0" smtClean="0"/>
              <a:t>Two testing areas: NFS export (several sites from above)</a:t>
            </a:r>
            <a:r>
              <a:rPr lang="en-US" dirty="0"/>
              <a:t> </a:t>
            </a:r>
            <a:r>
              <a:rPr lang="en-US" dirty="0" smtClean="0"/>
              <a:t>&amp; shared cache (</a:t>
            </a:r>
            <a:r>
              <a:rPr lang="en-US" dirty="0" smtClean="0">
                <a:solidFill>
                  <a:srgbClr val="FF0000"/>
                </a:solidFill>
              </a:rPr>
              <a:t>more sites welcome to join in !!!</a:t>
            </a:r>
            <a:r>
              <a:rPr lang="en-US" dirty="0" smtClean="0"/>
              <a:t>) </a:t>
            </a:r>
            <a:endParaRPr lang="en-US" dirty="0" smtClean="0"/>
          </a:p>
          <a:p>
            <a:r>
              <a:rPr lang="en-US" dirty="0" smtClean="0"/>
              <a:t>Mailing list for task force members</a:t>
            </a:r>
          </a:p>
          <a:p>
            <a:pPr lvl="1"/>
            <a:r>
              <a:rPr lang="en-US" dirty="0" err="1" smtClean="0"/>
              <a:t>wlcg</a:t>
            </a:r>
            <a:r>
              <a:rPr lang="en-US" dirty="0"/>
              <a:t>-ops-</a:t>
            </a:r>
            <a:r>
              <a:rPr lang="en-US" dirty="0" err="1"/>
              <a:t>coord</a:t>
            </a:r>
            <a:r>
              <a:rPr lang="en-US" dirty="0"/>
              <a:t>-</a:t>
            </a:r>
            <a:r>
              <a:rPr lang="en-US" dirty="0" err="1"/>
              <a:t>tf-</a:t>
            </a:r>
            <a:r>
              <a:rPr lang="en-US" dirty="0" err="1" smtClean="0"/>
              <a:t>cvmfs</a:t>
            </a:r>
            <a:r>
              <a:rPr lang="en-US" dirty="0" smtClean="0"/>
              <a:t> created and populated</a:t>
            </a:r>
            <a:endParaRPr lang="en-US" dirty="0"/>
          </a:p>
          <a:p>
            <a:r>
              <a:rPr lang="en-US" dirty="0" smtClean="0"/>
              <a:t>Create </a:t>
            </a:r>
            <a:r>
              <a:rPr lang="en-US" dirty="0" smtClean="0"/>
              <a:t>a mailing list with sites that haven’t deployed CVFMS yet (combined of all 3 VOs)</a:t>
            </a:r>
          </a:p>
          <a:p>
            <a:pPr lvl="1"/>
            <a:r>
              <a:rPr lang="en-US" dirty="0" err="1"/>
              <a:t>wlcg</a:t>
            </a:r>
            <a:r>
              <a:rPr lang="en-US" dirty="0"/>
              <a:t>-ops-</a:t>
            </a:r>
            <a:r>
              <a:rPr lang="en-US" dirty="0" err="1"/>
              <a:t>coord</a:t>
            </a:r>
            <a:r>
              <a:rPr lang="en-US" dirty="0"/>
              <a:t>-</a:t>
            </a:r>
            <a:r>
              <a:rPr lang="en-US" dirty="0" err="1"/>
              <a:t>tf</a:t>
            </a:r>
            <a:r>
              <a:rPr lang="en-US" dirty="0"/>
              <a:t>-</a:t>
            </a:r>
            <a:r>
              <a:rPr lang="en-US" dirty="0" err="1" smtClean="0"/>
              <a:t>cvmfs</a:t>
            </a:r>
            <a:r>
              <a:rPr lang="en-US" dirty="0" smtClean="0"/>
              <a:t>-sites currently being populated</a:t>
            </a:r>
            <a:endParaRPr lang="en-US" dirty="0" smtClean="0"/>
          </a:p>
          <a:p>
            <a:r>
              <a:rPr lang="en-US" dirty="0" smtClean="0"/>
              <a:t>Populate </a:t>
            </a:r>
            <a:r>
              <a:rPr lang="en-US" dirty="0" err="1" smtClean="0"/>
              <a:t>twiki</a:t>
            </a:r>
            <a:r>
              <a:rPr lang="en-US" dirty="0" smtClean="0"/>
              <a:t> with information for site </a:t>
            </a:r>
            <a:r>
              <a:rPr lang="en-US" dirty="0" smtClean="0"/>
              <a:t>admins</a:t>
            </a:r>
          </a:p>
          <a:p>
            <a:pPr lvl="1"/>
            <a:r>
              <a:rPr lang="en-US" dirty="0" smtClean="0"/>
              <a:t>To be done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5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in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Sep GDB, 5 new sites have deployed </a:t>
            </a:r>
            <a:r>
              <a:rPr lang="en-US" dirty="0" smtClean="0"/>
              <a:t>CVMFS</a:t>
            </a:r>
          </a:p>
          <a:p>
            <a:pPr lvl="1"/>
            <a:r>
              <a:rPr lang="en-US" dirty="0"/>
              <a:t>CMS</a:t>
            </a:r>
          </a:p>
          <a:p>
            <a:pPr lvl="2"/>
            <a:r>
              <a:rPr lang="en-US" dirty="0"/>
              <a:t>RWTH-AACHEN</a:t>
            </a:r>
          </a:p>
          <a:p>
            <a:pPr lvl="2"/>
            <a:r>
              <a:rPr lang="en-US" dirty="0" smtClean="0"/>
              <a:t>GRIF </a:t>
            </a:r>
            <a:r>
              <a:rPr lang="en-US" dirty="0"/>
              <a:t>sites supporting CMS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r>
              <a:rPr lang="en-US" dirty="0" smtClean="0"/>
              <a:t>CBPF</a:t>
            </a:r>
            <a:endParaRPr lang="en-US" dirty="0" smtClean="0"/>
          </a:p>
          <a:p>
            <a:pPr lvl="2"/>
            <a:r>
              <a:rPr lang="en-US" dirty="0" smtClean="0"/>
              <a:t>INFN-</a:t>
            </a:r>
            <a:r>
              <a:rPr lang="en-US" dirty="0" smtClean="0"/>
              <a:t>TRIESTE ?</a:t>
            </a:r>
            <a:endParaRPr lang="en-US" dirty="0" smtClean="0"/>
          </a:p>
          <a:p>
            <a:pPr lvl="2"/>
            <a:r>
              <a:rPr lang="en-US" dirty="0"/>
              <a:t>IT-TAU-HEP</a:t>
            </a:r>
          </a:p>
          <a:p>
            <a:pPr lvl="2"/>
            <a:r>
              <a:rPr lang="en-US" dirty="0" smtClean="0"/>
              <a:t>NIPNE-RO-07</a:t>
            </a:r>
          </a:p>
          <a:p>
            <a:pPr lvl="2"/>
            <a:r>
              <a:rPr lang="en-US" dirty="0" smtClean="0"/>
              <a:t>NIPNE-RO-</a:t>
            </a:r>
            <a:r>
              <a:rPr lang="en-US" dirty="0" smtClean="0"/>
              <a:t>11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74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943600" cy="838200"/>
          </a:xfrm>
        </p:spPr>
        <p:txBody>
          <a:bodyPr/>
          <a:lstStyle/>
          <a:p>
            <a:r>
              <a:rPr lang="en-US" dirty="0" smtClean="0"/>
              <a:t>Client deployment and related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Latest production version: 2.0.18</a:t>
            </a:r>
          </a:p>
          <a:p>
            <a:r>
              <a:rPr lang="en-US" dirty="0" smtClean="0"/>
              <a:t>Version 2.0.19 currently in pre-production</a:t>
            </a:r>
          </a:p>
          <a:p>
            <a:pPr lvl="1"/>
            <a:r>
              <a:rPr lang="en-US" dirty="0" smtClean="0"/>
              <a:t>Fixes a problem where an “old” file could be delivered in case the file size hadn’t changed</a:t>
            </a:r>
            <a:endParaRPr lang="en-US" dirty="0"/>
          </a:p>
          <a:p>
            <a:r>
              <a:rPr lang="en-US" dirty="0" smtClean="0"/>
              <a:t>Report from first site about diskless CVMFS client. Stable running of client 2.1.1 on 2k cores </a:t>
            </a:r>
          </a:p>
          <a:p>
            <a:pPr lvl="1"/>
            <a:r>
              <a:rPr lang="en-US" dirty="0" smtClean="0"/>
              <a:t>More info will be added to the </a:t>
            </a:r>
            <a:r>
              <a:rPr lang="en-US" dirty="0" err="1" smtClean="0"/>
              <a:t>twiki</a:t>
            </a:r>
            <a:endParaRPr lang="en-US" dirty="0" smtClean="0"/>
          </a:p>
          <a:p>
            <a:r>
              <a:rPr lang="en-US" dirty="0"/>
              <a:t>Several sites expressed interest to get “EMI </a:t>
            </a:r>
            <a:r>
              <a:rPr lang="en-US" dirty="0" err="1"/>
              <a:t>tarball</a:t>
            </a:r>
            <a:r>
              <a:rPr lang="en-US" dirty="0"/>
              <a:t> installations” from CVFMS – </a:t>
            </a:r>
            <a:r>
              <a:rPr lang="en-US" dirty="0" smtClean="0"/>
              <a:t>start discussion with  WLCG middleware taskforce on the topic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4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sites, ask them to fill in </a:t>
            </a:r>
            <a:r>
              <a:rPr lang="en-US" dirty="0" err="1" smtClean="0"/>
              <a:t>twiki</a:t>
            </a:r>
            <a:r>
              <a:rPr lang="en-US" dirty="0" smtClean="0"/>
              <a:t> with information about </a:t>
            </a:r>
            <a:r>
              <a:rPr lang="en-US" dirty="0" smtClean="0"/>
              <a:t>deployment and possible issues</a:t>
            </a:r>
          </a:p>
          <a:p>
            <a:pPr lvl="1"/>
            <a:r>
              <a:rPr lang="en-US" dirty="0" smtClean="0"/>
              <a:t>No more currently known issues, maybe the </a:t>
            </a:r>
            <a:r>
              <a:rPr lang="en-US" dirty="0" err="1" smtClean="0"/>
              <a:t>twiki</a:t>
            </a:r>
            <a:r>
              <a:rPr lang="en-US" dirty="0" smtClean="0"/>
              <a:t> will reveal some….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 Oct '12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Operations Coordination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D64C39-6AC8-FD48-8A9F-80EEFDB1C4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673687"/>
      </p:ext>
    </p:extLst>
  </p:cSld>
  <p:clrMapOvr>
    <a:masterClrMapping/>
  </p:clrMapOvr>
</p:sld>
</file>

<file path=ppt/theme/theme1.xml><?xml version="1.0" encoding="utf-8"?>
<a:theme xmlns:a="http://schemas.openxmlformats.org/drawingml/2006/main" name="IT-ES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IT-ES2.potx</Template>
  <TotalTime>749</TotalTime>
  <Words>314</Words>
  <Application>Microsoft Macintosh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IT-ES2</vt:lpstr>
      <vt:lpstr>Custom Design</vt:lpstr>
      <vt:lpstr>CVMFS deployment taskforce</vt:lpstr>
      <vt:lpstr>Current status – first tasks</vt:lpstr>
      <vt:lpstr>Progress in deployment</vt:lpstr>
      <vt:lpstr>Client deployment and related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Stefan Roiser</cp:lastModifiedBy>
  <cp:revision>96</cp:revision>
  <dcterms:created xsi:type="dcterms:W3CDTF">2006-05-15T08:51:15Z</dcterms:created>
  <dcterms:modified xsi:type="dcterms:W3CDTF">2012-10-04T12:10:44Z</dcterms:modified>
</cp:coreProperties>
</file>