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896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0CCC49DC-E36D-5047-AED9-49694665FCAA}" type="datetimeFigureOut">
              <a:rPr lang="en-US" smtClean="0"/>
              <a:t>10/4/12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E62DC476-E916-934B-A5D2-B3CC2B0D041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EATM 12-09 – NA62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Lau Gatignon / EN-MEF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0512"/>
            <a:ext cx="9144000" cy="918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8468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 of preparations for Technical RUN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/>
              <a:t>Beam installation to be completed according to planning by Sylvain.</a:t>
            </a:r>
            <a:br>
              <a:rPr lang="en-US" sz="2000" dirty="0" smtClean="0"/>
            </a:br>
            <a:r>
              <a:rPr lang="en-US" sz="2000" dirty="0" smtClean="0"/>
              <a:t>Follow list of missing items (see next slide).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/>
              <a:t>DSO tests planned for Wednesday 17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</a:t>
            </a:r>
            <a:r>
              <a:rPr lang="en-US" sz="2000" dirty="0" smtClean="0"/>
              <a:t>October. No access to ECN3!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>Thursday 18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is reserved as back-up in case there would </a:t>
            </a:r>
            <a:r>
              <a:rPr lang="en-US" sz="2000" smtClean="0"/>
              <a:t>be delays</a:t>
            </a:r>
            <a:r>
              <a:rPr lang="en-US" sz="2000" dirty="0" smtClean="0"/>
              <a:t>.</a:t>
            </a:r>
            <a:br>
              <a:rPr lang="en-US" sz="2000" dirty="0" smtClean="0"/>
            </a:br>
            <a:r>
              <a:rPr lang="en-US" sz="2000" dirty="0" smtClean="0"/>
              <a:t>Successfully </a:t>
            </a:r>
            <a:r>
              <a:rPr lang="en-US" sz="2000" dirty="0" smtClean="0"/>
              <a:t>prepared on 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of October.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r>
              <a:rPr lang="en-US" sz="2000" dirty="0" smtClean="0"/>
              <a:t>Beam start on 29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of October.</a:t>
            </a:r>
          </a:p>
          <a:p>
            <a:pPr>
              <a:lnSpc>
                <a:spcPts val="2800"/>
              </a:lnSpc>
              <a:spcBef>
                <a:spcPts val="1200"/>
              </a:spcBef>
            </a:pPr>
            <a:endParaRPr lang="en-US" sz="2000" dirty="0"/>
          </a:p>
          <a:p>
            <a:pPr marL="447675" indent="0">
              <a:lnSpc>
                <a:spcPts val="2800"/>
              </a:lnSpc>
              <a:spcBef>
                <a:spcPts val="1200"/>
              </a:spcBef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All this pending the solution of an issue with the Aluminum end-cap of</a:t>
            </a:r>
            <a:br>
              <a:rPr lang="en-US" sz="2000" i="1" dirty="0" smtClean="0">
                <a:solidFill>
                  <a:srgbClr val="FF0000"/>
                </a:solidFill>
              </a:rPr>
            </a:br>
            <a:r>
              <a:rPr lang="en-US" sz="2000" i="1" dirty="0" smtClean="0">
                <a:solidFill>
                  <a:srgbClr val="FF0000"/>
                </a:solidFill>
              </a:rPr>
              <a:t>the vacuum decay volume (PH responsibility).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34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58604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41970" y="2449488"/>
            <a:ext cx="307322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Green shading reflects</a:t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b="1" dirty="0" smtClean="0">
                <a:solidFill>
                  <a:srgbClr val="008000"/>
                </a:solidFill>
              </a:rPr>
              <a:t>status at NA62 infrastructure</a:t>
            </a:r>
            <a:br>
              <a:rPr lang="en-US" b="1" dirty="0" smtClean="0">
                <a:solidFill>
                  <a:srgbClr val="008000"/>
                </a:solidFill>
              </a:rPr>
            </a:br>
            <a:r>
              <a:rPr lang="en-US" b="1" dirty="0" smtClean="0">
                <a:solidFill>
                  <a:srgbClr val="008000"/>
                </a:solidFill>
              </a:rPr>
              <a:t>meeting last Wednesday</a:t>
            </a:r>
          </a:p>
        </p:txBody>
      </p:sp>
    </p:spTree>
    <p:extLst>
      <p:ext uri="{BB962C8B-B14F-4D97-AF65-F5344CB8AC3E}">
        <p14:creationId xmlns:p14="http://schemas.microsoft.com/office/powerpoint/2010/main" val="103679794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75</TotalTime>
  <Words>32</Words>
  <Application>Microsoft Macintosh PowerPoint</Application>
  <PresentationFormat>On-screen Show (4:3)</PresentationFormat>
  <Paragraphs>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Module</vt:lpstr>
      <vt:lpstr>EATM 12-09 – NA62</vt:lpstr>
      <vt:lpstr>Outline of preparations for Technical RUN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EATM 12-09 – East Area</dc:title>
  <dc:creator>Lau Gatignon</dc:creator>
  <cp:lastModifiedBy>Lau Gatignon</cp:lastModifiedBy>
  <cp:revision>12</cp:revision>
  <cp:lastPrinted>2012-10-04T07:02:20Z</cp:lastPrinted>
  <dcterms:created xsi:type="dcterms:W3CDTF">2012-10-02T12:29:48Z</dcterms:created>
  <dcterms:modified xsi:type="dcterms:W3CDTF">2012-10-04T07:45:17Z</dcterms:modified>
</cp:coreProperties>
</file>