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82" r:id="rId3"/>
    <p:sldId id="263" r:id="rId4"/>
    <p:sldId id="269" r:id="rId5"/>
    <p:sldId id="268" r:id="rId6"/>
    <p:sldId id="267" r:id="rId7"/>
    <p:sldId id="266" r:id="rId8"/>
    <p:sldId id="265" r:id="rId9"/>
    <p:sldId id="277" r:id="rId10"/>
    <p:sldId id="276" r:id="rId11"/>
    <p:sldId id="279" r:id="rId12"/>
    <p:sldId id="280" r:id="rId13"/>
    <p:sldId id="278" r:id="rId14"/>
    <p:sldId id="264" r:id="rId15"/>
    <p:sldId id="272" r:id="rId16"/>
    <p:sldId id="28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11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359DE-CC62-42FD-AEA3-0F0C178CA957}" type="datetimeFigureOut">
              <a:rPr lang="en-GB" smtClean="0"/>
              <a:t>16/08/2012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78A047-9D77-4D56-A55C-43A225ABBFE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0818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8A047-9D77-4D56-A55C-43A225ABBFE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025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8A047-9D77-4D56-A55C-43A225ABBFE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02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8A047-9D77-4D56-A55C-43A225ABBFE9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025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978A047-9D77-4D56-A55C-43A225ABBFE9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025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3752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6725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259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6372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67402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12012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7665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55603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5145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0253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3656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63227C-B23A-493A-ABB6-EA316157B46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58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 Imminent  Warning</a:t>
            </a:r>
            <a:br>
              <a:rPr lang="en-GB" dirty="0" smtClean="0"/>
            </a:br>
            <a:r>
              <a:rPr lang="en-GB" sz="2700" dirty="0" smtClean="0"/>
              <a:t>(</a:t>
            </a:r>
            <a:r>
              <a:rPr lang="en-GB" sz="2700" dirty="0"/>
              <a:t>I</a:t>
            </a:r>
            <a:r>
              <a:rPr lang="en-GB" sz="2700" dirty="0" smtClean="0"/>
              <a:t>nspection in EHN1 on August 8</a:t>
            </a:r>
            <a:r>
              <a:rPr lang="en-GB" sz="2700" baseline="30000" dirty="0" smtClean="0"/>
              <a:t>th</a:t>
            </a:r>
            <a:r>
              <a:rPr lang="en-GB" sz="2700" dirty="0" smtClean="0"/>
              <a:t>)</a:t>
            </a:r>
            <a:endParaRPr lang="en-GB" sz="27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Spanggaard</a:t>
            </a:r>
            <a:endParaRPr lang="en-GB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319108"/>
            <a:ext cx="6336704" cy="4866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269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88" y="711708"/>
            <a:ext cx="7431024" cy="5434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9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" y="728472"/>
            <a:ext cx="7424928" cy="5401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3623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488" y="711708"/>
            <a:ext cx="7431024" cy="54345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01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" y="728472"/>
            <a:ext cx="7424928" cy="5401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33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" y="466344"/>
            <a:ext cx="7900416" cy="592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172</a:t>
            </a:r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12493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6876256" y="764704"/>
            <a:ext cx="1872208" cy="144016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949575"/>
            <a:ext cx="12493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4450" y="1322859"/>
            <a:ext cx="354013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582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 Imminent  Warning</a:t>
            </a:r>
            <a:br>
              <a:rPr lang="en-GB" dirty="0" smtClean="0"/>
            </a:br>
            <a:r>
              <a:rPr lang="en-GB" sz="2700" dirty="0" smtClean="0"/>
              <a:t>Zone 164:  Flashing light to be displaced 1 metre !</a:t>
            </a:r>
            <a:endParaRPr lang="en-GB" sz="27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08876"/>
            <a:ext cx="7128791" cy="53465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cxnSp>
        <p:nvCxnSpPr>
          <p:cNvPr id="14" name="Straight Arrow Connector 13"/>
          <p:cNvCxnSpPr/>
          <p:nvPr/>
        </p:nvCxnSpPr>
        <p:spPr>
          <a:xfrm>
            <a:off x="3851920" y="3429000"/>
            <a:ext cx="576064" cy="0"/>
          </a:xfrm>
          <a:prstGeom prst="straightConnector1">
            <a:avLst/>
          </a:prstGeom>
          <a:ln w="508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164</a:t>
            </a:r>
            <a:endParaRPr lang="en-GB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9103" y="2780928"/>
            <a:ext cx="12493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067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Beam  Imminent  Warning</a:t>
            </a:r>
            <a:br>
              <a:rPr lang="en-GB" dirty="0" smtClean="0"/>
            </a:br>
            <a:r>
              <a:rPr lang="en-GB" sz="2700" dirty="0"/>
              <a:t>(</a:t>
            </a:r>
            <a:r>
              <a:rPr lang="en-GB" sz="2700" dirty="0" smtClean="0"/>
              <a:t>now fully operational in EHN1)</a:t>
            </a:r>
            <a:endParaRPr lang="en-GB" sz="2700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9607" y="1124744"/>
            <a:ext cx="7008777" cy="52565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Spanggaard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50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r>
              <a:rPr lang="en-GB" dirty="0" smtClean="0"/>
              <a:t>Beam  Imminent  Warning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108876"/>
            <a:ext cx="7200799" cy="54005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152</a:t>
            </a:r>
            <a:endParaRPr lang="en-GB"/>
          </a:p>
        </p:txBody>
      </p:sp>
      <p:sp>
        <p:nvSpPr>
          <p:cNvPr id="3" name="Oval 2"/>
          <p:cNvSpPr/>
          <p:nvPr/>
        </p:nvSpPr>
        <p:spPr>
          <a:xfrm>
            <a:off x="7524328" y="3140968"/>
            <a:ext cx="936104" cy="576064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054989" y="3290500"/>
            <a:ext cx="348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RP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9455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2217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" y="466344"/>
            <a:ext cx="7900416" cy="592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  <p:sp>
        <p:nvSpPr>
          <p:cNvPr id="5" name="Oval 4"/>
          <p:cNvSpPr/>
          <p:nvPr/>
        </p:nvSpPr>
        <p:spPr>
          <a:xfrm>
            <a:off x="2195736" y="4648188"/>
            <a:ext cx="1368152" cy="1013059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3556" y="1556792"/>
            <a:ext cx="1249363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17224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" y="466344"/>
            <a:ext cx="7900416" cy="592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Down Arrow 2"/>
          <p:cNvSpPr/>
          <p:nvPr/>
        </p:nvSpPr>
        <p:spPr>
          <a:xfrm rot="8160231">
            <a:off x="4510571" y="4069489"/>
            <a:ext cx="360040" cy="432048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74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" y="466344"/>
            <a:ext cx="7900416" cy="592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970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0250" y="0"/>
            <a:ext cx="51435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8950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792" y="466344"/>
            <a:ext cx="7900416" cy="5925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787146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08/08/2012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536" y="728472"/>
            <a:ext cx="7424928" cy="54010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Zone 134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950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55</Words>
  <Application>Microsoft Office PowerPoint</Application>
  <PresentationFormat>On-screen Show (4:3)</PresentationFormat>
  <Paragraphs>37</Paragraphs>
  <Slides>16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Beam  Imminent  Warning (Inspection in EHN1 on August 8th)</vt:lpstr>
      <vt:lpstr>Beam  Imminent  Warning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Beam  Imminent  Warning Zone 164:  Flashing light to be displaced 1 metre !</vt:lpstr>
      <vt:lpstr>Beam  Imminent  Warning (now fully operational in EHN1)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 Imminent  Warning</dc:title>
  <dc:creator>spanggaard</dc:creator>
  <cp:lastModifiedBy>spanggaard</cp:lastModifiedBy>
  <cp:revision>15</cp:revision>
  <dcterms:created xsi:type="dcterms:W3CDTF">2012-08-16T10:02:12Z</dcterms:created>
  <dcterms:modified xsi:type="dcterms:W3CDTF">2012-08-16T11:32:27Z</dcterms:modified>
</cp:coreProperties>
</file>