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notesSlides/notesSlide15.xml" ContentType="application/vnd.openxmlformats-officedocument.presentationml.notesSlide+xml"/>
  <Override PartName="/ppt/charts/chart6.xml" ContentType="application/vnd.openxmlformats-officedocument.drawingml.chart+xml"/>
  <Override PartName="/ppt/notesSlides/notesSlide16.xml" ContentType="application/vnd.openxmlformats-officedocument.presentationml.notesSlide+xml"/>
  <Override PartName="/ppt/charts/chart7.xml" ContentType="application/vnd.openxmlformats-officedocument.drawingml.chart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9" r:id="rId4"/>
    <p:sldId id="305" r:id="rId5"/>
    <p:sldId id="310" r:id="rId6"/>
    <p:sldId id="322" r:id="rId7"/>
    <p:sldId id="301" r:id="rId8"/>
    <p:sldId id="321" r:id="rId9"/>
    <p:sldId id="339" r:id="rId10"/>
    <p:sldId id="347" r:id="rId11"/>
    <p:sldId id="350" r:id="rId12"/>
    <p:sldId id="258" r:id="rId13"/>
    <p:sldId id="320" r:id="rId14"/>
    <p:sldId id="332" r:id="rId15"/>
    <p:sldId id="318" r:id="rId16"/>
    <p:sldId id="331" r:id="rId17"/>
    <p:sldId id="324" r:id="rId18"/>
    <p:sldId id="325" r:id="rId19"/>
    <p:sldId id="326" r:id="rId20"/>
    <p:sldId id="327" r:id="rId21"/>
    <p:sldId id="334" r:id="rId22"/>
    <p:sldId id="303" r:id="rId23"/>
    <p:sldId id="311" r:id="rId24"/>
    <p:sldId id="344" r:id="rId25"/>
    <p:sldId id="359" r:id="rId26"/>
    <p:sldId id="341" r:id="rId27"/>
    <p:sldId id="360" r:id="rId28"/>
    <p:sldId id="361" r:id="rId29"/>
    <p:sldId id="329" r:id="rId30"/>
    <p:sldId id="328" r:id="rId31"/>
    <p:sldId id="268" r:id="rId32"/>
    <p:sldId id="279" r:id="rId3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DBA724"/>
    <a:srgbClr val="3366CC"/>
    <a:srgbClr val="AB6C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5" autoAdjust="0"/>
    <p:restoredTop sz="94711" autoAdjust="0"/>
  </p:normalViewPr>
  <p:slideViewPr>
    <p:cSldViewPr>
      <p:cViewPr varScale="1">
        <p:scale>
          <a:sx n="128" d="100"/>
          <a:sy n="128" d="100"/>
        </p:scale>
        <p:origin x="-720" y="-90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-3756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aguiler\Documents\Measurements\13.%20Annealing\Annealing%20curv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aguiler\Documents\Measurements\13.%20Annealing\Annealing%20curv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aguiler\Documents\Measurements\13.%20Annealing\9.%20After%20annealing\B-H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aguiler\Documents\Measurements\13.%20Annealing\9.%20After%20annealing\B-H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aguiler\Documents\Measurements\13.%20Annealing\9.%20After%20annealing\B-H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aguiler\Documents\Measurements\13.%20Annealing\9.%20After%20annealing\B-H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aguiler\Documents\Measurements\13.%20Annealing\9.%20After%20annealing\VAC-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Temperature</c:v>
          </c:tx>
          <c:spPr>
            <a:ln w="28575">
              <a:noFill/>
            </a:ln>
          </c:spPr>
          <c:marker>
            <c:symbol val="plus"/>
            <c:size val="7"/>
            <c:spPr>
              <a:ln w="22225"/>
            </c:spPr>
          </c:marker>
          <c:xVal>
            <c:numRef>
              <c:f>Sheet1!$C$6:$C$20</c:f>
              <c:numCache>
                <c:formatCode>[$-F400]h:mm:ss\ AM/PM</c:formatCode>
                <c:ptCount val="15"/>
                <c:pt idx="0">
                  <c:v>0</c:v>
                </c:pt>
                <c:pt idx="1">
                  <c:v>3.4722222222222099E-3</c:v>
                </c:pt>
                <c:pt idx="2">
                  <c:v>6.9444444444444198E-3</c:v>
                </c:pt>
                <c:pt idx="3">
                  <c:v>2.0833333333333315E-2</c:v>
                </c:pt>
                <c:pt idx="4">
                  <c:v>2.4305555555555525E-2</c:v>
                </c:pt>
                <c:pt idx="5">
                  <c:v>5.5555555555555525E-2</c:v>
                </c:pt>
                <c:pt idx="6">
                  <c:v>7.6388888888888895E-2</c:v>
                </c:pt>
                <c:pt idx="7">
                  <c:v>9.3749999999999944E-2</c:v>
                </c:pt>
                <c:pt idx="8">
                  <c:v>0.1111111111111111</c:v>
                </c:pt>
                <c:pt idx="9">
                  <c:v>0.11805555555555552</c:v>
                </c:pt>
                <c:pt idx="10">
                  <c:v>0.13541666666666669</c:v>
                </c:pt>
                <c:pt idx="11">
                  <c:v>0.15972222222222227</c:v>
                </c:pt>
                <c:pt idx="12">
                  <c:v>0.18402777777777773</c:v>
                </c:pt>
                <c:pt idx="13">
                  <c:v>0.21527777777777785</c:v>
                </c:pt>
                <c:pt idx="14">
                  <c:v>0.23263888888888878</c:v>
                </c:pt>
              </c:numCache>
            </c:numRef>
          </c:xVal>
          <c:yVal>
            <c:numRef>
              <c:f>Sheet1!$D$6:$D$20</c:f>
              <c:numCache>
                <c:formatCode>General</c:formatCode>
                <c:ptCount val="15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50</c:v>
                </c:pt>
                <c:pt idx="4">
                  <c:v>50</c:v>
                </c:pt>
                <c:pt idx="5">
                  <c:v>100</c:v>
                </c:pt>
                <c:pt idx="6">
                  <c:v>150</c:v>
                </c:pt>
                <c:pt idx="7">
                  <c:v>200</c:v>
                </c:pt>
                <c:pt idx="8">
                  <c:v>240</c:v>
                </c:pt>
                <c:pt idx="9">
                  <c:v>250</c:v>
                </c:pt>
                <c:pt idx="10">
                  <c:v>250</c:v>
                </c:pt>
                <c:pt idx="11">
                  <c:v>250</c:v>
                </c:pt>
                <c:pt idx="12">
                  <c:v>220</c:v>
                </c:pt>
                <c:pt idx="13">
                  <c:v>175</c:v>
                </c:pt>
                <c:pt idx="14">
                  <c:v>160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177024"/>
        <c:axId val="98179328"/>
      </c:scatterChart>
      <c:scatterChart>
        <c:scatterStyle val="lineMarker"/>
        <c:varyColors val="0"/>
        <c:ser>
          <c:idx val="0"/>
          <c:order val="1"/>
          <c:tx>
            <c:v>Pressure</c:v>
          </c:tx>
          <c:spPr>
            <a:ln w="28575">
              <a:noFill/>
            </a:ln>
          </c:spPr>
          <c:marker>
            <c:symbol val="plus"/>
            <c:size val="7"/>
            <c:spPr>
              <a:noFill/>
              <a:ln w="22225"/>
            </c:spPr>
          </c:marker>
          <c:xVal>
            <c:numRef>
              <c:f>Sheet1!$C$7:$C$20</c:f>
              <c:numCache>
                <c:formatCode>[$-F400]h:mm:ss\ AM/PM</c:formatCode>
                <c:ptCount val="14"/>
                <c:pt idx="0">
                  <c:v>3.4722222222222099E-3</c:v>
                </c:pt>
                <c:pt idx="1">
                  <c:v>6.9444444444444198E-3</c:v>
                </c:pt>
                <c:pt idx="2">
                  <c:v>2.0833333333333315E-2</c:v>
                </c:pt>
                <c:pt idx="3">
                  <c:v>2.4305555555555525E-2</c:v>
                </c:pt>
                <c:pt idx="4">
                  <c:v>5.5555555555555525E-2</c:v>
                </c:pt>
                <c:pt idx="5">
                  <c:v>7.6388888888888895E-2</c:v>
                </c:pt>
                <c:pt idx="6">
                  <c:v>9.3749999999999944E-2</c:v>
                </c:pt>
                <c:pt idx="7">
                  <c:v>0.1111111111111111</c:v>
                </c:pt>
                <c:pt idx="8">
                  <c:v>0.11805555555555552</c:v>
                </c:pt>
                <c:pt idx="9">
                  <c:v>0.13541666666666669</c:v>
                </c:pt>
                <c:pt idx="10">
                  <c:v>0.15972222222222227</c:v>
                </c:pt>
                <c:pt idx="11">
                  <c:v>0.18402777777777773</c:v>
                </c:pt>
                <c:pt idx="12">
                  <c:v>0.21527777777777785</c:v>
                </c:pt>
                <c:pt idx="13">
                  <c:v>0.23263888888888878</c:v>
                </c:pt>
              </c:numCache>
            </c:numRef>
          </c:xVal>
          <c:yVal>
            <c:numRef>
              <c:f>Sheet1!$E$7:$E$20</c:f>
              <c:numCache>
                <c:formatCode>0.00E+00</c:formatCode>
                <c:ptCount val="14"/>
                <c:pt idx="0">
                  <c:v>5.0000000000000002E-5</c:v>
                </c:pt>
                <c:pt idx="1">
                  <c:v>1.4E-5</c:v>
                </c:pt>
                <c:pt idx="3">
                  <c:v>9.5999999999999996E-6</c:v>
                </c:pt>
                <c:pt idx="4">
                  <c:v>8.1000000000000004E-6</c:v>
                </c:pt>
                <c:pt idx="5">
                  <c:v>8.3000000000000002E-6</c:v>
                </c:pt>
                <c:pt idx="6">
                  <c:v>1.5999999999999999E-5</c:v>
                </c:pt>
                <c:pt idx="7">
                  <c:v>2.1999999999999999E-5</c:v>
                </c:pt>
                <c:pt idx="8">
                  <c:v>3.3000000000000003E-5</c:v>
                </c:pt>
                <c:pt idx="9">
                  <c:v>3.1999999999999999E-5</c:v>
                </c:pt>
                <c:pt idx="10">
                  <c:v>1.5E-5</c:v>
                </c:pt>
                <c:pt idx="11">
                  <c:v>8.1000000000000004E-6</c:v>
                </c:pt>
                <c:pt idx="12">
                  <c:v>7.1999999999999997E-6</c:v>
                </c:pt>
                <c:pt idx="13">
                  <c:v>6.6000000000000003E-6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191616"/>
        <c:axId val="98189696"/>
      </c:scatterChart>
      <c:valAx>
        <c:axId val="98177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Time</a:t>
                </a:r>
                <a:r>
                  <a:rPr lang="en-GB" baseline="0"/>
                  <a:t> [hours:minutes]</a:t>
                </a:r>
                <a:endParaRPr lang="en-GB"/>
              </a:p>
            </c:rich>
          </c:tx>
          <c:layout/>
          <c:overlay val="0"/>
        </c:title>
        <c:numFmt formatCode="h:mm;@" sourceLinked="0"/>
        <c:majorTickMark val="cross"/>
        <c:minorTickMark val="none"/>
        <c:tickLblPos val="nextTo"/>
        <c:crossAx val="98179328"/>
        <c:crosses val="autoZero"/>
        <c:crossBetween val="midCat"/>
        <c:majorUnit val="5.000000000000001E-2"/>
      </c:valAx>
      <c:valAx>
        <c:axId val="9817932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Temperature</a:t>
                </a:r>
                <a:r>
                  <a:rPr lang="en-GB" baseline="0"/>
                  <a:t> [</a:t>
                </a:r>
                <a:r>
                  <a:rPr lang="en-GB" baseline="0">
                    <a:sym typeface="Symbol"/>
                  </a:rPr>
                  <a:t>C]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crossAx val="98177024"/>
        <c:crosses val="autoZero"/>
        <c:crossBetween val="midCat"/>
      </c:valAx>
      <c:valAx>
        <c:axId val="9818969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Pressure [mbar]</a:t>
                </a:r>
              </a:p>
            </c:rich>
          </c:tx>
          <c:layout/>
          <c:overlay val="0"/>
        </c:title>
        <c:numFmt formatCode="0.0E+00" sourceLinked="0"/>
        <c:majorTickMark val="cross"/>
        <c:minorTickMark val="none"/>
        <c:tickLblPos val="nextTo"/>
        <c:crossAx val="98191616"/>
        <c:crosses val="max"/>
        <c:crossBetween val="midCat"/>
      </c:valAx>
      <c:valAx>
        <c:axId val="98191616"/>
        <c:scaling>
          <c:orientation val="minMax"/>
        </c:scaling>
        <c:delete val="1"/>
        <c:axPos val="b"/>
        <c:numFmt formatCode="[$-F400]h:mm:ss\ AM/PM" sourceLinked="1"/>
        <c:majorTickMark val="out"/>
        <c:minorTickMark val="none"/>
        <c:tickLblPos val="nextTo"/>
        <c:crossAx val="9818969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Temperature</c:v>
          </c:tx>
          <c:spPr>
            <a:ln w="28575">
              <a:noFill/>
            </a:ln>
          </c:spPr>
          <c:marker>
            <c:symbol val="plus"/>
            <c:size val="7"/>
            <c:spPr>
              <a:ln w="15875"/>
            </c:spPr>
          </c:marker>
          <c:xVal>
            <c:numRef>
              <c:f>Sheet1!$C$6:$C$20</c:f>
              <c:numCache>
                <c:formatCode>[$-F400]h:mm:ss\ AM/PM</c:formatCode>
                <c:ptCount val="15"/>
                <c:pt idx="0">
                  <c:v>0</c:v>
                </c:pt>
                <c:pt idx="1">
                  <c:v>3.4722222222222099E-3</c:v>
                </c:pt>
                <c:pt idx="2">
                  <c:v>6.9444444444444198E-3</c:v>
                </c:pt>
                <c:pt idx="3">
                  <c:v>2.0833333333333315E-2</c:v>
                </c:pt>
                <c:pt idx="4">
                  <c:v>2.4305555555555525E-2</c:v>
                </c:pt>
                <c:pt idx="5">
                  <c:v>5.5555555555555525E-2</c:v>
                </c:pt>
                <c:pt idx="6">
                  <c:v>7.6388888888888895E-2</c:v>
                </c:pt>
                <c:pt idx="7">
                  <c:v>9.3749999999999944E-2</c:v>
                </c:pt>
                <c:pt idx="8">
                  <c:v>0.1111111111111111</c:v>
                </c:pt>
                <c:pt idx="9">
                  <c:v>0.11805555555555552</c:v>
                </c:pt>
                <c:pt idx="10">
                  <c:v>0.13541666666666669</c:v>
                </c:pt>
                <c:pt idx="11">
                  <c:v>0.15972222222222227</c:v>
                </c:pt>
                <c:pt idx="12">
                  <c:v>0.18402777777777773</c:v>
                </c:pt>
                <c:pt idx="13">
                  <c:v>0.21527777777777785</c:v>
                </c:pt>
                <c:pt idx="14">
                  <c:v>0.23263888888888878</c:v>
                </c:pt>
              </c:numCache>
            </c:numRef>
          </c:xVal>
          <c:yVal>
            <c:numRef>
              <c:f>Sheet1!$D$6:$D$20</c:f>
              <c:numCache>
                <c:formatCode>General</c:formatCode>
                <c:ptCount val="15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50</c:v>
                </c:pt>
                <c:pt idx="4">
                  <c:v>50</c:v>
                </c:pt>
                <c:pt idx="5">
                  <c:v>100</c:v>
                </c:pt>
                <c:pt idx="6">
                  <c:v>150</c:v>
                </c:pt>
                <c:pt idx="7">
                  <c:v>200</c:v>
                </c:pt>
                <c:pt idx="8">
                  <c:v>240</c:v>
                </c:pt>
                <c:pt idx="9">
                  <c:v>250</c:v>
                </c:pt>
                <c:pt idx="10">
                  <c:v>250</c:v>
                </c:pt>
                <c:pt idx="11">
                  <c:v>250</c:v>
                </c:pt>
                <c:pt idx="12">
                  <c:v>220</c:v>
                </c:pt>
                <c:pt idx="13">
                  <c:v>175</c:v>
                </c:pt>
                <c:pt idx="14">
                  <c:v>160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784960"/>
        <c:axId val="97787264"/>
      </c:scatterChart>
      <c:valAx>
        <c:axId val="97784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Time</a:t>
                </a:r>
                <a:r>
                  <a:rPr lang="en-GB" baseline="0"/>
                  <a:t> [hours:minutes]</a:t>
                </a:r>
                <a:endParaRPr lang="en-GB"/>
              </a:p>
            </c:rich>
          </c:tx>
          <c:layout/>
          <c:overlay val="0"/>
        </c:title>
        <c:numFmt formatCode="h:mm;@" sourceLinked="0"/>
        <c:majorTickMark val="cross"/>
        <c:minorTickMark val="none"/>
        <c:tickLblPos val="nextTo"/>
        <c:crossAx val="97787264"/>
        <c:crosses val="autoZero"/>
        <c:crossBetween val="midCat"/>
        <c:majorUnit val="5.000000000000001E-2"/>
      </c:valAx>
      <c:valAx>
        <c:axId val="977872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Temperature</a:t>
                </a:r>
                <a:r>
                  <a:rPr lang="en-GB" baseline="0"/>
                  <a:t> [</a:t>
                </a:r>
                <a:r>
                  <a:rPr lang="en-GB" baseline="0">
                    <a:sym typeface="Symbol"/>
                  </a:rPr>
                  <a:t>C]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crossAx val="977849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1"/>
          <c:tx>
            <c:v>V1 before</c:v>
          </c:tx>
          <c:spPr>
            <a:ln w="28575">
              <a:noFill/>
            </a:ln>
          </c:spPr>
          <c:marker>
            <c:symbol val="plus"/>
            <c:size val="7"/>
          </c:marker>
          <c:xVal>
            <c:numRef>
              <c:f>'V1 before'!$D$3:$D$2502</c:f>
              <c:numCache>
                <c:formatCode>General</c:formatCode>
                <c:ptCount val="2500"/>
                <c:pt idx="0">
                  <c:v>24.553124154426332</c:v>
                </c:pt>
                <c:pt idx="1">
                  <c:v>23.761087891380317</c:v>
                </c:pt>
                <c:pt idx="2">
                  <c:v>22.969051628334306</c:v>
                </c:pt>
                <c:pt idx="3">
                  <c:v>22.969051628334306</c:v>
                </c:pt>
                <c:pt idx="4">
                  <c:v>22.177015365288302</c:v>
                </c:pt>
                <c:pt idx="5">
                  <c:v>21.384979102242291</c:v>
                </c:pt>
                <c:pt idx="6">
                  <c:v>20.592942839196279</c:v>
                </c:pt>
                <c:pt idx="7">
                  <c:v>19.800906576150268</c:v>
                </c:pt>
                <c:pt idx="8">
                  <c:v>19.008870313104257</c:v>
                </c:pt>
                <c:pt idx="9">
                  <c:v>19.008870313104257</c:v>
                </c:pt>
                <c:pt idx="10">
                  <c:v>18.216834050058246</c:v>
                </c:pt>
                <c:pt idx="11">
                  <c:v>17.424797787012235</c:v>
                </c:pt>
                <c:pt idx="12">
                  <c:v>16.632761523966224</c:v>
                </c:pt>
                <c:pt idx="13">
                  <c:v>15.840725260920216</c:v>
                </c:pt>
                <c:pt idx="14">
                  <c:v>15.048688997874205</c:v>
                </c:pt>
                <c:pt idx="15">
                  <c:v>14.256652734828194</c:v>
                </c:pt>
                <c:pt idx="16">
                  <c:v>13.464616471782183</c:v>
                </c:pt>
                <c:pt idx="17">
                  <c:v>12.672580208736171</c:v>
                </c:pt>
                <c:pt idx="18">
                  <c:v>11.880543945690158</c:v>
                </c:pt>
                <c:pt idx="19">
                  <c:v>11.880543945690158</c:v>
                </c:pt>
                <c:pt idx="20">
                  <c:v>11.088507682644151</c:v>
                </c:pt>
                <c:pt idx="21">
                  <c:v>10.29647141959814</c:v>
                </c:pt>
                <c:pt idx="22">
                  <c:v>9.5044351565521286</c:v>
                </c:pt>
                <c:pt idx="23">
                  <c:v>8.7123988935061174</c:v>
                </c:pt>
                <c:pt idx="24">
                  <c:v>7.920362630460108</c:v>
                </c:pt>
                <c:pt idx="25">
                  <c:v>7.920362630460108</c:v>
                </c:pt>
                <c:pt idx="26">
                  <c:v>7.1283263674140969</c:v>
                </c:pt>
                <c:pt idx="27">
                  <c:v>6.3362901043680857</c:v>
                </c:pt>
                <c:pt idx="28">
                  <c:v>5.5442538413220754</c:v>
                </c:pt>
                <c:pt idx="29">
                  <c:v>4.7522175782760643</c:v>
                </c:pt>
                <c:pt idx="30">
                  <c:v>3.960181315230054</c:v>
                </c:pt>
                <c:pt idx="31">
                  <c:v>3.1681450521840429</c:v>
                </c:pt>
                <c:pt idx="32">
                  <c:v>3.1681450521840429</c:v>
                </c:pt>
                <c:pt idx="33">
                  <c:v>2.3761087891380321</c:v>
                </c:pt>
                <c:pt idx="34">
                  <c:v>0.79203626304601071</c:v>
                </c:pt>
                <c:pt idx="35">
                  <c:v>0.79203626304601071</c:v>
                </c:pt>
                <c:pt idx="36">
                  <c:v>0</c:v>
                </c:pt>
                <c:pt idx="37">
                  <c:v>-0.79203626304601071</c:v>
                </c:pt>
                <c:pt idx="38">
                  <c:v>-0.79203626304601071</c:v>
                </c:pt>
                <c:pt idx="39">
                  <c:v>-1.5840725260920214</c:v>
                </c:pt>
                <c:pt idx="40">
                  <c:v>-2.3761087891380321</c:v>
                </c:pt>
                <c:pt idx="41">
                  <c:v>-2.3761087891380321</c:v>
                </c:pt>
                <c:pt idx="42">
                  <c:v>-3.1681450521840429</c:v>
                </c:pt>
                <c:pt idx="43">
                  <c:v>-3.1681450521840429</c:v>
                </c:pt>
                <c:pt idx="44">
                  <c:v>-3.1681450521840429</c:v>
                </c:pt>
                <c:pt idx="45">
                  <c:v>-3.960181315230054</c:v>
                </c:pt>
                <c:pt idx="46">
                  <c:v>-3.960181315230054</c:v>
                </c:pt>
                <c:pt idx="47">
                  <c:v>-3.960181315230054</c:v>
                </c:pt>
                <c:pt idx="48">
                  <c:v>-3.960181315230054</c:v>
                </c:pt>
                <c:pt idx="49">
                  <c:v>-3.960181315230054</c:v>
                </c:pt>
                <c:pt idx="50">
                  <c:v>-3.960181315230054</c:v>
                </c:pt>
                <c:pt idx="51">
                  <c:v>-3.960181315230054</c:v>
                </c:pt>
                <c:pt idx="52">
                  <c:v>-3.1681450521840429</c:v>
                </c:pt>
                <c:pt idx="53">
                  <c:v>-3.960181315230054</c:v>
                </c:pt>
                <c:pt idx="54">
                  <c:v>-3.1681450521840429</c:v>
                </c:pt>
                <c:pt idx="55">
                  <c:v>-3.1681450521840429</c:v>
                </c:pt>
                <c:pt idx="56">
                  <c:v>-3.960181315230054</c:v>
                </c:pt>
                <c:pt idx="57">
                  <c:v>-3.960181315230054</c:v>
                </c:pt>
                <c:pt idx="58">
                  <c:v>-3.960181315230054</c:v>
                </c:pt>
                <c:pt idx="59">
                  <c:v>-3.960181315230054</c:v>
                </c:pt>
                <c:pt idx="60">
                  <c:v>-3.960181315230054</c:v>
                </c:pt>
                <c:pt idx="61">
                  <c:v>-3.960181315230054</c:v>
                </c:pt>
                <c:pt idx="62">
                  <c:v>-3.960181315230054</c:v>
                </c:pt>
                <c:pt idx="63">
                  <c:v>-3.960181315230054</c:v>
                </c:pt>
                <c:pt idx="64">
                  <c:v>-3.960181315230054</c:v>
                </c:pt>
                <c:pt idx="65">
                  <c:v>-4.7522175782760643</c:v>
                </c:pt>
                <c:pt idx="66">
                  <c:v>-4.7522175782760643</c:v>
                </c:pt>
                <c:pt idx="67">
                  <c:v>-4.7522175782760643</c:v>
                </c:pt>
                <c:pt idx="68">
                  <c:v>-4.7522175782760643</c:v>
                </c:pt>
                <c:pt idx="69">
                  <c:v>-4.7522175782760643</c:v>
                </c:pt>
                <c:pt idx="70">
                  <c:v>-4.7522175782760643</c:v>
                </c:pt>
                <c:pt idx="71">
                  <c:v>-4.7522175782760643</c:v>
                </c:pt>
                <c:pt idx="72">
                  <c:v>-5.5442538413220754</c:v>
                </c:pt>
                <c:pt idx="73">
                  <c:v>-5.5442538413220754</c:v>
                </c:pt>
                <c:pt idx="74">
                  <c:v>-5.5442538413220754</c:v>
                </c:pt>
                <c:pt idx="75">
                  <c:v>-5.5442538413220754</c:v>
                </c:pt>
                <c:pt idx="76">
                  <c:v>-5.5442538413220754</c:v>
                </c:pt>
                <c:pt idx="77">
                  <c:v>-6.3362901043680857</c:v>
                </c:pt>
                <c:pt idx="78">
                  <c:v>-5.5442538413220754</c:v>
                </c:pt>
                <c:pt idx="79">
                  <c:v>-6.3362901043680857</c:v>
                </c:pt>
                <c:pt idx="80">
                  <c:v>-6.3362901043680857</c:v>
                </c:pt>
                <c:pt idx="81">
                  <c:v>-7.1283263674140969</c:v>
                </c:pt>
                <c:pt idx="82">
                  <c:v>-7.1283263674140969</c:v>
                </c:pt>
                <c:pt idx="83">
                  <c:v>-7.920362630460108</c:v>
                </c:pt>
                <c:pt idx="84">
                  <c:v>-7.920362630460108</c:v>
                </c:pt>
                <c:pt idx="85">
                  <c:v>-8.7123988935061174</c:v>
                </c:pt>
                <c:pt idx="86">
                  <c:v>-8.7123988935061174</c:v>
                </c:pt>
                <c:pt idx="87">
                  <c:v>-10.29647141959814</c:v>
                </c:pt>
                <c:pt idx="88">
                  <c:v>-10.29647141959814</c:v>
                </c:pt>
                <c:pt idx="89">
                  <c:v>-11.880543945690158</c:v>
                </c:pt>
                <c:pt idx="90">
                  <c:v>-12.672580208736171</c:v>
                </c:pt>
                <c:pt idx="91">
                  <c:v>-15.048688997874205</c:v>
                </c:pt>
                <c:pt idx="92">
                  <c:v>-17.424797787012235</c:v>
                </c:pt>
                <c:pt idx="93">
                  <c:v>-22.969051628334306</c:v>
                </c:pt>
                <c:pt idx="94">
                  <c:v>-38.017740626208514</c:v>
                </c:pt>
                <c:pt idx="95">
                  <c:v>-53.066429624082723</c:v>
                </c:pt>
                <c:pt idx="96">
                  <c:v>-53.066429624082723</c:v>
                </c:pt>
                <c:pt idx="97">
                  <c:v>-53.066429624082723</c:v>
                </c:pt>
                <c:pt idx="98">
                  <c:v>-53.066429624082723</c:v>
                </c:pt>
                <c:pt idx="99">
                  <c:v>-53.85846588712873</c:v>
                </c:pt>
                <c:pt idx="100">
                  <c:v>-53.85846588712873</c:v>
                </c:pt>
                <c:pt idx="101">
                  <c:v>-53.85846588712873</c:v>
                </c:pt>
                <c:pt idx="102">
                  <c:v>-54.650502150174731</c:v>
                </c:pt>
                <c:pt idx="103">
                  <c:v>-54.650502150174731</c:v>
                </c:pt>
                <c:pt idx="104">
                  <c:v>-54.650502150174731</c:v>
                </c:pt>
                <c:pt idx="105">
                  <c:v>-55.442538413220738</c:v>
                </c:pt>
                <c:pt idx="106">
                  <c:v>-55.442538413220738</c:v>
                </c:pt>
                <c:pt idx="107">
                  <c:v>-54.650502150174731</c:v>
                </c:pt>
                <c:pt idx="108">
                  <c:v>-55.442538413220738</c:v>
                </c:pt>
                <c:pt idx="109">
                  <c:v>-56.234574676266753</c:v>
                </c:pt>
                <c:pt idx="110">
                  <c:v>-55.442538413220738</c:v>
                </c:pt>
                <c:pt idx="111">
                  <c:v>-56.234574676266753</c:v>
                </c:pt>
                <c:pt idx="112">
                  <c:v>-56.234574676266753</c:v>
                </c:pt>
                <c:pt idx="113">
                  <c:v>-57.026610939312775</c:v>
                </c:pt>
                <c:pt idx="114">
                  <c:v>-56.234574676266753</c:v>
                </c:pt>
                <c:pt idx="115">
                  <c:v>-56.234574676266753</c:v>
                </c:pt>
                <c:pt idx="116">
                  <c:v>-57.026610939312775</c:v>
                </c:pt>
                <c:pt idx="117">
                  <c:v>-57.026610939312775</c:v>
                </c:pt>
                <c:pt idx="118">
                  <c:v>-57.026610939312775</c:v>
                </c:pt>
                <c:pt idx="119">
                  <c:v>-57.026610939312775</c:v>
                </c:pt>
                <c:pt idx="120">
                  <c:v>-57.026610939312775</c:v>
                </c:pt>
                <c:pt idx="121">
                  <c:v>-57.818647202358783</c:v>
                </c:pt>
                <c:pt idx="122">
                  <c:v>-57.818647202358783</c:v>
                </c:pt>
                <c:pt idx="123">
                  <c:v>-57.818647202358783</c:v>
                </c:pt>
                <c:pt idx="124">
                  <c:v>-57.818647202358783</c:v>
                </c:pt>
                <c:pt idx="125">
                  <c:v>-57.818647202358783</c:v>
                </c:pt>
                <c:pt idx="126">
                  <c:v>-57.818647202358783</c:v>
                </c:pt>
                <c:pt idx="127">
                  <c:v>-57.818647202358783</c:v>
                </c:pt>
                <c:pt idx="128">
                  <c:v>-57.818647202358783</c:v>
                </c:pt>
                <c:pt idx="129">
                  <c:v>-58.610683465404783</c:v>
                </c:pt>
                <c:pt idx="130">
                  <c:v>-58.610683465404783</c:v>
                </c:pt>
                <c:pt idx="131">
                  <c:v>-58.610683465404783</c:v>
                </c:pt>
                <c:pt idx="132">
                  <c:v>-58.610683465404783</c:v>
                </c:pt>
                <c:pt idx="133">
                  <c:v>-58.610683465404783</c:v>
                </c:pt>
                <c:pt idx="134">
                  <c:v>-58.610683465404783</c:v>
                </c:pt>
                <c:pt idx="135">
                  <c:v>-58.610683465404783</c:v>
                </c:pt>
                <c:pt idx="136">
                  <c:v>-58.610683465404783</c:v>
                </c:pt>
                <c:pt idx="137">
                  <c:v>-58.610683465404783</c:v>
                </c:pt>
                <c:pt idx="138">
                  <c:v>-58.610683465404783</c:v>
                </c:pt>
                <c:pt idx="139">
                  <c:v>-58.610683465404783</c:v>
                </c:pt>
                <c:pt idx="140">
                  <c:v>-59.402719728450805</c:v>
                </c:pt>
                <c:pt idx="141">
                  <c:v>-58.610683465404783</c:v>
                </c:pt>
                <c:pt idx="142">
                  <c:v>-58.610683465404783</c:v>
                </c:pt>
                <c:pt idx="143">
                  <c:v>-58.610683465404783</c:v>
                </c:pt>
                <c:pt idx="144">
                  <c:v>-58.610683465404783</c:v>
                </c:pt>
                <c:pt idx="145">
                  <c:v>-58.610683465404783</c:v>
                </c:pt>
                <c:pt idx="146">
                  <c:v>-58.610683465404783</c:v>
                </c:pt>
                <c:pt idx="147">
                  <c:v>-58.610683465404783</c:v>
                </c:pt>
                <c:pt idx="148">
                  <c:v>-58.610683465404783</c:v>
                </c:pt>
                <c:pt idx="149">
                  <c:v>-58.610683465404783</c:v>
                </c:pt>
                <c:pt idx="150">
                  <c:v>-57.818647202358783</c:v>
                </c:pt>
                <c:pt idx="151">
                  <c:v>-57.818647202358783</c:v>
                </c:pt>
                <c:pt idx="152">
                  <c:v>-57.818647202358783</c:v>
                </c:pt>
                <c:pt idx="153">
                  <c:v>-57.818647202358783</c:v>
                </c:pt>
                <c:pt idx="154">
                  <c:v>-57.818647202358783</c:v>
                </c:pt>
                <c:pt idx="155">
                  <c:v>-57.818647202358783</c:v>
                </c:pt>
                <c:pt idx="156">
                  <c:v>-57.818647202358783</c:v>
                </c:pt>
                <c:pt idx="157">
                  <c:v>-57.818647202358783</c:v>
                </c:pt>
                <c:pt idx="158">
                  <c:v>-57.026610939312775</c:v>
                </c:pt>
                <c:pt idx="159">
                  <c:v>-57.026610939312775</c:v>
                </c:pt>
                <c:pt idx="160">
                  <c:v>-57.026610939312775</c:v>
                </c:pt>
                <c:pt idx="161">
                  <c:v>-57.026610939312775</c:v>
                </c:pt>
                <c:pt idx="162">
                  <c:v>-57.026610939312775</c:v>
                </c:pt>
                <c:pt idx="163">
                  <c:v>-56.234574676266753</c:v>
                </c:pt>
                <c:pt idx="164">
                  <c:v>-56.234574676266753</c:v>
                </c:pt>
                <c:pt idx="165">
                  <c:v>-55.442538413220738</c:v>
                </c:pt>
                <c:pt idx="166">
                  <c:v>-56.234574676266753</c:v>
                </c:pt>
                <c:pt idx="167">
                  <c:v>-56.234574676266753</c:v>
                </c:pt>
                <c:pt idx="168">
                  <c:v>-55.442538413220738</c:v>
                </c:pt>
                <c:pt idx="169">
                  <c:v>-55.442538413220738</c:v>
                </c:pt>
                <c:pt idx="170">
                  <c:v>-55.442538413220738</c:v>
                </c:pt>
                <c:pt idx="171">
                  <c:v>-54.650502150174731</c:v>
                </c:pt>
                <c:pt idx="172">
                  <c:v>-54.650502150174731</c:v>
                </c:pt>
                <c:pt idx="173">
                  <c:v>-53.85846588712873</c:v>
                </c:pt>
                <c:pt idx="174">
                  <c:v>-53.85846588712873</c:v>
                </c:pt>
                <c:pt idx="175">
                  <c:v>-53.85846588712873</c:v>
                </c:pt>
                <c:pt idx="176">
                  <c:v>-53.066429624082723</c:v>
                </c:pt>
                <c:pt idx="177">
                  <c:v>-53.066429624082723</c:v>
                </c:pt>
                <c:pt idx="178">
                  <c:v>-52.274393361036708</c:v>
                </c:pt>
                <c:pt idx="179">
                  <c:v>-52.274393361036708</c:v>
                </c:pt>
                <c:pt idx="180">
                  <c:v>-52.274393361036708</c:v>
                </c:pt>
                <c:pt idx="181">
                  <c:v>-52.274393361036708</c:v>
                </c:pt>
                <c:pt idx="182">
                  <c:v>-51.4823570979907</c:v>
                </c:pt>
                <c:pt idx="183">
                  <c:v>-51.4823570979907</c:v>
                </c:pt>
                <c:pt idx="184">
                  <c:v>-50.690320834944686</c:v>
                </c:pt>
                <c:pt idx="185">
                  <c:v>-49.898284571898678</c:v>
                </c:pt>
                <c:pt idx="186">
                  <c:v>-49.898284571898678</c:v>
                </c:pt>
                <c:pt idx="187">
                  <c:v>-49.898284571898678</c:v>
                </c:pt>
                <c:pt idx="188">
                  <c:v>-49.106248308852663</c:v>
                </c:pt>
                <c:pt idx="189">
                  <c:v>-49.106248308852663</c:v>
                </c:pt>
                <c:pt idx="190">
                  <c:v>-49.106248308852663</c:v>
                </c:pt>
                <c:pt idx="191">
                  <c:v>-48.314212045806656</c:v>
                </c:pt>
                <c:pt idx="192">
                  <c:v>-47.522175782760634</c:v>
                </c:pt>
                <c:pt idx="193">
                  <c:v>-47.522175782760634</c:v>
                </c:pt>
                <c:pt idx="194">
                  <c:v>-46.730139519714633</c:v>
                </c:pt>
                <c:pt idx="195">
                  <c:v>-46.730139519714633</c:v>
                </c:pt>
                <c:pt idx="196">
                  <c:v>-45.938103256668612</c:v>
                </c:pt>
                <c:pt idx="197">
                  <c:v>-45.938103256668612</c:v>
                </c:pt>
                <c:pt idx="198">
                  <c:v>-45.146066993622611</c:v>
                </c:pt>
                <c:pt idx="199">
                  <c:v>-45.146066993622611</c:v>
                </c:pt>
                <c:pt idx="200">
                  <c:v>-45.146066993622611</c:v>
                </c:pt>
                <c:pt idx="201">
                  <c:v>-44.354030730576604</c:v>
                </c:pt>
                <c:pt idx="202">
                  <c:v>-43.561994467530589</c:v>
                </c:pt>
                <c:pt idx="203">
                  <c:v>-42.769958204484581</c:v>
                </c:pt>
                <c:pt idx="204">
                  <c:v>-42.769958204484581</c:v>
                </c:pt>
                <c:pt idx="205">
                  <c:v>-41.977921941438566</c:v>
                </c:pt>
                <c:pt idx="206">
                  <c:v>-41.185885678392559</c:v>
                </c:pt>
                <c:pt idx="207">
                  <c:v>-40.393849415346544</c:v>
                </c:pt>
                <c:pt idx="208">
                  <c:v>-40.393849415346544</c:v>
                </c:pt>
                <c:pt idx="209">
                  <c:v>-40.393849415346544</c:v>
                </c:pt>
                <c:pt idx="210">
                  <c:v>-39.601813152300537</c:v>
                </c:pt>
                <c:pt idx="211">
                  <c:v>-38.809776889254522</c:v>
                </c:pt>
                <c:pt idx="212">
                  <c:v>-38.809776889254522</c:v>
                </c:pt>
                <c:pt idx="213">
                  <c:v>-38.017740626208514</c:v>
                </c:pt>
                <c:pt idx="214">
                  <c:v>-37.2257043631625</c:v>
                </c:pt>
                <c:pt idx="215">
                  <c:v>-37.2257043631625</c:v>
                </c:pt>
                <c:pt idx="216">
                  <c:v>-36.433668100116492</c:v>
                </c:pt>
                <c:pt idx="217">
                  <c:v>-35.641631837070484</c:v>
                </c:pt>
                <c:pt idx="218">
                  <c:v>-34.84959557402447</c:v>
                </c:pt>
                <c:pt idx="219">
                  <c:v>-34.84959557402447</c:v>
                </c:pt>
                <c:pt idx="220">
                  <c:v>-34.057559310978462</c:v>
                </c:pt>
                <c:pt idx="221">
                  <c:v>-32.47348678488644</c:v>
                </c:pt>
                <c:pt idx="222">
                  <c:v>-32.47348678488644</c:v>
                </c:pt>
                <c:pt idx="223">
                  <c:v>-32.47348678488644</c:v>
                </c:pt>
                <c:pt idx="224">
                  <c:v>-31.681450521840432</c:v>
                </c:pt>
                <c:pt idx="225">
                  <c:v>-30.889414258794414</c:v>
                </c:pt>
                <c:pt idx="226">
                  <c:v>-30.889414258794414</c:v>
                </c:pt>
                <c:pt idx="227">
                  <c:v>-30.09737799574841</c:v>
                </c:pt>
                <c:pt idx="228">
                  <c:v>-29.305341732702392</c:v>
                </c:pt>
                <c:pt idx="229">
                  <c:v>-28.513305469656387</c:v>
                </c:pt>
                <c:pt idx="230">
                  <c:v>-27.721269206610369</c:v>
                </c:pt>
                <c:pt idx="231">
                  <c:v>-27.721269206610369</c:v>
                </c:pt>
                <c:pt idx="232">
                  <c:v>-26.929232943564365</c:v>
                </c:pt>
                <c:pt idx="233">
                  <c:v>-26.137196680518354</c:v>
                </c:pt>
                <c:pt idx="234">
                  <c:v>-25.345160417472343</c:v>
                </c:pt>
                <c:pt idx="235">
                  <c:v>-24.553124154426332</c:v>
                </c:pt>
                <c:pt idx="236">
                  <c:v>-23.761087891380317</c:v>
                </c:pt>
                <c:pt idx="237">
                  <c:v>-22.969051628334306</c:v>
                </c:pt>
                <c:pt idx="238">
                  <c:v>-22.969051628334306</c:v>
                </c:pt>
                <c:pt idx="239">
                  <c:v>-22.177015365288302</c:v>
                </c:pt>
                <c:pt idx="240">
                  <c:v>-21.384979102242291</c:v>
                </c:pt>
                <c:pt idx="241">
                  <c:v>-20.592942839196279</c:v>
                </c:pt>
                <c:pt idx="242">
                  <c:v>-19.800906576150268</c:v>
                </c:pt>
                <c:pt idx="243">
                  <c:v>-19.008870313104257</c:v>
                </c:pt>
                <c:pt idx="244">
                  <c:v>-18.216834050058246</c:v>
                </c:pt>
                <c:pt idx="245">
                  <c:v>-18.216834050058246</c:v>
                </c:pt>
                <c:pt idx="246">
                  <c:v>-16.632761523966224</c:v>
                </c:pt>
                <c:pt idx="247">
                  <c:v>-16.632761523966224</c:v>
                </c:pt>
                <c:pt idx="248">
                  <c:v>-15.840725260920216</c:v>
                </c:pt>
                <c:pt idx="249">
                  <c:v>-15.048688997874205</c:v>
                </c:pt>
                <c:pt idx="250">
                  <c:v>-14.256652734828194</c:v>
                </c:pt>
                <c:pt idx="251">
                  <c:v>-13.464616471782183</c:v>
                </c:pt>
                <c:pt idx="252">
                  <c:v>-13.464616471782183</c:v>
                </c:pt>
                <c:pt idx="253">
                  <c:v>-12.672580208736171</c:v>
                </c:pt>
                <c:pt idx="254">
                  <c:v>-11.880543945690158</c:v>
                </c:pt>
                <c:pt idx="255">
                  <c:v>-10.29647141959814</c:v>
                </c:pt>
                <c:pt idx="256">
                  <c:v>-10.29647141959814</c:v>
                </c:pt>
                <c:pt idx="257">
                  <c:v>-8.7123988935061174</c:v>
                </c:pt>
                <c:pt idx="258">
                  <c:v>-8.7123988935061174</c:v>
                </c:pt>
                <c:pt idx="259">
                  <c:v>-7.920362630460108</c:v>
                </c:pt>
                <c:pt idx="260">
                  <c:v>-7.1283263674140969</c:v>
                </c:pt>
                <c:pt idx="261">
                  <c:v>-7.1283263674140969</c:v>
                </c:pt>
                <c:pt idx="262">
                  <c:v>-5.5442538413220754</c:v>
                </c:pt>
                <c:pt idx="263">
                  <c:v>-5.5442538413220754</c:v>
                </c:pt>
                <c:pt idx="264">
                  <c:v>-4.7522175782760643</c:v>
                </c:pt>
                <c:pt idx="265">
                  <c:v>-3.960181315230054</c:v>
                </c:pt>
                <c:pt idx="266">
                  <c:v>-3.1681450521840429</c:v>
                </c:pt>
                <c:pt idx="267">
                  <c:v>-2.3761087891380321</c:v>
                </c:pt>
                <c:pt idx="268">
                  <c:v>-1.5840725260920214</c:v>
                </c:pt>
                <c:pt idx="269">
                  <c:v>-0.79203626304601071</c:v>
                </c:pt>
                <c:pt idx="270">
                  <c:v>-0.79203626304601071</c:v>
                </c:pt>
                <c:pt idx="271">
                  <c:v>0</c:v>
                </c:pt>
                <c:pt idx="272">
                  <c:v>0.79203626304601071</c:v>
                </c:pt>
                <c:pt idx="273">
                  <c:v>0.79203626304601071</c:v>
                </c:pt>
                <c:pt idx="274">
                  <c:v>2.3761087891380321</c:v>
                </c:pt>
                <c:pt idx="275">
                  <c:v>2.3761087891380321</c:v>
                </c:pt>
                <c:pt idx="276">
                  <c:v>3.1681450521840429</c:v>
                </c:pt>
                <c:pt idx="277">
                  <c:v>3.1681450521840429</c:v>
                </c:pt>
                <c:pt idx="278">
                  <c:v>3.1681450521840429</c:v>
                </c:pt>
                <c:pt idx="279">
                  <c:v>3.960181315230054</c:v>
                </c:pt>
                <c:pt idx="280">
                  <c:v>3.960181315230054</c:v>
                </c:pt>
                <c:pt idx="281">
                  <c:v>3.960181315230054</c:v>
                </c:pt>
                <c:pt idx="282">
                  <c:v>3.960181315230054</c:v>
                </c:pt>
                <c:pt idx="283">
                  <c:v>3.960181315230054</c:v>
                </c:pt>
                <c:pt idx="284">
                  <c:v>3.960181315230054</c:v>
                </c:pt>
                <c:pt idx="285">
                  <c:v>4.7522175782760643</c:v>
                </c:pt>
                <c:pt idx="286">
                  <c:v>3.960181315230054</c:v>
                </c:pt>
                <c:pt idx="287">
                  <c:v>3.960181315230054</c:v>
                </c:pt>
                <c:pt idx="288">
                  <c:v>3.960181315230054</c:v>
                </c:pt>
                <c:pt idx="289">
                  <c:v>3.960181315230054</c:v>
                </c:pt>
                <c:pt idx="290">
                  <c:v>3.960181315230054</c:v>
                </c:pt>
                <c:pt idx="291">
                  <c:v>3.960181315230054</c:v>
                </c:pt>
                <c:pt idx="292">
                  <c:v>3.960181315230054</c:v>
                </c:pt>
                <c:pt idx="293">
                  <c:v>3.960181315230054</c:v>
                </c:pt>
                <c:pt idx="294">
                  <c:v>4.7522175782760643</c:v>
                </c:pt>
                <c:pt idx="295">
                  <c:v>3.960181315230054</c:v>
                </c:pt>
                <c:pt idx="296">
                  <c:v>3.960181315230054</c:v>
                </c:pt>
                <c:pt idx="297">
                  <c:v>4.7522175782760643</c:v>
                </c:pt>
                <c:pt idx="298">
                  <c:v>4.7522175782760643</c:v>
                </c:pt>
                <c:pt idx="299">
                  <c:v>4.7522175782760643</c:v>
                </c:pt>
                <c:pt idx="300">
                  <c:v>3.960181315230054</c:v>
                </c:pt>
                <c:pt idx="301">
                  <c:v>4.7522175782760643</c:v>
                </c:pt>
                <c:pt idx="302">
                  <c:v>4.7522175782760643</c:v>
                </c:pt>
                <c:pt idx="303">
                  <c:v>4.7522175782760643</c:v>
                </c:pt>
                <c:pt idx="304">
                  <c:v>4.7522175782760643</c:v>
                </c:pt>
                <c:pt idx="305">
                  <c:v>5.5442538413220754</c:v>
                </c:pt>
                <c:pt idx="306">
                  <c:v>4.7522175782760643</c:v>
                </c:pt>
                <c:pt idx="307">
                  <c:v>5.5442538413220754</c:v>
                </c:pt>
                <c:pt idx="308">
                  <c:v>5.5442538413220754</c:v>
                </c:pt>
                <c:pt idx="309">
                  <c:v>6.3362901043680857</c:v>
                </c:pt>
                <c:pt idx="310">
                  <c:v>6.3362901043680857</c:v>
                </c:pt>
                <c:pt idx="311">
                  <c:v>6.3362901043680857</c:v>
                </c:pt>
                <c:pt idx="312">
                  <c:v>6.3362901043680857</c:v>
                </c:pt>
                <c:pt idx="313">
                  <c:v>7.1283263674140969</c:v>
                </c:pt>
                <c:pt idx="314">
                  <c:v>6.3362901043680857</c:v>
                </c:pt>
                <c:pt idx="315">
                  <c:v>7.1283263674140969</c:v>
                </c:pt>
                <c:pt idx="316">
                  <c:v>7.1283263674140969</c:v>
                </c:pt>
                <c:pt idx="317">
                  <c:v>7.1283263674140969</c:v>
                </c:pt>
                <c:pt idx="318">
                  <c:v>7.920362630460108</c:v>
                </c:pt>
                <c:pt idx="319">
                  <c:v>7.920362630460108</c:v>
                </c:pt>
                <c:pt idx="320">
                  <c:v>8.7123988935061174</c:v>
                </c:pt>
                <c:pt idx="321">
                  <c:v>9.5044351565521286</c:v>
                </c:pt>
                <c:pt idx="322">
                  <c:v>9.5044351565521286</c:v>
                </c:pt>
                <c:pt idx="323">
                  <c:v>10.29647141959814</c:v>
                </c:pt>
                <c:pt idx="324">
                  <c:v>11.088507682644151</c:v>
                </c:pt>
                <c:pt idx="325">
                  <c:v>11.880543945690158</c:v>
                </c:pt>
                <c:pt idx="326">
                  <c:v>13.464616471782183</c:v>
                </c:pt>
                <c:pt idx="327">
                  <c:v>15.840725260920216</c:v>
                </c:pt>
                <c:pt idx="328">
                  <c:v>19.800906576150268</c:v>
                </c:pt>
                <c:pt idx="329">
                  <c:v>28.513305469656387</c:v>
                </c:pt>
                <c:pt idx="330">
                  <c:v>52.274393361036708</c:v>
                </c:pt>
                <c:pt idx="331">
                  <c:v>53.85846588712873</c:v>
                </c:pt>
                <c:pt idx="332">
                  <c:v>53.066429624082723</c:v>
                </c:pt>
                <c:pt idx="333">
                  <c:v>53.066429624082723</c:v>
                </c:pt>
                <c:pt idx="334">
                  <c:v>53.85846588712873</c:v>
                </c:pt>
                <c:pt idx="335">
                  <c:v>54.650502150174731</c:v>
                </c:pt>
                <c:pt idx="336">
                  <c:v>53.85846588712873</c:v>
                </c:pt>
                <c:pt idx="337">
                  <c:v>54.650502150174731</c:v>
                </c:pt>
                <c:pt idx="338">
                  <c:v>55.442538413220738</c:v>
                </c:pt>
                <c:pt idx="339">
                  <c:v>54.650502150174731</c:v>
                </c:pt>
                <c:pt idx="340">
                  <c:v>55.442538413220738</c:v>
                </c:pt>
                <c:pt idx="341">
                  <c:v>55.442538413220738</c:v>
                </c:pt>
                <c:pt idx="342">
                  <c:v>55.442538413220738</c:v>
                </c:pt>
                <c:pt idx="343">
                  <c:v>56.234574676266753</c:v>
                </c:pt>
                <c:pt idx="344">
                  <c:v>56.234574676266753</c:v>
                </c:pt>
                <c:pt idx="345">
                  <c:v>55.442538413220738</c:v>
                </c:pt>
                <c:pt idx="346">
                  <c:v>56.234574676266753</c:v>
                </c:pt>
                <c:pt idx="347">
                  <c:v>56.234574676266753</c:v>
                </c:pt>
                <c:pt idx="348">
                  <c:v>56.234574676266753</c:v>
                </c:pt>
                <c:pt idx="349">
                  <c:v>57.026610939312775</c:v>
                </c:pt>
                <c:pt idx="350">
                  <c:v>57.026610939312775</c:v>
                </c:pt>
                <c:pt idx="351">
                  <c:v>57.026610939312775</c:v>
                </c:pt>
                <c:pt idx="352">
                  <c:v>57.026610939312775</c:v>
                </c:pt>
                <c:pt idx="353">
                  <c:v>57.026610939312775</c:v>
                </c:pt>
                <c:pt idx="354">
                  <c:v>57.818647202358783</c:v>
                </c:pt>
                <c:pt idx="355">
                  <c:v>57.026610939312775</c:v>
                </c:pt>
                <c:pt idx="356">
                  <c:v>57.818647202358783</c:v>
                </c:pt>
                <c:pt idx="357">
                  <c:v>58.610683465404783</c:v>
                </c:pt>
                <c:pt idx="358">
                  <c:v>57.818647202358783</c:v>
                </c:pt>
                <c:pt idx="359">
                  <c:v>58.610683465404783</c:v>
                </c:pt>
                <c:pt idx="360">
                  <c:v>58.610683465404783</c:v>
                </c:pt>
                <c:pt idx="361">
                  <c:v>58.610683465404783</c:v>
                </c:pt>
                <c:pt idx="362">
                  <c:v>57.818647202358783</c:v>
                </c:pt>
                <c:pt idx="363">
                  <c:v>58.610683465404783</c:v>
                </c:pt>
                <c:pt idx="364">
                  <c:v>58.610683465404783</c:v>
                </c:pt>
                <c:pt idx="365">
                  <c:v>58.610683465404783</c:v>
                </c:pt>
                <c:pt idx="366">
                  <c:v>58.610683465404783</c:v>
                </c:pt>
                <c:pt idx="367">
                  <c:v>58.610683465404783</c:v>
                </c:pt>
                <c:pt idx="368">
                  <c:v>58.610683465404783</c:v>
                </c:pt>
                <c:pt idx="369">
                  <c:v>58.610683465404783</c:v>
                </c:pt>
                <c:pt idx="370">
                  <c:v>58.610683465404783</c:v>
                </c:pt>
                <c:pt idx="371">
                  <c:v>58.610683465404783</c:v>
                </c:pt>
                <c:pt idx="372">
                  <c:v>58.610683465404783</c:v>
                </c:pt>
                <c:pt idx="373">
                  <c:v>58.610683465404783</c:v>
                </c:pt>
                <c:pt idx="374">
                  <c:v>59.402719728450805</c:v>
                </c:pt>
                <c:pt idx="375">
                  <c:v>58.610683465404783</c:v>
                </c:pt>
                <c:pt idx="376">
                  <c:v>58.610683465404783</c:v>
                </c:pt>
                <c:pt idx="377">
                  <c:v>58.610683465404783</c:v>
                </c:pt>
                <c:pt idx="378">
                  <c:v>58.610683465404783</c:v>
                </c:pt>
                <c:pt idx="379">
                  <c:v>59.402719728450805</c:v>
                </c:pt>
                <c:pt idx="380">
                  <c:v>58.610683465404783</c:v>
                </c:pt>
                <c:pt idx="381">
                  <c:v>58.610683465404783</c:v>
                </c:pt>
                <c:pt idx="382">
                  <c:v>58.610683465404783</c:v>
                </c:pt>
                <c:pt idx="383">
                  <c:v>58.610683465404783</c:v>
                </c:pt>
                <c:pt idx="384">
                  <c:v>58.610683465404783</c:v>
                </c:pt>
                <c:pt idx="385">
                  <c:v>58.610683465404783</c:v>
                </c:pt>
                <c:pt idx="386">
                  <c:v>58.610683465404783</c:v>
                </c:pt>
                <c:pt idx="387">
                  <c:v>58.610683465404783</c:v>
                </c:pt>
                <c:pt idx="388">
                  <c:v>58.610683465404783</c:v>
                </c:pt>
                <c:pt idx="389">
                  <c:v>57.818647202358783</c:v>
                </c:pt>
                <c:pt idx="390">
                  <c:v>57.818647202358783</c:v>
                </c:pt>
                <c:pt idx="391">
                  <c:v>57.818647202358783</c:v>
                </c:pt>
                <c:pt idx="392">
                  <c:v>57.818647202358783</c:v>
                </c:pt>
                <c:pt idx="393">
                  <c:v>57.818647202358783</c:v>
                </c:pt>
                <c:pt idx="394">
                  <c:v>57.026610939312775</c:v>
                </c:pt>
                <c:pt idx="395">
                  <c:v>57.818647202358783</c:v>
                </c:pt>
                <c:pt idx="396">
                  <c:v>57.026610939312775</c:v>
                </c:pt>
                <c:pt idx="397">
                  <c:v>57.026610939312775</c:v>
                </c:pt>
                <c:pt idx="398">
                  <c:v>57.026610939312775</c:v>
                </c:pt>
                <c:pt idx="399">
                  <c:v>57.026610939312775</c:v>
                </c:pt>
                <c:pt idx="400">
                  <c:v>57.026610939312775</c:v>
                </c:pt>
                <c:pt idx="401">
                  <c:v>56.234574676266753</c:v>
                </c:pt>
                <c:pt idx="402">
                  <c:v>56.234574676266753</c:v>
                </c:pt>
                <c:pt idx="403">
                  <c:v>55.442538413220738</c:v>
                </c:pt>
                <c:pt idx="404">
                  <c:v>55.442538413220738</c:v>
                </c:pt>
                <c:pt idx="405">
                  <c:v>55.442538413220738</c:v>
                </c:pt>
                <c:pt idx="406">
                  <c:v>54.650502150174731</c:v>
                </c:pt>
                <c:pt idx="407">
                  <c:v>54.650502150174731</c:v>
                </c:pt>
                <c:pt idx="408">
                  <c:v>54.650502150174731</c:v>
                </c:pt>
                <c:pt idx="409">
                  <c:v>53.85846588712873</c:v>
                </c:pt>
                <c:pt idx="410">
                  <c:v>53.85846588712873</c:v>
                </c:pt>
                <c:pt idx="411">
                  <c:v>53.85846588712873</c:v>
                </c:pt>
                <c:pt idx="412">
                  <c:v>53.85846588712873</c:v>
                </c:pt>
                <c:pt idx="413">
                  <c:v>53.066429624082723</c:v>
                </c:pt>
                <c:pt idx="414">
                  <c:v>52.274393361036708</c:v>
                </c:pt>
                <c:pt idx="415">
                  <c:v>53.066429624082723</c:v>
                </c:pt>
                <c:pt idx="416">
                  <c:v>52.274393361036708</c:v>
                </c:pt>
                <c:pt idx="417">
                  <c:v>52.274393361036708</c:v>
                </c:pt>
                <c:pt idx="418">
                  <c:v>51.4823570979907</c:v>
                </c:pt>
                <c:pt idx="419">
                  <c:v>50.690320834944686</c:v>
                </c:pt>
                <c:pt idx="420">
                  <c:v>50.690320834944686</c:v>
                </c:pt>
                <c:pt idx="421">
                  <c:v>50.690320834944686</c:v>
                </c:pt>
                <c:pt idx="422">
                  <c:v>49.898284571898678</c:v>
                </c:pt>
                <c:pt idx="423">
                  <c:v>49.898284571898678</c:v>
                </c:pt>
                <c:pt idx="424">
                  <c:v>49.106248308852663</c:v>
                </c:pt>
                <c:pt idx="425">
                  <c:v>49.106248308852663</c:v>
                </c:pt>
                <c:pt idx="426">
                  <c:v>49.106248308852663</c:v>
                </c:pt>
                <c:pt idx="427">
                  <c:v>48.314212045806656</c:v>
                </c:pt>
                <c:pt idx="428">
                  <c:v>48.314212045806656</c:v>
                </c:pt>
                <c:pt idx="429">
                  <c:v>47.522175782760634</c:v>
                </c:pt>
                <c:pt idx="430">
                  <c:v>47.522175782760634</c:v>
                </c:pt>
                <c:pt idx="431">
                  <c:v>46.730139519714633</c:v>
                </c:pt>
                <c:pt idx="432">
                  <c:v>46.730139519714633</c:v>
                </c:pt>
                <c:pt idx="433">
                  <c:v>45.938103256668612</c:v>
                </c:pt>
                <c:pt idx="434">
                  <c:v>45.938103256668612</c:v>
                </c:pt>
                <c:pt idx="435">
                  <c:v>45.146066993622611</c:v>
                </c:pt>
                <c:pt idx="436">
                  <c:v>44.354030730576604</c:v>
                </c:pt>
                <c:pt idx="437">
                  <c:v>44.354030730576604</c:v>
                </c:pt>
                <c:pt idx="438">
                  <c:v>44.354030730576604</c:v>
                </c:pt>
                <c:pt idx="439">
                  <c:v>42.769958204484581</c:v>
                </c:pt>
                <c:pt idx="440">
                  <c:v>42.769958204484581</c:v>
                </c:pt>
                <c:pt idx="441">
                  <c:v>41.977921941438566</c:v>
                </c:pt>
                <c:pt idx="442">
                  <c:v>41.185885678392559</c:v>
                </c:pt>
                <c:pt idx="443">
                  <c:v>41.185885678392559</c:v>
                </c:pt>
                <c:pt idx="444">
                  <c:v>40.393849415346544</c:v>
                </c:pt>
                <c:pt idx="445">
                  <c:v>40.393849415346544</c:v>
                </c:pt>
                <c:pt idx="446">
                  <c:v>39.601813152300537</c:v>
                </c:pt>
                <c:pt idx="447">
                  <c:v>38.809776889254522</c:v>
                </c:pt>
                <c:pt idx="448">
                  <c:v>38.017740626208514</c:v>
                </c:pt>
                <c:pt idx="449">
                  <c:v>38.017740626208514</c:v>
                </c:pt>
                <c:pt idx="450">
                  <c:v>37.2257043631625</c:v>
                </c:pt>
                <c:pt idx="451">
                  <c:v>37.2257043631625</c:v>
                </c:pt>
                <c:pt idx="452">
                  <c:v>36.433668100116492</c:v>
                </c:pt>
                <c:pt idx="453">
                  <c:v>35.641631837070484</c:v>
                </c:pt>
                <c:pt idx="454">
                  <c:v>34.84959557402447</c:v>
                </c:pt>
                <c:pt idx="455">
                  <c:v>34.84959557402447</c:v>
                </c:pt>
                <c:pt idx="456">
                  <c:v>34.057559310978462</c:v>
                </c:pt>
                <c:pt idx="457">
                  <c:v>33.265523047932447</c:v>
                </c:pt>
                <c:pt idx="458">
                  <c:v>32.47348678488644</c:v>
                </c:pt>
                <c:pt idx="459">
                  <c:v>32.47348678488644</c:v>
                </c:pt>
                <c:pt idx="460">
                  <c:v>31.681450521840432</c:v>
                </c:pt>
                <c:pt idx="461">
                  <c:v>30.889414258794414</c:v>
                </c:pt>
                <c:pt idx="462">
                  <c:v>30.889414258794414</c:v>
                </c:pt>
                <c:pt idx="463">
                  <c:v>30.09737799574841</c:v>
                </c:pt>
                <c:pt idx="464">
                  <c:v>29.305341732702392</c:v>
                </c:pt>
                <c:pt idx="465">
                  <c:v>28.513305469656387</c:v>
                </c:pt>
                <c:pt idx="466">
                  <c:v>27.721269206610369</c:v>
                </c:pt>
                <c:pt idx="467">
                  <c:v>27.721269206610369</c:v>
                </c:pt>
                <c:pt idx="468">
                  <c:v>26.137196680518354</c:v>
                </c:pt>
                <c:pt idx="469">
                  <c:v>25.345160417472343</c:v>
                </c:pt>
                <c:pt idx="470">
                  <c:v>25.345160417472343</c:v>
                </c:pt>
                <c:pt idx="471">
                  <c:v>24.553124154426332</c:v>
                </c:pt>
                <c:pt idx="472">
                  <c:v>23.761087891380317</c:v>
                </c:pt>
                <c:pt idx="473">
                  <c:v>22.969051628334306</c:v>
                </c:pt>
                <c:pt idx="474">
                  <c:v>22.177015365288302</c:v>
                </c:pt>
                <c:pt idx="475">
                  <c:v>22.177015365288302</c:v>
                </c:pt>
                <c:pt idx="476">
                  <c:v>21.384979102242291</c:v>
                </c:pt>
                <c:pt idx="477">
                  <c:v>20.592942839196279</c:v>
                </c:pt>
                <c:pt idx="478">
                  <c:v>19.800906576150268</c:v>
                </c:pt>
                <c:pt idx="479">
                  <c:v>19.800906576150268</c:v>
                </c:pt>
                <c:pt idx="480">
                  <c:v>19.008870313104257</c:v>
                </c:pt>
                <c:pt idx="481">
                  <c:v>18.216834050058246</c:v>
                </c:pt>
                <c:pt idx="482">
                  <c:v>17.424797787012235</c:v>
                </c:pt>
                <c:pt idx="483">
                  <c:v>16.632761523966224</c:v>
                </c:pt>
                <c:pt idx="484">
                  <c:v>15.840725260920216</c:v>
                </c:pt>
                <c:pt idx="485">
                  <c:v>15.048688997874205</c:v>
                </c:pt>
                <c:pt idx="486">
                  <c:v>14.256652734828194</c:v>
                </c:pt>
                <c:pt idx="487">
                  <c:v>14.256652734828194</c:v>
                </c:pt>
                <c:pt idx="488">
                  <c:v>12.672580208736171</c:v>
                </c:pt>
                <c:pt idx="489">
                  <c:v>12.672580208736171</c:v>
                </c:pt>
                <c:pt idx="490">
                  <c:v>11.880543945690158</c:v>
                </c:pt>
                <c:pt idx="491">
                  <c:v>11.088507682644151</c:v>
                </c:pt>
                <c:pt idx="492">
                  <c:v>10.29647141959814</c:v>
                </c:pt>
                <c:pt idx="493">
                  <c:v>9.5044351565521286</c:v>
                </c:pt>
                <c:pt idx="494">
                  <c:v>8.7123988935061174</c:v>
                </c:pt>
                <c:pt idx="495">
                  <c:v>7.920362630460108</c:v>
                </c:pt>
                <c:pt idx="496">
                  <c:v>7.1283263674140969</c:v>
                </c:pt>
                <c:pt idx="497">
                  <c:v>7.1283263674140969</c:v>
                </c:pt>
                <c:pt idx="498">
                  <c:v>6.3362901043680857</c:v>
                </c:pt>
                <c:pt idx="499">
                  <c:v>5.5442538413220754</c:v>
                </c:pt>
                <c:pt idx="500">
                  <c:v>4.7522175782760643</c:v>
                </c:pt>
                <c:pt idx="501">
                  <c:v>3.960181315230054</c:v>
                </c:pt>
                <c:pt idx="502">
                  <c:v>3.1681450521840429</c:v>
                </c:pt>
                <c:pt idx="503">
                  <c:v>2.3761087891380321</c:v>
                </c:pt>
                <c:pt idx="504">
                  <c:v>2.3761087891380321</c:v>
                </c:pt>
                <c:pt idx="505">
                  <c:v>0.79203626304601071</c:v>
                </c:pt>
                <c:pt idx="506">
                  <c:v>0.79203626304601071</c:v>
                </c:pt>
                <c:pt idx="507">
                  <c:v>0</c:v>
                </c:pt>
                <c:pt idx="508">
                  <c:v>-0.79203626304601071</c:v>
                </c:pt>
                <c:pt idx="509">
                  <c:v>-0.79203626304601071</c:v>
                </c:pt>
                <c:pt idx="510">
                  <c:v>-1.5840725260920214</c:v>
                </c:pt>
                <c:pt idx="511">
                  <c:v>-2.3761087891380321</c:v>
                </c:pt>
                <c:pt idx="512">
                  <c:v>-2.3761087891380321</c:v>
                </c:pt>
                <c:pt idx="513">
                  <c:v>-3.1681450521840429</c:v>
                </c:pt>
                <c:pt idx="514">
                  <c:v>-3.1681450521840429</c:v>
                </c:pt>
                <c:pt idx="515">
                  <c:v>-3.1681450521840429</c:v>
                </c:pt>
                <c:pt idx="516">
                  <c:v>-3.960181315230054</c:v>
                </c:pt>
                <c:pt idx="517">
                  <c:v>-3.960181315230054</c:v>
                </c:pt>
                <c:pt idx="518">
                  <c:v>-3.960181315230054</c:v>
                </c:pt>
                <c:pt idx="519">
                  <c:v>-3.960181315230054</c:v>
                </c:pt>
                <c:pt idx="520">
                  <c:v>-3.960181315230054</c:v>
                </c:pt>
                <c:pt idx="521">
                  <c:v>-3.960181315230054</c:v>
                </c:pt>
                <c:pt idx="522">
                  <c:v>-3.960181315230054</c:v>
                </c:pt>
                <c:pt idx="523">
                  <c:v>-3.960181315230054</c:v>
                </c:pt>
                <c:pt idx="524">
                  <c:v>-3.1681450521840429</c:v>
                </c:pt>
                <c:pt idx="525">
                  <c:v>-3.960181315230054</c:v>
                </c:pt>
                <c:pt idx="526">
                  <c:v>-3.960181315230054</c:v>
                </c:pt>
                <c:pt idx="527">
                  <c:v>-3.1681450521840429</c:v>
                </c:pt>
                <c:pt idx="528">
                  <c:v>-3.960181315230054</c:v>
                </c:pt>
                <c:pt idx="529">
                  <c:v>-3.960181315230054</c:v>
                </c:pt>
                <c:pt idx="530">
                  <c:v>-3.960181315230054</c:v>
                </c:pt>
                <c:pt idx="531">
                  <c:v>-3.960181315230054</c:v>
                </c:pt>
                <c:pt idx="532">
                  <c:v>-3.960181315230054</c:v>
                </c:pt>
                <c:pt idx="533">
                  <c:v>-3.960181315230054</c:v>
                </c:pt>
                <c:pt idx="534">
                  <c:v>-3.960181315230054</c:v>
                </c:pt>
                <c:pt idx="535">
                  <c:v>-3.960181315230054</c:v>
                </c:pt>
                <c:pt idx="536">
                  <c:v>-3.960181315230054</c:v>
                </c:pt>
                <c:pt idx="537">
                  <c:v>-4.7522175782760643</c:v>
                </c:pt>
                <c:pt idx="538">
                  <c:v>-4.7522175782760643</c:v>
                </c:pt>
                <c:pt idx="539">
                  <c:v>-4.7522175782760643</c:v>
                </c:pt>
                <c:pt idx="540">
                  <c:v>-4.7522175782760643</c:v>
                </c:pt>
                <c:pt idx="541">
                  <c:v>-4.7522175782760643</c:v>
                </c:pt>
                <c:pt idx="542">
                  <c:v>-4.7522175782760643</c:v>
                </c:pt>
                <c:pt idx="543">
                  <c:v>-5.5442538413220754</c:v>
                </c:pt>
                <c:pt idx="544">
                  <c:v>-5.5442538413220754</c:v>
                </c:pt>
                <c:pt idx="545">
                  <c:v>-5.5442538413220754</c:v>
                </c:pt>
                <c:pt idx="546">
                  <c:v>-5.5442538413220754</c:v>
                </c:pt>
                <c:pt idx="547">
                  <c:v>-6.3362901043680857</c:v>
                </c:pt>
                <c:pt idx="548">
                  <c:v>-5.5442538413220754</c:v>
                </c:pt>
                <c:pt idx="549">
                  <c:v>-6.3362901043680857</c:v>
                </c:pt>
                <c:pt idx="550">
                  <c:v>-6.3362901043680857</c:v>
                </c:pt>
                <c:pt idx="551">
                  <c:v>-7.1283263674140969</c:v>
                </c:pt>
                <c:pt idx="552">
                  <c:v>-7.1283263674140969</c:v>
                </c:pt>
                <c:pt idx="553">
                  <c:v>-7.920362630460108</c:v>
                </c:pt>
                <c:pt idx="554">
                  <c:v>-7.920362630460108</c:v>
                </c:pt>
                <c:pt idx="555">
                  <c:v>-7.920362630460108</c:v>
                </c:pt>
                <c:pt idx="556">
                  <c:v>-8.7123988935061174</c:v>
                </c:pt>
                <c:pt idx="557">
                  <c:v>-8.7123988935061174</c:v>
                </c:pt>
                <c:pt idx="558">
                  <c:v>-9.5044351565521286</c:v>
                </c:pt>
                <c:pt idx="559">
                  <c:v>-10.29647141959814</c:v>
                </c:pt>
                <c:pt idx="560">
                  <c:v>-11.880543945690158</c:v>
                </c:pt>
                <c:pt idx="561">
                  <c:v>-13.464616471782183</c:v>
                </c:pt>
                <c:pt idx="562">
                  <c:v>-14.256652734828194</c:v>
                </c:pt>
                <c:pt idx="563">
                  <c:v>-16.632761523966224</c:v>
                </c:pt>
                <c:pt idx="564">
                  <c:v>-22.969051628334306</c:v>
                </c:pt>
                <c:pt idx="565">
                  <c:v>-36.433668100116492</c:v>
                </c:pt>
                <c:pt idx="566">
                  <c:v>-52.274393361036708</c:v>
                </c:pt>
                <c:pt idx="567">
                  <c:v>-53.066429624082723</c:v>
                </c:pt>
                <c:pt idx="568">
                  <c:v>-53.066429624082723</c:v>
                </c:pt>
                <c:pt idx="569">
                  <c:v>-53.85846588712873</c:v>
                </c:pt>
                <c:pt idx="570">
                  <c:v>-53.85846588712873</c:v>
                </c:pt>
                <c:pt idx="571">
                  <c:v>-53.85846588712873</c:v>
                </c:pt>
                <c:pt idx="572">
                  <c:v>-53.85846588712873</c:v>
                </c:pt>
                <c:pt idx="573">
                  <c:v>-53.85846588712873</c:v>
                </c:pt>
                <c:pt idx="574">
                  <c:v>-54.650502150174731</c:v>
                </c:pt>
                <c:pt idx="575">
                  <c:v>-54.650502150174731</c:v>
                </c:pt>
                <c:pt idx="576">
                  <c:v>-54.650502150174731</c:v>
                </c:pt>
                <c:pt idx="577">
                  <c:v>-54.650502150174731</c:v>
                </c:pt>
                <c:pt idx="578">
                  <c:v>-55.442538413220738</c:v>
                </c:pt>
                <c:pt idx="579">
                  <c:v>-55.442538413220738</c:v>
                </c:pt>
                <c:pt idx="580">
                  <c:v>-55.442538413220738</c:v>
                </c:pt>
                <c:pt idx="581">
                  <c:v>-56.234574676266753</c:v>
                </c:pt>
                <c:pt idx="582">
                  <c:v>-56.234574676266753</c:v>
                </c:pt>
                <c:pt idx="583">
                  <c:v>-56.234574676266753</c:v>
                </c:pt>
                <c:pt idx="584">
                  <c:v>-56.234574676266753</c:v>
                </c:pt>
                <c:pt idx="585">
                  <c:v>-56.234574676266753</c:v>
                </c:pt>
                <c:pt idx="586">
                  <c:v>-57.026610939312775</c:v>
                </c:pt>
                <c:pt idx="587">
                  <c:v>-57.026610939312775</c:v>
                </c:pt>
                <c:pt idx="588">
                  <c:v>-57.818647202358783</c:v>
                </c:pt>
                <c:pt idx="589">
                  <c:v>-57.026610939312775</c:v>
                </c:pt>
                <c:pt idx="590">
                  <c:v>-57.818647202358783</c:v>
                </c:pt>
                <c:pt idx="591">
                  <c:v>-57.026610939312775</c:v>
                </c:pt>
                <c:pt idx="592">
                  <c:v>-57.818647202358783</c:v>
                </c:pt>
                <c:pt idx="593">
                  <c:v>-57.818647202358783</c:v>
                </c:pt>
                <c:pt idx="594">
                  <c:v>-57.818647202358783</c:v>
                </c:pt>
                <c:pt idx="595">
                  <c:v>-57.818647202358783</c:v>
                </c:pt>
                <c:pt idx="596">
                  <c:v>-57.818647202358783</c:v>
                </c:pt>
                <c:pt idx="597">
                  <c:v>-57.818647202358783</c:v>
                </c:pt>
                <c:pt idx="598">
                  <c:v>-57.818647202358783</c:v>
                </c:pt>
                <c:pt idx="599">
                  <c:v>-58.610683465404783</c:v>
                </c:pt>
                <c:pt idx="600">
                  <c:v>-58.610683465404783</c:v>
                </c:pt>
                <c:pt idx="601">
                  <c:v>-57.818647202358783</c:v>
                </c:pt>
                <c:pt idx="602">
                  <c:v>-57.818647202358783</c:v>
                </c:pt>
                <c:pt idx="603">
                  <c:v>-58.610683465404783</c:v>
                </c:pt>
                <c:pt idx="604">
                  <c:v>-58.610683465404783</c:v>
                </c:pt>
                <c:pt idx="605">
                  <c:v>-58.610683465404783</c:v>
                </c:pt>
                <c:pt idx="606">
                  <c:v>-58.610683465404783</c:v>
                </c:pt>
                <c:pt idx="607">
                  <c:v>-58.610683465404783</c:v>
                </c:pt>
                <c:pt idx="608">
                  <c:v>-58.610683465404783</c:v>
                </c:pt>
                <c:pt idx="609">
                  <c:v>-58.610683465404783</c:v>
                </c:pt>
                <c:pt idx="610">
                  <c:v>-58.610683465404783</c:v>
                </c:pt>
                <c:pt idx="611">
                  <c:v>-59.402719728450805</c:v>
                </c:pt>
                <c:pt idx="612">
                  <c:v>-58.610683465404783</c:v>
                </c:pt>
                <c:pt idx="613">
                  <c:v>-58.610683465404783</c:v>
                </c:pt>
                <c:pt idx="614">
                  <c:v>-59.402719728450805</c:v>
                </c:pt>
                <c:pt idx="615">
                  <c:v>-58.610683465404783</c:v>
                </c:pt>
                <c:pt idx="616">
                  <c:v>-57.818647202358783</c:v>
                </c:pt>
                <c:pt idx="617">
                  <c:v>-58.610683465404783</c:v>
                </c:pt>
                <c:pt idx="618">
                  <c:v>-59.402719728450805</c:v>
                </c:pt>
                <c:pt idx="619">
                  <c:v>-57.818647202358783</c:v>
                </c:pt>
                <c:pt idx="620">
                  <c:v>-58.610683465404783</c:v>
                </c:pt>
                <c:pt idx="621">
                  <c:v>-58.610683465404783</c:v>
                </c:pt>
                <c:pt idx="622">
                  <c:v>-58.610683465404783</c:v>
                </c:pt>
                <c:pt idx="623">
                  <c:v>-57.818647202358783</c:v>
                </c:pt>
                <c:pt idx="624">
                  <c:v>-57.818647202358783</c:v>
                </c:pt>
                <c:pt idx="625">
                  <c:v>-57.818647202358783</c:v>
                </c:pt>
                <c:pt idx="626">
                  <c:v>-57.818647202358783</c:v>
                </c:pt>
                <c:pt idx="627">
                  <c:v>-57.818647202358783</c:v>
                </c:pt>
                <c:pt idx="628">
                  <c:v>-57.818647202358783</c:v>
                </c:pt>
                <c:pt idx="629">
                  <c:v>-57.026610939312775</c:v>
                </c:pt>
                <c:pt idx="630">
                  <c:v>-57.818647202358783</c:v>
                </c:pt>
                <c:pt idx="631">
                  <c:v>-57.026610939312775</c:v>
                </c:pt>
                <c:pt idx="632">
                  <c:v>-57.026610939312775</c:v>
                </c:pt>
                <c:pt idx="633">
                  <c:v>-57.026610939312775</c:v>
                </c:pt>
                <c:pt idx="634">
                  <c:v>-57.026610939312775</c:v>
                </c:pt>
                <c:pt idx="635">
                  <c:v>-56.234574676266753</c:v>
                </c:pt>
                <c:pt idx="636">
                  <c:v>-57.026610939312775</c:v>
                </c:pt>
                <c:pt idx="637">
                  <c:v>-55.442538413220738</c:v>
                </c:pt>
                <c:pt idx="638">
                  <c:v>-55.442538413220738</c:v>
                </c:pt>
                <c:pt idx="639">
                  <c:v>-55.442538413220738</c:v>
                </c:pt>
                <c:pt idx="640">
                  <c:v>-55.442538413220738</c:v>
                </c:pt>
                <c:pt idx="641">
                  <c:v>-55.442538413220738</c:v>
                </c:pt>
                <c:pt idx="642">
                  <c:v>-54.650502150174731</c:v>
                </c:pt>
                <c:pt idx="643">
                  <c:v>-54.650502150174731</c:v>
                </c:pt>
                <c:pt idx="644">
                  <c:v>-53.85846588712873</c:v>
                </c:pt>
                <c:pt idx="645">
                  <c:v>-53.85846588712873</c:v>
                </c:pt>
                <c:pt idx="646">
                  <c:v>-53.85846588712873</c:v>
                </c:pt>
                <c:pt idx="647">
                  <c:v>-53.066429624082723</c:v>
                </c:pt>
                <c:pt idx="648">
                  <c:v>-53.066429624082723</c:v>
                </c:pt>
                <c:pt idx="649">
                  <c:v>-53.066429624082723</c:v>
                </c:pt>
                <c:pt idx="650">
                  <c:v>-52.274393361036708</c:v>
                </c:pt>
                <c:pt idx="651">
                  <c:v>-52.274393361036708</c:v>
                </c:pt>
                <c:pt idx="652">
                  <c:v>-52.274393361036708</c:v>
                </c:pt>
                <c:pt idx="653">
                  <c:v>-51.4823570979907</c:v>
                </c:pt>
                <c:pt idx="654">
                  <c:v>-51.4823570979907</c:v>
                </c:pt>
                <c:pt idx="655">
                  <c:v>-50.690320834944686</c:v>
                </c:pt>
                <c:pt idx="656">
                  <c:v>-50.690320834944686</c:v>
                </c:pt>
                <c:pt idx="657">
                  <c:v>-50.690320834944686</c:v>
                </c:pt>
                <c:pt idx="658">
                  <c:v>-49.898284571898678</c:v>
                </c:pt>
                <c:pt idx="659">
                  <c:v>-49.898284571898678</c:v>
                </c:pt>
                <c:pt idx="660">
                  <c:v>-49.106248308852663</c:v>
                </c:pt>
                <c:pt idx="661">
                  <c:v>-49.106248308852663</c:v>
                </c:pt>
                <c:pt idx="662">
                  <c:v>-48.314212045806656</c:v>
                </c:pt>
                <c:pt idx="663">
                  <c:v>-48.314212045806656</c:v>
                </c:pt>
                <c:pt idx="664">
                  <c:v>-47.522175782760634</c:v>
                </c:pt>
                <c:pt idx="665">
                  <c:v>-47.522175782760634</c:v>
                </c:pt>
                <c:pt idx="666">
                  <c:v>-46.730139519714633</c:v>
                </c:pt>
                <c:pt idx="667">
                  <c:v>-46.730139519714633</c:v>
                </c:pt>
                <c:pt idx="668">
                  <c:v>-45.938103256668612</c:v>
                </c:pt>
                <c:pt idx="669">
                  <c:v>-45.938103256668612</c:v>
                </c:pt>
                <c:pt idx="670">
                  <c:v>-45.146066993622611</c:v>
                </c:pt>
                <c:pt idx="671">
                  <c:v>-44.354030730576604</c:v>
                </c:pt>
                <c:pt idx="672">
                  <c:v>-44.354030730576604</c:v>
                </c:pt>
                <c:pt idx="673">
                  <c:v>-43.561994467530589</c:v>
                </c:pt>
                <c:pt idx="674">
                  <c:v>-42.769958204484581</c:v>
                </c:pt>
                <c:pt idx="675">
                  <c:v>-42.769958204484581</c:v>
                </c:pt>
                <c:pt idx="676">
                  <c:v>-41.977921941438566</c:v>
                </c:pt>
                <c:pt idx="677">
                  <c:v>-41.977921941438566</c:v>
                </c:pt>
                <c:pt idx="678">
                  <c:v>-41.185885678392559</c:v>
                </c:pt>
                <c:pt idx="679">
                  <c:v>-40.393849415346544</c:v>
                </c:pt>
                <c:pt idx="680">
                  <c:v>-40.393849415346544</c:v>
                </c:pt>
                <c:pt idx="681">
                  <c:v>-39.601813152300537</c:v>
                </c:pt>
                <c:pt idx="682">
                  <c:v>-38.809776889254522</c:v>
                </c:pt>
                <c:pt idx="683">
                  <c:v>-38.809776889254522</c:v>
                </c:pt>
                <c:pt idx="684">
                  <c:v>-38.017740626208514</c:v>
                </c:pt>
                <c:pt idx="685">
                  <c:v>-37.2257043631625</c:v>
                </c:pt>
                <c:pt idx="686">
                  <c:v>-37.2257043631625</c:v>
                </c:pt>
                <c:pt idx="687">
                  <c:v>-35.641631837070484</c:v>
                </c:pt>
                <c:pt idx="688">
                  <c:v>-35.641631837070484</c:v>
                </c:pt>
                <c:pt idx="689">
                  <c:v>-34.84959557402447</c:v>
                </c:pt>
                <c:pt idx="690">
                  <c:v>-34.84959557402447</c:v>
                </c:pt>
                <c:pt idx="691">
                  <c:v>-34.057559310978462</c:v>
                </c:pt>
                <c:pt idx="692">
                  <c:v>-33.265523047932447</c:v>
                </c:pt>
                <c:pt idx="693">
                  <c:v>-33.265523047932447</c:v>
                </c:pt>
                <c:pt idx="694">
                  <c:v>-32.47348678488644</c:v>
                </c:pt>
                <c:pt idx="695">
                  <c:v>-31.681450521840432</c:v>
                </c:pt>
                <c:pt idx="696">
                  <c:v>-30.889414258794414</c:v>
                </c:pt>
                <c:pt idx="697">
                  <c:v>-30.889414258794414</c:v>
                </c:pt>
                <c:pt idx="698">
                  <c:v>-30.09737799574841</c:v>
                </c:pt>
                <c:pt idx="699">
                  <c:v>-29.305341732702392</c:v>
                </c:pt>
                <c:pt idx="700">
                  <c:v>-28.513305469656387</c:v>
                </c:pt>
                <c:pt idx="701">
                  <c:v>-27.721269206610369</c:v>
                </c:pt>
                <c:pt idx="702">
                  <c:v>-27.721269206610369</c:v>
                </c:pt>
                <c:pt idx="703">
                  <c:v>-26.929232943564365</c:v>
                </c:pt>
                <c:pt idx="704">
                  <c:v>-26.137196680518354</c:v>
                </c:pt>
                <c:pt idx="705">
                  <c:v>-25.345160417472343</c:v>
                </c:pt>
                <c:pt idx="706">
                  <c:v>-24.553124154426332</c:v>
                </c:pt>
                <c:pt idx="707">
                  <c:v>-24.553124154426332</c:v>
                </c:pt>
                <c:pt idx="708">
                  <c:v>-23.761087891380317</c:v>
                </c:pt>
                <c:pt idx="709">
                  <c:v>-22.969051628334306</c:v>
                </c:pt>
                <c:pt idx="710">
                  <c:v>-21.384979102242291</c:v>
                </c:pt>
                <c:pt idx="711">
                  <c:v>-21.384979102242291</c:v>
                </c:pt>
                <c:pt idx="712">
                  <c:v>-20.592942839196279</c:v>
                </c:pt>
                <c:pt idx="713">
                  <c:v>-19.800906576150268</c:v>
                </c:pt>
                <c:pt idx="714">
                  <c:v>-19.008870313104257</c:v>
                </c:pt>
                <c:pt idx="715">
                  <c:v>-19.008870313104257</c:v>
                </c:pt>
                <c:pt idx="716">
                  <c:v>-18.216834050058246</c:v>
                </c:pt>
                <c:pt idx="717">
                  <c:v>-17.424797787012235</c:v>
                </c:pt>
                <c:pt idx="718">
                  <c:v>-16.632761523966224</c:v>
                </c:pt>
                <c:pt idx="719">
                  <c:v>-16.632761523966224</c:v>
                </c:pt>
                <c:pt idx="720">
                  <c:v>-15.048688997874205</c:v>
                </c:pt>
                <c:pt idx="721">
                  <c:v>-14.256652734828194</c:v>
                </c:pt>
                <c:pt idx="722">
                  <c:v>-14.256652734828194</c:v>
                </c:pt>
                <c:pt idx="723">
                  <c:v>-13.464616471782183</c:v>
                </c:pt>
                <c:pt idx="724">
                  <c:v>-12.672580208736171</c:v>
                </c:pt>
                <c:pt idx="725">
                  <c:v>-11.880543945690158</c:v>
                </c:pt>
                <c:pt idx="726">
                  <c:v>-11.088507682644151</c:v>
                </c:pt>
                <c:pt idx="727">
                  <c:v>-10.29647141959814</c:v>
                </c:pt>
                <c:pt idx="728">
                  <c:v>-10.29647141959814</c:v>
                </c:pt>
                <c:pt idx="729">
                  <c:v>-8.7123988935061174</c:v>
                </c:pt>
                <c:pt idx="730">
                  <c:v>-8.7123988935061174</c:v>
                </c:pt>
                <c:pt idx="731">
                  <c:v>-7.1283263674140969</c:v>
                </c:pt>
                <c:pt idx="732">
                  <c:v>-7.1283263674140969</c:v>
                </c:pt>
                <c:pt idx="733">
                  <c:v>-6.3362901043680857</c:v>
                </c:pt>
                <c:pt idx="734">
                  <c:v>-5.5442538413220754</c:v>
                </c:pt>
                <c:pt idx="735">
                  <c:v>-4.7522175782760643</c:v>
                </c:pt>
                <c:pt idx="736">
                  <c:v>-3.960181315230054</c:v>
                </c:pt>
                <c:pt idx="737">
                  <c:v>-3.960181315230054</c:v>
                </c:pt>
                <c:pt idx="738">
                  <c:v>-2.3761087891380321</c:v>
                </c:pt>
                <c:pt idx="739">
                  <c:v>-1.5840725260920214</c:v>
                </c:pt>
                <c:pt idx="740">
                  <c:v>-1.5840725260920214</c:v>
                </c:pt>
                <c:pt idx="741">
                  <c:v>-0.79203626304601071</c:v>
                </c:pt>
                <c:pt idx="742">
                  <c:v>0</c:v>
                </c:pt>
                <c:pt idx="743">
                  <c:v>0.79203626304601071</c:v>
                </c:pt>
                <c:pt idx="744">
                  <c:v>0.79203626304601071</c:v>
                </c:pt>
                <c:pt idx="745">
                  <c:v>2.3761087891380321</c:v>
                </c:pt>
                <c:pt idx="746">
                  <c:v>2.3761087891380321</c:v>
                </c:pt>
                <c:pt idx="747">
                  <c:v>3.1681450521840429</c:v>
                </c:pt>
                <c:pt idx="748">
                  <c:v>3.1681450521840429</c:v>
                </c:pt>
                <c:pt idx="749">
                  <c:v>3.1681450521840429</c:v>
                </c:pt>
                <c:pt idx="750">
                  <c:v>3.1681450521840429</c:v>
                </c:pt>
                <c:pt idx="751">
                  <c:v>3.1681450521840429</c:v>
                </c:pt>
                <c:pt idx="752">
                  <c:v>3.960181315230054</c:v>
                </c:pt>
                <c:pt idx="753">
                  <c:v>3.960181315230054</c:v>
                </c:pt>
                <c:pt idx="754">
                  <c:v>3.960181315230054</c:v>
                </c:pt>
                <c:pt idx="755">
                  <c:v>3.960181315230054</c:v>
                </c:pt>
                <c:pt idx="756">
                  <c:v>4.7522175782760643</c:v>
                </c:pt>
                <c:pt idx="757">
                  <c:v>3.960181315230054</c:v>
                </c:pt>
                <c:pt idx="758">
                  <c:v>4.7522175782760643</c:v>
                </c:pt>
                <c:pt idx="759">
                  <c:v>3.960181315230054</c:v>
                </c:pt>
                <c:pt idx="760">
                  <c:v>3.960181315230054</c:v>
                </c:pt>
                <c:pt idx="761">
                  <c:v>3.1681450521840429</c:v>
                </c:pt>
                <c:pt idx="762">
                  <c:v>3.960181315230054</c:v>
                </c:pt>
                <c:pt idx="763">
                  <c:v>4.7522175782760643</c:v>
                </c:pt>
                <c:pt idx="764">
                  <c:v>3.960181315230054</c:v>
                </c:pt>
                <c:pt idx="765">
                  <c:v>3.960181315230054</c:v>
                </c:pt>
                <c:pt idx="766">
                  <c:v>3.960181315230054</c:v>
                </c:pt>
                <c:pt idx="767">
                  <c:v>3.960181315230054</c:v>
                </c:pt>
                <c:pt idx="768">
                  <c:v>3.960181315230054</c:v>
                </c:pt>
                <c:pt idx="769">
                  <c:v>3.960181315230054</c:v>
                </c:pt>
                <c:pt idx="770">
                  <c:v>4.7522175782760643</c:v>
                </c:pt>
                <c:pt idx="771">
                  <c:v>4.7522175782760643</c:v>
                </c:pt>
                <c:pt idx="772">
                  <c:v>3.960181315230054</c:v>
                </c:pt>
                <c:pt idx="773">
                  <c:v>4.7522175782760643</c:v>
                </c:pt>
                <c:pt idx="774">
                  <c:v>4.7522175782760643</c:v>
                </c:pt>
                <c:pt idx="775">
                  <c:v>5.5442538413220754</c:v>
                </c:pt>
                <c:pt idx="776">
                  <c:v>4.7522175782760643</c:v>
                </c:pt>
                <c:pt idx="777">
                  <c:v>5.5442538413220754</c:v>
                </c:pt>
                <c:pt idx="778">
                  <c:v>5.5442538413220754</c:v>
                </c:pt>
                <c:pt idx="779">
                  <c:v>5.5442538413220754</c:v>
                </c:pt>
                <c:pt idx="780">
                  <c:v>6.3362901043680857</c:v>
                </c:pt>
                <c:pt idx="781">
                  <c:v>6.3362901043680857</c:v>
                </c:pt>
                <c:pt idx="782">
                  <c:v>6.3362901043680857</c:v>
                </c:pt>
                <c:pt idx="783">
                  <c:v>6.3362901043680857</c:v>
                </c:pt>
                <c:pt idx="784">
                  <c:v>6.3362901043680857</c:v>
                </c:pt>
                <c:pt idx="785">
                  <c:v>7.1283263674140969</c:v>
                </c:pt>
                <c:pt idx="786">
                  <c:v>7.1283263674140969</c:v>
                </c:pt>
                <c:pt idx="787">
                  <c:v>7.1283263674140969</c:v>
                </c:pt>
                <c:pt idx="788">
                  <c:v>7.1283263674140969</c:v>
                </c:pt>
                <c:pt idx="789">
                  <c:v>7.920362630460108</c:v>
                </c:pt>
                <c:pt idx="790">
                  <c:v>7.920362630460108</c:v>
                </c:pt>
                <c:pt idx="791">
                  <c:v>8.7123988935061174</c:v>
                </c:pt>
                <c:pt idx="792">
                  <c:v>8.7123988935061174</c:v>
                </c:pt>
                <c:pt idx="793">
                  <c:v>9.5044351565521286</c:v>
                </c:pt>
                <c:pt idx="794">
                  <c:v>10.29647141959814</c:v>
                </c:pt>
                <c:pt idx="795">
                  <c:v>11.088507682644151</c:v>
                </c:pt>
                <c:pt idx="796">
                  <c:v>11.880543945690158</c:v>
                </c:pt>
                <c:pt idx="797">
                  <c:v>13.464616471782183</c:v>
                </c:pt>
                <c:pt idx="798">
                  <c:v>15.840725260920216</c:v>
                </c:pt>
                <c:pt idx="799">
                  <c:v>19.008870313104257</c:v>
                </c:pt>
                <c:pt idx="800">
                  <c:v>27.721269206610369</c:v>
                </c:pt>
                <c:pt idx="801">
                  <c:v>51.4823570979907</c:v>
                </c:pt>
                <c:pt idx="802">
                  <c:v>53.066429624082723</c:v>
                </c:pt>
                <c:pt idx="803">
                  <c:v>53.066429624082723</c:v>
                </c:pt>
                <c:pt idx="804">
                  <c:v>53.85846588712873</c:v>
                </c:pt>
                <c:pt idx="805">
                  <c:v>53.85846588712873</c:v>
                </c:pt>
                <c:pt idx="806">
                  <c:v>53.85846588712873</c:v>
                </c:pt>
                <c:pt idx="807">
                  <c:v>54.650502150174731</c:v>
                </c:pt>
                <c:pt idx="808">
                  <c:v>54.650502150174731</c:v>
                </c:pt>
                <c:pt idx="809">
                  <c:v>54.650502150174731</c:v>
                </c:pt>
                <c:pt idx="810">
                  <c:v>55.442538413220738</c:v>
                </c:pt>
                <c:pt idx="811">
                  <c:v>55.442538413220738</c:v>
                </c:pt>
                <c:pt idx="812">
                  <c:v>54.650502150174731</c:v>
                </c:pt>
                <c:pt idx="813">
                  <c:v>55.442538413220738</c:v>
                </c:pt>
                <c:pt idx="814">
                  <c:v>55.442538413220738</c:v>
                </c:pt>
                <c:pt idx="815">
                  <c:v>55.442538413220738</c:v>
                </c:pt>
                <c:pt idx="816">
                  <c:v>56.234574676266753</c:v>
                </c:pt>
                <c:pt idx="817">
                  <c:v>56.234574676266753</c:v>
                </c:pt>
                <c:pt idx="818">
                  <c:v>56.234574676266753</c:v>
                </c:pt>
                <c:pt idx="819">
                  <c:v>57.026610939312775</c:v>
                </c:pt>
                <c:pt idx="820">
                  <c:v>57.026610939312775</c:v>
                </c:pt>
                <c:pt idx="821">
                  <c:v>57.026610939312775</c:v>
                </c:pt>
                <c:pt idx="822">
                  <c:v>57.026610939312775</c:v>
                </c:pt>
                <c:pt idx="823">
                  <c:v>57.026610939312775</c:v>
                </c:pt>
                <c:pt idx="824">
                  <c:v>57.026610939312775</c:v>
                </c:pt>
                <c:pt idx="825">
                  <c:v>57.026610939312775</c:v>
                </c:pt>
                <c:pt idx="826">
                  <c:v>57.818647202358783</c:v>
                </c:pt>
                <c:pt idx="827">
                  <c:v>57.818647202358783</c:v>
                </c:pt>
                <c:pt idx="828">
                  <c:v>57.818647202358783</c:v>
                </c:pt>
                <c:pt idx="829">
                  <c:v>57.818647202358783</c:v>
                </c:pt>
                <c:pt idx="830">
                  <c:v>57.818647202358783</c:v>
                </c:pt>
                <c:pt idx="831">
                  <c:v>57.818647202358783</c:v>
                </c:pt>
                <c:pt idx="832">
                  <c:v>58.610683465404783</c:v>
                </c:pt>
                <c:pt idx="833">
                  <c:v>58.610683465404783</c:v>
                </c:pt>
                <c:pt idx="834">
                  <c:v>57.818647202358783</c:v>
                </c:pt>
                <c:pt idx="835">
                  <c:v>58.610683465404783</c:v>
                </c:pt>
                <c:pt idx="836">
                  <c:v>58.610683465404783</c:v>
                </c:pt>
                <c:pt idx="837">
                  <c:v>58.610683465404783</c:v>
                </c:pt>
                <c:pt idx="838">
                  <c:v>58.610683465404783</c:v>
                </c:pt>
                <c:pt idx="839">
                  <c:v>58.610683465404783</c:v>
                </c:pt>
                <c:pt idx="840">
                  <c:v>59.402719728450805</c:v>
                </c:pt>
                <c:pt idx="841">
                  <c:v>58.610683465404783</c:v>
                </c:pt>
                <c:pt idx="842">
                  <c:v>58.610683465404783</c:v>
                </c:pt>
                <c:pt idx="843">
                  <c:v>58.610683465404783</c:v>
                </c:pt>
                <c:pt idx="844">
                  <c:v>58.610683465404783</c:v>
                </c:pt>
                <c:pt idx="845">
                  <c:v>58.610683465404783</c:v>
                </c:pt>
                <c:pt idx="846">
                  <c:v>59.402719728450805</c:v>
                </c:pt>
                <c:pt idx="847">
                  <c:v>58.610683465404783</c:v>
                </c:pt>
                <c:pt idx="848">
                  <c:v>58.610683465404783</c:v>
                </c:pt>
                <c:pt idx="849">
                  <c:v>58.610683465404783</c:v>
                </c:pt>
                <c:pt idx="850">
                  <c:v>58.610683465404783</c:v>
                </c:pt>
                <c:pt idx="851">
                  <c:v>58.610683465404783</c:v>
                </c:pt>
                <c:pt idx="852">
                  <c:v>58.610683465404783</c:v>
                </c:pt>
                <c:pt idx="853">
                  <c:v>58.610683465404783</c:v>
                </c:pt>
                <c:pt idx="854">
                  <c:v>58.610683465404783</c:v>
                </c:pt>
                <c:pt idx="855">
                  <c:v>58.610683465404783</c:v>
                </c:pt>
                <c:pt idx="856">
                  <c:v>58.610683465404783</c:v>
                </c:pt>
                <c:pt idx="857">
                  <c:v>58.610683465404783</c:v>
                </c:pt>
                <c:pt idx="858">
                  <c:v>58.610683465404783</c:v>
                </c:pt>
                <c:pt idx="859">
                  <c:v>58.610683465404783</c:v>
                </c:pt>
                <c:pt idx="860">
                  <c:v>58.610683465404783</c:v>
                </c:pt>
                <c:pt idx="861">
                  <c:v>57.818647202358783</c:v>
                </c:pt>
                <c:pt idx="862">
                  <c:v>57.818647202358783</c:v>
                </c:pt>
                <c:pt idx="863">
                  <c:v>57.026610939312775</c:v>
                </c:pt>
                <c:pt idx="864">
                  <c:v>57.818647202358783</c:v>
                </c:pt>
                <c:pt idx="865">
                  <c:v>57.818647202358783</c:v>
                </c:pt>
                <c:pt idx="866">
                  <c:v>57.026610939312775</c:v>
                </c:pt>
                <c:pt idx="867">
                  <c:v>57.026610939312775</c:v>
                </c:pt>
                <c:pt idx="868">
                  <c:v>57.026610939312775</c:v>
                </c:pt>
                <c:pt idx="869">
                  <c:v>56.234574676266753</c:v>
                </c:pt>
                <c:pt idx="870">
                  <c:v>56.234574676266753</c:v>
                </c:pt>
                <c:pt idx="871">
                  <c:v>57.026610939312775</c:v>
                </c:pt>
                <c:pt idx="872">
                  <c:v>57.026610939312775</c:v>
                </c:pt>
                <c:pt idx="873">
                  <c:v>56.234574676266753</c:v>
                </c:pt>
                <c:pt idx="874">
                  <c:v>55.442538413220738</c:v>
                </c:pt>
                <c:pt idx="875">
                  <c:v>55.442538413220738</c:v>
                </c:pt>
                <c:pt idx="876">
                  <c:v>55.442538413220738</c:v>
                </c:pt>
                <c:pt idx="877">
                  <c:v>55.442538413220738</c:v>
                </c:pt>
                <c:pt idx="878">
                  <c:v>54.650502150174731</c:v>
                </c:pt>
                <c:pt idx="879">
                  <c:v>54.650502150174731</c:v>
                </c:pt>
                <c:pt idx="880">
                  <c:v>54.650502150174731</c:v>
                </c:pt>
                <c:pt idx="881">
                  <c:v>54.650502150174731</c:v>
                </c:pt>
                <c:pt idx="882">
                  <c:v>53.85846588712873</c:v>
                </c:pt>
                <c:pt idx="883">
                  <c:v>53.85846588712873</c:v>
                </c:pt>
                <c:pt idx="884">
                  <c:v>53.066429624082723</c:v>
                </c:pt>
                <c:pt idx="885">
                  <c:v>53.066429624082723</c:v>
                </c:pt>
                <c:pt idx="886">
                  <c:v>53.066429624082723</c:v>
                </c:pt>
                <c:pt idx="887">
                  <c:v>52.274393361036708</c:v>
                </c:pt>
                <c:pt idx="888">
                  <c:v>52.274393361036708</c:v>
                </c:pt>
                <c:pt idx="889">
                  <c:v>51.4823570979907</c:v>
                </c:pt>
                <c:pt idx="890">
                  <c:v>51.4823570979907</c:v>
                </c:pt>
                <c:pt idx="891">
                  <c:v>50.690320834944686</c:v>
                </c:pt>
                <c:pt idx="892">
                  <c:v>50.690320834944686</c:v>
                </c:pt>
                <c:pt idx="893">
                  <c:v>50.690320834944686</c:v>
                </c:pt>
                <c:pt idx="894">
                  <c:v>49.898284571898678</c:v>
                </c:pt>
                <c:pt idx="895">
                  <c:v>49.106248308852663</c:v>
                </c:pt>
                <c:pt idx="896">
                  <c:v>49.106248308852663</c:v>
                </c:pt>
                <c:pt idx="897">
                  <c:v>49.106248308852663</c:v>
                </c:pt>
                <c:pt idx="898">
                  <c:v>48.314212045806656</c:v>
                </c:pt>
                <c:pt idx="899">
                  <c:v>47.522175782760634</c:v>
                </c:pt>
                <c:pt idx="900">
                  <c:v>47.522175782760634</c:v>
                </c:pt>
                <c:pt idx="901">
                  <c:v>47.522175782760634</c:v>
                </c:pt>
                <c:pt idx="902">
                  <c:v>46.730139519714633</c:v>
                </c:pt>
                <c:pt idx="903">
                  <c:v>45.938103256668612</c:v>
                </c:pt>
                <c:pt idx="904">
                  <c:v>45.938103256668612</c:v>
                </c:pt>
                <c:pt idx="905">
                  <c:v>45.938103256668612</c:v>
                </c:pt>
                <c:pt idx="906">
                  <c:v>44.354030730576604</c:v>
                </c:pt>
                <c:pt idx="907">
                  <c:v>45.146066993622611</c:v>
                </c:pt>
                <c:pt idx="908">
                  <c:v>44.354030730576604</c:v>
                </c:pt>
                <c:pt idx="909">
                  <c:v>43.561994467530589</c:v>
                </c:pt>
                <c:pt idx="910">
                  <c:v>42.769958204484581</c:v>
                </c:pt>
                <c:pt idx="911">
                  <c:v>42.769958204484581</c:v>
                </c:pt>
                <c:pt idx="912">
                  <c:v>41.977921941438566</c:v>
                </c:pt>
                <c:pt idx="913">
                  <c:v>41.977921941438566</c:v>
                </c:pt>
                <c:pt idx="914">
                  <c:v>41.185885678392559</c:v>
                </c:pt>
                <c:pt idx="915">
                  <c:v>40.393849415346544</c:v>
                </c:pt>
                <c:pt idx="916">
                  <c:v>40.393849415346544</c:v>
                </c:pt>
                <c:pt idx="917">
                  <c:v>40.393849415346544</c:v>
                </c:pt>
                <c:pt idx="918">
                  <c:v>39.601813152300537</c:v>
                </c:pt>
                <c:pt idx="919">
                  <c:v>38.809776889254522</c:v>
                </c:pt>
                <c:pt idx="920">
                  <c:v>38.017740626208514</c:v>
                </c:pt>
                <c:pt idx="921">
                  <c:v>37.2257043631625</c:v>
                </c:pt>
                <c:pt idx="922">
                  <c:v>36.433668100116492</c:v>
                </c:pt>
                <c:pt idx="923">
                  <c:v>36.433668100116492</c:v>
                </c:pt>
                <c:pt idx="924">
                  <c:v>36.433668100116492</c:v>
                </c:pt>
                <c:pt idx="925">
                  <c:v>35.641631837070484</c:v>
                </c:pt>
                <c:pt idx="926">
                  <c:v>34.057559310978462</c:v>
                </c:pt>
                <c:pt idx="927">
                  <c:v>34.057559310978462</c:v>
                </c:pt>
                <c:pt idx="928">
                  <c:v>33.265523047932447</c:v>
                </c:pt>
                <c:pt idx="929">
                  <c:v>32.47348678488644</c:v>
                </c:pt>
                <c:pt idx="930">
                  <c:v>32.47348678488644</c:v>
                </c:pt>
                <c:pt idx="931">
                  <c:v>31.681450521840432</c:v>
                </c:pt>
                <c:pt idx="932">
                  <c:v>30.889414258794414</c:v>
                </c:pt>
                <c:pt idx="933">
                  <c:v>30.889414258794414</c:v>
                </c:pt>
                <c:pt idx="934">
                  <c:v>30.09737799574841</c:v>
                </c:pt>
                <c:pt idx="935">
                  <c:v>29.305341732702392</c:v>
                </c:pt>
                <c:pt idx="936">
                  <c:v>28.513305469656387</c:v>
                </c:pt>
                <c:pt idx="937">
                  <c:v>27.721269206610369</c:v>
                </c:pt>
                <c:pt idx="938">
                  <c:v>26.929232943564365</c:v>
                </c:pt>
                <c:pt idx="939">
                  <c:v>26.929232943564365</c:v>
                </c:pt>
                <c:pt idx="940">
                  <c:v>26.137196680518354</c:v>
                </c:pt>
                <c:pt idx="941">
                  <c:v>25.345160417472343</c:v>
                </c:pt>
                <c:pt idx="942">
                  <c:v>24.553124154426332</c:v>
                </c:pt>
                <c:pt idx="943">
                  <c:v>23.761087891380317</c:v>
                </c:pt>
                <c:pt idx="944">
                  <c:v>22.969051628334306</c:v>
                </c:pt>
                <c:pt idx="945">
                  <c:v>22.177015365288302</c:v>
                </c:pt>
                <c:pt idx="946">
                  <c:v>22.177015365288302</c:v>
                </c:pt>
                <c:pt idx="947">
                  <c:v>21.384979102242291</c:v>
                </c:pt>
                <c:pt idx="948">
                  <c:v>20.592942839196279</c:v>
                </c:pt>
                <c:pt idx="949">
                  <c:v>19.800906576150268</c:v>
                </c:pt>
                <c:pt idx="950">
                  <c:v>19.008870313104257</c:v>
                </c:pt>
                <c:pt idx="951">
                  <c:v>18.216834050058246</c:v>
                </c:pt>
                <c:pt idx="952">
                  <c:v>18.216834050058246</c:v>
                </c:pt>
                <c:pt idx="953">
                  <c:v>17.424797787012235</c:v>
                </c:pt>
                <c:pt idx="954">
                  <c:v>16.632761523966224</c:v>
                </c:pt>
                <c:pt idx="955">
                  <c:v>15.840725260920216</c:v>
                </c:pt>
                <c:pt idx="956">
                  <c:v>15.048688997874205</c:v>
                </c:pt>
                <c:pt idx="957">
                  <c:v>14.256652734828194</c:v>
                </c:pt>
                <c:pt idx="958">
                  <c:v>13.464616471782183</c:v>
                </c:pt>
                <c:pt idx="959">
                  <c:v>13.464616471782183</c:v>
                </c:pt>
                <c:pt idx="960">
                  <c:v>12.672580208736171</c:v>
                </c:pt>
                <c:pt idx="961">
                  <c:v>11.880543945690158</c:v>
                </c:pt>
                <c:pt idx="962">
                  <c:v>11.088507682644151</c:v>
                </c:pt>
                <c:pt idx="963">
                  <c:v>9.5044351565521286</c:v>
                </c:pt>
                <c:pt idx="964">
                  <c:v>9.5044351565521286</c:v>
                </c:pt>
                <c:pt idx="965">
                  <c:v>8.7123988935061174</c:v>
                </c:pt>
                <c:pt idx="966">
                  <c:v>7.920362630460108</c:v>
                </c:pt>
                <c:pt idx="967">
                  <c:v>7.920362630460108</c:v>
                </c:pt>
                <c:pt idx="968">
                  <c:v>7.1283263674140969</c:v>
                </c:pt>
                <c:pt idx="969">
                  <c:v>6.3362901043680857</c:v>
                </c:pt>
                <c:pt idx="970">
                  <c:v>4.7522175782760643</c:v>
                </c:pt>
                <c:pt idx="971">
                  <c:v>4.7522175782760643</c:v>
                </c:pt>
                <c:pt idx="972">
                  <c:v>3.960181315230054</c:v>
                </c:pt>
                <c:pt idx="973">
                  <c:v>3.1681450521840429</c:v>
                </c:pt>
                <c:pt idx="974">
                  <c:v>3.1681450521840429</c:v>
                </c:pt>
                <c:pt idx="975">
                  <c:v>2.3761087891380321</c:v>
                </c:pt>
                <c:pt idx="976">
                  <c:v>0.79203626304601071</c:v>
                </c:pt>
                <c:pt idx="977">
                  <c:v>0.79203626304601071</c:v>
                </c:pt>
                <c:pt idx="978">
                  <c:v>0</c:v>
                </c:pt>
                <c:pt idx="979">
                  <c:v>-0.79203626304601071</c:v>
                </c:pt>
                <c:pt idx="980">
                  <c:v>-0.79203626304601071</c:v>
                </c:pt>
                <c:pt idx="981">
                  <c:v>-1.5840725260920214</c:v>
                </c:pt>
                <c:pt idx="982">
                  <c:v>-2.3761087891380321</c:v>
                </c:pt>
                <c:pt idx="983">
                  <c:v>-2.3761087891380321</c:v>
                </c:pt>
                <c:pt idx="984">
                  <c:v>-3.1681450521840429</c:v>
                </c:pt>
                <c:pt idx="985">
                  <c:v>-3.1681450521840429</c:v>
                </c:pt>
                <c:pt idx="986">
                  <c:v>-3.1681450521840429</c:v>
                </c:pt>
                <c:pt idx="987">
                  <c:v>-3.960181315230054</c:v>
                </c:pt>
                <c:pt idx="988">
                  <c:v>-3.1681450521840429</c:v>
                </c:pt>
                <c:pt idx="989">
                  <c:v>-3.960181315230054</c:v>
                </c:pt>
                <c:pt idx="990">
                  <c:v>-3.960181315230054</c:v>
                </c:pt>
                <c:pt idx="991">
                  <c:v>-3.960181315230054</c:v>
                </c:pt>
                <c:pt idx="992">
                  <c:v>-3.1681450521840429</c:v>
                </c:pt>
                <c:pt idx="993">
                  <c:v>-3.1681450521840429</c:v>
                </c:pt>
                <c:pt idx="994">
                  <c:v>-3.960181315230054</c:v>
                </c:pt>
                <c:pt idx="995">
                  <c:v>-3.1681450521840429</c:v>
                </c:pt>
                <c:pt idx="996">
                  <c:v>-3.960181315230054</c:v>
                </c:pt>
                <c:pt idx="997">
                  <c:v>-3.960181315230054</c:v>
                </c:pt>
                <c:pt idx="998">
                  <c:v>-3.960181315230054</c:v>
                </c:pt>
                <c:pt idx="999">
                  <c:v>-3.960181315230054</c:v>
                </c:pt>
                <c:pt idx="1000">
                  <c:v>-3.1681450521840429</c:v>
                </c:pt>
                <c:pt idx="1001">
                  <c:v>-3.960181315230054</c:v>
                </c:pt>
                <c:pt idx="1002">
                  <c:v>-3.960181315230054</c:v>
                </c:pt>
                <c:pt idx="1003">
                  <c:v>-3.960181315230054</c:v>
                </c:pt>
                <c:pt idx="1004">
                  <c:v>-3.960181315230054</c:v>
                </c:pt>
                <c:pt idx="1005">
                  <c:v>-3.960181315230054</c:v>
                </c:pt>
                <c:pt idx="1006">
                  <c:v>-3.960181315230054</c:v>
                </c:pt>
                <c:pt idx="1007">
                  <c:v>-3.960181315230054</c:v>
                </c:pt>
                <c:pt idx="1008">
                  <c:v>-3.960181315230054</c:v>
                </c:pt>
                <c:pt idx="1009">
                  <c:v>-3.960181315230054</c:v>
                </c:pt>
                <c:pt idx="1010">
                  <c:v>-4.7522175782760643</c:v>
                </c:pt>
                <c:pt idx="1011">
                  <c:v>-4.7522175782760643</c:v>
                </c:pt>
                <c:pt idx="1012">
                  <c:v>-4.7522175782760643</c:v>
                </c:pt>
                <c:pt idx="1013">
                  <c:v>-4.7522175782760643</c:v>
                </c:pt>
                <c:pt idx="1014">
                  <c:v>-5.5442538413220754</c:v>
                </c:pt>
                <c:pt idx="1015">
                  <c:v>-5.5442538413220754</c:v>
                </c:pt>
                <c:pt idx="1016">
                  <c:v>-5.5442538413220754</c:v>
                </c:pt>
                <c:pt idx="1017">
                  <c:v>-6.3362901043680857</c:v>
                </c:pt>
                <c:pt idx="1018">
                  <c:v>-5.5442538413220754</c:v>
                </c:pt>
                <c:pt idx="1019">
                  <c:v>-5.5442538413220754</c:v>
                </c:pt>
                <c:pt idx="1020">
                  <c:v>-6.3362901043680857</c:v>
                </c:pt>
                <c:pt idx="1021">
                  <c:v>-6.3362901043680857</c:v>
                </c:pt>
                <c:pt idx="1022">
                  <c:v>-7.1283263674140969</c:v>
                </c:pt>
                <c:pt idx="1023">
                  <c:v>-7.1283263674140969</c:v>
                </c:pt>
                <c:pt idx="1024">
                  <c:v>-7.1283263674140969</c:v>
                </c:pt>
                <c:pt idx="1025">
                  <c:v>-7.920362630460108</c:v>
                </c:pt>
                <c:pt idx="1026">
                  <c:v>-7.920362630460108</c:v>
                </c:pt>
                <c:pt idx="1027">
                  <c:v>-8.7123988935061174</c:v>
                </c:pt>
                <c:pt idx="1028">
                  <c:v>-8.7123988935061174</c:v>
                </c:pt>
                <c:pt idx="1029">
                  <c:v>-10.29647141959814</c:v>
                </c:pt>
                <c:pt idx="1030">
                  <c:v>-11.088507682644151</c:v>
                </c:pt>
                <c:pt idx="1031">
                  <c:v>-11.880543945690158</c:v>
                </c:pt>
                <c:pt idx="1032">
                  <c:v>-12.672580208736171</c:v>
                </c:pt>
                <c:pt idx="1033">
                  <c:v>-13.464616471782183</c:v>
                </c:pt>
                <c:pt idx="1034">
                  <c:v>-16.632761523966224</c:v>
                </c:pt>
                <c:pt idx="1035">
                  <c:v>-22.177015365288302</c:v>
                </c:pt>
                <c:pt idx="1036">
                  <c:v>-35.641631837070484</c:v>
                </c:pt>
                <c:pt idx="1037">
                  <c:v>-53.066429624082723</c:v>
                </c:pt>
                <c:pt idx="1038">
                  <c:v>-53.066429624082723</c:v>
                </c:pt>
                <c:pt idx="1039">
                  <c:v>-53.066429624082723</c:v>
                </c:pt>
                <c:pt idx="1040">
                  <c:v>-53.066429624082723</c:v>
                </c:pt>
                <c:pt idx="1041">
                  <c:v>-53.85846588712873</c:v>
                </c:pt>
                <c:pt idx="1042">
                  <c:v>-53.85846588712873</c:v>
                </c:pt>
                <c:pt idx="1043">
                  <c:v>-54.650502150174731</c:v>
                </c:pt>
                <c:pt idx="1044">
                  <c:v>-54.650502150174731</c:v>
                </c:pt>
                <c:pt idx="1045">
                  <c:v>-54.650502150174731</c:v>
                </c:pt>
                <c:pt idx="1046">
                  <c:v>-54.650502150174731</c:v>
                </c:pt>
                <c:pt idx="1047">
                  <c:v>-55.442538413220738</c:v>
                </c:pt>
                <c:pt idx="1048">
                  <c:v>-55.442538413220738</c:v>
                </c:pt>
                <c:pt idx="1049">
                  <c:v>-55.442538413220738</c:v>
                </c:pt>
                <c:pt idx="1050">
                  <c:v>-55.442538413220738</c:v>
                </c:pt>
                <c:pt idx="1051">
                  <c:v>-55.442538413220738</c:v>
                </c:pt>
                <c:pt idx="1052">
                  <c:v>-56.234574676266753</c:v>
                </c:pt>
                <c:pt idx="1053">
                  <c:v>-56.234574676266753</c:v>
                </c:pt>
                <c:pt idx="1054">
                  <c:v>-56.234574676266753</c:v>
                </c:pt>
                <c:pt idx="1055">
                  <c:v>-56.234574676266753</c:v>
                </c:pt>
                <c:pt idx="1056">
                  <c:v>-56.234574676266753</c:v>
                </c:pt>
                <c:pt idx="1057">
                  <c:v>-57.026610939312775</c:v>
                </c:pt>
                <c:pt idx="1058">
                  <c:v>-57.026610939312775</c:v>
                </c:pt>
                <c:pt idx="1059">
                  <c:v>-57.026610939312775</c:v>
                </c:pt>
                <c:pt idx="1060">
                  <c:v>-57.026610939312775</c:v>
                </c:pt>
                <c:pt idx="1061">
                  <c:v>-57.818647202358783</c:v>
                </c:pt>
                <c:pt idx="1062">
                  <c:v>-57.818647202358783</c:v>
                </c:pt>
                <c:pt idx="1063">
                  <c:v>-57.818647202358783</c:v>
                </c:pt>
                <c:pt idx="1064">
                  <c:v>-57.026610939312775</c:v>
                </c:pt>
                <c:pt idx="1065">
                  <c:v>-57.818647202358783</c:v>
                </c:pt>
                <c:pt idx="1066">
                  <c:v>-57.818647202358783</c:v>
                </c:pt>
                <c:pt idx="1067">
                  <c:v>-57.818647202358783</c:v>
                </c:pt>
                <c:pt idx="1068">
                  <c:v>-57.818647202358783</c:v>
                </c:pt>
                <c:pt idx="1069">
                  <c:v>-57.818647202358783</c:v>
                </c:pt>
                <c:pt idx="1070">
                  <c:v>-57.818647202358783</c:v>
                </c:pt>
                <c:pt idx="1071">
                  <c:v>-57.818647202358783</c:v>
                </c:pt>
                <c:pt idx="1072">
                  <c:v>-58.610683465404783</c:v>
                </c:pt>
                <c:pt idx="1073">
                  <c:v>-58.610683465404783</c:v>
                </c:pt>
                <c:pt idx="1074">
                  <c:v>-58.610683465404783</c:v>
                </c:pt>
                <c:pt idx="1075">
                  <c:v>-58.610683465404783</c:v>
                </c:pt>
                <c:pt idx="1076">
                  <c:v>-58.610683465404783</c:v>
                </c:pt>
                <c:pt idx="1077">
                  <c:v>-58.610683465404783</c:v>
                </c:pt>
                <c:pt idx="1078">
                  <c:v>-57.818647202358783</c:v>
                </c:pt>
                <c:pt idx="1079">
                  <c:v>-59.402719728450805</c:v>
                </c:pt>
                <c:pt idx="1080">
                  <c:v>-58.610683465404783</c:v>
                </c:pt>
                <c:pt idx="1081">
                  <c:v>-58.610683465404783</c:v>
                </c:pt>
                <c:pt idx="1082">
                  <c:v>-58.610683465404783</c:v>
                </c:pt>
                <c:pt idx="1083">
                  <c:v>-58.610683465404783</c:v>
                </c:pt>
                <c:pt idx="1084">
                  <c:v>-58.610683465404783</c:v>
                </c:pt>
                <c:pt idx="1085">
                  <c:v>-58.610683465404783</c:v>
                </c:pt>
                <c:pt idx="1086">
                  <c:v>-58.610683465404783</c:v>
                </c:pt>
                <c:pt idx="1087">
                  <c:v>-58.610683465404783</c:v>
                </c:pt>
                <c:pt idx="1088">
                  <c:v>-58.610683465404783</c:v>
                </c:pt>
                <c:pt idx="1089">
                  <c:v>-58.610683465404783</c:v>
                </c:pt>
                <c:pt idx="1090">
                  <c:v>-57.818647202358783</c:v>
                </c:pt>
                <c:pt idx="1091">
                  <c:v>-58.610683465404783</c:v>
                </c:pt>
                <c:pt idx="1092">
                  <c:v>-58.610683465404783</c:v>
                </c:pt>
                <c:pt idx="1093">
                  <c:v>-58.610683465404783</c:v>
                </c:pt>
                <c:pt idx="1094">
                  <c:v>-57.818647202358783</c:v>
                </c:pt>
                <c:pt idx="1095">
                  <c:v>-57.818647202358783</c:v>
                </c:pt>
                <c:pt idx="1096">
                  <c:v>-57.818647202358783</c:v>
                </c:pt>
                <c:pt idx="1097">
                  <c:v>-57.818647202358783</c:v>
                </c:pt>
                <c:pt idx="1098">
                  <c:v>-57.818647202358783</c:v>
                </c:pt>
                <c:pt idx="1099">
                  <c:v>-57.026610939312775</c:v>
                </c:pt>
                <c:pt idx="1100">
                  <c:v>-57.026610939312775</c:v>
                </c:pt>
                <c:pt idx="1101">
                  <c:v>-57.026610939312775</c:v>
                </c:pt>
                <c:pt idx="1102">
                  <c:v>-57.026610939312775</c:v>
                </c:pt>
                <c:pt idx="1103">
                  <c:v>-57.026610939312775</c:v>
                </c:pt>
                <c:pt idx="1104">
                  <c:v>-56.234574676266753</c:v>
                </c:pt>
                <c:pt idx="1105">
                  <c:v>-56.234574676266753</c:v>
                </c:pt>
                <c:pt idx="1106">
                  <c:v>-56.234574676266753</c:v>
                </c:pt>
                <c:pt idx="1107">
                  <c:v>-56.234574676266753</c:v>
                </c:pt>
                <c:pt idx="1108">
                  <c:v>-55.442538413220738</c:v>
                </c:pt>
                <c:pt idx="1109">
                  <c:v>-56.234574676266753</c:v>
                </c:pt>
                <c:pt idx="1110">
                  <c:v>-56.234574676266753</c:v>
                </c:pt>
                <c:pt idx="1111">
                  <c:v>-56.234574676266753</c:v>
                </c:pt>
                <c:pt idx="1112">
                  <c:v>-55.442538413220738</c:v>
                </c:pt>
                <c:pt idx="1113">
                  <c:v>-54.650502150174731</c:v>
                </c:pt>
                <c:pt idx="1114">
                  <c:v>-54.650502150174731</c:v>
                </c:pt>
                <c:pt idx="1115">
                  <c:v>-53.85846588712873</c:v>
                </c:pt>
                <c:pt idx="1116">
                  <c:v>-53.85846588712873</c:v>
                </c:pt>
                <c:pt idx="1117">
                  <c:v>-54.650502150174731</c:v>
                </c:pt>
                <c:pt idx="1118">
                  <c:v>-53.066429624082723</c:v>
                </c:pt>
                <c:pt idx="1119">
                  <c:v>-53.066429624082723</c:v>
                </c:pt>
                <c:pt idx="1120">
                  <c:v>-53.066429624082723</c:v>
                </c:pt>
                <c:pt idx="1121">
                  <c:v>-52.274393361036708</c:v>
                </c:pt>
                <c:pt idx="1122">
                  <c:v>-52.274393361036708</c:v>
                </c:pt>
                <c:pt idx="1123">
                  <c:v>-52.274393361036708</c:v>
                </c:pt>
                <c:pt idx="1124">
                  <c:v>-51.4823570979907</c:v>
                </c:pt>
                <c:pt idx="1125">
                  <c:v>-51.4823570979907</c:v>
                </c:pt>
                <c:pt idx="1126">
                  <c:v>-51.4823570979907</c:v>
                </c:pt>
                <c:pt idx="1127">
                  <c:v>-50.690320834944686</c:v>
                </c:pt>
                <c:pt idx="1128">
                  <c:v>-49.898284571898678</c:v>
                </c:pt>
                <c:pt idx="1129">
                  <c:v>-49.898284571898678</c:v>
                </c:pt>
                <c:pt idx="1130">
                  <c:v>-49.898284571898678</c:v>
                </c:pt>
                <c:pt idx="1131">
                  <c:v>-49.106248308852663</c:v>
                </c:pt>
                <c:pt idx="1132">
                  <c:v>-48.314212045806656</c:v>
                </c:pt>
                <c:pt idx="1133">
                  <c:v>-48.314212045806656</c:v>
                </c:pt>
                <c:pt idx="1134">
                  <c:v>-48.314212045806656</c:v>
                </c:pt>
                <c:pt idx="1135">
                  <c:v>-47.522175782760634</c:v>
                </c:pt>
                <c:pt idx="1136">
                  <c:v>-46.730139519714633</c:v>
                </c:pt>
                <c:pt idx="1137">
                  <c:v>-45.938103256668612</c:v>
                </c:pt>
                <c:pt idx="1138">
                  <c:v>-46.730139519714633</c:v>
                </c:pt>
                <c:pt idx="1139">
                  <c:v>-45.938103256668612</c:v>
                </c:pt>
                <c:pt idx="1140">
                  <c:v>-45.938103256668612</c:v>
                </c:pt>
                <c:pt idx="1141">
                  <c:v>-45.146066993622611</c:v>
                </c:pt>
                <c:pt idx="1142">
                  <c:v>-45.146066993622611</c:v>
                </c:pt>
                <c:pt idx="1143">
                  <c:v>-44.354030730576604</c:v>
                </c:pt>
                <c:pt idx="1144">
                  <c:v>-43.561994467530589</c:v>
                </c:pt>
                <c:pt idx="1145">
                  <c:v>-43.561994467530589</c:v>
                </c:pt>
                <c:pt idx="1146">
                  <c:v>-42.769958204484581</c:v>
                </c:pt>
                <c:pt idx="1147">
                  <c:v>-41.977921941438566</c:v>
                </c:pt>
                <c:pt idx="1148">
                  <c:v>-41.977921941438566</c:v>
                </c:pt>
                <c:pt idx="1149">
                  <c:v>-41.185885678392559</c:v>
                </c:pt>
                <c:pt idx="1150">
                  <c:v>-40.393849415346544</c:v>
                </c:pt>
                <c:pt idx="1151">
                  <c:v>-39.601813152300537</c:v>
                </c:pt>
                <c:pt idx="1152">
                  <c:v>-39.601813152300537</c:v>
                </c:pt>
                <c:pt idx="1153">
                  <c:v>-38.809776889254522</c:v>
                </c:pt>
                <c:pt idx="1154">
                  <c:v>-38.809776889254522</c:v>
                </c:pt>
                <c:pt idx="1155">
                  <c:v>-38.017740626208514</c:v>
                </c:pt>
                <c:pt idx="1156">
                  <c:v>-38.017740626208514</c:v>
                </c:pt>
                <c:pt idx="1157">
                  <c:v>-37.2257043631625</c:v>
                </c:pt>
                <c:pt idx="1158">
                  <c:v>-35.641631837070484</c:v>
                </c:pt>
                <c:pt idx="1159">
                  <c:v>-35.641631837070484</c:v>
                </c:pt>
                <c:pt idx="1160">
                  <c:v>-34.84959557402447</c:v>
                </c:pt>
                <c:pt idx="1161">
                  <c:v>-34.84959557402447</c:v>
                </c:pt>
                <c:pt idx="1162">
                  <c:v>-34.057559310978462</c:v>
                </c:pt>
                <c:pt idx="1163">
                  <c:v>-33.265523047932447</c:v>
                </c:pt>
                <c:pt idx="1164">
                  <c:v>-33.265523047932447</c:v>
                </c:pt>
                <c:pt idx="1165">
                  <c:v>-32.47348678488644</c:v>
                </c:pt>
                <c:pt idx="1166">
                  <c:v>-31.681450521840432</c:v>
                </c:pt>
                <c:pt idx="1167">
                  <c:v>-30.889414258794414</c:v>
                </c:pt>
                <c:pt idx="1168">
                  <c:v>-30.889414258794414</c:v>
                </c:pt>
                <c:pt idx="1169">
                  <c:v>-29.305341732702392</c:v>
                </c:pt>
                <c:pt idx="1170">
                  <c:v>-29.305341732702392</c:v>
                </c:pt>
                <c:pt idx="1171">
                  <c:v>-28.513305469656387</c:v>
                </c:pt>
                <c:pt idx="1172">
                  <c:v>-27.721269206610369</c:v>
                </c:pt>
                <c:pt idx="1173">
                  <c:v>-26.929232943564365</c:v>
                </c:pt>
                <c:pt idx="1174">
                  <c:v>-26.929232943564365</c:v>
                </c:pt>
                <c:pt idx="1175">
                  <c:v>-26.137196680518354</c:v>
                </c:pt>
                <c:pt idx="1176">
                  <c:v>-25.345160417472343</c:v>
                </c:pt>
                <c:pt idx="1177">
                  <c:v>-24.553124154426332</c:v>
                </c:pt>
                <c:pt idx="1178">
                  <c:v>-23.761087891380317</c:v>
                </c:pt>
                <c:pt idx="1179">
                  <c:v>-22.969051628334306</c:v>
                </c:pt>
                <c:pt idx="1180">
                  <c:v>-22.969051628334306</c:v>
                </c:pt>
                <c:pt idx="1181">
                  <c:v>-22.177015365288302</c:v>
                </c:pt>
                <c:pt idx="1182">
                  <c:v>-21.384979102242291</c:v>
                </c:pt>
                <c:pt idx="1183">
                  <c:v>-20.592942839196279</c:v>
                </c:pt>
                <c:pt idx="1184">
                  <c:v>-19.800906576150268</c:v>
                </c:pt>
                <c:pt idx="1185">
                  <c:v>-19.008870313104257</c:v>
                </c:pt>
                <c:pt idx="1186">
                  <c:v>-18.216834050058246</c:v>
                </c:pt>
                <c:pt idx="1187">
                  <c:v>-18.216834050058246</c:v>
                </c:pt>
                <c:pt idx="1188">
                  <c:v>-17.424797787012235</c:v>
                </c:pt>
                <c:pt idx="1189">
                  <c:v>-16.632761523966224</c:v>
                </c:pt>
                <c:pt idx="1190">
                  <c:v>-15.048688997874205</c:v>
                </c:pt>
                <c:pt idx="1191">
                  <c:v>-15.048688997874205</c:v>
                </c:pt>
                <c:pt idx="1192">
                  <c:v>-15.048688997874205</c:v>
                </c:pt>
                <c:pt idx="1193">
                  <c:v>-14.256652734828194</c:v>
                </c:pt>
                <c:pt idx="1194">
                  <c:v>-13.464616471782183</c:v>
                </c:pt>
                <c:pt idx="1195">
                  <c:v>-12.672580208736171</c:v>
                </c:pt>
                <c:pt idx="1196">
                  <c:v>-11.880543945690158</c:v>
                </c:pt>
                <c:pt idx="1197">
                  <c:v>-11.088507682644151</c:v>
                </c:pt>
                <c:pt idx="1198">
                  <c:v>-10.29647141959814</c:v>
                </c:pt>
                <c:pt idx="1199">
                  <c:v>-9.5044351565521286</c:v>
                </c:pt>
                <c:pt idx="1200">
                  <c:v>-8.7123988935061174</c:v>
                </c:pt>
                <c:pt idx="1201">
                  <c:v>-7.920362630460108</c:v>
                </c:pt>
                <c:pt idx="1202">
                  <c:v>-7.1283263674140969</c:v>
                </c:pt>
                <c:pt idx="1203">
                  <c:v>-7.1283263674140969</c:v>
                </c:pt>
                <c:pt idx="1204">
                  <c:v>-5.5442538413220754</c:v>
                </c:pt>
                <c:pt idx="1205">
                  <c:v>-4.7522175782760643</c:v>
                </c:pt>
                <c:pt idx="1206">
                  <c:v>-5.5442538413220754</c:v>
                </c:pt>
                <c:pt idx="1207">
                  <c:v>-3.960181315230054</c:v>
                </c:pt>
                <c:pt idx="1208">
                  <c:v>-3.1681450521840429</c:v>
                </c:pt>
                <c:pt idx="1209">
                  <c:v>-2.3761087891380321</c:v>
                </c:pt>
                <c:pt idx="1210">
                  <c:v>-1.5840725260920214</c:v>
                </c:pt>
                <c:pt idx="1211">
                  <c:v>-1.5840725260920214</c:v>
                </c:pt>
                <c:pt idx="1212">
                  <c:v>-0.79203626304601071</c:v>
                </c:pt>
                <c:pt idx="1213">
                  <c:v>0</c:v>
                </c:pt>
                <c:pt idx="1214">
                  <c:v>0.79203626304601071</c:v>
                </c:pt>
                <c:pt idx="1215">
                  <c:v>1.5840725260920214</c:v>
                </c:pt>
                <c:pt idx="1216">
                  <c:v>1.5840725260920214</c:v>
                </c:pt>
                <c:pt idx="1217">
                  <c:v>2.3761087891380321</c:v>
                </c:pt>
                <c:pt idx="1218">
                  <c:v>3.1681450521840429</c:v>
                </c:pt>
                <c:pt idx="1219">
                  <c:v>3.1681450521840429</c:v>
                </c:pt>
                <c:pt idx="1220">
                  <c:v>3.1681450521840429</c:v>
                </c:pt>
                <c:pt idx="1221">
                  <c:v>3.1681450521840429</c:v>
                </c:pt>
                <c:pt idx="1222">
                  <c:v>3.960181315230054</c:v>
                </c:pt>
                <c:pt idx="1223">
                  <c:v>3.960181315230054</c:v>
                </c:pt>
                <c:pt idx="1224">
                  <c:v>3.960181315230054</c:v>
                </c:pt>
                <c:pt idx="1225">
                  <c:v>4.7522175782760643</c:v>
                </c:pt>
                <c:pt idx="1226">
                  <c:v>3.960181315230054</c:v>
                </c:pt>
                <c:pt idx="1227">
                  <c:v>3.960181315230054</c:v>
                </c:pt>
                <c:pt idx="1228">
                  <c:v>3.960181315230054</c:v>
                </c:pt>
                <c:pt idx="1229">
                  <c:v>3.960181315230054</c:v>
                </c:pt>
                <c:pt idx="1230">
                  <c:v>3.960181315230054</c:v>
                </c:pt>
                <c:pt idx="1231">
                  <c:v>4.7522175782760643</c:v>
                </c:pt>
                <c:pt idx="1232">
                  <c:v>3.960181315230054</c:v>
                </c:pt>
                <c:pt idx="1233">
                  <c:v>3.960181315230054</c:v>
                </c:pt>
                <c:pt idx="1234">
                  <c:v>4.7522175782760643</c:v>
                </c:pt>
                <c:pt idx="1235">
                  <c:v>3.960181315230054</c:v>
                </c:pt>
                <c:pt idx="1236">
                  <c:v>3.960181315230054</c:v>
                </c:pt>
                <c:pt idx="1237">
                  <c:v>3.960181315230054</c:v>
                </c:pt>
                <c:pt idx="1238">
                  <c:v>3.960181315230054</c:v>
                </c:pt>
                <c:pt idx="1239">
                  <c:v>4.7522175782760643</c:v>
                </c:pt>
                <c:pt idx="1240">
                  <c:v>3.960181315230054</c:v>
                </c:pt>
                <c:pt idx="1241">
                  <c:v>4.7522175782760643</c:v>
                </c:pt>
                <c:pt idx="1242">
                  <c:v>4.7522175782760643</c:v>
                </c:pt>
                <c:pt idx="1243">
                  <c:v>4.7522175782760643</c:v>
                </c:pt>
                <c:pt idx="1244">
                  <c:v>4.7522175782760643</c:v>
                </c:pt>
                <c:pt idx="1245">
                  <c:v>4.7522175782760643</c:v>
                </c:pt>
                <c:pt idx="1246">
                  <c:v>4.7522175782760643</c:v>
                </c:pt>
                <c:pt idx="1247">
                  <c:v>5.5442538413220754</c:v>
                </c:pt>
                <c:pt idx="1248">
                  <c:v>4.7522175782760643</c:v>
                </c:pt>
                <c:pt idx="1249">
                  <c:v>5.5442538413220754</c:v>
                </c:pt>
                <c:pt idx="1250">
                  <c:v>5.5442538413220754</c:v>
                </c:pt>
                <c:pt idx="1251">
                  <c:v>5.5442538413220754</c:v>
                </c:pt>
                <c:pt idx="1252">
                  <c:v>6.3362901043680857</c:v>
                </c:pt>
                <c:pt idx="1253">
                  <c:v>6.3362901043680857</c:v>
                </c:pt>
                <c:pt idx="1254">
                  <c:v>6.3362901043680857</c:v>
                </c:pt>
                <c:pt idx="1255">
                  <c:v>6.3362901043680857</c:v>
                </c:pt>
                <c:pt idx="1256">
                  <c:v>7.1283263674140969</c:v>
                </c:pt>
                <c:pt idx="1257">
                  <c:v>7.1283263674140969</c:v>
                </c:pt>
                <c:pt idx="1258">
                  <c:v>7.1283263674140969</c:v>
                </c:pt>
                <c:pt idx="1259">
                  <c:v>7.1283263674140969</c:v>
                </c:pt>
                <c:pt idx="1260">
                  <c:v>7.920362630460108</c:v>
                </c:pt>
                <c:pt idx="1261">
                  <c:v>7.920362630460108</c:v>
                </c:pt>
                <c:pt idx="1262">
                  <c:v>8.7123988935061174</c:v>
                </c:pt>
                <c:pt idx="1263">
                  <c:v>8.7123988935061174</c:v>
                </c:pt>
                <c:pt idx="1264">
                  <c:v>9.5044351565521286</c:v>
                </c:pt>
                <c:pt idx="1265">
                  <c:v>10.29647141959814</c:v>
                </c:pt>
                <c:pt idx="1266">
                  <c:v>11.880543945690158</c:v>
                </c:pt>
                <c:pt idx="1267">
                  <c:v>11.880543945690158</c:v>
                </c:pt>
                <c:pt idx="1268">
                  <c:v>13.464616471782183</c:v>
                </c:pt>
                <c:pt idx="1269">
                  <c:v>15.840725260920216</c:v>
                </c:pt>
                <c:pt idx="1270">
                  <c:v>19.800906576150268</c:v>
                </c:pt>
                <c:pt idx="1271">
                  <c:v>26.929232943564365</c:v>
                </c:pt>
                <c:pt idx="1272">
                  <c:v>50.690320834944686</c:v>
                </c:pt>
                <c:pt idx="1273">
                  <c:v>53.066429624082723</c:v>
                </c:pt>
                <c:pt idx="1274">
                  <c:v>53.85846588712873</c:v>
                </c:pt>
                <c:pt idx="1275">
                  <c:v>53.85846588712873</c:v>
                </c:pt>
                <c:pt idx="1276">
                  <c:v>53.85846588712873</c:v>
                </c:pt>
                <c:pt idx="1277">
                  <c:v>54.650502150174731</c:v>
                </c:pt>
                <c:pt idx="1278">
                  <c:v>54.650502150174731</c:v>
                </c:pt>
                <c:pt idx="1279">
                  <c:v>54.650502150174731</c:v>
                </c:pt>
                <c:pt idx="1280">
                  <c:v>54.650502150174731</c:v>
                </c:pt>
                <c:pt idx="1281">
                  <c:v>55.442538413220738</c:v>
                </c:pt>
                <c:pt idx="1282">
                  <c:v>55.442538413220738</c:v>
                </c:pt>
                <c:pt idx="1283">
                  <c:v>55.442538413220738</c:v>
                </c:pt>
                <c:pt idx="1284">
                  <c:v>55.442538413220738</c:v>
                </c:pt>
                <c:pt idx="1285">
                  <c:v>55.442538413220738</c:v>
                </c:pt>
                <c:pt idx="1286">
                  <c:v>55.442538413220738</c:v>
                </c:pt>
                <c:pt idx="1287">
                  <c:v>56.234574676266753</c:v>
                </c:pt>
                <c:pt idx="1288">
                  <c:v>56.234574676266753</c:v>
                </c:pt>
                <c:pt idx="1289">
                  <c:v>56.234574676266753</c:v>
                </c:pt>
                <c:pt idx="1290">
                  <c:v>56.234574676266753</c:v>
                </c:pt>
                <c:pt idx="1291">
                  <c:v>57.026610939312775</c:v>
                </c:pt>
                <c:pt idx="1292">
                  <c:v>57.026610939312775</c:v>
                </c:pt>
                <c:pt idx="1293">
                  <c:v>57.026610939312775</c:v>
                </c:pt>
                <c:pt idx="1294">
                  <c:v>57.026610939312775</c:v>
                </c:pt>
                <c:pt idx="1295">
                  <c:v>57.026610939312775</c:v>
                </c:pt>
                <c:pt idx="1296">
                  <c:v>57.026610939312775</c:v>
                </c:pt>
                <c:pt idx="1297">
                  <c:v>57.818647202358783</c:v>
                </c:pt>
                <c:pt idx="1298">
                  <c:v>57.026610939312775</c:v>
                </c:pt>
                <c:pt idx="1299">
                  <c:v>57.026610939312775</c:v>
                </c:pt>
                <c:pt idx="1300">
                  <c:v>57.818647202358783</c:v>
                </c:pt>
                <c:pt idx="1301">
                  <c:v>57.818647202358783</c:v>
                </c:pt>
                <c:pt idx="1302">
                  <c:v>58.610683465404783</c:v>
                </c:pt>
                <c:pt idx="1303">
                  <c:v>58.610683465404783</c:v>
                </c:pt>
                <c:pt idx="1304">
                  <c:v>58.610683465404783</c:v>
                </c:pt>
                <c:pt idx="1305">
                  <c:v>58.610683465404783</c:v>
                </c:pt>
                <c:pt idx="1306">
                  <c:v>58.610683465404783</c:v>
                </c:pt>
                <c:pt idx="1307">
                  <c:v>58.610683465404783</c:v>
                </c:pt>
                <c:pt idx="1308">
                  <c:v>58.610683465404783</c:v>
                </c:pt>
                <c:pt idx="1309">
                  <c:v>58.610683465404783</c:v>
                </c:pt>
                <c:pt idx="1310">
                  <c:v>58.610683465404783</c:v>
                </c:pt>
                <c:pt idx="1311">
                  <c:v>58.610683465404783</c:v>
                </c:pt>
                <c:pt idx="1312">
                  <c:v>58.610683465404783</c:v>
                </c:pt>
                <c:pt idx="1313">
                  <c:v>58.610683465404783</c:v>
                </c:pt>
                <c:pt idx="1314">
                  <c:v>58.610683465404783</c:v>
                </c:pt>
                <c:pt idx="1315">
                  <c:v>58.610683465404783</c:v>
                </c:pt>
                <c:pt idx="1316">
                  <c:v>59.402719728450805</c:v>
                </c:pt>
                <c:pt idx="1317">
                  <c:v>59.402719728450805</c:v>
                </c:pt>
                <c:pt idx="1318">
                  <c:v>58.610683465404783</c:v>
                </c:pt>
                <c:pt idx="1319">
                  <c:v>58.610683465404783</c:v>
                </c:pt>
                <c:pt idx="1320">
                  <c:v>59.402719728450805</c:v>
                </c:pt>
                <c:pt idx="1321">
                  <c:v>58.610683465404783</c:v>
                </c:pt>
                <c:pt idx="1322">
                  <c:v>58.610683465404783</c:v>
                </c:pt>
                <c:pt idx="1323">
                  <c:v>59.402719728450805</c:v>
                </c:pt>
                <c:pt idx="1324">
                  <c:v>58.610683465404783</c:v>
                </c:pt>
                <c:pt idx="1325">
                  <c:v>58.610683465404783</c:v>
                </c:pt>
                <c:pt idx="1326">
                  <c:v>58.610683465404783</c:v>
                </c:pt>
                <c:pt idx="1327">
                  <c:v>58.610683465404783</c:v>
                </c:pt>
                <c:pt idx="1328">
                  <c:v>58.610683465404783</c:v>
                </c:pt>
                <c:pt idx="1329">
                  <c:v>58.610683465404783</c:v>
                </c:pt>
                <c:pt idx="1330">
                  <c:v>57.818647202358783</c:v>
                </c:pt>
                <c:pt idx="1331">
                  <c:v>58.610683465404783</c:v>
                </c:pt>
                <c:pt idx="1332">
                  <c:v>57.818647202358783</c:v>
                </c:pt>
                <c:pt idx="1333">
                  <c:v>58.610683465404783</c:v>
                </c:pt>
                <c:pt idx="1334">
                  <c:v>57.818647202358783</c:v>
                </c:pt>
                <c:pt idx="1335">
                  <c:v>57.818647202358783</c:v>
                </c:pt>
                <c:pt idx="1336">
                  <c:v>57.026610939312775</c:v>
                </c:pt>
                <c:pt idx="1337">
                  <c:v>57.818647202358783</c:v>
                </c:pt>
                <c:pt idx="1338">
                  <c:v>57.026610939312775</c:v>
                </c:pt>
                <c:pt idx="1339">
                  <c:v>57.026610939312775</c:v>
                </c:pt>
                <c:pt idx="1340">
                  <c:v>57.026610939312775</c:v>
                </c:pt>
                <c:pt idx="1341">
                  <c:v>57.026610939312775</c:v>
                </c:pt>
                <c:pt idx="1342">
                  <c:v>57.026610939312775</c:v>
                </c:pt>
                <c:pt idx="1343">
                  <c:v>56.234574676266753</c:v>
                </c:pt>
                <c:pt idx="1344">
                  <c:v>56.234574676266753</c:v>
                </c:pt>
                <c:pt idx="1345">
                  <c:v>55.442538413220738</c:v>
                </c:pt>
                <c:pt idx="1346">
                  <c:v>55.442538413220738</c:v>
                </c:pt>
                <c:pt idx="1347">
                  <c:v>55.442538413220738</c:v>
                </c:pt>
                <c:pt idx="1348">
                  <c:v>55.442538413220738</c:v>
                </c:pt>
                <c:pt idx="1349">
                  <c:v>54.650502150174731</c:v>
                </c:pt>
                <c:pt idx="1350">
                  <c:v>54.650502150174731</c:v>
                </c:pt>
                <c:pt idx="1351">
                  <c:v>54.650502150174731</c:v>
                </c:pt>
                <c:pt idx="1352">
                  <c:v>53.85846588712873</c:v>
                </c:pt>
                <c:pt idx="1353">
                  <c:v>53.85846588712873</c:v>
                </c:pt>
                <c:pt idx="1354">
                  <c:v>53.85846588712873</c:v>
                </c:pt>
                <c:pt idx="1355">
                  <c:v>53.066429624082723</c:v>
                </c:pt>
                <c:pt idx="1356">
                  <c:v>53.066429624082723</c:v>
                </c:pt>
                <c:pt idx="1357">
                  <c:v>52.274393361036708</c:v>
                </c:pt>
                <c:pt idx="1358">
                  <c:v>52.274393361036708</c:v>
                </c:pt>
                <c:pt idx="1359">
                  <c:v>52.274393361036708</c:v>
                </c:pt>
                <c:pt idx="1360">
                  <c:v>51.4823570979907</c:v>
                </c:pt>
                <c:pt idx="1361">
                  <c:v>51.4823570979907</c:v>
                </c:pt>
                <c:pt idx="1362">
                  <c:v>50.690320834944686</c:v>
                </c:pt>
                <c:pt idx="1363">
                  <c:v>50.690320834944686</c:v>
                </c:pt>
                <c:pt idx="1364">
                  <c:v>50.690320834944686</c:v>
                </c:pt>
                <c:pt idx="1365">
                  <c:v>49.898284571898678</c:v>
                </c:pt>
                <c:pt idx="1366">
                  <c:v>49.106248308852663</c:v>
                </c:pt>
                <c:pt idx="1367">
                  <c:v>49.106248308852663</c:v>
                </c:pt>
                <c:pt idx="1368">
                  <c:v>49.106248308852663</c:v>
                </c:pt>
                <c:pt idx="1369">
                  <c:v>48.314212045806656</c:v>
                </c:pt>
                <c:pt idx="1370">
                  <c:v>47.522175782760634</c:v>
                </c:pt>
                <c:pt idx="1371">
                  <c:v>47.522175782760634</c:v>
                </c:pt>
                <c:pt idx="1372">
                  <c:v>47.522175782760634</c:v>
                </c:pt>
                <c:pt idx="1373">
                  <c:v>47.522175782760634</c:v>
                </c:pt>
                <c:pt idx="1374">
                  <c:v>46.730139519714633</c:v>
                </c:pt>
                <c:pt idx="1375">
                  <c:v>45.938103256668612</c:v>
                </c:pt>
                <c:pt idx="1376">
                  <c:v>45.938103256668612</c:v>
                </c:pt>
                <c:pt idx="1377">
                  <c:v>45.146066993622611</c:v>
                </c:pt>
                <c:pt idx="1378">
                  <c:v>44.354030730576604</c:v>
                </c:pt>
                <c:pt idx="1379">
                  <c:v>44.354030730576604</c:v>
                </c:pt>
                <c:pt idx="1380">
                  <c:v>43.561994467530589</c:v>
                </c:pt>
                <c:pt idx="1381">
                  <c:v>42.769958204484581</c:v>
                </c:pt>
                <c:pt idx="1382">
                  <c:v>42.769958204484581</c:v>
                </c:pt>
                <c:pt idx="1383">
                  <c:v>41.977921941438566</c:v>
                </c:pt>
                <c:pt idx="1384">
                  <c:v>41.977921941438566</c:v>
                </c:pt>
                <c:pt idx="1385">
                  <c:v>41.185885678392559</c:v>
                </c:pt>
                <c:pt idx="1386">
                  <c:v>41.185885678392559</c:v>
                </c:pt>
                <c:pt idx="1387">
                  <c:v>39.601813152300537</c:v>
                </c:pt>
                <c:pt idx="1388">
                  <c:v>39.601813152300537</c:v>
                </c:pt>
                <c:pt idx="1389">
                  <c:v>38.809776889254522</c:v>
                </c:pt>
                <c:pt idx="1390">
                  <c:v>38.809776889254522</c:v>
                </c:pt>
                <c:pt idx="1391">
                  <c:v>38.017740626208514</c:v>
                </c:pt>
                <c:pt idx="1392">
                  <c:v>37.2257043631625</c:v>
                </c:pt>
                <c:pt idx="1393">
                  <c:v>36.433668100116492</c:v>
                </c:pt>
                <c:pt idx="1394">
                  <c:v>36.433668100116492</c:v>
                </c:pt>
                <c:pt idx="1395">
                  <c:v>35.641631837070484</c:v>
                </c:pt>
                <c:pt idx="1396">
                  <c:v>34.84959557402447</c:v>
                </c:pt>
                <c:pt idx="1397">
                  <c:v>34.84959557402447</c:v>
                </c:pt>
                <c:pt idx="1398">
                  <c:v>34.057559310978462</c:v>
                </c:pt>
                <c:pt idx="1399">
                  <c:v>33.265523047932447</c:v>
                </c:pt>
                <c:pt idx="1400">
                  <c:v>33.265523047932447</c:v>
                </c:pt>
                <c:pt idx="1401">
                  <c:v>32.47348678488644</c:v>
                </c:pt>
                <c:pt idx="1402">
                  <c:v>31.681450521840432</c:v>
                </c:pt>
                <c:pt idx="1403">
                  <c:v>30.889414258794414</c:v>
                </c:pt>
                <c:pt idx="1404">
                  <c:v>30.09737799574841</c:v>
                </c:pt>
                <c:pt idx="1405">
                  <c:v>30.09737799574841</c:v>
                </c:pt>
                <c:pt idx="1406">
                  <c:v>28.513305469656387</c:v>
                </c:pt>
                <c:pt idx="1407">
                  <c:v>28.513305469656387</c:v>
                </c:pt>
                <c:pt idx="1408">
                  <c:v>28.513305469656387</c:v>
                </c:pt>
                <c:pt idx="1409">
                  <c:v>26.929232943564365</c:v>
                </c:pt>
                <c:pt idx="1410">
                  <c:v>26.929232943564365</c:v>
                </c:pt>
                <c:pt idx="1411">
                  <c:v>26.137196680518354</c:v>
                </c:pt>
                <c:pt idx="1412">
                  <c:v>25.345160417472343</c:v>
                </c:pt>
                <c:pt idx="1413">
                  <c:v>24.553124154426332</c:v>
                </c:pt>
                <c:pt idx="1414">
                  <c:v>24.553124154426332</c:v>
                </c:pt>
                <c:pt idx="1415">
                  <c:v>22.969051628334306</c:v>
                </c:pt>
                <c:pt idx="1416">
                  <c:v>22.177015365288302</c:v>
                </c:pt>
                <c:pt idx="1417">
                  <c:v>22.177015365288302</c:v>
                </c:pt>
                <c:pt idx="1418">
                  <c:v>21.384979102242291</c:v>
                </c:pt>
                <c:pt idx="1419">
                  <c:v>20.592942839196279</c:v>
                </c:pt>
                <c:pt idx="1420">
                  <c:v>20.592942839196279</c:v>
                </c:pt>
                <c:pt idx="1421">
                  <c:v>19.008870313104257</c:v>
                </c:pt>
                <c:pt idx="1422">
                  <c:v>19.008870313104257</c:v>
                </c:pt>
                <c:pt idx="1423">
                  <c:v>17.424797787012235</c:v>
                </c:pt>
                <c:pt idx="1424">
                  <c:v>17.424797787012235</c:v>
                </c:pt>
                <c:pt idx="1425">
                  <c:v>16.632761523966224</c:v>
                </c:pt>
                <c:pt idx="1426">
                  <c:v>15.840725260920216</c:v>
                </c:pt>
                <c:pt idx="1427">
                  <c:v>15.048688997874205</c:v>
                </c:pt>
                <c:pt idx="1428">
                  <c:v>14.256652734828194</c:v>
                </c:pt>
                <c:pt idx="1429">
                  <c:v>14.256652734828194</c:v>
                </c:pt>
                <c:pt idx="1430">
                  <c:v>12.672580208736171</c:v>
                </c:pt>
                <c:pt idx="1431">
                  <c:v>12.672580208736171</c:v>
                </c:pt>
                <c:pt idx="1432">
                  <c:v>11.088507682644151</c:v>
                </c:pt>
                <c:pt idx="1433">
                  <c:v>11.088507682644151</c:v>
                </c:pt>
                <c:pt idx="1434">
                  <c:v>10.29647141959814</c:v>
                </c:pt>
                <c:pt idx="1435">
                  <c:v>9.5044351565521286</c:v>
                </c:pt>
                <c:pt idx="1436">
                  <c:v>8.7123988935061174</c:v>
                </c:pt>
                <c:pt idx="1437">
                  <c:v>7.920362630460108</c:v>
                </c:pt>
                <c:pt idx="1438">
                  <c:v>7.1283263674140969</c:v>
                </c:pt>
                <c:pt idx="1439">
                  <c:v>7.1283263674140969</c:v>
                </c:pt>
                <c:pt idx="1440">
                  <c:v>6.3362901043680857</c:v>
                </c:pt>
                <c:pt idx="1441">
                  <c:v>4.7522175782760643</c:v>
                </c:pt>
                <c:pt idx="1442">
                  <c:v>4.7522175782760643</c:v>
                </c:pt>
                <c:pt idx="1443">
                  <c:v>3.960181315230054</c:v>
                </c:pt>
                <c:pt idx="1444">
                  <c:v>3.1681450521840429</c:v>
                </c:pt>
                <c:pt idx="1445">
                  <c:v>2.3761087891380321</c:v>
                </c:pt>
                <c:pt idx="1446">
                  <c:v>2.3761087891380321</c:v>
                </c:pt>
                <c:pt idx="1447">
                  <c:v>1.5840725260920214</c:v>
                </c:pt>
                <c:pt idx="1448">
                  <c:v>0.79203626304601071</c:v>
                </c:pt>
                <c:pt idx="1449">
                  <c:v>0</c:v>
                </c:pt>
                <c:pt idx="1450">
                  <c:v>-0.79203626304601071</c:v>
                </c:pt>
                <c:pt idx="1451">
                  <c:v>-1.5840725260920214</c:v>
                </c:pt>
                <c:pt idx="1452">
                  <c:v>-1.5840725260920214</c:v>
                </c:pt>
                <c:pt idx="1453">
                  <c:v>-2.3761087891380321</c:v>
                </c:pt>
                <c:pt idx="1454">
                  <c:v>-3.960181315230054</c:v>
                </c:pt>
                <c:pt idx="1455">
                  <c:v>-3.1681450521840429</c:v>
                </c:pt>
                <c:pt idx="1456">
                  <c:v>-3.1681450521840429</c:v>
                </c:pt>
                <c:pt idx="1457">
                  <c:v>-3.960181315230054</c:v>
                </c:pt>
                <c:pt idx="1458">
                  <c:v>-3.1681450521840429</c:v>
                </c:pt>
                <c:pt idx="1459">
                  <c:v>-3.960181315230054</c:v>
                </c:pt>
                <c:pt idx="1460">
                  <c:v>-3.960181315230054</c:v>
                </c:pt>
                <c:pt idx="1461">
                  <c:v>-3.960181315230054</c:v>
                </c:pt>
                <c:pt idx="1462">
                  <c:v>-3.960181315230054</c:v>
                </c:pt>
                <c:pt idx="1463">
                  <c:v>-3.1681450521840429</c:v>
                </c:pt>
                <c:pt idx="1464">
                  <c:v>-3.1681450521840429</c:v>
                </c:pt>
                <c:pt idx="1465">
                  <c:v>-3.960181315230054</c:v>
                </c:pt>
                <c:pt idx="1466">
                  <c:v>-3.960181315230054</c:v>
                </c:pt>
                <c:pt idx="1467">
                  <c:v>-3.960181315230054</c:v>
                </c:pt>
                <c:pt idx="1468">
                  <c:v>-3.960181315230054</c:v>
                </c:pt>
                <c:pt idx="1469">
                  <c:v>-3.960181315230054</c:v>
                </c:pt>
                <c:pt idx="1470">
                  <c:v>-3.960181315230054</c:v>
                </c:pt>
                <c:pt idx="1471">
                  <c:v>-3.1681450521840429</c:v>
                </c:pt>
                <c:pt idx="1472">
                  <c:v>-3.1681450521840429</c:v>
                </c:pt>
                <c:pt idx="1473">
                  <c:v>-3.960181315230054</c:v>
                </c:pt>
                <c:pt idx="1474">
                  <c:v>-3.960181315230054</c:v>
                </c:pt>
                <c:pt idx="1475">
                  <c:v>-3.960181315230054</c:v>
                </c:pt>
                <c:pt idx="1476">
                  <c:v>-3.960181315230054</c:v>
                </c:pt>
                <c:pt idx="1477">
                  <c:v>-3.960181315230054</c:v>
                </c:pt>
                <c:pt idx="1478">
                  <c:v>-3.960181315230054</c:v>
                </c:pt>
                <c:pt idx="1479">
                  <c:v>-3.960181315230054</c:v>
                </c:pt>
                <c:pt idx="1480">
                  <c:v>-3.960181315230054</c:v>
                </c:pt>
                <c:pt idx="1481">
                  <c:v>-4.7522175782760643</c:v>
                </c:pt>
                <c:pt idx="1482">
                  <c:v>-4.7522175782760643</c:v>
                </c:pt>
                <c:pt idx="1483">
                  <c:v>-4.7522175782760643</c:v>
                </c:pt>
                <c:pt idx="1484">
                  <c:v>-4.7522175782760643</c:v>
                </c:pt>
                <c:pt idx="1485">
                  <c:v>-5.5442538413220754</c:v>
                </c:pt>
                <c:pt idx="1486">
                  <c:v>-5.5442538413220754</c:v>
                </c:pt>
                <c:pt idx="1487">
                  <c:v>-5.5442538413220754</c:v>
                </c:pt>
                <c:pt idx="1488">
                  <c:v>-5.5442538413220754</c:v>
                </c:pt>
                <c:pt idx="1489">
                  <c:v>-6.3362901043680857</c:v>
                </c:pt>
                <c:pt idx="1490">
                  <c:v>-5.5442538413220754</c:v>
                </c:pt>
                <c:pt idx="1491">
                  <c:v>-6.3362901043680857</c:v>
                </c:pt>
                <c:pt idx="1492">
                  <c:v>-6.3362901043680857</c:v>
                </c:pt>
                <c:pt idx="1493">
                  <c:v>-7.1283263674140969</c:v>
                </c:pt>
                <c:pt idx="1494">
                  <c:v>-7.1283263674140969</c:v>
                </c:pt>
                <c:pt idx="1495">
                  <c:v>-7.920362630460108</c:v>
                </c:pt>
                <c:pt idx="1496">
                  <c:v>-7.920362630460108</c:v>
                </c:pt>
                <c:pt idx="1497">
                  <c:v>-8.7123988935061174</c:v>
                </c:pt>
                <c:pt idx="1498">
                  <c:v>-8.7123988935061174</c:v>
                </c:pt>
                <c:pt idx="1499">
                  <c:v>-8.7123988935061174</c:v>
                </c:pt>
                <c:pt idx="1500">
                  <c:v>-9.5044351565521286</c:v>
                </c:pt>
                <c:pt idx="1501">
                  <c:v>-10.29647141959814</c:v>
                </c:pt>
                <c:pt idx="1502">
                  <c:v>-11.088507682644151</c:v>
                </c:pt>
                <c:pt idx="1503">
                  <c:v>-12.672580208736171</c:v>
                </c:pt>
                <c:pt idx="1504">
                  <c:v>-14.256652734828194</c:v>
                </c:pt>
                <c:pt idx="1505">
                  <c:v>-16.632761523966224</c:v>
                </c:pt>
                <c:pt idx="1506">
                  <c:v>-22.177015365288302</c:v>
                </c:pt>
                <c:pt idx="1507">
                  <c:v>-35.641631837070484</c:v>
                </c:pt>
                <c:pt idx="1508">
                  <c:v>-53.066429624082723</c:v>
                </c:pt>
                <c:pt idx="1509">
                  <c:v>-53.066429624082723</c:v>
                </c:pt>
                <c:pt idx="1510">
                  <c:v>-53.85846588712873</c:v>
                </c:pt>
                <c:pt idx="1511">
                  <c:v>-53.85846588712873</c:v>
                </c:pt>
                <c:pt idx="1512">
                  <c:v>-53.85846588712873</c:v>
                </c:pt>
                <c:pt idx="1513">
                  <c:v>-53.85846588712873</c:v>
                </c:pt>
                <c:pt idx="1514">
                  <c:v>-54.650502150174731</c:v>
                </c:pt>
                <c:pt idx="1515">
                  <c:v>-54.650502150174731</c:v>
                </c:pt>
                <c:pt idx="1516">
                  <c:v>-54.650502150174731</c:v>
                </c:pt>
                <c:pt idx="1517">
                  <c:v>-54.650502150174731</c:v>
                </c:pt>
                <c:pt idx="1518">
                  <c:v>-55.442538413220738</c:v>
                </c:pt>
                <c:pt idx="1519">
                  <c:v>-55.442538413220738</c:v>
                </c:pt>
                <c:pt idx="1520">
                  <c:v>-55.442538413220738</c:v>
                </c:pt>
                <c:pt idx="1521">
                  <c:v>-55.442538413220738</c:v>
                </c:pt>
                <c:pt idx="1522">
                  <c:v>-56.234574676266753</c:v>
                </c:pt>
                <c:pt idx="1523">
                  <c:v>-56.234574676266753</c:v>
                </c:pt>
                <c:pt idx="1524">
                  <c:v>-56.234574676266753</c:v>
                </c:pt>
                <c:pt idx="1525">
                  <c:v>-56.234574676266753</c:v>
                </c:pt>
                <c:pt idx="1526">
                  <c:v>-57.026610939312775</c:v>
                </c:pt>
                <c:pt idx="1527">
                  <c:v>-56.234574676266753</c:v>
                </c:pt>
                <c:pt idx="1528">
                  <c:v>-56.234574676266753</c:v>
                </c:pt>
                <c:pt idx="1529">
                  <c:v>-56.234574676266753</c:v>
                </c:pt>
                <c:pt idx="1530">
                  <c:v>-57.026610939312775</c:v>
                </c:pt>
                <c:pt idx="1531">
                  <c:v>-57.026610939312775</c:v>
                </c:pt>
                <c:pt idx="1532">
                  <c:v>-57.818647202358783</c:v>
                </c:pt>
                <c:pt idx="1533">
                  <c:v>-57.818647202358783</c:v>
                </c:pt>
                <c:pt idx="1534">
                  <c:v>-57.818647202358783</c:v>
                </c:pt>
                <c:pt idx="1535">
                  <c:v>-57.026610939312775</c:v>
                </c:pt>
                <c:pt idx="1536">
                  <c:v>-57.818647202358783</c:v>
                </c:pt>
                <c:pt idx="1537">
                  <c:v>-57.818647202358783</c:v>
                </c:pt>
                <c:pt idx="1538">
                  <c:v>-58.610683465404783</c:v>
                </c:pt>
                <c:pt idx="1539">
                  <c:v>-57.818647202358783</c:v>
                </c:pt>
                <c:pt idx="1540">
                  <c:v>-57.818647202358783</c:v>
                </c:pt>
                <c:pt idx="1541">
                  <c:v>-58.610683465404783</c:v>
                </c:pt>
                <c:pt idx="1542">
                  <c:v>-57.818647202358783</c:v>
                </c:pt>
                <c:pt idx="1543">
                  <c:v>-57.818647202358783</c:v>
                </c:pt>
                <c:pt idx="1544">
                  <c:v>-57.818647202358783</c:v>
                </c:pt>
                <c:pt idx="1545">
                  <c:v>-58.610683465404783</c:v>
                </c:pt>
                <c:pt idx="1546">
                  <c:v>-58.610683465404783</c:v>
                </c:pt>
                <c:pt idx="1547">
                  <c:v>-58.610683465404783</c:v>
                </c:pt>
                <c:pt idx="1548">
                  <c:v>-58.610683465404783</c:v>
                </c:pt>
                <c:pt idx="1549">
                  <c:v>-58.610683465404783</c:v>
                </c:pt>
                <c:pt idx="1550">
                  <c:v>-58.610683465404783</c:v>
                </c:pt>
                <c:pt idx="1551">
                  <c:v>-58.610683465404783</c:v>
                </c:pt>
                <c:pt idx="1552">
                  <c:v>-58.610683465404783</c:v>
                </c:pt>
                <c:pt idx="1553">
                  <c:v>-58.610683465404783</c:v>
                </c:pt>
                <c:pt idx="1554">
                  <c:v>-58.610683465404783</c:v>
                </c:pt>
                <c:pt idx="1555">
                  <c:v>-58.610683465404783</c:v>
                </c:pt>
                <c:pt idx="1556">
                  <c:v>-59.402719728450805</c:v>
                </c:pt>
                <c:pt idx="1557">
                  <c:v>-58.610683465404783</c:v>
                </c:pt>
                <c:pt idx="1558">
                  <c:v>-58.610683465404783</c:v>
                </c:pt>
                <c:pt idx="1559">
                  <c:v>-58.610683465404783</c:v>
                </c:pt>
                <c:pt idx="1560">
                  <c:v>-57.818647202358783</c:v>
                </c:pt>
                <c:pt idx="1561">
                  <c:v>-58.610683465404783</c:v>
                </c:pt>
                <c:pt idx="1562">
                  <c:v>-58.610683465404783</c:v>
                </c:pt>
                <c:pt idx="1563">
                  <c:v>-57.818647202358783</c:v>
                </c:pt>
                <c:pt idx="1564">
                  <c:v>-58.610683465404783</c:v>
                </c:pt>
                <c:pt idx="1565">
                  <c:v>-57.818647202358783</c:v>
                </c:pt>
                <c:pt idx="1566">
                  <c:v>-57.818647202358783</c:v>
                </c:pt>
                <c:pt idx="1567">
                  <c:v>-57.818647202358783</c:v>
                </c:pt>
                <c:pt idx="1568">
                  <c:v>-57.818647202358783</c:v>
                </c:pt>
                <c:pt idx="1569">
                  <c:v>-57.818647202358783</c:v>
                </c:pt>
                <c:pt idx="1570">
                  <c:v>-57.818647202358783</c:v>
                </c:pt>
                <c:pt idx="1571">
                  <c:v>-57.818647202358783</c:v>
                </c:pt>
                <c:pt idx="1572">
                  <c:v>-57.026610939312775</c:v>
                </c:pt>
                <c:pt idx="1573">
                  <c:v>-57.026610939312775</c:v>
                </c:pt>
                <c:pt idx="1574">
                  <c:v>-57.026610939312775</c:v>
                </c:pt>
                <c:pt idx="1575">
                  <c:v>-57.026610939312775</c:v>
                </c:pt>
                <c:pt idx="1576">
                  <c:v>-57.026610939312775</c:v>
                </c:pt>
                <c:pt idx="1577">
                  <c:v>-56.234574676266753</c:v>
                </c:pt>
                <c:pt idx="1578">
                  <c:v>-56.234574676266753</c:v>
                </c:pt>
                <c:pt idx="1579">
                  <c:v>-56.234574676266753</c:v>
                </c:pt>
                <c:pt idx="1580">
                  <c:v>-55.442538413220738</c:v>
                </c:pt>
                <c:pt idx="1581">
                  <c:v>-55.442538413220738</c:v>
                </c:pt>
                <c:pt idx="1582">
                  <c:v>-55.442538413220738</c:v>
                </c:pt>
                <c:pt idx="1583">
                  <c:v>-55.442538413220738</c:v>
                </c:pt>
                <c:pt idx="1584">
                  <c:v>-54.650502150174731</c:v>
                </c:pt>
                <c:pt idx="1585">
                  <c:v>-53.85846588712873</c:v>
                </c:pt>
                <c:pt idx="1586">
                  <c:v>-54.650502150174731</c:v>
                </c:pt>
                <c:pt idx="1587">
                  <c:v>-53.85846588712873</c:v>
                </c:pt>
                <c:pt idx="1588">
                  <c:v>-53.85846588712873</c:v>
                </c:pt>
                <c:pt idx="1589">
                  <c:v>-53.85846588712873</c:v>
                </c:pt>
                <c:pt idx="1590">
                  <c:v>-53.066429624082723</c:v>
                </c:pt>
                <c:pt idx="1591">
                  <c:v>-53.066429624082723</c:v>
                </c:pt>
                <c:pt idx="1592">
                  <c:v>-53.066429624082723</c:v>
                </c:pt>
                <c:pt idx="1593">
                  <c:v>-52.274393361036708</c:v>
                </c:pt>
                <c:pt idx="1594">
                  <c:v>-52.274393361036708</c:v>
                </c:pt>
                <c:pt idx="1595">
                  <c:v>-51.4823570979907</c:v>
                </c:pt>
                <c:pt idx="1596">
                  <c:v>-51.4823570979907</c:v>
                </c:pt>
                <c:pt idx="1597">
                  <c:v>-51.4823570979907</c:v>
                </c:pt>
                <c:pt idx="1598">
                  <c:v>-50.690320834944686</c:v>
                </c:pt>
                <c:pt idx="1599">
                  <c:v>-50.690320834944686</c:v>
                </c:pt>
                <c:pt idx="1600">
                  <c:v>-49.898284571898678</c:v>
                </c:pt>
                <c:pt idx="1601">
                  <c:v>-49.898284571898678</c:v>
                </c:pt>
                <c:pt idx="1602">
                  <c:v>-49.106248308852663</c:v>
                </c:pt>
                <c:pt idx="1603">
                  <c:v>-49.106248308852663</c:v>
                </c:pt>
                <c:pt idx="1604">
                  <c:v>-49.106248308852663</c:v>
                </c:pt>
                <c:pt idx="1605">
                  <c:v>-48.314212045806656</c:v>
                </c:pt>
                <c:pt idx="1606">
                  <c:v>-47.522175782760634</c:v>
                </c:pt>
                <c:pt idx="1607">
                  <c:v>-46.730139519714633</c:v>
                </c:pt>
                <c:pt idx="1608">
                  <c:v>-46.730139519714633</c:v>
                </c:pt>
                <c:pt idx="1609">
                  <c:v>-46.730139519714633</c:v>
                </c:pt>
                <c:pt idx="1610">
                  <c:v>-45.938103256668612</c:v>
                </c:pt>
                <c:pt idx="1611">
                  <c:v>-45.938103256668612</c:v>
                </c:pt>
                <c:pt idx="1612">
                  <c:v>-45.146066993622611</c:v>
                </c:pt>
                <c:pt idx="1613">
                  <c:v>-44.354030730576604</c:v>
                </c:pt>
                <c:pt idx="1614">
                  <c:v>-43.561994467530589</c:v>
                </c:pt>
                <c:pt idx="1615">
                  <c:v>-43.561994467530589</c:v>
                </c:pt>
                <c:pt idx="1616">
                  <c:v>-43.561994467530589</c:v>
                </c:pt>
                <c:pt idx="1617">
                  <c:v>-42.769958204484581</c:v>
                </c:pt>
                <c:pt idx="1618">
                  <c:v>-41.977921941438566</c:v>
                </c:pt>
                <c:pt idx="1619">
                  <c:v>-41.977921941438566</c:v>
                </c:pt>
                <c:pt idx="1620">
                  <c:v>-41.185885678392559</c:v>
                </c:pt>
                <c:pt idx="1621">
                  <c:v>-40.393849415346544</c:v>
                </c:pt>
                <c:pt idx="1622">
                  <c:v>-40.393849415346544</c:v>
                </c:pt>
                <c:pt idx="1623">
                  <c:v>-39.601813152300537</c:v>
                </c:pt>
                <c:pt idx="1624">
                  <c:v>-38.809776889254522</c:v>
                </c:pt>
                <c:pt idx="1625">
                  <c:v>-38.809776889254522</c:v>
                </c:pt>
                <c:pt idx="1626">
                  <c:v>-38.017740626208514</c:v>
                </c:pt>
                <c:pt idx="1627">
                  <c:v>-37.2257043631625</c:v>
                </c:pt>
                <c:pt idx="1628">
                  <c:v>-36.433668100116492</c:v>
                </c:pt>
                <c:pt idx="1629">
                  <c:v>-36.433668100116492</c:v>
                </c:pt>
                <c:pt idx="1630">
                  <c:v>-35.641631837070484</c:v>
                </c:pt>
                <c:pt idx="1631">
                  <c:v>-34.84959557402447</c:v>
                </c:pt>
                <c:pt idx="1632">
                  <c:v>-34.84959557402447</c:v>
                </c:pt>
                <c:pt idx="1633">
                  <c:v>-34.057559310978462</c:v>
                </c:pt>
                <c:pt idx="1634">
                  <c:v>-33.265523047932447</c:v>
                </c:pt>
                <c:pt idx="1635">
                  <c:v>-32.47348678488644</c:v>
                </c:pt>
                <c:pt idx="1636">
                  <c:v>-32.47348678488644</c:v>
                </c:pt>
                <c:pt idx="1637">
                  <c:v>-31.681450521840432</c:v>
                </c:pt>
                <c:pt idx="1638">
                  <c:v>-30.889414258794414</c:v>
                </c:pt>
                <c:pt idx="1639">
                  <c:v>-30.889414258794414</c:v>
                </c:pt>
                <c:pt idx="1640">
                  <c:v>-29.305341732702392</c:v>
                </c:pt>
                <c:pt idx="1641">
                  <c:v>-29.305341732702392</c:v>
                </c:pt>
                <c:pt idx="1642">
                  <c:v>-28.513305469656387</c:v>
                </c:pt>
                <c:pt idx="1643">
                  <c:v>-28.513305469656387</c:v>
                </c:pt>
                <c:pt idx="1644">
                  <c:v>-27.721269206610369</c:v>
                </c:pt>
                <c:pt idx="1645">
                  <c:v>-26.137196680518354</c:v>
                </c:pt>
                <c:pt idx="1646">
                  <c:v>-26.137196680518354</c:v>
                </c:pt>
                <c:pt idx="1647">
                  <c:v>-25.345160417472343</c:v>
                </c:pt>
                <c:pt idx="1648">
                  <c:v>-24.553124154426332</c:v>
                </c:pt>
                <c:pt idx="1649">
                  <c:v>-23.761087891380317</c:v>
                </c:pt>
                <c:pt idx="1650">
                  <c:v>-22.969051628334306</c:v>
                </c:pt>
                <c:pt idx="1651">
                  <c:v>-22.969051628334306</c:v>
                </c:pt>
                <c:pt idx="1652">
                  <c:v>-22.177015365288302</c:v>
                </c:pt>
                <c:pt idx="1653">
                  <c:v>-21.384979102242291</c:v>
                </c:pt>
                <c:pt idx="1654">
                  <c:v>-21.384979102242291</c:v>
                </c:pt>
                <c:pt idx="1655">
                  <c:v>-19.800906576150268</c:v>
                </c:pt>
                <c:pt idx="1656">
                  <c:v>-19.800906576150268</c:v>
                </c:pt>
                <c:pt idx="1657">
                  <c:v>-19.008870313104257</c:v>
                </c:pt>
                <c:pt idx="1658">
                  <c:v>-18.216834050058246</c:v>
                </c:pt>
                <c:pt idx="1659">
                  <c:v>-17.424797787012235</c:v>
                </c:pt>
                <c:pt idx="1660">
                  <c:v>-16.632761523966224</c:v>
                </c:pt>
                <c:pt idx="1661">
                  <c:v>-16.632761523966224</c:v>
                </c:pt>
                <c:pt idx="1662">
                  <c:v>-15.048688997874205</c:v>
                </c:pt>
                <c:pt idx="1663">
                  <c:v>-14.256652734828194</c:v>
                </c:pt>
                <c:pt idx="1664">
                  <c:v>-14.256652734828194</c:v>
                </c:pt>
                <c:pt idx="1665">
                  <c:v>-13.464616471782183</c:v>
                </c:pt>
                <c:pt idx="1666">
                  <c:v>-12.672580208736171</c:v>
                </c:pt>
                <c:pt idx="1667">
                  <c:v>-11.880543945690158</c:v>
                </c:pt>
                <c:pt idx="1668">
                  <c:v>-10.29647141959814</c:v>
                </c:pt>
                <c:pt idx="1669">
                  <c:v>-10.29647141959814</c:v>
                </c:pt>
                <c:pt idx="1670">
                  <c:v>-9.5044351565521286</c:v>
                </c:pt>
                <c:pt idx="1671">
                  <c:v>-8.7123988935061174</c:v>
                </c:pt>
                <c:pt idx="1672">
                  <c:v>-8.7123988935061174</c:v>
                </c:pt>
                <c:pt idx="1673">
                  <c:v>-7.1283263674140969</c:v>
                </c:pt>
                <c:pt idx="1674">
                  <c:v>-6.3362901043680857</c:v>
                </c:pt>
                <c:pt idx="1675">
                  <c:v>-5.5442538413220754</c:v>
                </c:pt>
                <c:pt idx="1676">
                  <c:v>-5.5442538413220754</c:v>
                </c:pt>
                <c:pt idx="1677">
                  <c:v>-4.7522175782760643</c:v>
                </c:pt>
                <c:pt idx="1678">
                  <c:v>-3.960181315230054</c:v>
                </c:pt>
                <c:pt idx="1679">
                  <c:v>-3.1681450521840429</c:v>
                </c:pt>
                <c:pt idx="1680">
                  <c:v>-2.3761087891380321</c:v>
                </c:pt>
                <c:pt idx="1681">
                  <c:v>-2.3761087891380321</c:v>
                </c:pt>
                <c:pt idx="1682">
                  <c:v>-0.79203626304601071</c:v>
                </c:pt>
                <c:pt idx="1683">
                  <c:v>-0.79203626304601071</c:v>
                </c:pt>
                <c:pt idx="1684">
                  <c:v>0</c:v>
                </c:pt>
                <c:pt idx="1685">
                  <c:v>0.79203626304601071</c:v>
                </c:pt>
                <c:pt idx="1686">
                  <c:v>1.5840725260920214</c:v>
                </c:pt>
                <c:pt idx="1687">
                  <c:v>1.5840725260920214</c:v>
                </c:pt>
                <c:pt idx="1688">
                  <c:v>2.3761087891380321</c:v>
                </c:pt>
                <c:pt idx="1689">
                  <c:v>2.3761087891380321</c:v>
                </c:pt>
                <c:pt idx="1690">
                  <c:v>3.1681450521840429</c:v>
                </c:pt>
                <c:pt idx="1691">
                  <c:v>3.960181315230054</c:v>
                </c:pt>
                <c:pt idx="1692">
                  <c:v>3.960181315230054</c:v>
                </c:pt>
                <c:pt idx="1693">
                  <c:v>3.960181315230054</c:v>
                </c:pt>
                <c:pt idx="1694">
                  <c:v>3.960181315230054</c:v>
                </c:pt>
                <c:pt idx="1695">
                  <c:v>3.960181315230054</c:v>
                </c:pt>
                <c:pt idx="1696">
                  <c:v>3.960181315230054</c:v>
                </c:pt>
                <c:pt idx="1697">
                  <c:v>3.960181315230054</c:v>
                </c:pt>
                <c:pt idx="1698">
                  <c:v>3.960181315230054</c:v>
                </c:pt>
                <c:pt idx="1699">
                  <c:v>3.960181315230054</c:v>
                </c:pt>
                <c:pt idx="1700">
                  <c:v>3.960181315230054</c:v>
                </c:pt>
                <c:pt idx="1701">
                  <c:v>3.960181315230054</c:v>
                </c:pt>
                <c:pt idx="1702">
                  <c:v>3.960181315230054</c:v>
                </c:pt>
                <c:pt idx="1703">
                  <c:v>3.960181315230054</c:v>
                </c:pt>
                <c:pt idx="1704">
                  <c:v>3.1681450521840429</c:v>
                </c:pt>
                <c:pt idx="1705">
                  <c:v>3.960181315230054</c:v>
                </c:pt>
                <c:pt idx="1706">
                  <c:v>3.960181315230054</c:v>
                </c:pt>
                <c:pt idx="1707">
                  <c:v>4.7522175782760643</c:v>
                </c:pt>
                <c:pt idx="1708">
                  <c:v>3.960181315230054</c:v>
                </c:pt>
                <c:pt idx="1709">
                  <c:v>3.960181315230054</c:v>
                </c:pt>
                <c:pt idx="1710">
                  <c:v>3.960181315230054</c:v>
                </c:pt>
                <c:pt idx="1711">
                  <c:v>4.7522175782760643</c:v>
                </c:pt>
                <c:pt idx="1712">
                  <c:v>3.960181315230054</c:v>
                </c:pt>
                <c:pt idx="1713">
                  <c:v>5.5442538413220754</c:v>
                </c:pt>
                <c:pt idx="1714">
                  <c:v>4.7522175782760643</c:v>
                </c:pt>
                <c:pt idx="1715">
                  <c:v>4.7522175782760643</c:v>
                </c:pt>
                <c:pt idx="1716">
                  <c:v>4.7522175782760643</c:v>
                </c:pt>
                <c:pt idx="1717">
                  <c:v>4.7522175782760643</c:v>
                </c:pt>
                <c:pt idx="1718">
                  <c:v>5.5442538413220754</c:v>
                </c:pt>
                <c:pt idx="1719">
                  <c:v>5.5442538413220754</c:v>
                </c:pt>
                <c:pt idx="1720">
                  <c:v>4.7522175782760643</c:v>
                </c:pt>
                <c:pt idx="1721">
                  <c:v>5.5442538413220754</c:v>
                </c:pt>
                <c:pt idx="1722">
                  <c:v>6.3362901043680857</c:v>
                </c:pt>
                <c:pt idx="1723">
                  <c:v>6.3362901043680857</c:v>
                </c:pt>
                <c:pt idx="1724">
                  <c:v>6.3362901043680857</c:v>
                </c:pt>
                <c:pt idx="1725">
                  <c:v>6.3362901043680857</c:v>
                </c:pt>
                <c:pt idx="1726">
                  <c:v>6.3362901043680857</c:v>
                </c:pt>
                <c:pt idx="1727">
                  <c:v>7.1283263674140969</c:v>
                </c:pt>
                <c:pt idx="1728">
                  <c:v>6.3362901043680857</c:v>
                </c:pt>
                <c:pt idx="1729">
                  <c:v>7.1283263674140969</c:v>
                </c:pt>
                <c:pt idx="1730">
                  <c:v>7.920362630460108</c:v>
                </c:pt>
                <c:pt idx="1731">
                  <c:v>7.920362630460108</c:v>
                </c:pt>
                <c:pt idx="1732">
                  <c:v>8.7123988935061174</c:v>
                </c:pt>
                <c:pt idx="1733">
                  <c:v>8.7123988935061174</c:v>
                </c:pt>
                <c:pt idx="1734">
                  <c:v>8.7123988935061174</c:v>
                </c:pt>
                <c:pt idx="1735">
                  <c:v>9.5044351565521286</c:v>
                </c:pt>
                <c:pt idx="1736">
                  <c:v>11.088507682644151</c:v>
                </c:pt>
                <c:pt idx="1737">
                  <c:v>11.088507682644151</c:v>
                </c:pt>
                <c:pt idx="1738">
                  <c:v>12.672580208736171</c:v>
                </c:pt>
                <c:pt idx="1739">
                  <c:v>13.464616471782183</c:v>
                </c:pt>
                <c:pt idx="1740">
                  <c:v>15.840725260920216</c:v>
                </c:pt>
                <c:pt idx="1741">
                  <c:v>19.008870313104257</c:v>
                </c:pt>
                <c:pt idx="1742">
                  <c:v>26.929232943564365</c:v>
                </c:pt>
                <c:pt idx="1743">
                  <c:v>50.690320834944686</c:v>
                </c:pt>
                <c:pt idx="1744">
                  <c:v>53.066429624082723</c:v>
                </c:pt>
                <c:pt idx="1745">
                  <c:v>53.066429624082723</c:v>
                </c:pt>
                <c:pt idx="1746">
                  <c:v>53.85846588712873</c:v>
                </c:pt>
                <c:pt idx="1747">
                  <c:v>53.85846588712873</c:v>
                </c:pt>
                <c:pt idx="1748">
                  <c:v>53.85846588712873</c:v>
                </c:pt>
                <c:pt idx="1749">
                  <c:v>54.650502150174731</c:v>
                </c:pt>
                <c:pt idx="1750">
                  <c:v>54.650502150174731</c:v>
                </c:pt>
                <c:pt idx="1751">
                  <c:v>55.442538413220738</c:v>
                </c:pt>
                <c:pt idx="1752">
                  <c:v>55.442538413220738</c:v>
                </c:pt>
                <c:pt idx="1753">
                  <c:v>55.442538413220738</c:v>
                </c:pt>
                <c:pt idx="1754">
                  <c:v>55.442538413220738</c:v>
                </c:pt>
                <c:pt idx="1755">
                  <c:v>55.442538413220738</c:v>
                </c:pt>
                <c:pt idx="1756">
                  <c:v>55.442538413220738</c:v>
                </c:pt>
                <c:pt idx="1757">
                  <c:v>55.442538413220738</c:v>
                </c:pt>
                <c:pt idx="1758">
                  <c:v>56.234574676266753</c:v>
                </c:pt>
                <c:pt idx="1759">
                  <c:v>56.234574676266753</c:v>
                </c:pt>
                <c:pt idx="1760">
                  <c:v>56.234574676266753</c:v>
                </c:pt>
                <c:pt idx="1761">
                  <c:v>57.026610939312775</c:v>
                </c:pt>
                <c:pt idx="1762">
                  <c:v>57.026610939312775</c:v>
                </c:pt>
                <c:pt idx="1763">
                  <c:v>57.026610939312775</c:v>
                </c:pt>
                <c:pt idx="1764">
                  <c:v>57.026610939312775</c:v>
                </c:pt>
                <c:pt idx="1765">
                  <c:v>57.026610939312775</c:v>
                </c:pt>
                <c:pt idx="1766">
                  <c:v>57.026610939312775</c:v>
                </c:pt>
                <c:pt idx="1767">
                  <c:v>57.026610939312775</c:v>
                </c:pt>
                <c:pt idx="1768">
                  <c:v>57.026610939312775</c:v>
                </c:pt>
                <c:pt idx="1769">
                  <c:v>57.818647202358783</c:v>
                </c:pt>
                <c:pt idx="1770">
                  <c:v>57.818647202358783</c:v>
                </c:pt>
                <c:pt idx="1771">
                  <c:v>57.818647202358783</c:v>
                </c:pt>
                <c:pt idx="1772">
                  <c:v>57.818647202358783</c:v>
                </c:pt>
                <c:pt idx="1773">
                  <c:v>58.610683465404783</c:v>
                </c:pt>
                <c:pt idx="1774">
                  <c:v>57.818647202358783</c:v>
                </c:pt>
                <c:pt idx="1775">
                  <c:v>58.610683465404783</c:v>
                </c:pt>
                <c:pt idx="1776">
                  <c:v>58.610683465404783</c:v>
                </c:pt>
                <c:pt idx="1777">
                  <c:v>58.610683465404783</c:v>
                </c:pt>
                <c:pt idx="1778">
                  <c:v>58.610683465404783</c:v>
                </c:pt>
                <c:pt idx="1779">
                  <c:v>58.610683465404783</c:v>
                </c:pt>
                <c:pt idx="1780">
                  <c:v>58.610683465404783</c:v>
                </c:pt>
                <c:pt idx="1781">
                  <c:v>58.610683465404783</c:v>
                </c:pt>
                <c:pt idx="1782">
                  <c:v>58.610683465404783</c:v>
                </c:pt>
                <c:pt idx="1783">
                  <c:v>58.610683465404783</c:v>
                </c:pt>
                <c:pt idx="1784">
                  <c:v>59.402719728450805</c:v>
                </c:pt>
                <c:pt idx="1785">
                  <c:v>59.402719728450805</c:v>
                </c:pt>
                <c:pt idx="1786">
                  <c:v>58.610683465404783</c:v>
                </c:pt>
                <c:pt idx="1787">
                  <c:v>58.610683465404783</c:v>
                </c:pt>
                <c:pt idx="1788">
                  <c:v>58.610683465404783</c:v>
                </c:pt>
                <c:pt idx="1789">
                  <c:v>58.610683465404783</c:v>
                </c:pt>
                <c:pt idx="1790">
                  <c:v>58.610683465404783</c:v>
                </c:pt>
                <c:pt idx="1791">
                  <c:v>58.610683465404783</c:v>
                </c:pt>
                <c:pt idx="1792">
                  <c:v>58.610683465404783</c:v>
                </c:pt>
                <c:pt idx="1793">
                  <c:v>58.610683465404783</c:v>
                </c:pt>
                <c:pt idx="1794">
                  <c:v>58.610683465404783</c:v>
                </c:pt>
                <c:pt idx="1795">
                  <c:v>58.610683465404783</c:v>
                </c:pt>
                <c:pt idx="1796">
                  <c:v>58.610683465404783</c:v>
                </c:pt>
                <c:pt idx="1797">
                  <c:v>58.610683465404783</c:v>
                </c:pt>
                <c:pt idx="1798">
                  <c:v>58.610683465404783</c:v>
                </c:pt>
                <c:pt idx="1799">
                  <c:v>58.610683465404783</c:v>
                </c:pt>
                <c:pt idx="1800">
                  <c:v>58.610683465404783</c:v>
                </c:pt>
                <c:pt idx="1801">
                  <c:v>57.818647202358783</c:v>
                </c:pt>
                <c:pt idx="1802">
                  <c:v>58.610683465404783</c:v>
                </c:pt>
                <c:pt idx="1803">
                  <c:v>58.610683465404783</c:v>
                </c:pt>
                <c:pt idx="1804">
                  <c:v>57.818647202358783</c:v>
                </c:pt>
                <c:pt idx="1805">
                  <c:v>57.026610939312775</c:v>
                </c:pt>
                <c:pt idx="1806">
                  <c:v>57.818647202358783</c:v>
                </c:pt>
                <c:pt idx="1807">
                  <c:v>57.818647202358783</c:v>
                </c:pt>
                <c:pt idx="1808">
                  <c:v>57.026610939312775</c:v>
                </c:pt>
                <c:pt idx="1809">
                  <c:v>57.026610939312775</c:v>
                </c:pt>
                <c:pt idx="1810">
                  <c:v>57.026610939312775</c:v>
                </c:pt>
                <c:pt idx="1811">
                  <c:v>57.026610939312775</c:v>
                </c:pt>
                <c:pt idx="1812">
                  <c:v>57.026610939312775</c:v>
                </c:pt>
                <c:pt idx="1813">
                  <c:v>57.026610939312775</c:v>
                </c:pt>
                <c:pt idx="1814">
                  <c:v>56.234574676266753</c:v>
                </c:pt>
                <c:pt idx="1815">
                  <c:v>56.234574676266753</c:v>
                </c:pt>
                <c:pt idx="1816">
                  <c:v>55.442538413220738</c:v>
                </c:pt>
                <c:pt idx="1817">
                  <c:v>55.442538413220738</c:v>
                </c:pt>
                <c:pt idx="1818">
                  <c:v>55.442538413220738</c:v>
                </c:pt>
                <c:pt idx="1819">
                  <c:v>54.650502150174731</c:v>
                </c:pt>
                <c:pt idx="1820">
                  <c:v>55.442538413220738</c:v>
                </c:pt>
                <c:pt idx="1821">
                  <c:v>54.650502150174731</c:v>
                </c:pt>
                <c:pt idx="1822">
                  <c:v>54.650502150174731</c:v>
                </c:pt>
                <c:pt idx="1823">
                  <c:v>53.85846588712873</c:v>
                </c:pt>
                <c:pt idx="1824">
                  <c:v>53.85846588712873</c:v>
                </c:pt>
                <c:pt idx="1825">
                  <c:v>53.85846588712873</c:v>
                </c:pt>
                <c:pt idx="1826">
                  <c:v>53.066429624082723</c:v>
                </c:pt>
                <c:pt idx="1827">
                  <c:v>53.066429624082723</c:v>
                </c:pt>
                <c:pt idx="1828">
                  <c:v>52.274393361036708</c:v>
                </c:pt>
                <c:pt idx="1829">
                  <c:v>52.274393361036708</c:v>
                </c:pt>
                <c:pt idx="1830">
                  <c:v>52.274393361036708</c:v>
                </c:pt>
                <c:pt idx="1831">
                  <c:v>51.4823570979907</c:v>
                </c:pt>
                <c:pt idx="1832">
                  <c:v>50.690320834944686</c:v>
                </c:pt>
                <c:pt idx="1833">
                  <c:v>50.690320834944686</c:v>
                </c:pt>
                <c:pt idx="1834">
                  <c:v>50.690320834944686</c:v>
                </c:pt>
                <c:pt idx="1835">
                  <c:v>49.898284571898678</c:v>
                </c:pt>
                <c:pt idx="1836">
                  <c:v>49.106248308852663</c:v>
                </c:pt>
                <c:pt idx="1837">
                  <c:v>49.106248308852663</c:v>
                </c:pt>
                <c:pt idx="1838">
                  <c:v>49.106248308852663</c:v>
                </c:pt>
                <c:pt idx="1839">
                  <c:v>49.106248308852663</c:v>
                </c:pt>
                <c:pt idx="1840">
                  <c:v>48.314212045806656</c:v>
                </c:pt>
                <c:pt idx="1841">
                  <c:v>48.314212045806656</c:v>
                </c:pt>
                <c:pt idx="1842">
                  <c:v>47.522175782760634</c:v>
                </c:pt>
                <c:pt idx="1843">
                  <c:v>47.522175782760634</c:v>
                </c:pt>
                <c:pt idx="1844">
                  <c:v>46.730139519714633</c:v>
                </c:pt>
                <c:pt idx="1845">
                  <c:v>46.730139519714633</c:v>
                </c:pt>
                <c:pt idx="1846">
                  <c:v>45.938103256668612</c:v>
                </c:pt>
                <c:pt idx="1847">
                  <c:v>45.938103256668612</c:v>
                </c:pt>
                <c:pt idx="1848">
                  <c:v>45.146066993622611</c:v>
                </c:pt>
                <c:pt idx="1849">
                  <c:v>44.354030730576604</c:v>
                </c:pt>
                <c:pt idx="1850">
                  <c:v>44.354030730576604</c:v>
                </c:pt>
                <c:pt idx="1851">
                  <c:v>43.561994467530589</c:v>
                </c:pt>
                <c:pt idx="1852">
                  <c:v>42.769958204484581</c:v>
                </c:pt>
                <c:pt idx="1853">
                  <c:v>42.769958204484581</c:v>
                </c:pt>
                <c:pt idx="1854">
                  <c:v>41.977921941438566</c:v>
                </c:pt>
                <c:pt idx="1855">
                  <c:v>41.977921941438566</c:v>
                </c:pt>
                <c:pt idx="1856">
                  <c:v>41.185885678392559</c:v>
                </c:pt>
                <c:pt idx="1857">
                  <c:v>41.185885678392559</c:v>
                </c:pt>
                <c:pt idx="1858">
                  <c:v>40.393849415346544</c:v>
                </c:pt>
                <c:pt idx="1859">
                  <c:v>39.601813152300537</c:v>
                </c:pt>
                <c:pt idx="1860">
                  <c:v>38.809776889254522</c:v>
                </c:pt>
                <c:pt idx="1861">
                  <c:v>38.017740626208514</c:v>
                </c:pt>
                <c:pt idx="1862">
                  <c:v>38.017740626208514</c:v>
                </c:pt>
                <c:pt idx="1863">
                  <c:v>37.2257043631625</c:v>
                </c:pt>
                <c:pt idx="1864">
                  <c:v>36.433668100116492</c:v>
                </c:pt>
                <c:pt idx="1865">
                  <c:v>36.433668100116492</c:v>
                </c:pt>
                <c:pt idx="1866">
                  <c:v>35.641631837070484</c:v>
                </c:pt>
                <c:pt idx="1867">
                  <c:v>35.641631837070484</c:v>
                </c:pt>
                <c:pt idx="1868">
                  <c:v>34.84959557402447</c:v>
                </c:pt>
                <c:pt idx="1869">
                  <c:v>34.057559310978462</c:v>
                </c:pt>
                <c:pt idx="1870">
                  <c:v>33.265523047932447</c:v>
                </c:pt>
                <c:pt idx="1871">
                  <c:v>32.47348678488644</c:v>
                </c:pt>
                <c:pt idx="1872">
                  <c:v>32.47348678488644</c:v>
                </c:pt>
                <c:pt idx="1873">
                  <c:v>31.681450521840432</c:v>
                </c:pt>
                <c:pt idx="1874">
                  <c:v>31.681450521840432</c:v>
                </c:pt>
                <c:pt idx="1875">
                  <c:v>30.09737799574841</c:v>
                </c:pt>
                <c:pt idx="1876">
                  <c:v>30.09737799574841</c:v>
                </c:pt>
                <c:pt idx="1877">
                  <c:v>29.305341732702392</c:v>
                </c:pt>
                <c:pt idx="1878">
                  <c:v>28.513305469656387</c:v>
                </c:pt>
                <c:pt idx="1879">
                  <c:v>27.721269206610369</c:v>
                </c:pt>
                <c:pt idx="1880">
                  <c:v>26.929232943564365</c:v>
                </c:pt>
                <c:pt idx="1881">
                  <c:v>26.929232943564365</c:v>
                </c:pt>
                <c:pt idx="1882">
                  <c:v>26.137196680518354</c:v>
                </c:pt>
                <c:pt idx="1883">
                  <c:v>25.345160417472343</c:v>
                </c:pt>
                <c:pt idx="1884">
                  <c:v>24.553124154426332</c:v>
                </c:pt>
                <c:pt idx="1885">
                  <c:v>24.553124154426332</c:v>
                </c:pt>
                <c:pt idx="1886">
                  <c:v>23.761087891380317</c:v>
                </c:pt>
                <c:pt idx="1887">
                  <c:v>22.969051628334306</c:v>
                </c:pt>
                <c:pt idx="1888">
                  <c:v>22.177015365288302</c:v>
                </c:pt>
                <c:pt idx="1889">
                  <c:v>21.384979102242291</c:v>
                </c:pt>
                <c:pt idx="1890">
                  <c:v>20.592942839196279</c:v>
                </c:pt>
                <c:pt idx="1891">
                  <c:v>19.800906576150268</c:v>
                </c:pt>
                <c:pt idx="1892">
                  <c:v>19.008870313104257</c:v>
                </c:pt>
                <c:pt idx="1893">
                  <c:v>19.008870313104257</c:v>
                </c:pt>
                <c:pt idx="1894">
                  <c:v>18.216834050058246</c:v>
                </c:pt>
                <c:pt idx="1895">
                  <c:v>17.424797787012235</c:v>
                </c:pt>
                <c:pt idx="1896">
                  <c:v>16.632761523966224</c:v>
                </c:pt>
                <c:pt idx="1897">
                  <c:v>15.840725260920216</c:v>
                </c:pt>
                <c:pt idx="1898">
                  <c:v>15.048688997874205</c:v>
                </c:pt>
                <c:pt idx="1899">
                  <c:v>14.256652734828194</c:v>
                </c:pt>
                <c:pt idx="1900">
                  <c:v>14.256652734828194</c:v>
                </c:pt>
                <c:pt idx="1901">
                  <c:v>12.672580208736171</c:v>
                </c:pt>
                <c:pt idx="1902">
                  <c:v>12.672580208736171</c:v>
                </c:pt>
                <c:pt idx="1903">
                  <c:v>11.880543945690158</c:v>
                </c:pt>
                <c:pt idx="1904">
                  <c:v>11.088507682644151</c:v>
                </c:pt>
                <c:pt idx="1905">
                  <c:v>10.29647141959814</c:v>
                </c:pt>
                <c:pt idx="1906">
                  <c:v>9.5044351565521286</c:v>
                </c:pt>
                <c:pt idx="1907">
                  <c:v>8.7123988935061174</c:v>
                </c:pt>
                <c:pt idx="1908">
                  <c:v>7.920362630460108</c:v>
                </c:pt>
                <c:pt idx="1909">
                  <c:v>7.920362630460108</c:v>
                </c:pt>
                <c:pt idx="1910">
                  <c:v>6.3362901043680857</c:v>
                </c:pt>
                <c:pt idx="1911">
                  <c:v>6.3362901043680857</c:v>
                </c:pt>
                <c:pt idx="1912">
                  <c:v>5.5442538413220754</c:v>
                </c:pt>
                <c:pt idx="1913">
                  <c:v>4.7522175782760643</c:v>
                </c:pt>
                <c:pt idx="1914">
                  <c:v>3.960181315230054</c:v>
                </c:pt>
                <c:pt idx="1915">
                  <c:v>3.1681450521840429</c:v>
                </c:pt>
                <c:pt idx="1916">
                  <c:v>2.3761087891380321</c:v>
                </c:pt>
                <c:pt idx="1917">
                  <c:v>2.3761087891380321</c:v>
                </c:pt>
                <c:pt idx="1918">
                  <c:v>1.5840725260920214</c:v>
                </c:pt>
                <c:pt idx="1919">
                  <c:v>0.79203626304601071</c:v>
                </c:pt>
                <c:pt idx="1920">
                  <c:v>0</c:v>
                </c:pt>
                <c:pt idx="1921">
                  <c:v>-0.79203626304601071</c:v>
                </c:pt>
                <c:pt idx="1922">
                  <c:v>-0.79203626304601071</c:v>
                </c:pt>
                <c:pt idx="1923">
                  <c:v>-1.5840725260920214</c:v>
                </c:pt>
                <c:pt idx="1924">
                  <c:v>-2.3761087891380321</c:v>
                </c:pt>
                <c:pt idx="1925">
                  <c:v>-3.1681450521840429</c:v>
                </c:pt>
                <c:pt idx="1926">
                  <c:v>-3.1681450521840429</c:v>
                </c:pt>
                <c:pt idx="1927">
                  <c:v>-3.1681450521840429</c:v>
                </c:pt>
                <c:pt idx="1928">
                  <c:v>-3.1681450521840429</c:v>
                </c:pt>
                <c:pt idx="1929">
                  <c:v>-3.960181315230054</c:v>
                </c:pt>
                <c:pt idx="1930">
                  <c:v>-3.960181315230054</c:v>
                </c:pt>
                <c:pt idx="1931">
                  <c:v>-3.960181315230054</c:v>
                </c:pt>
                <c:pt idx="1932">
                  <c:v>-3.960181315230054</c:v>
                </c:pt>
                <c:pt idx="1933">
                  <c:v>-3.960181315230054</c:v>
                </c:pt>
                <c:pt idx="1934">
                  <c:v>-3.960181315230054</c:v>
                </c:pt>
                <c:pt idx="1935">
                  <c:v>-3.960181315230054</c:v>
                </c:pt>
                <c:pt idx="1936">
                  <c:v>-3.1681450521840429</c:v>
                </c:pt>
                <c:pt idx="1937">
                  <c:v>-3.960181315230054</c:v>
                </c:pt>
                <c:pt idx="1938">
                  <c:v>-3.960181315230054</c:v>
                </c:pt>
                <c:pt idx="1939">
                  <c:v>-3.1681450521840429</c:v>
                </c:pt>
                <c:pt idx="1940">
                  <c:v>-3.960181315230054</c:v>
                </c:pt>
                <c:pt idx="1941">
                  <c:v>-3.960181315230054</c:v>
                </c:pt>
                <c:pt idx="1942">
                  <c:v>-3.1681450521840429</c:v>
                </c:pt>
                <c:pt idx="1943">
                  <c:v>-3.960181315230054</c:v>
                </c:pt>
                <c:pt idx="1944">
                  <c:v>-3.960181315230054</c:v>
                </c:pt>
                <c:pt idx="1945">
                  <c:v>-3.960181315230054</c:v>
                </c:pt>
                <c:pt idx="1946">
                  <c:v>-3.960181315230054</c:v>
                </c:pt>
                <c:pt idx="1947">
                  <c:v>-3.960181315230054</c:v>
                </c:pt>
                <c:pt idx="1948">
                  <c:v>-3.960181315230054</c:v>
                </c:pt>
                <c:pt idx="1949">
                  <c:v>-3.960181315230054</c:v>
                </c:pt>
                <c:pt idx="1950">
                  <c:v>-3.960181315230054</c:v>
                </c:pt>
                <c:pt idx="1951">
                  <c:v>-4.7522175782760643</c:v>
                </c:pt>
                <c:pt idx="1952">
                  <c:v>-4.7522175782760643</c:v>
                </c:pt>
                <c:pt idx="1953">
                  <c:v>-4.7522175782760643</c:v>
                </c:pt>
                <c:pt idx="1954">
                  <c:v>-4.7522175782760643</c:v>
                </c:pt>
                <c:pt idx="1955">
                  <c:v>-4.7522175782760643</c:v>
                </c:pt>
                <c:pt idx="1956">
                  <c:v>-4.7522175782760643</c:v>
                </c:pt>
                <c:pt idx="1957">
                  <c:v>-5.5442538413220754</c:v>
                </c:pt>
                <c:pt idx="1958">
                  <c:v>-5.5442538413220754</c:v>
                </c:pt>
                <c:pt idx="1959">
                  <c:v>-5.5442538413220754</c:v>
                </c:pt>
                <c:pt idx="1960">
                  <c:v>-5.5442538413220754</c:v>
                </c:pt>
                <c:pt idx="1961">
                  <c:v>-5.5442538413220754</c:v>
                </c:pt>
                <c:pt idx="1962">
                  <c:v>-6.3362901043680857</c:v>
                </c:pt>
                <c:pt idx="1963">
                  <c:v>-6.3362901043680857</c:v>
                </c:pt>
                <c:pt idx="1964">
                  <c:v>-7.1283263674140969</c:v>
                </c:pt>
                <c:pt idx="1965">
                  <c:v>-7.1283263674140969</c:v>
                </c:pt>
                <c:pt idx="1966">
                  <c:v>-7.1283263674140969</c:v>
                </c:pt>
                <c:pt idx="1967">
                  <c:v>-7.920362630460108</c:v>
                </c:pt>
                <c:pt idx="1968">
                  <c:v>-7.920362630460108</c:v>
                </c:pt>
                <c:pt idx="1969">
                  <c:v>-8.7123988935061174</c:v>
                </c:pt>
                <c:pt idx="1970">
                  <c:v>-8.7123988935061174</c:v>
                </c:pt>
                <c:pt idx="1971">
                  <c:v>-10.29647141959814</c:v>
                </c:pt>
                <c:pt idx="1972">
                  <c:v>-10.29647141959814</c:v>
                </c:pt>
                <c:pt idx="1973">
                  <c:v>-11.088507682644151</c:v>
                </c:pt>
                <c:pt idx="1974">
                  <c:v>-12.672580208736171</c:v>
                </c:pt>
                <c:pt idx="1975">
                  <c:v>-14.256652734828194</c:v>
                </c:pt>
                <c:pt idx="1976">
                  <c:v>-16.632761523966224</c:v>
                </c:pt>
                <c:pt idx="1977">
                  <c:v>-21.384979102242291</c:v>
                </c:pt>
                <c:pt idx="1978">
                  <c:v>-34.057559310978462</c:v>
                </c:pt>
                <c:pt idx="1979">
                  <c:v>-52.274393361036708</c:v>
                </c:pt>
                <c:pt idx="1980">
                  <c:v>-53.066429624082723</c:v>
                </c:pt>
                <c:pt idx="1981">
                  <c:v>-53.066429624082723</c:v>
                </c:pt>
                <c:pt idx="1982">
                  <c:v>-53.85846588712873</c:v>
                </c:pt>
                <c:pt idx="1983">
                  <c:v>-53.85846588712873</c:v>
                </c:pt>
                <c:pt idx="1984">
                  <c:v>-53.85846588712873</c:v>
                </c:pt>
                <c:pt idx="1985">
                  <c:v>-54.650502150174731</c:v>
                </c:pt>
                <c:pt idx="1986">
                  <c:v>-54.650502150174731</c:v>
                </c:pt>
                <c:pt idx="1987">
                  <c:v>-54.650502150174731</c:v>
                </c:pt>
                <c:pt idx="1988">
                  <c:v>-55.442538413220738</c:v>
                </c:pt>
                <c:pt idx="1989">
                  <c:v>-54.650502150174731</c:v>
                </c:pt>
                <c:pt idx="1990">
                  <c:v>-54.650502150174731</c:v>
                </c:pt>
                <c:pt idx="1991">
                  <c:v>-54.650502150174731</c:v>
                </c:pt>
                <c:pt idx="1992">
                  <c:v>-55.442538413220738</c:v>
                </c:pt>
                <c:pt idx="1993">
                  <c:v>-55.442538413220738</c:v>
                </c:pt>
                <c:pt idx="1994">
                  <c:v>-56.234574676266753</c:v>
                </c:pt>
                <c:pt idx="1995">
                  <c:v>-56.234574676266753</c:v>
                </c:pt>
                <c:pt idx="1996">
                  <c:v>-56.234574676266753</c:v>
                </c:pt>
                <c:pt idx="1997">
                  <c:v>-56.234574676266753</c:v>
                </c:pt>
                <c:pt idx="1998">
                  <c:v>-56.234574676266753</c:v>
                </c:pt>
                <c:pt idx="1999">
                  <c:v>-57.026610939312775</c:v>
                </c:pt>
                <c:pt idx="2000">
                  <c:v>-57.026610939312775</c:v>
                </c:pt>
                <c:pt idx="2001">
                  <c:v>-57.026610939312775</c:v>
                </c:pt>
                <c:pt idx="2002">
                  <c:v>-57.026610939312775</c:v>
                </c:pt>
                <c:pt idx="2003">
                  <c:v>-57.026610939312775</c:v>
                </c:pt>
                <c:pt idx="2004">
                  <c:v>-57.818647202358783</c:v>
                </c:pt>
                <c:pt idx="2005">
                  <c:v>-57.818647202358783</c:v>
                </c:pt>
                <c:pt idx="2006">
                  <c:v>-57.026610939312775</c:v>
                </c:pt>
                <c:pt idx="2007">
                  <c:v>-57.818647202358783</c:v>
                </c:pt>
                <c:pt idx="2008">
                  <c:v>-57.818647202358783</c:v>
                </c:pt>
                <c:pt idx="2009">
                  <c:v>-57.818647202358783</c:v>
                </c:pt>
                <c:pt idx="2010">
                  <c:v>-57.818647202358783</c:v>
                </c:pt>
                <c:pt idx="2011">
                  <c:v>-57.818647202358783</c:v>
                </c:pt>
                <c:pt idx="2012">
                  <c:v>-57.818647202358783</c:v>
                </c:pt>
                <c:pt idx="2013">
                  <c:v>-57.818647202358783</c:v>
                </c:pt>
                <c:pt idx="2014">
                  <c:v>-58.610683465404783</c:v>
                </c:pt>
                <c:pt idx="2015">
                  <c:v>-58.610683465404783</c:v>
                </c:pt>
                <c:pt idx="2016">
                  <c:v>-58.610683465404783</c:v>
                </c:pt>
                <c:pt idx="2017">
                  <c:v>-58.610683465404783</c:v>
                </c:pt>
                <c:pt idx="2018">
                  <c:v>-58.610683465404783</c:v>
                </c:pt>
                <c:pt idx="2019">
                  <c:v>-58.610683465404783</c:v>
                </c:pt>
                <c:pt idx="2020">
                  <c:v>-59.402719728450805</c:v>
                </c:pt>
                <c:pt idx="2021">
                  <c:v>-58.610683465404783</c:v>
                </c:pt>
                <c:pt idx="2022">
                  <c:v>-58.610683465404783</c:v>
                </c:pt>
                <c:pt idx="2023">
                  <c:v>-58.610683465404783</c:v>
                </c:pt>
                <c:pt idx="2024">
                  <c:v>-58.610683465404783</c:v>
                </c:pt>
                <c:pt idx="2025">
                  <c:v>-58.610683465404783</c:v>
                </c:pt>
                <c:pt idx="2026">
                  <c:v>-58.610683465404783</c:v>
                </c:pt>
                <c:pt idx="2027">
                  <c:v>-58.610683465404783</c:v>
                </c:pt>
                <c:pt idx="2028">
                  <c:v>-58.610683465404783</c:v>
                </c:pt>
                <c:pt idx="2029">
                  <c:v>-58.610683465404783</c:v>
                </c:pt>
                <c:pt idx="2030">
                  <c:v>-59.402719728450805</c:v>
                </c:pt>
                <c:pt idx="2031">
                  <c:v>-58.610683465404783</c:v>
                </c:pt>
                <c:pt idx="2032">
                  <c:v>-58.610683465404783</c:v>
                </c:pt>
                <c:pt idx="2033">
                  <c:v>-58.610683465404783</c:v>
                </c:pt>
                <c:pt idx="2034">
                  <c:v>-58.610683465404783</c:v>
                </c:pt>
                <c:pt idx="2035">
                  <c:v>-58.610683465404783</c:v>
                </c:pt>
                <c:pt idx="2036">
                  <c:v>-57.818647202358783</c:v>
                </c:pt>
                <c:pt idx="2037">
                  <c:v>-57.818647202358783</c:v>
                </c:pt>
                <c:pt idx="2038">
                  <c:v>-57.818647202358783</c:v>
                </c:pt>
                <c:pt idx="2039">
                  <c:v>-57.818647202358783</c:v>
                </c:pt>
                <c:pt idx="2040">
                  <c:v>-57.818647202358783</c:v>
                </c:pt>
                <c:pt idx="2041">
                  <c:v>-57.818647202358783</c:v>
                </c:pt>
                <c:pt idx="2042">
                  <c:v>-57.818647202358783</c:v>
                </c:pt>
                <c:pt idx="2043">
                  <c:v>-57.026610939312775</c:v>
                </c:pt>
                <c:pt idx="2044">
                  <c:v>-57.026610939312775</c:v>
                </c:pt>
                <c:pt idx="2045">
                  <c:v>-57.026610939312775</c:v>
                </c:pt>
                <c:pt idx="2046">
                  <c:v>-56.234574676266753</c:v>
                </c:pt>
                <c:pt idx="2047">
                  <c:v>-57.026610939312775</c:v>
                </c:pt>
                <c:pt idx="2048">
                  <c:v>-56.234574676266753</c:v>
                </c:pt>
                <c:pt idx="2049">
                  <c:v>-56.234574676266753</c:v>
                </c:pt>
                <c:pt idx="2050">
                  <c:v>-56.234574676266753</c:v>
                </c:pt>
                <c:pt idx="2051">
                  <c:v>-55.442538413220738</c:v>
                </c:pt>
                <c:pt idx="2052">
                  <c:v>-55.442538413220738</c:v>
                </c:pt>
                <c:pt idx="2053">
                  <c:v>-55.442538413220738</c:v>
                </c:pt>
                <c:pt idx="2054">
                  <c:v>-55.442538413220738</c:v>
                </c:pt>
                <c:pt idx="2055">
                  <c:v>-54.650502150174731</c:v>
                </c:pt>
                <c:pt idx="2056">
                  <c:v>-54.650502150174731</c:v>
                </c:pt>
                <c:pt idx="2057">
                  <c:v>-54.650502150174731</c:v>
                </c:pt>
                <c:pt idx="2058">
                  <c:v>-53.85846588712873</c:v>
                </c:pt>
                <c:pt idx="2059">
                  <c:v>-53.85846588712873</c:v>
                </c:pt>
                <c:pt idx="2060">
                  <c:v>-53.066429624082723</c:v>
                </c:pt>
                <c:pt idx="2061">
                  <c:v>-53.066429624082723</c:v>
                </c:pt>
                <c:pt idx="2062">
                  <c:v>-53.066429624082723</c:v>
                </c:pt>
                <c:pt idx="2063">
                  <c:v>-53.066429624082723</c:v>
                </c:pt>
                <c:pt idx="2064">
                  <c:v>-52.274393361036708</c:v>
                </c:pt>
                <c:pt idx="2065">
                  <c:v>-52.274393361036708</c:v>
                </c:pt>
                <c:pt idx="2066">
                  <c:v>-51.4823570979907</c:v>
                </c:pt>
                <c:pt idx="2067">
                  <c:v>-51.4823570979907</c:v>
                </c:pt>
                <c:pt idx="2068">
                  <c:v>-50.690320834944686</c:v>
                </c:pt>
                <c:pt idx="2069">
                  <c:v>-50.690320834944686</c:v>
                </c:pt>
                <c:pt idx="2070">
                  <c:v>-49.898284571898678</c:v>
                </c:pt>
                <c:pt idx="2071">
                  <c:v>-49.898284571898678</c:v>
                </c:pt>
                <c:pt idx="2072">
                  <c:v>-49.106248308852663</c:v>
                </c:pt>
                <c:pt idx="2073">
                  <c:v>-49.106248308852663</c:v>
                </c:pt>
                <c:pt idx="2074">
                  <c:v>-49.106248308852663</c:v>
                </c:pt>
                <c:pt idx="2075">
                  <c:v>-48.314212045806656</c:v>
                </c:pt>
                <c:pt idx="2076">
                  <c:v>-47.522175782760634</c:v>
                </c:pt>
                <c:pt idx="2077">
                  <c:v>-47.522175782760634</c:v>
                </c:pt>
                <c:pt idx="2078">
                  <c:v>-46.730139519714633</c:v>
                </c:pt>
                <c:pt idx="2079">
                  <c:v>-46.730139519714633</c:v>
                </c:pt>
                <c:pt idx="2080">
                  <c:v>-46.730139519714633</c:v>
                </c:pt>
                <c:pt idx="2081">
                  <c:v>-45.938103256668612</c:v>
                </c:pt>
                <c:pt idx="2082">
                  <c:v>-45.146066993622611</c:v>
                </c:pt>
                <c:pt idx="2083">
                  <c:v>-45.146066993622611</c:v>
                </c:pt>
                <c:pt idx="2084">
                  <c:v>-44.354030730576604</c:v>
                </c:pt>
                <c:pt idx="2085">
                  <c:v>-44.354030730576604</c:v>
                </c:pt>
                <c:pt idx="2086">
                  <c:v>-43.561994467530589</c:v>
                </c:pt>
                <c:pt idx="2087">
                  <c:v>-42.769958204484581</c:v>
                </c:pt>
                <c:pt idx="2088">
                  <c:v>-42.769958204484581</c:v>
                </c:pt>
                <c:pt idx="2089">
                  <c:v>-41.977921941438566</c:v>
                </c:pt>
                <c:pt idx="2090">
                  <c:v>-41.185885678392559</c:v>
                </c:pt>
                <c:pt idx="2091">
                  <c:v>-41.185885678392559</c:v>
                </c:pt>
                <c:pt idx="2092">
                  <c:v>-40.393849415346544</c:v>
                </c:pt>
                <c:pt idx="2093">
                  <c:v>-40.393849415346544</c:v>
                </c:pt>
                <c:pt idx="2094">
                  <c:v>-39.601813152300537</c:v>
                </c:pt>
                <c:pt idx="2095">
                  <c:v>-38.809776889254522</c:v>
                </c:pt>
                <c:pt idx="2096">
                  <c:v>-38.809776889254522</c:v>
                </c:pt>
                <c:pt idx="2097">
                  <c:v>-38.017740626208514</c:v>
                </c:pt>
                <c:pt idx="2098">
                  <c:v>-37.2257043631625</c:v>
                </c:pt>
                <c:pt idx="2099">
                  <c:v>-36.433668100116492</c:v>
                </c:pt>
                <c:pt idx="2100">
                  <c:v>-36.433668100116492</c:v>
                </c:pt>
                <c:pt idx="2101">
                  <c:v>-35.641631837070484</c:v>
                </c:pt>
                <c:pt idx="2102">
                  <c:v>-35.641631837070484</c:v>
                </c:pt>
                <c:pt idx="2103">
                  <c:v>-34.057559310978462</c:v>
                </c:pt>
                <c:pt idx="2104">
                  <c:v>-34.057559310978462</c:v>
                </c:pt>
                <c:pt idx="2105">
                  <c:v>-33.265523047932447</c:v>
                </c:pt>
                <c:pt idx="2106">
                  <c:v>-32.47348678488644</c:v>
                </c:pt>
                <c:pt idx="2107">
                  <c:v>-32.47348678488644</c:v>
                </c:pt>
                <c:pt idx="2108">
                  <c:v>-31.681450521840432</c:v>
                </c:pt>
                <c:pt idx="2109">
                  <c:v>-30.889414258794414</c:v>
                </c:pt>
                <c:pt idx="2110">
                  <c:v>-30.889414258794414</c:v>
                </c:pt>
                <c:pt idx="2111">
                  <c:v>-30.09737799574841</c:v>
                </c:pt>
                <c:pt idx="2112">
                  <c:v>-29.305341732702392</c:v>
                </c:pt>
                <c:pt idx="2113">
                  <c:v>-29.305341732702392</c:v>
                </c:pt>
                <c:pt idx="2114">
                  <c:v>-27.721269206610369</c:v>
                </c:pt>
                <c:pt idx="2115">
                  <c:v>-27.721269206610369</c:v>
                </c:pt>
                <c:pt idx="2116">
                  <c:v>-26.137196680518354</c:v>
                </c:pt>
                <c:pt idx="2117">
                  <c:v>-26.137196680518354</c:v>
                </c:pt>
                <c:pt idx="2118">
                  <c:v>-25.345160417472343</c:v>
                </c:pt>
                <c:pt idx="2119">
                  <c:v>-24.553124154426332</c:v>
                </c:pt>
                <c:pt idx="2120">
                  <c:v>-24.553124154426332</c:v>
                </c:pt>
                <c:pt idx="2121">
                  <c:v>-22.969051628334306</c:v>
                </c:pt>
                <c:pt idx="2122">
                  <c:v>-22.969051628334306</c:v>
                </c:pt>
                <c:pt idx="2123">
                  <c:v>-22.177015365288302</c:v>
                </c:pt>
                <c:pt idx="2124">
                  <c:v>-21.384979102242291</c:v>
                </c:pt>
                <c:pt idx="2125">
                  <c:v>-20.592942839196279</c:v>
                </c:pt>
                <c:pt idx="2126">
                  <c:v>-19.800906576150268</c:v>
                </c:pt>
                <c:pt idx="2127">
                  <c:v>-19.800906576150268</c:v>
                </c:pt>
                <c:pt idx="2128">
                  <c:v>-18.216834050058246</c:v>
                </c:pt>
                <c:pt idx="2129">
                  <c:v>-18.216834050058246</c:v>
                </c:pt>
                <c:pt idx="2130">
                  <c:v>-17.424797787012235</c:v>
                </c:pt>
                <c:pt idx="2131">
                  <c:v>-16.632761523966224</c:v>
                </c:pt>
                <c:pt idx="2132">
                  <c:v>-15.840725260920216</c:v>
                </c:pt>
                <c:pt idx="2133">
                  <c:v>-15.048688997874205</c:v>
                </c:pt>
                <c:pt idx="2134">
                  <c:v>-15.048688997874205</c:v>
                </c:pt>
                <c:pt idx="2135">
                  <c:v>-13.464616471782183</c:v>
                </c:pt>
                <c:pt idx="2136">
                  <c:v>-13.464616471782183</c:v>
                </c:pt>
                <c:pt idx="2137">
                  <c:v>-12.672580208736171</c:v>
                </c:pt>
                <c:pt idx="2138">
                  <c:v>-11.880543945690158</c:v>
                </c:pt>
                <c:pt idx="2139">
                  <c:v>-11.088507682644151</c:v>
                </c:pt>
                <c:pt idx="2140">
                  <c:v>-11.088507682644151</c:v>
                </c:pt>
                <c:pt idx="2141">
                  <c:v>-9.5044351565521286</c:v>
                </c:pt>
                <c:pt idx="2142">
                  <c:v>-8.7123988935061174</c:v>
                </c:pt>
                <c:pt idx="2143">
                  <c:v>-8.7123988935061174</c:v>
                </c:pt>
                <c:pt idx="2144">
                  <c:v>-7.1283263674140969</c:v>
                </c:pt>
                <c:pt idx="2145">
                  <c:v>-6.3362901043680857</c:v>
                </c:pt>
                <c:pt idx="2146">
                  <c:v>-5.5442538413220754</c:v>
                </c:pt>
                <c:pt idx="2147">
                  <c:v>-5.5442538413220754</c:v>
                </c:pt>
                <c:pt idx="2148">
                  <c:v>-4.7522175782760643</c:v>
                </c:pt>
                <c:pt idx="2149">
                  <c:v>-3.960181315230054</c:v>
                </c:pt>
                <c:pt idx="2150">
                  <c:v>-3.1681450521840429</c:v>
                </c:pt>
                <c:pt idx="2151">
                  <c:v>-3.1681450521840429</c:v>
                </c:pt>
                <c:pt idx="2152">
                  <c:v>-1.5840725260920214</c:v>
                </c:pt>
                <c:pt idx="2153">
                  <c:v>-1.5840725260920214</c:v>
                </c:pt>
                <c:pt idx="2154">
                  <c:v>-0.79203626304601071</c:v>
                </c:pt>
                <c:pt idx="2155">
                  <c:v>0</c:v>
                </c:pt>
                <c:pt idx="2156">
                  <c:v>0.79203626304601071</c:v>
                </c:pt>
                <c:pt idx="2157">
                  <c:v>1.5840725260920214</c:v>
                </c:pt>
                <c:pt idx="2158">
                  <c:v>1.5840725260920214</c:v>
                </c:pt>
                <c:pt idx="2159">
                  <c:v>2.3761087891380321</c:v>
                </c:pt>
                <c:pt idx="2160">
                  <c:v>3.1681450521840429</c:v>
                </c:pt>
                <c:pt idx="2161">
                  <c:v>3.1681450521840429</c:v>
                </c:pt>
                <c:pt idx="2162">
                  <c:v>3.960181315230054</c:v>
                </c:pt>
                <c:pt idx="2163">
                  <c:v>3.960181315230054</c:v>
                </c:pt>
                <c:pt idx="2164">
                  <c:v>3.960181315230054</c:v>
                </c:pt>
                <c:pt idx="2165">
                  <c:v>3.960181315230054</c:v>
                </c:pt>
                <c:pt idx="2166">
                  <c:v>3.960181315230054</c:v>
                </c:pt>
                <c:pt idx="2167">
                  <c:v>3.960181315230054</c:v>
                </c:pt>
                <c:pt idx="2168">
                  <c:v>3.960181315230054</c:v>
                </c:pt>
                <c:pt idx="2169">
                  <c:v>3.960181315230054</c:v>
                </c:pt>
                <c:pt idx="2170">
                  <c:v>3.960181315230054</c:v>
                </c:pt>
                <c:pt idx="2171">
                  <c:v>3.960181315230054</c:v>
                </c:pt>
                <c:pt idx="2172">
                  <c:v>3.960181315230054</c:v>
                </c:pt>
                <c:pt idx="2173">
                  <c:v>3.960181315230054</c:v>
                </c:pt>
                <c:pt idx="2174">
                  <c:v>3.1681450521840429</c:v>
                </c:pt>
                <c:pt idx="2175">
                  <c:v>4.7522175782760643</c:v>
                </c:pt>
                <c:pt idx="2176">
                  <c:v>3.960181315230054</c:v>
                </c:pt>
                <c:pt idx="2177">
                  <c:v>3.960181315230054</c:v>
                </c:pt>
                <c:pt idx="2178">
                  <c:v>3.960181315230054</c:v>
                </c:pt>
                <c:pt idx="2179">
                  <c:v>3.960181315230054</c:v>
                </c:pt>
                <c:pt idx="2180">
                  <c:v>3.960181315230054</c:v>
                </c:pt>
                <c:pt idx="2181">
                  <c:v>4.7522175782760643</c:v>
                </c:pt>
                <c:pt idx="2182">
                  <c:v>4.7522175782760643</c:v>
                </c:pt>
                <c:pt idx="2183">
                  <c:v>4.7522175782760643</c:v>
                </c:pt>
                <c:pt idx="2184">
                  <c:v>4.7522175782760643</c:v>
                </c:pt>
                <c:pt idx="2185">
                  <c:v>4.7522175782760643</c:v>
                </c:pt>
                <c:pt idx="2186">
                  <c:v>4.7522175782760643</c:v>
                </c:pt>
                <c:pt idx="2187">
                  <c:v>4.7522175782760643</c:v>
                </c:pt>
                <c:pt idx="2188">
                  <c:v>5.5442538413220754</c:v>
                </c:pt>
                <c:pt idx="2189">
                  <c:v>4.7522175782760643</c:v>
                </c:pt>
                <c:pt idx="2190">
                  <c:v>4.7522175782760643</c:v>
                </c:pt>
                <c:pt idx="2191">
                  <c:v>5.5442538413220754</c:v>
                </c:pt>
                <c:pt idx="2192">
                  <c:v>5.5442538413220754</c:v>
                </c:pt>
                <c:pt idx="2193">
                  <c:v>5.5442538413220754</c:v>
                </c:pt>
                <c:pt idx="2194">
                  <c:v>5.5442538413220754</c:v>
                </c:pt>
                <c:pt idx="2195">
                  <c:v>6.3362901043680857</c:v>
                </c:pt>
                <c:pt idx="2196">
                  <c:v>6.3362901043680857</c:v>
                </c:pt>
                <c:pt idx="2197">
                  <c:v>6.3362901043680857</c:v>
                </c:pt>
                <c:pt idx="2198">
                  <c:v>6.3362901043680857</c:v>
                </c:pt>
                <c:pt idx="2199">
                  <c:v>7.920362630460108</c:v>
                </c:pt>
                <c:pt idx="2200">
                  <c:v>7.1283263674140969</c:v>
                </c:pt>
                <c:pt idx="2201">
                  <c:v>7.1283263674140969</c:v>
                </c:pt>
                <c:pt idx="2202">
                  <c:v>7.920362630460108</c:v>
                </c:pt>
                <c:pt idx="2203">
                  <c:v>7.920362630460108</c:v>
                </c:pt>
                <c:pt idx="2204">
                  <c:v>8.7123988935061174</c:v>
                </c:pt>
                <c:pt idx="2205">
                  <c:v>8.7123988935061174</c:v>
                </c:pt>
                <c:pt idx="2206">
                  <c:v>9.5044351565521286</c:v>
                </c:pt>
                <c:pt idx="2207">
                  <c:v>10.29647141959814</c:v>
                </c:pt>
                <c:pt idx="2208">
                  <c:v>11.088507682644151</c:v>
                </c:pt>
                <c:pt idx="2209">
                  <c:v>12.672580208736171</c:v>
                </c:pt>
                <c:pt idx="2210">
                  <c:v>12.672580208736171</c:v>
                </c:pt>
                <c:pt idx="2211">
                  <c:v>15.840725260920216</c:v>
                </c:pt>
                <c:pt idx="2212">
                  <c:v>19.008870313104257</c:v>
                </c:pt>
                <c:pt idx="2213">
                  <c:v>26.137196680518354</c:v>
                </c:pt>
                <c:pt idx="2214">
                  <c:v>49.106248308852663</c:v>
                </c:pt>
                <c:pt idx="2215">
                  <c:v>53.066429624082723</c:v>
                </c:pt>
                <c:pt idx="2216">
                  <c:v>53.85846588712873</c:v>
                </c:pt>
                <c:pt idx="2217">
                  <c:v>53.85846588712873</c:v>
                </c:pt>
                <c:pt idx="2218">
                  <c:v>53.85846588712873</c:v>
                </c:pt>
                <c:pt idx="2219">
                  <c:v>53.85846588712873</c:v>
                </c:pt>
                <c:pt idx="2220">
                  <c:v>53.85846588712873</c:v>
                </c:pt>
                <c:pt idx="2221">
                  <c:v>54.650502150174731</c:v>
                </c:pt>
                <c:pt idx="2222">
                  <c:v>55.442538413220738</c:v>
                </c:pt>
                <c:pt idx="2223">
                  <c:v>54.650502150174731</c:v>
                </c:pt>
                <c:pt idx="2224">
                  <c:v>55.442538413220738</c:v>
                </c:pt>
                <c:pt idx="2225">
                  <c:v>55.442538413220738</c:v>
                </c:pt>
                <c:pt idx="2226">
                  <c:v>55.442538413220738</c:v>
                </c:pt>
                <c:pt idx="2227">
                  <c:v>55.442538413220738</c:v>
                </c:pt>
                <c:pt idx="2228">
                  <c:v>56.234574676266753</c:v>
                </c:pt>
                <c:pt idx="2229">
                  <c:v>56.234574676266753</c:v>
                </c:pt>
                <c:pt idx="2230">
                  <c:v>56.234574676266753</c:v>
                </c:pt>
                <c:pt idx="2231">
                  <c:v>56.234574676266753</c:v>
                </c:pt>
                <c:pt idx="2232">
                  <c:v>57.026610939312775</c:v>
                </c:pt>
                <c:pt idx="2233">
                  <c:v>57.026610939312775</c:v>
                </c:pt>
                <c:pt idx="2234">
                  <c:v>57.026610939312775</c:v>
                </c:pt>
                <c:pt idx="2235">
                  <c:v>57.026610939312775</c:v>
                </c:pt>
                <c:pt idx="2236">
                  <c:v>57.026610939312775</c:v>
                </c:pt>
                <c:pt idx="2237">
                  <c:v>57.026610939312775</c:v>
                </c:pt>
                <c:pt idx="2238">
                  <c:v>57.026610939312775</c:v>
                </c:pt>
                <c:pt idx="2239">
                  <c:v>57.026610939312775</c:v>
                </c:pt>
                <c:pt idx="2240">
                  <c:v>57.818647202358783</c:v>
                </c:pt>
                <c:pt idx="2241">
                  <c:v>57.026610939312775</c:v>
                </c:pt>
                <c:pt idx="2242">
                  <c:v>57.818647202358783</c:v>
                </c:pt>
                <c:pt idx="2243">
                  <c:v>57.818647202358783</c:v>
                </c:pt>
                <c:pt idx="2244">
                  <c:v>58.610683465404783</c:v>
                </c:pt>
                <c:pt idx="2245">
                  <c:v>58.610683465404783</c:v>
                </c:pt>
                <c:pt idx="2246">
                  <c:v>58.610683465404783</c:v>
                </c:pt>
                <c:pt idx="2247">
                  <c:v>58.610683465404783</c:v>
                </c:pt>
                <c:pt idx="2248">
                  <c:v>57.818647202358783</c:v>
                </c:pt>
                <c:pt idx="2249">
                  <c:v>58.610683465404783</c:v>
                </c:pt>
                <c:pt idx="2250">
                  <c:v>58.610683465404783</c:v>
                </c:pt>
                <c:pt idx="2251">
                  <c:v>58.610683465404783</c:v>
                </c:pt>
                <c:pt idx="2252">
                  <c:v>58.610683465404783</c:v>
                </c:pt>
                <c:pt idx="2253">
                  <c:v>58.610683465404783</c:v>
                </c:pt>
                <c:pt idx="2254">
                  <c:v>58.610683465404783</c:v>
                </c:pt>
                <c:pt idx="2255">
                  <c:v>58.610683465404783</c:v>
                </c:pt>
                <c:pt idx="2256">
                  <c:v>58.610683465404783</c:v>
                </c:pt>
                <c:pt idx="2257">
                  <c:v>58.610683465404783</c:v>
                </c:pt>
                <c:pt idx="2258">
                  <c:v>58.610683465404783</c:v>
                </c:pt>
                <c:pt idx="2259">
                  <c:v>59.402719728450805</c:v>
                </c:pt>
                <c:pt idx="2260">
                  <c:v>58.610683465404783</c:v>
                </c:pt>
                <c:pt idx="2261">
                  <c:v>58.610683465404783</c:v>
                </c:pt>
                <c:pt idx="2262">
                  <c:v>58.610683465404783</c:v>
                </c:pt>
                <c:pt idx="2263">
                  <c:v>59.402719728450805</c:v>
                </c:pt>
                <c:pt idx="2264">
                  <c:v>58.610683465404783</c:v>
                </c:pt>
                <c:pt idx="2265">
                  <c:v>58.610683465404783</c:v>
                </c:pt>
                <c:pt idx="2266">
                  <c:v>58.610683465404783</c:v>
                </c:pt>
                <c:pt idx="2267">
                  <c:v>59.402719728450805</c:v>
                </c:pt>
                <c:pt idx="2268">
                  <c:v>58.610683465404783</c:v>
                </c:pt>
                <c:pt idx="2269">
                  <c:v>58.610683465404783</c:v>
                </c:pt>
                <c:pt idx="2270">
                  <c:v>58.610683465404783</c:v>
                </c:pt>
                <c:pt idx="2271">
                  <c:v>58.610683465404783</c:v>
                </c:pt>
                <c:pt idx="2272">
                  <c:v>58.610683465404783</c:v>
                </c:pt>
                <c:pt idx="2273">
                  <c:v>57.818647202358783</c:v>
                </c:pt>
                <c:pt idx="2274">
                  <c:v>57.818647202358783</c:v>
                </c:pt>
                <c:pt idx="2275">
                  <c:v>57.818647202358783</c:v>
                </c:pt>
                <c:pt idx="2276">
                  <c:v>57.818647202358783</c:v>
                </c:pt>
                <c:pt idx="2277">
                  <c:v>57.818647202358783</c:v>
                </c:pt>
                <c:pt idx="2278">
                  <c:v>57.818647202358783</c:v>
                </c:pt>
                <c:pt idx="2279">
                  <c:v>57.026610939312775</c:v>
                </c:pt>
                <c:pt idx="2280">
                  <c:v>57.026610939312775</c:v>
                </c:pt>
                <c:pt idx="2281">
                  <c:v>57.026610939312775</c:v>
                </c:pt>
                <c:pt idx="2282">
                  <c:v>57.026610939312775</c:v>
                </c:pt>
                <c:pt idx="2283">
                  <c:v>57.026610939312775</c:v>
                </c:pt>
                <c:pt idx="2284">
                  <c:v>56.234574676266753</c:v>
                </c:pt>
                <c:pt idx="2285">
                  <c:v>56.234574676266753</c:v>
                </c:pt>
                <c:pt idx="2286">
                  <c:v>56.234574676266753</c:v>
                </c:pt>
                <c:pt idx="2287">
                  <c:v>56.234574676266753</c:v>
                </c:pt>
                <c:pt idx="2288">
                  <c:v>55.442538413220738</c:v>
                </c:pt>
                <c:pt idx="2289">
                  <c:v>55.442538413220738</c:v>
                </c:pt>
                <c:pt idx="2290">
                  <c:v>54.650502150174731</c:v>
                </c:pt>
                <c:pt idx="2291">
                  <c:v>55.442538413220738</c:v>
                </c:pt>
                <c:pt idx="2292">
                  <c:v>54.650502150174731</c:v>
                </c:pt>
                <c:pt idx="2293">
                  <c:v>54.650502150174731</c:v>
                </c:pt>
                <c:pt idx="2294">
                  <c:v>54.650502150174731</c:v>
                </c:pt>
                <c:pt idx="2295">
                  <c:v>53.85846588712873</c:v>
                </c:pt>
                <c:pt idx="2296">
                  <c:v>53.85846588712873</c:v>
                </c:pt>
                <c:pt idx="2297">
                  <c:v>53.066429624082723</c:v>
                </c:pt>
                <c:pt idx="2298">
                  <c:v>53.066429624082723</c:v>
                </c:pt>
                <c:pt idx="2299">
                  <c:v>53.066429624082723</c:v>
                </c:pt>
                <c:pt idx="2300">
                  <c:v>52.274393361036708</c:v>
                </c:pt>
                <c:pt idx="2301">
                  <c:v>52.274393361036708</c:v>
                </c:pt>
                <c:pt idx="2302">
                  <c:v>51.4823570979907</c:v>
                </c:pt>
                <c:pt idx="2303">
                  <c:v>50.690320834944686</c:v>
                </c:pt>
                <c:pt idx="2304">
                  <c:v>50.690320834944686</c:v>
                </c:pt>
                <c:pt idx="2305">
                  <c:v>50.690320834944686</c:v>
                </c:pt>
                <c:pt idx="2306">
                  <c:v>50.690320834944686</c:v>
                </c:pt>
                <c:pt idx="2307">
                  <c:v>50.690320834944686</c:v>
                </c:pt>
                <c:pt idx="2308">
                  <c:v>49.106248308852663</c:v>
                </c:pt>
                <c:pt idx="2309">
                  <c:v>49.106248308852663</c:v>
                </c:pt>
                <c:pt idx="2310">
                  <c:v>48.314212045806656</c:v>
                </c:pt>
                <c:pt idx="2311">
                  <c:v>48.314212045806656</c:v>
                </c:pt>
                <c:pt idx="2312">
                  <c:v>48.314212045806656</c:v>
                </c:pt>
                <c:pt idx="2313">
                  <c:v>47.522175782760634</c:v>
                </c:pt>
                <c:pt idx="2314">
                  <c:v>47.522175782760634</c:v>
                </c:pt>
                <c:pt idx="2315">
                  <c:v>46.730139519714633</c:v>
                </c:pt>
                <c:pt idx="2316">
                  <c:v>46.730139519714633</c:v>
                </c:pt>
                <c:pt idx="2317">
                  <c:v>45.938103256668612</c:v>
                </c:pt>
                <c:pt idx="2318">
                  <c:v>45.938103256668612</c:v>
                </c:pt>
                <c:pt idx="2319">
                  <c:v>45.146066993622611</c:v>
                </c:pt>
                <c:pt idx="2320">
                  <c:v>44.354030730576604</c:v>
                </c:pt>
                <c:pt idx="2321">
                  <c:v>43.561994467530589</c:v>
                </c:pt>
                <c:pt idx="2322">
                  <c:v>43.561994467530589</c:v>
                </c:pt>
                <c:pt idx="2323">
                  <c:v>42.769958204484581</c:v>
                </c:pt>
                <c:pt idx="2324">
                  <c:v>42.769958204484581</c:v>
                </c:pt>
                <c:pt idx="2325">
                  <c:v>42.769958204484581</c:v>
                </c:pt>
                <c:pt idx="2326">
                  <c:v>41.185885678392559</c:v>
                </c:pt>
                <c:pt idx="2327">
                  <c:v>41.185885678392559</c:v>
                </c:pt>
                <c:pt idx="2328">
                  <c:v>40.393849415346544</c:v>
                </c:pt>
                <c:pt idx="2329">
                  <c:v>40.393849415346544</c:v>
                </c:pt>
                <c:pt idx="2330">
                  <c:v>39.601813152300537</c:v>
                </c:pt>
                <c:pt idx="2331">
                  <c:v>39.601813152300537</c:v>
                </c:pt>
                <c:pt idx="2332">
                  <c:v>38.809776889254522</c:v>
                </c:pt>
                <c:pt idx="2333">
                  <c:v>38.017740626208514</c:v>
                </c:pt>
                <c:pt idx="2334">
                  <c:v>38.017740626208514</c:v>
                </c:pt>
                <c:pt idx="2335">
                  <c:v>36.433668100116492</c:v>
                </c:pt>
                <c:pt idx="2336">
                  <c:v>36.433668100116492</c:v>
                </c:pt>
                <c:pt idx="2337">
                  <c:v>35.641631837070484</c:v>
                </c:pt>
                <c:pt idx="2338">
                  <c:v>34.84959557402447</c:v>
                </c:pt>
                <c:pt idx="2339">
                  <c:v>34.84959557402447</c:v>
                </c:pt>
                <c:pt idx="2340">
                  <c:v>34.057559310978462</c:v>
                </c:pt>
                <c:pt idx="2341">
                  <c:v>33.265523047932447</c:v>
                </c:pt>
                <c:pt idx="2342">
                  <c:v>33.265523047932447</c:v>
                </c:pt>
                <c:pt idx="2343">
                  <c:v>32.47348678488644</c:v>
                </c:pt>
                <c:pt idx="2344">
                  <c:v>31.681450521840432</c:v>
                </c:pt>
                <c:pt idx="2345">
                  <c:v>30.889414258794414</c:v>
                </c:pt>
                <c:pt idx="2346">
                  <c:v>30.889414258794414</c:v>
                </c:pt>
                <c:pt idx="2347">
                  <c:v>30.09737799574841</c:v>
                </c:pt>
                <c:pt idx="2348">
                  <c:v>29.305341732702392</c:v>
                </c:pt>
                <c:pt idx="2349">
                  <c:v>28.513305469656387</c:v>
                </c:pt>
                <c:pt idx="2350">
                  <c:v>27.721269206610369</c:v>
                </c:pt>
                <c:pt idx="2351">
                  <c:v>27.721269206610369</c:v>
                </c:pt>
                <c:pt idx="2352">
                  <c:v>26.929232943564365</c:v>
                </c:pt>
                <c:pt idx="2353">
                  <c:v>25.345160417472343</c:v>
                </c:pt>
                <c:pt idx="2354">
                  <c:v>25.345160417472343</c:v>
                </c:pt>
                <c:pt idx="2355">
                  <c:v>24.553124154426332</c:v>
                </c:pt>
                <c:pt idx="2356">
                  <c:v>24.553124154426332</c:v>
                </c:pt>
                <c:pt idx="2357">
                  <c:v>22.969051628334306</c:v>
                </c:pt>
                <c:pt idx="2358">
                  <c:v>22.969051628334306</c:v>
                </c:pt>
                <c:pt idx="2359">
                  <c:v>22.177015365288302</c:v>
                </c:pt>
                <c:pt idx="2360">
                  <c:v>21.384979102242291</c:v>
                </c:pt>
                <c:pt idx="2361">
                  <c:v>20.592942839196279</c:v>
                </c:pt>
                <c:pt idx="2362">
                  <c:v>20.592942839196279</c:v>
                </c:pt>
                <c:pt idx="2363">
                  <c:v>19.008870313104257</c:v>
                </c:pt>
                <c:pt idx="2364">
                  <c:v>18.216834050058246</c:v>
                </c:pt>
                <c:pt idx="2365">
                  <c:v>17.424797787012235</c:v>
                </c:pt>
                <c:pt idx="2366">
                  <c:v>17.424797787012235</c:v>
                </c:pt>
                <c:pt idx="2367">
                  <c:v>16.632761523966224</c:v>
                </c:pt>
                <c:pt idx="2368">
                  <c:v>15.840725260920216</c:v>
                </c:pt>
                <c:pt idx="2369">
                  <c:v>15.840725260920216</c:v>
                </c:pt>
                <c:pt idx="2370">
                  <c:v>14.256652734828194</c:v>
                </c:pt>
                <c:pt idx="2371">
                  <c:v>14.256652734828194</c:v>
                </c:pt>
                <c:pt idx="2372">
                  <c:v>12.672580208736171</c:v>
                </c:pt>
                <c:pt idx="2373">
                  <c:v>12.672580208736171</c:v>
                </c:pt>
                <c:pt idx="2374">
                  <c:v>11.880543945690158</c:v>
                </c:pt>
                <c:pt idx="2375">
                  <c:v>11.088507682644151</c:v>
                </c:pt>
                <c:pt idx="2376">
                  <c:v>10.29647141959814</c:v>
                </c:pt>
                <c:pt idx="2377">
                  <c:v>10.29647141959814</c:v>
                </c:pt>
                <c:pt idx="2378">
                  <c:v>8.7123988935061174</c:v>
                </c:pt>
                <c:pt idx="2379">
                  <c:v>7.920362630460108</c:v>
                </c:pt>
                <c:pt idx="2380">
                  <c:v>7.920362630460108</c:v>
                </c:pt>
                <c:pt idx="2381">
                  <c:v>7.1283263674140969</c:v>
                </c:pt>
                <c:pt idx="2382">
                  <c:v>5.5442538413220754</c:v>
                </c:pt>
                <c:pt idx="2383">
                  <c:v>5.5442538413220754</c:v>
                </c:pt>
                <c:pt idx="2384">
                  <c:v>3.960181315230054</c:v>
                </c:pt>
                <c:pt idx="2385">
                  <c:v>3.960181315230054</c:v>
                </c:pt>
                <c:pt idx="2386">
                  <c:v>3.960181315230054</c:v>
                </c:pt>
                <c:pt idx="2387">
                  <c:v>3.1681450521840429</c:v>
                </c:pt>
                <c:pt idx="2388">
                  <c:v>2.3761087891380321</c:v>
                </c:pt>
                <c:pt idx="2389">
                  <c:v>1.5840725260920214</c:v>
                </c:pt>
                <c:pt idx="2390">
                  <c:v>0.79203626304601071</c:v>
                </c:pt>
                <c:pt idx="2391">
                  <c:v>0.79203626304601071</c:v>
                </c:pt>
                <c:pt idx="2392">
                  <c:v>0</c:v>
                </c:pt>
                <c:pt idx="2393">
                  <c:v>-0.79203626304601071</c:v>
                </c:pt>
                <c:pt idx="2394">
                  <c:v>-1.5840725260920214</c:v>
                </c:pt>
                <c:pt idx="2395">
                  <c:v>-1.5840725260920214</c:v>
                </c:pt>
                <c:pt idx="2396">
                  <c:v>-3.1681450521840429</c:v>
                </c:pt>
                <c:pt idx="2397">
                  <c:v>-3.1681450521840429</c:v>
                </c:pt>
                <c:pt idx="2398">
                  <c:v>-3.960181315230054</c:v>
                </c:pt>
                <c:pt idx="2399">
                  <c:v>-3.960181315230054</c:v>
                </c:pt>
                <c:pt idx="2400">
                  <c:v>-3.1681450521840429</c:v>
                </c:pt>
                <c:pt idx="2401">
                  <c:v>-3.960181315230054</c:v>
                </c:pt>
                <c:pt idx="2402">
                  <c:v>-3.960181315230054</c:v>
                </c:pt>
                <c:pt idx="2403">
                  <c:v>-3.960181315230054</c:v>
                </c:pt>
                <c:pt idx="2404">
                  <c:v>-3.960181315230054</c:v>
                </c:pt>
                <c:pt idx="2405">
                  <c:v>-3.960181315230054</c:v>
                </c:pt>
                <c:pt idx="2406">
                  <c:v>-3.960181315230054</c:v>
                </c:pt>
                <c:pt idx="2407">
                  <c:v>-3.960181315230054</c:v>
                </c:pt>
                <c:pt idx="2408">
                  <c:v>-3.960181315230054</c:v>
                </c:pt>
                <c:pt idx="2409">
                  <c:v>-3.1681450521840429</c:v>
                </c:pt>
                <c:pt idx="2410">
                  <c:v>-3.960181315230054</c:v>
                </c:pt>
                <c:pt idx="2411">
                  <c:v>-3.960181315230054</c:v>
                </c:pt>
                <c:pt idx="2412">
                  <c:v>-3.960181315230054</c:v>
                </c:pt>
                <c:pt idx="2413">
                  <c:v>-3.960181315230054</c:v>
                </c:pt>
                <c:pt idx="2414">
                  <c:v>-3.960181315230054</c:v>
                </c:pt>
                <c:pt idx="2415">
                  <c:v>-3.960181315230054</c:v>
                </c:pt>
                <c:pt idx="2416">
                  <c:v>-3.960181315230054</c:v>
                </c:pt>
                <c:pt idx="2417">
                  <c:v>-3.960181315230054</c:v>
                </c:pt>
                <c:pt idx="2418">
                  <c:v>-3.960181315230054</c:v>
                </c:pt>
                <c:pt idx="2419">
                  <c:v>-4.7522175782760643</c:v>
                </c:pt>
                <c:pt idx="2420">
                  <c:v>-3.960181315230054</c:v>
                </c:pt>
                <c:pt idx="2421">
                  <c:v>-4.7522175782760643</c:v>
                </c:pt>
                <c:pt idx="2422">
                  <c:v>-3.960181315230054</c:v>
                </c:pt>
                <c:pt idx="2423">
                  <c:v>-5.5442538413220754</c:v>
                </c:pt>
                <c:pt idx="2424">
                  <c:v>-4.7522175782760643</c:v>
                </c:pt>
                <c:pt idx="2425">
                  <c:v>-4.7522175782760643</c:v>
                </c:pt>
                <c:pt idx="2426">
                  <c:v>-4.7522175782760643</c:v>
                </c:pt>
                <c:pt idx="2427">
                  <c:v>-3.960181315230054</c:v>
                </c:pt>
                <c:pt idx="2428">
                  <c:v>-5.5442538413220754</c:v>
                </c:pt>
                <c:pt idx="2429">
                  <c:v>-5.5442538413220754</c:v>
                </c:pt>
                <c:pt idx="2430">
                  <c:v>-5.5442538413220754</c:v>
                </c:pt>
                <c:pt idx="2431">
                  <c:v>-5.5442538413220754</c:v>
                </c:pt>
                <c:pt idx="2432">
                  <c:v>-6.3362901043680857</c:v>
                </c:pt>
                <c:pt idx="2433">
                  <c:v>-7.1283263674140969</c:v>
                </c:pt>
                <c:pt idx="2434">
                  <c:v>-7.1283263674140969</c:v>
                </c:pt>
                <c:pt idx="2435">
                  <c:v>-7.1283263674140969</c:v>
                </c:pt>
                <c:pt idx="2436">
                  <c:v>-7.1283263674140969</c:v>
                </c:pt>
                <c:pt idx="2437">
                  <c:v>-7.1283263674140969</c:v>
                </c:pt>
                <c:pt idx="2438">
                  <c:v>-7.920362630460108</c:v>
                </c:pt>
                <c:pt idx="2439">
                  <c:v>-7.920362630460108</c:v>
                </c:pt>
                <c:pt idx="2440">
                  <c:v>-8.7123988935061174</c:v>
                </c:pt>
                <c:pt idx="2441">
                  <c:v>-8.7123988935061174</c:v>
                </c:pt>
                <c:pt idx="2442">
                  <c:v>-10.29647141959814</c:v>
                </c:pt>
                <c:pt idx="2443">
                  <c:v>-11.088507682644151</c:v>
                </c:pt>
                <c:pt idx="2444">
                  <c:v>-11.880543945690158</c:v>
                </c:pt>
                <c:pt idx="2445">
                  <c:v>-11.880543945690158</c:v>
                </c:pt>
                <c:pt idx="2446">
                  <c:v>-14.256652734828194</c:v>
                </c:pt>
                <c:pt idx="2447">
                  <c:v>-16.632761523966224</c:v>
                </c:pt>
                <c:pt idx="2448">
                  <c:v>-21.384979102242291</c:v>
                </c:pt>
                <c:pt idx="2449">
                  <c:v>-33.265523047932447</c:v>
                </c:pt>
                <c:pt idx="2450">
                  <c:v>-53.066429624082723</c:v>
                </c:pt>
                <c:pt idx="2451">
                  <c:v>-53.066429624082723</c:v>
                </c:pt>
                <c:pt idx="2452">
                  <c:v>-53.066429624082723</c:v>
                </c:pt>
                <c:pt idx="2453">
                  <c:v>-53.85846588712873</c:v>
                </c:pt>
                <c:pt idx="2454">
                  <c:v>-53.066429624082723</c:v>
                </c:pt>
                <c:pt idx="2455">
                  <c:v>-53.85846588712873</c:v>
                </c:pt>
                <c:pt idx="2456">
                  <c:v>-53.85846588712873</c:v>
                </c:pt>
                <c:pt idx="2457">
                  <c:v>-54.650502150174731</c:v>
                </c:pt>
                <c:pt idx="2458">
                  <c:v>-54.650502150174731</c:v>
                </c:pt>
                <c:pt idx="2459">
                  <c:v>-54.650502150174731</c:v>
                </c:pt>
                <c:pt idx="2460">
                  <c:v>-54.650502150174731</c:v>
                </c:pt>
                <c:pt idx="2461">
                  <c:v>-55.442538413220738</c:v>
                </c:pt>
                <c:pt idx="2462">
                  <c:v>-55.442538413220738</c:v>
                </c:pt>
                <c:pt idx="2463">
                  <c:v>-55.442538413220738</c:v>
                </c:pt>
                <c:pt idx="2464">
                  <c:v>-55.442538413220738</c:v>
                </c:pt>
                <c:pt idx="2465">
                  <c:v>-55.442538413220738</c:v>
                </c:pt>
                <c:pt idx="2466">
                  <c:v>-56.234574676266753</c:v>
                </c:pt>
                <c:pt idx="2467">
                  <c:v>-56.234574676266753</c:v>
                </c:pt>
                <c:pt idx="2468">
                  <c:v>-56.234574676266753</c:v>
                </c:pt>
                <c:pt idx="2469">
                  <c:v>-56.234574676266753</c:v>
                </c:pt>
                <c:pt idx="2470">
                  <c:v>-56.234574676266753</c:v>
                </c:pt>
                <c:pt idx="2471">
                  <c:v>-57.026610939312775</c:v>
                </c:pt>
                <c:pt idx="2472">
                  <c:v>-57.026610939312775</c:v>
                </c:pt>
                <c:pt idx="2473">
                  <c:v>-57.026610939312775</c:v>
                </c:pt>
                <c:pt idx="2474">
                  <c:v>-57.818647202358783</c:v>
                </c:pt>
                <c:pt idx="2475">
                  <c:v>-57.026610939312775</c:v>
                </c:pt>
                <c:pt idx="2476">
                  <c:v>-57.026610939312775</c:v>
                </c:pt>
                <c:pt idx="2477">
                  <c:v>-57.818647202358783</c:v>
                </c:pt>
                <c:pt idx="2478">
                  <c:v>-57.818647202358783</c:v>
                </c:pt>
                <c:pt idx="2479">
                  <c:v>-57.818647202358783</c:v>
                </c:pt>
                <c:pt idx="2480">
                  <c:v>-57.818647202358783</c:v>
                </c:pt>
                <c:pt idx="2481">
                  <c:v>-57.818647202358783</c:v>
                </c:pt>
                <c:pt idx="2482">
                  <c:v>-57.818647202358783</c:v>
                </c:pt>
                <c:pt idx="2483">
                  <c:v>-57.818647202358783</c:v>
                </c:pt>
                <c:pt idx="2484">
                  <c:v>-58.610683465404783</c:v>
                </c:pt>
                <c:pt idx="2485">
                  <c:v>-58.610683465404783</c:v>
                </c:pt>
                <c:pt idx="2486">
                  <c:v>-57.818647202358783</c:v>
                </c:pt>
                <c:pt idx="2487">
                  <c:v>-58.610683465404783</c:v>
                </c:pt>
                <c:pt idx="2488">
                  <c:v>-58.610683465404783</c:v>
                </c:pt>
                <c:pt idx="2489">
                  <c:v>-58.610683465404783</c:v>
                </c:pt>
                <c:pt idx="2490">
                  <c:v>-58.610683465404783</c:v>
                </c:pt>
                <c:pt idx="2491">
                  <c:v>-58.610683465404783</c:v>
                </c:pt>
                <c:pt idx="2492">
                  <c:v>-58.610683465404783</c:v>
                </c:pt>
                <c:pt idx="2493">
                  <c:v>-58.610683465404783</c:v>
                </c:pt>
                <c:pt idx="2494">
                  <c:v>-58.610683465404783</c:v>
                </c:pt>
                <c:pt idx="2495">
                  <c:v>-58.610683465404783</c:v>
                </c:pt>
                <c:pt idx="2496">
                  <c:v>-58.610683465404783</c:v>
                </c:pt>
                <c:pt idx="2497">
                  <c:v>-57.818647202358783</c:v>
                </c:pt>
                <c:pt idx="2498">
                  <c:v>-58.610683465404783</c:v>
                </c:pt>
                <c:pt idx="2499">
                  <c:v>-58.610683465404783</c:v>
                </c:pt>
              </c:numCache>
            </c:numRef>
          </c:xVal>
          <c:yVal>
            <c:numRef>
              <c:f>'V1 before'!$H$3:$H$2502</c:f>
              <c:numCache>
                <c:formatCode>0.00E+00</c:formatCode>
                <c:ptCount val="2500"/>
                <c:pt idx="0">
                  <c:v>0.51746286094673644</c:v>
                </c:pt>
                <c:pt idx="1">
                  <c:v>0.52585812131496579</c:v>
                </c:pt>
                <c:pt idx="2">
                  <c:v>0.52585812131496579</c:v>
                </c:pt>
                <c:pt idx="3">
                  <c:v>0.52585812131496579</c:v>
                </c:pt>
                <c:pt idx="4">
                  <c:v>0.52585812131496579</c:v>
                </c:pt>
                <c:pt idx="5">
                  <c:v>0.52585812131496579</c:v>
                </c:pt>
                <c:pt idx="6">
                  <c:v>0.52585812131496579</c:v>
                </c:pt>
                <c:pt idx="7">
                  <c:v>0.52585812131496579</c:v>
                </c:pt>
                <c:pt idx="8">
                  <c:v>0.52585812131496579</c:v>
                </c:pt>
                <c:pt idx="9">
                  <c:v>0.52585812131496579</c:v>
                </c:pt>
                <c:pt idx="10">
                  <c:v>0.52585812131496579</c:v>
                </c:pt>
                <c:pt idx="11">
                  <c:v>0.52585812131496579</c:v>
                </c:pt>
                <c:pt idx="12">
                  <c:v>0.52585812131496579</c:v>
                </c:pt>
                <c:pt idx="13">
                  <c:v>0.52585812131496579</c:v>
                </c:pt>
                <c:pt idx="14">
                  <c:v>0.52585812131496579</c:v>
                </c:pt>
                <c:pt idx="15">
                  <c:v>0.52585812131496579</c:v>
                </c:pt>
                <c:pt idx="16">
                  <c:v>0.52585812131496579</c:v>
                </c:pt>
                <c:pt idx="17">
                  <c:v>0.52585812131496579</c:v>
                </c:pt>
                <c:pt idx="18">
                  <c:v>0.52585812131496579</c:v>
                </c:pt>
                <c:pt idx="19">
                  <c:v>0.53425338168319503</c:v>
                </c:pt>
                <c:pt idx="20">
                  <c:v>0.52585812131496579</c:v>
                </c:pt>
                <c:pt idx="21">
                  <c:v>0.52585812131496579</c:v>
                </c:pt>
                <c:pt idx="22">
                  <c:v>0.53425338168319503</c:v>
                </c:pt>
                <c:pt idx="23">
                  <c:v>0.52585812131496579</c:v>
                </c:pt>
                <c:pt idx="24">
                  <c:v>0.53425338168319503</c:v>
                </c:pt>
                <c:pt idx="25">
                  <c:v>0.53425338168319503</c:v>
                </c:pt>
                <c:pt idx="26">
                  <c:v>0.53425338168319503</c:v>
                </c:pt>
                <c:pt idx="27">
                  <c:v>0.52585812131496579</c:v>
                </c:pt>
                <c:pt idx="28">
                  <c:v>0.53425338168319503</c:v>
                </c:pt>
                <c:pt idx="29">
                  <c:v>0.53425338168319503</c:v>
                </c:pt>
                <c:pt idx="30">
                  <c:v>0.53425338168319503</c:v>
                </c:pt>
                <c:pt idx="31">
                  <c:v>0.53425338168319503</c:v>
                </c:pt>
                <c:pt idx="32">
                  <c:v>0.53425338168319503</c:v>
                </c:pt>
                <c:pt idx="33">
                  <c:v>0.53425338168319503</c:v>
                </c:pt>
                <c:pt idx="34">
                  <c:v>0.53425338168319503</c:v>
                </c:pt>
                <c:pt idx="35">
                  <c:v>0.53425338168319503</c:v>
                </c:pt>
                <c:pt idx="36">
                  <c:v>0.53425338168319503</c:v>
                </c:pt>
                <c:pt idx="37">
                  <c:v>0.53425338168319503</c:v>
                </c:pt>
                <c:pt idx="38">
                  <c:v>0.53425338168319503</c:v>
                </c:pt>
                <c:pt idx="39">
                  <c:v>0.53425338168319503</c:v>
                </c:pt>
                <c:pt idx="40">
                  <c:v>0.53425338168319503</c:v>
                </c:pt>
                <c:pt idx="41">
                  <c:v>0.52585812131496579</c:v>
                </c:pt>
                <c:pt idx="42">
                  <c:v>0.52585812131496579</c:v>
                </c:pt>
                <c:pt idx="43">
                  <c:v>0.51746286094673644</c:v>
                </c:pt>
                <c:pt idx="44">
                  <c:v>0.51746286094673644</c:v>
                </c:pt>
                <c:pt idx="45">
                  <c:v>0.50906760057850708</c:v>
                </c:pt>
                <c:pt idx="46">
                  <c:v>0.50906760057850708</c:v>
                </c:pt>
                <c:pt idx="47">
                  <c:v>0.50906760057850708</c:v>
                </c:pt>
                <c:pt idx="48">
                  <c:v>0.50067234021027773</c:v>
                </c:pt>
                <c:pt idx="49">
                  <c:v>0.49227707984204838</c:v>
                </c:pt>
                <c:pt idx="50">
                  <c:v>0.48388181947381903</c:v>
                </c:pt>
                <c:pt idx="51">
                  <c:v>0.47548655910558968</c:v>
                </c:pt>
                <c:pt idx="52">
                  <c:v>0.46709129873736033</c:v>
                </c:pt>
                <c:pt idx="53">
                  <c:v>0.45869603836913087</c:v>
                </c:pt>
                <c:pt idx="54">
                  <c:v>0.45030077800090174</c:v>
                </c:pt>
                <c:pt idx="55">
                  <c:v>0.43351025726444292</c:v>
                </c:pt>
                <c:pt idx="56">
                  <c:v>0.42511499689621357</c:v>
                </c:pt>
                <c:pt idx="57">
                  <c:v>0.40832447615975487</c:v>
                </c:pt>
                <c:pt idx="58">
                  <c:v>0.39153395542329616</c:v>
                </c:pt>
                <c:pt idx="59">
                  <c:v>0.37474343468683746</c:v>
                </c:pt>
                <c:pt idx="60">
                  <c:v>0.36634817431860811</c:v>
                </c:pt>
                <c:pt idx="61">
                  <c:v>0.34116239321392006</c:v>
                </c:pt>
                <c:pt idx="62">
                  <c:v>0.32437187247746135</c:v>
                </c:pt>
                <c:pt idx="63">
                  <c:v>0.315976612109232</c:v>
                </c:pt>
                <c:pt idx="64">
                  <c:v>0.29079083100454384</c:v>
                </c:pt>
                <c:pt idx="65">
                  <c:v>0.27400031026808525</c:v>
                </c:pt>
                <c:pt idx="66">
                  <c:v>0.24881452916339716</c:v>
                </c:pt>
                <c:pt idx="67">
                  <c:v>0.22362874805870905</c:v>
                </c:pt>
                <c:pt idx="68">
                  <c:v>0.20683822732225041</c:v>
                </c:pt>
                <c:pt idx="69">
                  <c:v>0.18165244621756235</c:v>
                </c:pt>
                <c:pt idx="70">
                  <c:v>0.16486192548110365</c:v>
                </c:pt>
                <c:pt idx="71">
                  <c:v>0.13128088400818624</c:v>
                </c:pt>
                <c:pt idx="72">
                  <c:v>0.10609510290349819</c:v>
                </c:pt>
                <c:pt idx="73">
                  <c:v>8.0909321798810135E-2</c:v>
                </c:pt>
                <c:pt idx="74">
                  <c:v>5.5723540694122081E-2</c:v>
                </c:pt>
                <c:pt idx="75">
                  <c:v>3.0537759589433999E-2</c:v>
                </c:pt>
                <c:pt idx="76">
                  <c:v>-3.0432818834833786E-3</c:v>
                </c:pt>
                <c:pt idx="77">
                  <c:v>-2.8229062988171433E-2</c:v>
                </c:pt>
                <c:pt idx="78">
                  <c:v>-5.3414844092859501E-2</c:v>
                </c:pt>
                <c:pt idx="79">
                  <c:v>-7.8600625197547541E-2</c:v>
                </c:pt>
                <c:pt idx="80">
                  <c:v>-0.11218166667046495</c:v>
                </c:pt>
                <c:pt idx="81">
                  <c:v>-0.14576270814338235</c:v>
                </c:pt>
                <c:pt idx="82">
                  <c:v>-0.17934374961629976</c:v>
                </c:pt>
                <c:pt idx="83">
                  <c:v>-0.21292479108921716</c:v>
                </c:pt>
                <c:pt idx="84">
                  <c:v>-0.24650583256213457</c:v>
                </c:pt>
                <c:pt idx="85">
                  <c:v>-0.28008687403505195</c:v>
                </c:pt>
                <c:pt idx="86">
                  <c:v>-0.31366791550796935</c:v>
                </c:pt>
                <c:pt idx="87">
                  <c:v>-0.34724895698088676</c:v>
                </c:pt>
                <c:pt idx="88">
                  <c:v>-0.38082999845380416</c:v>
                </c:pt>
                <c:pt idx="89">
                  <c:v>-0.41441103992672157</c:v>
                </c:pt>
                <c:pt idx="90">
                  <c:v>-0.44799208139963898</c:v>
                </c:pt>
                <c:pt idx="91">
                  <c:v>-0.48157312287255638</c:v>
                </c:pt>
                <c:pt idx="92">
                  <c:v>-0.50675890397724443</c:v>
                </c:pt>
                <c:pt idx="93">
                  <c:v>-0.51515416434547379</c:v>
                </c:pt>
                <c:pt idx="94">
                  <c:v>-0.50675890397724443</c:v>
                </c:pt>
                <c:pt idx="95">
                  <c:v>-0.50675890397724443</c:v>
                </c:pt>
                <c:pt idx="96">
                  <c:v>-0.50675890397724443</c:v>
                </c:pt>
                <c:pt idx="97">
                  <c:v>-0.50675890397724443</c:v>
                </c:pt>
                <c:pt idx="98">
                  <c:v>-0.50675890397724443</c:v>
                </c:pt>
                <c:pt idx="99">
                  <c:v>-0.50675890397724443</c:v>
                </c:pt>
                <c:pt idx="100">
                  <c:v>-0.49836364360901508</c:v>
                </c:pt>
                <c:pt idx="101">
                  <c:v>-0.50675890397724443</c:v>
                </c:pt>
                <c:pt idx="102">
                  <c:v>-0.50675890397724443</c:v>
                </c:pt>
                <c:pt idx="103">
                  <c:v>-0.50675890397724443</c:v>
                </c:pt>
                <c:pt idx="104">
                  <c:v>-0.50675890397724443</c:v>
                </c:pt>
                <c:pt idx="105">
                  <c:v>-0.50675890397724443</c:v>
                </c:pt>
                <c:pt idx="106">
                  <c:v>-0.49836364360901508</c:v>
                </c:pt>
                <c:pt idx="107">
                  <c:v>-0.49836364360901508</c:v>
                </c:pt>
                <c:pt idx="108">
                  <c:v>-0.50675890397724443</c:v>
                </c:pt>
                <c:pt idx="109">
                  <c:v>-0.50675890397724443</c:v>
                </c:pt>
                <c:pt idx="110">
                  <c:v>-0.50675890397724443</c:v>
                </c:pt>
                <c:pt idx="111">
                  <c:v>-0.50675890397724443</c:v>
                </c:pt>
                <c:pt idx="112">
                  <c:v>-0.50675890397724443</c:v>
                </c:pt>
                <c:pt idx="113">
                  <c:v>-0.49836364360901508</c:v>
                </c:pt>
                <c:pt idx="114">
                  <c:v>-0.50675890397724443</c:v>
                </c:pt>
                <c:pt idx="115">
                  <c:v>-0.49836364360901508</c:v>
                </c:pt>
                <c:pt idx="116">
                  <c:v>-0.49836364360901508</c:v>
                </c:pt>
                <c:pt idx="117">
                  <c:v>-0.50675890397724443</c:v>
                </c:pt>
                <c:pt idx="118">
                  <c:v>-0.49836364360901508</c:v>
                </c:pt>
                <c:pt idx="119">
                  <c:v>-0.49836364360901508</c:v>
                </c:pt>
                <c:pt idx="120">
                  <c:v>-0.49836364360901508</c:v>
                </c:pt>
                <c:pt idx="121">
                  <c:v>-0.49836364360901508</c:v>
                </c:pt>
                <c:pt idx="122">
                  <c:v>-0.50675890397724443</c:v>
                </c:pt>
                <c:pt idx="123">
                  <c:v>-0.49836364360901508</c:v>
                </c:pt>
                <c:pt idx="124">
                  <c:v>-0.50675890397724443</c:v>
                </c:pt>
                <c:pt idx="125">
                  <c:v>-0.49836364360901508</c:v>
                </c:pt>
                <c:pt idx="126">
                  <c:v>-0.49836364360901508</c:v>
                </c:pt>
                <c:pt idx="127">
                  <c:v>-0.50675890397724443</c:v>
                </c:pt>
                <c:pt idx="128">
                  <c:v>-0.50675890397724443</c:v>
                </c:pt>
                <c:pt idx="129">
                  <c:v>-0.49836364360901508</c:v>
                </c:pt>
                <c:pt idx="130">
                  <c:v>-0.49836364360901508</c:v>
                </c:pt>
                <c:pt idx="131">
                  <c:v>-0.49836364360901508</c:v>
                </c:pt>
                <c:pt idx="132">
                  <c:v>-0.49836364360901508</c:v>
                </c:pt>
                <c:pt idx="133">
                  <c:v>-0.49836364360901508</c:v>
                </c:pt>
                <c:pt idx="134">
                  <c:v>-0.50675890397724443</c:v>
                </c:pt>
                <c:pt idx="135">
                  <c:v>-0.49836364360901508</c:v>
                </c:pt>
                <c:pt idx="136">
                  <c:v>-0.50675890397724443</c:v>
                </c:pt>
                <c:pt idx="137">
                  <c:v>-0.49836364360901508</c:v>
                </c:pt>
                <c:pt idx="138">
                  <c:v>-0.50675890397724443</c:v>
                </c:pt>
                <c:pt idx="139">
                  <c:v>-0.50675890397724443</c:v>
                </c:pt>
                <c:pt idx="140">
                  <c:v>-0.49836364360901508</c:v>
                </c:pt>
                <c:pt idx="141">
                  <c:v>-0.49836364360901508</c:v>
                </c:pt>
                <c:pt idx="142">
                  <c:v>-0.49836364360901508</c:v>
                </c:pt>
                <c:pt idx="143">
                  <c:v>-0.50675890397724443</c:v>
                </c:pt>
                <c:pt idx="144">
                  <c:v>-0.49836364360901508</c:v>
                </c:pt>
                <c:pt idx="145">
                  <c:v>-0.49836364360901508</c:v>
                </c:pt>
                <c:pt idx="146">
                  <c:v>-0.50675890397724443</c:v>
                </c:pt>
                <c:pt idx="147">
                  <c:v>-0.49836364360901508</c:v>
                </c:pt>
                <c:pt idx="148">
                  <c:v>-0.49836364360901508</c:v>
                </c:pt>
                <c:pt idx="149">
                  <c:v>-0.50675890397724443</c:v>
                </c:pt>
                <c:pt idx="150">
                  <c:v>-0.49836364360901508</c:v>
                </c:pt>
                <c:pt idx="151">
                  <c:v>-0.49836364360901508</c:v>
                </c:pt>
                <c:pt idx="152">
                  <c:v>-0.50675890397724443</c:v>
                </c:pt>
                <c:pt idx="153">
                  <c:v>-0.50675890397724443</c:v>
                </c:pt>
                <c:pt idx="154">
                  <c:v>-0.49836364360901508</c:v>
                </c:pt>
                <c:pt idx="155">
                  <c:v>-0.49836364360901508</c:v>
                </c:pt>
                <c:pt idx="156">
                  <c:v>-0.49836364360901508</c:v>
                </c:pt>
                <c:pt idx="157">
                  <c:v>-0.49836364360901508</c:v>
                </c:pt>
                <c:pt idx="158">
                  <c:v>-0.49836364360901508</c:v>
                </c:pt>
                <c:pt idx="159">
                  <c:v>-0.49836364360901508</c:v>
                </c:pt>
                <c:pt idx="160">
                  <c:v>-0.50675890397724443</c:v>
                </c:pt>
                <c:pt idx="161">
                  <c:v>-0.50675890397724443</c:v>
                </c:pt>
                <c:pt idx="162">
                  <c:v>-0.49836364360901508</c:v>
                </c:pt>
                <c:pt idx="163">
                  <c:v>-0.50675890397724443</c:v>
                </c:pt>
                <c:pt idx="164">
                  <c:v>-0.50675890397724443</c:v>
                </c:pt>
                <c:pt idx="165">
                  <c:v>-0.50675890397724443</c:v>
                </c:pt>
                <c:pt idx="166">
                  <c:v>-0.50675890397724443</c:v>
                </c:pt>
                <c:pt idx="167">
                  <c:v>-0.50675890397724443</c:v>
                </c:pt>
                <c:pt idx="168">
                  <c:v>-0.49836364360901508</c:v>
                </c:pt>
                <c:pt idx="169">
                  <c:v>-0.50675890397724443</c:v>
                </c:pt>
                <c:pt idx="170">
                  <c:v>-0.50675890397724443</c:v>
                </c:pt>
                <c:pt idx="171">
                  <c:v>-0.50675890397724443</c:v>
                </c:pt>
                <c:pt idx="172">
                  <c:v>-0.49836364360901508</c:v>
                </c:pt>
                <c:pt idx="173">
                  <c:v>-0.49836364360901508</c:v>
                </c:pt>
                <c:pt idx="174">
                  <c:v>-0.49836364360901508</c:v>
                </c:pt>
                <c:pt idx="175">
                  <c:v>-0.50675890397724443</c:v>
                </c:pt>
                <c:pt idx="176">
                  <c:v>-0.50675890397724443</c:v>
                </c:pt>
                <c:pt idx="177">
                  <c:v>-0.50675890397724443</c:v>
                </c:pt>
                <c:pt idx="178">
                  <c:v>-0.49836364360901508</c:v>
                </c:pt>
                <c:pt idx="179">
                  <c:v>-0.49836364360901508</c:v>
                </c:pt>
                <c:pt idx="180">
                  <c:v>-0.50675890397724443</c:v>
                </c:pt>
                <c:pt idx="181">
                  <c:v>-0.49836364360901508</c:v>
                </c:pt>
                <c:pt idx="182">
                  <c:v>-0.50675890397724443</c:v>
                </c:pt>
                <c:pt idx="183">
                  <c:v>-0.49836364360901508</c:v>
                </c:pt>
                <c:pt idx="184">
                  <c:v>-0.50675890397724443</c:v>
                </c:pt>
                <c:pt idx="185">
                  <c:v>-0.50675890397724443</c:v>
                </c:pt>
                <c:pt idx="186">
                  <c:v>-0.50675890397724443</c:v>
                </c:pt>
                <c:pt idx="187">
                  <c:v>-0.50675890397724443</c:v>
                </c:pt>
                <c:pt idx="188">
                  <c:v>-0.50675890397724443</c:v>
                </c:pt>
                <c:pt idx="189">
                  <c:v>-0.50675890397724443</c:v>
                </c:pt>
                <c:pt idx="190">
                  <c:v>-0.50675890397724443</c:v>
                </c:pt>
                <c:pt idx="191">
                  <c:v>-0.50675890397724443</c:v>
                </c:pt>
                <c:pt idx="192">
                  <c:v>-0.50675890397724443</c:v>
                </c:pt>
                <c:pt idx="193">
                  <c:v>-0.49836364360901508</c:v>
                </c:pt>
                <c:pt idx="194">
                  <c:v>-0.50675890397724443</c:v>
                </c:pt>
                <c:pt idx="195">
                  <c:v>-0.50675890397724443</c:v>
                </c:pt>
                <c:pt idx="196">
                  <c:v>-0.50675890397724443</c:v>
                </c:pt>
                <c:pt idx="197">
                  <c:v>-0.50675890397724443</c:v>
                </c:pt>
                <c:pt idx="198">
                  <c:v>-0.50675890397724443</c:v>
                </c:pt>
                <c:pt idx="199">
                  <c:v>-0.50675890397724443</c:v>
                </c:pt>
                <c:pt idx="200">
                  <c:v>-0.50675890397724443</c:v>
                </c:pt>
                <c:pt idx="201">
                  <c:v>-0.50675890397724443</c:v>
                </c:pt>
                <c:pt idx="202">
                  <c:v>-0.50675890397724443</c:v>
                </c:pt>
                <c:pt idx="203">
                  <c:v>-0.50675890397724443</c:v>
                </c:pt>
                <c:pt idx="204">
                  <c:v>-0.51515416434547379</c:v>
                </c:pt>
                <c:pt idx="205">
                  <c:v>-0.50675890397724443</c:v>
                </c:pt>
                <c:pt idx="206">
                  <c:v>-0.50675890397724443</c:v>
                </c:pt>
                <c:pt idx="207">
                  <c:v>-0.51515416434547379</c:v>
                </c:pt>
                <c:pt idx="208">
                  <c:v>-0.51515416434547379</c:v>
                </c:pt>
                <c:pt idx="209">
                  <c:v>-0.50675890397724443</c:v>
                </c:pt>
                <c:pt idx="210">
                  <c:v>-0.50675890397724443</c:v>
                </c:pt>
                <c:pt idx="211">
                  <c:v>-0.50675890397724443</c:v>
                </c:pt>
                <c:pt idx="212">
                  <c:v>-0.50675890397724443</c:v>
                </c:pt>
                <c:pt idx="213">
                  <c:v>-0.51515416434547379</c:v>
                </c:pt>
                <c:pt idx="214">
                  <c:v>-0.50675890397724443</c:v>
                </c:pt>
                <c:pt idx="215">
                  <c:v>-0.51515416434547379</c:v>
                </c:pt>
                <c:pt idx="216">
                  <c:v>-0.50675890397724443</c:v>
                </c:pt>
                <c:pt idx="217">
                  <c:v>-0.50675890397724443</c:v>
                </c:pt>
                <c:pt idx="218">
                  <c:v>-0.50675890397724443</c:v>
                </c:pt>
                <c:pt idx="219">
                  <c:v>-0.50675890397724443</c:v>
                </c:pt>
                <c:pt idx="220">
                  <c:v>-0.50675890397724443</c:v>
                </c:pt>
                <c:pt idx="221">
                  <c:v>-0.50675890397724443</c:v>
                </c:pt>
                <c:pt idx="222">
                  <c:v>-0.51515416434547379</c:v>
                </c:pt>
                <c:pt idx="223">
                  <c:v>-0.51515416434547379</c:v>
                </c:pt>
                <c:pt idx="224">
                  <c:v>-0.51515416434547379</c:v>
                </c:pt>
                <c:pt idx="225">
                  <c:v>-0.51515416434547379</c:v>
                </c:pt>
                <c:pt idx="226">
                  <c:v>-0.51515416434547379</c:v>
                </c:pt>
                <c:pt idx="227">
                  <c:v>-0.51515416434547379</c:v>
                </c:pt>
                <c:pt idx="228">
                  <c:v>-0.50675890397724443</c:v>
                </c:pt>
                <c:pt idx="229">
                  <c:v>-0.51515416434547379</c:v>
                </c:pt>
                <c:pt idx="230">
                  <c:v>-0.51515416434547379</c:v>
                </c:pt>
                <c:pt idx="231">
                  <c:v>-0.51515416434547379</c:v>
                </c:pt>
                <c:pt idx="232">
                  <c:v>-0.51515416434547379</c:v>
                </c:pt>
                <c:pt idx="233">
                  <c:v>-0.51515416434547379</c:v>
                </c:pt>
                <c:pt idx="234">
                  <c:v>-0.51515416434547379</c:v>
                </c:pt>
                <c:pt idx="235">
                  <c:v>-0.51515416434547379</c:v>
                </c:pt>
                <c:pt idx="236">
                  <c:v>-0.51515416434547379</c:v>
                </c:pt>
                <c:pt idx="237">
                  <c:v>-0.52354942471370314</c:v>
                </c:pt>
                <c:pt idx="238">
                  <c:v>-0.51515416434547379</c:v>
                </c:pt>
                <c:pt idx="239">
                  <c:v>-0.52354942471370314</c:v>
                </c:pt>
                <c:pt idx="240">
                  <c:v>-0.51515416434547379</c:v>
                </c:pt>
                <c:pt idx="241">
                  <c:v>-0.51515416434547379</c:v>
                </c:pt>
                <c:pt idx="242">
                  <c:v>-0.51515416434547379</c:v>
                </c:pt>
                <c:pt idx="243">
                  <c:v>-0.51515416434547379</c:v>
                </c:pt>
                <c:pt idx="244">
                  <c:v>-0.52354942471370314</c:v>
                </c:pt>
                <c:pt idx="245">
                  <c:v>-0.51515416434547379</c:v>
                </c:pt>
                <c:pt idx="246">
                  <c:v>-0.51515416434547379</c:v>
                </c:pt>
                <c:pt idx="247">
                  <c:v>-0.52354942471370314</c:v>
                </c:pt>
                <c:pt idx="248">
                  <c:v>-0.52354942471370314</c:v>
                </c:pt>
                <c:pt idx="249">
                  <c:v>-0.52354942471370314</c:v>
                </c:pt>
                <c:pt idx="250">
                  <c:v>-0.52354942471370314</c:v>
                </c:pt>
                <c:pt idx="251">
                  <c:v>-0.52354942471370314</c:v>
                </c:pt>
                <c:pt idx="252">
                  <c:v>-0.52354942471370314</c:v>
                </c:pt>
                <c:pt idx="253">
                  <c:v>-0.52354942471370314</c:v>
                </c:pt>
                <c:pt idx="254">
                  <c:v>-0.52354942471370314</c:v>
                </c:pt>
                <c:pt idx="255">
                  <c:v>-0.52354942471370314</c:v>
                </c:pt>
                <c:pt idx="256">
                  <c:v>-0.52354942471370314</c:v>
                </c:pt>
                <c:pt idx="257">
                  <c:v>-0.52354942471370314</c:v>
                </c:pt>
                <c:pt idx="258">
                  <c:v>-0.51515416434547379</c:v>
                </c:pt>
                <c:pt idx="259">
                  <c:v>-0.52354942471370314</c:v>
                </c:pt>
                <c:pt idx="260">
                  <c:v>-0.52354942471370314</c:v>
                </c:pt>
                <c:pt idx="261">
                  <c:v>-0.52354942471370314</c:v>
                </c:pt>
                <c:pt idx="262">
                  <c:v>-0.53194468508193249</c:v>
                </c:pt>
                <c:pt idx="263">
                  <c:v>-0.53194468508193249</c:v>
                </c:pt>
                <c:pt idx="264">
                  <c:v>-0.52354942471370314</c:v>
                </c:pt>
                <c:pt idx="265">
                  <c:v>-0.52354942471370314</c:v>
                </c:pt>
                <c:pt idx="266">
                  <c:v>-0.52354942471370314</c:v>
                </c:pt>
                <c:pt idx="267">
                  <c:v>-0.52354942471370314</c:v>
                </c:pt>
                <c:pt idx="268">
                  <c:v>-0.52354942471370314</c:v>
                </c:pt>
                <c:pt idx="269">
                  <c:v>-0.52354942471370314</c:v>
                </c:pt>
                <c:pt idx="270">
                  <c:v>-0.52354942471370314</c:v>
                </c:pt>
                <c:pt idx="271">
                  <c:v>-0.53194468508193249</c:v>
                </c:pt>
                <c:pt idx="272">
                  <c:v>-0.52354942471370314</c:v>
                </c:pt>
                <c:pt idx="273">
                  <c:v>-0.52354942471370314</c:v>
                </c:pt>
                <c:pt idx="274">
                  <c:v>-0.52354942471370314</c:v>
                </c:pt>
                <c:pt idx="275">
                  <c:v>-0.51515416434547379</c:v>
                </c:pt>
                <c:pt idx="276">
                  <c:v>-0.51515416434547379</c:v>
                </c:pt>
                <c:pt idx="277">
                  <c:v>-0.51515416434547379</c:v>
                </c:pt>
                <c:pt idx="278">
                  <c:v>-0.51515416434547379</c:v>
                </c:pt>
                <c:pt idx="279">
                  <c:v>-0.51515416434547379</c:v>
                </c:pt>
                <c:pt idx="280">
                  <c:v>-0.50675890397724443</c:v>
                </c:pt>
                <c:pt idx="281">
                  <c:v>-0.49836364360901508</c:v>
                </c:pt>
                <c:pt idx="282">
                  <c:v>-0.49836364360901508</c:v>
                </c:pt>
                <c:pt idx="283">
                  <c:v>-0.49836364360901508</c:v>
                </c:pt>
                <c:pt idx="284">
                  <c:v>-0.48996838324078573</c:v>
                </c:pt>
                <c:pt idx="285">
                  <c:v>-0.48157312287255638</c:v>
                </c:pt>
                <c:pt idx="286">
                  <c:v>-0.47317786250432703</c:v>
                </c:pt>
                <c:pt idx="287">
                  <c:v>-0.46478260213609768</c:v>
                </c:pt>
                <c:pt idx="288">
                  <c:v>-0.44799208139963898</c:v>
                </c:pt>
                <c:pt idx="289">
                  <c:v>-0.43959682103140962</c:v>
                </c:pt>
                <c:pt idx="290">
                  <c:v>-0.43120156066318038</c:v>
                </c:pt>
                <c:pt idx="291">
                  <c:v>-0.42280630029495092</c:v>
                </c:pt>
                <c:pt idx="292">
                  <c:v>-0.40601577955849222</c:v>
                </c:pt>
                <c:pt idx="293">
                  <c:v>-0.39762051919026287</c:v>
                </c:pt>
                <c:pt idx="294">
                  <c:v>-0.38082999845380416</c:v>
                </c:pt>
                <c:pt idx="295">
                  <c:v>-0.36403947771734546</c:v>
                </c:pt>
                <c:pt idx="296">
                  <c:v>-0.33885369661265741</c:v>
                </c:pt>
                <c:pt idx="297">
                  <c:v>-0.33045843624442806</c:v>
                </c:pt>
                <c:pt idx="298">
                  <c:v>-0.31366791550796935</c:v>
                </c:pt>
                <c:pt idx="299">
                  <c:v>-0.2884821344032813</c:v>
                </c:pt>
                <c:pt idx="300">
                  <c:v>-0.28008687403505195</c:v>
                </c:pt>
                <c:pt idx="301">
                  <c:v>-0.25490109293036389</c:v>
                </c:pt>
                <c:pt idx="302">
                  <c:v>-0.22971531182567587</c:v>
                </c:pt>
                <c:pt idx="303">
                  <c:v>-0.21292479108921716</c:v>
                </c:pt>
                <c:pt idx="304">
                  <c:v>-0.18773900998452911</c:v>
                </c:pt>
                <c:pt idx="305">
                  <c:v>-0.16255322887984106</c:v>
                </c:pt>
                <c:pt idx="306">
                  <c:v>-0.137367447775153</c:v>
                </c:pt>
                <c:pt idx="307">
                  <c:v>-0.11218166667046495</c:v>
                </c:pt>
                <c:pt idx="308">
                  <c:v>-8.6995885565776893E-2</c:v>
                </c:pt>
                <c:pt idx="309">
                  <c:v>-6.1810104461088838E-2</c:v>
                </c:pt>
                <c:pt idx="310">
                  <c:v>-3.6624323356400784E-2</c:v>
                </c:pt>
                <c:pt idx="311">
                  <c:v>-1.143854225171273E-2</c:v>
                </c:pt>
                <c:pt idx="312">
                  <c:v>1.3747238852975324E-2</c:v>
                </c:pt>
                <c:pt idx="313">
                  <c:v>4.732828032589273E-2</c:v>
                </c:pt>
                <c:pt idx="314">
                  <c:v>8.0909321798810135E-2</c:v>
                </c:pt>
                <c:pt idx="315">
                  <c:v>0.11449036327172754</c:v>
                </c:pt>
                <c:pt idx="316">
                  <c:v>0.1396761443764156</c:v>
                </c:pt>
                <c:pt idx="317">
                  <c:v>0.173257185849333</c:v>
                </c:pt>
                <c:pt idx="318">
                  <c:v>0.20683822732225041</c:v>
                </c:pt>
                <c:pt idx="319">
                  <c:v>0.24041926879516781</c:v>
                </c:pt>
                <c:pt idx="320">
                  <c:v>0.27400031026808525</c:v>
                </c:pt>
                <c:pt idx="321">
                  <c:v>0.30758135174100265</c:v>
                </c:pt>
                <c:pt idx="322">
                  <c:v>0.34116239321392006</c:v>
                </c:pt>
                <c:pt idx="323">
                  <c:v>0.37474343468683746</c:v>
                </c:pt>
                <c:pt idx="324">
                  <c:v>0.40832447615975487</c:v>
                </c:pt>
                <c:pt idx="325">
                  <c:v>0.44190551763267238</c:v>
                </c:pt>
                <c:pt idx="326">
                  <c:v>0.47548655910558968</c:v>
                </c:pt>
                <c:pt idx="327">
                  <c:v>0.50067234021027773</c:v>
                </c:pt>
                <c:pt idx="328">
                  <c:v>0.52585812131496579</c:v>
                </c:pt>
                <c:pt idx="329">
                  <c:v>0.51746286094673644</c:v>
                </c:pt>
                <c:pt idx="330">
                  <c:v>0.50906760057850708</c:v>
                </c:pt>
                <c:pt idx="331">
                  <c:v>0.50906760057850708</c:v>
                </c:pt>
                <c:pt idx="332">
                  <c:v>0.50906760057850708</c:v>
                </c:pt>
                <c:pt idx="333">
                  <c:v>0.50906760057850708</c:v>
                </c:pt>
                <c:pt idx="334">
                  <c:v>0.51746286094673644</c:v>
                </c:pt>
                <c:pt idx="335">
                  <c:v>0.50906760057850708</c:v>
                </c:pt>
                <c:pt idx="336">
                  <c:v>0.50906760057850708</c:v>
                </c:pt>
                <c:pt idx="337">
                  <c:v>0.51746286094673644</c:v>
                </c:pt>
                <c:pt idx="338">
                  <c:v>0.50906760057850708</c:v>
                </c:pt>
                <c:pt idx="339">
                  <c:v>0.50906760057850708</c:v>
                </c:pt>
                <c:pt idx="340">
                  <c:v>0.50906760057850708</c:v>
                </c:pt>
                <c:pt idx="341">
                  <c:v>0.50906760057850708</c:v>
                </c:pt>
                <c:pt idx="342">
                  <c:v>0.50906760057850708</c:v>
                </c:pt>
                <c:pt idx="343">
                  <c:v>0.50906760057850708</c:v>
                </c:pt>
                <c:pt idx="344">
                  <c:v>0.50906760057850708</c:v>
                </c:pt>
                <c:pt idx="345">
                  <c:v>0.50906760057850708</c:v>
                </c:pt>
                <c:pt idx="346">
                  <c:v>0.50906760057850708</c:v>
                </c:pt>
                <c:pt idx="347">
                  <c:v>0.50906760057850708</c:v>
                </c:pt>
                <c:pt idx="348">
                  <c:v>0.50906760057850708</c:v>
                </c:pt>
                <c:pt idx="349">
                  <c:v>0.50906760057850708</c:v>
                </c:pt>
                <c:pt idx="350">
                  <c:v>0.50906760057850708</c:v>
                </c:pt>
                <c:pt idx="351">
                  <c:v>0.50906760057850708</c:v>
                </c:pt>
                <c:pt idx="352">
                  <c:v>0.50906760057850708</c:v>
                </c:pt>
                <c:pt idx="353">
                  <c:v>0.51746286094673644</c:v>
                </c:pt>
                <c:pt idx="354">
                  <c:v>0.50906760057850708</c:v>
                </c:pt>
                <c:pt idx="355">
                  <c:v>0.50906760057850708</c:v>
                </c:pt>
                <c:pt idx="356">
                  <c:v>0.50906760057850708</c:v>
                </c:pt>
                <c:pt idx="357">
                  <c:v>0.50906760057850708</c:v>
                </c:pt>
                <c:pt idx="358">
                  <c:v>0.50906760057850708</c:v>
                </c:pt>
                <c:pt idx="359">
                  <c:v>0.50906760057850708</c:v>
                </c:pt>
                <c:pt idx="360">
                  <c:v>0.50906760057850708</c:v>
                </c:pt>
                <c:pt idx="361">
                  <c:v>0.50906760057850708</c:v>
                </c:pt>
                <c:pt idx="362">
                  <c:v>0.50906760057850708</c:v>
                </c:pt>
                <c:pt idx="363">
                  <c:v>0.50906760057850708</c:v>
                </c:pt>
                <c:pt idx="364">
                  <c:v>0.50906760057850708</c:v>
                </c:pt>
                <c:pt idx="365">
                  <c:v>0.50906760057850708</c:v>
                </c:pt>
                <c:pt idx="366">
                  <c:v>0.50906760057850708</c:v>
                </c:pt>
                <c:pt idx="367">
                  <c:v>0.50906760057850708</c:v>
                </c:pt>
                <c:pt idx="368">
                  <c:v>0.50906760057850708</c:v>
                </c:pt>
                <c:pt idx="369">
                  <c:v>0.50906760057850708</c:v>
                </c:pt>
                <c:pt idx="370">
                  <c:v>0.50906760057850708</c:v>
                </c:pt>
                <c:pt idx="371">
                  <c:v>0.50906760057850708</c:v>
                </c:pt>
                <c:pt idx="372">
                  <c:v>0.50906760057850708</c:v>
                </c:pt>
                <c:pt idx="373">
                  <c:v>0.50906760057850708</c:v>
                </c:pt>
                <c:pt idx="374">
                  <c:v>0.50906760057850708</c:v>
                </c:pt>
                <c:pt idx="375">
                  <c:v>0.50906760057850708</c:v>
                </c:pt>
                <c:pt idx="376">
                  <c:v>0.50906760057850708</c:v>
                </c:pt>
                <c:pt idx="377">
                  <c:v>0.50906760057850708</c:v>
                </c:pt>
                <c:pt idx="378">
                  <c:v>0.50906760057850708</c:v>
                </c:pt>
                <c:pt idx="379">
                  <c:v>0.50906760057850708</c:v>
                </c:pt>
                <c:pt idx="380">
                  <c:v>0.50906760057850708</c:v>
                </c:pt>
                <c:pt idx="381">
                  <c:v>0.50906760057850708</c:v>
                </c:pt>
                <c:pt idx="382">
                  <c:v>0.50906760057850708</c:v>
                </c:pt>
                <c:pt idx="383">
                  <c:v>0.50906760057850708</c:v>
                </c:pt>
                <c:pt idx="384">
                  <c:v>0.50906760057850708</c:v>
                </c:pt>
                <c:pt idx="385">
                  <c:v>0.50906760057850708</c:v>
                </c:pt>
                <c:pt idx="386">
                  <c:v>0.50906760057850708</c:v>
                </c:pt>
                <c:pt idx="387">
                  <c:v>0.50906760057850708</c:v>
                </c:pt>
                <c:pt idx="388">
                  <c:v>0.50067234021027773</c:v>
                </c:pt>
                <c:pt idx="389">
                  <c:v>0.50906760057850708</c:v>
                </c:pt>
                <c:pt idx="390">
                  <c:v>0.50906760057850708</c:v>
                </c:pt>
                <c:pt idx="391">
                  <c:v>0.50906760057850708</c:v>
                </c:pt>
                <c:pt idx="392">
                  <c:v>0.50906760057850708</c:v>
                </c:pt>
                <c:pt idx="393">
                  <c:v>0.50906760057850708</c:v>
                </c:pt>
                <c:pt idx="394">
                  <c:v>0.50906760057850708</c:v>
                </c:pt>
                <c:pt idx="395">
                  <c:v>0.50906760057850708</c:v>
                </c:pt>
                <c:pt idx="396">
                  <c:v>0.50906760057850708</c:v>
                </c:pt>
                <c:pt idx="397">
                  <c:v>0.50906760057850708</c:v>
                </c:pt>
                <c:pt idx="398">
                  <c:v>0.50906760057850708</c:v>
                </c:pt>
                <c:pt idx="399">
                  <c:v>0.50906760057850708</c:v>
                </c:pt>
                <c:pt idx="400">
                  <c:v>0.50906760057850708</c:v>
                </c:pt>
                <c:pt idx="401">
                  <c:v>0.50906760057850708</c:v>
                </c:pt>
                <c:pt idx="402">
                  <c:v>0.50906760057850708</c:v>
                </c:pt>
                <c:pt idx="403">
                  <c:v>0.51746286094673644</c:v>
                </c:pt>
                <c:pt idx="404">
                  <c:v>0.50906760057850708</c:v>
                </c:pt>
                <c:pt idx="405">
                  <c:v>0.50906760057850708</c:v>
                </c:pt>
                <c:pt idx="406">
                  <c:v>0.50906760057850708</c:v>
                </c:pt>
                <c:pt idx="407">
                  <c:v>0.50906760057850708</c:v>
                </c:pt>
                <c:pt idx="408">
                  <c:v>0.50906760057850708</c:v>
                </c:pt>
                <c:pt idx="409">
                  <c:v>0.50906760057850708</c:v>
                </c:pt>
                <c:pt idx="410">
                  <c:v>0.51746286094673644</c:v>
                </c:pt>
                <c:pt idx="411">
                  <c:v>0.50906760057850708</c:v>
                </c:pt>
                <c:pt idx="412">
                  <c:v>0.50906760057850708</c:v>
                </c:pt>
                <c:pt idx="413">
                  <c:v>0.50906760057850708</c:v>
                </c:pt>
                <c:pt idx="414">
                  <c:v>0.50906760057850708</c:v>
                </c:pt>
                <c:pt idx="415">
                  <c:v>0.51746286094673644</c:v>
                </c:pt>
                <c:pt idx="416">
                  <c:v>0.51746286094673644</c:v>
                </c:pt>
                <c:pt idx="417">
                  <c:v>0.51746286094673644</c:v>
                </c:pt>
                <c:pt idx="418">
                  <c:v>0.50906760057850708</c:v>
                </c:pt>
                <c:pt idx="419">
                  <c:v>0.50906760057850708</c:v>
                </c:pt>
                <c:pt idx="420">
                  <c:v>0.50906760057850708</c:v>
                </c:pt>
                <c:pt idx="421">
                  <c:v>0.50906760057850708</c:v>
                </c:pt>
                <c:pt idx="422">
                  <c:v>0.51746286094673644</c:v>
                </c:pt>
                <c:pt idx="423">
                  <c:v>0.50906760057850708</c:v>
                </c:pt>
                <c:pt idx="424">
                  <c:v>0.50906760057850708</c:v>
                </c:pt>
                <c:pt idx="425">
                  <c:v>0.51746286094673644</c:v>
                </c:pt>
                <c:pt idx="426">
                  <c:v>0.51746286094673644</c:v>
                </c:pt>
                <c:pt idx="427">
                  <c:v>0.51746286094673644</c:v>
                </c:pt>
                <c:pt idx="428">
                  <c:v>0.51746286094673644</c:v>
                </c:pt>
                <c:pt idx="429">
                  <c:v>0.51746286094673644</c:v>
                </c:pt>
                <c:pt idx="430">
                  <c:v>0.51746286094673644</c:v>
                </c:pt>
                <c:pt idx="431">
                  <c:v>0.50906760057850708</c:v>
                </c:pt>
                <c:pt idx="432">
                  <c:v>0.51746286094673644</c:v>
                </c:pt>
                <c:pt idx="433">
                  <c:v>0.51746286094673644</c:v>
                </c:pt>
                <c:pt idx="434">
                  <c:v>0.51746286094673644</c:v>
                </c:pt>
                <c:pt idx="435">
                  <c:v>0.51746286094673644</c:v>
                </c:pt>
                <c:pt idx="436">
                  <c:v>0.52585812131496579</c:v>
                </c:pt>
                <c:pt idx="437">
                  <c:v>0.51746286094673644</c:v>
                </c:pt>
                <c:pt idx="438">
                  <c:v>0.51746286094673644</c:v>
                </c:pt>
                <c:pt idx="439">
                  <c:v>0.51746286094673644</c:v>
                </c:pt>
                <c:pt idx="440">
                  <c:v>0.50906760057850708</c:v>
                </c:pt>
                <c:pt idx="441">
                  <c:v>0.51746286094673644</c:v>
                </c:pt>
                <c:pt idx="442">
                  <c:v>0.51746286094673644</c:v>
                </c:pt>
                <c:pt idx="443">
                  <c:v>0.52585812131496579</c:v>
                </c:pt>
                <c:pt idx="444">
                  <c:v>0.51746286094673644</c:v>
                </c:pt>
                <c:pt idx="445">
                  <c:v>0.51746286094673644</c:v>
                </c:pt>
                <c:pt idx="446">
                  <c:v>0.51746286094673644</c:v>
                </c:pt>
                <c:pt idx="447">
                  <c:v>0.51746286094673644</c:v>
                </c:pt>
                <c:pt idx="448">
                  <c:v>0.51746286094673644</c:v>
                </c:pt>
                <c:pt idx="449">
                  <c:v>0.52585812131496579</c:v>
                </c:pt>
                <c:pt idx="450">
                  <c:v>0.51746286094673644</c:v>
                </c:pt>
                <c:pt idx="451">
                  <c:v>0.51746286094673644</c:v>
                </c:pt>
                <c:pt idx="452">
                  <c:v>0.52585812131496579</c:v>
                </c:pt>
                <c:pt idx="453">
                  <c:v>0.51746286094673644</c:v>
                </c:pt>
                <c:pt idx="454">
                  <c:v>0.51746286094673644</c:v>
                </c:pt>
                <c:pt idx="455">
                  <c:v>0.51746286094673644</c:v>
                </c:pt>
                <c:pt idx="456">
                  <c:v>0.51746286094673644</c:v>
                </c:pt>
                <c:pt idx="457">
                  <c:v>0.52585812131496579</c:v>
                </c:pt>
                <c:pt idx="458">
                  <c:v>0.52585812131496579</c:v>
                </c:pt>
                <c:pt idx="459">
                  <c:v>0.52585812131496579</c:v>
                </c:pt>
                <c:pt idx="460">
                  <c:v>0.52585812131496579</c:v>
                </c:pt>
                <c:pt idx="461">
                  <c:v>0.51746286094673644</c:v>
                </c:pt>
                <c:pt idx="462">
                  <c:v>0.52585812131496579</c:v>
                </c:pt>
                <c:pt idx="463">
                  <c:v>0.52585812131496579</c:v>
                </c:pt>
                <c:pt idx="464">
                  <c:v>0.51746286094673644</c:v>
                </c:pt>
                <c:pt idx="465">
                  <c:v>0.52585812131496579</c:v>
                </c:pt>
                <c:pt idx="466">
                  <c:v>0.52585812131496579</c:v>
                </c:pt>
                <c:pt idx="467">
                  <c:v>0.52585812131496579</c:v>
                </c:pt>
                <c:pt idx="468">
                  <c:v>0.52585812131496579</c:v>
                </c:pt>
                <c:pt idx="469">
                  <c:v>0.52585812131496579</c:v>
                </c:pt>
                <c:pt idx="470">
                  <c:v>0.52585812131496579</c:v>
                </c:pt>
                <c:pt idx="471">
                  <c:v>0.53425338168319503</c:v>
                </c:pt>
                <c:pt idx="472">
                  <c:v>0.52585812131496579</c:v>
                </c:pt>
                <c:pt idx="473">
                  <c:v>0.52585812131496579</c:v>
                </c:pt>
                <c:pt idx="474">
                  <c:v>0.52585812131496579</c:v>
                </c:pt>
                <c:pt idx="475">
                  <c:v>0.52585812131496579</c:v>
                </c:pt>
                <c:pt idx="476">
                  <c:v>0.52585812131496579</c:v>
                </c:pt>
                <c:pt idx="477">
                  <c:v>0.52585812131496579</c:v>
                </c:pt>
                <c:pt idx="478">
                  <c:v>0.52585812131496579</c:v>
                </c:pt>
                <c:pt idx="479">
                  <c:v>0.52585812131496579</c:v>
                </c:pt>
                <c:pt idx="480">
                  <c:v>0.53425338168319503</c:v>
                </c:pt>
                <c:pt idx="481">
                  <c:v>0.52585812131496579</c:v>
                </c:pt>
                <c:pt idx="482">
                  <c:v>0.52585812131496579</c:v>
                </c:pt>
                <c:pt idx="483">
                  <c:v>0.52585812131496579</c:v>
                </c:pt>
                <c:pt idx="484">
                  <c:v>0.52585812131496579</c:v>
                </c:pt>
                <c:pt idx="485">
                  <c:v>0.53425338168319503</c:v>
                </c:pt>
                <c:pt idx="486">
                  <c:v>0.52585812131496579</c:v>
                </c:pt>
                <c:pt idx="487">
                  <c:v>0.52585812131496579</c:v>
                </c:pt>
                <c:pt idx="488">
                  <c:v>0.53425338168319503</c:v>
                </c:pt>
                <c:pt idx="489">
                  <c:v>0.52585812131496579</c:v>
                </c:pt>
                <c:pt idx="490">
                  <c:v>0.53425338168319503</c:v>
                </c:pt>
                <c:pt idx="491">
                  <c:v>0.52585812131496579</c:v>
                </c:pt>
                <c:pt idx="492">
                  <c:v>0.52585812131496579</c:v>
                </c:pt>
                <c:pt idx="493">
                  <c:v>0.53425338168319503</c:v>
                </c:pt>
                <c:pt idx="494">
                  <c:v>0.52585812131496579</c:v>
                </c:pt>
                <c:pt idx="495">
                  <c:v>0.53425338168319503</c:v>
                </c:pt>
                <c:pt idx="496">
                  <c:v>0.52585812131496579</c:v>
                </c:pt>
                <c:pt idx="497">
                  <c:v>0.53425338168319503</c:v>
                </c:pt>
                <c:pt idx="498">
                  <c:v>0.52585812131496579</c:v>
                </c:pt>
                <c:pt idx="499">
                  <c:v>0.53425338168319503</c:v>
                </c:pt>
                <c:pt idx="500">
                  <c:v>0.53425338168319503</c:v>
                </c:pt>
                <c:pt idx="501">
                  <c:v>0.53425338168319503</c:v>
                </c:pt>
                <c:pt idx="502">
                  <c:v>0.53425338168319503</c:v>
                </c:pt>
                <c:pt idx="503">
                  <c:v>0.53425338168319503</c:v>
                </c:pt>
                <c:pt idx="504">
                  <c:v>0.53425338168319503</c:v>
                </c:pt>
                <c:pt idx="505">
                  <c:v>0.53425338168319503</c:v>
                </c:pt>
                <c:pt idx="506">
                  <c:v>0.53425338168319503</c:v>
                </c:pt>
                <c:pt idx="507">
                  <c:v>0.53425338168319503</c:v>
                </c:pt>
                <c:pt idx="508">
                  <c:v>0.52585812131496579</c:v>
                </c:pt>
                <c:pt idx="509">
                  <c:v>0.53425338168319503</c:v>
                </c:pt>
                <c:pt idx="510">
                  <c:v>0.53425338168319503</c:v>
                </c:pt>
                <c:pt idx="511">
                  <c:v>0.53425338168319503</c:v>
                </c:pt>
                <c:pt idx="512">
                  <c:v>0.53425338168319503</c:v>
                </c:pt>
                <c:pt idx="513">
                  <c:v>0.52585812131496579</c:v>
                </c:pt>
                <c:pt idx="514">
                  <c:v>0.51746286094673644</c:v>
                </c:pt>
                <c:pt idx="515">
                  <c:v>0.51746286094673644</c:v>
                </c:pt>
                <c:pt idx="516">
                  <c:v>0.50906760057850708</c:v>
                </c:pt>
                <c:pt idx="517">
                  <c:v>0.50906760057850708</c:v>
                </c:pt>
                <c:pt idx="518">
                  <c:v>0.50906760057850708</c:v>
                </c:pt>
                <c:pt idx="519">
                  <c:v>0.50067234021027773</c:v>
                </c:pt>
                <c:pt idx="520">
                  <c:v>0.49227707984204838</c:v>
                </c:pt>
                <c:pt idx="521">
                  <c:v>0.48388181947381903</c:v>
                </c:pt>
                <c:pt idx="522">
                  <c:v>0.47548655910558968</c:v>
                </c:pt>
                <c:pt idx="523">
                  <c:v>0.46709129873736033</c:v>
                </c:pt>
                <c:pt idx="524">
                  <c:v>0.45869603836913087</c:v>
                </c:pt>
                <c:pt idx="525">
                  <c:v>0.45030077800090174</c:v>
                </c:pt>
                <c:pt idx="526">
                  <c:v>0.43351025726444292</c:v>
                </c:pt>
                <c:pt idx="527">
                  <c:v>0.42511499689621357</c:v>
                </c:pt>
                <c:pt idx="528">
                  <c:v>0.40832447615975487</c:v>
                </c:pt>
                <c:pt idx="529">
                  <c:v>0.39153395542329616</c:v>
                </c:pt>
                <c:pt idx="530">
                  <c:v>0.37474343468683746</c:v>
                </c:pt>
                <c:pt idx="531">
                  <c:v>0.36634817431860811</c:v>
                </c:pt>
                <c:pt idx="532">
                  <c:v>0.34955765358214941</c:v>
                </c:pt>
                <c:pt idx="533">
                  <c:v>0.33276713284569071</c:v>
                </c:pt>
                <c:pt idx="534">
                  <c:v>0.315976612109232</c:v>
                </c:pt>
                <c:pt idx="535">
                  <c:v>0.29079083100454384</c:v>
                </c:pt>
                <c:pt idx="536">
                  <c:v>0.27400031026808525</c:v>
                </c:pt>
                <c:pt idx="537">
                  <c:v>0.24881452916339716</c:v>
                </c:pt>
                <c:pt idx="538">
                  <c:v>0.22362874805870905</c:v>
                </c:pt>
                <c:pt idx="539">
                  <c:v>0.20683822732225041</c:v>
                </c:pt>
                <c:pt idx="540">
                  <c:v>0.1900477065857917</c:v>
                </c:pt>
                <c:pt idx="541">
                  <c:v>0.16486192548110365</c:v>
                </c:pt>
                <c:pt idx="542">
                  <c:v>0.1396761443764156</c:v>
                </c:pt>
                <c:pt idx="543">
                  <c:v>0.10609510290349819</c:v>
                </c:pt>
                <c:pt idx="544">
                  <c:v>8.9304582167039487E-2</c:v>
                </c:pt>
                <c:pt idx="545">
                  <c:v>5.5723540694122081E-2</c:v>
                </c:pt>
                <c:pt idx="546">
                  <c:v>3.0537759589433999E-2</c:v>
                </c:pt>
                <c:pt idx="547">
                  <c:v>5.3519784847459728E-3</c:v>
                </c:pt>
                <c:pt idx="548">
                  <c:v>-2.8229062988171433E-2</c:v>
                </c:pt>
                <c:pt idx="549">
                  <c:v>-6.1810104461088838E-2</c:v>
                </c:pt>
                <c:pt idx="550">
                  <c:v>-8.6995885565776893E-2</c:v>
                </c:pt>
                <c:pt idx="551">
                  <c:v>-0.1205769270386943</c:v>
                </c:pt>
                <c:pt idx="552">
                  <c:v>-0.1541579685116117</c:v>
                </c:pt>
                <c:pt idx="553">
                  <c:v>-0.18773900998452911</c:v>
                </c:pt>
                <c:pt idx="554">
                  <c:v>-0.21292479108921716</c:v>
                </c:pt>
                <c:pt idx="555">
                  <c:v>-0.24650583256213457</c:v>
                </c:pt>
                <c:pt idx="556">
                  <c:v>-0.28008687403505195</c:v>
                </c:pt>
                <c:pt idx="557">
                  <c:v>-0.31366791550796935</c:v>
                </c:pt>
                <c:pt idx="558">
                  <c:v>-0.34724895698088676</c:v>
                </c:pt>
                <c:pt idx="559">
                  <c:v>-0.38922525882203352</c:v>
                </c:pt>
                <c:pt idx="560">
                  <c:v>-0.42280630029495092</c:v>
                </c:pt>
                <c:pt idx="561">
                  <c:v>-0.45638734176786833</c:v>
                </c:pt>
                <c:pt idx="562">
                  <c:v>-0.48157312287255638</c:v>
                </c:pt>
                <c:pt idx="563">
                  <c:v>-0.51515416434547379</c:v>
                </c:pt>
                <c:pt idx="564">
                  <c:v>-0.51515416434547379</c:v>
                </c:pt>
                <c:pt idx="565">
                  <c:v>-0.50675890397724443</c:v>
                </c:pt>
                <c:pt idx="566">
                  <c:v>-0.50675890397724443</c:v>
                </c:pt>
                <c:pt idx="567">
                  <c:v>-0.50675890397724443</c:v>
                </c:pt>
                <c:pt idx="568">
                  <c:v>-0.50675890397724443</c:v>
                </c:pt>
                <c:pt idx="569">
                  <c:v>-0.50675890397724443</c:v>
                </c:pt>
                <c:pt idx="570">
                  <c:v>-0.50675890397724443</c:v>
                </c:pt>
                <c:pt idx="571">
                  <c:v>-0.50675890397724443</c:v>
                </c:pt>
                <c:pt idx="572">
                  <c:v>-0.50675890397724443</c:v>
                </c:pt>
                <c:pt idx="573">
                  <c:v>-0.50675890397724443</c:v>
                </c:pt>
                <c:pt idx="574">
                  <c:v>-0.50675890397724443</c:v>
                </c:pt>
                <c:pt idx="575">
                  <c:v>-0.50675890397724443</c:v>
                </c:pt>
                <c:pt idx="576">
                  <c:v>-0.50675890397724443</c:v>
                </c:pt>
                <c:pt idx="577">
                  <c:v>-0.50675890397724443</c:v>
                </c:pt>
                <c:pt idx="578">
                  <c:v>-0.50675890397724443</c:v>
                </c:pt>
                <c:pt idx="579">
                  <c:v>-0.50675890397724443</c:v>
                </c:pt>
                <c:pt idx="580">
                  <c:v>-0.50675890397724443</c:v>
                </c:pt>
                <c:pt idx="581">
                  <c:v>-0.50675890397724443</c:v>
                </c:pt>
                <c:pt idx="582">
                  <c:v>-0.50675890397724443</c:v>
                </c:pt>
                <c:pt idx="583">
                  <c:v>-0.50675890397724443</c:v>
                </c:pt>
                <c:pt idx="584">
                  <c:v>-0.50675890397724443</c:v>
                </c:pt>
                <c:pt idx="585">
                  <c:v>-0.50675890397724443</c:v>
                </c:pt>
                <c:pt idx="586">
                  <c:v>-0.50675890397724443</c:v>
                </c:pt>
                <c:pt idx="587">
                  <c:v>-0.50675890397724443</c:v>
                </c:pt>
                <c:pt idx="588">
                  <c:v>-0.50675890397724443</c:v>
                </c:pt>
                <c:pt idx="589">
                  <c:v>-0.50675890397724443</c:v>
                </c:pt>
                <c:pt idx="590">
                  <c:v>-0.50675890397724443</c:v>
                </c:pt>
                <c:pt idx="591">
                  <c:v>-0.50675890397724443</c:v>
                </c:pt>
                <c:pt idx="592">
                  <c:v>-0.50675890397724443</c:v>
                </c:pt>
                <c:pt idx="593">
                  <c:v>-0.50675890397724443</c:v>
                </c:pt>
                <c:pt idx="594">
                  <c:v>-0.49836364360901508</c:v>
                </c:pt>
                <c:pt idx="595">
                  <c:v>-0.50675890397724443</c:v>
                </c:pt>
                <c:pt idx="596">
                  <c:v>-0.50675890397724443</c:v>
                </c:pt>
                <c:pt idx="597">
                  <c:v>-0.49836364360901508</c:v>
                </c:pt>
                <c:pt idx="598">
                  <c:v>-0.49836364360901508</c:v>
                </c:pt>
                <c:pt idx="599">
                  <c:v>-0.49836364360901508</c:v>
                </c:pt>
                <c:pt idx="600">
                  <c:v>-0.49836364360901508</c:v>
                </c:pt>
                <c:pt idx="601">
                  <c:v>-0.50675890397724443</c:v>
                </c:pt>
                <c:pt idx="602">
                  <c:v>-0.50675890397724443</c:v>
                </c:pt>
                <c:pt idx="603">
                  <c:v>-0.50675890397724443</c:v>
                </c:pt>
                <c:pt idx="604">
                  <c:v>-0.50675890397724443</c:v>
                </c:pt>
                <c:pt idx="605">
                  <c:v>-0.50675890397724443</c:v>
                </c:pt>
                <c:pt idx="606">
                  <c:v>-0.49836364360901508</c:v>
                </c:pt>
                <c:pt idx="607">
                  <c:v>-0.49836364360901508</c:v>
                </c:pt>
                <c:pt idx="608">
                  <c:v>-0.50675890397724443</c:v>
                </c:pt>
                <c:pt idx="609">
                  <c:v>-0.50675890397724443</c:v>
                </c:pt>
                <c:pt idx="610">
                  <c:v>-0.50675890397724443</c:v>
                </c:pt>
                <c:pt idx="611">
                  <c:v>-0.49836364360901508</c:v>
                </c:pt>
                <c:pt idx="612">
                  <c:v>-0.49836364360901508</c:v>
                </c:pt>
                <c:pt idx="613">
                  <c:v>-0.49836364360901508</c:v>
                </c:pt>
                <c:pt idx="614">
                  <c:v>-0.49836364360901508</c:v>
                </c:pt>
                <c:pt idx="615">
                  <c:v>-0.50675890397724443</c:v>
                </c:pt>
                <c:pt idx="616">
                  <c:v>-0.49836364360901508</c:v>
                </c:pt>
                <c:pt idx="617">
                  <c:v>-0.49836364360901508</c:v>
                </c:pt>
                <c:pt idx="618">
                  <c:v>-0.50675890397724443</c:v>
                </c:pt>
                <c:pt idx="619">
                  <c:v>-0.49836364360901508</c:v>
                </c:pt>
                <c:pt idx="620">
                  <c:v>-0.49836364360901508</c:v>
                </c:pt>
                <c:pt idx="621">
                  <c:v>-0.50675890397724443</c:v>
                </c:pt>
                <c:pt idx="622">
                  <c:v>-0.50675890397724443</c:v>
                </c:pt>
                <c:pt idx="623">
                  <c:v>-0.50675890397724443</c:v>
                </c:pt>
                <c:pt idx="624">
                  <c:v>-0.49836364360901508</c:v>
                </c:pt>
                <c:pt idx="625">
                  <c:v>-0.50675890397724443</c:v>
                </c:pt>
                <c:pt idx="626">
                  <c:v>-0.49836364360901508</c:v>
                </c:pt>
                <c:pt idx="627">
                  <c:v>-0.50675890397724443</c:v>
                </c:pt>
                <c:pt idx="628">
                  <c:v>-0.50675890397724443</c:v>
                </c:pt>
                <c:pt idx="629">
                  <c:v>-0.50675890397724443</c:v>
                </c:pt>
                <c:pt idx="630">
                  <c:v>-0.49836364360901508</c:v>
                </c:pt>
                <c:pt idx="631">
                  <c:v>-0.49836364360901508</c:v>
                </c:pt>
                <c:pt idx="632">
                  <c:v>-0.50675890397724443</c:v>
                </c:pt>
                <c:pt idx="633">
                  <c:v>-0.50675890397724443</c:v>
                </c:pt>
                <c:pt idx="634">
                  <c:v>-0.50675890397724443</c:v>
                </c:pt>
                <c:pt idx="635">
                  <c:v>-0.50675890397724443</c:v>
                </c:pt>
                <c:pt idx="636">
                  <c:v>-0.50675890397724443</c:v>
                </c:pt>
                <c:pt idx="637">
                  <c:v>-0.50675890397724443</c:v>
                </c:pt>
                <c:pt idx="638">
                  <c:v>-0.50675890397724443</c:v>
                </c:pt>
                <c:pt idx="639">
                  <c:v>-0.50675890397724443</c:v>
                </c:pt>
                <c:pt idx="640">
                  <c:v>-0.50675890397724443</c:v>
                </c:pt>
                <c:pt idx="641">
                  <c:v>-0.50675890397724443</c:v>
                </c:pt>
                <c:pt idx="642">
                  <c:v>-0.50675890397724443</c:v>
                </c:pt>
                <c:pt idx="643">
                  <c:v>-0.50675890397724443</c:v>
                </c:pt>
                <c:pt idx="644">
                  <c:v>-0.50675890397724443</c:v>
                </c:pt>
                <c:pt idx="645">
                  <c:v>-0.50675890397724443</c:v>
                </c:pt>
                <c:pt idx="646">
                  <c:v>-0.50675890397724443</c:v>
                </c:pt>
                <c:pt idx="647">
                  <c:v>-0.50675890397724443</c:v>
                </c:pt>
                <c:pt idx="648">
                  <c:v>-0.50675890397724443</c:v>
                </c:pt>
                <c:pt idx="649">
                  <c:v>-0.50675890397724443</c:v>
                </c:pt>
                <c:pt idx="650">
                  <c:v>-0.50675890397724443</c:v>
                </c:pt>
                <c:pt idx="651">
                  <c:v>-0.50675890397724443</c:v>
                </c:pt>
                <c:pt idx="652">
                  <c:v>-0.50675890397724443</c:v>
                </c:pt>
                <c:pt idx="653">
                  <c:v>-0.50675890397724443</c:v>
                </c:pt>
                <c:pt idx="654">
                  <c:v>-0.50675890397724443</c:v>
                </c:pt>
                <c:pt idx="655">
                  <c:v>-0.50675890397724443</c:v>
                </c:pt>
                <c:pt idx="656">
                  <c:v>-0.50675890397724443</c:v>
                </c:pt>
                <c:pt idx="657">
                  <c:v>-0.50675890397724443</c:v>
                </c:pt>
                <c:pt idx="658">
                  <c:v>-0.50675890397724443</c:v>
                </c:pt>
                <c:pt idx="659">
                  <c:v>-0.50675890397724443</c:v>
                </c:pt>
                <c:pt idx="660">
                  <c:v>-0.50675890397724443</c:v>
                </c:pt>
                <c:pt idx="661">
                  <c:v>-0.51515416434547379</c:v>
                </c:pt>
                <c:pt idx="662">
                  <c:v>-0.50675890397724443</c:v>
                </c:pt>
                <c:pt idx="663">
                  <c:v>-0.50675890397724443</c:v>
                </c:pt>
                <c:pt idx="664">
                  <c:v>-0.50675890397724443</c:v>
                </c:pt>
                <c:pt idx="665">
                  <c:v>-0.50675890397724443</c:v>
                </c:pt>
                <c:pt idx="666">
                  <c:v>-0.50675890397724443</c:v>
                </c:pt>
                <c:pt idx="667">
                  <c:v>-0.51515416434547379</c:v>
                </c:pt>
                <c:pt idx="668">
                  <c:v>-0.50675890397724443</c:v>
                </c:pt>
                <c:pt idx="669">
                  <c:v>-0.51515416434547379</c:v>
                </c:pt>
                <c:pt idx="670">
                  <c:v>-0.50675890397724443</c:v>
                </c:pt>
                <c:pt idx="671">
                  <c:v>-0.51515416434547379</c:v>
                </c:pt>
                <c:pt idx="672">
                  <c:v>-0.50675890397724443</c:v>
                </c:pt>
                <c:pt idx="673">
                  <c:v>-0.50675890397724443</c:v>
                </c:pt>
                <c:pt idx="674">
                  <c:v>-0.50675890397724443</c:v>
                </c:pt>
                <c:pt idx="675">
                  <c:v>-0.51515416434547379</c:v>
                </c:pt>
                <c:pt idx="676">
                  <c:v>-0.50675890397724443</c:v>
                </c:pt>
                <c:pt idx="677">
                  <c:v>-0.50675890397724443</c:v>
                </c:pt>
                <c:pt idx="678">
                  <c:v>-0.51515416434547379</c:v>
                </c:pt>
                <c:pt idx="679">
                  <c:v>-0.51515416434547379</c:v>
                </c:pt>
                <c:pt idx="680">
                  <c:v>-0.50675890397724443</c:v>
                </c:pt>
                <c:pt idx="681">
                  <c:v>-0.50675890397724443</c:v>
                </c:pt>
                <c:pt idx="682">
                  <c:v>-0.50675890397724443</c:v>
                </c:pt>
                <c:pt idx="683">
                  <c:v>-0.51515416434547379</c:v>
                </c:pt>
                <c:pt idx="684">
                  <c:v>-0.51515416434547379</c:v>
                </c:pt>
                <c:pt idx="685">
                  <c:v>-0.51515416434547379</c:v>
                </c:pt>
                <c:pt idx="686">
                  <c:v>-0.51515416434547379</c:v>
                </c:pt>
                <c:pt idx="687">
                  <c:v>-0.51515416434547379</c:v>
                </c:pt>
                <c:pt idx="688">
                  <c:v>-0.51515416434547379</c:v>
                </c:pt>
                <c:pt idx="689">
                  <c:v>-0.51515416434547379</c:v>
                </c:pt>
                <c:pt idx="690">
                  <c:v>-0.51515416434547379</c:v>
                </c:pt>
                <c:pt idx="691">
                  <c:v>-0.51515416434547379</c:v>
                </c:pt>
                <c:pt idx="692">
                  <c:v>-0.51515416434547379</c:v>
                </c:pt>
                <c:pt idx="693">
                  <c:v>-0.51515416434547379</c:v>
                </c:pt>
                <c:pt idx="694">
                  <c:v>-0.51515416434547379</c:v>
                </c:pt>
                <c:pt idx="695">
                  <c:v>-0.51515416434547379</c:v>
                </c:pt>
                <c:pt idx="696">
                  <c:v>-0.51515416434547379</c:v>
                </c:pt>
                <c:pt idx="697">
                  <c:v>-0.51515416434547379</c:v>
                </c:pt>
                <c:pt idx="698">
                  <c:v>-0.51515416434547379</c:v>
                </c:pt>
                <c:pt idx="699">
                  <c:v>-0.52354942471370314</c:v>
                </c:pt>
                <c:pt idx="700">
                  <c:v>-0.51515416434547379</c:v>
                </c:pt>
                <c:pt idx="701">
                  <c:v>-0.52354942471370314</c:v>
                </c:pt>
                <c:pt idx="702">
                  <c:v>-0.51515416434547379</c:v>
                </c:pt>
                <c:pt idx="703">
                  <c:v>-0.52354942471370314</c:v>
                </c:pt>
                <c:pt idx="704">
                  <c:v>-0.51515416434547379</c:v>
                </c:pt>
                <c:pt idx="705">
                  <c:v>-0.51515416434547379</c:v>
                </c:pt>
                <c:pt idx="706">
                  <c:v>-0.51515416434547379</c:v>
                </c:pt>
                <c:pt idx="707">
                  <c:v>-0.51515416434547379</c:v>
                </c:pt>
                <c:pt idx="708">
                  <c:v>-0.51515416434547379</c:v>
                </c:pt>
                <c:pt idx="709">
                  <c:v>-0.51515416434547379</c:v>
                </c:pt>
                <c:pt idx="710">
                  <c:v>-0.51515416434547379</c:v>
                </c:pt>
                <c:pt idx="711">
                  <c:v>-0.51515416434547379</c:v>
                </c:pt>
                <c:pt idx="712">
                  <c:v>-0.52354942471370314</c:v>
                </c:pt>
                <c:pt idx="713">
                  <c:v>-0.52354942471370314</c:v>
                </c:pt>
                <c:pt idx="714">
                  <c:v>-0.52354942471370314</c:v>
                </c:pt>
                <c:pt idx="715">
                  <c:v>-0.52354942471370314</c:v>
                </c:pt>
                <c:pt idx="716">
                  <c:v>-0.52354942471370314</c:v>
                </c:pt>
                <c:pt idx="717">
                  <c:v>-0.52354942471370314</c:v>
                </c:pt>
                <c:pt idx="718">
                  <c:v>-0.52354942471370314</c:v>
                </c:pt>
                <c:pt idx="719">
                  <c:v>-0.52354942471370314</c:v>
                </c:pt>
                <c:pt idx="720">
                  <c:v>-0.53194468508193249</c:v>
                </c:pt>
                <c:pt idx="721">
                  <c:v>-0.51515416434547379</c:v>
                </c:pt>
                <c:pt idx="722">
                  <c:v>-0.52354942471370314</c:v>
                </c:pt>
                <c:pt idx="723">
                  <c:v>-0.53194468508193249</c:v>
                </c:pt>
                <c:pt idx="724">
                  <c:v>-0.53194468508193249</c:v>
                </c:pt>
                <c:pt idx="725">
                  <c:v>-0.52354942471370314</c:v>
                </c:pt>
                <c:pt idx="726">
                  <c:v>-0.52354942471370314</c:v>
                </c:pt>
                <c:pt idx="727">
                  <c:v>-0.52354942471370314</c:v>
                </c:pt>
                <c:pt idx="728">
                  <c:v>-0.53194468508193249</c:v>
                </c:pt>
                <c:pt idx="729">
                  <c:v>-0.52354942471370314</c:v>
                </c:pt>
                <c:pt idx="730">
                  <c:v>-0.52354942471370314</c:v>
                </c:pt>
                <c:pt idx="731">
                  <c:v>-0.52354942471370314</c:v>
                </c:pt>
                <c:pt idx="732">
                  <c:v>-0.52354942471370314</c:v>
                </c:pt>
                <c:pt idx="733">
                  <c:v>-0.53194468508193249</c:v>
                </c:pt>
                <c:pt idx="734">
                  <c:v>-0.52354942471370314</c:v>
                </c:pt>
                <c:pt idx="735">
                  <c:v>-0.52354942471370314</c:v>
                </c:pt>
                <c:pt idx="736">
                  <c:v>-0.52354942471370314</c:v>
                </c:pt>
                <c:pt idx="737">
                  <c:v>-0.53194468508193249</c:v>
                </c:pt>
                <c:pt idx="738">
                  <c:v>-0.52354942471370314</c:v>
                </c:pt>
                <c:pt idx="739">
                  <c:v>-0.53194468508193249</c:v>
                </c:pt>
                <c:pt idx="740">
                  <c:v>-0.53194468508193249</c:v>
                </c:pt>
                <c:pt idx="741">
                  <c:v>-0.52354942471370314</c:v>
                </c:pt>
                <c:pt idx="742">
                  <c:v>-0.52354942471370314</c:v>
                </c:pt>
                <c:pt idx="743">
                  <c:v>-0.52354942471370314</c:v>
                </c:pt>
                <c:pt idx="744">
                  <c:v>-0.52354942471370314</c:v>
                </c:pt>
                <c:pt idx="745">
                  <c:v>-0.52354942471370314</c:v>
                </c:pt>
                <c:pt idx="746">
                  <c:v>-0.52354942471370314</c:v>
                </c:pt>
                <c:pt idx="747">
                  <c:v>-0.52354942471370314</c:v>
                </c:pt>
                <c:pt idx="748">
                  <c:v>-0.51515416434547379</c:v>
                </c:pt>
                <c:pt idx="749">
                  <c:v>-0.51515416434547379</c:v>
                </c:pt>
                <c:pt idx="750">
                  <c:v>-0.51515416434547379</c:v>
                </c:pt>
                <c:pt idx="751">
                  <c:v>-0.51515416434547379</c:v>
                </c:pt>
                <c:pt idx="752">
                  <c:v>-0.50675890397724443</c:v>
                </c:pt>
                <c:pt idx="753">
                  <c:v>-0.50675890397724443</c:v>
                </c:pt>
                <c:pt idx="754">
                  <c:v>-0.50675890397724443</c:v>
                </c:pt>
                <c:pt idx="755">
                  <c:v>-0.48996838324078573</c:v>
                </c:pt>
                <c:pt idx="756">
                  <c:v>-0.48996838324078573</c:v>
                </c:pt>
                <c:pt idx="757">
                  <c:v>-0.47317786250432703</c:v>
                </c:pt>
                <c:pt idx="758">
                  <c:v>-0.46478260213609768</c:v>
                </c:pt>
                <c:pt idx="759">
                  <c:v>-0.45638734176786833</c:v>
                </c:pt>
                <c:pt idx="760">
                  <c:v>-0.44799208139963898</c:v>
                </c:pt>
                <c:pt idx="761">
                  <c:v>-0.43120156066318038</c:v>
                </c:pt>
                <c:pt idx="762">
                  <c:v>-0.42280630029495092</c:v>
                </c:pt>
                <c:pt idx="763">
                  <c:v>-0.41441103992672157</c:v>
                </c:pt>
                <c:pt idx="764">
                  <c:v>-0.39762051919026287</c:v>
                </c:pt>
                <c:pt idx="765">
                  <c:v>-0.38082999845380416</c:v>
                </c:pt>
                <c:pt idx="766">
                  <c:v>-0.36403947771734546</c:v>
                </c:pt>
                <c:pt idx="767">
                  <c:v>-0.34724895698088676</c:v>
                </c:pt>
                <c:pt idx="768">
                  <c:v>-0.33045843624442806</c:v>
                </c:pt>
                <c:pt idx="769">
                  <c:v>-0.31366791550796935</c:v>
                </c:pt>
                <c:pt idx="770">
                  <c:v>-0.29687739477151065</c:v>
                </c:pt>
                <c:pt idx="771">
                  <c:v>-0.2716916136668226</c:v>
                </c:pt>
                <c:pt idx="772">
                  <c:v>-0.25490109293036389</c:v>
                </c:pt>
                <c:pt idx="773">
                  <c:v>-0.23811057219390522</c:v>
                </c:pt>
                <c:pt idx="774">
                  <c:v>-0.21292479108921716</c:v>
                </c:pt>
                <c:pt idx="775">
                  <c:v>-0.18773900998452911</c:v>
                </c:pt>
                <c:pt idx="776">
                  <c:v>-0.17094848924807041</c:v>
                </c:pt>
                <c:pt idx="777">
                  <c:v>-0.14576270814338235</c:v>
                </c:pt>
                <c:pt idx="778">
                  <c:v>-0.1205769270386943</c:v>
                </c:pt>
                <c:pt idx="779">
                  <c:v>-8.6995885565776893E-2</c:v>
                </c:pt>
                <c:pt idx="780">
                  <c:v>-7.020536482931819E-2</c:v>
                </c:pt>
                <c:pt idx="781">
                  <c:v>-3.6624323356400784E-2</c:v>
                </c:pt>
                <c:pt idx="782">
                  <c:v>-1.143854225171273E-2</c:v>
                </c:pt>
                <c:pt idx="783">
                  <c:v>2.2142499221204676E-2</c:v>
                </c:pt>
                <c:pt idx="784">
                  <c:v>4.732828032589273E-2</c:v>
                </c:pt>
                <c:pt idx="785">
                  <c:v>8.0909321798810135E-2</c:v>
                </c:pt>
                <c:pt idx="786">
                  <c:v>0.10609510290349819</c:v>
                </c:pt>
                <c:pt idx="787">
                  <c:v>0.1396761443764156</c:v>
                </c:pt>
                <c:pt idx="788">
                  <c:v>0.173257185849333</c:v>
                </c:pt>
                <c:pt idx="789">
                  <c:v>0.198442966954021</c:v>
                </c:pt>
                <c:pt idx="790">
                  <c:v>0.23202400842693846</c:v>
                </c:pt>
                <c:pt idx="791">
                  <c:v>0.26560504989985589</c:v>
                </c:pt>
                <c:pt idx="792">
                  <c:v>0.2991860913727733</c:v>
                </c:pt>
                <c:pt idx="793">
                  <c:v>0.33276713284569071</c:v>
                </c:pt>
                <c:pt idx="794">
                  <c:v>0.36634817431860811</c:v>
                </c:pt>
                <c:pt idx="795">
                  <c:v>0.40832447615975487</c:v>
                </c:pt>
                <c:pt idx="796">
                  <c:v>0.44190551763267238</c:v>
                </c:pt>
                <c:pt idx="797">
                  <c:v>0.46709129873736033</c:v>
                </c:pt>
                <c:pt idx="798">
                  <c:v>0.50067234021027773</c:v>
                </c:pt>
                <c:pt idx="799">
                  <c:v>0.51746286094673644</c:v>
                </c:pt>
                <c:pt idx="800">
                  <c:v>0.51746286094673644</c:v>
                </c:pt>
                <c:pt idx="801">
                  <c:v>0.50906760057850708</c:v>
                </c:pt>
                <c:pt idx="802">
                  <c:v>0.51746286094673644</c:v>
                </c:pt>
                <c:pt idx="803">
                  <c:v>0.50906760057850708</c:v>
                </c:pt>
                <c:pt idx="804">
                  <c:v>0.50906760057850708</c:v>
                </c:pt>
                <c:pt idx="805">
                  <c:v>0.50906760057850708</c:v>
                </c:pt>
                <c:pt idx="806">
                  <c:v>0.50906760057850708</c:v>
                </c:pt>
                <c:pt idx="807">
                  <c:v>0.50906760057850708</c:v>
                </c:pt>
                <c:pt idx="808">
                  <c:v>0.50906760057850708</c:v>
                </c:pt>
                <c:pt idx="809">
                  <c:v>0.50906760057850708</c:v>
                </c:pt>
                <c:pt idx="810">
                  <c:v>0.50906760057850708</c:v>
                </c:pt>
                <c:pt idx="811">
                  <c:v>0.50906760057850708</c:v>
                </c:pt>
                <c:pt idx="812">
                  <c:v>0.50906760057850708</c:v>
                </c:pt>
                <c:pt idx="813">
                  <c:v>0.50906760057850708</c:v>
                </c:pt>
                <c:pt idx="814">
                  <c:v>0.50906760057850708</c:v>
                </c:pt>
                <c:pt idx="815">
                  <c:v>0.50906760057850708</c:v>
                </c:pt>
                <c:pt idx="816">
                  <c:v>0.50906760057850708</c:v>
                </c:pt>
                <c:pt idx="817">
                  <c:v>0.50906760057850708</c:v>
                </c:pt>
                <c:pt idx="818">
                  <c:v>0.50906760057850708</c:v>
                </c:pt>
                <c:pt idx="819">
                  <c:v>0.50906760057850708</c:v>
                </c:pt>
                <c:pt idx="820">
                  <c:v>0.50906760057850708</c:v>
                </c:pt>
                <c:pt idx="821">
                  <c:v>0.50906760057850708</c:v>
                </c:pt>
                <c:pt idx="822">
                  <c:v>0.50906760057850708</c:v>
                </c:pt>
                <c:pt idx="823">
                  <c:v>0.50906760057850708</c:v>
                </c:pt>
                <c:pt idx="824">
                  <c:v>0.50906760057850708</c:v>
                </c:pt>
                <c:pt idx="825">
                  <c:v>0.50906760057850708</c:v>
                </c:pt>
                <c:pt idx="826">
                  <c:v>0.50906760057850708</c:v>
                </c:pt>
                <c:pt idx="827">
                  <c:v>0.50067234021027773</c:v>
                </c:pt>
                <c:pt idx="828">
                  <c:v>0.50906760057850708</c:v>
                </c:pt>
                <c:pt idx="829">
                  <c:v>0.50906760057850708</c:v>
                </c:pt>
                <c:pt idx="830">
                  <c:v>0.50906760057850708</c:v>
                </c:pt>
                <c:pt idx="831">
                  <c:v>0.50906760057850708</c:v>
                </c:pt>
                <c:pt idx="832">
                  <c:v>0.50906760057850708</c:v>
                </c:pt>
                <c:pt idx="833">
                  <c:v>0.50067234021027773</c:v>
                </c:pt>
                <c:pt idx="834">
                  <c:v>0.50906760057850708</c:v>
                </c:pt>
                <c:pt idx="835">
                  <c:v>0.50906760057850708</c:v>
                </c:pt>
                <c:pt idx="836">
                  <c:v>0.50906760057850708</c:v>
                </c:pt>
                <c:pt idx="837">
                  <c:v>0.50906760057850708</c:v>
                </c:pt>
                <c:pt idx="838">
                  <c:v>0.50906760057850708</c:v>
                </c:pt>
                <c:pt idx="839">
                  <c:v>0.50906760057850708</c:v>
                </c:pt>
                <c:pt idx="840">
                  <c:v>0.50906760057850708</c:v>
                </c:pt>
                <c:pt idx="841">
                  <c:v>0.50067234021027773</c:v>
                </c:pt>
                <c:pt idx="842">
                  <c:v>0.50067234021027773</c:v>
                </c:pt>
                <c:pt idx="843">
                  <c:v>0.50067234021027773</c:v>
                </c:pt>
                <c:pt idx="844">
                  <c:v>0.50906760057850708</c:v>
                </c:pt>
                <c:pt idx="845">
                  <c:v>0.50906760057850708</c:v>
                </c:pt>
                <c:pt idx="846">
                  <c:v>0.50067234021027773</c:v>
                </c:pt>
                <c:pt idx="847">
                  <c:v>0.50067234021027773</c:v>
                </c:pt>
                <c:pt idx="848">
                  <c:v>0.50906760057850708</c:v>
                </c:pt>
                <c:pt idx="849">
                  <c:v>0.50067234021027773</c:v>
                </c:pt>
                <c:pt idx="850">
                  <c:v>0.50906760057850708</c:v>
                </c:pt>
                <c:pt idx="851">
                  <c:v>0.50906760057850708</c:v>
                </c:pt>
                <c:pt idx="852">
                  <c:v>0.50906760057850708</c:v>
                </c:pt>
                <c:pt idx="853">
                  <c:v>0.50906760057850708</c:v>
                </c:pt>
                <c:pt idx="854">
                  <c:v>0.50906760057850708</c:v>
                </c:pt>
                <c:pt idx="855">
                  <c:v>0.50906760057850708</c:v>
                </c:pt>
                <c:pt idx="856">
                  <c:v>0.50067234021027773</c:v>
                </c:pt>
                <c:pt idx="857">
                  <c:v>0.50906760057850708</c:v>
                </c:pt>
                <c:pt idx="858">
                  <c:v>0.50906760057850708</c:v>
                </c:pt>
                <c:pt idx="859">
                  <c:v>0.50906760057850708</c:v>
                </c:pt>
                <c:pt idx="860">
                  <c:v>0.50906760057850708</c:v>
                </c:pt>
                <c:pt idx="861">
                  <c:v>0.50067234021027773</c:v>
                </c:pt>
                <c:pt idx="862">
                  <c:v>0.50067234021027773</c:v>
                </c:pt>
                <c:pt idx="863">
                  <c:v>0.50067234021027773</c:v>
                </c:pt>
                <c:pt idx="864">
                  <c:v>0.50906760057850708</c:v>
                </c:pt>
                <c:pt idx="865">
                  <c:v>0.50906760057850708</c:v>
                </c:pt>
                <c:pt idx="866">
                  <c:v>0.50906760057850708</c:v>
                </c:pt>
                <c:pt idx="867">
                  <c:v>0.50906760057850708</c:v>
                </c:pt>
                <c:pt idx="868">
                  <c:v>0.50067234021027773</c:v>
                </c:pt>
                <c:pt idx="869">
                  <c:v>0.50067234021027773</c:v>
                </c:pt>
                <c:pt idx="870">
                  <c:v>0.50906760057850708</c:v>
                </c:pt>
                <c:pt idx="871">
                  <c:v>0.50067234021027773</c:v>
                </c:pt>
                <c:pt idx="872">
                  <c:v>0.50906760057850708</c:v>
                </c:pt>
                <c:pt idx="873">
                  <c:v>0.50906760057850708</c:v>
                </c:pt>
                <c:pt idx="874">
                  <c:v>0.50906760057850708</c:v>
                </c:pt>
                <c:pt idx="875">
                  <c:v>0.50906760057850708</c:v>
                </c:pt>
                <c:pt idx="876">
                  <c:v>0.50906760057850708</c:v>
                </c:pt>
                <c:pt idx="877">
                  <c:v>0.50906760057850708</c:v>
                </c:pt>
                <c:pt idx="878">
                  <c:v>0.50906760057850708</c:v>
                </c:pt>
                <c:pt idx="879">
                  <c:v>0.50067234021027773</c:v>
                </c:pt>
                <c:pt idx="880">
                  <c:v>0.50906760057850708</c:v>
                </c:pt>
                <c:pt idx="881">
                  <c:v>0.50906760057850708</c:v>
                </c:pt>
                <c:pt idx="882">
                  <c:v>0.50067234021027773</c:v>
                </c:pt>
                <c:pt idx="883">
                  <c:v>0.50906760057850708</c:v>
                </c:pt>
                <c:pt idx="884">
                  <c:v>0.50067234021027773</c:v>
                </c:pt>
                <c:pt idx="885">
                  <c:v>0.50067234021027773</c:v>
                </c:pt>
                <c:pt idx="886">
                  <c:v>0.50906760057850708</c:v>
                </c:pt>
                <c:pt idx="887">
                  <c:v>0.50906760057850708</c:v>
                </c:pt>
                <c:pt idx="888">
                  <c:v>0.50906760057850708</c:v>
                </c:pt>
                <c:pt idx="889">
                  <c:v>0.50906760057850708</c:v>
                </c:pt>
                <c:pt idx="890">
                  <c:v>0.50906760057850708</c:v>
                </c:pt>
                <c:pt idx="891">
                  <c:v>0.50906760057850708</c:v>
                </c:pt>
                <c:pt idx="892">
                  <c:v>0.50906760057850708</c:v>
                </c:pt>
                <c:pt idx="893">
                  <c:v>0.50906760057850708</c:v>
                </c:pt>
                <c:pt idx="894">
                  <c:v>0.50906760057850708</c:v>
                </c:pt>
                <c:pt idx="895">
                  <c:v>0.50906760057850708</c:v>
                </c:pt>
                <c:pt idx="896">
                  <c:v>0.50906760057850708</c:v>
                </c:pt>
                <c:pt idx="897">
                  <c:v>0.50906760057850708</c:v>
                </c:pt>
                <c:pt idx="898">
                  <c:v>0.50906760057850708</c:v>
                </c:pt>
                <c:pt idx="899">
                  <c:v>0.50906760057850708</c:v>
                </c:pt>
                <c:pt idx="900">
                  <c:v>0.50906760057850708</c:v>
                </c:pt>
                <c:pt idx="901">
                  <c:v>0.50906760057850708</c:v>
                </c:pt>
                <c:pt idx="902">
                  <c:v>0.50906760057850708</c:v>
                </c:pt>
                <c:pt idx="903">
                  <c:v>0.50906760057850708</c:v>
                </c:pt>
                <c:pt idx="904">
                  <c:v>0.50906760057850708</c:v>
                </c:pt>
                <c:pt idx="905">
                  <c:v>0.50906760057850708</c:v>
                </c:pt>
                <c:pt idx="906">
                  <c:v>0.50906760057850708</c:v>
                </c:pt>
                <c:pt idx="907">
                  <c:v>0.51746286094673644</c:v>
                </c:pt>
                <c:pt idx="908">
                  <c:v>0.51746286094673644</c:v>
                </c:pt>
                <c:pt idx="909">
                  <c:v>0.51746286094673644</c:v>
                </c:pt>
                <c:pt idx="910">
                  <c:v>0.51746286094673644</c:v>
                </c:pt>
                <c:pt idx="911">
                  <c:v>0.50906760057850708</c:v>
                </c:pt>
                <c:pt idx="912">
                  <c:v>0.50906760057850708</c:v>
                </c:pt>
                <c:pt idx="913">
                  <c:v>0.51746286094673644</c:v>
                </c:pt>
                <c:pt idx="914">
                  <c:v>0.50906760057850708</c:v>
                </c:pt>
                <c:pt idx="915">
                  <c:v>0.50906760057850708</c:v>
                </c:pt>
                <c:pt idx="916">
                  <c:v>0.51746286094673644</c:v>
                </c:pt>
                <c:pt idx="917">
                  <c:v>0.51746286094673644</c:v>
                </c:pt>
                <c:pt idx="918">
                  <c:v>0.51746286094673644</c:v>
                </c:pt>
                <c:pt idx="919">
                  <c:v>0.51746286094673644</c:v>
                </c:pt>
                <c:pt idx="920">
                  <c:v>0.51746286094673644</c:v>
                </c:pt>
                <c:pt idx="921">
                  <c:v>0.51746286094673644</c:v>
                </c:pt>
                <c:pt idx="922">
                  <c:v>0.51746286094673644</c:v>
                </c:pt>
                <c:pt idx="923">
                  <c:v>0.51746286094673644</c:v>
                </c:pt>
                <c:pt idx="924">
                  <c:v>0.51746286094673644</c:v>
                </c:pt>
                <c:pt idx="925">
                  <c:v>0.51746286094673644</c:v>
                </c:pt>
                <c:pt idx="926">
                  <c:v>0.52585812131496579</c:v>
                </c:pt>
                <c:pt idx="927">
                  <c:v>0.51746286094673644</c:v>
                </c:pt>
                <c:pt idx="928">
                  <c:v>0.51746286094673644</c:v>
                </c:pt>
                <c:pt idx="929">
                  <c:v>0.51746286094673644</c:v>
                </c:pt>
                <c:pt idx="930">
                  <c:v>0.51746286094673644</c:v>
                </c:pt>
                <c:pt idx="931">
                  <c:v>0.52585812131496579</c:v>
                </c:pt>
                <c:pt idx="932">
                  <c:v>0.51746286094673644</c:v>
                </c:pt>
                <c:pt idx="933">
                  <c:v>0.51746286094673644</c:v>
                </c:pt>
                <c:pt idx="934">
                  <c:v>0.52585812131496579</c:v>
                </c:pt>
                <c:pt idx="935">
                  <c:v>0.51746286094673644</c:v>
                </c:pt>
                <c:pt idx="936">
                  <c:v>0.52585812131496579</c:v>
                </c:pt>
                <c:pt idx="937">
                  <c:v>0.51746286094673644</c:v>
                </c:pt>
                <c:pt idx="938">
                  <c:v>0.52585812131496579</c:v>
                </c:pt>
                <c:pt idx="939">
                  <c:v>0.52585812131496579</c:v>
                </c:pt>
                <c:pt idx="940">
                  <c:v>0.52585812131496579</c:v>
                </c:pt>
                <c:pt idx="941">
                  <c:v>0.52585812131496579</c:v>
                </c:pt>
                <c:pt idx="942">
                  <c:v>0.52585812131496579</c:v>
                </c:pt>
                <c:pt idx="943">
                  <c:v>0.52585812131496579</c:v>
                </c:pt>
                <c:pt idx="944">
                  <c:v>0.52585812131496579</c:v>
                </c:pt>
                <c:pt idx="945">
                  <c:v>0.52585812131496579</c:v>
                </c:pt>
                <c:pt idx="946">
                  <c:v>0.52585812131496579</c:v>
                </c:pt>
                <c:pt idx="947">
                  <c:v>0.52585812131496579</c:v>
                </c:pt>
                <c:pt idx="948">
                  <c:v>0.52585812131496579</c:v>
                </c:pt>
                <c:pt idx="949">
                  <c:v>0.52585812131496579</c:v>
                </c:pt>
                <c:pt idx="950">
                  <c:v>0.52585812131496579</c:v>
                </c:pt>
                <c:pt idx="951">
                  <c:v>0.52585812131496579</c:v>
                </c:pt>
                <c:pt idx="952">
                  <c:v>0.52585812131496579</c:v>
                </c:pt>
                <c:pt idx="953">
                  <c:v>0.52585812131496579</c:v>
                </c:pt>
                <c:pt idx="954">
                  <c:v>0.52585812131496579</c:v>
                </c:pt>
                <c:pt idx="955">
                  <c:v>0.52585812131496579</c:v>
                </c:pt>
                <c:pt idx="956">
                  <c:v>0.52585812131496579</c:v>
                </c:pt>
                <c:pt idx="957">
                  <c:v>0.52585812131496579</c:v>
                </c:pt>
                <c:pt idx="958">
                  <c:v>0.52585812131496579</c:v>
                </c:pt>
                <c:pt idx="959">
                  <c:v>0.53425338168319503</c:v>
                </c:pt>
                <c:pt idx="960">
                  <c:v>0.53425338168319503</c:v>
                </c:pt>
                <c:pt idx="961">
                  <c:v>0.52585812131496579</c:v>
                </c:pt>
                <c:pt idx="962">
                  <c:v>0.52585812131496579</c:v>
                </c:pt>
                <c:pt idx="963">
                  <c:v>0.52585812131496579</c:v>
                </c:pt>
                <c:pt idx="964">
                  <c:v>0.53425338168319503</c:v>
                </c:pt>
                <c:pt idx="965">
                  <c:v>0.53425338168319503</c:v>
                </c:pt>
                <c:pt idx="966">
                  <c:v>0.53425338168319503</c:v>
                </c:pt>
                <c:pt idx="967">
                  <c:v>0.53425338168319503</c:v>
                </c:pt>
                <c:pt idx="968">
                  <c:v>0.53425338168319503</c:v>
                </c:pt>
                <c:pt idx="969">
                  <c:v>0.53425338168319503</c:v>
                </c:pt>
                <c:pt idx="970">
                  <c:v>0.53425338168319503</c:v>
                </c:pt>
                <c:pt idx="971">
                  <c:v>0.53425338168319503</c:v>
                </c:pt>
                <c:pt idx="972">
                  <c:v>0.53425338168319503</c:v>
                </c:pt>
                <c:pt idx="973">
                  <c:v>0.53425338168319503</c:v>
                </c:pt>
                <c:pt idx="974">
                  <c:v>0.53425338168319503</c:v>
                </c:pt>
                <c:pt idx="975">
                  <c:v>0.53425338168319503</c:v>
                </c:pt>
                <c:pt idx="976">
                  <c:v>0.53425338168319503</c:v>
                </c:pt>
                <c:pt idx="977">
                  <c:v>0.53425338168319503</c:v>
                </c:pt>
                <c:pt idx="978">
                  <c:v>0.53425338168319503</c:v>
                </c:pt>
                <c:pt idx="979">
                  <c:v>0.52585812131496579</c:v>
                </c:pt>
                <c:pt idx="980">
                  <c:v>0.53425338168319503</c:v>
                </c:pt>
                <c:pt idx="981">
                  <c:v>0.52585812131496579</c:v>
                </c:pt>
                <c:pt idx="982">
                  <c:v>0.52585812131496579</c:v>
                </c:pt>
                <c:pt idx="983">
                  <c:v>0.52585812131496579</c:v>
                </c:pt>
                <c:pt idx="984">
                  <c:v>0.52585812131496579</c:v>
                </c:pt>
                <c:pt idx="985">
                  <c:v>0.52585812131496579</c:v>
                </c:pt>
                <c:pt idx="986">
                  <c:v>0.51746286094673644</c:v>
                </c:pt>
                <c:pt idx="987">
                  <c:v>0.50906760057850708</c:v>
                </c:pt>
                <c:pt idx="988">
                  <c:v>0.50906760057850708</c:v>
                </c:pt>
                <c:pt idx="989">
                  <c:v>0.50906760057850708</c:v>
                </c:pt>
                <c:pt idx="990">
                  <c:v>0.49227707984204838</c:v>
                </c:pt>
                <c:pt idx="991">
                  <c:v>0.49227707984204838</c:v>
                </c:pt>
                <c:pt idx="992">
                  <c:v>0.49227707984204838</c:v>
                </c:pt>
                <c:pt idx="993">
                  <c:v>0.47548655910558968</c:v>
                </c:pt>
                <c:pt idx="994">
                  <c:v>0.47548655910558968</c:v>
                </c:pt>
                <c:pt idx="995">
                  <c:v>0.45869603836913087</c:v>
                </c:pt>
                <c:pt idx="996">
                  <c:v>0.45030077800090174</c:v>
                </c:pt>
                <c:pt idx="997">
                  <c:v>0.44190551763267238</c:v>
                </c:pt>
                <c:pt idx="998">
                  <c:v>0.42511499689621357</c:v>
                </c:pt>
                <c:pt idx="999">
                  <c:v>0.40832447615975487</c:v>
                </c:pt>
                <c:pt idx="1000">
                  <c:v>0.39153395542329616</c:v>
                </c:pt>
                <c:pt idx="1001">
                  <c:v>0.38313869505506681</c:v>
                </c:pt>
                <c:pt idx="1002">
                  <c:v>0.36634817431860811</c:v>
                </c:pt>
                <c:pt idx="1003">
                  <c:v>0.34955765358214941</c:v>
                </c:pt>
                <c:pt idx="1004">
                  <c:v>0.33276713284569071</c:v>
                </c:pt>
                <c:pt idx="1005">
                  <c:v>0.30758135174100265</c:v>
                </c:pt>
                <c:pt idx="1006">
                  <c:v>0.29079083100454384</c:v>
                </c:pt>
                <c:pt idx="1007">
                  <c:v>0.27400031026808525</c:v>
                </c:pt>
                <c:pt idx="1008">
                  <c:v>0.25720978953162654</c:v>
                </c:pt>
                <c:pt idx="1009">
                  <c:v>0.23202400842693846</c:v>
                </c:pt>
                <c:pt idx="1010">
                  <c:v>0.20683822732225041</c:v>
                </c:pt>
                <c:pt idx="1011">
                  <c:v>0.18165244621756235</c:v>
                </c:pt>
                <c:pt idx="1012">
                  <c:v>0.16486192548110365</c:v>
                </c:pt>
                <c:pt idx="1013">
                  <c:v>0.1396761443764156</c:v>
                </c:pt>
                <c:pt idx="1014">
                  <c:v>0.11449036327172754</c:v>
                </c:pt>
                <c:pt idx="1015">
                  <c:v>8.9304582167039487E-2</c:v>
                </c:pt>
                <c:pt idx="1016">
                  <c:v>6.4118801062351433E-2</c:v>
                </c:pt>
                <c:pt idx="1017">
                  <c:v>3.0537759589433999E-2</c:v>
                </c:pt>
                <c:pt idx="1018">
                  <c:v>5.3519784847459728E-3</c:v>
                </c:pt>
                <c:pt idx="1019">
                  <c:v>-2.8229062988171433E-2</c:v>
                </c:pt>
                <c:pt idx="1020">
                  <c:v>-5.3414844092859501E-2</c:v>
                </c:pt>
                <c:pt idx="1021">
                  <c:v>-7.8600625197547541E-2</c:v>
                </c:pt>
                <c:pt idx="1022">
                  <c:v>-0.11218166667046495</c:v>
                </c:pt>
                <c:pt idx="1023">
                  <c:v>-0.14576270814338235</c:v>
                </c:pt>
                <c:pt idx="1024">
                  <c:v>-0.17934374961629976</c:v>
                </c:pt>
                <c:pt idx="1025">
                  <c:v>-0.21292479108921716</c:v>
                </c:pt>
                <c:pt idx="1026">
                  <c:v>-0.23811057219390522</c:v>
                </c:pt>
                <c:pt idx="1027">
                  <c:v>-0.28008687403505195</c:v>
                </c:pt>
                <c:pt idx="1028">
                  <c:v>-0.31366791550796935</c:v>
                </c:pt>
                <c:pt idx="1029">
                  <c:v>-0.34724895698088676</c:v>
                </c:pt>
                <c:pt idx="1030">
                  <c:v>-0.38082999845380416</c:v>
                </c:pt>
                <c:pt idx="1031">
                  <c:v>-0.41441103992672157</c:v>
                </c:pt>
                <c:pt idx="1032">
                  <c:v>-0.44799208139963898</c:v>
                </c:pt>
                <c:pt idx="1033">
                  <c:v>-0.48157312287255638</c:v>
                </c:pt>
                <c:pt idx="1034">
                  <c:v>-0.50675890397724443</c:v>
                </c:pt>
                <c:pt idx="1035">
                  <c:v>-0.51515416434547379</c:v>
                </c:pt>
                <c:pt idx="1036">
                  <c:v>-0.50675890397724443</c:v>
                </c:pt>
                <c:pt idx="1037">
                  <c:v>-0.49836364360901508</c:v>
                </c:pt>
                <c:pt idx="1038">
                  <c:v>-0.50675890397724443</c:v>
                </c:pt>
                <c:pt idx="1039">
                  <c:v>-0.50675890397724443</c:v>
                </c:pt>
                <c:pt idx="1040">
                  <c:v>-0.50675890397724443</c:v>
                </c:pt>
                <c:pt idx="1041">
                  <c:v>-0.49836364360901508</c:v>
                </c:pt>
                <c:pt idx="1042">
                  <c:v>-0.50675890397724443</c:v>
                </c:pt>
                <c:pt idx="1043">
                  <c:v>-0.50675890397724443</c:v>
                </c:pt>
                <c:pt idx="1044">
                  <c:v>-0.50675890397724443</c:v>
                </c:pt>
                <c:pt idx="1045">
                  <c:v>-0.50675890397724443</c:v>
                </c:pt>
                <c:pt idx="1046">
                  <c:v>-0.50675890397724443</c:v>
                </c:pt>
                <c:pt idx="1047">
                  <c:v>-0.50675890397724443</c:v>
                </c:pt>
                <c:pt idx="1048">
                  <c:v>-0.50675890397724443</c:v>
                </c:pt>
                <c:pt idx="1049">
                  <c:v>-0.50675890397724443</c:v>
                </c:pt>
                <c:pt idx="1050">
                  <c:v>-0.50675890397724443</c:v>
                </c:pt>
                <c:pt idx="1051">
                  <c:v>-0.50675890397724443</c:v>
                </c:pt>
                <c:pt idx="1052">
                  <c:v>-0.49836364360901508</c:v>
                </c:pt>
                <c:pt idx="1053">
                  <c:v>-0.50675890397724443</c:v>
                </c:pt>
                <c:pt idx="1054">
                  <c:v>-0.50675890397724443</c:v>
                </c:pt>
                <c:pt idx="1055">
                  <c:v>-0.50675890397724443</c:v>
                </c:pt>
                <c:pt idx="1056">
                  <c:v>-0.49836364360901508</c:v>
                </c:pt>
                <c:pt idx="1057">
                  <c:v>-0.50675890397724443</c:v>
                </c:pt>
                <c:pt idx="1058">
                  <c:v>-0.50675890397724443</c:v>
                </c:pt>
                <c:pt idx="1059">
                  <c:v>-0.49836364360901508</c:v>
                </c:pt>
                <c:pt idx="1060">
                  <c:v>-0.49836364360901508</c:v>
                </c:pt>
                <c:pt idx="1061">
                  <c:v>-0.49836364360901508</c:v>
                </c:pt>
                <c:pt idx="1062">
                  <c:v>-0.49836364360901508</c:v>
                </c:pt>
                <c:pt idx="1063">
                  <c:v>-0.49836364360901508</c:v>
                </c:pt>
                <c:pt idx="1064">
                  <c:v>-0.50675890397724443</c:v>
                </c:pt>
                <c:pt idx="1065">
                  <c:v>-0.49836364360901508</c:v>
                </c:pt>
                <c:pt idx="1066">
                  <c:v>-0.49836364360901508</c:v>
                </c:pt>
                <c:pt idx="1067">
                  <c:v>-0.50675890397724443</c:v>
                </c:pt>
                <c:pt idx="1068">
                  <c:v>-0.50675890397724443</c:v>
                </c:pt>
                <c:pt idx="1069">
                  <c:v>-0.49836364360901508</c:v>
                </c:pt>
                <c:pt idx="1070">
                  <c:v>-0.49836364360901508</c:v>
                </c:pt>
                <c:pt idx="1071">
                  <c:v>-0.50675890397724443</c:v>
                </c:pt>
                <c:pt idx="1072">
                  <c:v>-0.49836364360901508</c:v>
                </c:pt>
                <c:pt idx="1073">
                  <c:v>-0.49836364360901508</c:v>
                </c:pt>
                <c:pt idx="1074">
                  <c:v>-0.49836364360901508</c:v>
                </c:pt>
                <c:pt idx="1075">
                  <c:v>-0.50675890397724443</c:v>
                </c:pt>
                <c:pt idx="1076">
                  <c:v>-0.49836364360901508</c:v>
                </c:pt>
                <c:pt idx="1077">
                  <c:v>-0.49836364360901508</c:v>
                </c:pt>
                <c:pt idx="1078">
                  <c:v>-0.49836364360901508</c:v>
                </c:pt>
                <c:pt idx="1079">
                  <c:v>-0.49836364360901508</c:v>
                </c:pt>
                <c:pt idx="1080">
                  <c:v>-0.50675890397724443</c:v>
                </c:pt>
                <c:pt idx="1081">
                  <c:v>-0.50675890397724443</c:v>
                </c:pt>
                <c:pt idx="1082">
                  <c:v>-0.50675890397724443</c:v>
                </c:pt>
                <c:pt idx="1083">
                  <c:v>-0.49836364360901508</c:v>
                </c:pt>
                <c:pt idx="1084">
                  <c:v>-0.50675890397724443</c:v>
                </c:pt>
                <c:pt idx="1085">
                  <c:v>-0.50675890397724443</c:v>
                </c:pt>
                <c:pt idx="1086">
                  <c:v>-0.50675890397724443</c:v>
                </c:pt>
                <c:pt idx="1087">
                  <c:v>-0.50675890397724443</c:v>
                </c:pt>
                <c:pt idx="1088">
                  <c:v>-0.50675890397724443</c:v>
                </c:pt>
                <c:pt idx="1089">
                  <c:v>-0.49836364360901508</c:v>
                </c:pt>
                <c:pt idx="1090">
                  <c:v>-0.49836364360901508</c:v>
                </c:pt>
                <c:pt idx="1091">
                  <c:v>-0.49836364360901508</c:v>
                </c:pt>
                <c:pt idx="1092">
                  <c:v>-0.49836364360901508</c:v>
                </c:pt>
                <c:pt idx="1093">
                  <c:v>-0.49836364360901508</c:v>
                </c:pt>
                <c:pt idx="1094">
                  <c:v>-0.49836364360901508</c:v>
                </c:pt>
                <c:pt idx="1095">
                  <c:v>-0.50675890397724443</c:v>
                </c:pt>
                <c:pt idx="1096">
                  <c:v>-0.50675890397724443</c:v>
                </c:pt>
                <c:pt idx="1097">
                  <c:v>-0.49836364360901508</c:v>
                </c:pt>
                <c:pt idx="1098">
                  <c:v>-0.49836364360901508</c:v>
                </c:pt>
                <c:pt idx="1099">
                  <c:v>-0.49836364360901508</c:v>
                </c:pt>
                <c:pt idx="1100">
                  <c:v>-0.49836364360901508</c:v>
                </c:pt>
                <c:pt idx="1101">
                  <c:v>-0.49836364360901508</c:v>
                </c:pt>
                <c:pt idx="1102">
                  <c:v>-0.49836364360901508</c:v>
                </c:pt>
                <c:pt idx="1103">
                  <c:v>-0.50675890397724443</c:v>
                </c:pt>
                <c:pt idx="1104">
                  <c:v>-0.49836364360901508</c:v>
                </c:pt>
                <c:pt idx="1105">
                  <c:v>-0.50675890397724443</c:v>
                </c:pt>
                <c:pt idx="1106">
                  <c:v>-0.49836364360901508</c:v>
                </c:pt>
                <c:pt idx="1107">
                  <c:v>-0.49836364360901508</c:v>
                </c:pt>
                <c:pt idx="1108">
                  <c:v>-0.49836364360901508</c:v>
                </c:pt>
                <c:pt idx="1109">
                  <c:v>-0.50675890397724443</c:v>
                </c:pt>
                <c:pt idx="1110">
                  <c:v>-0.50675890397724443</c:v>
                </c:pt>
                <c:pt idx="1111">
                  <c:v>-0.50675890397724443</c:v>
                </c:pt>
                <c:pt idx="1112">
                  <c:v>-0.49836364360901508</c:v>
                </c:pt>
                <c:pt idx="1113">
                  <c:v>-0.49836364360901508</c:v>
                </c:pt>
                <c:pt idx="1114">
                  <c:v>-0.49836364360901508</c:v>
                </c:pt>
                <c:pt idx="1115">
                  <c:v>-0.50675890397724443</c:v>
                </c:pt>
                <c:pt idx="1116">
                  <c:v>-0.49836364360901508</c:v>
                </c:pt>
                <c:pt idx="1117">
                  <c:v>-0.50675890397724443</c:v>
                </c:pt>
                <c:pt idx="1118">
                  <c:v>-0.50675890397724443</c:v>
                </c:pt>
                <c:pt idx="1119">
                  <c:v>-0.50675890397724443</c:v>
                </c:pt>
                <c:pt idx="1120">
                  <c:v>-0.50675890397724443</c:v>
                </c:pt>
                <c:pt idx="1121">
                  <c:v>-0.50675890397724443</c:v>
                </c:pt>
                <c:pt idx="1122">
                  <c:v>-0.50675890397724443</c:v>
                </c:pt>
                <c:pt idx="1123">
                  <c:v>-0.50675890397724443</c:v>
                </c:pt>
                <c:pt idx="1124">
                  <c:v>-0.50675890397724443</c:v>
                </c:pt>
                <c:pt idx="1125">
                  <c:v>-0.50675890397724443</c:v>
                </c:pt>
                <c:pt idx="1126">
                  <c:v>-0.50675890397724443</c:v>
                </c:pt>
                <c:pt idx="1127">
                  <c:v>-0.50675890397724443</c:v>
                </c:pt>
                <c:pt idx="1128">
                  <c:v>-0.50675890397724443</c:v>
                </c:pt>
                <c:pt idx="1129">
                  <c:v>-0.50675890397724443</c:v>
                </c:pt>
                <c:pt idx="1130">
                  <c:v>-0.50675890397724443</c:v>
                </c:pt>
                <c:pt idx="1131">
                  <c:v>-0.50675890397724443</c:v>
                </c:pt>
                <c:pt idx="1132">
                  <c:v>-0.50675890397724443</c:v>
                </c:pt>
                <c:pt idx="1133">
                  <c:v>-0.50675890397724443</c:v>
                </c:pt>
                <c:pt idx="1134">
                  <c:v>-0.50675890397724443</c:v>
                </c:pt>
                <c:pt idx="1135">
                  <c:v>-0.50675890397724443</c:v>
                </c:pt>
                <c:pt idx="1136">
                  <c:v>-0.49836364360901508</c:v>
                </c:pt>
                <c:pt idx="1137">
                  <c:v>-0.50675890397724443</c:v>
                </c:pt>
                <c:pt idx="1138">
                  <c:v>-0.51515416434547379</c:v>
                </c:pt>
                <c:pt idx="1139">
                  <c:v>-0.50675890397724443</c:v>
                </c:pt>
                <c:pt idx="1140">
                  <c:v>-0.50675890397724443</c:v>
                </c:pt>
                <c:pt idx="1141">
                  <c:v>-0.50675890397724443</c:v>
                </c:pt>
                <c:pt idx="1142">
                  <c:v>-0.50675890397724443</c:v>
                </c:pt>
                <c:pt idx="1143">
                  <c:v>-0.50675890397724443</c:v>
                </c:pt>
                <c:pt idx="1144">
                  <c:v>-0.50675890397724443</c:v>
                </c:pt>
                <c:pt idx="1145">
                  <c:v>-0.50675890397724443</c:v>
                </c:pt>
                <c:pt idx="1146">
                  <c:v>-0.50675890397724443</c:v>
                </c:pt>
                <c:pt idx="1147">
                  <c:v>-0.51515416434547379</c:v>
                </c:pt>
                <c:pt idx="1148">
                  <c:v>-0.50675890397724443</c:v>
                </c:pt>
                <c:pt idx="1149">
                  <c:v>-0.50675890397724443</c:v>
                </c:pt>
                <c:pt idx="1150">
                  <c:v>-0.51515416434547379</c:v>
                </c:pt>
                <c:pt idx="1151">
                  <c:v>-0.51515416434547379</c:v>
                </c:pt>
                <c:pt idx="1152">
                  <c:v>-0.51515416434547379</c:v>
                </c:pt>
                <c:pt idx="1153">
                  <c:v>-0.50675890397724443</c:v>
                </c:pt>
                <c:pt idx="1154">
                  <c:v>-0.50675890397724443</c:v>
                </c:pt>
                <c:pt idx="1155">
                  <c:v>-0.51515416434547379</c:v>
                </c:pt>
                <c:pt idx="1156">
                  <c:v>-0.50675890397724443</c:v>
                </c:pt>
                <c:pt idx="1157">
                  <c:v>-0.50675890397724443</c:v>
                </c:pt>
                <c:pt idx="1158">
                  <c:v>-0.51515416434547379</c:v>
                </c:pt>
                <c:pt idx="1159">
                  <c:v>-0.50675890397724443</c:v>
                </c:pt>
                <c:pt idx="1160">
                  <c:v>-0.50675890397724443</c:v>
                </c:pt>
                <c:pt idx="1161">
                  <c:v>-0.51515416434547379</c:v>
                </c:pt>
                <c:pt idx="1162">
                  <c:v>-0.51515416434547379</c:v>
                </c:pt>
                <c:pt idx="1163">
                  <c:v>-0.51515416434547379</c:v>
                </c:pt>
                <c:pt idx="1164">
                  <c:v>-0.51515416434547379</c:v>
                </c:pt>
                <c:pt idx="1165">
                  <c:v>-0.51515416434547379</c:v>
                </c:pt>
                <c:pt idx="1166">
                  <c:v>-0.51515416434547379</c:v>
                </c:pt>
                <c:pt idx="1167">
                  <c:v>-0.51515416434547379</c:v>
                </c:pt>
                <c:pt idx="1168">
                  <c:v>-0.51515416434547379</c:v>
                </c:pt>
                <c:pt idx="1169">
                  <c:v>-0.51515416434547379</c:v>
                </c:pt>
                <c:pt idx="1170">
                  <c:v>-0.51515416434547379</c:v>
                </c:pt>
                <c:pt idx="1171">
                  <c:v>-0.51515416434547379</c:v>
                </c:pt>
                <c:pt idx="1172">
                  <c:v>-0.51515416434547379</c:v>
                </c:pt>
                <c:pt idx="1173">
                  <c:v>-0.51515416434547379</c:v>
                </c:pt>
                <c:pt idx="1174">
                  <c:v>-0.51515416434547379</c:v>
                </c:pt>
                <c:pt idx="1175">
                  <c:v>-0.51515416434547379</c:v>
                </c:pt>
                <c:pt idx="1176">
                  <c:v>-0.51515416434547379</c:v>
                </c:pt>
                <c:pt idx="1177">
                  <c:v>-0.51515416434547379</c:v>
                </c:pt>
                <c:pt idx="1178">
                  <c:v>-0.51515416434547379</c:v>
                </c:pt>
                <c:pt idx="1179">
                  <c:v>-0.51515416434547379</c:v>
                </c:pt>
                <c:pt idx="1180">
                  <c:v>-0.51515416434547379</c:v>
                </c:pt>
                <c:pt idx="1181">
                  <c:v>-0.51515416434547379</c:v>
                </c:pt>
                <c:pt idx="1182">
                  <c:v>-0.52354942471370314</c:v>
                </c:pt>
                <c:pt idx="1183">
                  <c:v>-0.52354942471370314</c:v>
                </c:pt>
                <c:pt idx="1184">
                  <c:v>-0.51515416434547379</c:v>
                </c:pt>
                <c:pt idx="1185">
                  <c:v>-0.51515416434547379</c:v>
                </c:pt>
                <c:pt idx="1186">
                  <c:v>-0.51515416434547379</c:v>
                </c:pt>
                <c:pt idx="1187">
                  <c:v>-0.51515416434547379</c:v>
                </c:pt>
                <c:pt idx="1188">
                  <c:v>-0.52354942471370314</c:v>
                </c:pt>
                <c:pt idx="1189">
                  <c:v>-0.52354942471370314</c:v>
                </c:pt>
                <c:pt idx="1190">
                  <c:v>-0.52354942471370314</c:v>
                </c:pt>
                <c:pt idx="1191">
                  <c:v>-0.52354942471370314</c:v>
                </c:pt>
                <c:pt idx="1192">
                  <c:v>-0.52354942471370314</c:v>
                </c:pt>
                <c:pt idx="1193">
                  <c:v>-0.52354942471370314</c:v>
                </c:pt>
                <c:pt idx="1194">
                  <c:v>-0.53194468508193249</c:v>
                </c:pt>
                <c:pt idx="1195">
                  <c:v>-0.52354942471370314</c:v>
                </c:pt>
                <c:pt idx="1196">
                  <c:v>-0.52354942471370314</c:v>
                </c:pt>
                <c:pt idx="1197">
                  <c:v>-0.52354942471370314</c:v>
                </c:pt>
                <c:pt idx="1198">
                  <c:v>-0.52354942471370314</c:v>
                </c:pt>
                <c:pt idx="1199">
                  <c:v>-0.52354942471370314</c:v>
                </c:pt>
                <c:pt idx="1200">
                  <c:v>-0.52354942471370314</c:v>
                </c:pt>
                <c:pt idx="1201">
                  <c:v>-0.52354942471370314</c:v>
                </c:pt>
                <c:pt idx="1202">
                  <c:v>-0.52354942471370314</c:v>
                </c:pt>
                <c:pt idx="1203">
                  <c:v>-0.53194468508193249</c:v>
                </c:pt>
                <c:pt idx="1204">
                  <c:v>-0.53194468508193249</c:v>
                </c:pt>
                <c:pt idx="1205">
                  <c:v>-0.53194468508193249</c:v>
                </c:pt>
                <c:pt idx="1206">
                  <c:v>-0.52354942471370314</c:v>
                </c:pt>
                <c:pt idx="1207">
                  <c:v>-0.52354942471370314</c:v>
                </c:pt>
                <c:pt idx="1208">
                  <c:v>-0.53194468508193249</c:v>
                </c:pt>
                <c:pt idx="1209">
                  <c:v>-0.53194468508193249</c:v>
                </c:pt>
                <c:pt idx="1210">
                  <c:v>-0.52354942471370314</c:v>
                </c:pt>
                <c:pt idx="1211">
                  <c:v>-0.52354942471370314</c:v>
                </c:pt>
                <c:pt idx="1212">
                  <c:v>-0.53194468508193249</c:v>
                </c:pt>
                <c:pt idx="1213">
                  <c:v>-0.52354942471370314</c:v>
                </c:pt>
                <c:pt idx="1214">
                  <c:v>-0.53194468508193249</c:v>
                </c:pt>
                <c:pt idx="1215">
                  <c:v>-0.53194468508193249</c:v>
                </c:pt>
                <c:pt idx="1216">
                  <c:v>-0.52354942471370314</c:v>
                </c:pt>
                <c:pt idx="1217">
                  <c:v>-0.52354942471370314</c:v>
                </c:pt>
                <c:pt idx="1218">
                  <c:v>-0.52354942471370314</c:v>
                </c:pt>
                <c:pt idx="1219">
                  <c:v>-0.51515416434547379</c:v>
                </c:pt>
                <c:pt idx="1220">
                  <c:v>-0.51515416434547379</c:v>
                </c:pt>
                <c:pt idx="1221">
                  <c:v>-0.51515416434547379</c:v>
                </c:pt>
                <c:pt idx="1222">
                  <c:v>-0.50675890397724443</c:v>
                </c:pt>
                <c:pt idx="1223">
                  <c:v>-0.50675890397724443</c:v>
                </c:pt>
                <c:pt idx="1224">
                  <c:v>-0.49836364360901508</c:v>
                </c:pt>
                <c:pt idx="1225">
                  <c:v>-0.49836364360901508</c:v>
                </c:pt>
                <c:pt idx="1226">
                  <c:v>-0.48996838324078573</c:v>
                </c:pt>
                <c:pt idx="1227">
                  <c:v>-0.48996838324078573</c:v>
                </c:pt>
                <c:pt idx="1228">
                  <c:v>-0.47317786250432703</c:v>
                </c:pt>
                <c:pt idx="1229">
                  <c:v>-0.46478260213609768</c:v>
                </c:pt>
                <c:pt idx="1230">
                  <c:v>-0.45638734176786833</c:v>
                </c:pt>
                <c:pt idx="1231">
                  <c:v>-0.43959682103140962</c:v>
                </c:pt>
                <c:pt idx="1232">
                  <c:v>-0.43959682103140962</c:v>
                </c:pt>
                <c:pt idx="1233">
                  <c:v>-0.42280630029495092</c:v>
                </c:pt>
                <c:pt idx="1234">
                  <c:v>-0.41441103992672157</c:v>
                </c:pt>
                <c:pt idx="1235">
                  <c:v>-0.39762051919026287</c:v>
                </c:pt>
                <c:pt idx="1236">
                  <c:v>-0.38082999845380416</c:v>
                </c:pt>
                <c:pt idx="1237">
                  <c:v>-0.36403947771734546</c:v>
                </c:pt>
                <c:pt idx="1238">
                  <c:v>-0.34724895698088676</c:v>
                </c:pt>
                <c:pt idx="1239">
                  <c:v>-0.33045843624442806</c:v>
                </c:pt>
                <c:pt idx="1240">
                  <c:v>-0.31366791550796935</c:v>
                </c:pt>
                <c:pt idx="1241">
                  <c:v>-0.29687739477151065</c:v>
                </c:pt>
                <c:pt idx="1242">
                  <c:v>-0.28008687403505195</c:v>
                </c:pt>
                <c:pt idx="1243">
                  <c:v>-0.25490109293036389</c:v>
                </c:pt>
                <c:pt idx="1244">
                  <c:v>-0.23811057219390522</c:v>
                </c:pt>
                <c:pt idx="1245">
                  <c:v>-0.22132005145744649</c:v>
                </c:pt>
                <c:pt idx="1246">
                  <c:v>-0.19613427035275846</c:v>
                </c:pt>
                <c:pt idx="1247">
                  <c:v>-0.17094848924807041</c:v>
                </c:pt>
                <c:pt idx="1248">
                  <c:v>-0.14576270814338235</c:v>
                </c:pt>
                <c:pt idx="1249">
                  <c:v>-0.1205769270386943</c:v>
                </c:pt>
                <c:pt idx="1250">
                  <c:v>-9.5391145934006244E-2</c:v>
                </c:pt>
                <c:pt idx="1251">
                  <c:v>-7.020536482931819E-2</c:v>
                </c:pt>
                <c:pt idx="1252">
                  <c:v>-3.6624323356400784E-2</c:v>
                </c:pt>
                <c:pt idx="1253">
                  <c:v>-1.143854225171273E-2</c:v>
                </c:pt>
                <c:pt idx="1254">
                  <c:v>2.2142499221204676E-2</c:v>
                </c:pt>
                <c:pt idx="1255">
                  <c:v>4.732828032589273E-2</c:v>
                </c:pt>
                <c:pt idx="1256">
                  <c:v>7.2514061430580784E-2</c:v>
                </c:pt>
                <c:pt idx="1257">
                  <c:v>0.10609510290349819</c:v>
                </c:pt>
                <c:pt idx="1258">
                  <c:v>0.1396761443764156</c:v>
                </c:pt>
                <c:pt idx="1259">
                  <c:v>0.173257185849333</c:v>
                </c:pt>
                <c:pt idx="1260">
                  <c:v>0.20683822732225041</c:v>
                </c:pt>
                <c:pt idx="1261">
                  <c:v>0.23202400842693846</c:v>
                </c:pt>
                <c:pt idx="1262">
                  <c:v>0.26560504989985589</c:v>
                </c:pt>
                <c:pt idx="1263">
                  <c:v>0.30758135174100265</c:v>
                </c:pt>
                <c:pt idx="1264">
                  <c:v>0.34116239321392006</c:v>
                </c:pt>
                <c:pt idx="1265">
                  <c:v>0.36634817431860811</c:v>
                </c:pt>
                <c:pt idx="1266">
                  <c:v>0.39992921579152552</c:v>
                </c:pt>
                <c:pt idx="1267">
                  <c:v>0.43351025726444292</c:v>
                </c:pt>
                <c:pt idx="1268">
                  <c:v>0.46709129873736033</c:v>
                </c:pt>
                <c:pt idx="1269">
                  <c:v>0.50067234021027773</c:v>
                </c:pt>
                <c:pt idx="1270">
                  <c:v>0.51746286094673644</c:v>
                </c:pt>
                <c:pt idx="1271">
                  <c:v>0.51746286094673644</c:v>
                </c:pt>
                <c:pt idx="1272">
                  <c:v>0.50906760057850708</c:v>
                </c:pt>
                <c:pt idx="1273">
                  <c:v>0.50906760057850708</c:v>
                </c:pt>
                <c:pt idx="1274">
                  <c:v>0.50906760057850708</c:v>
                </c:pt>
                <c:pt idx="1275">
                  <c:v>0.50906760057850708</c:v>
                </c:pt>
                <c:pt idx="1276">
                  <c:v>0.50906760057850708</c:v>
                </c:pt>
                <c:pt idx="1277">
                  <c:v>0.50906760057850708</c:v>
                </c:pt>
                <c:pt idx="1278">
                  <c:v>0.50906760057850708</c:v>
                </c:pt>
                <c:pt idx="1279">
                  <c:v>0.50906760057850708</c:v>
                </c:pt>
                <c:pt idx="1280">
                  <c:v>0.50906760057850708</c:v>
                </c:pt>
                <c:pt idx="1281">
                  <c:v>0.50906760057850708</c:v>
                </c:pt>
                <c:pt idx="1282">
                  <c:v>0.50906760057850708</c:v>
                </c:pt>
                <c:pt idx="1283">
                  <c:v>0.50906760057850708</c:v>
                </c:pt>
                <c:pt idx="1284">
                  <c:v>0.50906760057850708</c:v>
                </c:pt>
                <c:pt idx="1285">
                  <c:v>0.50906760057850708</c:v>
                </c:pt>
                <c:pt idx="1286">
                  <c:v>0.50906760057850708</c:v>
                </c:pt>
                <c:pt idx="1287">
                  <c:v>0.50906760057850708</c:v>
                </c:pt>
                <c:pt idx="1288">
                  <c:v>0.50906760057850708</c:v>
                </c:pt>
                <c:pt idx="1289">
                  <c:v>0.50067234021027773</c:v>
                </c:pt>
                <c:pt idx="1290">
                  <c:v>0.50906760057850708</c:v>
                </c:pt>
                <c:pt idx="1291">
                  <c:v>0.50906760057850708</c:v>
                </c:pt>
                <c:pt idx="1292">
                  <c:v>0.50067234021027773</c:v>
                </c:pt>
                <c:pt idx="1293">
                  <c:v>0.50906760057850708</c:v>
                </c:pt>
                <c:pt idx="1294">
                  <c:v>0.50067234021027773</c:v>
                </c:pt>
                <c:pt idx="1295">
                  <c:v>0.50906760057850708</c:v>
                </c:pt>
                <c:pt idx="1296">
                  <c:v>0.50906760057850708</c:v>
                </c:pt>
                <c:pt idx="1297">
                  <c:v>0.50906760057850708</c:v>
                </c:pt>
                <c:pt idx="1298">
                  <c:v>0.50906760057850708</c:v>
                </c:pt>
                <c:pt idx="1299">
                  <c:v>0.50906760057850708</c:v>
                </c:pt>
                <c:pt idx="1300">
                  <c:v>0.50906760057850708</c:v>
                </c:pt>
                <c:pt idx="1301">
                  <c:v>0.50067234021027773</c:v>
                </c:pt>
                <c:pt idx="1302">
                  <c:v>0.50067234021027773</c:v>
                </c:pt>
                <c:pt idx="1303">
                  <c:v>0.50906760057850708</c:v>
                </c:pt>
                <c:pt idx="1304">
                  <c:v>0.50906760057850708</c:v>
                </c:pt>
                <c:pt idx="1305">
                  <c:v>0.50906760057850708</c:v>
                </c:pt>
                <c:pt idx="1306">
                  <c:v>0.50067234021027773</c:v>
                </c:pt>
                <c:pt idx="1307">
                  <c:v>0.50067234021027773</c:v>
                </c:pt>
                <c:pt idx="1308">
                  <c:v>0.50067234021027773</c:v>
                </c:pt>
                <c:pt idx="1309">
                  <c:v>0.50067234021027773</c:v>
                </c:pt>
                <c:pt idx="1310">
                  <c:v>0.50067234021027773</c:v>
                </c:pt>
                <c:pt idx="1311">
                  <c:v>0.50067234021027773</c:v>
                </c:pt>
                <c:pt idx="1312">
                  <c:v>0.50906760057850708</c:v>
                </c:pt>
                <c:pt idx="1313">
                  <c:v>0.50906760057850708</c:v>
                </c:pt>
                <c:pt idx="1314">
                  <c:v>0.50067234021027773</c:v>
                </c:pt>
                <c:pt idx="1315">
                  <c:v>0.50067234021027773</c:v>
                </c:pt>
                <c:pt idx="1316">
                  <c:v>0.50067234021027773</c:v>
                </c:pt>
                <c:pt idx="1317">
                  <c:v>0.50906760057850708</c:v>
                </c:pt>
                <c:pt idx="1318">
                  <c:v>0.50067234021027773</c:v>
                </c:pt>
                <c:pt idx="1319">
                  <c:v>0.50067234021027773</c:v>
                </c:pt>
                <c:pt idx="1320">
                  <c:v>0.50067234021027773</c:v>
                </c:pt>
                <c:pt idx="1321">
                  <c:v>0.50067234021027773</c:v>
                </c:pt>
                <c:pt idx="1322">
                  <c:v>0.50067234021027773</c:v>
                </c:pt>
                <c:pt idx="1323">
                  <c:v>0.50906760057850708</c:v>
                </c:pt>
                <c:pt idx="1324">
                  <c:v>0.50067234021027773</c:v>
                </c:pt>
                <c:pt idx="1325">
                  <c:v>0.50906760057850708</c:v>
                </c:pt>
                <c:pt idx="1326">
                  <c:v>0.50067234021027773</c:v>
                </c:pt>
                <c:pt idx="1327">
                  <c:v>0.50906760057850708</c:v>
                </c:pt>
                <c:pt idx="1328">
                  <c:v>0.50067234021027773</c:v>
                </c:pt>
                <c:pt idx="1329">
                  <c:v>0.50067234021027773</c:v>
                </c:pt>
                <c:pt idx="1330">
                  <c:v>0.50067234021027773</c:v>
                </c:pt>
                <c:pt idx="1331">
                  <c:v>0.50906760057850708</c:v>
                </c:pt>
                <c:pt idx="1332">
                  <c:v>0.50906760057850708</c:v>
                </c:pt>
                <c:pt idx="1333">
                  <c:v>0.50067234021027773</c:v>
                </c:pt>
                <c:pt idx="1334">
                  <c:v>0.50906760057850708</c:v>
                </c:pt>
                <c:pt idx="1335">
                  <c:v>0.50067234021027773</c:v>
                </c:pt>
                <c:pt idx="1336">
                  <c:v>0.50067234021027773</c:v>
                </c:pt>
                <c:pt idx="1337">
                  <c:v>0.50906760057850708</c:v>
                </c:pt>
                <c:pt idx="1338">
                  <c:v>0.50906760057850708</c:v>
                </c:pt>
                <c:pt idx="1339">
                  <c:v>0.50067234021027773</c:v>
                </c:pt>
                <c:pt idx="1340">
                  <c:v>0.50067234021027773</c:v>
                </c:pt>
                <c:pt idx="1341">
                  <c:v>0.50906760057850708</c:v>
                </c:pt>
                <c:pt idx="1342">
                  <c:v>0.50906760057850708</c:v>
                </c:pt>
                <c:pt idx="1343">
                  <c:v>0.50067234021027773</c:v>
                </c:pt>
                <c:pt idx="1344">
                  <c:v>0.50906760057850708</c:v>
                </c:pt>
                <c:pt idx="1345">
                  <c:v>0.50906760057850708</c:v>
                </c:pt>
                <c:pt idx="1346">
                  <c:v>0.50906760057850708</c:v>
                </c:pt>
                <c:pt idx="1347">
                  <c:v>0.50067234021027773</c:v>
                </c:pt>
                <c:pt idx="1348">
                  <c:v>0.50906760057850708</c:v>
                </c:pt>
                <c:pt idx="1349">
                  <c:v>0.50067234021027773</c:v>
                </c:pt>
                <c:pt idx="1350">
                  <c:v>0.50067234021027773</c:v>
                </c:pt>
                <c:pt idx="1351">
                  <c:v>0.50067234021027773</c:v>
                </c:pt>
                <c:pt idx="1352">
                  <c:v>0.50906760057850708</c:v>
                </c:pt>
                <c:pt idx="1353">
                  <c:v>0.50906760057850708</c:v>
                </c:pt>
                <c:pt idx="1354">
                  <c:v>0.50906760057850708</c:v>
                </c:pt>
                <c:pt idx="1355">
                  <c:v>0.50906760057850708</c:v>
                </c:pt>
                <c:pt idx="1356">
                  <c:v>0.50906760057850708</c:v>
                </c:pt>
                <c:pt idx="1357">
                  <c:v>0.50906760057850708</c:v>
                </c:pt>
                <c:pt idx="1358">
                  <c:v>0.50906760057850708</c:v>
                </c:pt>
                <c:pt idx="1359">
                  <c:v>0.50906760057850708</c:v>
                </c:pt>
                <c:pt idx="1360">
                  <c:v>0.50906760057850708</c:v>
                </c:pt>
                <c:pt idx="1361">
                  <c:v>0.50906760057850708</c:v>
                </c:pt>
                <c:pt idx="1362">
                  <c:v>0.50906760057850708</c:v>
                </c:pt>
                <c:pt idx="1363">
                  <c:v>0.50906760057850708</c:v>
                </c:pt>
                <c:pt idx="1364">
                  <c:v>0.50906760057850708</c:v>
                </c:pt>
                <c:pt idx="1365">
                  <c:v>0.50067234021027773</c:v>
                </c:pt>
                <c:pt idx="1366">
                  <c:v>0.50067234021027773</c:v>
                </c:pt>
                <c:pt idx="1367">
                  <c:v>0.50906760057850708</c:v>
                </c:pt>
                <c:pt idx="1368">
                  <c:v>0.50906760057850708</c:v>
                </c:pt>
                <c:pt idx="1369">
                  <c:v>0.50906760057850708</c:v>
                </c:pt>
                <c:pt idx="1370">
                  <c:v>0.50906760057850708</c:v>
                </c:pt>
                <c:pt idx="1371">
                  <c:v>0.50906760057850708</c:v>
                </c:pt>
                <c:pt idx="1372">
                  <c:v>0.50906760057850708</c:v>
                </c:pt>
                <c:pt idx="1373">
                  <c:v>0.50906760057850708</c:v>
                </c:pt>
                <c:pt idx="1374">
                  <c:v>0.50906760057850708</c:v>
                </c:pt>
                <c:pt idx="1375">
                  <c:v>0.50906760057850708</c:v>
                </c:pt>
                <c:pt idx="1376">
                  <c:v>0.50906760057850708</c:v>
                </c:pt>
                <c:pt idx="1377">
                  <c:v>0.50906760057850708</c:v>
                </c:pt>
                <c:pt idx="1378">
                  <c:v>0.50906760057850708</c:v>
                </c:pt>
                <c:pt idx="1379">
                  <c:v>0.50906760057850708</c:v>
                </c:pt>
                <c:pt idx="1380">
                  <c:v>0.51746286094673644</c:v>
                </c:pt>
                <c:pt idx="1381">
                  <c:v>0.50906760057850708</c:v>
                </c:pt>
                <c:pt idx="1382">
                  <c:v>0.50906760057850708</c:v>
                </c:pt>
                <c:pt idx="1383">
                  <c:v>0.50906760057850708</c:v>
                </c:pt>
                <c:pt idx="1384">
                  <c:v>0.50906760057850708</c:v>
                </c:pt>
                <c:pt idx="1385">
                  <c:v>0.51746286094673644</c:v>
                </c:pt>
                <c:pt idx="1386">
                  <c:v>0.50906760057850708</c:v>
                </c:pt>
                <c:pt idx="1387">
                  <c:v>0.50906760057850708</c:v>
                </c:pt>
                <c:pt idx="1388">
                  <c:v>0.51746286094673644</c:v>
                </c:pt>
                <c:pt idx="1389">
                  <c:v>0.51746286094673644</c:v>
                </c:pt>
                <c:pt idx="1390">
                  <c:v>0.50906760057850708</c:v>
                </c:pt>
                <c:pt idx="1391">
                  <c:v>0.51746286094673644</c:v>
                </c:pt>
                <c:pt idx="1392">
                  <c:v>0.50906760057850708</c:v>
                </c:pt>
                <c:pt idx="1393">
                  <c:v>0.50906760057850708</c:v>
                </c:pt>
                <c:pt idx="1394">
                  <c:v>0.51746286094673644</c:v>
                </c:pt>
                <c:pt idx="1395">
                  <c:v>0.50906760057850708</c:v>
                </c:pt>
                <c:pt idx="1396">
                  <c:v>0.50906760057850708</c:v>
                </c:pt>
                <c:pt idx="1397">
                  <c:v>0.51746286094673644</c:v>
                </c:pt>
                <c:pt idx="1398">
                  <c:v>0.51746286094673644</c:v>
                </c:pt>
                <c:pt idx="1399">
                  <c:v>0.51746286094673644</c:v>
                </c:pt>
                <c:pt idx="1400">
                  <c:v>0.51746286094673644</c:v>
                </c:pt>
                <c:pt idx="1401">
                  <c:v>0.51746286094673644</c:v>
                </c:pt>
                <c:pt idx="1402">
                  <c:v>0.51746286094673644</c:v>
                </c:pt>
                <c:pt idx="1403">
                  <c:v>0.51746286094673644</c:v>
                </c:pt>
                <c:pt idx="1404">
                  <c:v>0.51746286094673644</c:v>
                </c:pt>
                <c:pt idx="1405">
                  <c:v>0.51746286094673644</c:v>
                </c:pt>
                <c:pt idx="1406">
                  <c:v>0.51746286094673644</c:v>
                </c:pt>
                <c:pt idx="1407">
                  <c:v>0.51746286094673644</c:v>
                </c:pt>
                <c:pt idx="1408">
                  <c:v>0.52585812131496579</c:v>
                </c:pt>
                <c:pt idx="1409">
                  <c:v>0.52585812131496579</c:v>
                </c:pt>
                <c:pt idx="1410">
                  <c:v>0.52585812131496579</c:v>
                </c:pt>
                <c:pt idx="1411">
                  <c:v>0.52585812131496579</c:v>
                </c:pt>
                <c:pt idx="1412">
                  <c:v>0.52585812131496579</c:v>
                </c:pt>
                <c:pt idx="1413">
                  <c:v>0.51746286094673644</c:v>
                </c:pt>
                <c:pt idx="1414">
                  <c:v>0.52585812131496579</c:v>
                </c:pt>
                <c:pt idx="1415">
                  <c:v>0.52585812131496579</c:v>
                </c:pt>
                <c:pt idx="1416">
                  <c:v>0.52585812131496579</c:v>
                </c:pt>
                <c:pt idx="1417">
                  <c:v>0.52585812131496579</c:v>
                </c:pt>
                <c:pt idx="1418">
                  <c:v>0.52585812131496579</c:v>
                </c:pt>
                <c:pt idx="1419">
                  <c:v>0.52585812131496579</c:v>
                </c:pt>
                <c:pt idx="1420">
                  <c:v>0.52585812131496579</c:v>
                </c:pt>
                <c:pt idx="1421">
                  <c:v>0.52585812131496579</c:v>
                </c:pt>
                <c:pt idx="1422">
                  <c:v>0.52585812131496579</c:v>
                </c:pt>
                <c:pt idx="1423">
                  <c:v>0.52585812131496579</c:v>
                </c:pt>
                <c:pt idx="1424">
                  <c:v>0.52585812131496579</c:v>
                </c:pt>
                <c:pt idx="1425">
                  <c:v>0.52585812131496579</c:v>
                </c:pt>
                <c:pt idx="1426">
                  <c:v>0.52585812131496579</c:v>
                </c:pt>
                <c:pt idx="1427">
                  <c:v>0.52585812131496579</c:v>
                </c:pt>
                <c:pt idx="1428">
                  <c:v>0.52585812131496579</c:v>
                </c:pt>
                <c:pt idx="1429">
                  <c:v>0.52585812131496579</c:v>
                </c:pt>
                <c:pt idx="1430">
                  <c:v>0.52585812131496579</c:v>
                </c:pt>
                <c:pt idx="1431">
                  <c:v>0.52585812131496579</c:v>
                </c:pt>
                <c:pt idx="1432">
                  <c:v>0.52585812131496579</c:v>
                </c:pt>
                <c:pt idx="1433">
                  <c:v>0.52585812131496579</c:v>
                </c:pt>
                <c:pt idx="1434">
                  <c:v>0.52585812131496579</c:v>
                </c:pt>
                <c:pt idx="1435">
                  <c:v>0.52585812131496579</c:v>
                </c:pt>
                <c:pt idx="1436">
                  <c:v>0.53425338168319503</c:v>
                </c:pt>
                <c:pt idx="1437">
                  <c:v>0.52585812131496579</c:v>
                </c:pt>
                <c:pt idx="1438">
                  <c:v>0.53425338168319503</c:v>
                </c:pt>
                <c:pt idx="1439">
                  <c:v>0.52585812131496579</c:v>
                </c:pt>
                <c:pt idx="1440">
                  <c:v>0.52585812131496579</c:v>
                </c:pt>
                <c:pt idx="1441">
                  <c:v>0.52585812131496579</c:v>
                </c:pt>
                <c:pt idx="1442">
                  <c:v>0.53425338168319503</c:v>
                </c:pt>
                <c:pt idx="1443">
                  <c:v>0.52585812131496579</c:v>
                </c:pt>
                <c:pt idx="1444">
                  <c:v>0.52585812131496579</c:v>
                </c:pt>
                <c:pt idx="1445">
                  <c:v>0.53425338168319503</c:v>
                </c:pt>
                <c:pt idx="1446">
                  <c:v>0.53425338168319503</c:v>
                </c:pt>
                <c:pt idx="1447">
                  <c:v>0.53425338168319503</c:v>
                </c:pt>
                <c:pt idx="1448">
                  <c:v>0.52585812131496579</c:v>
                </c:pt>
                <c:pt idx="1449">
                  <c:v>0.52585812131496579</c:v>
                </c:pt>
                <c:pt idx="1450">
                  <c:v>0.52585812131496579</c:v>
                </c:pt>
                <c:pt idx="1451">
                  <c:v>0.53425338168319503</c:v>
                </c:pt>
                <c:pt idx="1452">
                  <c:v>0.52585812131496579</c:v>
                </c:pt>
                <c:pt idx="1453">
                  <c:v>0.52585812131496579</c:v>
                </c:pt>
                <c:pt idx="1454">
                  <c:v>0.52585812131496579</c:v>
                </c:pt>
                <c:pt idx="1455">
                  <c:v>0.51746286094673644</c:v>
                </c:pt>
                <c:pt idx="1456">
                  <c:v>0.51746286094673644</c:v>
                </c:pt>
                <c:pt idx="1457">
                  <c:v>0.51746286094673644</c:v>
                </c:pt>
                <c:pt idx="1458">
                  <c:v>0.51746286094673644</c:v>
                </c:pt>
                <c:pt idx="1459">
                  <c:v>0.50906760057850708</c:v>
                </c:pt>
                <c:pt idx="1460">
                  <c:v>0.50067234021027773</c:v>
                </c:pt>
                <c:pt idx="1461">
                  <c:v>0.50067234021027773</c:v>
                </c:pt>
                <c:pt idx="1462">
                  <c:v>0.49227707984204838</c:v>
                </c:pt>
                <c:pt idx="1463">
                  <c:v>0.48388181947381903</c:v>
                </c:pt>
                <c:pt idx="1464">
                  <c:v>0.47548655910558968</c:v>
                </c:pt>
                <c:pt idx="1465">
                  <c:v>0.46709129873736033</c:v>
                </c:pt>
                <c:pt idx="1466">
                  <c:v>0.45030077800090174</c:v>
                </c:pt>
                <c:pt idx="1467">
                  <c:v>0.45030077800090174</c:v>
                </c:pt>
                <c:pt idx="1468">
                  <c:v>0.44190551763267238</c:v>
                </c:pt>
                <c:pt idx="1469">
                  <c:v>0.41671973652798422</c:v>
                </c:pt>
                <c:pt idx="1470">
                  <c:v>0.39992921579152552</c:v>
                </c:pt>
                <c:pt idx="1471">
                  <c:v>0.39153395542329616</c:v>
                </c:pt>
                <c:pt idx="1472">
                  <c:v>0.37474343468683746</c:v>
                </c:pt>
                <c:pt idx="1473">
                  <c:v>0.36634817431860811</c:v>
                </c:pt>
                <c:pt idx="1474">
                  <c:v>0.34955765358214941</c:v>
                </c:pt>
                <c:pt idx="1475">
                  <c:v>0.33276713284569071</c:v>
                </c:pt>
                <c:pt idx="1476">
                  <c:v>0.315976612109232</c:v>
                </c:pt>
                <c:pt idx="1477">
                  <c:v>0.29079083100454384</c:v>
                </c:pt>
                <c:pt idx="1478">
                  <c:v>0.27400031026808525</c:v>
                </c:pt>
                <c:pt idx="1479">
                  <c:v>0.24881452916339716</c:v>
                </c:pt>
                <c:pt idx="1480">
                  <c:v>0.23202400842693846</c:v>
                </c:pt>
                <c:pt idx="1481">
                  <c:v>0.21523348769047976</c:v>
                </c:pt>
                <c:pt idx="1482">
                  <c:v>0.18165244621756235</c:v>
                </c:pt>
                <c:pt idx="1483">
                  <c:v>0.16486192548110365</c:v>
                </c:pt>
                <c:pt idx="1484">
                  <c:v>0.1396761443764156</c:v>
                </c:pt>
                <c:pt idx="1485">
                  <c:v>0.11449036327172754</c:v>
                </c:pt>
                <c:pt idx="1486">
                  <c:v>8.0909321798810135E-2</c:v>
                </c:pt>
                <c:pt idx="1487">
                  <c:v>6.4118801062351433E-2</c:v>
                </c:pt>
                <c:pt idx="1488">
                  <c:v>3.0537759589433999E-2</c:v>
                </c:pt>
                <c:pt idx="1489">
                  <c:v>5.3519784847459728E-3</c:v>
                </c:pt>
                <c:pt idx="1490">
                  <c:v>-2.8229062988171433E-2</c:v>
                </c:pt>
                <c:pt idx="1491">
                  <c:v>-6.1810104461088838E-2</c:v>
                </c:pt>
                <c:pt idx="1492">
                  <c:v>-8.6995885565776893E-2</c:v>
                </c:pt>
                <c:pt idx="1493">
                  <c:v>-0.11218166667046495</c:v>
                </c:pt>
                <c:pt idx="1494">
                  <c:v>-0.14576270814338235</c:v>
                </c:pt>
                <c:pt idx="1495">
                  <c:v>-0.17934374961629976</c:v>
                </c:pt>
                <c:pt idx="1496">
                  <c:v>-0.21292479108921716</c:v>
                </c:pt>
                <c:pt idx="1497">
                  <c:v>-0.24650583256213457</c:v>
                </c:pt>
                <c:pt idx="1498">
                  <c:v>-0.28008687403505195</c:v>
                </c:pt>
                <c:pt idx="1499">
                  <c:v>-0.31366791550796935</c:v>
                </c:pt>
                <c:pt idx="1500">
                  <c:v>-0.34724895698088676</c:v>
                </c:pt>
                <c:pt idx="1501">
                  <c:v>-0.38082999845380416</c:v>
                </c:pt>
                <c:pt idx="1502">
                  <c:v>-0.41441103992672157</c:v>
                </c:pt>
                <c:pt idx="1503">
                  <c:v>-0.44799208139963898</c:v>
                </c:pt>
                <c:pt idx="1504">
                  <c:v>-0.47317786250432703</c:v>
                </c:pt>
                <c:pt idx="1505">
                  <c:v>-0.50675890397724443</c:v>
                </c:pt>
                <c:pt idx="1506">
                  <c:v>-0.51515416434547379</c:v>
                </c:pt>
                <c:pt idx="1507">
                  <c:v>-0.50675890397724443</c:v>
                </c:pt>
                <c:pt idx="1508">
                  <c:v>-0.50675890397724443</c:v>
                </c:pt>
                <c:pt idx="1509">
                  <c:v>-0.50675890397724443</c:v>
                </c:pt>
                <c:pt idx="1510">
                  <c:v>-0.50675890397724443</c:v>
                </c:pt>
                <c:pt idx="1511">
                  <c:v>-0.50675890397724443</c:v>
                </c:pt>
                <c:pt idx="1512">
                  <c:v>-0.49836364360901508</c:v>
                </c:pt>
                <c:pt idx="1513">
                  <c:v>-0.50675890397724443</c:v>
                </c:pt>
                <c:pt idx="1514">
                  <c:v>-0.50675890397724443</c:v>
                </c:pt>
                <c:pt idx="1515">
                  <c:v>-0.49836364360901508</c:v>
                </c:pt>
                <c:pt idx="1516">
                  <c:v>-0.49836364360901508</c:v>
                </c:pt>
                <c:pt idx="1517">
                  <c:v>-0.50675890397724443</c:v>
                </c:pt>
                <c:pt idx="1518">
                  <c:v>-0.50675890397724443</c:v>
                </c:pt>
                <c:pt idx="1519">
                  <c:v>-0.50675890397724443</c:v>
                </c:pt>
                <c:pt idx="1520">
                  <c:v>-0.50675890397724443</c:v>
                </c:pt>
                <c:pt idx="1521">
                  <c:v>-0.49836364360901508</c:v>
                </c:pt>
                <c:pt idx="1522">
                  <c:v>-0.50675890397724443</c:v>
                </c:pt>
                <c:pt idx="1523">
                  <c:v>-0.49836364360901508</c:v>
                </c:pt>
                <c:pt idx="1524">
                  <c:v>-0.49836364360901508</c:v>
                </c:pt>
                <c:pt idx="1525">
                  <c:v>-0.49836364360901508</c:v>
                </c:pt>
                <c:pt idx="1526">
                  <c:v>-0.49836364360901508</c:v>
                </c:pt>
                <c:pt idx="1527">
                  <c:v>-0.49836364360901508</c:v>
                </c:pt>
                <c:pt idx="1528">
                  <c:v>-0.49836364360901508</c:v>
                </c:pt>
                <c:pt idx="1529">
                  <c:v>-0.50675890397724443</c:v>
                </c:pt>
                <c:pt idx="1530">
                  <c:v>-0.49836364360901508</c:v>
                </c:pt>
                <c:pt idx="1531">
                  <c:v>-0.49836364360901508</c:v>
                </c:pt>
                <c:pt idx="1532">
                  <c:v>-0.49836364360901508</c:v>
                </c:pt>
                <c:pt idx="1533">
                  <c:v>-0.49836364360901508</c:v>
                </c:pt>
                <c:pt idx="1534">
                  <c:v>-0.50675890397724443</c:v>
                </c:pt>
                <c:pt idx="1535">
                  <c:v>-0.50675890397724443</c:v>
                </c:pt>
                <c:pt idx="1536">
                  <c:v>-0.49836364360901508</c:v>
                </c:pt>
                <c:pt idx="1537">
                  <c:v>-0.49836364360901508</c:v>
                </c:pt>
                <c:pt idx="1538">
                  <c:v>-0.49836364360901508</c:v>
                </c:pt>
                <c:pt idx="1539">
                  <c:v>-0.49836364360901508</c:v>
                </c:pt>
                <c:pt idx="1540">
                  <c:v>-0.49836364360901508</c:v>
                </c:pt>
                <c:pt idx="1541">
                  <c:v>-0.50675890397724443</c:v>
                </c:pt>
                <c:pt idx="1542">
                  <c:v>-0.50675890397724443</c:v>
                </c:pt>
                <c:pt idx="1543">
                  <c:v>-0.49836364360901508</c:v>
                </c:pt>
                <c:pt idx="1544">
                  <c:v>-0.49836364360901508</c:v>
                </c:pt>
                <c:pt idx="1545">
                  <c:v>-0.49836364360901508</c:v>
                </c:pt>
                <c:pt idx="1546">
                  <c:v>-0.50675890397724443</c:v>
                </c:pt>
                <c:pt idx="1547">
                  <c:v>-0.49836364360901508</c:v>
                </c:pt>
                <c:pt idx="1548">
                  <c:v>-0.49836364360901508</c:v>
                </c:pt>
                <c:pt idx="1549">
                  <c:v>-0.49836364360901508</c:v>
                </c:pt>
                <c:pt idx="1550">
                  <c:v>-0.49836364360901508</c:v>
                </c:pt>
                <c:pt idx="1551">
                  <c:v>-0.49836364360901508</c:v>
                </c:pt>
                <c:pt idx="1552">
                  <c:v>-0.49836364360901508</c:v>
                </c:pt>
                <c:pt idx="1553">
                  <c:v>-0.49836364360901508</c:v>
                </c:pt>
                <c:pt idx="1554">
                  <c:v>-0.49836364360901508</c:v>
                </c:pt>
                <c:pt idx="1555">
                  <c:v>-0.50675890397724443</c:v>
                </c:pt>
                <c:pt idx="1556">
                  <c:v>-0.50675890397724443</c:v>
                </c:pt>
                <c:pt idx="1557">
                  <c:v>-0.49836364360901508</c:v>
                </c:pt>
                <c:pt idx="1558">
                  <c:v>-0.49836364360901508</c:v>
                </c:pt>
                <c:pt idx="1559">
                  <c:v>-0.49836364360901508</c:v>
                </c:pt>
                <c:pt idx="1560">
                  <c:v>-0.49836364360901508</c:v>
                </c:pt>
                <c:pt idx="1561">
                  <c:v>-0.49836364360901508</c:v>
                </c:pt>
                <c:pt idx="1562">
                  <c:v>-0.49836364360901508</c:v>
                </c:pt>
                <c:pt idx="1563">
                  <c:v>-0.49836364360901508</c:v>
                </c:pt>
                <c:pt idx="1564">
                  <c:v>-0.49836364360901508</c:v>
                </c:pt>
                <c:pt idx="1565">
                  <c:v>-0.50675890397724443</c:v>
                </c:pt>
                <c:pt idx="1566">
                  <c:v>-0.49836364360901508</c:v>
                </c:pt>
                <c:pt idx="1567">
                  <c:v>-0.49836364360901508</c:v>
                </c:pt>
                <c:pt idx="1568">
                  <c:v>-0.49836364360901508</c:v>
                </c:pt>
                <c:pt idx="1569">
                  <c:v>-0.49836364360901508</c:v>
                </c:pt>
                <c:pt idx="1570">
                  <c:v>-0.49836364360901508</c:v>
                </c:pt>
                <c:pt idx="1571">
                  <c:v>-0.49836364360901508</c:v>
                </c:pt>
                <c:pt idx="1572">
                  <c:v>-0.49836364360901508</c:v>
                </c:pt>
                <c:pt idx="1573">
                  <c:v>-0.49836364360901508</c:v>
                </c:pt>
                <c:pt idx="1574">
                  <c:v>-0.49836364360901508</c:v>
                </c:pt>
                <c:pt idx="1575">
                  <c:v>-0.49836364360901508</c:v>
                </c:pt>
                <c:pt idx="1576">
                  <c:v>-0.50675890397724443</c:v>
                </c:pt>
                <c:pt idx="1577">
                  <c:v>-0.49836364360901508</c:v>
                </c:pt>
                <c:pt idx="1578">
                  <c:v>-0.49836364360901508</c:v>
                </c:pt>
                <c:pt idx="1579">
                  <c:v>-0.49836364360901508</c:v>
                </c:pt>
                <c:pt idx="1580">
                  <c:v>-0.49836364360901508</c:v>
                </c:pt>
                <c:pt idx="1581">
                  <c:v>-0.49836364360901508</c:v>
                </c:pt>
                <c:pt idx="1582">
                  <c:v>-0.49836364360901508</c:v>
                </c:pt>
                <c:pt idx="1583">
                  <c:v>-0.49836364360901508</c:v>
                </c:pt>
                <c:pt idx="1584">
                  <c:v>-0.50675890397724443</c:v>
                </c:pt>
                <c:pt idx="1585">
                  <c:v>-0.49836364360901508</c:v>
                </c:pt>
                <c:pt idx="1586">
                  <c:v>-0.50675890397724443</c:v>
                </c:pt>
                <c:pt idx="1587">
                  <c:v>-0.50675890397724443</c:v>
                </c:pt>
                <c:pt idx="1588">
                  <c:v>-0.49836364360901508</c:v>
                </c:pt>
                <c:pt idx="1589">
                  <c:v>-0.49836364360901508</c:v>
                </c:pt>
                <c:pt idx="1590">
                  <c:v>-0.49836364360901508</c:v>
                </c:pt>
                <c:pt idx="1591">
                  <c:v>-0.49836364360901508</c:v>
                </c:pt>
                <c:pt idx="1592">
                  <c:v>-0.49836364360901508</c:v>
                </c:pt>
                <c:pt idx="1593">
                  <c:v>-0.49836364360901508</c:v>
                </c:pt>
                <c:pt idx="1594">
                  <c:v>-0.49836364360901508</c:v>
                </c:pt>
                <c:pt idx="1595">
                  <c:v>-0.49836364360901508</c:v>
                </c:pt>
                <c:pt idx="1596">
                  <c:v>-0.50675890397724443</c:v>
                </c:pt>
                <c:pt idx="1597">
                  <c:v>-0.50675890397724443</c:v>
                </c:pt>
                <c:pt idx="1598">
                  <c:v>-0.50675890397724443</c:v>
                </c:pt>
                <c:pt idx="1599">
                  <c:v>-0.50675890397724443</c:v>
                </c:pt>
                <c:pt idx="1600">
                  <c:v>-0.49836364360901508</c:v>
                </c:pt>
                <c:pt idx="1601">
                  <c:v>-0.49836364360901508</c:v>
                </c:pt>
                <c:pt idx="1602">
                  <c:v>-0.49836364360901508</c:v>
                </c:pt>
                <c:pt idx="1603">
                  <c:v>-0.50675890397724443</c:v>
                </c:pt>
                <c:pt idx="1604">
                  <c:v>-0.49836364360901508</c:v>
                </c:pt>
                <c:pt idx="1605">
                  <c:v>-0.50675890397724443</c:v>
                </c:pt>
                <c:pt idx="1606">
                  <c:v>-0.49836364360901508</c:v>
                </c:pt>
                <c:pt idx="1607">
                  <c:v>-0.50675890397724443</c:v>
                </c:pt>
                <c:pt idx="1608">
                  <c:v>-0.50675890397724443</c:v>
                </c:pt>
                <c:pt idx="1609">
                  <c:v>-0.49836364360901508</c:v>
                </c:pt>
                <c:pt idx="1610">
                  <c:v>-0.50675890397724443</c:v>
                </c:pt>
                <c:pt idx="1611">
                  <c:v>-0.50675890397724443</c:v>
                </c:pt>
                <c:pt idx="1612">
                  <c:v>-0.50675890397724443</c:v>
                </c:pt>
                <c:pt idx="1613">
                  <c:v>-0.50675890397724443</c:v>
                </c:pt>
                <c:pt idx="1614">
                  <c:v>-0.49836364360901508</c:v>
                </c:pt>
                <c:pt idx="1615">
                  <c:v>-0.50675890397724443</c:v>
                </c:pt>
                <c:pt idx="1616">
                  <c:v>-0.50675890397724443</c:v>
                </c:pt>
                <c:pt idx="1617">
                  <c:v>-0.49836364360901508</c:v>
                </c:pt>
                <c:pt idx="1618">
                  <c:v>-0.50675890397724443</c:v>
                </c:pt>
                <c:pt idx="1619">
                  <c:v>-0.50675890397724443</c:v>
                </c:pt>
                <c:pt idx="1620">
                  <c:v>-0.50675890397724443</c:v>
                </c:pt>
                <c:pt idx="1621">
                  <c:v>-0.50675890397724443</c:v>
                </c:pt>
                <c:pt idx="1622">
                  <c:v>-0.50675890397724443</c:v>
                </c:pt>
                <c:pt idx="1623">
                  <c:v>-0.50675890397724443</c:v>
                </c:pt>
                <c:pt idx="1624">
                  <c:v>-0.50675890397724443</c:v>
                </c:pt>
                <c:pt idx="1625">
                  <c:v>-0.50675890397724443</c:v>
                </c:pt>
                <c:pt idx="1626">
                  <c:v>-0.50675890397724443</c:v>
                </c:pt>
                <c:pt idx="1627">
                  <c:v>-0.50675890397724443</c:v>
                </c:pt>
                <c:pt idx="1628">
                  <c:v>-0.50675890397724443</c:v>
                </c:pt>
                <c:pt idx="1629">
                  <c:v>-0.50675890397724443</c:v>
                </c:pt>
                <c:pt idx="1630">
                  <c:v>-0.50675890397724443</c:v>
                </c:pt>
                <c:pt idx="1631">
                  <c:v>-0.50675890397724443</c:v>
                </c:pt>
                <c:pt idx="1632">
                  <c:v>-0.51515416434547379</c:v>
                </c:pt>
                <c:pt idx="1633">
                  <c:v>-0.50675890397724443</c:v>
                </c:pt>
                <c:pt idx="1634">
                  <c:v>-0.51515416434547379</c:v>
                </c:pt>
                <c:pt idx="1635">
                  <c:v>-0.50675890397724443</c:v>
                </c:pt>
                <c:pt idx="1636">
                  <c:v>-0.50675890397724443</c:v>
                </c:pt>
                <c:pt idx="1637">
                  <c:v>-0.51515416434547379</c:v>
                </c:pt>
                <c:pt idx="1638">
                  <c:v>-0.51515416434547379</c:v>
                </c:pt>
                <c:pt idx="1639">
                  <c:v>-0.51515416434547379</c:v>
                </c:pt>
                <c:pt idx="1640">
                  <c:v>-0.51515416434547379</c:v>
                </c:pt>
                <c:pt idx="1641">
                  <c:v>-0.51515416434547379</c:v>
                </c:pt>
                <c:pt idx="1642">
                  <c:v>-0.51515416434547379</c:v>
                </c:pt>
                <c:pt idx="1643">
                  <c:v>-0.51515416434547379</c:v>
                </c:pt>
                <c:pt idx="1644">
                  <c:v>-0.51515416434547379</c:v>
                </c:pt>
                <c:pt idx="1645">
                  <c:v>-0.51515416434547379</c:v>
                </c:pt>
                <c:pt idx="1646">
                  <c:v>-0.51515416434547379</c:v>
                </c:pt>
                <c:pt idx="1647">
                  <c:v>-0.51515416434547379</c:v>
                </c:pt>
                <c:pt idx="1648">
                  <c:v>-0.51515416434547379</c:v>
                </c:pt>
                <c:pt idx="1649">
                  <c:v>-0.51515416434547379</c:v>
                </c:pt>
                <c:pt idx="1650">
                  <c:v>-0.51515416434547379</c:v>
                </c:pt>
                <c:pt idx="1651">
                  <c:v>-0.51515416434547379</c:v>
                </c:pt>
                <c:pt idx="1652">
                  <c:v>-0.51515416434547379</c:v>
                </c:pt>
                <c:pt idx="1653">
                  <c:v>-0.51515416434547379</c:v>
                </c:pt>
                <c:pt idx="1654">
                  <c:v>-0.51515416434547379</c:v>
                </c:pt>
                <c:pt idx="1655">
                  <c:v>-0.51515416434547379</c:v>
                </c:pt>
                <c:pt idx="1656">
                  <c:v>-0.51515416434547379</c:v>
                </c:pt>
                <c:pt idx="1657">
                  <c:v>-0.51515416434547379</c:v>
                </c:pt>
                <c:pt idx="1658">
                  <c:v>-0.51515416434547379</c:v>
                </c:pt>
                <c:pt idx="1659">
                  <c:v>-0.51515416434547379</c:v>
                </c:pt>
                <c:pt idx="1660">
                  <c:v>-0.52354942471370314</c:v>
                </c:pt>
                <c:pt idx="1661">
                  <c:v>-0.51515416434547379</c:v>
                </c:pt>
                <c:pt idx="1662">
                  <c:v>-0.51515416434547379</c:v>
                </c:pt>
                <c:pt idx="1663">
                  <c:v>-0.51515416434547379</c:v>
                </c:pt>
                <c:pt idx="1664">
                  <c:v>-0.51515416434547379</c:v>
                </c:pt>
                <c:pt idx="1665">
                  <c:v>-0.52354942471370314</c:v>
                </c:pt>
                <c:pt idx="1666">
                  <c:v>-0.51515416434547379</c:v>
                </c:pt>
                <c:pt idx="1667">
                  <c:v>-0.52354942471370314</c:v>
                </c:pt>
                <c:pt idx="1668">
                  <c:v>-0.51515416434547379</c:v>
                </c:pt>
                <c:pt idx="1669">
                  <c:v>-0.52354942471370314</c:v>
                </c:pt>
                <c:pt idx="1670">
                  <c:v>-0.51515416434547379</c:v>
                </c:pt>
                <c:pt idx="1671">
                  <c:v>-0.52354942471370314</c:v>
                </c:pt>
                <c:pt idx="1672">
                  <c:v>-0.52354942471370314</c:v>
                </c:pt>
                <c:pt idx="1673">
                  <c:v>-0.52354942471370314</c:v>
                </c:pt>
                <c:pt idx="1674">
                  <c:v>-0.52354942471370314</c:v>
                </c:pt>
                <c:pt idx="1675">
                  <c:v>-0.52354942471370314</c:v>
                </c:pt>
                <c:pt idx="1676">
                  <c:v>-0.52354942471370314</c:v>
                </c:pt>
                <c:pt idx="1677">
                  <c:v>-0.52354942471370314</c:v>
                </c:pt>
                <c:pt idx="1678">
                  <c:v>-0.52354942471370314</c:v>
                </c:pt>
                <c:pt idx="1679">
                  <c:v>-0.52354942471370314</c:v>
                </c:pt>
                <c:pt idx="1680">
                  <c:v>-0.52354942471370314</c:v>
                </c:pt>
                <c:pt idx="1681">
                  <c:v>-0.52354942471370314</c:v>
                </c:pt>
                <c:pt idx="1682">
                  <c:v>-0.52354942471370314</c:v>
                </c:pt>
                <c:pt idx="1683">
                  <c:v>-0.52354942471370314</c:v>
                </c:pt>
                <c:pt idx="1684">
                  <c:v>-0.52354942471370314</c:v>
                </c:pt>
                <c:pt idx="1685">
                  <c:v>-0.51515416434547379</c:v>
                </c:pt>
                <c:pt idx="1686">
                  <c:v>-0.52354942471370314</c:v>
                </c:pt>
                <c:pt idx="1687">
                  <c:v>-0.52354942471370314</c:v>
                </c:pt>
                <c:pt idx="1688">
                  <c:v>-0.51515416434547379</c:v>
                </c:pt>
                <c:pt idx="1689">
                  <c:v>-0.51515416434547379</c:v>
                </c:pt>
                <c:pt idx="1690">
                  <c:v>-0.51515416434547379</c:v>
                </c:pt>
                <c:pt idx="1691">
                  <c:v>-0.51515416434547379</c:v>
                </c:pt>
                <c:pt idx="1692">
                  <c:v>-0.51515416434547379</c:v>
                </c:pt>
                <c:pt idx="1693">
                  <c:v>-0.50675890397724443</c:v>
                </c:pt>
                <c:pt idx="1694">
                  <c:v>-0.50675890397724443</c:v>
                </c:pt>
                <c:pt idx="1695">
                  <c:v>-0.49836364360901508</c:v>
                </c:pt>
                <c:pt idx="1696">
                  <c:v>-0.49836364360901508</c:v>
                </c:pt>
                <c:pt idx="1697">
                  <c:v>-0.48996838324078573</c:v>
                </c:pt>
                <c:pt idx="1698">
                  <c:v>-0.48157312287255638</c:v>
                </c:pt>
                <c:pt idx="1699">
                  <c:v>-0.47317786250432703</c:v>
                </c:pt>
                <c:pt idx="1700">
                  <c:v>-0.45638734176786833</c:v>
                </c:pt>
                <c:pt idx="1701">
                  <c:v>-0.45638734176786833</c:v>
                </c:pt>
                <c:pt idx="1702">
                  <c:v>-0.44799208139963898</c:v>
                </c:pt>
                <c:pt idx="1703">
                  <c:v>-0.43120156066318038</c:v>
                </c:pt>
                <c:pt idx="1704">
                  <c:v>-0.42280630029495092</c:v>
                </c:pt>
                <c:pt idx="1705">
                  <c:v>-0.40601577955849222</c:v>
                </c:pt>
                <c:pt idx="1706">
                  <c:v>-0.39762051919026287</c:v>
                </c:pt>
                <c:pt idx="1707">
                  <c:v>-0.38082999845380416</c:v>
                </c:pt>
                <c:pt idx="1708">
                  <c:v>-0.36403947771734546</c:v>
                </c:pt>
                <c:pt idx="1709">
                  <c:v>-0.34724895698088676</c:v>
                </c:pt>
                <c:pt idx="1710">
                  <c:v>-0.33885369661265741</c:v>
                </c:pt>
                <c:pt idx="1711">
                  <c:v>-0.31366791550796935</c:v>
                </c:pt>
                <c:pt idx="1712">
                  <c:v>-0.29687739477151065</c:v>
                </c:pt>
                <c:pt idx="1713">
                  <c:v>-0.28008687403505195</c:v>
                </c:pt>
                <c:pt idx="1714">
                  <c:v>-0.25490109293036389</c:v>
                </c:pt>
                <c:pt idx="1715">
                  <c:v>-0.22971531182567587</c:v>
                </c:pt>
                <c:pt idx="1716">
                  <c:v>-0.21292479108921716</c:v>
                </c:pt>
                <c:pt idx="1717">
                  <c:v>-0.18773900998452911</c:v>
                </c:pt>
                <c:pt idx="1718">
                  <c:v>-0.17094848924807041</c:v>
                </c:pt>
                <c:pt idx="1719">
                  <c:v>-0.14576270814338235</c:v>
                </c:pt>
                <c:pt idx="1720">
                  <c:v>-0.1205769270386943</c:v>
                </c:pt>
                <c:pt idx="1721">
                  <c:v>-9.5391145934006244E-2</c:v>
                </c:pt>
                <c:pt idx="1722">
                  <c:v>-6.1810104461088838E-2</c:v>
                </c:pt>
                <c:pt idx="1723">
                  <c:v>-3.6624323356400784E-2</c:v>
                </c:pt>
                <c:pt idx="1724">
                  <c:v>-1.143854225171273E-2</c:v>
                </c:pt>
                <c:pt idx="1725">
                  <c:v>2.2142499221204676E-2</c:v>
                </c:pt>
                <c:pt idx="1726">
                  <c:v>3.8933019957663378E-2</c:v>
                </c:pt>
                <c:pt idx="1727">
                  <c:v>8.0909321798810135E-2</c:v>
                </c:pt>
                <c:pt idx="1728">
                  <c:v>9.7699842535268838E-2</c:v>
                </c:pt>
                <c:pt idx="1729">
                  <c:v>0.1396761443764156</c:v>
                </c:pt>
                <c:pt idx="1730">
                  <c:v>0.173257185849333</c:v>
                </c:pt>
                <c:pt idx="1731">
                  <c:v>0.20683822732225041</c:v>
                </c:pt>
                <c:pt idx="1732">
                  <c:v>0.23202400842693846</c:v>
                </c:pt>
                <c:pt idx="1733">
                  <c:v>0.27400031026808525</c:v>
                </c:pt>
                <c:pt idx="1734">
                  <c:v>0.30758135174100265</c:v>
                </c:pt>
                <c:pt idx="1735">
                  <c:v>0.34116239321392006</c:v>
                </c:pt>
                <c:pt idx="1736">
                  <c:v>0.36634817431860811</c:v>
                </c:pt>
                <c:pt idx="1737">
                  <c:v>0.39992921579152552</c:v>
                </c:pt>
                <c:pt idx="1738">
                  <c:v>0.44190551763267238</c:v>
                </c:pt>
                <c:pt idx="1739">
                  <c:v>0.46709129873736033</c:v>
                </c:pt>
                <c:pt idx="1740">
                  <c:v>0.50067234021027773</c:v>
                </c:pt>
                <c:pt idx="1741">
                  <c:v>0.51746286094673644</c:v>
                </c:pt>
                <c:pt idx="1742">
                  <c:v>0.51746286094673644</c:v>
                </c:pt>
                <c:pt idx="1743">
                  <c:v>0.51746286094673644</c:v>
                </c:pt>
                <c:pt idx="1744">
                  <c:v>0.50906760057850708</c:v>
                </c:pt>
                <c:pt idx="1745">
                  <c:v>0.50906760057850708</c:v>
                </c:pt>
                <c:pt idx="1746">
                  <c:v>0.51746286094673644</c:v>
                </c:pt>
                <c:pt idx="1747">
                  <c:v>0.50906760057850708</c:v>
                </c:pt>
                <c:pt idx="1748">
                  <c:v>0.51746286094673644</c:v>
                </c:pt>
                <c:pt idx="1749">
                  <c:v>0.50906760057850708</c:v>
                </c:pt>
                <c:pt idx="1750">
                  <c:v>0.50906760057850708</c:v>
                </c:pt>
                <c:pt idx="1751">
                  <c:v>0.50906760057850708</c:v>
                </c:pt>
                <c:pt idx="1752">
                  <c:v>0.50906760057850708</c:v>
                </c:pt>
                <c:pt idx="1753">
                  <c:v>0.50906760057850708</c:v>
                </c:pt>
                <c:pt idx="1754">
                  <c:v>0.50906760057850708</c:v>
                </c:pt>
                <c:pt idx="1755">
                  <c:v>0.50906760057850708</c:v>
                </c:pt>
                <c:pt idx="1756">
                  <c:v>0.50906760057850708</c:v>
                </c:pt>
                <c:pt idx="1757">
                  <c:v>0.50906760057850708</c:v>
                </c:pt>
                <c:pt idx="1758">
                  <c:v>0.50906760057850708</c:v>
                </c:pt>
                <c:pt idx="1759">
                  <c:v>0.50906760057850708</c:v>
                </c:pt>
                <c:pt idx="1760">
                  <c:v>0.50906760057850708</c:v>
                </c:pt>
                <c:pt idx="1761">
                  <c:v>0.50906760057850708</c:v>
                </c:pt>
                <c:pt idx="1762">
                  <c:v>0.50906760057850708</c:v>
                </c:pt>
                <c:pt idx="1763">
                  <c:v>0.50906760057850708</c:v>
                </c:pt>
                <c:pt idx="1764">
                  <c:v>0.50906760057850708</c:v>
                </c:pt>
                <c:pt idx="1765">
                  <c:v>0.50906760057850708</c:v>
                </c:pt>
                <c:pt idx="1766">
                  <c:v>0.50906760057850708</c:v>
                </c:pt>
                <c:pt idx="1767">
                  <c:v>0.50906760057850708</c:v>
                </c:pt>
                <c:pt idx="1768">
                  <c:v>0.50906760057850708</c:v>
                </c:pt>
                <c:pt idx="1769">
                  <c:v>0.50906760057850708</c:v>
                </c:pt>
                <c:pt idx="1770">
                  <c:v>0.50906760057850708</c:v>
                </c:pt>
                <c:pt idx="1771">
                  <c:v>0.50067234021027773</c:v>
                </c:pt>
                <c:pt idx="1772">
                  <c:v>0.50906760057850708</c:v>
                </c:pt>
                <c:pt idx="1773">
                  <c:v>0.50906760057850708</c:v>
                </c:pt>
                <c:pt idx="1774">
                  <c:v>0.50906760057850708</c:v>
                </c:pt>
                <c:pt idx="1775">
                  <c:v>0.50906760057850708</c:v>
                </c:pt>
                <c:pt idx="1776">
                  <c:v>0.50906760057850708</c:v>
                </c:pt>
                <c:pt idx="1777">
                  <c:v>0.50906760057850708</c:v>
                </c:pt>
                <c:pt idx="1778">
                  <c:v>0.50906760057850708</c:v>
                </c:pt>
                <c:pt idx="1779">
                  <c:v>0.50906760057850708</c:v>
                </c:pt>
                <c:pt idx="1780">
                  <c:v>0.50067234021027773</c:v>
                </c:pt>
                <c:pt idx="1781">
                  <c:v>0.50906760057850708</c:v>
                </c:pt>
                <c:pt idx="1782">
                  <c:v>0.50906760057850708</c:v>
                </c:pt>
                <c:pt idx="1783">
                  <c:v>0.50906760057850708</c:v>
                </c:pt>
                <c:pt idx="1784">
                  <c:v>0.50906760057850708</c:v>
                </c:pt>
                <c:pt idx="1785">
                  <c:v>0.50906760057850708</c:v>
                </c:pt>
                <c:pt idx="1786">
                  <c:v>0.50906760057850708</c:v>
                </c:pt>
                <c:pt idx="1787">
                  <c:v>0.50906760057850708</c:v>
                </c:pt>
                <c:pt idx="1788">
                  <c:v>0.50906760057850708</c:v>
                </c:pt>
                <c:pt idx="1789">
                  <c:v>0.50906760057850708</c:v>
                </c:pt>
                <c:pt idx="1790">
                  <c:v>0.50906760057850708</c:v>
                </c:pt>
                <c:pt idx="1791">
                  <c:v>0.50906760057850708</c:v>
                </c:pt>
                <c:pt idx="1792">
                  <c:v>0.50906760057850708</c:v>
                </c:pt>
                <c:pt idx="1793">
                  <c:v>0.50067234021027773</c:v>
                </c:pt>
                <c:pt idx="1794">
                  <c:v>0.50906760057850708</c:v>
                </c:pt>
                <c:pt idx="1795">
                  <c:v>0.50906760057850708</c:v>
                </c:pt>
                <c:pt idx="1796">
                  <c:v>0.50906760057850708</c:v>
                </c:pt>
                <c:pt idx="1797">
                  <c:v>0.50067234021027773</c:v>
                </c:pt>
                <c:pt idx="1798">
                  <c:v>0.50906760057850708</c:v>
                </c:pt>
                <c:pt idx="1799">
                  <c:v>0.50906760057850708</c:v>
                </c:pt>
                <c:pt idx="1800">
                  <c:v>0.50906760057850708</c:v>
                </c:pt>
                <c:pt idx="1801">
                  <c:v>0.50906760057850708</c:v>
                </c:pt>
                <c:pt idx="1802">
                  <c:v>0.50906760057850708</c:v>
                </c:pt>
                <c:pt idx="1803">
                  <c:v>0.50906760057850708</c:v>
                </c:pt>
                <c:pt idx="1804">
                  <c:v>0.50906760057850708</c:v>
                </c:pt>
                <c:pt idx="1805">
                  <c:v>0.50906760057850708</c:v>
                </c:pt>
                <c:pt idx="1806">
                  <c:v>0.50906760057850708</c:v>
                </c:pt>
                <c:pt idx="1807">
                  <c:v>0.50906760057850708</c:v>
                </c:pt>
                <c:pt idx="1808">
                  <c:v>0.50906760057850708</c:v>
                </c:pt>
                <c:pt idx="1809">
                  <c:v>0.50906760057850708</c:v>
                </c:pt>
                <c:pt idx="1810">
                  <c:v>0.50067234021027773</c:v>
                </c:pt>
                <c:pt idx="1811">
                  <c:v>0.50906760057850708</c:v>
                </c:pt>
                <c:pt idx="1812">
                  <c:v>0.50906760057850708</c:v>
                </c:pt>
                <c:pt idx="1813">
                  <c:v>0.50906760057850708</c:v>
                </c:pt>
                <c:pt idx="1814">
                  <c:v>0.50906760057850708</c:v>
                </c:pt>
                <c:pt idx="1815">
                  <c:v>0.50906760057850708</c:v>
                </c:pt>
                <c:pt idx="1816">
                  <c:v>0.50906760057850708</c:v>
                </c:pt>
                <c:pt idx="1817">
                  <c:v>0.50906760057850708</c:v>
                </c:pt>
                <c:pt idx="1818">
                  <c:v>0.50906760057850708</c:v>
                </c:pt>
                <c:pt idx="1819">
                  <c:v>0.50906760057850708</c:v>
                </c:pt>
                <c:pt idx="1820">
                  <c:v>0.50906760057850708</c:v>
                </c:pt>
                <c:pt idx="1821">
                  <c:v>0.50906760057850708</c:v>
                </c:pt>
                <c:pt idx="1822">
                  <c:v>0.50906760057850708</c:v>
                </c:pt>
                <c:pt idx="1823">
                  <c:v>0.50906760057850708</c:v>
                </c:pt>
                <c:pt idx="1824">
                  <c:v>0.50906760057850708</c:v>
                </c:pt>
                <c:pt idx="1825">
                  <c:v>0.50906760057850708</c:v>
                </c:pt>
                <c:pt idx="1826">
                  <c:v>0.51746286094673644</c:v>
                </c:pt>
                <c:pt idx="1827">
                  <c:v>0.50906760057850708</c:v>
                </c:pt>
                <c:pt idx="1828">
                  <c:v>0.50906760057850708</c:v>
                </c:pt>
                <c:pt idx="1829">
                  <c:v>0.50906760057850708</c:v>
                </c:pt>
                <c:pt idx="1830">
                  <c:v>0.50906760057850708</c:v>
                </c:pt>
                <c:pt idx="1831">
                  <c:v>0.50906760057850708</c:v>
                </c:pt>
                <c:pt idx="1832">
                  <c:v>0.50906760057850708</c:v>
                </c:pt>
                <c:pt idx="1833">
                  <c:v>0.50906760057850708</c:v>
                </c:pt>
                <c:pt idx="1834">
                  <c:v>0.50906760057850708</c:v>
                </c:pt>
                <c:pt idx="1835">
                  <c:v>0.50906760057850708</c:v>
                </c:pt>
                <c:pt idx="1836">
                  <c:v>0.51746286094673644</c:v>
                </c:pt>
                <c:pt idx="1837">
                  <c:v>0.50906760057850708</c:v>
                </c:pt>
                <c:pt idx="1838">
                  <c:v>0.50906760057850708</c:v>
                </c:pt>
                <c:pt idx="1839">
                  <c:v>0.50906760057850708</c:v>
                </c:pt>
                <c:pt idx="1840">
                  <c:v>0.50906760057850708</c:v>
                </c:pt>
                <c:pt idx="1841">
                  <c:v>0.50906760057850708</c:v>
                </c:pt>
                <c:pt idx="1842">
                  <c:v>0.50906760057850708</c:v>
                </c:pt>
                <c:pt idx="1843">
                  <c:v>0.50906760057850708</c:v>
                </c:pt>
                <c:pt idx="1844">
                  <c:v>0.50906760057850708</c:v>
                </c:pt>
                <c:pt idx="1845">
                  <c:v>0.50906760057850708</c:v>
                </c:pt>
                <c:pt idx="1846">
                  <c:v>0.51746286094673644</c:v>
                </c:pt>
                <c:pt idx="1847">
                  <c:v>0.50906760057850708</c:v>
                </c:pt>
                <c:pt idx="1848">
                  <c:v>0.51746286094673644</c:v>
                </c:pt>
                <c:pt idx="1849">
                  <c:v>0.50906760057850708</c:v>
                </c:pt>
                <c:pt idx="1850">
                  <c:v>0.51746286094673644</c:v>
                </c:pt>
                <c:pt idx="1851">
                  <c:v>0.50906760057850708</c:v>
                </c:pt>
                <c:pt idx="1852">
                  <c:v>0.51746286094673644</c:v>
                </c:pt>
                <c:pt idx="1853">
                  <c:v>0.50906760057850708</c:v>
                </c:pt>
                <c:pt idx="1854">
                  <c:v>0.51746286094673644</c:v>
                </c:pt>
                <c:pt idx="1855">
                  <c:v>0.51746286094673644</c:v>
                </c:pt>
                <c:pt idx="1856">
                  <c:v>0.51746286094673644</c:v>
                </c:pt>
                <c:pt idx="1857">
                  <c:v>0.50906760057850708</c:v>
                </c:pt>
                <c:pt idx="1858">
                  <c:v>0.50906760057850708</c:v>
                </c:pt>
                <c:pt idx="1859">
                  <c:v>0.51746286094673644</c:v>
                </c:pt>
                <c:pt idx="1860">
                  <c:v>0.51746286094673644</c:v>
                </c:pt>
                <c:pt idx="1861">
                  <c:v>0.51746286094673644</c:v>
                </c:pt>
                <c:pt idx="1862">
                  <c:v>0.51746286094673644</c:v>
                </c:pt>
                <c:pt idx="1863">
                  <c:v>0.51746286094673644</c:v>
                </c:pt>
                <c:pt idx="1864">
                  <c:v>0.51746286094673644</c:v>
                </c:pt>
                <c:pt idx="1865">
                  <c:v>0.51746286094673644</c:v>
                </c:pt>
                <c:pt idx="1866">
                  <c:v>0.51746286094673644</c:v>
                </c:pt>
                <c:pt idx="1867">
                  <c:v>0.51746286094673644</c:v>
                </c:pt>
                <c:pt idx="1868">
                  <c:v>0.51746286094673644</c:v>
                </c:pt>
                <c:pt idx="1869">
                  <c:v>0.51746286094673644</c:v>
                </c:pt>
                <c:pt idx="1870">
                  <c:v>0.51746286094673644</c:v>
                </c:pt>
                <c:pt idx="1871">
                  <c:v>0.52585812131496579</c:v>
                </c:pt>
                <c:pt idx="1872">
                  <c:v>0.51746286094673644</c:v>
                </c:pt>
                <c:pt idx="1873">
                  <c:v>0.51746286094673644</c:v>
                </c:pt>
                <c:pt idx="1874">
                  <c:v>0.51746286094673644</c:v>
                </c:pt>
                <c:pt idx="1875">
                  <c:v>0.52585812131496579</c:v>
                </c:pt>
                <c:pt idx="1876">
                  <c:v>0.51746286094673644</c:v>
                </c:pt>
                <c:pt idx="1877">
                  <c:v>0.52585812131496579</c:v>
                </c:pt>
                <c:pt idx="1878">
                  <c:v>0.52585812131496579</c:v>
                </c:pt>
                <c:pt idx="1879">
                  <c:v>0.51746286094673644</c:v>
                </c:pt>
                <c:pt idx="1880">
                  <c:v>0.52585812131496579</c:v>
                </c:pt>
                <c:pt idx="1881">
                  <c:v>0.51746286094673644</c:v>
                </c:pt>
                <c:pt idx="1882">
                  <c:v>0.52585812131496579</c:v>
                </c:pt>
                <c:pt idx="1883">
                  <c:v>0.52585812131496579</c:v>
                </c:pt>
                <c:pt idx="1884">
                  <c:v>0.52585812131496579</c:v>
                </c:pt>
                <c:pt idx="1885">
                  <c:v>0.52585812131496579</c:v>
                </c:pt>
                <c:pt idx="1886">
                  <c:v>0.52585812131496579</c:v>
                </c:pt>
                <c:pt idx="1887">
                  <c:v>0.52585812131496579</c:v>
                </c:pt>
                <c:pt idx="1888">
                  <c:v>0.52585812131496579</c:v>
                </c:pt>
                <c:pt idx="1889">
                  <c:v>0.52585812131496579</c:v>
                </c:pt>
                <c:pt idx="1890">
                  <c:v>0.52585812131496579</c:v>
                </c:pt>
                <c:pt idx="1891">
                  <c:v>0.52585812131496579</c:v>
                </c:pt>
                <c:pt idx="1892">
                  <c:v>0.52585812131496579</c:v>
                </c:pt>
                <c:pt idx="1893">
                  <c:v>0.53425338168319503</c:v>
                </c:pt>
                <c:pt idx="1894">
                  <c:v>0.52585812131496579</c:v>
                </c:pt>
                <c:pt idx="1895">
                  <c:v>0.52585812131496579</c:v>
                </c:pt>
                <c:pt idx="1896">
                  <c:v>0.52585812131496579</c:v>
                </c:pt>
                <c:pt idx="1897">
                  <c:v>0.52585812131496579</c:v>
                </c:pt>
                <c:pt idx="1898">
                  <c:v>0.52585812131496579</c:v>
                </c:pt>
                <c:pt idx="1899">
                  <c:v>0.52585812131496579</c:v>
                </c:pt>
                <c:pt idx="1900">
                  <c:v>0.52585812131496579</c:v>
                </c:pt>
                <c:pt idx="1901">
                  <c:v>0.52585812131496579</c:v>
                </c:pt>
                <c:pt idx="1902">
                  <c:v>0.52585812131496579</c:v>
                </c:pt>
                <c:pt idx="1903">
                  <c:v>0.52585812131496579</c:v>
                </c:pt>
                <c:pt idx="1904">
                  <c:v>0.52585812131496579</c:v>
                </c:pt>
                <c:pt idx="1905">
                  <c:v>0.52585812131496579</c:v>
                </c:pt>
                <c:pt idx="1906">
                  <c:v>0.52585812131496579</c:v>
                </c:pt>
                <c:pt idx="1907">
                  <c:v>0.53425338168319503</c:v>
                </c:pt>
                <c:pt idx="1908">
                  <c:v>0.53425338168319503</c:v>
                </c:pt>
                <c:pt idx="1909">
                  <c:v>0.52585812131496579</c:v>
                </c:pt>
                <c:pt idx="1910">
                  <c:v>0.53425338168319503</c:v>
                </c:pt>
                <c:pt idx="1911">
                  <c:v>0.53425338168319503</c:v>
                </c:pt>
                <c:pt idx="1912">
                  <c:v>0.53425338168319503</c:v>
                </c:pt>
                <c:pt idx="1913">
                  <c:v>0.53425338168319503</c:v>
                </c:pt>
                <c:pt idx="1914">
                  <c:v>0.53425338168319503</c:v>
                </c:pt>
                <c:pt idx="1915">
                  <c:v>0.53425338168319503</c:v>
                </c:pt>
                <c:pt idx="1916">
                  <c:v>0.53425338168319503</c:v>
                </c:pt>
                <c:pt idx="1917">
                  <c:v>0.53425338168319503</c:v>
                </c:pt>
                <c:pt idx="1918">
                  <c:v>0.53425338168319503</c:v>
                </c:pt>
                <c:pt idx="1919">
                  <c:v>0.53425338168319503</c:v>
                </c:pt>
                <c:pt idx="1920">
                  <c:v>0.52585812131496579</c:v>
                </c:pt>
                <c:pt idx="1921">
                  <c:v>0.53425338168319503</c:v>
                </c:pt>
                <c:pt idx="1922">
                  <c:v>0.53425338168319503</c:v>
                </c:pt>
                <c:pt idx="1923">
                  <c:v>0.53425338168319503</c:v>
                </c:pt>
                <c:pt idx="1924">
                  <c:v>0.52585812131496579</c:v>
                </c:pt>
                <c:pt idx="1925">
                  <c:v>0.52585812131496579</c:v>
                </c:pt>
                <c:pt idx="1926">
                  <c:v>0.52585812131496579</c:v>
                </c:pt>
                <c:pt idx="1927">
                  <c:v>0.52585812131496579</c:v>
                </c:pt>
                <c:pt idx="1928">
                  <c:v>0.52585812131496579</c:v>
                </c:pt>
                <c:pt idx="1929">
                  <c:v>0.51746286094673644</c:v>
                </c:pt>
                <c:pt idx="1930">
                  <c:v>0.50906760057850708</c:v>
                </c:pt>
                <c:pt idx="1931">
                  <c:v>0.50906760057850708</c:v>
                </c:pt>
                <c:pt idx="1932">
                  <c:v>0.50067234021027773</c:v>
                </c:pt>
                <c:pt idx="1933">
                  <c:v>0.49227707984204838</c:v>
                </c:pt>
                <c:pt idx="1934">
                  <c:v>0.48388181947381903</c:v>
                </c:pt>
                <c:pt idx="1935">
                  <c:v>0.47548655910558968</c:v>
                </c:pt>
                <c:pt idx="1936">
                  <c:v>0.46709129873736033</c:v>
                </c:pt>
                <c:pt idx="1937">
                  <c:v>0.45869603836913087</c:v>
                </c:pt>
                <c:pt idx="1938">
                  <c:v>0.45030077800090174</c:v>
                </c:pt>
                <c:pt idx="1939">
                  <c:v>0.43351025726444292</c:v>
                </c:pt>
                <c:pt idx="1940">
                  <c:v>0.42511499689621357</c:v>
                </c:pt>
                <c:pt idx="1941">
                  <c:v>0.40832447615975487</c:v>
                </c:pt>
                <c:pt idx="1942">
                  <c:v>0.39153395542329616</c:v>
                </c:pt>
                <c:pt idx="1943">
                  <c:v>0.37474343468683746</c:v>
                </c:pt>
                <c:pt idx="1944">
                  <c:v>0.36634817431860811</c:v>
                </c:pt>
                <c:pt idx="1945">
                  <c:v>0.34955765358214941</c:v>
                </c:pt>
                <c:pt idx="1946">
                  <c:v>0.33276713284569071</c:v>
                </c:pt>
                <c:pt idx="1947">
                  <c:v>0.30758135174100265</c:v>
                </c:pt>
                <c:pt idx="1948">
                  <c:v>0.29079083100454384</c:v>
                </c:pt>
                <c:pt idx="1949">
                  <c:v>0.27400031026808525</c:v>
                </c:pt>
                <c:pt idx="1950">
                  <c:v>0.25720978953162654</c:v>
                </c:pt>
                <c:pt idx="1951">
                  <c:v>0.23202400842693846</c:v>
                </c:pt>
                <c:pt idx="1952">
                  <c:v>0.20683822732225041</c:v>
                </c:pt>
                <c:pt idx="1953">
                  <c:v>0.1900477065857917</c:v>
                </c:pt>
                <c:pt idx="1954">
                  <c:v>0.173257185849333</c:v>
                </c:pt>
                <c:pt idx="1955">
                  <c:v>0.1396761443764156</c:v>
                </c:pt>
                <c:pt idx="1956">
                  <c:v>0.11449036327172754</c:v>
                </c:pt>
                <c:pt idx="1957">
                  <c:v>8.0909321798810135E-2</c:v>
                </c:pt>
                <c:pt idx="1958">
                  <c:v>6.4118801062351433E-2</c:v>
                </c:pt>
                <c:pt idx="1959">
                  <c:v>3.8933019957663378E-2</c:v>
                </c:pt>
                <c:pt idx="1960">
                  <c:v>5.3519784847459728E-3</c:v>
                </c:pt>
                <c:pt idx="1961">
                  <c:v>-1.9833802619942081E-2</c:v>
                </c:pt>
                <c:pt idx="1962">
                  <c:v>-5.3414844092859501E-2</c:v>
                </c:pt>
                <c:pt idx="1963">
                  <c:v>-7.8600625197547541E-2</c:v>
                </c:pt>
                <c:pt idx="1964">
                  <c:v>-0.11218166667046495</c:v>
                </c:pt>
                <c:pt idx="1965">
                  <c:v>-0.14576270814338235</c:v>
                </c:pt>
                <c:pt idx="1966">
                  <c:v>-0.17094848924807041</c:v>
                </c:pt>
                <c:pt idx="1967">
                  <c:v>-0.20452953072098781</c:v>
                </c:pt>
                <c:pt idx="1968">
                  <c:v>-0.24650583256213457</c:v>
                </c:pt>
                <c:pt idx="1969">
                  <c:v>-0.2716916136668226</c:v>
                </c:pt>
                <c:pt idx="1970">
                  <c:v>-0.31366791550796935</c:v>
                </c:pt>
                <c:pt idx="1971">
                  <c:v>-0.34724895698088676</c:v>
                </c:pt>
                <c:pt idx="1972">
                  <c:v>-0.37243473808557481</c:v>
                </c:pt>
                <c:pt idx="1973">
                  <c:v>-0.41441103992672157</c:v>
                </c:pt>
                <c:pt idx="1974">
                  <c:v>-0.44799208139963898</c:v>
                </c:pt>
                <c:pt idx="1975">
                  <c:v>-0.47317786250432703</c:v>
                </c:pt>
                <c:pt idx="1976">
                  <c:v>-0.50675890397724443</c:v>
                </c:pt>
                <c:pt idx="1977">
                  <c:v>-0.51515416434547379</c:v>
                </c:pt>
                <c:pt idx="1978">
                  <c:v>-0.50675890397724443</c:v>
                </c:pt>
                <c:pt idx="1979">
                  <c:v>-0.49836364360901508</c:v>
                </c:pt>
                <c:pt idx="1980">
                  <c:v>-0.50675890397724443</c:v>
                </c:pt>
                <c:pt idx="1981">
                  <c:v>-0.50675890397724443</c:v>
                </c:pt>
                <c:pt idx="1982">
                  <c:v>-0.50675890397724443</c:v>
                </c:pt>
                <c:pt idx="1983">
                  <c:v>-0.49836364360901508</c:v>
                </c:pt>
                <c:pt idx="1984">
                  <c:v>-0.50675890397724443</c:v>
                </c:pt>
                <c:pt idx="1985">
                  <c:v>-0.49836364360901508</c:v>
                </c:pt>
                <c:pt idx="1986">
                  <c:v>-0.49836364360901508</c:v>
                </c:pt>
                <c:pt idx="1987">
                  <c:v>-0.49836364360901508</c:v>
                </c:pt>
                <c:pt idx="1988">
                  <c:v>-0.50675890397724443</c:v>
                </c:pt>
                <c:pt idx="1989">
                  <c:v>-0.50675890397724443</c:v>
                </c:pt>
                <c:pt idx="1990">
                  <c:v>-0.50675890397724443</c:v>
                </c:pt>
                <c:pt idx="1991">
                  <c:v>-0.50675890397724443</c:v>
                </c:pt>
                <c:pt idx="1992">
                  <c:v>-0.50675890397724443</c:v>
                </c:pt>
                <c:pt idx="1993">
                  <c:v>-0.49836364360901508</c:v>
                </c:pt>
                <c:pt idx="1994">
                  <c:v>-0.50675890397724443</c:v>
                </c:pt>
                <c:pt idx="1995">
                  <c:v>-0.49836364360901508</c:v>
                </c:pt>
                <c:pt idx="1996">
                  <c:v>-0.50675890397724443</c:v>
                </c:pt>
                <c:pt idx="1997">
                  <c:v>-0.49836364360901508</c:v>
                </c:pt>
                <c:pt idx="1998">
                  <c:v>-0.49836364360901508</c:v>
                </c:pt>
                <c:pt idx="1999">
                  <c:v>-0.49836364360901508</c:v>
                </c:pt>
                <c:pt idx="2000">
                  <c:v>-0.49836364360901508</c:v>
                </c:pt>
                <c:pt idx="2001">
                  <c:v>-0.49836364360901508</c:v>
                </c:pt>
                <c:pt idx="2002">
                  <c:v>-0.50675890397724443</c:v>
                </c:pt>
                <c:pt idx="2003">
                  <c:v>-0.50675890397724443</c:v>
                </c:pt>
                <c:pt idx="2004">
                  <c:v>-0.49836364360901508</c:v>
                </c:pt>
                <c:pt idx="2005">
                  <c:v>-0.50675890397724443</c:v>
                </c:pt>
                <c:pt idx="2006">
                  <c:v>-0.49836364360901508</c:v>
                </c:pt>
                <c:pt idx="2007">
                  <c:v>-0.49836364360901508</c:v>
                </c:pt>
                <c:pt idx="2008">
                  <c:v>-0.49836364360901508</c:v>
                </c:pt>
                <c:pt idx="2009">
                  <c:v>-0.49836364360901508</c:v>
                </c:pt>
                <c:pt idx="2010">
                  <c:v>-0.50675890397724443</c:v>
                </c:pt>
                <c:pt idx="2011">
                  <c:v>-0.49836364360901508</c:v>
                </c:pt>
                <c:pt idx="2012">
                  <c:v>-0.50675890397724443</c:v>
                </c:pt>
                <c:pt idx="2013">
                  <c:v>-0.49836364360901508</c:v>
                </c:pt>
                <c:pt idx="2014">
                  <c:v>-0.49836364360901508</c:v>
                </c:pt>
                <c:pt idx="2015">
                  <c:v>-0.50675890397724443</c:v>
                </c:pt>
                <c:pt idx="2016">
                  <c:v>-0.49836364360901508</c:v>
                </c:pt>
                <c:pt idx="2017">
                  <c:v>-0.50675890397724443</c:v>
                </c:pt>
                <c:pt idx="2018">
                  <c:v>-0.49836364360901508</c:v>
                </c:pt>
                <c:pt idx="2019">
                  <c:v>-0.50675890397724443</c:v>
                </c:pt>
                <c:pt idx="2020">
                  <c:v>-0.49836364360901508</c:v>
                </c:pt>
                <c:pt idx="2021">
                  <c:v>-0.50675890397724443</c:v>
                </c:pt>
                <c:pt idx="2022">
                  <c:v>-0.49836364360901508</c:v>
                </c:pt>
                <c:pt idx="2023">
                  <c:v>-0.49836364360901508</c:v>
                </c:pt>
                <c:pt idx="2024">
                  <c:v>-0.49836364360901508</c:v>
                </c:pt>
                <c:pt idx="2025">
                  <c:v>-0.49836364360901508</c:v>
                </c:pt>
                <c:pt idx="2026">
                  <c:v>-0.49836364360901508</c:v>
                </c:pt>
                <c:pt idx="2027">
                  <c:v>-0.49836364360901508</c:v>
                </c:pt>
                <c:pt idx="2028">
                  <c:v>-0.49836364360901508</c:v>
                </c:pt>
                <c:pt idx="2029">
                  <c:v>-0.49836364360901508</c:v>
                </c:pt>
                <c:pt idx="2030">
                  <c:v>-0.49836364360901508</c:v>
                </c:pt>
                <c:pt idx="2031">
                  <c:v>-0.49836364360901508</c:v>
                </c:pt>
                <c:pt idx="2032">
                  <c:v>-0.49836364360901508</c:v>
                </c:pt>
                <c:pt idx="2033">
                  <c:v>-0.49836364360901508</c:v>
                </c:pt>
                <c:pt idx="2034">
                  <c:v>-0.49836364360901508</c:v>
                </c:pt>
                <c:pt idx="2035">
                  <c:v>-0.49836364360901508</c:v>
                </c:pt>
                <c:pt idx="2036">
                  <c:v>-0.49836364360901508</c:v>
                </c:pt>
                <c:pt idx="2037">
                  <c:v>-0.50675890397724443</c:v>
                </c:pt>
                <c:pt idx="2038">
                  <c:v>-0.50675890397724443</c:v>
                </c:pt>
                <c:pt idx="2039">
                  <c:v>-0.49836364360901508</c:v>
                </c:pt>
                <c:pt idx="2040">
                  <c:v>-0.50675890397724443</c:v>
                </c:pt>
                <c:pt idx="2041">
                  <c:v>-0.49836364360901508</c:v>
                </c:pt>
                <c:pt idx="2042">
                  <c:v>-0.50675890397724443</c:v>
                </c:pt>
                <c:pt idx="2043">
                  <c:v>-0.49836364360901508</c:v>
                </c:pt>
                <c:pt idx="2044">
                  <c:v>-0.49836364360901508</c:v>
                </c:pt>
                <c:pt idx="2045">
                  <c:v>-0.50675890397724443</c:v>
                </c:pt>
                <c:pt idx="2046">
                  <c:v>-0.49836364360901508</c:v>
                </c:pt>
                <c:pt idx="2047">
                  <c:v>-0.50675890397724443</c:v>
                </c:pt>
                <c:pt idx="2048">
                  <c:v>-0.49836364360901508</c:v>
                </c:pt>
                <c:pt idx="2049">
                  <c:v>-0.50675890397724443</c:v>
                </c:pt>
                <c:pt idx="2050">
                  <c:v>-0.50675890397724443</c:v>
                </c:pt>
                <c:pt idx="2051">
                  <c:v>-0.50675890397724443</c:v>
                </c:pt>
                <c:pt idx="2052">
                  <c:v>-0.50675890397724443</c:v>
                </c:pt>
                <c:pt idx="2053">
                  <c:v>-0.50675890397724443</c:v>
                </c:pt>
                <c:pt idx="2054">
                  <c:v>-0.50675890397724443</c:v>
                </c:pt>
                <c:pt idx="2055">
                  <c:v>-0.49836364360901508</c:v>
                </c:pt>
                <c:pt idx="2056">
                  <c:v>-0.49836364360901508</c:v>
                </c:pt>
                <c:pt idx="2057">
                  <c:v>-0.49836364360901508</c:v>
                </c:pt>
                <c:pt idx="2058">
                  <c:v>-0.50675890397724443</c:v>
                </c:pt>
                <c:pt idx="2059">
                  <c:v>-0.50675890397724443</c:v>
                </c:pt>
                <c:pt idx="2060">
                  <c:v>-0.50675890397724443</c:v>
                </c:pt>
                <c:pt idx="2061">
                  <c:v>-0.50675890397724443</c:v>
                </c:pt>
                <c:pt idx="2062">
                  <c:v>-0.50675890397724443</c:v>
                </c:pt>
                <c:pt idx="2063">
                  <c:v>-0.50675890397724443</c:v>
                </c:pt>
                <c:pt idx="2064">
                  <c:v>-0.50675890397724443</c:v>
                </c:pt>
                <c:pt idx="2065">
                  <c:v>-0.50675890397724443</c:v>
                </c:pt>
                <c:pt idx="2066">
                  <c:v>-0.49836364360901508</c:v>
                </c:pt>
                <c:pt idx="2067">
                  <c:v>-0.50675890397724443</c:v>
                </c:pt>
                <c:pt idx="2068">
                  <c:v>-0.50675890397724443</c:v>
                </c:pt>
                <c:pt idx="2069">
                  <c:v>-0.50675890397724443</c:v>
                </c:pt>
                <c:pt idx="2070">
                  <c:v>-0.50675890397724443</c:v>
                </c:pt>
                <c:pt idx="2071">
                  <c:v>-0.50675890397724443</c:v>
                </c:pt>
                <c:pt idx="2072">
                  <c:v>-0.50675890397724443</c:v>
                </c:pt>
                <c:pt idx="2073">
                  <c:v>-0.50675890397724443</c:v>
                </c:pt>
                <c:pt idx="2074">
                  <c:v>-0.50675890397724443</c:v>
                </c:pt>
                <c:pt idx="2075">
                  <c:v>-0.50675890397724443</c:v>
                </c:pt>
                <c:pt idx="2076">
                  <c:v>-0.50675890397724443</c:v>
                </c:pt>
                <c:pt idx="2077">
                  <c:v>-0.50675890397724443</c:v>
                </c:pt>
                <c:pt idx="2078">
                  <c:v>-0.49836364360901508</c:v>
                </c:pt>
                <c:pt idx="2079">
                  <c:v>-0.50675890397724443</c:v>
                </c:pt>
                <c:pt idx="2080">
                  <c:v>-0.50675890397724443</c:v>
                </c:pt>
                <c:pt idx="2081">
                  <c:v>-0.50675890397724443</c:v>
                </c:pt>
                <c:pt idx="2082">
                  <c:v>-0.50675890397724443</c:v>
                </c:pt>
                <c:pt idx="2083">
                  <c:v>-0.50675890397724443</c:v>
                </c:pt>
                <c:pt idx="2084">
                  <c:v>-0.50675890397724443</c:v>
                </c:pt>
                <c:pt idx="2085">
                  <c:v>-0.50675890397724443</c:v>
                </c:pt>
                <c:pt idx="2086">
                  <c:v>-0.50675890397724443</c:v>
                </c:pt>
                <c:pt idx="2087">
                  <c:v>-0.50675890397724443</c:v>
                </c:pt>
                <c:pt idx="2088">
                  <c:v>-0.50675890397724443</c:v>
                </c:pt>
                <c:pt idx="2089">
                  <c:v>-0.50675890397724443</c:v>
                </c:pt>
                <c:pt idx="2090">
                  <c:v>-0.50675890397724443</c:v>
                </c:pt>
                <c:pt idx="2091">
                  <c:v>-0.50675890397724443</c:v>
                </c:pt>
                <c:pt idx="2092">
                  <c:v>-0.50675890397724443</c:v>
                </c:pt>
                <c:pt idx="2093">
                  <c:v>-0.51515416434547379</c:v>
                </c:pt>
                <c:pt idx="2094">
                  <c:v>-0.50675890397724443</c:v>
                </c:pt>
                <c:pt idx="2095">
                  <c:v>-0.50675890397724443</c:v>
                </c:pt>
                <c:pt idx="2096">
                  <c:v>-0.50675890397724443</c:v>
                </c:pt>
                <c:pt idx="2097">
                  <c:v>-0.50675890397724443</c:v>
                </c:pt>
                <c:pt idx="2098">
                  <c:v>-0.51515416434547379</c:v>
                </c:pt>
                <c:pt idx="2099">
                  <c:v>-0.50675890397724443</c:v>
                </c:pt>
                <c:pt idx="2100">
                  <c:v>-0.50675890397724443</c:v>
                </c:pt>
                <c:pt idx="2101">
                  <c:v>-0.50675890397724443</c:v>
                </c:pt>
                <c:pt idx="2102">
                  <c:v>-0.50675890397724443</c:v>
                </c:pt>
                <c:pt idx="2103">
                  <c:v>-0.50675890397724443</c:v>
                </c:pt>
                <c:pt idx="2104">
                  <c:v>-0.51515416434547379</c:v>
                </c:pt>
                <c:pt idx="2105">
                  <c:v>-0.51515416434547379</c:v>
                </c:pt>
                <c:pt idx="2106">
                  <c:v>-0.51515416434547379</c:v>
                </c:pt>
                <c:pt idx="2107">
                  <c:v>-0.51515416434547379</c:v>
                </c:pt>
                <c:pt idx="2108">
                  <c:v>-0.51515416434547379</c:v>
                </c:pt>
                <c:pt idx="2109">
                  <c:v>-0.51515416434547379</c:v>
                </c:pt>
                <c:pt idx="2110">
                  <c:v>-0.51515416434547379</c:v>
                </c:pt>
                <c:pt idx="2111">
                  <c:v>-0.51515416434547379</c:v>
                </c:pt>
                <c:pt idx="2112">
                  <c:v>-0.51515416434547379</c:v>
                </c:pt>
                <c:pt idx="2113">
                  <c:v>-0.51515416434547379</c:v>
                </c:pt>
                <c:pt idx="2114">
                  <c:v>-0.51515416434547379</c:v>
                </c:pt>
                <c:pt idx="2115">
                  <c:v>-0.51515416434547379</c:v>
                </c:pt>
                <c:pt idx="2116">
                  <c:v>-0.52354942471370314</c:v>
                </c:pt>
                <c:pt idx="2117">
                  <c:v>-0.51515416434547379</c:v>
                </c:pt>
                <c:pt idx="2118">
                  <c:v>-0.51515416434547379</c:v>
                </c:pt>
                <c:pt idx="2119">
                  <c:v>-0.51515416434547379</c:v>
                </c:pt>
                <c:pt idx="2120">
                  <c:v>-0.51515416434547379</c:v>
                </c:pt>
                <c:pt idx="2121">
                  <c:v>-0.51515416434547379</c:v>
                </c:pt>
                <c:pt idx="2122">
                  <c:v>-0.51515416434547379</c:v>
                </c:pt>
                <c:pt idx="2123">
                  <c:v>-0.51515416434547379</c:v>
                </c:pt>
                <c:pt idx="2124">
                  <c:v>-0.51515416434547379</c:v>
                </c:pt>
                <c:pt idx="2125">
                  <c:v>-0.51515416434547379</c:v>
                </c:pt>
                <c:pt idx="2126">
                  <c:v>-0.52354942471370314</c:v>
                </c:pt>
                <c:pt idx="2127">
                  <c:v>-0.51515416434547379</c:v>
                </c:pt>
                <c:pt idx="2128">
                  <c:v>-0.52354942471370314</c:v>
                </c:pt>
                <c:pt idx="2129">
                  <c:v>-0.52354942471370314</c:v>
                </c:pt>
                <c:pt idx="2130">
                  <c:v>-0.52354942471370314</c:v>
                </c:pt>
                <c:pt idx="2131">
                  <c:v>-0.52354942471370314</c:v>
                </c:pt>
                <c:pt idx="2132">
                  <c:v>-0.51515416434547379</c:v>
                </c:pt>
                <c:pt idx="2133">
                  <c:v>-0.52354942471370314</c:v>
                </c:pt>
                <c:pt idx="2134">
                  <c:v>-0.52354942471370314</c:v>
                </c:pt>
                <c:pt idx="2135">
                  <c:v>-0.52354942471370314</c:v>
                </c:pt>
                <c:pt idx="2136">
                  <c:v>-0.52354942471370314</c:v>
                </c:pt>
                <c:pt idx="2137">
                  <c:v>-0.52354942471370314</c:v>
                </c:pt>
                <c:pt idx="2138">
                  <c:v>-0.52354942471370314</c:v>
                </c:pt>
                <c:pt idx="2139">
                  <c:v>-0.52354942471370314</c:v>
                </c:pt>
                <c:pt idx="2140">
                  <c:v>-0.52354942471370314</c:v>
                </c:pt>
                <c:pt idx="2141">
                  <c:v>-0.52354942471370314</c:v>
                </c:pt>
                <c:pt idx="2142">
                  <c:v>-0.52354942471370314</c:v>
                </c:pt>
                <c:pt idx="2143">
                  <c:v>-0.52354942471370314</c:v>
                </c:pt>
                <c:pt idx="2144">
                  <c:v>-0.52354942471370314</c:v>
                </c:pt>
                <c:pt idx="2145">
                  <c:v>-0.53194468508193249</c:v>
                </c:pt>
                <c:pt idx="2146">
                  <c:v>-0.52354942471370314</c:v>
                </c:pt>
                <c:pt idx="2147">
                  <c:v>-0.53194468508193249</c:v>
                </c:pt>
                <c:pt idx="2148">
                  <c:v>-0.53194468508193249</c:v>
                </c:pt>
                <c:pt idx="2149">
                  <c:v>-0.52354942471370314</c:v>
                </c:pt>
                <c:pt idx="2150">
                  <c:v>-0.53194468508193249</c:v>
                </c:pt>
                <c:pt idx="2151">
                  <c:v>-0.53194468508193249</c:v>
                </c:pt>
                <c:pt idx="2152">
                  <c:v>-0.52354942471370314</c:v>
                </c:pt>
                <c:pt idx="2153">
                  <c:v>-0.53194468508193249</c:v>
                </c:pt>
                <c:pt idx="2154">
                  <c:v>-0.52354942471370314</c:v>
                </c:pt>
                <c:pt idx="2155">
                  <c:v>-0.52354942471370314</c:v>
                </c:pt>
                <c:pt idx="2156">
                  <c:v>-0.52354942471370314</c:v>
                </c:pt>
                <c:pt idx="2157">
                  <c:v>-0.52354942471370314</c:v>
                </c:pt>
                <c:pt idx="2158">
                  <c:v>-0.52354942471370314</c:v>
                </c:pt>
                <c:pt idx="2159">
                  <c:v>-0.52354942471370314</c:v>
                </c:pt>
                <c:pt idx="2160">
                  <c:v>-0.51515416434547379</c:v>
                </c:pt>
                <c:pt idx="2161">
                  <c:v>-0.51515416434547379</c:v>
                </c:pt>
                <c:pt idx="2162">
                  <c:v>-0.51515416434547379</c:v>
                </c:pt>
                <c:pt idx="2163">
                  <c:v>-0.51515416434547379</c:v>
                </c:pt>
                <c:pt idx="2164">
                  <c:v>-0.51515416434547379</c:v>
                </c:pt>
                <c:pt idx="2165">
                  <c:v>-0.50675890397724443</c:v>
                </c:pt>
                <c:pt idx="2166">
                  <c:v>-0.49836364360901508</c:v>
                </c:pt>
                <c:pt idx="2167">
                  <c:v>-0.49836364360901508</c:v>
                </c:pt>
                <c:pt idx="2168">
                  <c:v>-0.48157312287255638</c:v>
                </c:pt>
                <c:pt idx="2169">
                  <c:v>-0.48157312287255638</c:v>
                </c:pt>
                <c:pt idx="2170">
                  <c:v>-0.47317786250432703</c:v>
                </c:pt>
                <c:pt idx="2171">
                  <c:v>-0.46478260213609768</c:v>
                </c:pt>
                <c:pt idx="2172">
                  <c:v>-0.45638734176786833</c:v>
                </c:pt>
                <c:pt idx="2173">
                  <c:v>-0.44799208139963898</c:v>
                </c:pt>
                <c:pt idx="2174">
                  <c:v>-0.43120156066318038</c:v>
                </c:pt>
                <c:pt idx="2175">
                  <c:v>-0.42280630029495092</c:v>
                </c:pt>
                <c:pt idx="2176">
                  <c:v>-0.41441103992672157</c:v>
                </c:pt>
                <c:pt idx="2177">
                  <c:v>-0.38922525882203352</c:v>
                </c:pt>
                <c:pt idx="2178">
                  <c:v>-0.38082999845380416</c:v>
                </c:pt>
                <c:pt idx="2179">
                  <c:v>-0.36403947771734546</c:v>
                </c:pt>
                <c:pt idx="2180">
                  <c:v>-0.34724895698088676</c:v>
                </c:pt>
                <c:pt idx="2181">
                  <c:v>-0.33045843624442806</c:v>
                </c:pt>
                <c:pt idx="2182">
                  <c:v>-0.3220631758761987</c:v>
                </c:pt>
                <c:pt idx="2183">
                  <c:v>-0.29687739477151065</c:v>
                </c:pt>
                <c:pt idx="2184">
                  <c:v>-0.28008687403505195</c:v>
                </c:pt>
                <c:pt idx="2185">
                  <c:v>-0.25490109293036389</c:v>
                </c:pt>
                <c:pt idx="2186">
                  <c:v>-0.23811057219390522</c:v>
                </c:pt>
                <c:pt idx="2187">
                  <c:v>-0.21292479108921716</c:v>
                </c:pt>
                <c:pt idx="2188">
                  <c:v>-0.19613427035275846</c:v>
                </c:pt>
                <c:pt idx="2189">
                  <c:v>-0.17094848924807041</c:v>
                </c:pt>
                <c:pt idx="2190">
                  <c:v>-0.14576270814338235</c:v>
                </c:pt>
                <c:pt idx="2191">
                  <c:v>-0.1205769270386943</c:v>
                </c:pt>
                <c:pt idx="2192">
                  <c:v>-9.5391145934006244E-2</c:v>
                </c:pt>
                <c:pt idx="2193">
                  <c:v>-7.020536482931819E-2</c:v>
                </c:pt>
                <c:pt idx="2194">
                  <c:v>-4.5019583724630136E-2</c:v>
                </c:pt>
                <c:pt idx="2195">
                  <c:v>-1.143854225171273E-2</c:v>
                </c:pt>
                <c:pt idx="2196">
                  <c:v>1.3747238852975324E-2</c:v>
                </c:pt>
                <c:pt idx="2197">
                  <c:v>4.732828032589273E-2</c:v>
                </c:pt>
                <c:pt idx="2198">
                  <c:v>7.2514061430580784E-2</c:v>
                </c:pt>
                <c:pt idx="2199">
                  <c:v>9.7699842535268838E-2</c:v>
                </c:pt>
                <c:pt idx="2200">
                  <c:v>0.1396761443764156</c:v>
                </c:pt>
                <c:pt idx="2201">
                  <c:v>0.173257185849333</c:v>
                </c:pt>
                <c:pt idx="2202">
                  <c:v>0.198442966954021</c:v>
                </c:pt>
                <c:pt idx="2203">
                  <c:v>0.23202400842693846</c:v>
                </c:pt>
                <c:pt idx="2204">
                  <c:v>0.26560504989985589</c:v>
                </c:pt>
                <c:pt idx="2205">
                  <c:v>0.2991860913727733</c:v>
                </c:pt>
                <c:pt idx="2206">
                  <c:v>0.34116239321392006</c:v>
                </c:pt>
                <c:pt idx="2207">
                  <c:v>0.36634817431860811</c:v>
                </c:pt>
                <c:pt idx="2208">
                  <c:v>0.40832447615975487</c:v>
                </c:pt>
                <c:pt idx="2209">
                  <c:v>0.43351025726444292</c:v>
                </c:pt>
                <c:pt idx="2210">
                  <c:v>0.46709129873736033</c:v>
                </c:pt>
                <c:pt idx="2211">
                  <c:v>0.50067234021027773</c:v>
                </c:pt>
                <c:pt idx="2212">
                  <c:v>0.51746286094673644</c:v>
                </c:pt>
                <c:pt idx="2213">
                  <c:v>0.51746286094673644</c:v>
                </c:pt>
                <c:pt idx="2214">
                  <c:v>0.50906760057850708</c:v>
                </c:pt>
                <c:pt idx="2215">
                  <c:v>0.50906760057850708</c:v>
                </c:pt>
                <c:pt idx="2216">
                  <c:v>0.51746286094673644</c:v>
                </c:pt>
                <c:pt idx="2217">
                  <c:v>0.50906760057850708</c:v>
                </c:pt>
                <c:pt idx="2218">
                  <c:v>0.50906760057850708</c:v>
                </c:pt>
                <c:pt idx="2219">
                  <c:v>0.50906760057850708</c:v>
                </c:pt>
                <c:pt idx="2220">
                  <c:v>0.50906760057850708</c:v>
                </c:pt>
                <c:pt idx="2221">
                  <c:v>0.50906760057850708</c:v>
                </c:pt>
                <c:pt idx="2222">
                  <c:v>0.50906760057850708</c:v>
                </c:pt>
                <c:pt idx="2223">
                  <c:v>0.50906760057850708</c:v>
                </c:pt>
                <c:pt idx="2224">
                  <c:v>0.50906760057850708</c:v>
                </c:pt>
                <c:pt idx="2225">
                  <c:v>0.50906760057850708</c:v>
                </c:pt>
                <c:pt idx="2226">
                  <c:v>0.50906760057850708</c:v>
                </c:pt>
                <c:pt idx="2227">
                  <c:v>0.50906760057850708</c:v>
                </c:pt>
                <c:pt idx="2228">
                  <c:v>0.50906760057850708</c:v>
                </c:pt>
                <c:pt idx="2229">
                  <c:v>0.50906760057850708</c:v>
                </c:pt>
                <c:pt idx="2230">
                  <c:v>0.50906760057850708</c:v>
                </c:pt>
                <c:pt idx="2231">
                  <c:v>0.50906760057850708</c:v>
                </c:pt>
                <c:pt idx="2232">
                  <c:v>0.50906760057850708</c:v>
                </c:pt>
                <c:pt idx="2233">
                  <c:v>0.50906760057850708</c:v>
                </c:pt>
                <c:pt idx="2234">
                  <c:v>0.50906760057850708</c:v>
                </c:pt>
                <c:pt idx="2235">
                  <c:v>0.50906760057850708</c:v>
                </c:pt>
                <c:pt idx="2236">
                  <c:v>0.50067234021027773</c:v>
                </c:pt>
                <c:pt idx="2237">
                  <c:v>0.50906760057850708</c:v>
                </c:pt>
                <c:pt idx="2238">
                  <c:v>0.50067234021027773</c:v>
                </c:pt>
                <c:pt idx="2239">
                  <c:v>0.50906760057850708</c:v>
                </c:pt>
                <c:pt idx="2240">
                  <c:v>0.50906760057850708</c:v>
                </c:pt>
                <c:pt idx="2241">
                  <c:v>0.50906760057850708</c:v>
                </c:pt>
                <c:pt idx="2242">
                  <c:v>0.50906760057850708</c:v>
                </c:pt>
                <c:pt idx="2243">
                  <c:v>0.50906760057850708</c:v>
                </c:pt>
                <c:pt idx="2244">
                  <c:v>0.50906760057850708</c:v>
                </c:pt>
                <c:pt idx="2245">
                  <c:v>0.50906760057850708</c:v>
                </c:pt>
                <c:pt idx="2246">
                  <c:v>0.50906760057850708</c:v>
                </c:pt>
                <c:pt idx="2247">
                  <c:v>0.50906760057850708</c:v>
                </c:pt>
                <c:pt idx="2248">
                  <c:v>0.50906760057850708</c:v>
                </c:pt>
                <c:pt idx="2249">
                  <c:v>0.50906760057850708</c:v>
                </c:pt>
                <c:pt idx="2250">
                  <c:v>0.50906760057850708</c:v>
                </c:pt>
                <c:pt idx="2251">
                  <c:v>0.50906760057850708</c:v>
                </c:pt>
                <c:pt idx="2252">
                  <c:v>0.50906760057850708</c:v>
                </c:pt>
                <c:pt idx="2253">
                  <c:v>0.50906760057850708</c:v>
                </c:pt>
                <c:pt idx="2254">
                  <c:v>0.50906760057850708</c:v>
                </c:pt>
                <c:pt idx="2255">
                  <c:v>0.50906760057850708</c:v>
                </c:pt>
                <c:pt idx="2256">
                  <c:v>0.50906760057850708</c:v>
                </c:pt>
                <c:pt idx="2257">
                  <c:v>0.50906760057850708</c:v>
                </c:pt>
                <c:pt idx="2258">
                  <c:v>0.50906760057850708</c:v>
                </c:pt>
                <c:pt idx="2259">
                  <c:v>0.50906760057850708</c:v>
                </c:pt>
                <c:pt idx="2260">
                  <c:v>0.50906760057850708</c:v>
                </c:pt>
                <c:pt idx="2261">
                  <c:v>0.50906760057850708</c:v>
                </c:pt>
                <c:pt idx="2262">
                  <c:v>0.50067234021027773</c:v>
                </c:pt>
                <c:pt idx="2263">
                  <c:v>0.50067234021027773</c:v>
                </c:pt>
                <c:pt idx="2264">
                  <c:v>0.50906760057850708</c:v>
                </c:pt>
                <c:pt idx="2265">
                  <c:v>0.50906760057850708</c:v>
                </c:pt>
                <c:pt idx="2266">
                  <c:v>0.50906760057850708</c:v>
                </c:pt>
                <c:pt idx="2267">
                  <c:v>0.50906760057850708</c:v>
                </c:pt>
                <c:pt idx="2268">
                  <c:v>0.50906760057850708</c:v>
                </c:pt>
                <c:pt idx="2269">
                  <c:v>0.50906760057850708</c:v>
                </c:pt>
                <c:pt idx="2270">
                  <c:v>0.50067234021027773</c:v>
                </c:pt>
                <c:pt idx="2271">
                  <c:v>0.50906760057850708</c:v>
                </c:pt>
                <c:pt idx="2272">
                  <c:v>0.50906760057850708</c:v>
                </c:pt>
                <c:pt idx="2273">
                  <c:v>0.50906760057850708</c:v>
                </c:pt>
                <c:pt idx="2274">
                  <c:v>0.50067234021027773</c:v>
                </c:pt>
                <c:pt idx="2275">
                  <c:v>0.50906760057850708</c:v>
                </c:pt>
                <c:pt idx="2276">
                  <c:v>0.50906760057850708</c:v>
                </c:pt>
                <c:pt idx="2277">
                  <c:v>0.50906760057850708</c:v>
                </c:pt>
                <c:pt idx="2278">
                  <c:v>0.50067234021027773</c:v>
                </c:pt>
                <c:pt idx="2279">
                  <c:v>0.50906760057850708</c:v>
                </c:pt>
                <c:pt idx="2280">
                  <c:v>0.50906760057850708</c:v>
                </c:pt>
                <c:pt idx="2281">
                  <c:v>0.50906760057850708</c:v>
                </c:pt>
                <c:pt idx="2282">
                  <c:v>0.50067234021027773</c:v>
                </c:pt>
                <c:pt idx="2283">
                  <c:v>0.50906760057850708</c:v>
                </c:pt>
                <c:pt idx="2284">
                  <c:v>0.50906760057850708</c:v>
                </c:pt>
                <c:pt idx="2285">
                  <c:v>0.50906760057850708</c:v>
                </c:pt>
                <c:pt idx="2286">
                  <c:v>0.50906760057850708</c:v>
                </c:pt>
                <c:pt idx="2287">
                  <c:v>0.50906760057850708</c:v>
                </c:pt>
                <c:pt idx="2288">
                  <c:v>0.50906760057850708</c:v>
                </c:pt>
                <c:pt idx="2289">
                  <c:v>0.50906760057850708</c:v>
                </c:pt>
                <c:pt idx="2290">
                  <c:v>0.50906760057850708</c:v>
                </c:pt>
                <c:pt idx="2291">
                  <c:v>0.50906760057850708</c:v>
                </c:pt>
                <c:pt idx="2292">
                  <c:v>0.50906760057850708</c:v>
                </c:pt>
                <c:pt idx="2293">
                  <c:v>0.50906760057850708</c:v>
                </c:pt>
                <c:pt idx="2294">
                  <c:v>0.50906760057850708</c:v>
                </c:pt>
                <c:pt idx="2295">
                  <c:v>0.50906760057850708</c:v>
                </c:pt>
                <c:pt idx="2296">
                  <c:v>0.50906760057850708</c:v>
                </c:pt>
                <c:pt idx="2297">
                  <c:v>0.50906760057850708</c:v>
                </c:pt>
                <c:pt idx="2298">
                  <c:v>0.50906760057850708</c:v>
                </c:pt>
                <c:pt idx="2299">
                  <c:v>0.50906760057850708</c:v>
                </c:pt>
                <c:pt idx="2300">
                  <c:v>0.50906760057850708</c:v>
                </c:pt>
                <c:pt idx="2301">
                  <c:v>0.50906760057850708</c:v>
                </c:pt>
                <c:pt idx="2302">
                  <c:v>0.50906760057850708</c:v>
                </c:pt>
                <c:pt idx="2303">
                  <c:v>0.51746286094673644</c:v>
                </c:pt>
                <c:pt idx="2304">
                  <c:v>0.50906760057850708</c:v>
                </c:pt>
                <c:pt idx="2305">
                  <c:v>0.50906760057850708</c:v>
                </c:pt>
                <c:pt idx="2306">
                  <c:v>0.50906760057850708</c:v>
                </c:pt>
                <c:pt idx="2307">
                  <c:v>0.50906760057850708</c:v>
                </c:pt>
                <c:pt idx="2308">
                  <c:v>0.50906760057850708</c:v>
                </c:pt>
                <c:pt idx="2309">
                  <c:v>0.51746286094673644</c:v>
                </c:pt>
                <c:pt idx="2310">
                  <c:v>0.50906760057850708</c:v>
                </c:pt>
                <c:pt idx="2311">
                  <c:v>0.50906760057850708</c:v>
                </c:pt>
                <c:pt idx="2312">
                  <c:v>0.51746286094673644</c:v>
                </c:pt>
                <c:pt idx="2313">
                  <c:v>0.51746286094673644</c:v>
                </c:pt>
                <c:pt idx="2314">
                  <c:v>0.51746286094673644</c:v>
                </c:pt>
                <c:pt idx="2315">
                  <c:v>0.51746286094673644</c:v>
                </c:pt>
                <c:pt idx="2316">
                  <c:v>0.51746286094673644</c:v>
                </c:pt>
                <c:pt idx="2317">
                  <c:v>0.50906760057850708</c:v>
                </c:pt>
                <c:pt idx="2318">
                  <c:v>0.51746286094673644</c:v>
                </c:pt>
                <c:pt idx="2319">
                  <c:v>0.50906760057850708</c:v>
                </c:pt>
                <c:pt idx="2320">
                  <c:v>0.51746286094673644</c:v>
                </c:pt>
                <c:pt idx="2321">
                  <c:v>0.51746286094673644</c:v>
                </c:pt>
                <c:pt idx="2322">
                  <c:v>0.51746286094673644</c:v>
                </c:pt>
                <c:pt idx="2323">
                  <c:v>0.51746286094673644</c:v>
                </c:pt>
                <c:pt idx="2324">
                  <c:v>0.51746286094673644</c:v>
                </c:pt>
                <c:pt idx="2325">
                  <c:v>0.51746286094673644</c:v>
                </c:pt>
                <c:pt idx="2326">
                  <c:v>0.51746286094673644</c:v>
                </c:pt>
                <c:pt idx="2327">
                  <c:v>0.51746286094673644</c:v>
                </c:pt>
                <c:pt idx="2328">
                  <c:v>0.51746286094673644</c:v>
                </c:pt>
                <c:pt idx="2329">
                  <c:v>0.51746286094673644</c:v>
                </c:pt>
                <c:pt idx="2330">
                  <c:v>0.51746286094673644</c:v>
                </c:pt>
                <c:pt idx="2331">
                  <c:v>0.51746286094673644</c:v>
                </c:pt>
                <c:pt idx="2332">
                  <c:v>0.52585812131496579</c:v>
                </c:pt>
                <c:pt idx="2333">
                  <c:v>0.51746286094673644</c:v>
                </c:pt>
                <c:pt idx="2334">
                  <c:v>0.51746286094673644</c:v>
                </c:pt>
                <c:pt idx="2335">
                  <c:v>0.52585812131496579</c:v>
                </c:pt>
                <c:pt idx="2336">
                  <c:v>0.52585812131496579</c:v>
                </c:pt>
                <c:pt idx="2337">
                  <c:v>0.51746286094673644</c:v>
                </c:pt>
                <c:pt idx="2338">
                  <c:v>0.51746286094673644</c:v>
                </c:pt>
                <c:pt idx="2339">
                  <c:v>0.52585812131496579</c:v>
                </c:pt>
                <c:pt idx="2340">
                  <c:v>0.51746286094673644</c:v>
                </c:pt>
                <c:pt idx="2341">
                  <c:v>0.52585812131496579</c:v>
                </c:pt>
                <c:pt idx="2342">
                  <c:v>0.52585812131496579</c:v>
                </c:pt>
                <c:pt idx="2343">
                  <c:v>0.52585812131496579</c:v>
                </c:pt>
                <c:pt idx="2344">
                  <c:v>0.52585812131496579</c:v>
                </c:pt>
                <c:pt idx="2345">
                  <c:v>0.52585812131496579</c:v>
                </c:pt>
                <c:pt idx="2346">
                  <c:v>0.52585812131496579</c:v>
                </c:pt>
                <c:pt idx="2347">
                  <c:v>0.52585812131496579</c:v>
                </c:pt>
                <c:pt idx="2348">
                  <c:v>0.52585812131496579</c:v>
                </c:pt>
                <c:pt idx="2349">
                  <c:v>0.52585812131496579</c:v>
                </c:pt>
                <c:pt idx="2350">
                  <c:v>0.52585812131496579</c:v>
                </c:pt>
                <c:pt idx="2351">
                  <c:v>0.52585812131496579</c:v>
                </c:pt>
                <c:pt idx="2352">
                  <c:v>0.52585812131496579</c:v>
                </c:pt>
                <c:pt idx="2353">
                  <c:v>0.52585812131496579</c:v>
                </c:pt>
                <c:pt idx="2354">
                  <c:v>0.52585812131496579</c:v>
                </c:pt>
                <c:pt idx="2355">
                  <c:v>0.53425338168319503</c:v>
                </c:pt>
                <c:pt idx="2356">
                  <c:v>0.52585812131496579</c:v>
                </c:pt>
                <c:pt idx="2357">
                  <c:v>0.53425338168319503</c:v>
                </c:pt>
                <c:pt idx="2358">
                  <c:v>0.52585812131496579</c:v>
                </c:pt>
                <c:pt idx="2359">
                  <c:v>0.53425338168319503</c:v>
                </c:pt>
                <c:pt idx="2360">
                  <c:v>0.52585812131496579</c:v>
                </c:pt>
                <c:pt idx="2361">
                  <c:v>0.52585812131496579</c:v>
                </c:pt>
                <c:pt idx="2362">
                  <c:v>0.52585812131496579</c:v>
                </c:pt>
                <c:pt idx="2363">
                  <c:v>0.52585812131496579</c:v>
                </c:pt>
                <c:pt idx="2364">
                  <c:v>0.53425338168319503</c:v>
                </c:pt>
                <c:pt idx="2365">
                  <c:v>0.53425338168319503</c:v>
                </c:pt>
                <c:pt idx="2366">
                  <c:v>0.52585812131496579</c:v>
                </c:pt>
                <c:pt idx="2367">
                  <c:v>0.53425338168319503</c:v>
                </c:pt>
                <c:pt idx="2368">
                  <c:v>0.53425338168319503</c:v>
                </c:pt>
                <c:pt idx="2369">
                  <c:v>0.53425338168319503</c:v>
                </c:pt>
                <c:pt idx="2370">
                  <c:v>0.53425338168319503</c:v>
                </c:pt>
                <c:pt idx="2371">
                  <c:v>0.52585812131496579</c:v>
                </c:pt>
                <c:pt idx="2372">
                  <c:v>0.53425338168319503</c:v>
                </c:pt>
                <c:pt idx="2373">
                  <c:v>0.53425338168319503</c:v>
                </c:pt>
                <c:pt idx="2374">
                  <c:v>0.53425338168319503</c:v>
                </c:pt>
                <c:pt idx="2375">
                  <c:v>0.53425338168319503</c:v>
                </c:pt>
                <c:pt idx="2376">
                  <c:v>0.53425338168319503</c:v>
                </c:pt>
                <c:pt idx="2377">
                  <c:v>0.53425338168319503</c:v>
                </c:pt>
                <c:pt idx="2378">
                  <c:v>0.53425338168319503</c:v>
                </c:pt>
                <c:pt idx="2379">
                  <c:v>0.53425338168319503</c:v>
                </c:pt>
                <c:pt idx="2380">
                  <c:v>0.53425338168319503</c:v>
                </c:pt>
                <c:pt idx="2381">
                  <c:v>0.53425338168319503</c:v>
                </c:pt>
                <c:pt idx="2382">
                  <c:v>0.53425338168319503</c:v>
                </c:pt>
                <c:pt idx="2383">
                  <c:v>0.53425338168319503</c:v>
                </c:pt>
                <c:pt idx="2384">
                  <c:v>0.53425338168319503</c:v>
                </c:pt>
                <c:pt idx="2385">
                  <c:v>0.53425338168319503</c:v>
                </c:pt>
                <c:pt idx="2386">
                  <c:v>0.53425338168319503</c:v>
                </c:pt>
                <c:pt idx="2387">
                  <c:v>0.53425338168319503</c:v>
                </c:pt>
                <c:pt idx="2388">
                  <c:v>0.54264864205142449</c:v>
                </c:pt>
                <c:pt idx="2389">
                  <c:v>0.53425338168319503</c:v>
                </c:pt>
                <c:pt idx="2390">
                  <c:v>0.53425338168319503</c:v>
                </c:pt>
                <c:pt idx="2391">
                  <c:v>0.53425338168319503</c:v>
                </c:pt>
                <c:pt idx="2392">
                  <c:v>0.53425338168319503</c:v>
                </c:pt>
                <c:pt idx="2393">
                  <c:v>0.53425338168319503</c:v>
                </c:pt>
                <c:pt idx="2394">
                  <c:v>0.53425338168319503</c:v>
                </c:pt>
                <c:pt idx="2395">
                  <c:v>0.53425338168319503</c:v>
                </c:pt>
                <c:pt idx="2396">
                  <c:v>0.52585812131496579</c:v>
                </c:pt>
                <c:pt idx="2397">
                  <c:v>0.52585812131496579</c:v>
                </c:pt>
                <c:pt idx="2398">
                  <c:v>0.52585812131496579</c:v>
                </c:pt>
                <c:pt idx="2399">
                  <c:v>0.52585812131496579</c:v>
                </c:pt>
                <c:pt idx="2400">
                  <c:v>0.51746286094673644</c:v>
                </c:pt>
                <c:pt idx="2401">
                  <c:v>0.51746286094673644</c:v>
                </c:pt>
                <c:pt idx="2402">
                  <c:v>0.50906760057850708</c:v>
                </c:pt>
                <c:pt idx="2403">
                  <c:v>0.50906760057850708</c:v>
                </c:pt>
                <c:pt idx="2404">
                  <c:v>0.50067234021027773</c:v>
                </c:pt>
                <c:pt idx="2405">
                  <c:v>0.49227707984204838</c:v>
                </c:pt>
                <c:pt idx="2406">
                  <c:v>0.48388181947381903</c:v>
                </c:pt>
                <c:pt idx="2407">
                  <c:v>0.46709129873736033</c:v>
                </c:pt>
                <c:pt idx="2408">
                  <c:v>0.46709129873736033</c:v>
                </c:pt>
                <c:pt idx="2409">
                  <c:v>0.45030077800090174</c:v>
                </c:pt>
                <c:pt idx="2410">
                  <c:v>0.44190551763267238</c:v>
                </c:pt>
                <c:pt idx="2411">
                  <c:v>0.42511499689621357</c:v>
                </c:pt>
                <c:pt idx="2412">
                  <c:v>0.41671973652798422</c:v>
                </c:pt>
                <c:pt idx="2413">
                  <c:v>0.39992921579152552</c:v>
                </c:pt>
                <c:pt idx="2414">
                  <c:v>0.38313869505506681</c:v>
                </c:pt>
                <c:pt idx="2415">
                  <c:v>0.36634817431860811</c:v>
                </c:pt>
                <c:pt idx="2416">
                  <c:v>0.34955765358214941</c:v>
                </c:pt>
                <c:pt idx="2417">
                  <c:v>0.34116239321392006</c:v>
                </c:pt>
                <c:pt idx="2418">
                  <c:v>0.315976612109232</c:v>
                </c:pt>
                <c:pt idx="2419">
                  <c:v>0.2991860913727733</c:v>
                </c:pt>
                <c:pt idx="2420">
                  <c:v>0.2823955706363146</c:v>
                </c:pt>
                <c:pt idx="2421">
                  <c:v>0.25720978953162654</c:v>
                </c:pt>
                <c:pt idx="2422">
                  <c:v>0.23202400842693846</c:v>
                </c:pt>
                <c:pt idx="2423">
                  <c:v>0.21523348769047976</c:v>
                </c:pt>
                <c:pt idx="2424">
                  <c:v>0.1900477065857917</c:v>
                </c:pt>
                <c:pt idx="2425">
                  <c:v>0.173257185849333</c:v>
                </c:pt>
                <c:pt idx="2426">
                  <c:v>0.14807140474464495</c:v>
                </c:pt>
                <c:pt idx="2427">
                  <c:v>0.12288562363995689</c:v>
                </c:pt>
                <c:pt idx="2428">
                  <c:v>8.9304582167039487E-2</c:v>
                </c:pt>
                <c:pt idx="2429">
                  <c:v>7.2514061430580784E-2</c:v>
                </c:pt>
                <c:pt idx="2430">
                  <c:v>3.8933019957663378E-2</c:v>
                </c:pt>
                <c:pt idx="2431">
                  <c:v>1.3747238852975324E-2</c:v>
                </c:pt>
                <c:pt idx="2432">
                  <c:v>-1.143854225171273E-2</c:v>
                </c:pt>
                <c:pt idx="2433">
                  <c:v>-5.3414844092859501E-2</c:v>
                </c:pt>
                <c:pt idx="2434">
                  <c:v>-7.8600625197547541E-2</c:v>
                </c:pt>
                <c:pt idx="2435">
                  <c:v>-0.11218166667046495</c:v>
                </c:pt>
                <c:pt idx="2436">
                  <c:v>-0.137367447775153</c:v>
                </c:pt>
                <c:pt idx="2437">
                  <c:v>-0.17094848924807041</c:v>
                </c:pt>
                <c:pt idx="2438">
                  <c:v>-0.20452953072098781</c:v>
                </c:pt>
                <c:pt idx="2439">
                  <c:v>-0.23811057219390522</c:v>
                </c:pt>
                <c:pt idx="2440">
                  <c:v>-0.2716916136668226</c:v>
                </c:pt>
                <c:pt idx="2441">
                  <c:v>-0.30527265513974</c:v>
                </c:pt>
                <c:pt idx="2442">
                  <c:v>-0.33885369661265741</c:v>
                </c:pt>
                <c:pt idx="2443">
                  <c:v>-0.37243473808557481</c:v>
                </c:pt>
                <c:pt idx="2444">
                  <c:v>-0.40601577955849222</c:v>
                </c:pt>
                <c:pt idx="2445">
                  <c:v>-0.43959682103140962</c:v>
                </c:pt>
                <c:pt idx="2446">
                  <c:v>-0.47317786250432703</c:v>
                </c:pt>
                <c:pt idx="2447">
                  <c:v>-0.49836364360901508</c:v>
                </c:pt>
                <c:pt idx="2448">
                  <c:v>-0.51515416434547379</c:v>
                </c:pt>
                <c:pt idx="2449">
                  <c:v>-0.50675890397724443</c:v>
                </c:pt>
                <c:pt idx="2450">
                  <c:v>-0.49836364360901508</c:v>
                </c:pt>
                <c:pt idx="2451">
                  <c:v>-0.50675890397724443</c:v>
                </c:pt>
                <c:pt idx="2452">
                  <c:v>-0.49836364360901508</c:v>
                </c:pt>
                <c:pt idx="2453">
                  <c:v>-0.49836364360901508</c:v>
                </c:pt>
                <c:pt idx="2454">
                  <c:v>-0.49836364360901508</c:v>
                </c:pt>
                <c:pt idx="2455">
                  <c:v>-0.49836364360901508</c:v>
                </c:pt>
                <c:pt idx="2456">
                  <c:v>-0.49836364360901508</c:v>
                </c:pt>
                <c:pt idx="2457">
                  <c:v>-0.50675890397724443</c:v>
                </c:pt>
                <c:pt idx="2458">
                  <c:v>-0.50675890397724443</c:v>
                </c:pt>
                <c:pt idx="2459">
                  <c:v>-0.50675890397724443</c:v>
                </c:pt>
                <c:pt idx="2460">
                  <c:v>-0.49836364360901508</c:v>
                </c:pt>
                <c:pt idx="2461">
                  <c:v>-0.50675890397724443</c:v>
                </c:pt>
                <c:pt idx="2462">
                  <c:v>-0.50675890397724443</c:v>
                </c:pt>
                <c:pt idx="2463">
                  <c:v>-0.49836364360901508</c:v>
                </c:pt>
                <c:pt idx="2464">
                  <c:v>-0.49836364360901508</c:v>
                </c:pt>
                <c:pt idx="2465">
                  <c:v>-0.49836364360901508</c:v>
                </c:pt>
                <c:pt idx="2466">
                  <c:v>-0.49836364360901508</c:v>
                </c:pt>
                <c:pt idx="2467">
                  <c:v>-0.49836364360901508</c:v>
                </c:pt>
                <c:pt idx="2468">
                  <c:v>-0.49836364360901508</c:v>
                </c:pt>
                <c:pt idx="2469">
                  <c:v>-0.49836364360901508</c:v>
                </c:pt>
                <c:pt idx="2470">
                  <c:v>-0.49836364360901508</c:v>
                </c:pt>
                <c:pt idx="2471">
                  <c:v>-0.49836364360901508</c:v>
                </c:pt>
                <c:pt idx="2472">
                  <c:v>-0.49836364360901508</c:v>
                </c:pt>
                <c:pt idx="2473">
                  <c:v>-0.49836364360901508</c:v>
                </c:pt>
                <c:pt idx="2474">
                  <c:v>-0.49836364360901508</c:v>
                </c:pt>
                <c:pt idx="2475">
                  <c:v>-0.49836364360901508</c:v>
                </c:pt>
                <c:pt idx="2476">
                  <c:v>-0.49836364360901508</c:v>
                </c:pt>
                <c:pt idx="2477">
                  <c:v>-0.49836364360901508</c:v>
                </c:pt>
                <c:pt idx="2478">
                  <c:v>-0.49836364360901508</c:v>
                </c:pt>
                <c:pt idx="2479">
                  <c:v>-0.50675890397724443</c:v>
                </c:pt>
                <c:pt idx="2480">
                  <c:v>-0.49836364360901508</c:v>
                </c:pt>
                <c:pt idx="2481">
                  <c:v>-0.49836364360901508</c:v>
                </c:pt>
                <c:pt idx="2482">
                  <c:v>-0.49836364360901508</c:v>
                </c:pt>
                <c:pt idx="2483">
                  <c:v>-0.49836364360901508</c:v>
                </c:pt>
                <c:pt idx="2484">
                  <c:v>-0.49836364360901508</c:v>
                </c:pt>
                <c:pt idx="2485">
                  <c:v>-0.49836364360901508</c:v>
                </c:pt>
                <c:pt idx="2486">
                  <c:v>-0.49836364360901508</c:v>
                </c:pt>
                <c:pt idx="2487">
                  <c:v>-0.49836364360901508</c:v>
                </c:pt>
                <c:pt idx="2488">
                  <c:v>-0.49836364360901508</c:v>
                </c:pt>
                <c:pt idx="2489">
                  <c:v>-0.49836364360901508</c:v>
                </c:pt>
                <c:pt idx="2490">
                  <c:v>-0.50675890397724443</c:v>
                </c:pt>
                <c:pt idx="2491">
                  <c:v>-0.49836364360901508</c:v>
                </c:pt>
                <c:pt idx="2492">
                  <c:v>-0.49836364360901508</c:v>
                </c:pt>
                <c:pt idx="2493">
                  <c:v>-0.49836364360901508</c:v>
                </c:pt>
                <c:pt idx="2494">
                  <c:v>-0.49836364360901508</c:v>
                </c:pt>
                <c:pt idx="2495">
                  <c:v>-0.49836364360901508</c:v>
                </c:pt>
                <c:pt idx="2496">
                  <c:v>-0.49836364360901508</c:v>
                </c:pt>
                <c:pt idx="2497">
                  <c:v>-0.49836364360901508</c:v>
                </c:pt>
                <c:pt idx="2498">
                  <c:v>-0.49836364360901508</c:v>
                </c:pt>
                <c:pt idx="2499">
                  <c:v>-0.49836364360901508</c:v>
                </c:pt>
              </c:numCache>
            </c:numRef>
          </c:yVal>
          <c:smooth val="0"/>
        </c:ser>
        <c:ser>
          <c:idx val="0"/>
          <c:order val="0"/>
          <c:tx>
            <c:v>N1 before</c:v>
          </c:tx>
          <c:spPr>
            <a:ln w="28575">
              <a:noFill/>
            </a:ln>
          </c:spPr>
          <c:marker>
            <c:symbol val="plus"/>
            <c:size val="7"/>
          </c:marker>
          <c:xVal>
            <c:numRef>
              <c:f>'N1 before'!$D$3:$D$2502</c:f>
              <c:numCache>
                <c:formatCode>General</c:formatCode>
                <c:ptCount val="2500"/>
                <c:pt idx="0">
                  <c:v>29.557117491887308</c:v>
                </c:pt>
                <c:pt idx="1">
                  <c:v>27.915055409004676</c:v>
                </c:pt>
                <c:pt idx="2">
                  <c:v>27.915055409004676</c:v>
                </c:pt>
                <c:pt idx="3">
                  <c:v>26.272993326122048</c:v>
                </c:pt>
                <c:pt idx="4">
                  <c:v>26.272993326122048</c:v>
                </c:pt>
                <c:pt idx="5">
                  <c:v>26.272993326122048</c:v>
                </c:pt>
                <c:pt idx="6">
                  <c:v>24.630931243239417</c:v>
                </c:pt>
                <c:pt idx="7">
                  <c:v>23.809900201798104</c:v>
                </c:pt>
                <c:pt idx="8">
                  <c:v>22.988869160356796</c:v>
                </c:pt>
                <c:pt idx="9">
                  <c:v>22.988869160356796</c:v>
                </c:pt>
                <c:pt idx="10">
                  <c:v>22.16783811891548</c:v>
                </c:pt>
                <c:pt idx="11">
                  <c:v>21.346807077474164</c:v>
                </c:pt>
                <c:pt idx="12">
                  <c:v>21.346807077474164</c:v>
                </c:pt>
                <c:pt idx="13">
                  <c:v>20.525776036032852</c:v>
                </c:pt>
                <c:pt idx="14">
                  <c:v>19.704744994591536</c:v>
                </c:pt>
                <c:pt idx="15">
                  <c:v>18.883713953150224</c:v>
                </c:pt>
                <c:pt idx="16">
                  <c:v>18.062682911708908</c:v>
                </c:pt>
                <c:pt idx="17">
                  <c:v>17.241651870267596</c:v>
                </c:pt>
                <c:pt idx="18">
                  <c:v>17.241651870267596</c:v>
                </c:pt>
                <c:pt idx="19">
                  <c:v>16.420620828826284</c:v>
                </c:pt>
                <c:pt idx="20">
                  <c:v>15.599589787384968</c:v>
                </c:pt>
                <c:pt idx="21">
                  <c:v>14.778558745943654</c:v>
                </c:pt>
                <c:pt idx="22">
                  <c:v>13.957527704502338</c:v>
                </c:pt>
                <c:pt idx="23">
                  <c:v>13.136496663061024</c:v>
                </c:pt>
                <c:pt idx="24">
                  <c:v>12.315465621619708</c:v>
                </c:pt>
                <c:pt idx="25">
                  <c:v>11.494434580178398</c:v>
                </c:pt>
                <c:pt idx="26">
                  <c:v>11.494434580178398</c:v>
                </c:pt>
                <c:pt idx="27">
                  <c:v>10.673403538737082</c:v>
                </c:pt>
                <c:pt idx="28">
                  <c:v>9.852372497295768</c:v>
                </c:pt>
                <c:pt idx="29">
                  <c:v>9.031341455854454</c:v>
                </c:pt>
                <c:pt idx="30">
                  <c:v>8.2103104144131418</c:v>
                </c:pt>
                <c:pt idx="31">
                  <c:v>8.2103104144131418</c:v>
                </c:pt>
                <c:pt idx="32">
                  <c:v>7.3892793729718269</c:v>
                </c:pt>
                <c:pt idx="33">
                  <c:v>7.3892793729718269</c:v>
                </c:pt>
                <c:pt idx="34">
                  <c:v>6.568248331530512</c:v>
                </c:pt>
                <c:pt idx="35">
                  <c:v>5.7472172900891989</c:v>
                </c:pt>
                <c:pt idx="36">
                  <c:v>4.926186248647884</c:v>
                </c:pt>
                <c:pt idx="37">
                  <c:v>4.1051552072065709</c:v>
                </c:pt>
                <c:pt idx="38">
                  <c:v>3.284124165765256</c:v>
                </c:pt>
                <c:pt idx="39">
                  <c:v>3.284124165765256</c:v>
                </c:pt>
                <c:pt idx="40">
                  <c:v>2.463093124323942</c:v>
                </c:pt>
                <c:pt idx="41">
                  <c:v>2.463093124323942</c:v>
                </c:pt>
                <c:pt idx="42">
                  <c:v>1.642062082882628</c:v>
                </c:pt>
                <c:pt idx="43">
                  <c:v>0.821031041441314</c:v>
                </c:pt>
                <c:pt idx="44">
                  <c:v>0.821031041441314</c:v>
                </c:pt>
                <c:pt idx="45">
                  <c:v>0</c:v>
                </c:pt>
                <c:pt idx="46">
                  <c:v>-0.821031041441314</c:v>
                </c:pt>
                <c:pt idx="47">
                  <c:v>-1.642062082882628</c:v>
                </c:pt>
                <c:pt idx="48">
                  <c:v>-1.642062082882628</c:v>
                </c:pt>
                <c:pt idx="49">
                  <c:v>-2.463093124323942</c:v>
                </c:pt>
                <c:pt idx="50">
                  <c:v>-2.463093124323942</c:v>
                </c:pt>
                <c:pt idx="51">
                  <c:v>-2.463093124323942</c:v>
                </c:pt>
                <c:pt idx="52">
                  <c:v>-3.284124165765256</c:v>
                </c:pt>
                <c:pt idx="53">
                  <c:v>-3.284124165765256</c:v>
                </c:pt>
                <c:pt idx="54">
                  <c:v>-3.284124165765256</c:v>
                </c:pt>
                <c:pt idx="55">
                  <c:v>-4.1051552072065709</c:v>
                </c:pt>
                <c:pt idx="56">
                  <c:v>-3.284124165765256</c:v>
                </c:pt>
                <c:pt idx="57">
                  <c:v>-3.284124165765256</c:v>
                </c:pt>
                <c:pt idx="58">
                  <c:v>-3.284124165765256</c:v>
                </c:pt>
                <c:pt idx="59">
                  <c:v>-3.284124165765256</c:v>
                </c:pt>
                <c:pt idx="60">
                  <c:v>-3.284124165765256</c:v>
                </c:pt>
                <c:pt idx="61">
                  <c:v>-3.284124165765256</c:v>
                </c:pt>
                <c:pt idx="62">
                  <c:v>-3.284124165765256</c:v>
                </c:pt>
                <c:pt idx="63">
                  <c:v>-3.284124165765256</c:v>
                </c:pt>
                <c:pt idx="64">
                  <c:v>-3.284124165765256</c:v>
                </c:pt>
                <c:pt idx="65">
                  <c:v>-3.284124165765256</c:v>
                </c:pt>
                <c:pt idx="66">
                  <c:v>-3.284124165765256</c:v>
                </c:pt>
                <c:pt idx="67">
                  <c:v>-3.284124165765256</c:v>
                </c:pt>
                <c:pt idx="68">
                  <c:v>-3.284124165765256</c:v>
                </c:pt>
                <c:pt idx="69">
                  <c:v>-4.1051552072065709</c:v>
                </c:pt>
                <c:pt idx="70">
                  <c:v>-3.284124165765256</c:v>
                </c:pt>
                <c:pt idx="71">
                  <c:v>-3.284124165765256</c:v>
                </c:pt>
                <c:pt idx="72">
                  <c:v>-4.1051552072065709</c:v>
                </c:pt>
                <c:pt idx="73">
                  <c:v>-4.1051552072065709</c:v>
                </c:pt>
                <c:pt idx="74">
                  <c:v>-4.1051552072065709</c:v>
                </c:pt>
                <c:pt idx="75">
                  <c:v>-4.1051552072065709</c:v>
                </c:pt>
                <c:pt idx="76">
                  <c:v>-4.1051552072065709</c:v>
                </c:pt>
                <c:pt idx="77">
                  <c:v>-4.1051552072065709</c:v>
                </c:pt>
                <c:pt idx="78">
                  <c:v>-4.1051552072065709</c:v>
                </c:pt>
                <c:pt idx="79">
                  <c:v>-4.926186248647884</c:v>
                </c:pt>
                <c:pt idx="80">
                  <c:v>-4.926186248647884</c:v>
                </c:pt>
                <c:pt idx="81">
                  <c:v>-4.926186248647884</c:v>
                </c:pt>
                <c:pt idx="82">
                  <c:v>-5.7472172900891989</c:v>
                </c:pt>
                <c:pt idx="83">
                  <c:v>-5.7472172900891989</c:v>
                </c:pt>
                <c:pt idx="84">
                  <c:v>-5.7472172900891989</c:v>
                </c:pt>
                <c:pt idx="85">
                  <c:v>-5.7472172900891989</c:v>
                </c:pt>
                <c:pt idx="86">
                  <c:v>-6.568248331530512</c:v>
                </c:pt>
                <c:pt idx="87">
                  <c:v>-6.568248331530512</c:v>
                </c:pt>
                <c:pt idx="88">
                  <c:v>-7.3892793729718269</c:v>
                </c:pt>
                <c:pt idx="89">
                  <c:v>-8.2103104144131418</c:v>
                </c:pt>
                <c:pt idx="90">
                  <c:v>-9.031341455854454</c:v>
                </c:pt>
                <c:pt idx="91">
                  <c:v>-12.315465621619708</c:v>
                </c:pt>
                <c:pt idx="92">
                  <c:v>-17.241651870267596</c:v>
                </c:pt>
                <c:pt idx="93">
                  <c:v>-33.662272699093876</c:v>
                </c:pt>
                <c:pt idx="94">
                  <c:v>-48.440831445037524</c:v>
                </c:pt>
                <c:pt idx="95">
                  <c:v>-51.724955610802787</c:v>
                </c:pt>
                <c:pt idx="96">
                  <c:v>-52.545986652244096</c:v>
                </c:pt>
                <c:pt idx="97">
                  <c:v>-51.724955610802787</c:v>
                </c:pt>
                <c:pt idx="98">
                  <c:v>-53.367017693685419</c:v>
                </c:pt>
                <c:pt idx="99">
                  <c:v>-53.367017693685419</c:v>
                </c:pt>
                <c:pt idx="100">
                  <c:v>-53.367017693685419</c:v>
                </c:pt>
                <c:pt idx="101">
                  <c:v>-54.188048735126728</c:v>
                </c:pt>
                <c:pt idx="102">
                  <c:v>-54.188048735126728</c:v>
                </c:pt>
                <c:pt idx="103">
                  <c:v>-54.188048735126728</c:v>
                </c:pt>
                <c:pt idx="104">
                  <c:v>-54.188048735126728</c:v>
                </c:pt>
                <c:pt idx="105">
                  <c:v>-55.009079776568043</c:v>
                </c:pt>
                <c:pt idx="106">
                  <c:v>-55.009079776568043</c:v>
                </c:pt>
                <c:pt idx="107">
                  <c:v>-55.830110818009352</c:v>
                </c:pt>
                <c:pt idx="108">
                  <c:v>-55.830110818009352</c:v>
                </c:pt>
                <c:pt idx="109">
                  <c:v>-55.830110818009352</c:v>
                </c:pt>
                <c:pt idx="110">
                  <c:v>-56.651141859450661</c:v>
                </c:pt>
                <c:pt idx="111">
                  <c:v>-56.651141859450661</c:v>
                </c:pt>
                <c:pt idx="112">
                  <c:v>-56.651141859450661</c:v>
                </c:pt>
                <c:pt idx="113">
                  <c:v>-56.651141859450661</c:v>
                </c:pt>
                <c:pt idx="114">
                  <c:v>-56.651141859450661</c:v>
                </c:pt>
                <c:pt idx="115">
                  <c:v>-57.47217290089197</c:v>
                </c:pt>
                <c:pt idx="116">
                  <c:v>-57.47217290089197</c:v>
                </c:pt>
                <c:pt idx="117">
                  <c:v>-57.47217290089197</c:v>
                </c:pt>
                <c:pt idx="118">
                  <c:v>-58.293203942333292</c:v>
                </c:pt>
                <c:pt idx="119">
                  <c:v>-58.293203942333292</c:v>
                </c:pt>
                <c:pt idx="120">
                  <c:v>-58.293203942333292</c:v>
                </c:pt>
                <c:pt idx="121">
                  <c:v>-58.293203942333292</c:v>
                </c:pt>
                <c:pt idx="122">
                  <c:v>-58.293203942333292</c:v>
                </c:pt>
                <c:pt idx="123">
                  <c:v>-58.293203942333292</c:v>
                </c:pt>
                <c:pt idx="124">
                  <c:v>-59.114234983774615</c:v>
                </c:pt>
                <c:pt idx="125">
                  <c:v>-59.114234983774615</c:v>
                </c:pt>
                <c:pt idx="126">
                  <c:v>-59.114234983774615</c:v>
                </c:pt>
                <c:pt idx="127">
                  <c:v>-59.114234983774615</c:v>
                </c:pt>
                <c:pt idx="128">
                  <c:v>-59.935266025215924</c:v>
                </c:pt>
                <c:pt idx="129">
                  <c:v>-59.935266025215924</c:v>
                </c:pt>
                <c:pt idx="130">
                  <c:v>-59.935266025215924</c:v>
                </c:pt>
                <c:pt idx="131">
                  <c:v>-59.935266025215924</c:v>
                </c:pt>
                <c:pt idx="132">
                  <c:v>-59.935266025215924</c:v>
                </c:pt>
                <c:pt idx="133">
                  <c:v>-59.935266025215924</c:v>
                </c:pt>
                <c:pt idx="134">
                  <c:v>-59.935266025215924</c:v>
                </c:pt>
                <c:pt idx="135">
                  <c:v>-59.935266025215924</c:v>
                </c:pt>
                <c:pt idx="136">
                  <c:v>-59.935266025215924</c:v>
                </c:pt>
                <c:pt idx="137">
                  <c:v>-60.756297066657233</c:v>
                </c:pt>
                <c:pt idx="138">
                  <c:v>-59.935266025215924</c:v>
                </c:pt>
                <c:pt idx="139">
                  <c:v>-60.756297066657233</c:v>
                </c:pt>
                <c:pt idx="140">
                  <c:v>-60.756297066657233</c:v>
                </c:pt>
                <c:pt idx="141">
                  <c:v>-60.756297066657233</c:v>
                </c:pt>
                <c:pt idx="142">
                  <c:v>-59.935266025215924</c:v>
                </c:pt>
                <c:pt idx="143">
                  <c:v>-60.756297066657233</c:v>
                </c:pt>
                <c:pt idx="144">
                  <c:v>-60.756297066657233</c:v>
                </c:pt>
                <c:pt idx="145">
                  <c:v>-60.756297066657233</c:v>
                </c:pt>
                <c:pt idx="146">
                  <c:v>-60.756297066657233</c:v>
                </c:pt>
                <c:pt idx="147">
                  <c:v>-60.756297066657233</c:v>
                </c:pt>
                <c:pt idx="148">
                  <c:v>-60.756297066657233</c:v>
                </c:pt>
                <c:pt idx="149">
                  <c:v>-60.756297066657233</c:v>
                </c:pt>
                <c:pt idx="150">
                  <c:v>-60.756297066657233</c:v>
                </c:pt>
                <c:pt idx="151">
                  <c:v>-60.756297066657233</c:v>
                </c:pt>
                <c:pt idx="152">
                  <c:v>-60.756297066657233</c:v>
                </c:pt>
                <c:pt idx="153">
                  <c:v>-60.756297066657233</c:v>
                </c:pt>
                <c:pt idx="154">
                  <c:v>-60.756297066657233</c:v>
                </c:pt>
                <c:pt idx="155">
                  <c:v>-60.756297066657233</c:v>
                </c:pt>
                <c:pt idx="156">
                  <c:v>-59.935266025215924</c:v>
                </c:pt>
                <c:pt idx="157">
                  <c:v>-60.756297066657233</c:v>
                </c:pt>
                <c:pt idx="158">
                  <c:v>-60.756297066657233</c:v>
                </c:pt>
                <c:pt idx="159">
                  <c:v>-59.935266025215924</c:v>
                </c:pt>
                <c:pt idx="160">
                  <c:v>-59.935266025215924</c:v>
                </c:pt>
                <c:pt idx="161">
                  <c:v>-59.935266025215924</c:v>
                </c:pt>
                <c:pt idx="162">
                  <c:v>-59.935266025215924</c:v>
                </c:pt>
                <c:pt idx="163">
                  <c:v>-59.935266025215924</c:v>
                </c:pt>
                <c:pt idx="164">
                  <c:v>-59.935266025215924</c:v>
                </c:pt>
                <c:pt idx="165">
                  <c:v>-59.935266025215924</c:v>
                </c:pt>
                <c:pt idx="166">
                  <c:v>-58.293203942333292</c:v>
                </c:pt>
                <c:pt idx="167">
                  <c:v>-59.114234983774615</c:v>
                </c:pt>
                <c:pt idx="168">
                  <c:v>-59.114234983774615</c:v>
                </c:pt>
                <c:pt idx="169">
                  <c:v>-58.293203942333292</c:v>
                </c:pt>
                <c:pt idx="170">
                  <c:v>-58.293203942333292</c:v>
                </c:pt>
                <c:pt idx="171">
                  <c:v>-58.293203942333292</c:v>
                </c:pt>
                <c:pt idx="172">
                  <c:v>-57.47217290089197</c:v>
                </c:pt>
                <c:pt idx="173">
                  <c:v>-57.47217290089197</c:v>
                </c:pt>
                <c:pt idx="174">
                  <c:v>-57.47217290089197</c:v>
                </c:pt>
                <c:pt idx="175">
                  <c:v>-56.651141859450661</c:v>
                </c:pt>
                <c:pt idx="176">
                  <c:v>-56.651141859450661</c:v>
                </c:pt>
                <c:pt idx="177">
                  <c:v>-56.651141859450661</c:v>
                </c:pt>
                <c:pt idx="178">
                  <c:v>-56.651141859450661</c:v>
                </c:pt>
                <c:pt idx="179">
                  <c:v>-55.830110818009352</c:v>
                </c:pt>
                <c:pt idx="180">
                  <c:v>-55.830110818009352</c:v>
                </c:pt>
                <c:pt idx="181">
                  <c:v>-55.830110818009352</c:v>
                </c:pt>
                <c:pt idx="182">
                  <c:v>-55.009079776568043</c:v>
                </c:pt>
                <c:pt idx="183">
                  <c:v>-55.009079776568043</c:v>
                </c:pt>
                <c:pt idx="184">
                  <c:v>-55.009079776568043</c:v>
                </c:pt>
                <c:pt idx="185">
                  <c:v>-54.188048735126728</c:v>
                </c:pt>
                <c:pt idx="186">
                  <c:v>-54.188048735126728</c:v>
                </c:pt>
                <c:pt idx="187">
                  <c:v>-53.367017693685419</c:v>
                </c:pt>
                <c:pt idx="188">
                  <c:v>-53.367017693685419</c:v>
                </c:pt>
                <c:pt idx="189">
                  <c:v>-52.545986652244096</c:v>
                </c:pt>
                <c:pt idx="190">
                  <c:v>-52.545986652244096</c:v>
                </c:pt>
                <c:pt idx="191">
                  <c:v>-51.724955610802787</c:v>
                </c:pt>
                <c:pt idx="192">
                  <c:v>-51.724955610802787</c:v>
                </c:pt>
                <c:pt idx="193">
                  <c:v>-50.903924569361465</c:v>
                </c:pt>
                <c:pt idx="194">
                  <c:v>-50.903924569361465</c:v>
                </c:pt>
                <c:pt idx="195">
                  <c:v>-50.903924569361465</c:v>
                </c:pt>
                <c:pt idx="196">
                  <c:v>-50.082893527920156</c:v>
                </c:pt>
                <c:pt idx="197">
                  <c:v>-50.082893527920156</c:v>
                </c:pt>
                <c:pt idx="198">
                  <c:v>-50.082893527920156</c:v>
                </c:pt>
                <c:pt idx="199">
                  <c:v>-48.440831445037524</c:v>
                </c:pt>
                <c:pt idx="200">
                  <c:v>-48.440831445037524</c:v>
                </c:pt>
                <c:pt idx="201">
                  <c:v>-47.619800403596209</c:v>
                </c:pt>
                <c:pt idx="202">
                  <c:v>-47.619800403596209</c:v>
                </c:pt>
                <c:pt idx="203">
                  <c:v>-47.619800403596209</c:v>
                </c:pt>
                <c:pt idx="204">
                  <c:v>-46.7987693621549</c:v>
                </c:pt>
                <c:pt idx="205">
                  <c:v>-46.7987693621549</c:v>
                </c:pt>
                <c:pt idx="206">
                  <c:v>-45.977738320713591</c:v>
                </c:pt>
                <c:pt idx="207">
                  <c:v>-45.156707279272275</c:v>
                </c:pt>
                <c:pt idx="208">
                  <c:v>-45.156707279272275</c:v>
                </c:pt>
                <c:pt idx="209">
                  <c:v>-44.33567623783096</c:v>
                </c:pt>
                <c:pt idx="210">
                  <c:v>-43.514645196389644</c:v>
                </c:pt>
                <c:pt idx="211">
                  <c:v>-43.514645196389644</c:v>
                </c:pt>
                <c:pt idx="212">
                  <c:v>-41.872583113507012</c:v>
                </c:pt>
                <c:pt idx="213">
                  <c:v>-42.693614154948328</c:v>
                </c:pt>
                <c:pt idx="214">
                  <c:v>-41.051552072065704</c:v>
                </c:pt>
                <c:pt idx="215">
                  <c:v>-41.872583113507012</c:v>
                </c:pt>
                <c:pt idx="216">
                  <c:v>-41.051552072065704</c:v>
                </c:pt>
                <c:pt idx="217">
                  <c:v>-40.230521030624388</c:v>
                </c:pt>
                <c:pt idx="218">
                  <c:v>-39.409489989183072</c:v>
                </c:pt>
                <c:pt idx="219">
                  <c:v>-38.588458947741756</c:v>
                </c:pt>
                <c:pt idx="220">
                  <c:v>-38.588458947741756</c:v>
                </c:pt>
                <c:pt idx="221">
                  <c:v>-37.767427906300448</c:v>
                </c:pt>
                <c:pt idx="222">
                  <c:v>-36.946396864859132</c:v>
                </c:pt>
                <c:pt idx="223">
                  <c:v>-36.125365823417816</c:v>
                </c:pt>
                <c:pt idx="224">
                  <c:v>-35.3043347819765</c:v>
                </c:pt>
                <c:pt idx="225">
                  <c:v>-35.3043347819765</c:v>
                </c:pt>
                <c:pt idx="226">
                  <c:v>-34.483303740535192</c:v>
                </c:pt>
                <c:pt idx="227">
                  <c:v>-33.662272699093876</c:v>
                </c:pt>
                <c:pt idx="228">
                  <c:v>-33.662272699093876</c:v>
                </c:pt>
                <c:pt idx="229">
                  <c:v>-32.841241657652567</c:v>
                </c:pt>
                <c:pt idx="230">
                  <c:v>-32.020210616211244</c:v>
                </c:pt>
                <c:pt idx="231">
                  <c:v>-32.020210616211244</c:v>
                </c:pt>
                <c:pt idx="232">
                  <c:v>-30.378148533328616</c:v>
                </c:pt>
                <c:pt idx="233">
                  <c:v>-30.378148533328616</c:v>
                </c:pt>
                <c:pt idx="234">
                  <c:v>-29.557117491887308</c:v>
                </c:pt>
                <c:pt idx="235">
                  <c:v>-28.736086450445985</c:v>
                </c:pt>
                <c:pt idx="236">
                  <c:v>-28.736086450445985</c:v>
                </c:pt>
                <c:pt idx="237">
                  <c:v>-27.915055409004676</c:v>
                </c:pt>
                <c:pt idx="238">
                  <c:v>-27.094024367563364</c:v>
                </c:pt>
                <c:pt idx="239">
                  <c:v>-26.272993326122048</c:v>
                </c:pt>
                <c:pt idx="240">
                  <c:v>-25.451962284680732</c:v>
                </c:pt>
                <c:pt idx="241">
                  <c:v>-25.451962284680732</c:v>
                </c:pt>
                <c:pt idx="242">
                  <c:v>-24.630931243239417</c:v>
                </c:pt>
                <c:pt idx="243">
                  <c:v>-23.809900201798104</c:v>
                </c:pt>
                <c:pt idx="244">
                  <c:v>-22.988869160356796</c:v>
                </c:pt>
                <c:pt idx="245">
                  <c:v>-22.16783811891548</c:v>
                </c:pt>
                <c:pt idx="246">
                  <c:v>-22.16783811891548</c:v>
                </c:pt>
                <c:pt idx="247">
                  <c:v>-21.346807077474164</c:v>
                </c:pt>
                <c:pt idx="248">
                  <c:v>-20.525776036032852</c:v>
                </c:pt>
                <c:pt idx="249">
                  <c:v>-19.704744994591536</c:v>
                </c:pt>
                <c:pt idx="250">
                  <c:v>-18.883713953150224</c:v>
                </c:pt>
                <c:pt idx="251">
                  <c:v>-18.883713953150224</c:v>
                </c:pt>
                <c:pt idx="252">
                  <c:v>-17.241651870267596</c:v>
                </c:pt>
                <c:pt idx="253">
                  <c:v>-17.241651870267596</c:v>
                </c:pt>
                <c:pt idx="254">
                  <c:v>-16.420620828826284</c:v>
                </c:pt>
                <c:pt idx="255">
                  <c:v>-15.599589787384968</c:v>
                </c:pt>
                <c:pt idx="256">
                  <c:v>-14.778558745943654</c:v>
                </c:pt>
                <c:pt idx="257">
                  <c:v>-13.957527704502338</c:v>
                </c:pt>
                <c:pt idx="258">
                  <c:v>-13.136496663061024</c:v>
                </c:pt>
                <c:pt idx="259">
                  <c:v>-13.136496663061024</c:v>
                </c:pt>
                <c:pt idx="260">
                  <c:v>-12.315465621619708</c:v>
                </c:pt>
                <c:pt idx="261">
                  <c:v>-11.494434580178398</c:v>
                </c:pt>
                <c:pt idx="262">
                  <c:v>-10.673403538737082</c:v>
                </c:pt>
                <c:pt idx="263">
                  <c:v>-9.852372497295768</c:v>
                </c:pt>
                <c:pt idx="264">
                  <c:v>-9.852372497295768</c:v>
                </c:pt>
                <c:pt idx="265">
                  <c:v>-8.2103104144131418</c:v>
                </c:pt>
                <c:pt idx="266">
                  <c:v>-8.2103104144131418</c:v>
                </c:pt>
                <c:pt idx="267">
                  <c:v>-7.3892793729718269</c:v>
                </c:pt>
                <c:pt idx="268">
                  <c:v>-7.3892793729718269</c:v>
                </c:pt>
                <c:pt idx="269">
                  <c:v>-5.7472172900891989</c:v>
                </c:pt>
                <c:pt idx="270">
                  <c:v>-5.7472172900891989</c:v>
                </c:pt>
                <c:pt idx="271">
                  <c:v>-4.926186248647884</c:v>
                </c:pt>
                <c:pt idx="272">
                  <c:v>-4.1051552072065709</c:v>
                </c:pt>
                <c:pt idx="273">
                  <c:v>-4.1051552072065709</c:v>
                </c:pt>
                <c:pt idx="274">
                  <c:v>-3.284124165765256</c:v>
                </c:pt>
                <c:pt idx="275">
                  <c:v>-2.463093124323942</c:v>
                </c:pt>
                <c:pt idx="276">
                  <c:v>-1.642062082882628</c:v>
                </c:pt>
                <c:pt idx="277">
                  <c:v>-1.642062082882628</c:v>
                </c:pt>
                <c:pt idx="278">
                  <c:v>-0.821031041441314</c:v>
                </c:pt>
                <c:pt idx="279">
                  <c:v>-0.821031041441314</c:v>
                </c:pt>
                <c:pt idx="280">
                  <c:v>0</c:v>
                </c:pt>
                <c:pt idx="281">
                  <c:v>0.821031041441314</c:v>
                </c:pt>
                <c:pt idx="282">
                  <c:v>0.821031041441314</c:v>
                </c:pt>
                <c:pt idx="283">
                  <c:v>2.463093124323942</c:v>
                </c:pt>
                <c:pt idx="284">
                  <c:v>2.463093124323942</c:v>
                </c:pt>
                <c:pt idx="285">
                  <c:v>2.463093124323942</c:v>
                </c:pt>
                <c:pt idx="286">
                  <c:v>2.463093124323942</c:v>
                </c:pt>
                <c:pt idx="287">
                  <c:v>3.284124165765256</c:v>
                </c:pt>
                <c:pt idx="288">
                  <c:v>3.284124165765256</c:v>
                </c:pt>
                <c:pt idx="289">
                  <c:v>4.1051552072065709</c:v>
                </c:pt>
                <c:pt idx="290">
                  <c:v>3.284124165765256</c:v>
                </c:pt>
                <c:pt idx="291">
                  <c:v>4.1051552072065709</c:v>
                </c:pt>
                <c:pt idx="292">
                  <c:v>4.1051552072065709</c:v>
                </c:pt>
                <c:pt idx="293">
                  <c:v>4.1051552072065709</c:v>
                </c:pt>
                <c:pt idx="294">
                  <c:v>3.284124165765256</c:v>
                </c:pt>
                <c:pt idx="295">
                  <c:v>3.284124165765256</c:v>
                </c:pt>
                <c:pt idx="296">
                  <c:v>3.284124165765256</c:v>
                </c:pt>
                <c:pt idx="297">
                  <c:v>4.1051552072065709</c:v>
                </c:pt>
                <c:pt idx="298">
                  <c:v>3.284124165765256</c:v>
                </c:pt>
                <c:pt idx="299">
                  <c:v>4.1051552072065709</c:v>
                </c:pt>
                <c:pt idx="300">
                  <c:v>3.284124165765256</c:v>
                </c:pt>
                <c:pt idx="301">
                  <c:v>3.284124165765256</c:v>
                </c:pt>
                <c:pt idx="302">
                  <c:v>3.284124165765256</c:v>
                </c:pt>
                <c:pt idx="303">
                  <c:v>3.284124165765256</c:v>
                </c:pt>
                <c:pt idx="304">
                  <c:v>3.284124165765256</c:v>
                </c:pt>
                <c:pt idx="305">
                  <c:v>4.1051552072065709</c:v>
                </c:pt>
                <c:pt idx="306">
                  <c:v>4.1051552072065709</c:v>
                </c:pt>
                <c:pt idx="307">
                  <c:v>4.1051552072065709</c:v>
                </c:pt>
                <c:pt idx="308">
                  <c:v>4.1051552072065709</c:v>
                </c:pt>
                <c:pt idx="309">
                  <c:v>4.1051552072065709</c:v>
                </c:pt>
                <c:pt idx="310">
                  <c:v>4.1051552072065709</c:v>
                </c:pt>
                <c:pt idx="311">
                  <c:v>4.1051552072065709</c:v>
                </c:pt>
                <c:pt idx="312">
                  <c:v>4.926186248647884</c:v>
                </c:pt>
                <c:pt idx="313">
                  <c:v>4.926186248647884</c:v>
                </c:pt>
                <c:pt idx="314">
                  <c:v>4.926186248647884</c:v>
                </c:pt>
                <c:pt idx="315">
                  <c:v>4.926186248647884</c:v>
                </c:pt>
                <c:pt idx="316">
                  <c:v>5.7472172900891989</c:v>
                </c:pt>
                <c:pt idx="317">
                  <c:v>5.7472172900891989</c:v>
                </c:pt>
                <c:pt idx="318">
                  <c:v>5.7472172900891989</c:v>
                </c:pt>
                <c:pt idx="319">
                  <c:v>5.7472172900891989</c:v>
                </c:pt>
                <c:pt idx="320">
                  <c:v>6.568248331530512</c:v>
                </c:pt>
                <c:pt idx="321">
                  <c:v>6.568248331530512</c:v>
                </c:pt>
                <c:pt idx="322">
                  <c:v>6.568248331530512</c:v>
                </c:pt>
                <c:pt idx="323">
                  <c:v>7.3892793729718269</c:v>
                </c:pt>
                <c:pt idx="324">
                  <c:v>8.2103104144131418</c:v>
                </c:pt>
                <c:pt idx="325">
                  <c:v>8.2103104144131418</c:v>
                </c:pt>
                <c:pt idx="326">
                  <c:v>10.673403538737082</c:v>
                </c:pt>
                <c:pt idx="327">
                  <c:v>14.778558745943654</c:v>
                </c:pt>
                <c:pt idx="328">
                  <c:v>24.630931243239417</c:v>
                </c:pt>
                <c:pt idx="329">
                  <c:v>41.872583113507012</c:v>
                </c:pt>
                <c:pt idx="330">
                  <c:v>50.903924569361465</c:v>
                </c:pt>
                <c:pt idx="331">
                  <c:v>51.724955610802787</c:v>
                </c:pt>
                <c:pt idx="332">
                  <c:v>52.545986652244096</c:v>
                </c:pt>
                <c:pt idx="333">
                  <c:v>52.545986652244096</c:v>
                </c:pt>
                <c:pt idx="334">
                  <c:v>53.367017693685419</c:v>
                </c:pt>
                <c:pt idx="335">
                  <c:v>53.367017693685419</c:v>
                </c:pt>
                <c:pt idx="336">
                  <c:v>53.367017693685419</c:v>
                </c:pt>
                <c:pt idx="337">
                  <c:v>54.188048735126728</c:v>
                </c:pt>
                <c:pt idx="338">
                  <c:v>54.188048735126728</c:v>
                </c:pt>
                <c:pt idx="339">
                  <c:v>54.188048735126728</c:v>
                </c:pt>
                <c:pt idx="340">
                  <c:v>55.830110818009352</c:v>
                </c:pt>
                <c:pt idx="341">
                  <c:v>55.009079776568043</c:v>
                </c:pt>
                <c:pt idx="342">
                  <c:v>55.830110818009352</c:v>
                </c:pt>
                <c:pt idx="343">
                  <c:v>55.830110818009352</c:v>
                </c:pt>
                <c:pt idx="344">
                  <c:v>55.830110818009352</c:v>
                </c:pt>
                <c:pt idx="345">
                  <c:v>56.651141859450661</c:v>
                </c:pt>
                <c:pt idx="346">
                  <c:v>56.651141859450661</c:v>
                </c:pt>
                <c:pt idx="347">
                  <c:v>56.651141859450661</c:v>
                </c:pt>
                <c:pt idx="348">
                  <c:v>56.651141859450661</c:v>
                </c:pt>
                <c:pt idx="349">
                  <c:v>57.47217290089197</c:v>
                </c:pt>
                <c:pt idx="350">
                  <c:v>57.47217290089197</c:v>
                </c:pt>
                <c:pt idx="351">
                  <c:v>57.47217290089197</c:v>
                </c:pt>
                <c:pt idx="352">
                  <c:v>58.293203942333292</c:v>
                </c:pt>
                <c:pt idx="353">
                  <c:v>58.293203942333292</c:v>
                </c:pt>
                <c:pt idx="354">
                  <c:v>58.293203942333292</c:v>
                </c:pt>
                <c:pt idx="355">
                  <c:v>58.293203942333292</c:v>
                </c:pt>
                <c:pt idx="356">
                  <c:v>58.293203942333292</c:v>
                </c:pt>
                <c:pt idx="357">
                  <c:v>59.114234983774615</c:v>
                </c:pt>
                <c:pt idx="358">
                  <c:v>59.114234983774615</c:v>
                </c:pt>
                <c:pt idx="359">
                  <c:v>59.114234983774615</c:v>
                </c:pt>
                <c:pt idx="360">
                  <c:v>59.114234983774615</c:v>
                </c:pt>
                <c:pt idx="361">
                  <c:v>59.935266025215924</c:v>
                </c:pt>
                <c:pt idx="362">
                  <c:v>59.114234983774615</c:v>
                </c:pt>
                <c:pt idx="363">
                  <c:v>59.114234983774615</c:v>
                </c:pt>
                <c:pt idx="364">
                  <c:v>59.114234983774615</c:v>
                </c:pt>
                <c:pt idx="365">
                  <c:v>59.935266025215924</c:v>
                </c:pt>
                <c:pt idx="366">
                  <c:v>60.756297066657233</c:v>
                </c:pt>
                <c:pt idx="367">
                  <c:v>59.935266025215924</c:v>
                </c:pt>
                <c:pt idx="368">
                  <c:v>60.756297066657233</c:v>
                </c:pt>
                <c:pt idx="369">
                  <c:v>60.756297066657233</c:v>
                </c:pt>
                <c:pt idx="370">
                  <c:v>60.756297066657233</c:v>
                </c:pt>
                <c:pt idx="371">
                  <c:v>60.756297066657233</c:v>
                </c:pt>
                <c:pt idx="372">
                  <c:v>60.756297066657233</c:v>
                </c:pt>
                <c:pt idx="373">
                  <c:v>60.756297066657233</c:v>
                </c:pt>
                <c:pt idx="374">
                  <c:v>60.756297066657233</c:v>
                </c:pt>
                <c:pt idx="375">
                  <c:v>60.756297066657233</c:v>
                </c:pt>
                <c:pt idx="376">
                  <c:v>60.756297066657233</c:v>
                </c:pt>
                <c:pt idx="377">
                  <c:v>60.756297066657233</c:v>
                </c:pt>
                <c:pt idx="378">
                  <c:v>60.756297066657233</c:v>
                </c:pt>
                <c:pt idx="379">
                  <c:v>60.756297066657233</c:v>
                </c:pt>
                <c:pt idx="380">
                  <c:v>60.756297066657233</c:v>
                </c:pt>
                <c:pt idx="381">
                  <c:v>60.756297066657233</c:v>
                </c:pt>
                <c:pt idx="382">
                  <c:v>60.756297066657233</c:v>
                </c:pt>
                <c:pt idx="383">
                  <c:v>60.756297066657233</c:v>
                </c:pt>
                <c:pt idx="384">
                  <c:v>60.756297066657233</c:v>
                </c:pt>
                <c:pt idx="385">
                  <c:v>60.756297066657233</c:v>
                </c:pt>
                <c:pt idx="386">
                  <c:v>60.756297066657233</c:v>
                </c:pt>
                <c:pt idx="387">
                  <c:v>60.756297066657233</c:v>
                </c:pt>
                <c:pt idx="388">
                  <c:v>60.756297066657233</c:v>
                </c:pt>
                <c:pt idx="389">
                  <c:v>60.756297066657233</c:v>
                </c:pt>
                <c:pt idx="390">
                  <c:v>60.756297066657233</c:v>
                </c:pt>
                <c:pt idx="391">
                  <c:v>60.756297066657233</c:v>
                </c:pt>
                <c:pt idx="392">
                  <c:v>60.756297066657233</c:v>
                </c:pt>
                <c:pt idx="393">
                  <c:v>60.756297066657233</c:v>
                </c:pt>
                <c:pt idx="394">
                  <c:v>60.756297066657233</c:v>
                </c:pt>
                <c:pt idx="395">
                  <c:v>59.935266025215924</c:v>
                </c:pt>
                <c:pt idx="396">
                  <c:v>59.935266025215924</c:v>
                </c:pt>
                <c:pt idx="397">
                  <c:v>59.935266025215924</c:v>
                </c:pt>
                <c:pt idx="398">
                  <c:v>59.114234983774615</c:v>
                </c:pt>
                <c:pt idx="399">
                  <c:v>59.935266025215924</c:v>
                </c:pt>
                <c:pt idx="400">
                  <c:v>59.935266025215924</c:v>
                </c:pt>
                <c:pt idx="401">
                  <c:v>59.114234983774615</c:v>
                </c:pt>
                <c:pt idx="402">
                  <c:v>59.935266025215924</c:v>
                </c:pt>
                <c:pt idx="403">
                  <c:v>59.114234983774615</c:v>
                </c:pt>
                <c:pt idx="404">
                  <c:v>58.293203942333292</c:v>
                </c:pt>
                <c:pt idx="405">
                  <c:v>58.293203942333292</c:v>
                </c:pt>
                <c:pt idx="406">
                  <c:v>58.293203942333292</c:v>
                </c:pt>
                <c:pt idx="407">
                  <c:v>58.293203942333292</c:v>
                </c:pt>
                <c:pt idx="408">
                  <c:v>57.47217290089197</c:v>
                </c:pt>
                <c:pt idx="409">
                  <c:v>57.47217290089197</c:v>
                </c:pt>
                <c:pt idx="410">
                  <c:v>57.47217290089197</c:v>
                </c:pt>
                <c:pt idx="411">
                  <c:v>57.47217290089197</c:v>
                </c:pt>
                <c:pt idx="412">
                  <c:v>56.651141859450661</c:v>
                </c:pt>
                <c:pt idx="413">
                  <c:v>55.830110818009352</c:v>
                </c:pt>
                <c:pt idx="414">
                  <c:v>56.651141859450661</c:v>
                </c:pt>
                <c:pt idx="415">
                  <c:v>56.651141859450661</c:v>
                </c:pt>
                <c:pt idx="416">
                  <c:v>55.830110818009352</c:v>
                </c:pt>
                <c:pt idx="417">
                  <c:v>55.830110818009352</c:v>
                </c:pt>
                <c:pt idx="418">
                  <c:v>55.009079776568043</c:v>
                </c:pt>
                <c:pt idx="419">
                  <c:v>55.009079776568043</c:v>
                </c:pt>
                <c:pt idx="420">
                  <c:v>54.188048735126728</c:v>
                </c:pt>
                <c:pt idx="421">
                  <c:v>54.188048735126728</c:v>
                </c:pt>
                <c:pt idx="422">
                  <c:v>54.188048735126728</c:v>
                </c:pt>
                <c:pt idx="423">
                  <c:v>54.188048735126728</c:v>
                </c:pt>
                <c:pt idx="424">
                  <c:v>52.545986652244096</c:v>
                </c:pt>
                <c:pt idx="425">
                  <c:v>52.545986652244096</c:v>
                </c:pt>
                <c:pt idx="426">
                  <c:v>52.545986652244096</c:v>
                </c:pt>
                <c:pt idx="427">
                  <c:v>52.545986652244096</c:v>
                </c:pt>
                <c:pt idx="428">
                  <c:v>51.724955610802787</c:v>
                </c:pt>
                <c:pt idx="429">
                  <c:v>51.724955610802787</c:v>
                </c:pt>
                <c:pt idx="430">
                  <c:v>50.903924569361465</c:v>
                </c:pt>
                <c:pt idx="431">
                  <c:v>50.903924569361465</c:v>
                </c:pt>
                <c:pt idx="432">
                  <c:v>50.082893527920156</c:v>
                </c:pt>
                <c:pt idx="433">
                  <c:v>49.261862486478833</c:v>
                </c:pt>
                <c:pt idx="434">
                  <c:v>49.261862486478833</c:v>
                </c:pt>
                <c:pt idx="435">
                  <c:v>49.261862486478833</c:v>
                </c:pt>
                <c:pt idx="436">
                  <c:v>49.261862486478833</c:v>
                </c:pt>
                <c:pt idx="437">
                  <c:v>48.440831445037524</c:v>
                </c:pt>
                <c:pt idx="438">
                  <c:v>47.619800403596209</c:v>
                </c:pt>
                <c:pt idx="439">
                  <c:v>47.619800403596209</c:v>
                </c:pt>
                <c:pt idx="440">
                  <c:v>46.7987693621549</c:v>
                </c:pt>
                <c:pt idx="441">
                  <c:v>45.977738320713591</c:v>
                </c:pt>
                <c:pt idx="442">
                  <c:v>45.977738320713591</c:v>
                </c:pt>
                <c:pt idx="443">
                  <c:v>45.156707279272275</c:v>
                </c:pt>
                <c:pt idx="444">
                  <c:v>45.156707279272275</c:v>
                </c:pt>
                <c:pt idx="445">
                  <c:v>44.33567623783096</c:v>
                </c:pt>
                <c:pt idx="446">
                  <c:v>44.33567623783096</c:v>
                </c:pt>
                <c:pt idx="447">
                  <c:v>43.514645196389644</c:v>
                </c:pt>
                <c:pt idx="448">
                  <c:v>42.693614154948328</c:v>
                </c:pt>
                <c:pt idx="449">
                  <c:v>41.872583113507012</c:v>
                </c:pt>
                <c:pt idx="450">
                  <c:v>41.051552072065704</c:v>
                </c:pt>
                <c:pt idx="451">
                  <c:v>41.051552072065704</c:v>
                </c:pt>
                <c:pt idx="452">
                  <c:v>40.230521030624388</c:v>
                </c:pt>
                <c:pt idx="453">
                  <c:v>39.409489989183072</c:v>
                </c:pt>
                <c:pt idx="454">
                  <c:v>39.409489989183072</c:v>
                </c:pt>
                <c:pt idx="455">
                  <c:v>38.588458947741756</c:v>
                </c:pt>
                <c:pt idx="456">
                  <c:v>37.767427906300448</c:v>
                </c:pt>
                <c:pt idx="457">
                  <c:v>37.767427906300448</c:v>
                </c:pt>
                <c:pt idx="458">
                  <c:v>36.946396864859132</c:v>
                </c:pt>
                <c:pt idx="459">
                  <c:v>36.946396864859132</c:v>
                </c:pt>
                <c:pt idx="460">
                  <c:v>36.125365823417816</c:v>
                </c:pt>
                <c:pt idx="461">
                  <c:v>35.3043347819765</c:v>
                </c:pt>
                <c:pt idx="462">
                  <c:v>34.483303740535192</c:v>
                </c:pt>
                <c:pt idx="463">
                  <c:v>33.662272699093876</c:v>
                </c:pt>
                <c:pt idx="464">
                  <c:v>33.662272699093876</c:v>
                </c:pt>
                <c:pt idx="465">
                  <c:v>32.841241657652567</c:v>
                </c:pt>
                <c:pt idx="466">
                  <c:v>32.020210616211244</c:v>
                </c:pt>
                <c:pt idx="467">
                  <c:v>31.199179574769936</c:v>
                </c:pt>
                <c:pt idx="468">
                  <c:v>30.378148533328616</c:v>
                </c:pt>
                <c:pt idx="469">
                  <c:v>30.378148533328616</c:v>
                </c:pt>
                <c:pt idx="470">
                  <c:v>29.557117491887308</c:v>
                </c:pt>
                <c:pt idx="471">
                  <c:v>28.736086450445985</c:v>
                </c:pt>
                <c:pt idx="472">
                  <c:v>27.915055409004676</c:v>
                </c:pt>
                <c:pt idx="473">
                  <c:v>27.915055409004676</c:v>
                </c:pt>
                <c:pt idx="474">
                  <c:v>27.094024367563364</c:v>
                </c:pt>
                <c:pt idx="475">
                  <c:v>26.272993326122048</c:v>
                </c:pt>
                <c:pt idx="476">
                  <c:v>25.451962284680732</c:v>
                </c:pt>
                <c:pt idx="477">
                  <c:v>25.451962284680732</c:v>
                </c:pt>
                <c:pt idx="478">
                  <c:v>24.630931243239417</c:v>
                </c:pt>
                <c:pt idx="479">
                  <c:v>23.809900201798104</c:v>
                </c:pt>
                <c:pt idx="480">
                  <c:v>22.988869160356796</c:v>
                </c:pt>
                <c:pt idx="481">
                  <c:v>22.16783811891548</c:v>
                </c:pt>
                <c:pt idx="482">
                  <c:v>21.346807077474164</c:v>
                </c:pt>
                <c:pt idx="483">
                  <c:v>21.346807077474164</c:v>
                </c:pt>
                <c:pt idx="484">
                  <c:v>19.704744994591536</c:v>
                </c:pt>
                <c:pt idx="485">
                  <c:v>19.704744994591536</c:v>
                </c:pt>
                <c:pt idx="486">
                  <c:v>18.883713953150224</c:v>
                </c:pt>
                <c:pt idx="487">
                  <c:v>18.062682911708908</c:v>
                </c:pt>
                <c:pt idx="488">
                  <c:v>18.062682911708908</c:v>
                </c:pt>
                <c:pt idx="489">
                  <c:v>17.241651870267596</c:v>
                </c:pt>
                <c:pt idx="490">
                  <c:v>16.420620828826284</c:v>
                </c:pt>
                <c:pt idx="491">
                  <c:v>15.599589787384968</c:v>
                </c:pt>
                <c:pt idx="492">
                  <c:v>14.778558745943654</c:v>
                </c:pt>
                <c:pt idx="493">
                  <c:v>13.957527704502338</c:v>
                </c:pt>
                <c:pt idx="494">
                  <c:v>13.136496663061024</c:v>
                </c:pt>
                <c:pt idx="495">
                  <c:v>12.315465621619708</c:v>
                </c:pt>
                <c:pt idx="496">
                  <c:v>11.494434580178398</c:v>
                </c:pt>
                <c:pt idx="497">
                  <c:v>11.494434580178398</c:v>
                </c:pt>
                <c:pt idx="498">
                  <c:v>10.673403538737082</c:v>
                </c:pt>
                <c:pt idx="499">
                  <c:v>9.852372497295768</c:v>
                </c:pt>
                <c:pt idx="500">
                  <c:v>9.031341455854454</c:v>
                </c:pt>
                <c:pt idx="501">
                  <c:v>8.2103104144131418</c:v>
                </c:pt>
                <c:pt idx="502">
                  <c:v>8.2103104144131418</c:v>
                </c:pt>
                <c:pt idx="503">
                  <c:v>7.3892793729718269</c:v>
                </c:pt>
                <c:pt idx="504">
                  <c:v>6.568248331530512</c:v>
                </c:pt>
                <c:pt idx="505">
                  <c:v>6.568248331530512</c:v>
                </c:pt>
                <c:pt idx="506">
                  <c:v>4.926186248647884</c:v>
                </c:pt>
                <c:pt idx="507">
                  <c:v>4.926186248647884</c:v>
                </c:pt>
                <c:pt idx="508">
                  <c:v>4.1051552072065709</c:v>
                </c:pt>
                <c:pt idx="509">
                  <c:v>3.284124165765256</c:v>
                </c:pt>
                <c:pt idx="510">
                  <c:v>3.284124165765256</c:v>
                </c:pt>
                <c:pt idx="511">
                  <c:v>2.463093124323942</c:v>
                </c:pt>
                <c:pt idx="512">
                  <c:v>2.463093124323942</c:v>
                </c:pt>
                <c:pt idx="513">
                  <c:v>1.642062082882628</c:v>
                </c:pt>
                <c:pt idx="514">
                  <c:v>0.821031041441314</c:v>
                </c:pt>
                <c:pt idx="515">
                  <c:v>0.821031041441314</c:v>
                </c:pt>
                <c:pt idx="516">
                  <c:v>0</c:v>
                </c:pt>
                <c:pt idx="517">
                  <c:v>-0.821031041441314</c:v>
                </c:pt>
                <c:pt idx="518">
                  <c:v>-1.642062082882628</c:v>
                </c:pt>
                <c:pt idx="519">
                  <c:v>-1.642062082882628</c:v>
                </c:pt>
                <c:pt idx="520">
                  <c:v>-2.463093124323942</c:v>
                </c:pt>
                <c:pt idx="521">
                  <c:v>-2.463093124323942</c:v>
                </c:pt>
                <c:pt idx="522">
                  <c:v>-3.284124165765256</c:v>
                </c:pt>
                <c:pt idx="523">
                  <c:v>-3.284124165765256</c:v>
                </c:pt>
                <c:pt idx="524">
                  <c:v>-3.284124165765256</c:v>
                </c:pt>
                <c:pt idx="525">
                  <c:v>-3.284124165765256</c:v>
                </c:pt>
                <c:pt idx="526">
                  <c:v>-3.284124165765256</c:v>
                </c:pt>
                <c:pt idx="527">
                  <c:v>-3.284124165765256</c:v>
                </c:pt>
                <c:pt idx="528">
                  <c:v>-3.284124165765256</c:v>
                </c:pt>
                <c:pt idx="529">
                  <c:v>-3.284124165765256</c:v>
                </c:pt>
                <c:pt idx="530">
                  <c:v>-4.1051552072065709</c:v>
                </c:pt>
                <c:pt idx="531">
                  <c:v>-3.284124165765256</c:v>
                </c:pt>
                <c:pt idx="532">
                  <c:v>-2.463093124323942</c:v>
                </c:pt>
                <c:pt idx="533">
                  <c:v>-3.284124165765256</c:v>
                </c:pt>
                <c:pt idx="534">
                  <c:v>-4.1051552072065709</c:v>
                </c:pt>
                <c:pt idx="535">
                  <c:v>-3.284124165765256</c:v>
                </c:pt>
                <c:pt idx="536">
                  <c:v>-4.1051552072065709</c:v>
                </c:pt>
                <c:pt idx="537">
                  <c:v>-3.284124165765256</c:v>
                </c:pt>
                <c:pt idx="538">
                  <c:v>-4.1051552072065709</c:v>
                </c:pt>
                <c:pt idx="539">
                  <c:v>-3.284124165765256</c:v>
                </c:pt>
                <c:pt idx="540">
                  <c:v>-3.284124165765256</c:v>
                </c:pt>
                <c:pt idx="541">
                  <c:v>-3.284124165765256</c:v>
                </c:pt>
                <c:pt idx="542">
                  <c:v>-3.284124165765256</c:v>
                </c:pt>
                <c:pt idx="543">
                  <c:v>-4.1051552072065709</c:v>
                </c:pt>
                <c:pt idx="544">
                  <c:v>-4.1051552072065709</c:v>
                </c:pt>
                <c:pt idx="545">
                  <c:v>-4.1051552072065709</c:v>
                </c:pt>
                <c:pt idx="546">
                  <c:v>-4.1051552072065709</c:v>
                </c:pt>
                <c:pt idx="547">
                  <c:v>-4.1051552072065709</c:v>
                </c:pt>
                <c:pt idx="548">
                  <c:v>-4.1051552072065709</c:v>
                </c:pt>
                <c:pt idx="549">
                  <c:v>-4.1051552072065709</c:v>
                </c:pt>
                <c:pt idx="550">
                  <c:v>-4.926186248647884</c:v>
                </c:pt>
                <c:pt idx="551">
                  <c:v>-4.926186248647884</c:v>
                </c:pt>
                <c:pt idx="552">
                  <c:v>-4.926186248647884</c:v>
                </c:pt>
                <c:pt idx="553">
                  <c:v>-4.926186248647884</c:v>
                </c:pt>
                <c:pt idx="554">
                  <c:v>-5.7472172900891989</c:v>
                </c:pt>
                <c:pt idx="555">
                  <c:v>-5.7472172900891989</c:v>
                </c:pt>
                <c:pt idx="556">
                  <c:v>-5.7472172900891989</c:v>
                </c:pt>
                <c:pt idx="557">
                  <c:v>-6.568248331530512</c:v>
                </c:pt>
                <c:pt idx="558">
                  <c:v>-7.3892793729718269</c:v>
                </c:pt>
                <c:pt idx="559">
                  <c:v>-7.3892793729718269</c:v>
                </c:pt>
                <c:pt idx="560">
                  <c:v>-8.2103104144131418</c:v>
                </c:pt>
                <c:pt idx="561">
                  <c:v>-9.031341455854454</c:v>
                </c:pt>
                <c:pt idx="562">
                  <c:v>-11.494434580178398</c:v>
                </c:pt>
                <c:pt idx="563">
                  <c:v>-18.062682911708908</c:v>
                </c:pt>
                <c:pt idx="564">
                  <c:v>-32.841241657652567</c:v>
                </c:pt>
                <c:pt idx="565">
                  <c:v>-48.440831445037524</c:v>
                </c:pt>
                <c:pt idx="566">
                  <c:v>-51.724955610802787</c:v>
                </c:pt>
                <c:pt idx="567">
                  <c:v>-52.545986652244096</c:v>
                </c:pt>
                <c:pt idx="568">
                  <c:v>-52.545986652244096</c:v>
                </c:pt>
                <c:pt idx="569">
                  <c:v>-53.367017693685419</c:v>
                </c:pt>
                <c:pt idx="570">
                  <c:v>-53.367017693685419</c:v>
                </c:pt>
                <c:pt idx="571">
                  <c:v>-54.188048735126728</c:v>
                </c:pt>
                <c:pt idx="572">
                  <c:v>-53.367017693685419</c:v>
                </c:pt>
                <c:pt idx="573">
                  <c:v>-54.188048735126728</c:v>
                </c:pt>
                <c:pt idx="574">
                  <c:v>-54.188048735126728</c:v>
                </c:pt>
                <c:pt idx="575">
                  <c:v>-54.188048735126728</c:v>
                </c:pt>
                <c:pt idx="576">
                  <c:v>-55.009079776568043</c:v>
                </c:pt>
                <c:pt idx="577">
                  <c:v>-55.009079776568043</c:v>
                </c:pt>
                <c:pt idx="578">
                  <c:v>-55.009079776568043</c:v>
                </c:pt>
                <c:pt idx="579">
                  <c:v>-55.830110818009352</c:v>
                </c:pt>
                <c:pt idx="580">
                  <c:v>-55.830110818009352</c:v>
                </c:pt>
                <c:pt idx="581">
                  <c:v>-55.830110818009352</c:v>
                </c:pt>
                <c:pt idx="582">
                  <c:v>-55.830110818009352</c:v>
                </c:pt>
                <c:pt idx="583">
                  <c:v>-56.651141859450661</c:v>
                </c:pt>
                <c:pt idx="584">
                  <c:v>-55.830110818009352</c:v>
                </c:pt>
                <c:pt idx="585">
                  <c:v>-56.651141859450661</c:v>
                </c:pt>
                <c:pt idx="586">
                  <c:v>-57.47217290089197</c:v>
                </c:pt>
                <c:pt idx="587">
                  <c:v>-57.47217290089197</c:v>
                </c:pt>
                <c:pt idx="588">
                  <c:v>-57.47217290089197</c:v>
                </c:pt>
                <c:pt idx="589">
                  <c:v>-58.293203942333292</c:v>
                </c:pt>
                <c:pt idx="590">
                  <c:v>-58.293203942333292</c:v>
                </c:pt>
                <c:pt idx="591">
                  <c:v>-58.293203942333292</c:v>
                </c:pt>
                <c:pt idx="592">
                  <c:v>-58.293203942333292</c:v>
                </c:pt>
                <c:pt idx="593">
                  <c:v>-58.293203942333292</c:v>
                </c:pt>
                <c:pt idx="594">
                  <c:v>-59.114234983774615</c:v>
                </c:pt>
                <c:pt idx="595">
                  <c:v>-59.114234983774615</c:v>
                </c:pt>
                <c:pt idx="596">
                  <c:v>-59.114234983774615</c:v>
                </c:pt>
                <c:pt idx="597">
                  <c:v>-59.114234983774615</c:v>
                </c:pt>
                <c:pt idx="598">
                  <c:v>-59.935266025215924</c:v>
                </c:pt>
                <c:pt idx="599">
                  <c:v>-59.114234983774615</c:v>
                </c:pt>
                <c:pt idx="600">
                  <c:v>-59.114234983774615</c:v>
                </c:pt>
                <c:pt idx="601">
                  <c:v>-59.935266025215924</c:v>
                </c:pt>
                <c:pt idx="602">
                  <c:v>-59.935266025215924</c:v>
                </c:pt>
                <c:pt idx="603">
                  <c:v>-59.935266025215924</c:v>
                </c:pt>
                <c:pt idx="604">
                  <c:v>-59.935266025215924</c:v>
                </c:pt>
                <c:pt idx="605">
                  <c:v>-60.756297066657233</c:v>
                </c:pt>
                <c:pt idx="606">
                  <c:v>-60.756297066657233</c:v>
                </c:pt>
                <c:pt idx="607">
                  <c:v>-59.935266025215924</c:v>
                </c:pt>
                <c:pt idx="608">
                  <c:v>-59.935266025215924</c:v>
                </c:pt>
                <c:pt idx="609">
                  <c:v>-59.935266025215924</c:v>
                </c:pt>
                <c:pt idx="610">
                  <c:v>-60.756297066657233</c:v>
                </c:pt>
                <c:pt idx="611">
                  <c:v>-61.577328108098548</c:v>
                </c:pt>
                <c:pt idx="612">
                  <c:v>-60.756297066657233</c:v>
                </c:pt>
                <c:pt idx="613">
                  <c:v>-60.756297066657233</c:v>
                </c:pt>
                <c:pt idx="614">
                  <c:v>-60.756297066657233</c:v>
                </c:pt>
                <c:pt idx="615">
                  <c:v>-60.756297066657233</c:v>
                </c:pt>
                <c:pt idx="616">
                  <c:v>-59.935266025215924</c:v>
                </c:pt>
                <c:pt idx="617">
                  <c:v>-60.756297066657233</c:v>
                </c:pt>
                <c:pt idx="618">
                  <c:v>-60.756297066657233</c:v>
                </c:pt>
                <c:pt idx="619">
                  <c:v>-60.756297066657233</c:v>
                </c:pt>
                <c:pt idx="620">
                  <c:v>-60.756297066657233</c:v>
                </c:pt>
                <c:pt idx="621">
                  <c:v>-60.756297066657233</c:v>
                </c:pt>
                <c:pt idx="622">
                  <c:v>-60.756297066657233</c:v>
                </c:pt>
                <c:pt idx="623">
                  <c:v>-59.935266025215924</c:v>
                </c:pt>
                <c:pt idx="624">
                  <c:v>-60.756297066657233</c:v>
                </c:pt>
                <c:pt idx="625">
                  <c:v>-60.756297066657233</c:v>
                </c:pt>
                <c:pt idx="626">
                  <c:v>-59.935266025215924</c:v>
                </c:pt>
                <c:pt idx="627">
                  <c:v>-60.756297066657233</c:v>
                </c:pt>
                <c:pt idx="628">
                  <c:v>-60.756297066657233</c:v>
                </c:pt>
                <c:pt idx="629">
                  <c:v>-59.935266025215924</c:v>
                </c:pt>
                <c:pt idx="630">
                  <c:v>-60.756297066657233</c:v>
                </c:pt>
                <c:pt idx="631">
                  <c:v>-59.935266025215924</c:v>
                </c:pt>
                <c:pt idx="632">
                  <c:v>-59.935266025215924</c:v>
                </c:pt>
                <c:pt idx="633">
                  <c:v>-59.935266025215924</c:v>
                </c:pt>
                <c:pt idx="634">
                  <c:v>-59.935266025215924</c:v>
                </c:pt>
                <c:pt idx="635">
                  <c:v>-59.114234983774615</c:v>
                </c:pt>
                <c:pt idx="636">
                  <c:v>-59.114234983774615</c:v>
                </c:pt>
                <c:pt idx="637">
                  <c:v>-59.114234983774615</c:v>
                </c:pt>
                <c:pt idx="638">
                  <c:v>-59.114234983774615</c:v>
                </c:pt>
                <c:pt idx="639">
                  <c:v>-58.293203942333292</c:v>
                </c:pt>
                <c:pt idx="640">
                  <c:v>-58.293203942333292</c:v>
                </c:pt>
                <c:pt idx="641">
                  <c:v>-58.293203942333292</c:v>
                </c:pt>
                <c:pt idx="642">
                  <c:v>-58.293203942333292</c:v>
                </c:pt>
                <c:pt idx="643">
                  <c:v>-57.47217290089197</c:v>
                </c:pt>
                <c:pt idx="644">
                  <c:v>-58.293203942333292</c:v>
                </c:pt>
                <c:pt idx="645">
                  <c:v>-57.47217290089197</c:v>
                </c:pt>
                <c:pt idx="646">
                  <c:v>-57.47217290089197</c:v>
                </c:pt>
                <c:pt idx="647">
                  <c:v>-56.651141859450661</c:v>
                </c:pt>
                <c:pt idx="648">
                  <c:v>-56.651141859450661</c:v>
                </c:pt>
                <c:pt idx="649">
                  <c:v>-55.830110818009352</c:v>
                </c:pt>
                <c:pt idx="650">
                  <c:v>-55.830110818009352</c:v>
                </c:pt>
                <c:pt idx="651">
                  <c:v>-55.830110818009352</c:v>
                </c:pt>
                <c:pt idx="652">
                  <c:v>-55.830110818009352</c:v>
                </c:pt>
                <c:pt idx="653">
                  <c:v>-55.009079776568043</c:v>
                </c:pt>
                <c:pt idx="654">
                  <c:v>-55.009079776568043</c:v>
                </c:pt>
                <c:pt idx="655">
                  <c:v>-54.188048735126728</c:v>
                </c:pt>
                <c:pt idx="656">
                  <c:v>-55.009079776568043</c:v>
                </c:pt>
                <c:pt idx="657">
                  <c:v>-54.188048735126728</c:v>
                </c:pt>
                <c:pt idx="658">
                  <c:v>-54.188048735126728</c:v>
                </c:pt>
                <c:pt idx="659">
                  <c:v>-53.367017693685419</c:v>
                </c:pt>
                <c:pt idx="660">
                  <c:v>-52.545986652244096</c:v>
                </c:pt>
                <c:pt idx="661">
                  <c:v>-52.545986652244096</c:v>
                </c:pt>
                <c:pt idx="662">
                  <c:v>-51.724955610802787</c:v>
                </c:pt>
                <c:pt idx="663">
                  <c:v>-51.724955610802787</c:v>
                </c:pt>
                <c:pt idx="664">
                  <c:v>-51.724955610802787</c:v>
                </c:pt>
                <c:pt idx="665">
                  <c:v>-50.903924569361465</c:v>
                </c:pt>
                <c:pt idx="666">
                  <c:v>-50.903924569361465</c:v>
                </c:pt>
                <c:pt idx="667">
                  <c:v>-50.082893527920156</c:v>
                </c:pt>
                <c:pt idx="668">
                  <c:v>-49.261862486478833</c:v>
                </c:pt>
                <c:pt idx="669">
                  <c:v>-49.261862486478833</c:v>
                </c:pt>
                <c:pt idx="670">
                  <c:v>-49.261862486478833</c:v>
                </c:pt>
                <c:pt idx="671">
                  <c:v>-48.440831445037524</c:v>
                </c:pt>
                <c:pt idx="672">
                  <c:v>-47.619800403596209</c:v>
                </c:pt>
                <c:pt idx="673">
                  <c:v>-47.619800403596209</c:v>
                </c:pt>
                <c:pt idx="674">
                  <c:v>-47.619800403596209</c:v>
                </c:pt>
                <c:pt idx="675">
                  <c:v>-46.7987693621549</c:v>
                </c:pt>
                <c:pt idx="676">
                  <c:v>-46.7987693621549</c:v>
                </c:pt>
                <c:pt idx="677">
                  <c:v>-45.977738320713591</c:v>
                </c:pt>
                <c:pt idx="678">
                  <c:v>-45.156707279272275</c:v>
                </c:pt>
                <c:pt idx="679">
                  <c:v>-44.33567623783096</c:v>
                </c:pt>
                <c:pt idx="680">
                  <c:v>-43.514645196389644</c:v>
                </c:pt>
                <c:pt idx="681">
                  <c:v>-43.514645196389644</c:v>
                </c:pt>
                <c:pt idx="682">
                  <c:v>-43.514645196389644</c:v>
                </c:pt>
                <c:pt idx="683">
                  <c:v>-42.693614154948328</c:v>
                </c:pt>
                <c:pt idx="684">
                  <c:v>-42.693614154948328</c:v>
                </c:pt>
                <c:pt idx="685">
                  <c:v>-41.872583113507012</c:v>
                </c:pt>
                <c:pt idx="686">
                  <c:v>-41.051552072065704</c:v>
                </c:pt>
                <c:pt idx="687">
                  <c:v>-40.230521030624388</c:v>
                </c:pt>
                <c:pt idx="688">
                  <c:v>-40.230521030624388</c:v>
                </c:pt>
                <c:pt idx="689">
                  <c:v>-39.409489989183072</c:v>
                </c:pt>
                <c:pt idx="690">
                  <c:v>-38.588458947741756</c:v>
                </c:pt>
                <c:pt idx="691">
                  <c:v>-38.588458947741756</c:v>
                </c:pt>
                <c:pt idx="692">
                  <c:v>-37.767427906300448</c:v>
                </c:pt>
                <c:pt idx="693">
                  <c:v>-36.946396864859132</c:v>
                </c:pt>
                <c:pt idx="694">
                  <c:v>-36.125365823417816</c:v>
                </c:pt>
                <c:pt idx="695">
                  <c:v>-36.125365823417816</c:v>
                </c:pt>
                <c:pt idx="696">
                  <c:v>-35.3043347819765</c:v>
                </c:pt>
                <c:pt idx="697">
                  <c:v>-33.662272699093876</c:v>
                </c:pt>
                <c:pt idx="698">
                  <c:v>-34.483303740535192</c:v>
                </c:pt>
                <c:pt idx="699">
                  <c:v>-33.662272699093876</c:v>
                </c:pt>
                <c:pt idx="700">
                  <c:v>-32.841241657652567</c:v>
                </c:pt>
                <c:pt idx="701">
                  <c:v>-32.020210616211244</c:v>
                </c:pt>
                <c:pt idx="702">
                  <c:v>-31.199179574769936</c:v>
                </c:pt>
                <c:pt idx="703">
                  <c:v>-31.199179574769936</c:v>
                </c:pt>
                <c:pt idx="704">
                  <c:v>-30.378148533328616</c:v>
                </c:pt>
                <c:pt idx="705">
                  <c:v>-29.557117491887308</c:v>
                </c:pt>
                <c:pt idx="706">
                  <c:v>-29.557117491887308</c:v>
                </c:pt>
                <c:pt idx="707">
                  <c:v>-28.736086450445985</c:v>
                </c:pt>
                <c:pt idx="708">
                  <c:v>-27.915055409004676</c:v>
                </c:pt>
                <c:pt idx="709">
                  <c:v>-27.094024367563364</c:v>
                </c:pt>
                <c:pt idx="710">
                  <c:v>-26.272993326122048</c:v>
                </c:pt>
                <c:pt idx="711">
                  <c:v>-25.451962284680732</c:v>
                </c:pt>
                <c:pt idx="712">
                  <c:v>-25.451962284680732</c:v>
                </c:pt>
                <c:pt idx="713">
                  <c:v>-24.630931243239417</c:v>
                </c:pt>
                <c:pt idx="714">
                  <c:v>-23.809900201798104</c:v>
                </c:pt>
                <c:pt idx="715">
                  <c:v>-23.809900201798104</c:v>
                </c:pt>
                <c:pt idx="716">
                  <c:v>-22.16783811891548</c:v>
                </c:pt>
                <c:pt idx="717">
                  <c:v>-21.346807077474164</c:v>
                </c:pt>
                <c:pt idx="718">
                  <c:v>-21.346807077474164</c:v>
                </c:pt>
                <c:pt idx="719">
                  <c:v>-20.525776036032852</c:v>
                </c:pt>
                <c:pt idx="720">
                  <c:v>-19.704744994591536</c:v>
                </c:pt>
                <c:pt idx="721">
                  <c:v>-18.883713953150224</c:v>
                </c:pt>
                <c:pt idx="722">
                  <c:v>-18.883713953150224</c:v>
                </c:pt>
                <c:pt idx="723">
                  <c:v>-18.062682911708908</c:v>
                </c:pt>
                <c:pt idx="724">
                  <c:v>-17.241651870267596</c:v>
                </c:pt>
                <c:pt idx="725">
                  <c:v>-15.599589787384968</c:v>
                </c:pt>
                <c:pt idx="726">
                  <c:v>-15.599589787384968</c:v>
                </c:pt>
                <c:pt idx="727">
                  <c:v>-14.778558745943654</c:v>
                </c:pt>
                <c:pt idx="728">
                  <c:v>-14.778558745943654</c:v>
                </c:pt>
                <c:pt idx="729">
                  <c:v>-13.136496663061024</c:v>
                </c:pt>
                <c:pt idx="730">
                  <c:v>-13.136496663061024</c:v>
                </c:pt>
                <c:pt idx="731">
                  <c:v>-12.315465621619708</c:v>
                </c:pt>
                <c:pt idx="732">
                  <c:v>-11.494434580178398</c:v>
                </c:pt>
                <c:pt idx="733">
                  <c:v>-10.673403538737082</c:v>
                </c:pt>
                <c:pt idx="734">
                  <c:v>-9.852372497295768</c:v>
                </c:pt>
                <c:pt idx="735">
                  <c:v>-9.031341455854454</c:v>
                </c:pt>
                <c:pt idx="736">
                  <c:v>-9.031341455854454</c:v>
                </c:pt>
                <c:pt idx="737">
                  <c:v>-8.2103104144131418</c:v>
                </c:pt>
                <c:pt idx="738">
                  <c:v>-7.3892793729718269</c:v>
                </c:pt>
                <c:pt idx="739">
                  <c:v>-6.568248331530512</c:v>
                </c:pt>
                <c:pt idx="740">
                  <c:v>-5.7472172900891989</c:v>
                </c:pt>
                <c:pt idx="741">
                  <c:v>-5.7472172900891989</c:v>
                </c:pt>
                <c:pt idx="742">
                  <c:v>-4.926186248647884</c:v>
                </c:pt>
                <c:pt idx="743">
                  <c:v>-4.1051552072065709</c:v>
                </c:pt>
                <c:pt idx="744">
                  <c:v>-4.1051552072065709</c:v>
                </c:pt>
                <c:pt idx="745">
                  <c:v>-2.463093124323942</c:v>
                </c:pt>
                <c:pt idx="746">
                  <c:v>-2.463093124323942</c:v>
                </c:pt>
                <c:pt idx="747">
                  <c:v>-1.642062082882628</c:v>
                </c:pt>
                <c:pt idx="748">
                  <c:v>-1.642062082882628</c:v>
                </c:pt>
                <c:pt idx="749">
                  <c:v>-0.821031041441314</c:v>
                </c:pt>
                <c:pt idx="750">
                  <c:v>0</c:v>
                </c:pt>
                <c:pt idx="751">
                  <c:v>0.821031041441314</c:v>
                </c:pt>
                <c:pt idx="752">
                  <c:v>0.821031041441314</c:v>
                </c:pt>
                <c:pt idx="753">
                  <c:v>1.642062082882628</c:v>
                </c:pt>
                <c:pt idx="754">
                  <c:v>2.463093124323942</c:v>
                </c:pt>
                <c:pt idx="755">
                  <c:v>2.463093124323942</c:v>
                </c:pt>
                <c:pt idx="756">
                  <c:v>3.284124165765256</c:v>
                </c:pt>
                <c:pt idx="757">
                  <c:v>3.284124165765256</c:v>
                </c:pt>
                <c:pt idx="758">
                  <c:v>3.284124165765256</c:v>
                </c:pt>
                <c:pt idx="759">
                  <c:v>3.284124165765256</c:v>
                </c:pt>
                <c:pt idx="760">
                  <c:v>3.284124165765256</c:v>
                </c:pt>
                <c:pt idx="761">
                  <c:v>4.1051552072065709</c:v>
                </c:pt>
                <c:pt idx="762">
                  <c:v>3.284124165765256</c:v>
                </c:pt>
                <c:pt idx="763">
                  <c:v>3.284124165765256</c:v>
                </c:pt>
                <c:pt idx="764">
                  <c:v>3.284124165765256</c:v>
                </c:pt>
                <c:pt idx="765">
                  <c:v>4.1051552072065709</c:v>
                </c:pt>
                <c:pt idx="766">
                  <c:v>3.284124165765256</c:v>
                </c:pt>
                <c:pt idx="767">
                  <c:v>3.284124165765256</c:v>
                </c:pt>
                <c:pt idx="768">
                  <c:v>3.284124165765256</c:v>
                </c:pt>
                <c:pt idx="769">
                  <c:v>3.284124165765256</c:v>
                </c:pt>
                <c:pt idx="770">
                  <c:v>3.284124165765256</c:v>
                </c:pt>
                <c:pt idx="771">
                  <c:v>4.1051552072065709</c:v>
                </c:pt>
                <c:pt idx="772">
                  <c:v>3.284124165765256</c:v>
                </c:pt>
                <c:pt idx="773">
                  <c:v>3.284124165765256</c:v>
                </c:pt>
                <c:pt idx="774">
                  <c:v>4.1051552072065709</c:v>
                </c:pt>
                <c:pt idx="775">
                  <c:v>4.1051552072065709</c:v>
                </c:pt>
                <c:pt idx="776">
                  <c:v>4.1051552072065709</c:v>
                </c:pt>
                <c:pt idx="777">
                  <c:v>4.1051552072065709</c:v>
                </c:pt>
                <c:pt idx="778">
                  <c:v>4.1051552072065709</c:v>
                </c:pt>
                <c:pt idx="779">
                  <c:v>4.1051552072065709</c:v>
                </c:pt>
                <c:pt idx="780">
                  <c:v>3.284124165765256</c:v>
                </c:pt>
                <c:pt idx="781">
                  <c:v>4.1051552072065709</c:v>
                </c:pt>
                <c:pt idx="782">
                  <c:v>4.1051552072065709</c:v>
                </c:pt>
                <c:pt idx="783">
                  <c:v>4.926186248647884</c:v>
                </c:pt>
                <c:pt idx="784">
                  <c:v>4.926186248647884</c:v>
                </c:pt>
                <c:pt idx="785">
                  <c:v>4.926186248647884</c:v>
                </c:pt>
                <c:pt idx="786">
                  <c:v>4.926186248647884</c:v>
                </c:pt>
                <c:pt idx="787">
                  <c:v>5.7472172900891989</c:v>
                </c:pt>
                <c:pt idx="788">
                  <c:v>5.7472172900891989</c:v>
                </c:pt>
                <c:pt idx="789">
                  <c:v>5.7472172900891989</c:v>
                </c:pt>
                <c:pt idx="790">
                  <c:v>5.7472172900891989</c:v>
                </c:pt>
                <c:pt idx="791">
                  <c:v>6.568248331530512</c:v>
                </c:pt>
                <c:pt idx="792">
                  <c:v>6.568248331530512</c:v>
                </c:pt>
                <c:pt idx="793">
                  <c:v>7.3892793729718269</c:v>
                </c:pt>
                <c:pt idx="794">
                  <c:v>7.3892793729718269</c:v>
                </c:pt>
                <c:pt idx="795">
                  <c:v>8.2103104144131418</c:v>
                </c:pt>
                <c:pt idx="796">
                  <c:v>8.2103104144131418</c:v>
                </c:pt>
                <c:pt idx="797">
                  <c:v>10.673403538737082</c:v>
                </c:pt>
                <c:pt idx="798">
                  <c:v>13.136496663061024</c:v>
                </c:pt>
                <c:pt idx="799">
                  <c:v>22.988869160356796</c:v>
                </c:pt>
                <c:pt idx="800">
                  <c:v>41.872583113507012</c:v>
                </c:pt>
                <c:pt idx="801">
                  <c:v>50.903924569361465</c:v>
                </c:pt>
                <c:pt idx="802">
                  <c:v>52.545986652244096</c:v>
                </c:pt>
                <c:pt idx="803">
                  <c:v>52.545986652244096</c:v>
                </c:pt>
                <c:pt idx="804">
                  <c:v>53.367017693685419</c:v>
                </c:pt>
                <c:pt idx="805">
                  <c:v>52.545986652244096</c:v>
                </c:pt>
                <c:pt idx="806">
                  <c:v>53.367017693685419</c:v>
                </c:pt>
                <c:pt idx="807">
                  <c:v>54.188048735126728</c:v>
                </c:pt>
                <c:pt idx="808">
                  <c:v>54.188048735126728</c:v>
                </c:pt>
                <c:pt idx="809">
                  <c:v>55.009079776568043</c:v>
                </c:pt>
                <c:pt idx="810">
                  <c:v>55.009079776568043</c:v>
                </c:pt>
                <c:pt idx="811">
                  <c:v>55.009079776568043</c:v>
                </c:pt>
                <c:pt idx="812">
                  <c:v>55.830110818009352</c:v>
                </c:pt>
                <c:pt idx="813">
                  <c:v>55.830110818009352</c:v>
                </c:pt>
                <c:pt idx="814">
                  <c:v>55.830110818009352</c:v>
                </c:pt>
                <c:pt idx="815">
                  <c:v>55.830110818009352</c:v>
                </c:pt>
                <c:pt idx="816">
                  <c:v>55.830110818009352</c:v>
                </c:pt>
                <c:pt idx="817">
                  <c:v>56.651141859450661</c:v>
                </c:pt>
                <c:pt idx="818">
                  <c:v>56.651141859450661</c:v>
                </c:pt>
                <c:pt idx="819">
                  <c:v>56.651141859450661</c:v>
                </c:pt>
                <c:pt idx="820">
                  <c:v>57.47217290089197</c:v>
                </c:pt>
                <c:pt idx="821">
                  <c:v>57.47217290089197</c:v>
                </c:pt>
                <c:pt idx="822">
                  <c:v>57.47217290089197</c:v>
                </c:pt>
                <c:pt idx="823">
                  <c:v>57.47217290089197</c:v>
                </c:pt>
                <c:pt idx="824">
                  <c:v>57.47217290089197</c:v>
                </c:pt>
                <c:pt idx="825">
                  <c:v>58.293203942333292</c:v>
                </c:pt>
                <c:pt idx="826">
                  <c:v>58.293203942333292</c:v>
                </c:pt>
                <c:pt idx="827">
                  <c:v>58.293203942333292</c:v>
                </c:pt>
                <c:pt idx="828">
                  <c:v>58.293203942333292</c:v>
                </c:pt>
                <c:pt idx="829">
                  <c:v>59.114234983774615</c:v>
                </c:pt>
                <c:pt idx="830">
                  <c:v>58.293203942333292</c:v>
                </c:pt>
                <c:pt idx="831">
                  <c:v>59.114234983774615</c:v>
                </c:pt>
                <c:pt idx="832">
                  <c:v>59.114234983774615</c:v>
                </c:pt>
                <c:pt idx="833">
                  <c:v>59.935266025215924</c:v>
                </c:pt>
                <c:pt idx="834">
                  <c:v>59.114234983774615</c:v>
                </c:pt>
                <c:pt idx="835">
                  <c:v>59.935266025215924</c:v>
                </c:pt>
                <c:pt idx="836">
                  <c:v>59.935266025215924</c:v>
                </c:pt>
                <c:pt idx="837">
                  <c:v>60.756297066657233</c:v>
                </c:pt>
                <c:pt idx="838">
                  <c:v>60.756297066657233</c:v>
                </c:pt>
                <c:pt idx="839">
                  <c:v>59.935266025215924</c:v>
                </c:pt>
                <c:pt idx="840">
                  <c:v>60.756297066657233</c:v>
                </c:pt>
                <c:pt idx="841">
                  <c:v>60.756297066657233</c:v>
                </c:pt>
                <c:pt idx="842">
                  <c:v>60.756297066657233</c:v>
                </c:pt>
                <c:pt idx="843">
                  <c:v>60.756297066657233</c:v>
                </c:pt>
                <c:pt idx="844">
                  <c:v>60.756297066657233</c:v>
                </c:pt>
                <c:pt idx="845">
                  <c:v>60.756297066657233</c:v>
                </c:pt>
                <c:pt idx="846">
                  <c:v>60.756297066657233</c:v>
                </c:pt>
                <c:pt idx="847">
                  <c:v>60.756297066657233</c:v>
                </c:pt>
                <c:pt idx="848">
                  <c:v>60.756297066657233</c:v>
                </c:pt>
                <c:pt idx="849">
                  <c:v>60.756297066657233</c:v>
                </c:pt>
                <c:pt idx="850">
                  <c:v>60.756297066657233</c:v>
                </c:pt>
                <c:pt idx="851">
                  <c:v>61.577328108098548</c:v>
                </c:pt>
                <c:pt idx="852">
                  <c:v>60.756297066657233</c:v>
                </c:pt>
                <c:pt idx="853">
                  <c:v>60.756297066657233</c:v>
                </c:pt>
                <c:pt idx="854">
                  <c:v>60.756297066657233</c:v>
                </c:pt>
                <c:pt idx="855">
                  <c:v>60.756297066657233</c:v>
                </c:pt>
                <c:pt idx="856">
                  <c:v>60.756297066657233</c:v>
                </c:pt>
                <c:pt idx="857">
                  <c:v>60.756297066657233</c:v>
                </c:pt>
                <c:pt idx="858">
                  <c:v>60.756297066657233</c:v>
                </c:pt>
                <c:pt idx="859">
                  <c:v>60.756297066657233</c:v>
                </c:pt>
                <c:pt idx="860">
                  <c:v>60.756297066657233</c:v>
                </c:pt>
                <c:pt idx="861">
                  <c:v>60.756297066657233</c:v>
                </c:pt>
                <c:pt idx="862">
                  <c:v>60.756297066657233</c:v>
                </c:pt>
                <c:pt idx="863">
                  <c:v>59.935266025215924</c:v>
                </c:pt>
                <c:pt idx="864">
                  <c:v>59.935266025215924</c:v>
                </c:pt>
                <c:pt idx="865">
                  <c:v>60.756297066657233</c:v>
                </c:pt>
                <c:pt idx="866">
                  <c:v>59.935266025215924</c:v>
                </c:pt>
                <c:pt idx="867">
                  <c:v>59.935266025215924</c:v>
                </c:pt>
                <c:pt idx="868">
                  <c:v>59.935266025215924</c:v>
                </c:pt>
                <c:pt idx="869">
                  <c:v>59.935266025215924</c:v>
                </c:pt>
                <c:pt idx="870">
                  <c:v>59.114234983774615</c:v>
                </c:pt>
                <c:pt idx="871">
                  <c:v>59.114234983774615</c:v>
                </c:pt>
                <c:pt idx="872">
                  <c:v>59.114234983774615</c:v>
                </c:pt>
                <c:pt idx="873">
                  <c:v>59.114234983774615</c:v>
                </c:pt>
                <c:pt idx="874">
                  <c:v>59.114234983774615</c:v>
                </c:pt>
                <c:pt idx="875">
                  <c:v>59.114234983774615</c:v>
                </c:pt>
                <c:pt idx="876">
                  <c:v>58.293203942333292</c:v>
                </c:pt>
                <c:pt idx="877">
                  <c:v>57.47217290089197</c:v>
                </c:pt>
                <c:pt idx="878">
                  <c:v>58.293203942333292</c:v>
                </c:pt>
                <c:pt idx="879">
                  <c:v>58.293203942333292</c:v>
                </c:pt>
                <c:pt idx="880">
                  <c:v>57.47217290089197</c:v>
                </c:pt>
                <c:pt idx="881">
                  <c:v>57.47217290089197</c:v>
                </c:pt>
                <c:pt idx="882">
                  <c:v>56.651141859450661</c:v>
                </c:pt>
                <c:pt idx="883">
                  <c:v>56.651141859450661</c:v>
                </c:pt>
                <c:pt idx="884">
                  <c:v>56.651141859450661</c:v>
                </c:pt>
                <c:pt idx="885">
                  <c:v>56.651141859450661</c:v>
                </c:pt>
                <c:pt idx="886">
                  <c:v>55.830110818009352</c:v>
                </c:pt>
                <c:pt idx="887">
                  <c:v>55.830110818009352</c:v>
                </c:pt>
                <c:pt idx="888">
                  <c:v>55.830110818009352</c:v>
                </c:pt>
                <c:pt idx="889">
                  <c:v>55.830110818009352</c:v>
                </c:pt>
                <c:pt idx="890">
                  <c:v>55.009079776568043</c:v>
                </c:pt>
                <c:pt idx="891">
                  <c:v>55.009079776568043</c:v>
                </c:pt>
                <c:pt idx="892">
                  <c:v>54.188048735126728</c:v>
                </c:pt>
                <c:pt idx="893">
                  <c:v>54.188048735126728</c:v>
                </c:pt>
                <c:pt idx="894">
                  <c:v>54.188048735126728</c:v>
                </c:pt>
                <c:pt idx="895">
                  <c:v>53.367017693685419</c:v>
                </c:pt>
                <c:pt idx="896">
                  <c:v>52.545986652244096</c:v>
                </c:pt>
                <c:pt idx="897">
                  <c:v>52.545986652244096</c:v>
                </c:pt>
                <c:pt idx="898">
                  <c:v>52.545986652244096</c:v>
                </c:pt>
                <c:pt idx="899">
                  <c:v>51.724955610802787</c:v>
                </c:pt>
                <c:pt idx="900">
                  <c:v>51.724955610802787</c:v>
                </c:pt>
                <c:pt idx="901">
                  <c:v>51.724955610802787</c:v>
                </c:pt>
                <c:pt idx="902">
                  <c:v>50.903924569361465</c:v>
                </c:pt>
                <c:pt idx="903">
                  <c:v>50.082893527920156</c:v>
                </c:pt>
                <c:pt idx="904">
                  <c:v>49.261862486478833</c:v>
                </c:pt>
                <c:pt idx="905">
                  <c:v>49.261862486478833</c:v>
                </c:pt>
                <c:pt idx="906">
                  <c:v>49.261862486478833</c:v>
                </c:pt>
                <c:pt idx="907">
                  <c:v>48.440831445037524</c:v>
                </c:pt>
                <c:pt idx="908">
                  <c:v>48.440831445037524</c:v>
                </c:pt>
                <c:pt idx="909">
                  <c:v>47.619800403596209</c:v>
                </c:pt>
                <c:pt idx="910">
                  <c:v>46.7987693621549</c:v>
                </c:pt>
                <c:pt idx="911">
                  <c:v>46.7987693621549</c:v>
                </c:pt>
                <c:pt idx="912">
                  <c:v>45.977738320713591</c:v>
                </c:pt>
                <c:pt idx="913">
                  <c:v>45.977738320713591</c:v>
                </c:pt>
                <c:pt idx="914">
                  <c:v>45.156707279272275</c:v>
                </c:pt>
                <c:pt idx="915">
                  <c:v>44.33567623783096</c:v>
                </c:pt>
                <c:pt idx="916">
                  <c:v>44.33567623783096</c:v>
                </c:pt>
                <c:pt idx="917">
                  <c:v>43.514645196389644</c:v>
                </c:pt>
                <c:pt idx="918">
                  <c:v>43.514645196389644</c:v>
                </c:pt>
                <c:pt idx="919">
                  <c:v>42.693614154948328</c:v>
                </c:pt>
                <c:pt idx="920">
                  <c:v>41.872583113507012</c:v>
                </c:pt>
                <c:pt idx="921">
                  <c:v>41.872583113507012</c:v>
                </c:pt>
                <c:pt idx="922">
                  <c:v>41.051552072065704</c:v>
                </c:pt>
                <c:pt idx="923">
                  <c:v>40.230521030624388</c:v>
                </c:pt>
                <c:pt idx="924">
                  <c:v>39.409489989183072</c:v>
                </c:pt>
                <c:pt idx="925">
                  <c:v>39.409489989183072</c:v>
                </c:pt>
                <c:pt idx="926">
                  <c:v>38.588458947741756</c:v>
                </c:pt>
                <c:pt idx="927">
                  <c:v>37.767427906300448</c:v>
                </c:pt>
                <c:pt idx="928">
                  <c:v>37.767427906300448</c:v>
                </c:pt>
                <c:pt idx="929">
                  <c:v>36.946396864859132</c:v>
                </c:pt>
                <c:pt idx="930">
                  <c:v>36.125365823417816</c:v>
                </c:pt>
                <c:pt idx="931">
                  <c:v>36.125365823417816</c:v>
                </c:pt>
                <c:pt idx="932">
                  <c:v>35.3043347819765</c:v>
                </c:pt>
                <c:pt idx="933">
                  <c:v>34.483303740535192</c:v>
                </c:pt>
                <c:pt idx="934">
                  <c:v>34.483303740535192</c:v>
                </c:pt>
                <c:pt idx="935">
                  <c:v>32.841241657652567</c:v>
                </c:pt>
                <c:pt idx="936">
                  <c:v>32.841241657652567</c:v>
                </c:pt>
                <c:pt idx="937">
                  <c:v>32.020210616211244</c:v>
                </c:pt>
                <c:pt idx="938">
                  <c:v>32.020210616211244</c:v>
                </c:pt>
                <c:pt idx="939">
                  <c:v>30.378148533328616</c:v>
                </c:pt>
                <c:pt idx="940">
                  <c:v>30.378148533328616</c:v>
                </c:pt>
                <c:pt idx="941">
                  <c:v>29.557117491887308</c:v>
                </c:pt>
                <c:pt idx="942">
                  <c:v>29.557117491887308</c:v>
                </c:pt>
                <c:pt idx="943">
                  <c:v>27.915055409004676</c:v>
                </c:pt>
                <c:pt idx="944">
                  <c:v>27.915055409004676</c:v>
                </c:pt>
                <c:pt idx="945">
                  <c:v>27.094024367563364</c:v>
                </c:pt>
                <c:pt idx="946">
                  <c:v>26.272993326122048</c:v>
                </c:pt>
                <c:pt idx="947">
                  <c:v>25.451962284680732</c:v>
                </c:pt>
                <c:pt idx="948">
                  <c:v>24.630931243239417</c:v>
                </c:pt>
                <c:pt idx="949">
                  <c:v>24.630931243239417</c:v>
                </c:pt>
                <c:pt idx="950">
                  <c:v>23.809900201798104</c:v>
                </c:pt>
                <c:pt idx="951">
                  <c:v>22.988869160356796</c:v>
                </c:pt>
                <c:pt idx="952">
                  <c:v>22.16783811891548</c:v>
                </c:pt>
                <c:pt idx="953">
                  <c:v>21.346807077474164</c:v>
                </c:pt>
                <c:pt idx="954">
                  <c:v>21.346807077474164</c:v>
                </c:pt>
                <c:pt idx="955">
                  <c:v>20.525776036032852</c:v>
                </c:pt>
                <c:pt idx="956">
                  <c:v>19.704744994591536</c:v>
                </c:pt>
                <c:pt idx="957">
                  <c:v>18.883713953150224</c:v>
                </c:pt>
                <c:pt idx="958">
                  <c:v>18.062682911708908</c:v>
                </c:pt>
                <c:pt idx="959">
                  <c:v>17.241651870267596</c:v>
                </c:pt>
                <c:pt idx="960">
                  <c:v>17.241651870267596</c:v>
                </c:pt>
                <c:pt idx="961">
                  <c:v>16.420620828826284</c:v>
                </c:pt>
                <c:pt idx="962">
                  <c:v>15.599589787384968</c:v>
                </c:pt>
                <c:pt idx="963">
                  <c:v>14.778558745943654</c:v>
                </c:pt>
                <c:pt idx="964">
                  <c:v>13.136496663061024</c:v>
                </c:pt>
                <c:pt idx="965">
                  <c:v>13.136496663061024</c:v>
                </c:pt>
                <c:pt idx="966">
                  <c:v>12.315465621619708</c:v>
                </c:pt>
                <c:pt idx="967">
                  <c:v>12.315465621619708</c:v>
                </c:pt>
                <c:pt idx="968">
                  <c:v>11.494434580178398</c:v>
                </c:pt>
                <c:pt idx="969">
                  <c:v>9.852372497295768</c:v>
                </c:pt>
                <c:pt idx="970">
                  <c:v>9.852372497295768</c:v>
                </c:pt>
                <c:pt idx="971">
                  <c:v>9.852372497295768</c:v>
                </c:pt>
                <c:pt idx="972">
                  <c:v>9.031341455854454</c:v>
                </c:pt>
                <c:pt idx="973">
                  <c:v>8.2103104144131418</c:v>
                </c:pt>
                <c:pt idx="974">
                  <c:v>8.2103104144131418</c:v>
                </c:pt>
                <c:pt idx="975">
                  <c:v>6.568248331530512</c:v>
                </c:pt>
                <c:pt idx="976">
                  <c:v>6.568248331530512</c:v>
                </c:pt>
                <c:pt idx="977">
                  <c:v>5.7472172900891989</c:v>
                </c:pt>
                <c:pt idx="978">
                  <c:v>4.926186248647884</c:v>
                </c:pt>
                <c:pt idx="979">
                  <c:v>4.926186248647884</c:v>
                </c:pt>
                <c:pt idx="980">
                  <c:v>4.1051552072065709</c:v>
                </c:pt>
                <c:pt idx="981">
                  <c:v>3.284124165765256</c:v>
                </c:pt>
                <c:pt idx="982">
                  <c:v>2.463093124323942</c:v>
                </c:pt>
                <c:pt idx="983">
                  <c:v>2.463093124323942</c:v>
                </c:pt>
                <c:pt idx="984">
                  <c:v>1.642062082882628</c:v>
                </c:pt>
                <c:pt idx="985">
                  <c:v>0.821031041441314</c:v>
                </c:pt>
                <c:pt idx="986">
                  <c:v>0.821031041441314</c:v>
                </c:pt>
                <c:pt idx="987">
                  <c:v>0</c:v>
                </c:pt>
                <c:pt idx="988">
                  <c:v>-0.821031041441314</c:v>
                </c:pt>
                <c:pt idx="989">
                  <c:v>-1.642062082882628</c:v>
                </c:pt>
                <c:pt idx="990">
                  <c:v>-1.642062082882628</c:v>
                </c:pt>
                <c:pt idx="991">
                  <c:v>-2.463093124323942</c:v>
                </c:pt>
                <c:pt idx="992">
                  <c:v>-2.463093124323942</c:v>
                </c:pt>
                <c:pt idx="993">
                  <c:v>-2.463093124323942</c:v>
                </c:pt>
                <c:pt idx="994">
                  <c:v>-3.284124165765256</c:v>
                </c:pt>
                <c:pt idx="995">
                  <c:v>-4.1051552072065709</c:v>
                </c:pt>
                <c:pt idx="996">
                  <c:v>-3.284124165765256</c:v>
                </c:pt>
                <c:pt idx="997">
                  <c:v>-3.284124165765256</c:v>
                </c:pt>
                <c:pt idx="998">
                  <c:v>-4.1051552072065709</c:v>
                </c:pt>
                <c:pt idx="999">
                  <c:v>-3.284124165765256</c:v>
                </c:pt>
                <c:pt idx="1000">
                  <c:v>-3.284124165765256</c:v>
                </c:pt>
                <c:pt idx="1001">
                  <c:v>-3.284124165765256</c:v>
                </c:pt>
                <c:pt idx="1002">
                  <c:v>-2.463093124323942</c:v>
                </c:pt>
                <c:pt idx="1003">
                  <c:v>-3.284124165765256</c:v>
                </c:pt>
                <c:pt idx="1004">
                  <c:v>-3.284124165765256</c:v>
                </c:pt>
                <c:pt idx="1005">
                  <c:v>-3.284124165765256</c:v>
                </c:pt>
                <c:pt idx="1006">
                  <c:v>-3.284124165765256</c:v>
                </c:pt>
                <c:pt idx="1007">
                  <c:v>-3.284124165765256</c:v>
                </c:pt>
                <c:pt idx="1008">
                  <c:v>-3.284124165765256</c:v>
                </c:pt>
                <c:pt idx="1009">
                  <c:v>-3.284124165765256</c:v>
                </c:pt>
                <c:pt idx="1010">
                  <c:v>-3.284124165765256</c:v>
                </c:pt>
                <c:pt idx="1011">
                  <c:v>-3.284124165765256</c:v>
                </c:pt>
                <c:pt idx="1012">
                  <c:v>-3.284124165765256</c:v>
                </c:pt>
                <c:pt idx="1013">
                  <c:v>-4.1051552072065709</c:v>
                </c:pt>
                <c:pt idx="1014">
                  <c:v>-3.284124165765256</c:v>
                </c:pt>
                <c:pt idx="1015">
                  <c:v>-4.1051552072065709</c:v>
                </c:pt>
                <c:pt idx="1016">
                  <c:v>-4.1051552072065709</c:v>
                </c:pt>
                <c:pt idx="1017">
                  <c:v>-4.1051552072065709</c:v>
                </c:pt>
                <c:pt idx="1018">
                  <c:v>-4.926186248647884</c:v>
                </c:pt>
                <c:pt idx="1019">
                  <c:v>-4.926186248647884</c:v>
                </c:pt>
                <c:pt idx="1020">
                  <c:v>-4.926186248647884</c:v>
                </c:pt>
                <c:pt idx="1021">
                  <c:v>-4.926186248647884</c:v>
                </c:pt>
                <c:pt idx="1022">
                  <c:v>-4.926186248647884</c:v>
                </c:pt>
                <c:pt idx="1023">
                  <c:v>-4.926186248647884</c:v>
                </c:pt>
                <c:pt idx="1024">
                  <c:v>-5.7472172900891989</c:v>
                </c:pt>
                <c:pt idx="1025">
                  <c:v>-5.7472172900891989</c:v>
                </c:pt>
                <c:pt idx="1026">
                  <c:v>-5.7472172900891989</c:v>
                </c:pt>
                <c:pt idx="1027">
                  <c:v>-5.7472172900891989</c:v>
                </c:pt>
                <c:pt idx="1028">
                  <c:v>-6.568248331530512</c:v>
                </c:pt>
                <c:pt idx="1029">
                  <c:v>-6.568248331530512</c:v>
                </c:pt>
                <c:pt idx="1030">
                  <c:v>-7.3892793729718269</c:v>
                </c:pt>
                <c:pt idx="1031">
                  <c:v>-7.3892793729718269</c:v>
                </c:pt>
                <c:pt idx="1032">
                  <c:v>-9.031341455854454</c:v>
                </c:pt>
                <c:pt idx="1033">
                  <c:v>-11.494434580178398</c:v>
                </c:pt>
                <c:pt idx="1034">
                  <c:v>-17.241651870267596</c:v>
                </c:pt>
                <c:pt idx="1035">
                  <c:v>-32.020210616211244</c:v>
                </c:pt>
                <c:pt idx="1036">
                  <c:v>-47.619800403596209</c:v>
                </c:pt>
                <c:pt idx="1037">
                  <c:v>-51.724955610802787</c:v>
                </c:pt>
                <c:pt idx="1038">
                  <c:v>-52.545986652244096</c:v>
                </c:pt>
                <c:pt idx="1039">
                  <c:v>-52.545986652244096</c:v>
                </c:pt>
                <c:pt idx="1040">
                  <c:v>-53.367017693685419</c:v>
                </c:pt>
                <c:pt idx="1041">
                  <c:v>-52.545986652244096</c:v>
                </c:pt>
                <c:pt idx="1042">
                  <c:v>-53.367017693685419</c:v>
                </c:pt>
                <c:pt idx="1043">
                  <c:v>-54.188048735126728</c:v>
                </c:pt>
                <c:pt idx="1044">
                  <c:v>-54.188048735126728</c:v>
                </c:pt>
                <c:pt idx="1045">
                  <c:v>-54.188048735126728</c:v>
                </c:pt>
                <c:pt idx="1046">
                  <c:v>-55.009079776568043</c:v>
                </c:pt>
                <c:pt idx="1047">
                  <c:v>-55.009079776568043</c:v>
                </c:pt>
                <c:pt idx="1048">
                  <c:v>-55.009079776568043</c:v>
                </c:pt>
                <c:pt idx="1049">
                  <c:v>-55.830110818009352</c:v>
                </c:pt>
                <c:pt idx="1050">
                  <c:v>-55.830110818009352</c:v>
                </c:pt>
                <c:pt idx="1051">
                  <c:v>-56.651141859450661</c:v>
                </c:pt>
                <c:pt idx="1052">
                  <c:v>-55.830110818009352</c:v>
                </c:pt>
                <c:pt idx="1053">
                  <c:v>-55.830110818009352</c:v>
                </c:pt>
                <c:pt idx="1054">
                  <c:v>-56.651141859450661</c:v>
                </c:pt>
                <c:pt idx="1055">
                  <c:v>-56.651141859450661</c:v>
                </c:pt>
                <c:pt idx="1056">
                  <c:v>-56.651141859450661</c:v>
                </c:pt>
                <c:pt idx="1057">
                  <c:v>-56.651141859450661</c:v>
                </c:pt>
                <c:pt idx="1058">
                  <c:v>-57.47217290089197</c:v>
                </c:pt>
                <c:pt idx="1059">
                  <c:v>-57.47217290089197</c:v>
                </c:pt>
                <c:pt idx="1060">
                  <c:v>-58.293203942333292</c:v>
                </c:pt>
                <c:pt idx="1061">
                  <c:v>-58.293203942333292</c:v>
                </c:pt>
                <c:pt idx="1062">
                  <c:v>-58.293203942333292</c:v>
                </c:pt>
                <c:pt idx="1063">
                  <c:v>-58.293203942333292</c:v>
                </c:pt>
                <c:pt idx="1064">
                  <c:v>-58.293203942333292</c:v>
                </c:pt>
                <c:pt idx="1065">
                  <c:v>-59.935266025215924</c:v>
                </c:pt>
                <c:pt idx="1066">
                  <c:v>-59.114234983774615</c:v>
                </c:pt>
                <c:pt idx="1067">
                  <c:v>-59.114234983774615</c:v>
                </c:pt>
                <c:pt idx="1068">
                  <c:v>-59.114234983774615</c:v>
                </c:pt>
                <c:pt idx="1069">
                  <c:v>-59.935266025215924</c:v>
                </c:pt>
                <c:pt idx="1070">
                  <c:v>-59.935266025215924</c:v>
                </c:pt>
                <c:pt idx="1071">
                  <c:v>-59.114234983774615</c:v>
                </c:pt>
                <c:pt idx="1072">
                  <c:v>-59.935266025215924</c:v>
                </c:pt>
                <c:pt idx="1073">
                  <c:v>-59.935266025215924</c:v>
                </c:pt>
                <c:pt idx="1074">
                  <c:v>-59.935266025215924</c:v>
                </c:pt>
                <c:pt idx="1075">
                  <c:v>-59.935266025215924</c:v>
                </c:pt>
                <c:pt idx="1076">
                  <c:v>-59.935266025215924</c:v>
                </c:pt>
                <c:pt idx="1077">
                  <c:v>-59.935266025215924</c:v>
                </c:pt>
                <c:pt idx="1078">
                  <c:v>-60.756297066657233</c:v>
                </c:pt>
                <c:pt idx="1079">
                  <c:v>-60.756297066657233</c:v>
                </c:pt>
                <c:pt idx="1080">
                  <c:v>-60.756297066657233</c:v>
                </c:pt>
                <c:pt idx="1081">
                  <c:v>-59.935266025215924</c:v>
                </c:pt>
                <c:pt idx="1082">
                  <c:v>-60.756297066657233</c:v>
                </c:pt>
                <c:pt idx="1083">
                  <c:v>-60.756297066657233</c:v>
                </c:pt>
                <c:pt idx="1084">
                  <c:v>-60.756297066657233</c:v>
                </c:pt>
                <c:pt idx="1085">
                  <c:v>-60.756297066657233</c:v>
                </c:pt>
                <c:pt idx="1086">
                  <c:v>-60.756297066657233</c:v>
                </c:pt>
                <c:pt idx="1087">
                  <c:v>-59.935266025215924</c:v>
                </c:pt>
                <c:pt idx="1088">
                  <c:v>-60.756297066657233</c:v>
                </c:pt>
                <c:pt idx="1089">
                  <c:v>-60.756297066657233</c:v>
                </c:pt>
                <c:pt idx="1090">
                  <c:v>-60.756297066657233</c:v>
                </c:pt>
                <c:pt idx="1091">
                  <c:v>-60.756297066657233</c:v>
                </c:pt>
                <c:pt idx="1092">
                  <c:v>-60.756297066657233</c:v>
                </c:pt>
                <c:pt idx="1093">
                  <c:v>-60.756297066657233</c:v>
                </c:pt>
                <c:pt idx="1094">
                  <c:v>-59.935266025215924</c:v>
                </c:pt>
                <c:pt idx="1095">
                  <c:v>-60.756297066657233</c:v>
                </c:pt>
                <c:pt idx="1096">
                  <c:v>-60.756297066657233</c:v>
                </c:pt>
                <c:pt idx="1097">
                  <c:v>-59.935266025215924</c:v>
                </c:pt>
                <c:pt idx="1098">
                  <c:v>-59.935266025215924</c:v>
                </c:pt>
                <c:pt idx="1099">
                  <c:v>-59.935266025215924</c:v>
                </c:pt>
                <c:pt idx="1100">
                  <c:v>-59.935266025215924</c:v>
                </c:pt>
                <c:pt idx="1101">
                  <c:v>-59.935266025215924</c:v>
                </c:pt>
                <c:pt idx="1102">
                  <c:v>-59.935266025215924</c:v>
                </c:pt>
                <c:pt idx="1103">
                  <c:v>-59.935266025215924</c:v>
                </c:pt>
                <c:pt idx="1104">
                  <c:v>-59.935266025215924</c:v>
                </c:pt>
                <c:pt idx="1105">
                  <c:v>-59.935266025215924</c:v>
                </c:pt>
                <c:pt idx="1106">
                  <c:v>-59.114234983774615</c:v>
                </c:pt>
                <c:pt idx="1107">
                  <c:v>-59.114234983774615</c:v>
                </c:pt>
                <c:pt idx="1108">
                  <c:v>-59.114234983774615</c:v>
                </c:pt>
                <c:pt idx="1109">
                  <c:v>-58.293203942333292</c:v>
                </c:pt>
                <c:pt idx="1110">
                  <c:v>-59.114234983774615</c:v>
                </c:pt>
                <c:pt idx="1111">
                  <c:v>-58.293203942333292</c:v>
                </c:pt>
                <c:pt idx="1112">
                  <c:v>-58.293203942333292</c:v>
                </c:pt>
                <c:pt idx="1113">
                  <c:v>-58.293203942333292</c:v>
                </c:pt>
                <c:pt idx="1114">
                  <c:v>-58.293203942333292</c:v>
                </c:pt>
                <c:pt idx="1115">
                  <c:v>-57.47217290089197</c:v>
                </c:pt>
                <c:pt idx="1116">
                  <c:v>-57.47217290089197</c:v>
                </c:pt>
                <c:pt idx="1117">
                  <c:v>-57.47217290089197</c:v>
                </c:pt>
                <c:pt idx="1118">
                  <c:v>-56.651141859450661</c:v>
                </c:pt>
                <c:pt idx="1119">
                  <c:v>-56.651141859450661</c:v>
                </c:pt>
                <c:pt idx="1120">
                  <c:v>-56.651141859450661</c:v>
                </c:pt>
                <c:pt idx="1121">
                  <c:v>-56.651141859450661</c:v>
                </c:pt>
                <c:pt idx="1122">
                  <c:v>-56.651141859450661</c:v>
                </c:pt>
                <c:pt idx="1123">
                  <c:v>-55.830110818009352</c:v>
                </c:pt>
                <c:pt idx="1124">
                  <c:v>-55.009079776568043</c:v>
                </c:pt>
                <c:pt idx="1125">
                  <c:v>-55.009079776568043</c:v>
                </c:pt>
                <c:pt idx="1126">
                  <c:v>-54.188048735126728</c:v>
                </c:pt>
                <c:pt idx="1127">
                  <c:v>-54.188048735126728</c:v>
                </c:pt>
                <c:pt idx="1128">
                  <c:v>-53.367017693685419</c:v>
                </c:pt>
                <c:pt idx="1129">
                  <c:v>-53.367017693685419</c:v>
                </c:pt>
                <c:pt idx="1130">
                  <c:v>-53.367017693685419</c:v>
                </c:pt>
                <c:pt idx="1131">
                  <c:v>-52.545986652244096</c:v>
                </c:pt>
                <c:pt idx="1132">
                  <c:v>-52.545986652244096</c:v>
                </c:pt>
                <c:pt idx="1133">
                  <c:v>-51.724955610802787</c:v>
                </c:pt>
                <c:pt idx="1134">
                  <c:v>-51.724955610802787</c:v>
                </c:pt>
                <c:pt idx="1135">
                  <c:v>-51.724955610802787</c:v>
                </c:pt>
                <c:pt idx="1136">
                  <c:v>-50.903924569361465</c:v>
                </c:pt>
                <c:pt idx="1137">
                  <c:v>-50.903924569361465</c:v>
                </c:pt>
                <c:pt idx="1138">
                  <c:v>-50.082893527920156</c:v>
                </c:pt>
                <c:pt idx="1139">
                  <c:v>-50.082893527920156</c:v>
                </c:pt>
                <c:pt idx="1140">
                  <c:v>-49.261862486478833</c:v>
                </c:pt>
                <c:pt idx="1141">
                  <c:v>-48.440831445037524</c:v>
                </c:pt>
                <c:pt idx="1142">
                  <c:v>-49.261862486478833</c:v>
                </c:pt>
                <c:pt idx="1143">
                  <c:v>-48.440831445037524</c:v>
                </c:pt>
                <c:pt idx="1144">
                  <c:v>-47.619800403596209</c:v>
                </c:pt>
                <c:pt idx="1145">
                  <c:v>-47.619800403596209</c:v>
                </c:pt>
                <c:pt idx="1146">
                  <c:v>-46.7987693621549</c:v>
                </c:pt>
                <c:pt idx="1147">
                  <c:v>-45.977738320713591</c:v>
                </c:pt>
                <c:pt idx="1148">
                  <c:v>-45.977738320713591</c:v>
                </c:pt>
                <c:pt idx="1149">
                  <c:v>-45.156707279272275</c:v>
                </c:pt>
                <c:pt idx="1150">
                  <c:v>-44.33567623783096</c:v>
                </c:pt>
                <c:pt idx="1151">
                  <c:v>-44.33567623783096</c:v>
                </c:pt>
                <c:pt idx="1152">
                  <c:v>-43.514645196389644</c:v>
                </c:pt>
                <c:pt idx="1153">
                  <c:v>-43.514645196389644</c:v>
                </c:pt>
                <c:pt idx="1154">
                  <c:v>-42.693614154948328</c:v>
                </c:pt>
                <c:pt idx="1155">
                  <c:v>-42.693614154948328</c:v>
                </c:pt>
                <c:pt idx="1156">
                  <c:v>-41.872583113507012</c:v>
                </c:pt>
                <c:pt idx="1157">
                  <c:v>-41.051552072065704</c:v>
                </c:pt>
                <c:pt idx="1158">
                  <c:v>-41.051552072065704</c:v>
                </c:pt>
                <c:pt idx="1159">
                  <c:v>-40.230521030624388</c:v>
                </c:pt>
                <c:pt idx="1160">
                  <c:v>-39.409489989183072</c:v>
                </c:pt>
                <c:pt idx="1161">
                  <c:v>-38.588458947741756</c:v>
                </c:pt>
                <c:pt idx="1162">
                  <c:v>-38.588458947741756</c:v>
                </c:pt>
                <c:pt idx="1163">
                  <c:v>-36.946396864859132</c:v>
                </c:pt>
                <c:pt idx="1164">
                  <c:v>-36.946396864859132</c:v>
                </c:pt>
                <c:pt idx="1165">
                  <c:v>-36.946396864859132</c:v>
                </c:pt>
                <c:pt idx="1166">
                  <c:v>-36.125365823417816</c:v>
                </c:pt>
                <c:pt idx="1167">
                  <c:v>-35.3043347819765</c:v>
                </c:pt>
                <c:pt idx="1168">
                  <c:v>-33.662272699093876</c:v>
                </c:pt>
                <c:pt idx="1169">
                  <c:v>-34.483303740535192</c:v>
                </c:pt>
                <c:pt idx="1170">
                  <c:v>-33.662272699093876</c:v>
                </c:pt>
                <c:pt idx="1171">
                  <c:v>-32.841241657652567</c:v>
                </c:pt>
                <c:pt idx="1172">
                  <c:v>-32.020210616211244</c:v>
                </c:pt>
                <c:pt idx="1173">
                  <c:v>-32.020210616211244</c:v>
                </c:pt>
                <c:pt idx="1174">
                  <c:v>-31.199179574769936</c:v>
                </c:pt>
                <c:pt idx="1175">
                  <c:v>-30.378148533328616</c:v>
                </c:pt>
                <c:pt idx="1176">
                  <c:v>-30.378148533328616</c:v>
                </c:pt>
                <c:pt idx="1177">
                  <c:v>-28.736086450445985</c:v>
                </c:pt>
                <c:pt idx="1178">
                  <c:v>-28.736086450445985</c:v>
                </c:pt>
                <c:pt idx="1179">
                  <c:v>-27.094024367563364</c:v>
                </c:pt>
                <c:pt idx="1180">
                  <c:v>-27.094024367563364</c:v>
                </c:pt>
                <c:pt idx="1181">
                  <c:v>-26.272993326122048</c:v>
                </c:pt>
                <c:pt idx="1182">
                  <c:v>-25.451962284680732</c:v>
                </c:pt>
                <c:pt idx="1183">
                  <c:v>-25.451962284680732</c:v>
                </c:pt>
                <c:pt idx="1184">
                  <c:v>-23.809900201798104</c:v>
                </c:pt>
                <c:pt idx="1185">
                  <c:v>-23.809900201798104</c:v>
                </c:pt>
                <c:pt idx="1186">
                  <c:v>-22.988869160356796</c:v>
                </c:pt>
                <c:pt idx="1187">
                  <c:v>-22.16783811891548</c:v>
                </c:pt>
                <c:pt idx="1188">
                  <c:v>-22.16783811891548</c:v>
                </c:pt>
                <c:pt idx="1189">
                  <c:v>-20.525776036032852</c:v>
                </c:pt>
                <c:pt idx="1190">
                  <c:v>-19.704744994591536</c:v>
                </c:pt>
                <c:pt idx="1191">
                  <c:v>-19.704744994591536</c:v>
                </c:pt>
                <c:pt idx="1192">
                  <c:v>-18.883713953150224</c:v>
                </c:pt>
                <c:pt idx="1193">
                  <c:v>-18.883713953150224</c:v>
                </c:pt>
                <c:pt idx="1194">
                  <c:v>-18.062682911708908</c:v>
                </c:pt>
                <c:pt idx="1195">
                  <c:v>-17.241651870267596</c:v>
                </c:pt>
                <c:pt idx="1196">
                  <c:v>-17.241651870267596</c:v>
                </c:pt>
                <c:pt idx="1197">
                  <c:v>-15.599589787384968</c:v>
                </c:pt>
                <c:pt idx="1198">
                  <c:v>-14.778558745943654</c:v>
                </c:pt>
                <c:pt idx="1199">
                  <c:v>-13.957527704502338</c:v>
                </c:pt>
                <c:pt idx="1200">
                  <c:v>-13.957527704502338</c:v>
                </c:pt>
                <c:pt idx="1201">
                  <c:v>-12.315465621619708</c:v>
                </c:pt>
                <c:pt idx="1202">
                  <c:v>-12.315465621619708</c:v>
                </c:pt>
                <c:pt idx="1203">
                  <c:v>-11.494434580178398</c:v>
                </c:pt>
                <c:pt idx="1204">
                  <c:v>-10.673403538737082</c:v>
                </c:pt>
                <c:pt idx="1205">
                  <c:v>-10.673403538737082</c:v>
                </c:pt>
                <c:pt idx="1206">
                  <c:v>-9.031341455854454</c:v>
                </c:pt>
                <c:pt idx="1207">
                  <c:v>-8.2103104144131418</c:v>
                </c:pt>
                <c:pt idx="1208">
                  <c:v>-8.2103104144131418</c:v>
                </c:pt>
                <c:pt idx="1209">
                  <c:v>-7.3892793729718269</c:v>
                </c:pt>
                <c:pt idx="1210">
                  <c:v>-6.568248331530512</c:v>
                </c:pt>
                <c:pt idx="1211">
                  <c:v>-6.568248331530512</c:v>
                </c:pt>
                <c:pt idx="1212">
                  <c:v>-5.7472172900891989</c:v>
                </c:pt>
                <c:pt idx="1213">
                  <c:v>-4.1051552072065709</c:v>
                </c:pt>
                <c:pt idx="1214">
                  <c:v>-4.926186248647884</c:v>
                </c:pt>
                <c:pt idx="1215">
                  <c:v>-4.1051552072065709</c:v>
                </c:pt>
                <c:pt idx="1216">
                  <c:v>-3.284124165765256</c:v>
                </c:pt>
                <c:pt idx="1217">
                  <c:v>-2.463093124323942</c:v>
                </c:pt>
                <c:pt idx="1218">
                  <c:v>-1.642062082882628</c:v>
                </c:pt>
                <c:pt idx="1219">
                  <c:v>-1.642062082882628</c:v>
                </c:pt>
                <c:pt idx="1220">
                  <c:v>-0.821031041441314</c:v>
                </c:pt>
                <c:pt idx="1221">
                  <c:v>-0.821031041441314</c:v>
                </c:pt>
                <c:pt idx="1222">
                  <c:v>0</c:v>
                </c:pt>
                <c:pt idx="1223">
                  <c:v>0.821031041441314</c:v>
                </c:pt>
                <c:pt idx="1224">
                  <c:v>1.642062082882628</c:v>
                </c:pt>
                <c:pt idx="1225">
                  <c:v>1.642062082882628</c:v>
                </c:pt>
                <c:pt idx="1226">
                  <c:v>2.463093124323942</c:v>
                </c:pt>
                <c:pt idx="1227">
                  <c:v>3.284124165765256</c:v>
                </c:pt>
                <c:pt idx="1228">
                  <c:v>2.463093124323942</c:v>
                </c:pt>
                <c:pt idx="1229">
                  <c:v>3.284124165765256</c:v>
                </c:pt>
                <c:pt idx="1230">
                  <c:v>3.284124165765256</c:v>
                </c:pt>
                <c:pt idx="1231">
                  <c:v>2.463093124323942</c:v>
                </c:pt>
                <c:pt idx="1232">
                  <c:v>4.1051552072065709</c:v>
                </c:pt>
                <c:pt idx="1233">
                  <c:v>3.284124165765256</c:v>
                </c:pt>
                <c:pt idx="1234">
                  <c:v>4.1051552072065709</c:v>
                </c:pt>
                <c:pt idx="1235">
                  <c:v>3.284124165765256</c:v>
                </c:pt>
                <c:pt idx="1236">
                  <c:v>4.1051552072065709</c:v>
                </c:pt>
                <c:pt idx="1237">
                  <c:v>3.284124165765256</c:v>
                </c:pt>
                <c:pt idx="1238">
                  <c:v>3.284124165765256</c:v>
                </c:pt>
                <c:pt idx="1239">
                  <c:v>3.284124165765256</c:v>
                </c:pt>
                <c:pt idx="1240">
                  <c:v>4.1051552072065709</c:v>
                </c:pt>
                <c:pt idx="1241">
                  <c:v>4.1051552072065709</c:v>
                </c:pt>
                <c:pt idx="1242">
                  <c:v>3.284124165765256</c:v>
                </c:pt>
                <c:pt idx="1243">
                  <c:v>3.284124165765256</c:v>
                </c:pt>
                <c:pt idx="1244">
                  <c:v>3.284124165765256</c:v>
                </c:pt>
                <c:pt idx="1245">
                  <c:v>3.284124165765256</c:v>
                </c:pt>
                <c:pt idx="1246">
                  <c:v>4.1051552072065709</c:v>
                </c:pt>
                <c:pt idx="1247">
                  <c:v>4.1051552072065709</c:v>
                </c:pt>
                <c:pt idx="1248">
                  <c:v>3.284124165765256</c:v>
                </c:pt>
                <c:pt idx="1249">
                  <c:v>4.1051552072065709</c:v>
                </c:pt>
                <c:pt idx="1250">
                  <c:v>4.1051552072065709</c:v>
                </c:pt>
                <c:pt idx="1251">
                  <c:v>4.1051552072065709</c:v>
                </c:pt>
                <c:pt idx="1252">
                  <c:v>4.1051552072065709</c:v>
                </c:pt>
                <c:pt idx="1253">
                  <c:v>4.1051552072065709</c:v>
                </c:pt>
                <c:pt idx="1254">
                  <c:v>4.926186248647884</c:v>
                </c:pt>
                <c:pt idx="1255">
                  <c:v>4.926186248647884</c:v>
                </c:pt>
                <c:pt idx="1256">
                  <c:v>4.926186248647884</c:v>
                </c:pt>
                <c:pt idx="1257">
                  <c:v>4.926186248647884</c:v>
                </c:pt>
                <c:pt idx="1258">
                  <c:v>4.926186248647884</c:v>
                </c:pt>
                <c:pt idx="1259">
                  <c:v>5.7472172900891989</c:v>
                </c:pt>
                <c:pt idx="1260">
                  <c:v>5.7472172900891989</c:v>
                </c:pt>
                <c:pt idx="1261">
                  <c:v>5.7472172900891989</c:v>
                </c:pt>
                <c:pt idx="1262">
                  <c:v>6.568248331530512</c:v>
                </c:pt>
                <c:pt idx="1263">
                  <c:v>6.568248331530512</c:v>
                </c:pt>
                <c:pt idx="1264">
                  <c:v>6.568248331530512</c:v>
                </c:pt>
                <c:pt idx="1265">
                  <c:v>7.3892793729718269</c:v>
                </c:pt>
                <c:pt idx="1266">
                  <c:v>7.3892793729718269</c:v>
                </c:pt>
                <c:pt idx="1267">
                  <c:v>8.2103104144131418</c:v>
                </c:pt>
                <c:pt idx="1268">
                  <c:v>9.852372497295768</c:v>
                </c:pt>
                <c:pt idx="1269">
                  <c:v>13.957527704502338</c:v>
                </c:pt>
                <c:pt idx="1270">
                  <c:v>22.988869160356796</c:v>
                </c:pt>
                <c:pt idx="1271">
                  <c:v>41.051552072065704</c:v>
                </c:pt>
                <c:pt idx="1272">
                  <c:v>50.082893527920156</c:v>
                </c:pt>
                <c:pt idx="1273">
                  <c:v>52.545986652244096</c:v>
                </c:pt>
                <c:pt idx="1274">
                  <c:v>51.724955610802787</c:v>
                </c:pt>
                <c:pt idx="1275">
                  <c:v>53.367017693685419</c:v>
                </c:pt>
                <c:pt idx="1276">
                  <c:v>53.367017693685419</c:v>
                </c:pt>
                <c:pt idx="1277">
                  <c:v>53.367017693685419</c:v>
                </c:pt>
                <c:pt idx="1278">
                  <c:v>54.188048735126728</c:v>
                </c:pt>
                <c:pt idx="1279">
                  <c:v>54.188048735126728</c:v>
                </c:pt>
                <c:pt idx="1280">
                  <c:v>54.188048735126728</c:v>
                </c:pt>
                <c:pt idx="1281">
                  <c:v>54.188048735126728</c:v>
                </c:pt>
                <c:pt idx="1282">
                  <c:v>54.188048735126728</c:v>
                </c:pt>
                <c:pt idx="1283">
                  <c:v>55.009079776568043</c:v>
                </c:pt>
                <c:pt idx="1284">
                  <c:v>55.830110818009352</c:v>
                </c:pt>
                <c:pt idx="1285">
                  <c:v>55.830110818009352</c:v>
                </c:pt>
                <c:pt idx="1286">
                  <c:v>55.830110818009352</c:v>
                </c:pt>
                <c:pt idx="1287">
                  <c:v>55.830110818009352</c:v>
                </c:pt>
                <c:pt idx="1288">
                  <c:v>55.830110818009352</c:v>
                </c:pt>
                <c:pt idx="1289">
                  <c:v>56.651141859450661</c:v>
                </c:pt>
                <c:pt idx="1290">
                  <c:v>56.651141859450661</c:v>
                </c:pt>
                <c:pt idx="1291">
                  <c:v>57.47217290089197</c:v>
                </c:pt>
                <c:pt idx="1292">
                  <c:v>57.47217290089197</c:v>
                </c:pt>
                <c:pt idx="1293">
                  <c:v>57.47217290089197</c:v>
                </c:pt>
                <c:pt idx="1294">
                  <c:v>57.47217290089197</c:v>
                </c:pt>
                <c:pt idx="1295">
                  <c:v>57.47217290089197</c:v>
                </c:pt>
                <c:pt idx="1296">
                  <c:v>58.293203942333292</c:v>
                </c:pt>
                <c:pt idx="1297">
                  <c:v>58.293203942333292</c:v>
                </c:pt>
                <c:pt idx="1298">
                  <c:v>58.293203942333292</c:v>
                </c:pt>
                <c:pt idx="1299">
                  <c:v>58.293203942333292</c:v>
                </c:pt>
                <c:pt idx="1300">
                  <c:v>59.114234983774615</c:v>
                </c:pt>
                <c:pt idx="1301">
                  <c:v>59.114234983774615</c:v>
                </c:pt>
                <c:pt idx="1302">
                  <c:v>59.114234983774615</c:v>
                </c:pt>
                <c:pt idx="1303">
                  <c:v>59.114234983774615</c:v>
                </c:pt>
                <c:pt idx="1304">
                  <c:v>59.114234983774615</c:v>
                </c:pt>
                <c:pt idx="1305">
                  <c:v>59.935266025215924</c:v>
                </c:pt>
                <c:pt idx="1306">
                  <c:v>59.114234983774615</c:v>
                </c:pt>
                <c:pt idx="1307">
                  <c:v>59.114234983774615</c:v>
                </c:pt>
                <c:pt idx="1308">
                  <c:v>59.935266025215924</c:v>
                </c:pt>
                <c:pt idx="1309">
                  <c:v>59.114234983774615</c:v>
                </c:pt>
                <c:pt idx="1310">
                  <c:v>60.756297066657233</c:v>
                </c:pt>
                <c:pt idx="1311">
                  <c:v>59.935266025215924</c:v>
                </c:pt>
                <c:pt idx="1312">
                  <c:v>60.756297066657233</c:v>
                </c:pt>
                <c:pt idx="1313">
                  <c:v>60.756297066657233</c:v>
                </c:pt>
                <c:pt idx="1314">
                  <c:v>60.756297066657233</c:v>
                </c:pt>
                <c:pt idx="1315">
                  <c:v>60.756297066657233</c:v>
                </c:pt>
                <c:pt idx="1316">
                  <c:v>60.756297066657233</c:v>
                </c:pt>
                <c:pt idx="1317">
                  <c:v>60.756297066657233</c:v>
                </c:pt>
                <c:pt idx="1318">
                  <c:v>60.756297066657233</c:v>
                </c:pt>
                <c:pt idx="1319">
                  <c:v>60.756297066657233</c:v>
                </c:pt>
                <c:pt idx="1320">
                  <c:v>60.756297066657233</c:v>
                </c:pt>
                <c:pt idx="1321">
                  <c:v>60.756297066657233</c:v>
                </c:pt>
                <c:pt idx="1322">
                  <c:v>60.756297066657233</c:v>
                </c:pt>
                <c:pt idx="1323">
                  <c:v>60.756297066657233</c:v>
                </c:pt>
                <c:pt idx="1324">
                  <c:v>60.756297066657233</c:v>
                </c:pt>
                <c:pt idx="1325">
                  <c:v>60.756297066657233</c:v>
                </c:pt>
                <c:pt idx="1326">
                  <c:v>60.756297066657233</c:v>
                </c:pt>
                <c:pt idx="1327">
                  <c:v>60.756297066657233</c:v>
                </c:pt>
                <c:pt idx="1328">
                  <c:v>60.756297066657233</c:v>
                </c:pt>
                <c:pt idx="1329">
                  <c:v>60.756297066657233</c:v>
                </c:pt>
                <c:pt idx="1330">
                  <c:v>60.756297066657233</c:v>
                </c:pt>
                <c:pt idx="1331">
                  <c:v>60.756297066657233</c:v>
                </c:pt>
                <c:pt idx="1332">
                  <c:v>60.756297066657233</c:v>
                </c:pt>
                <c:pt idx="1333">
                  <c:v>59.935266025215924</c:v>
                </c:pt>
                <c:pt idx="1334">
                  <c:v>60.756297066657233</c:v>
                </c:pt>
                <c:pt idx="1335">
                  <c:v>59.935266025215924</c:v>
                </c:pt>
                <c:pt idx="1336">
                  <c:v>59.935266025215924</c:v>
                </c:pt>
                <c:pt idx="1337">
                  <c:v>59.935266025215924</c:v>
                </c:pt>
                <c:pt idx="1338">
                  <c:v>59.935266025215924</c:v>
                </c:pt>
                <c:pt idx="1339">
                  <c:v>59.935266025215924</c:v>
                </c:pt>
                <c:pt idx="1340">
                  <c:v>59.935266025215924</c:v>
                </c:pt>
                <c:pt idx="1341">
                  <c:v>59.935266025215924</c:v>
                </c:pt>
                <c:pt idx="1342">
                  <c:v>59.935266025215924</c:v>
                </c:pt>
                <c:pt idx="1343">
                  <c:v>59.114234983774615</c:v>
                </c:pt>
                <c:pt idx="1344">
                  <c:v>59.114234983774615</c:v>
                </c:pt>
                <c:pt idx="1345">
                  <c:v>59.114234983774615</c:v>
                </c:pt>
                <c:pt idx="1346">
                  <c:v>59.114234983774615</c:v>
                </c:pt>
                <c:pt idx="1347">
                  <c:v>58.293203942333292</c:v>
                </c:pt>
                <c:pt idx="1348">
                  <c:v>58.293203942333292</c:v>
                </c:pt>
                <c:pt idx="1349">
                  <c:v>58.293203942333292</c:v>
                </c:pt>
                <c:pt idx="1350">
                  <c:v>57.47217290089197</c:v>
                </c:pt>
                <c:pt idx="1351">
                  <c:v>57.47217290089197</c:v>
                </c:pt>
                <c:pt idx="1352">
                  <c:v>57.47217290089197</c:v>
                </c:pt>
                <c:pt idx="1353">
                  <c:v>57.47217290089197</c:v>
                </c:pt>
                <c:pt idx="1354">
                  <c:v>57.47217290089197</c:v>
                </c:pt>
                <c:pt idx="1355">
                  <c:v>56.651141859450661</c:v>
                </c:pt>
                <c:pt idx="1356">
                  <c:v>56.651141859450661</c:v>
                </c:pt>
                <c:pt idx="1357">
                  <c:v>55.830110818009352</c:v>
                </c:pt>
                <c:pt idx="1358">
                  <c:v>55.830110818009352</c:v>
                </c:pt>
                <c:pt idx="1359">
                  <c:v>55.830110818009352</c:v>
                </c:pt>
                <c:pt idx="1360">
                  <c:v>55.830110818009352</c:v>
                </c:pt>
                <c:pt idx="1361">
                  <c:v>54.188048735126728</c:v>
                </c:pt>
                <c:pt idx="1362">
                  <c:v>54.188048735126728</c:v>
                </c:pt>
                <c:pt idx="1363">
                  <c:v>54.188048735126728</c:v>
                </c:pt>
                <c:pt idx="1364">
                  <c:v>54.188048735126728</c:v>
                </c:pt>
                <c:pt idx="1365">
                  <c:v>54.188048735126728</c:v>
                </c:pt>
                <c:pt idx="1366">
                  <c:v>53.367017693685419</c:v>
                </c:pt>
                <c:pt idx="1367">
                  <c:v>52.545986652244096</c:v>
                </c:pt>
                <c:pt idx="1368">
                  <c:v>52.545986652244096</c:v>
                </c:pt>
                <c:pt idx="1369">
                  <c:v>51.724955610802787</c:v>
                </c:pt>
                <c:pt idx="1370">
                  <c:v>51.724955610802787</c:v>
                </c:pt>
                <c:pt idx="1371">
                  <c:v>50.903924569361465</c:v>
                </c:pt>
                <c:pt idx="1372">
                  <c:v>51.724955610802787</c:v>
                </c:pt>
                <c:pt idx="1373">
                  <c:v>50.903924569361465</c:v>
                </c:pt>
                <c:pt idx="1374">
                  <c:v>50.903924569361465</c:v>
                </c:pt>
                <c:pt idx="1375">
                  <c:v>49.261862486478833</c:v>
                </c:pt>
                <c:pt idx="1376">
                  <c:v>49.261862486478833</c:v>
                </c:pt>
                <c:pt idx="1377">
                  <c:v>48.440831445037524</c:v>
                </c:pt>
                <c:pt idx="1378">
                  <c:v>48.440831445037524</c:v>
                </c:pt>
                <c:pt idx="1379">
                  <c:v>47.619800403596209</c:v>
                </c:pt>
                <c:pt idx="1380">
                  <c:v>47.619800403596209</c:v>
                </c:pt>
                <c:pt idx="1381">
                  <c:v>47.619800403596209</c:v>
                </c:pt>
                <c:pt idx="1382">
                  <c:v>46.7987693621549</c:v>
                </c:pt>
                <c:pt idx="1383">
                  <c:v>45.977738320713591</c:v>
                </c:pt>
                <c:pt idx="1384">
                  <c:v>45.977738320713591</c:v>
                </c:pt>
                <c:pt idx="1385">
                  <c:v>45.156707279272275</c:v>
                </c:pt>
                <c:pt idx="1386">
                  <c:v>45.156707279272275</c:v>
                </c:pt>
                <c:pt idx="1387">
                  <c:v>44.33567623783096</c:v>
                </c:pt>
                <c:pt idx="1388">
                  <c:v>43.514645196389644</c:v>
                </c:pt>
                <c:pt idx="1389">
                  <c:v>43.514645196389644</c:v>
                </c:pt>
                <c:pt idx="1390">
                  <c:v>42.693614154948328</c:v>
                </c:pt>
                <c:pt idx="1391">
                  <c:v>42.693614154948328</c:v>
                </c:pt>
                <c:pt idx="1392">
                  <c:v>41.051552072065704</c:v>
                </c:pt>
                <c:pt idx="1393">
                  <c:v>41.051552072065704</c:v>
                </c:pt>
                <c:pt idx="1394">
                  <c:v>41.051552072065704</c:v>
                </c:pt>
                <c:pt idx="1395">
                  <c:v>39.409489989183072</c:v>
                </c:pt>
                <c:pt idx="1396">
                  <c:v>39.409489989183072</c:v>
                </c:pt>
                <c:pt idx="1397">
                  <c:v>38.588458947741756</c:v>
                </c:pt>
                <c:pt idx="1398">
                  <c:v>37.767427906300448</c:v>
                </c:pt>
                <c:pt idx="1399">
                  <c:v>37.767427906300448</c:v>
                </c:pt>
                <c:pt idx="1400">
                  <c:v>36.946396864859132</c:v>
                </c:pt>
                <c:pt idx="1401">
                  <c:v>36.125365823417816</c:v>
                </c:pt>
                <c:pt idx="1402">
                  <c:v>36.125365823417816</c:v>
                </c:pt>
                <c:pt idx="1403">
                  <c:v>35.3043347819765</c:v>
                </c:pt>
                <c:pt idx="1404">
                  <c:v>34.483303740535192</c:v>
                </c:pt>
                <c:pt idx="1405">
                  <c:v>34.483303740535192</c:v>
                </c:pt>
                <c:pt idx="1406">
                  <c:v>33.662272699093876</c:v>
                </c:pt>
                <c:pt idx="1407">
                  <c:v>33.662272699093876</c:v>
                </c:pt>
                <c:pt idx="1408">
                  <c:v>32.020210616211244</c:v>
                </c:pt>
                <c:pt idx="1409">
                  <c:v>32.020210616211244</c:v>
                </c:pt>
                <c:pt idx="1410">
                  <c:v>31.199179574769936</c:v>
                </c:pt>
                <c:pt idx="1411">
                  <c:v>29.557117491887308</c:v>
                </c:pt>
                <c:pt idx="1412">
                  <c:v>29.557117491887308</c:v>
                </c:pt>
                <c:pt idx="1413">
                  <c:v>28.736086450445985</c:v>
                </c:pt>
                <c:pt idx="1414">
                  <c:v>28.736086450445985</c:v>
                </c:pt>
                <c:pt idx="1415">
                  <c:v>27.915055409004676</c:v>
                </c:pt>
                <c:pt idx="1416">
                  <c:v>27.094024367563364</c:v>
                </c:pt>
                <c:pt idx="1417">
                  <c:v>26.272993326122048</c:v>
                </c:pt>
                <c:pt idx="1418">
                  <c:v>26.272993326122048</c:v>
                </c:pt>
                <c:pt idx="1419">
                  <c:v>24.630931243239417</c:v>
                </c:pt>
                <c:pt idx="1420">
                  <c:v>23.809900201798104</c:v>
                </c:pt>
                <c:pt idx="1421">
                  <c:v>23.809900201798104</c:v>
                </c:pt>
                <c:pt idx="1422">
                  <c:v>22.988869160356796</c:v>
                </c:pt>
                <c:pt idx="1423">
                  <c:v>22.16783811891548</c:v>
                </c:pt>
                <c:pt idx="1424">
                  <c:v>21.346807077474164</c:v>
                </c:pt>
                <c:pt idx="1425">
                  <c:v>21.346807077474164</c:v>
                </c:pt>
                <c:pt idx="1426">
                  <c:v>20.525776036032852</c:v>
                </c:pt>
                <c:pt idx="1427">
                  <c:v>19.704744994591536</c:v>
                </c:pt>
                <c:pt idx="1428">
                  <c:v>18.883713953150224</c:v>
                </c:pt>
                <c:pt idx="1429">
                  <c:v>18.062682911708908</c:v>
                </c:pt>
                <c:pt idx="1430">
                  <c:v>17.241651870267596</c:v>
                </c:pt>
                <c:pt idx="1431">
                  <c:v>17.241651870267596</c:v>
                </c:pt>
                <c:pt idx="1432">
                  <c:v>16.420620828826284</c:v>
                </c:pt>
                <c:pt idx="1433">
                  <c:v>15.599589787384968</c:v>
                </c:pt>
                <c:pt idx="1434">
                  <c:v>14.778558745943654</c:v>
                </c:pt>
                <c:pt idx="1435">
                  <c:v>13.957527704502338</c:v>
                </c:pt>
                <c:pt idx="1436">
                  <c:v>13.136496663061024</c:v>
                </c:pt>
                <c:pt idx="1437">
                  <c:v>13.136496663061024</c:v>
                </c:pt>
                <c:pt idx="1438">
                  <c:v>12.315465621619708</c:v>
                </c:pt>
                <c:pt idx="1439">
                  <c:v>11.494434580178398</c:v>
                </c:pt>
                <c:pt idx="1440">
                  <c:v>11.494434580178398</c:v>
                </c:pt>
                <c:pt idx="1441">
                  <c:v>9.852372497295768</c:v>
                </c:pt>
                <c:pt idx="1442">
                  <c:v>9.852372497295768</c:v>
                </c:pt>
                <c:pt idx="1443">
                  <c:v>8.2103104144131418</c:v>
                </c:pt>
                <c:pt idx="1444">
                  <c:v>8.2103104144131418</c:v>
                </c:pt>
                <c:pt idx="1445">
                  <c:v>7.3892793729718269</c:v>
                </c:pt>
                <c:pt idx="1446">
                  <c:v>6.568248331530512</c:v>
                </c:pt>
                <c:pt idx="1447">
                  <c:v>6.568248331530512</c:v>
                </c:pt>
                <c:pt idx="1448">
                  <c:v>5.7472172900891989</c:v>
                </c:pt>
                <c:pt idx="1449">
                  <c:v>4.926186248647884</c:v>
                </c:pt>
                <c:pt idx="1450">
                  <c:v>4.1051552072065709</c:v>
                </c:pt>
                <c:pt idx="1451">
                  <c:v>3.284124165765256</c:v>
                </c:pt>
                <c:pt idx="1452">
                  <c:v>3.284124165765256</c:v>
                </c:pt>
                <c:pt idx="1453">
                  <c:v>2.463093124323942</c:v>
                </c:pt>
                <c:pt idx="1454">
                  <c:v>1.642062082882628</c:v>
                </c:pt>
                <c:pt idx="1455">
                  <c:v>1.642062082882628</c:v>
                </c:pt>
                <c:pt idx="1456">
                  <c:v>0.821031041441314</c:v>
                </c:pt>
                <c:pt idx="1457">
                  <c:v>0</c:v>
                </c:pt>
                <c:pt idx="1458">
                  <c:v>0</c:v>
                </c:pt>
                <c:pt idx="1459">
                  <c:v>-0.821031041441314</c:v>
                </c:pt>
                <c:pt idx="1460">
                  <c:v>-1.642062082882628</c:v>
                </c:pt>
                <c:pt idx="1461">
                  <c:v>-1.642062082882628</c:v>
                </c:pt>
                <c:pt idx="1462">
                  <c:v>-2.463093124323942</c:v>
                </c:pt>
                <c:pt idx="1463">
                  <c:v>-2.463093124323942</c:v>
                </c:pt>
                <c:pt idx="1464">
                  <c:v>-2.463093124323942</c:v>
                </c:pt>
                <c:pt idx="1465">
                  <c:v>-3.284124165765256</c:v>
                </c:pt>
                <c:pt idx="1466">
                  <c:v>-3.284124165765256</c:v>
                </c:pt>
                <c:pt idx="1467">
                  <c:v>-3.284124165765256</c:v>
                </c:pt>
                <c:pt idx="1468">
                  <c:v>-4.1051552072065709</c:v>
                </c:pt>
                <c:pt idx="1469">
                  <c:v>-3.284124165765256</c:v>
                </c:pt>
                <c:pt idx="1470">
                  <c:v>-3.284124165765256</c:v>
                </c:pt>
                <c:pt idx="1471">
                  <c:v>-3.284124165765256</c:v>
                </c:pt>
                <c:pt idx="1472">
                  <c:v>-3.284124165765256</c:v>
                </c:pt>
                <c:pt idx="1473">
                  <c:v>-3.284124165765256</c:v>
                </c:pt>
                <c:pt idx="1474">
                  <c:v>-3.284124165765256</c:v>
                </c:pt>
                <c:pt idx="1475">
                  <c:v>-3.284124165765256</c:v>
                </c:pt>
                <c:pt idx="1476">
                  <c:v>-3.284124165765256</c:v>
                </c:pt>
                <c:pt idx="1477">
                  <c:v>-3.284124165765256</c:v>
                </c:pt>
                <c:pt idx="1478">
                  <c:v>-3.284124165765256</c:v>
                </c:pt>
                <c:pt idx="1479">
                  <c:v>-3.284124165765256</c:v>
                </c:pt>
                <c:pt idx="1480">
                  <c:v>-3.284124165765256</c:v>
                </c:pt>
                <c:pt idx="1481">
                  <c:v>-3.284124165765256</c:v>
                </c:pt>
                <c:pt idx="1482">
                  <c:v>-3.284124165765256</c:v>
                </c:pt>
                <c:pt idx="1483">
                  <c:v>-3.284124165765256</c:v>
                </c:pt>
                <c:pt idx="1484">
                  <c:v>-4.1051552072065709</c:v>
                </c:pt>
                <c:pt idx="1485">
                  <c:v>-3.284124165765256</c:v>
                </c:pt>
                <c:pt idx="1486">
                  <c:v>-4.1051552072065709</c:v>
                </c:pt>
                <c:pt idx="1487">
                  <c:v>-4.1051552072065709</c:v>
                </c:pt>
                <c:pt idx="1488">
                  <c:v>-4.1051552072065709</c:v>
                </c:pt>
                <c:pt idx="1489">
                  <c:v>-4.1051552072065709</c:v>
                </c:pt>
                <c:pt idx="1490">
                  <c:v>-4.926186248647884</c:v>
                </c:pt>
                <c:pt idx="1491">
                  <c:v>-4.926186248647884</c:v>
                </c:pt>
                <c:pt idx="1492">
                  <c:v>-4.926186248647884</c:v>
                </c:pt>
                <c:pt idx="1493">
                  <c:v>-4.926186248647884</c:v>
                </c:pt>
                <c:pt idx="1494">
                  <c:v>-5.7472172900891989</c:v>
                </c:pt>
                <c:pt idx="1495">
                  <c:v>-5.7472172900891989</c:v>
                </c:pt>
                <c:pt idx="1496">
                  <c:v>-5.7472172900891989</c:v>
                </c:pt>
                <c:pt idx="1497">
                  <c:v>-5.7472172900891989</c:v>
                </c:pt>
                <c:pt idx="1498">
                  <c:v>-5.7472172900891989</c:v>
                </c:pt>
                <c:pt idx="1499">
                  <c:v>-5.7472172900891989</c:v>
                </c:pt>
                <c:pt idx="1500">
                  <c:v>-7.3892793729718269</c:v>
                </c:pt>
                <c:pt idx="1501">
                  <c:v>-7.3892793729718269</c:v>
                </c:pt>
                <c:pt idx="1502">
                  <c:v>-7.3892793729718269</c:v>
                </c:pt>
                <c:pt idx="1503">
                  <c:v>-8.2103104144131418</c:v>
                </c:pt>
                <c:pt idx="1504">
                  <c:v>-11.494434580178398</c:v>
                </c:pt>
                <c:pt idx="1505">
                  <c:v>-17.241651870267596</c:v>
                </c:pt>
                <c:pt idx="1506">
                  <c:v>-31.199179574769936</c:v>
                </c:pt>
                <c:pt idx="1507">
                  <c:v>-46.7987693621549</c:v>
                </c:pt>
                <c:pt idx="1508">
                  <c:v>-50.903924569361465</c:v>
                </c:pt>
                <c:pt idx="1509">
                  <c:v>-52.545986652244096</c:v>
                </c:pt>
                <c:pt idx="1510">
                  <c:v>-52.545986652244096</c:v>
                </c:pt>
                <c:pt idx="1511">
                  <c:v>-52.545986652244096</c:v>
                </c:pt>
                <c:pt idx="1512">
                  <c:v>-53.367017693685419</c:v>
                </c:pt>
                <c:pt idx="1513">
                  <c:v>-53.367017693685419</c:v>
                </c:pt>
                <c:pt idx="1514">
                  <c:v>-53.367017693685419</c:v>
                </c:pt>
                <c:pt idx="1515">
                  <c:v>-54.188048735126728</c:v>
                </c:pt>
                <c:pt idx="1516">
                  <c:v>-54.188048735126728</c:v>
                </c:pt>
                <c:pt idx="1517">
                  <c:v>-55.009079776568043</c:v>
                </c:pt>
                <c:pt idx="1518">
                  <c:v>-55.830110818009352</c:v>
                </c:pt>
                <c:pt idx="1519">
                  <c:v>-55.009079776568043</c:v>
                </c:pt>
                <c:pt idx="1520">
                  <c:v>-55.009079776568043</c:v>
                </c:pt>
                <c:pt idx="1521">
                  <c:v>-55.009079776568043</c:v>
                </c:pt>
                <c:pt idx="1522">
                  <c:v>-55.830110818009352</c:v>
                </c:pt>
                <c:pt idx="1523">
                  <c:v>-55.830110818009352</c:v>
                </c:pt>
                <c:pt idx="1524">
                  <c:v>-55.830110818009352</c:v>
                </c:pt>
                <c:pt idx="1525">
                  <c:v>-56.651141859450661</c:v>
                </c:pt>
                <c:pt idx="1526">
                  <c:v>-57.47217290089197</c:v>
                </c:pt>
                <c:pt idx="1527">
                  <c:v>-57.47217290089197</c:v>
                </c:pt>
                <c:pt idx="1528">
                  <c:v>-57.47217290089197</c:v>
                </c:pt>
                <c:pt idx="1529">
                  <c:v>-57.47217290089197</c:v>
                </c:pt>
                <c:pt idx="1530">
                  <c:v>-57.47217290089197</c:v>
                </c:pt>
                <c:pt idx="1531">
                  <c:v>-57.47217290089197</c:v>
                </c:pt>
                <c:pt idx="1532">
                  <c:v>-58.293203942333292</c:v>
                </c:pt>
                <c:pt idx="1533">
                  <c:v>-58.293203942333292</c:v>
                </c:pt>
                <c:pt idx="1534">
                  <c:v>-58.293203942333292</c:v>
                </c:pt>
                <c:pt idx="1535">
                  <c:v>-58.293203942333292</c:v>
                </c:pt>
                <c:pt idx="1536">
                  <c:v>-59.114234983774615</c:v>
                </c:pt>
                <c:pt idx="1537">
                  <c:v>-58.293203942333292</c:v>
                </c:pt>
                <c:pt idx="1538">
                  <c:v>-59.114234983774615</c:v>
                </c:pt>
                <c:pt idx="1539">
                  <c:v>-59.114234983774615</c:v>
                </c:pt>
                <c:pt idx="1540">
                  <c:v>-59.114234983774615</c:v>
                </c:pt>
                <c:pt idx="1541">
                  <c:v>-59.935266025215924</c:v>
                </c:pt>
                <c:pt idx="1542">
                  <c:v>-59.114234983774615</c:v>
                </c:pt>
                <c:pt idx="1543">
                  <c:v>-59.935266025215924</c:v>
                </c:pt>
                <c:pt idx="1544">
                  <c:v>-59.935266025215924</c:v>
                </c:pt>
                <c:pt idx="1545">
                  <c:v>-59.935266025215924</c:v>
                </c:pt>
                <c:pt idx="1546">
                  <c:v>-60.756297066657233</c:v>
                </c:pt>
                <c:pt idx="1547">
                  <c:v>-59.935266025215924</c:v>
                </c:pt>
                <c:pt idx="1548">
                  <c:v>-59.935266025215924</c:v>
                </c:pt>
                <c:pt idx="1549">
                  <c:v>-60.756297066657233</c:v>
                </c:pt>
                <c:pt idx="1550">
                  <c:v>-59.935266025215924</c:v>
                </c:pt>
                <c:pt idx="1551">
                  <c:v>-59.935266025215924</c:v>
                </c:pt>
                <c:pt idx="1552">
                  <c:v>-59.935266025215924</c:v>
                </c:pt>
                <c:pt idx="1553">
                  <c:v>-59.935266025215924</c:v>
                </c:pt>
                <c:pt idx="1554">
                  <c:v>-60.756297066657233</c:v>
                </c:pt>
                <c:pt idx="1555">
                  <c:v>-60.756297066657233</c:v>
                </c:pt>
                <c:pt idx="1556">
                  <c:v>-60.756297066657233</c:v>
                </c:pt>
                <c:pt idx="1557">
                  <c:v>-60.756297066657233</c:v>
                </c:pt>
                <c:pt idx="1558">
                  <c:v>-60.756297066657233</c:v>
                </c:pt>
                <c:pt idx="1559">
                  <c:v>-60.756297066657233</c:v>
                </c:pt>
                <c:pt idx="1560">
                  <c:v>-60.756297066657233</c:v>
                </c:pt>
                <c:pt idx="1561">
                  <c:v>-60.756297066657233</c:v>
                </c:pt>
                <c:pt idx="1562">
                  <c:v>-60.756297066657233</c:v>
                </c:pt>
                <c:pt idx="1563">
                  <c:v>-60.756297066657233</c:v>
                </c:pt>
                <c:pt idx="1564">
                  <c:v>-60.756297066657233</c:v>
                </c:pt>
                <c:pt idx="1565">
                  <c:v>-59.935266025215924</c:v>
                </c:pt>
                <c:pt idx="1566">
                  <c:v>-60.756297066657233</c:v>
                </c:pt>
                <c:pt idx="1567">
                  <c:v>-60.756297066657233</c:v>
                </c:pt>
                <c:pt idx="1568">
                  <c:v>-59.935266025215924</c:v>
                </c:pt>
                <c:pt idx="1569">
                  <c:v>-59.935266025215924</c:v>
                </c:pt>
                <c:pt idx="1570">
                  <c:v>-59.935266025215924</c:v>
                </c:pt>
                <c:pt idx="1571">
                  <c:v>-59.935266025215924</c:v>
                </c:pt>
                <c:pt idx="1572">
                  <c:v>-59.935266025215924</c:v>
                </c:pt>
                <c:pt idx="1573">
                  <c:v>-59.935266025215924</c:v>
                </c:pt>
                <c:pt idx="1574">
                  <c:v>-59.935266025215924</c:v>
                </c:pt>
                <c:pt idx="1575">
                  <c:v>-59.935266025215924</c:v>
                </c:pt>
                <c:pt idx="1576">
                  <c:v>-59.114234983774615</c:v>
                </c:pt>
                <c:pt idx="1577">
                  <c:v>-59.114234983774615</c:v>
                </c:pt>
                <c:pt idx="1578">
                  <c:v>-59.114234983774615</c:v>
                </c:pt>
                <c:pt idx="1579">
                  <c:v>-59.114234983774615</c:v>
                </c:pt>
                <c:pt idx="1580">
                  <c:v>-58.293203942333292</c:v>
                </c:pt>
                <c:pt idx="1581">
                  <c:v>-59.114234983774615</c:v>
                </c:pt>
                <c:pt idx="1582">
                  <c:v>-58.293203942333292</c:v>
                </c:pt>
                <c:pt idx="1583">
                  <c:v>-58.293203942333292</c:v>
                </c:pt>
                <c:pt idx="1584">
                  <c:v>-58.293203942333292</c:v>
                </c:pt>
                <c:pt idx="1585">
                  <c:v>-57.47217290089197</c:v>
                </c:pt>
                <c:pt idx="1586">
                  <c:v>-58.293203942333292</c:v>
                </c:pt>
                <c:pt idx="1587">
                  <c:v>-57.47217290089197</c:v>
                </c:pt>
                <c:pt idx="1588">
                  <c:v>-56.651141859450661</c:v>
                </c:pt>
                <c:pt idx="1589">
                  <c:v>-56.651141859450661</c:v>
                </c:pt>
                <c:pt idx="1590">
                  <c:v>-56.651141859450661</c:v>
                </c:pt>
                <c:pt idx="1591">
                  <c:v>-56.651141859450661</c:v>
                </c:pt>
                <c:pt idx="1592">
                  <c:v>-55.830110818009352</c:v>
                </c:pt>
                <c:pt idx="1593">
                  <c:v>-55.830110818009352</c:v>
                </c:pt>
                <c:pt idx="1594">
                  <c:v>-55.009079776568043</c:v>
                </c:pt>
                <c:pt idx="1595">
                  <c:v>-55.009079776568043</c:v>
                </c:pt>
                <c:pt idx="1596">
                  <c:v>-55.009079776568043</c:v>
                </c:pt>
                <c:pt idx="1597">
                  <c:v>-55.009079776568043</c:v>
                </c:pt>
                <c:pt idx="1598">
                  <c:v>-54.188048735126728</c:v>
                </c:pt>
                <c:pt idx="1599">
                  <c:v>-54.188048735126728</c:v>
                </c:pt>
                <c:pt idx="1600">
                  <c:v>-53.367017693685419</c:v>
                </c:pt>
                <c:pt idx="1601">
                  <c:v>-53.367017693685419</c:v>
                </c:pt>
                <c:pt idx="1602">
                  <c:v>-52.545986652244096</c:v>
                </c:pt>
                <c:pt idx="1603">
                  <c:v>-52.545986652244096</c:v>
                </c:pt>
                <c:pt idx="1604">
                  <c:v>-52.545986652244096</c:v>
                </c:pt>
                <c:pt idx="1605">
                  <c:v>-51.724955610802787</c:v>
                </c:pt>
                <c:pt idx="1606">
                  <c:v>-51.724955610802787</c:v>
                </c:pt>
                <c:pt idx="1607">
                  <c:v>-50.903924569361465</c:v>
                </c:pt>
                <c:pt idx="1608">
                  <c:v>-50.903924569361465</c:v>
                </c:pt>
                <c:pt idx="1609">
                  <c:v>-50.082893527920156</c:v>
                </c:pt>
                <c:pt idx="1610">
                  <c:v>-49.261862486478833</c:v>
                </c:pt>
                <c:pt idx="1611">
                  <c:v>-49.261862486478833</c:v>
                </c:pt>
                <c:pt idx="1612">
                  <c:v>-49.261862486478833</c:v>
                </c:pt>
                <c:pt idx="1613">
                  <c:v>-48.440831445037524</c:v>
                </c:pt>
                <c:pt idx="1614">
                  <c:v>-48.440831445037524</c:v>
                </c:pt>
                <c:pt idx="1615">
                  <c:v>-47.619800403596209</c:v>
                </c:pt>
                <c:pt idx="1616">
                  <c:v>-47.619800403596209</c:v>
                </c:pt>
                <c:pt idx="1617">
                  <c:v>-46.7987693621549</c:v>
                </c:pt>
                <c:pt idx="1618">
                  <c:v>-45.977738320713591</c:v>
                </c:pt>
                <c:pt idx="1619">
                  <c:v>-45.977738320713591</c:v>
                </c:pt>
                <c:pt idx="1620">
                  <c:v>-45.156707279272275</c:v>
                </c:pt>
                <c:pt idx="1621">
                  <c:v>-45.156707279272275</c:v>
                </c:pt>
                <c:pt idx="1622">
                  <c:v>-44.33567623783096</c:v>
                </c:pt>
                <c:pt idx="1623">
                  <c:v>-43.514645196389644</c:v>
                </c:pt>
                <c:pt idx="1624">
                  <c:v>-43.514645196389644</c:v>
                </c:pt>
                <c:pt idx="1625">
                  <c:v>-42.693614154948328</c:v>
                </c:pt>
                <c:pt idx="1626">
                  <c:v>-42.693614154948328</c:v>
                </c:pt>
                <c:pt idx="1627">
                  <c:v>-41.872583113507012</c:v>
                </c:pt>
                <c:pt idx="1628">
                  <c:v>-40.230521030624388</c:v>
                </c:pt>
                <c:pt idx="1629">
                  <c:v>-40.230521030624388</c:v>
                </c:pt>
                <c:pt idx="1630">
                  <c:v>-40.230521030624388</c:v>
                </c:pt>
                <c:pt idx="1631">
                  <c:v>-39.409489989183072</c:v>
                </c:pt>
                <c:pt idx="1632">
                  <c:v>-38.588458947741756</c:v>
                </c:pt>
                <c:pt idx="1633">
                  <c:v>-38.588458947741756</c:v>
                </c:pt>
                <c:pt idx="1634">
                  <c:v>-37.767427906300448</c:v>
                </c:pt>
                <c:pt idx="1635">
                  <c:v>-37.767427906300448</c:v>
                </c:pt>
                <c:pt idx="1636">
                  <c:v>-36.125365823417816</c:v>
                </c:pt>
                <c:pt idx="1637">
                  <c:v>-36.125365823417816</c:v>
                </c:pt>
                <c:pt idx="1638">
                  <c:v>-35.3043347819765</c:v>
                </c:pt>
                <c:pt idx="1639">
                  <c:v>-34.483303740535192</c:v>
                </c:pt>
                <c:pt idx="1640">
                  <c:v>-34.483303740535192</c:v>
                </c:pt>
                <c:pt idx="1641">
                  <c:v>-33.662272699093876</c:v>
                </c:pt>
                <c:pt idx="1642">
                  <c:v>-33.662272699093876</c:v>
                </c:pt>
                <c:pt idx="1643">
                  <c:v>-32.020210616211244</c:v>
                </c:pt>
                <c:pt idx="1644">
                  <c:v>-32.020210616211244</c:v>
                </c:pt>
                <c:pt idx="1645">
                  <c:v>-31.199179574769936</c:v>
                </c:pt>
                <c:pt idx="1646">
                  <c:v>-30.378148533328616</c:v>
                </c:pt>
                <c:pt idx="1647">
                  <c:v>-29.557117491887308</c:v>
                </c:pt>
                <c:pt idx="1648">
                  <c:v>-28.736086450445985</c:v>
                </c:pt>
                <c:pt idx="1649">
                  <c:v>-28.736086450445985</c:v>
                </c:pt>
                <c:pt idx="1650">
                  <c:v>-27.915055409004676</c:v>
                </c:pt>
                <c:pt idx="1651">
                  <c:v>-27.094024367563364</c:v>
                </c:pt>
                <c:pt idx="1652">
                  <c:v>-26.272993326122048</c:v>
                </c:pt>
                <c:pt idx="1653">
                  <c:v>-26.272993326122048</c:v>
                </c:pt>
                <c:pt idx="1654">
                  <c:v>-25.451962284680732</c:v>
                </c:pt>
                <c:pt idx="1655">
                  <c:v>-23.809900201798104</c:v>
                </c:pt>
                <c:pt idx="1656">
                  <c:v>-23.809900201798104</c:v>
                </c:pt>
                <c:pt idx="1657">
                  <c:v>-22.988869160356796</c:v>
                </c:pt>
                <c:pt idx="1658">
                  <c:v>-22.16783811891548</c:v>
                </c:pt>
                <c:pt idx="1659">
                  <c:v>-21.346807077474164</c:v>
                </c:pt>
                <c:pt idx="1660">
                  <c:v>-20.525776036032852</c:v>
                </c:pt>
                <c:pt idx="1661">
                  <c:v>-20.525776036032852</c:v>
                </c:pt>
                <c:pt idx="1662">
                  <c:v>-19.704744994591536</c:v>
                </c:pt>
                <c:pt idx="1663">
                  <c:v>-18.883713953150224</c:v>
                </c:pt>
                <c:pt idx="1664">
                  <c:v>-18.883713953150224</c:v>
                </c:pt>
                <c:pt idx="1665">
                  <c:v>-18.062682911708908</c:v>
                </c:pt>
                <c:pt idx="1666">
                  <c:v>-17.241651870267596</c:v>
                </c:pt>
                <c:pt idx="1667">
                  <c:v>-15.599589787384968</c:v>
                </c:pt>
                <c:pt idx="1668">
                  <c:v>-15.599589787384968</c:v>
                </c:pt>
                <c:pt idx="1669">
                  <c:v>-14.778558745943654</c:v>
                </c:pt>
                <c:pt idx="1670">
                  <c:v>-14.778558745943654</c:v>
                </c:pt>
                <c:pt idx="1671">
                  <c:v>-13.957527704502338</c:v>
                </c:pt>
                <c:pt idx="1672">
                  <c:v>-13.136496663061024</c:v>
                </c:pt>
                <c:pt idx="1673">
                  <c:v>-12.315465621619708</c:v>
                </c:pt>
                <c:pt idx="1674">
                  <c:v>-11.494434580178398</c:v>
                </c:pt>
                <c:pt idx="1675">
                  <c:v>-10.673403538737082</c:v>
                </c:pt>
                <c:pt idx="1676">
                  <c:v>-10.673403538737082</c:v>
                </c:pt>
                <c:pt idx="1677">
                  <c:v>-9.031341455854454</c:v>
                </c:pt>
                <c:pt idx="1678">
                  <c:v>-9.031341455854454</c:v>
                </c:pt>
                <c:pt idx="1679">
                  <c:v>-8.2103104144131418</c:v>
                </c:pt>
                <c:pt idx="1680">
                  <c:v>-7.3892793729718269</c:v>
                </c:pt>
                <c:pt idx="1681">
                  <c:v>-6.568248331530512</c:v>
                </c:pt>
                <c:pt idx="1682">
                  <c:v>-6.568248331530512</c:v>
                </c:pt>
                <c:pt idx="1683">
                  <c:v>-5.7472172900891989</c:v>
                </c:pt>
                <c:pt idx="1684">
                  <c:v>-4.926186248647884</c:v>
                </c:pt>
                <c:pt idx="1685">
                  <c:v>-4.1051552072065709</c:v>
                </c:pt>
                <c:pt idx="1686">
                  <c:v>-3.284124165765256</c:v>
                </c:pt>
                <c:pt idx="1687">
                  <c:v>-3.284124165765256</c:v>
                </c:pt>
                <c:pt idx="1688">
                  <c:v>-2.463093124323942</c:v>
                </c:pt>
                <c:pt idx="1689">
                  <c:v>-2.463093124323942</c:v>
                </c:pt>
                <c:pt idx="1690">
                  <c:v>-1.642062082882628</c:v>
                </c:pt>
                <c:pt idx="1691">
                  <c:v>-0.821031041441314</c:v>
                </c:pt>
                <c:pt idx="1692">
                  <c:v>0</c:v>
                </c:pt>
                <c:pt idx="1693">
                  <c:v>0.821031041441314</c:v>
                </c:pt>
                <c:pt idx="1694">
                  <c:v>0.821031041441314</c:v>
                </c:pt>
                <c:pt idx="1695">
                  <c:v>0.821031041441314</c:v>
                </c:pt>
                <c:pt idx="1696">
                  <c:v>1.642062082882628</c:v>
                </c:pt>
                <c:pt idx="1697">
                  <c:v>2.463093124323942</c:v>
                </c:pt>
                <c:pt idx="1698">
                  <c:v>2.463093124323942</c:v>
                </c:pt>
                <c:pt idx="1699">
                  <c:v>3.284124165765256</c:v>
                </c:pt>
                <c:pt idx="1700">
                  <c:v>3.284124165765256</c:v>
                </c:pt>
                <c:pt idx="1701">
                  <c:v>4.1051552072065709</c:v>
                </c:pt>
                <c:pt idx="1702">
                  <c:v>3.284124165765256</c:v>
                </c:pt>
                <c:pt idx="1703">
                  <c:v>4.1051552072065709</c:v>
                </c:pt>
                <c:pt idx="1704">
                  <c:v>3.284124165765256</c:v>
                </c:pt>
                <c:pt idx="1705">
                  <c:v>4.1051552072065709</c:v>
                </c:pt>
                <c:pt idx="1706">
                  <c:v>3.284124165765256</c:v>
                </c:pt>
                <c:pt idx="1707">
                  <c:v>3.284124165765256</c:v>
                </c:pt>
                <c:pt idx="1708">
                  <c:v>4.1051552072065709</c:v>
                </c:pt>
                <c:pt idx="1709">
                  <c:v>4.1051552072065709</c:v>
                </c:pt>
                <c:pt idx="1710">
                  <c:v>3.284124165765256</c:v>
                </c:pt>
                <c:pt idx="1711">
                  <c:v>3.284124165765256</c:v>
                </c:pt>
                <c:pt idx="1712">
                  <c:v>4.1051552072065709</c:v>
                </c:pt>
                <c:pt idx="1713">
                  <c:v>3.284124165765256</c:v>
                </c:pt>
                <c:pt idx="1714">
                  <c:v>3.284124165765256</c:v>
                </c:pt>
                <c:pt idx="1715">
                  <c:v>3.284124165765256</c:v>
                </c:pt>
                <c:pt idx="1716">
                  <c:v>3.284124165765256</c:v>
                </c:pt>
                <c:pt idx="1717">
                  <c:v>3.284124165765256</c:v>
                </c:pt>
                <c:pt idx="1718">
                  <c:v>3.284124165765256</c:v>
                </c:pt>
                <c:pt idx="1719">
                  <c:v>4.1051552072065709</c:v>
                </c:pt>
                <c:pt idx="1720">
                  <c:v>4.1051552072065709</c:v>
                </c:pt>
                <c:pt idx="1721">
                  <c:v>4.1051552072065709</c:v>
                </c:pt>
                <c:pt idx="1722">
                  <c:v>4.1051552072065709</c:v>
                </c:pt>
                <c:pt idx="1723">
                  <c:v>4.926186248647884</c:v>
                </c:pt>
                <c:pt idx="1724">
                  <c:v>4.1051552072065709</c:v>
                </c:pt>
                <c:pt idx="1725">
                  <c:v>4.926186248647884</c:v>
                </c:pt>
                <c:pt idx="1726">
                  <c:v>4.926186248647884</c:v>
                </c:pt>
                <c:pt idx="1727">
                  <c:v>4.926186248647884</c:v>
                </c:pt>
                <c:pt idx="1728">
                  <c:v>4.926186248647884</c:v>
                </c:pt>
                <c:pt idx="1729">
                  <c:v>4.926186248647884</c:v>
                </c:pt>
                <c:pt idx="1730">
                  <c:v>5.7472172900891989</c:v>
                </c:pt>
                <c:pt idx="1731">
                  <c:v>5.7472172900891989</c:v>
                </c:pt>
                <c:pt idx="1732">
                  <c:v>6.568248331530512</c:v>
                </c:pt>
                <c:pt idx="1733">
                  <c:v>6.568248331530512</c:v>
                </c:pt>
                <c:pt idx="1734">
                  <c:v>6.568248331530512</c:v>
                </c:pt>
                <c:pt idx="1735">
                  <c:v>7.3892793729718269</c:v>
                </c:pt>
                <c:pt idx="1736">
                  <c:v>6.568248331530512</c:v>
                </c:pt>
                <c:pt idx="1737">
                  <c:v>7.3892793729718269</c:v>
                </c:pt>
                <c:pt idx="1738">
                  <c:v>9.031341455854454</c:v>
                </c:pt>
                <c:pt idx="1739">
                  <c:v>9.852372497295768</c:v>
                </c:pt>
                <c:pt idx="1740">
                  <c:v>13.136496663061024</c:v>
                </c:pt>
                <c:pt idx="1741">
                  <c:v>22.16783811891548</c:v>
                </c:pt>
                <c:pt idx="1742">
                  <c:v>40.230521030624388</c:v>
                </c:pt>
                <c:pt idx="1743">
                  <c:v>50.082893527920156</c:v>
                </c:pt>
                <c:pt idx="1744">
                  <c:v>51.724955610802787</c:v>
                </c:pt>
                <c:pt idx="1745">
                  <c:v>53.367017693685419</c:v>
                </c:pt>
                <c:pt idx="1746">
                  <c:v>52.545986652244096</c:v>
                </c:pt>
                <c:pt idx="1747">
                  <c:v>54.188048735126728</c:v>
                </c:pt>
                <c:pt idx="1748">
                  <c:v>54.188048735126728</c:v>
                </c:pt>
                <c:pt idx="1749">
                  <c:v>54.188048735126728</c:v>
                </c:pt>
                <c:pt idx="1750">
                  <c:v>54.188048735126728</c:v>
                </c:pt>
                <c:pt idx="1751">
                  <c:v>54.188048735126728</c:v>
                </c:pt>
                <c:pt idx="1752">
                  <c:v>54.188048735126728</c:v>
                </c:pt>
                <c:pt idx="1753">
                  <c:v>55.009079776568043</c:v>
                </c:pt>
                <c:pt idx="1754">
                  <c:v>55.009079776568043</c:v>
                </c:pt>
                <c:pt idx="1755">
                  <c:v>55.830110818009352</c:v>
                </c:pt>
                <c:pt idx="1756">
                  <c:v>55.830110818009352</c:v>
                </c:pt>
                <c:pt idx="1757">
                  <c:v>55.830110818009352</c:v>
                </c:pt>
                <c:pt idx="1758">
                  <c:v>55.830110818009352</c:v>
                </c:pt>
                <c:pt idx="1759">
                  <c:v>56.651141859450661</c:v>
                </c:pt>
                <c:pt idx="1760">
                  <c:v>56.651141859450661</c:v>
                </c:pt>
                <c:pt idx="1761">
                  <c:v>56.651141859450661</c:v>
                </c:pt>
                <c:pt idx="1762">
                  <c:v>57.47217290089197</c:v>
                </c:pt>
                <c:pt idx="1763">
                  <c:v>56.651141859450661</c:v>
                </c:pt>
                <c:pt idx="1764">
                  <c:v>57.47217290089197</c:v>
                </c:pt>
                <c:pt idx="1765">
                  <c:v>57.47217290089197</c:v>
                </c:pt>
                <c:pt idx="1766">
                  <c:v>58.293203942333292</c:v>
                </c:pt>
                <c:pt idx="1767">
                  <c:v>57.47217290089197</c:v>
                </c:pt>
                <c:pt idx="1768">
                  <c:v>58.293203942333292</c:v>
                </c:pt>
                <c:pt idx="1769">
                  <c:v>58.293203942333292</c:v>
                </c:pt>
                <c:pt idx="1770">
                  <c:v>58.293203942333292</c:v>
                </c:pt>
                <c:pt idx="1771">
                  <c:v>59.114234983774615</c:v>
                </c:pt>
                <c:pt idx="1772">
                  <c:v>59.114234983774615</c:v>
                </c:pt>
                <c:pt idx="1773">
                  <c:v>59.114234983774615</c:v>
                </c:pt>
                <c:pt idx="1774">
                  <c:v>59.114234983774615</c:v>
                </c:pt>
                <c:pt idx="1775">
                  <c:v>59.114234983774615</c:v>
                </c:pt>
                <c:pt idx="1776">
                  <c:v>59.935266025215924</c:v>
                </c:pt>
                <c:pt idx="1777">
                  <c:v>59.935266025215924</c:v>
                </c:pt>
                <c:pt idx="1778">
                  <c:v>59.935266025215924</c:v>
                </c:pt>
                <c:pt idx="1779">
                  <c:v>59.935266025215924</c:v>
                </c:pt>
                <c:pt idx="1780">
                  <c:v>59.935266025215924</c:v>
                </c:pt>
                <c:pt idx="1781">
                  <c:v>60.756297066657233</c:v>
                </c:pt>
                <c:pt idx="1782">
                  <c:v>59.935266025215924</c:v>
                </c:pt>
                <c:pt idx="1783">
                  <c:v>60.756297066657233</c:v>
                </c:pt>
                <c:pt idx="1784">
                  <c:v>60.756297066657233</c:v>
                </c:pt>
                <c:pt idx="1785">
                  <c:v>60.756297066657233</c:v>
                </c:pt>
                <c:pt idx="1786">
                  <c:v>60.756297066657233</c:v>
                </c:pt>
                <c:pt idx="1787">
                  <c:v>60.756297066657233</c:v>
                </c:pt>
                <c:pt idx="1788">
                  <c:v>60.756297066657233</c:v>
                </c:pt>
                <c:pt idx="1789">
                  <c:v>60.756297066657233</c:v>
                </c:pt>
                <c:pt idx="1790">
                  <c:v>60.756297066657233</c:v>
                </c:pt>
                <c:pt idx="1791">
                  <c:v>60.756297066657233</c:v>
                </c:pt>
                <c:pt idx="1792">
                  <c:v>60.756297066657233</c:v>
                </c:pt>
                <c:pt idx="1793">
                  <c:v>60.756297066657233</c:v>
                </c:pt>
                <c:pt idx="1794">
                  <c:v>60.756297066657233</c:v>
                </c:pt>
                <c:pt idx="1795">
                  <c:v>60.756297066657233</c:v>
                </c:pt>
                <c:pt idx="1796">
                  <c:v>60.756297066657233</c:v>
                </c:pt>
                <c:pt idx="1797">
                  <c:v>60.756297066657233</c:v>
                </c:pt>
                <c:pt idx="1798">
                  <c:v>60.756297066657233</c:v>
                </c:pt>
                <c:pt idx="1799">
                  <c:v>60.756297066657233</c:v>
                </c:pt>
                <c:pt idx="1800">
                  <c:v>60.756297066657233</c:v>
                </c:pt>
                <c:pt idx="1801">
                  <c:v>60.756297066657233</c:v>
                </c:pt>
                <c:pt idx="1802">
                  <c:v>59.935266025215924</c:v>
                </c:pt>
                <c:pt idx="1803">
                  <c:v>59.935266025215924</c:v>
                </c:pt>
                <c:pt idx="1804">
                  <c:v>60.756297066657233</c:v>
                </c:pt>
                <c:pt idx="1805">
                  <c:v>60.756297066657233</c:v>
                </c:pt>
                <c:pt idx="1806">
                  <c:v>60.756297066657233</c:v>
                </c:pt>
                <c:pt idx="1807">
                  <c:v>60.756297066657233</c:v>
                </c:pt>
                <c:pt idx="1808">
                  <c:v>59.935266025215924</c:v>
                </c:pt>
                <c:pt idx="1809">
                  <c:v>59.935266025215924</c:v>
                </c:pt>
                <c:pt idx="1810">
                  <c:v>59.935266025215924</c:v>
                </c:pt>
                <c:pt idx="1811">
                  <c:v>59.114234983774615</c:v>
                </c:pt>
                <c:pt idx="1812">
                  <c:v>59.935266025215924</c:v>
                </c:pt>
                <c:pt idx="1813">
                  <c:v>59.114234983774615</c:v>
                </c:pt>
                <c:pt idx="1814">
                  <c:v>59.114234983774615</c:v>
                </c:pt>
                <c:pt idx="1815">
                  <c:v>59.114234983774615</c:v>
                </c:pt>
                <c:pt idx="1816">
                  <c:v>59.114234983774615</c:v>
                </c:pt>
                <c:pt idx="1817">
                  <c:v>59.114234983774615</c:v>
                </c:pt>
                <c:pt idx="1818">
                  <c:v>58.293203942333292</c:v>
                </c:pt>
                <c:pt idx="1819">
                  <c:v>58.293203942333292</c:v>
                </c:pt>
                <c:pt idx="1820">
                  <c:v>58.293203942333292</c:v>
                </c:pt>
                <c:pt idx="1821">
                  <c:v>58.293203942333292</c:v>
                </c:pt>
                <c:pt idx="1822">
                  <c:v>57.47217290089197</c:v>
                </c:pt>
                <c:pt idx="1823">
                  <c:v>56.651141859450661</c:v>
                </c:pt>
                <c:pt idx="1824">
                  <c:v>57.47217290089197</c:v>
                </c:pt>
                <c:pt idx="1825">
                  <c:v>56.651141859450661</c:v>
                </c:pt>
                <c:pt idx="1826">
                  <c:v>56.651141859450661</c:v>
                </c:pt>
                <c:pt idx="1827">
                  <c:v>56.651141859450661</c:v>
                </c:pt>
                <c:pt idx="1828">
                  <c:v>55.830110818009352</c:v>
                </c:pt>
                <c:pt idx="1829">
                  <c:v>55.830110818009352</c:v>
                </c:pt>
                <c:pt idx="1830">
                  <c:v>55.830110818009352</c:v>
                </c:pt>
                <c:pt idx="1831">
                  <c:v>55.830110818009352</c:v>
                </c:pt>
                <c:pt idx="1832">
                  <c:v>55.009079776568043</c:v>
                </c:pt>
                <c:pt idx="1833">
                  <c:v>55.009079776568043</c:v>
                </c:pt>
                <c:pt idx="1834">
                  <c:v>54.188048735126728</c:v>
                </c:pt>
                <c:pt idx="1835">
                  <c:v>54.188048735126728</c:v>
                </c:pt>
                <c:pt idx="1836">
                  <c:v>53.367017693685419</c:v>
                </c:pt>
                <c:pt idx="1837">
                  <c:v>54.188048735126728</c:v>
                </c:pt>
                <c:pt idx="1838">
                  <c:v>52.545986652244096</c:v>
                </c:pt>
                <c:pt idx="1839">
                  <c:v>52.545986652244096</c:v>
                </c:pt>
                <c:pt idx="1840">
                  <c:v>52.545986652244096</c:v>
                </c:pt>
                <c:pt idx="1841">
                  <c:v>51.724955610802787</c:v>
                </c:pt>
                <c:pt idx="1842">
                  <c:v>51.724955610802787</c:v>
                </c:pt>
                <c:pt idx="1843">
                  <c:v>50.903924569361465</c:v>
                </c:pt>
                <c:pt idx="1844">
                  <c:v>50.903924569361465</c:v>
                </c:pt>
                <c:pt idx="1845">
                  <c:v>50.082893527920156</c:v>
                </c:pt>
                <c:pt idx="1846">
                  <c:v>50.082893527920156</c:v>
                </c:pt>
                <c:pt idx="1847">
                  <c:v>49.261862486478833</c:v>
                </c:pt>
                <c:pt idx="1848">
                  <c:v>49.261862486478833</c:v>
                </c:pt>
                <c:pt idx="1849">
                  <c:v>49.261862486478833</c:v>
                </c:pt>
                <c:pt idx="1850">
                  <c:v>48.440831445037524</c:v>
                </c:pt>
                <c:pt idx="1851">
                  <c:v>47.619800403596209</c:v>
                </c:pt>
                <c:pt idx="1852">
                  <c:v>47.619800403596209</c:v>
                </c:pt>
                <c:pt idx="1853">
                  <c:v>46.7987693621549</c:v>
                </c:pt>
                <c:pt idx="1854">
                  <c:v>45.977738320713591</c:v>
                </c:pt>
                <c:pt idx="1855">
                  <c:v>45.977738320713591</c:v>
                </c:pt>
                <c:pt idx="1856">
                  <c:v>45.156707279272275</c:v>
                </c:pt>
                <c:pt idx="1857">
                  <c:v>44.33567623783096</c:v>
                </c:pt>
                <c:pt idx="1858">
                  <c:v>44.33567623783096</c:v>
                </c:pt>
                <c:pt idx="1859">
                  <c:v>43.514645196389644</c:v>
                </c:pt>
                <c:pt idx="1860">
                  <c:v>42.693614154948328</c:v>
                </c:pt>
                <c:pt idx="1861">
                  <c:v>42.693614154948328</c:v>
                </c:pt>
                <c:pt idx="1862">
                  <c:v>41.872583113507012</c:v>
                </c:pt>
                <c:pt idx="1863">
                  <c:v>41.051552072065704</c:v>
                </c:pt>
                <c:pt idx="1864">
                  <c:v>41.051552072065704</c:v>
                </c:pt>
                <c:pt idx="1865">
                  <c:v>40.230521030624388</c:v>
                </c:pt>
                <c:pt idx="1866">
                  <c:v>39.409489989183072</c:v>
                </c:pt>
                <c:pt idx="1867">
                  <c:v>39.409489989183072</c:v>
                </c:pt>
                <c:pt idx="1868">
                  <c:v>38.588458947741756</c:v>
                </c:pt>
                <c:pt idx="1869">
                  <c:v>37.767427906300448</c:v>
                </c:pt>
                <c:pt idx="1870">
                  <c:v>37.767427906300448</c:v>
                </c:pt>
                <c:pt idx="1871">
                  <c:v>36.946396864859132</c:v>
                </c:pt>
                <c:pt idx="1872">
                  <c:v>36.946396864859132</c:v>
                </c:pt>
                <c:pt idx="1873">
                  <c:v>36.125365823417816</c:v>
                </c:pt>
                <c:pt idx="1874">
                  <c:v>35.3043347819765</c:v>
                </c:pt>
                <c:pt idx="1875">
                  <c:v>35.3043347819765</c:v>
                </c:pt>
                <c:pt idx="1876">
                  <c:v>34.483303740535192</c:v>
                </c:pt>
                <c:pt idx="1877">
                  <c:v>33.662272699093876</c:v>
                </c:pt>
                <c:pt idx="1878">
                  <c:v>32.841241657652567</c:v>
                </c:pt>
                <c:pt idx="1879">
                  <c:v>32.020210616211244</c:v>
                </c:pt>
                <c:pt idx="1880">
                  <c:v>32.020210616211244</c:v>
                </c:pt>
                <c:pt idx="1881">
                  <c:v>31.199179574769936</c:v>
                </c:pt>
                <c:pt idx="1882">
                  <c:v>30.378148533328616</c:v>
                </c:pt>
                <c:pt idx="1883">
                  <c:v>29.557117491887308</c:v>
                </c:pt>
                <c:pt idx="1884">
                  <c:v>29.557117491887308</c:v>
                </c:pt>
                <c:pt idx="1885">
                  <c:v>28.736086450445985</c:v>
                </c:pt>
                <c:pt idx="1886">
                  <c:v>27.915055409004676</c:v>
                </c:pt>
                <c:pt idx="1887">
                  <c:v>27.094024367563364</c:v>
                </c:pt>
                <c:pt idx="1888">
                  <c:v>26.272993326122048</c:v>
                </c:pt>
                <c:pt idx="1889">
                  <c:v>25.451962284680732</c:v>
                </c:pt>
                <c:pt idx="1890">
                  <c:v>24.630931243239417</c:v>
                </c:pt>
                <c:pt idx="1891">
                  <c:v>24.630931243239417</c:v>
                </c:pt>
                <c:pt idx="1892">
                  <c:v>22.988869160356796</c:v>
                </c:pt>
                <c:pt idx="1893">
                  <c:v>22.988869160356796</c:v>
                </c:pt>
                <c:pt idx="1894">
                  <c:v>22.16783811891548</c:v>
                </c:pt>
                <c:pt idx="1895">
                  <c:v>22.16783811891548</c:v>
                </c:pt>
                <c:pt idx="1896">
                  <c:v>21.346807077474164</c:v>
                </c:pt>
                <c:pt idx="1897">
                  <c:v>19.704744994591536</c:v>
                </c:pt>
                <c:pt idx="1898">
                  <c:v>19.704744994591536</c:v>
                </c:pt>
                <c:pt idx="1899">
                  <c:v>18.883713953150224</c:v>
                </c:pt>
                <c:pt idx="1900">
                  <c:v>18.062682911708908</c:v>
                </c:pt>
                <c:pt idx="1901">
                  <c:v>17.241651870267596</c:v>
                </c:pt>
                <c:pt idx="1902">
                  <c:v>17.241651870267596</c:v>
                </c:pt>
                <c:pt idx="1903">
                  <c:v>16.420620828826284</c:v>
                </c:pt>
                <c:pt idx="1904">
                  <c:v>15.599589787384968</c:v>
                </c:pt>
                <c:pt idx="1905">
                  <c:v>14.778558745943654</c:v>
                </c:pt>
                <c:pt idx="1906">
                  <c:v>14.778558745943654</c:v>
                </c:pt>
                <c:pt idx="1907">
                  <c:v>13.136496663061024</c:v>
                </c:pt>
                <c:pt idx="1908">
                  <c:v>12.315465621619708</c:v>
                </c:pt>
                <c:pt idx="1909">
                  <c:v>11.494434580178398</c:v>
                </c:pt>
                <c:pt idx="1910">
                  <c:v>10.673403538737082</c:v>
                </c:pt>
                <c:pt idx="1911">
                  <c:v>11.494434580178398</c:v>
                </c:pt>
                <c:pt idx="1912">
                  <c:v>10.673403538737082</c:v>
                </c:pt>
                <c:pt idx="1913">
                  <c:v>9.852372497295768</c:v>
                </c:pt>
                <c:pt idx="1914">
                  <c:v>8.2103104144131418</c:v>
                </c:pt>
                <c:pt idx="1915">
                  <c:v>8.2103104144131418</c:v>
                </c:pt>
                <c:pt idx="1916">
                  <c:v>7.3892793729718269</c:v>
                </c:pt>
                <c:pt idx="1917">
                  <c:v>6.568248331530512</c:v>
                </c:pt>
                <c:pt idx="1918">
                  <c:v>5.7472172900891989</c:v>
                </c:pt>
                <c:pt idx="1919">
                  <c:v>5.7472172900891989</c:v>
                </c:pt>
                <c:pt idx="1920">
                  <c:v>4.926186248647884</c:v>
                </c:pt>
                <c:pt idx="1921">
                  <c:v>4.1051552072065709</c:v>
                </c:pt>
                <c:pt idx="1922">
                  <c:v>3.284124165765256</c:v>
                </c:pt>
                <c:pt idx="1923">
                  <c:v>3.284124165765256</c:v>
                </c:pt>
                <c:pt idx="1924">
                  <c:v>2.463093124323942</c:v>
                </c:pt>
                <c:pt idx="1925">
                  <c:v>2.463093124323942</c:v>
                </c:pt>
                <c:pt idx="1926">
                  <c:v>1.642062082882628</c:v>
                </c:pt>
                <c:pt idx="1927">
                  <c:v>0.821031041441314</c:v>
                </c:pt>
                <c:pt idx="1928">
                  <c:v>0.821031041441314</c:v>
                </c:pt>
                <c:pt idx="1929">
                  <c:v>-0.821031041441314</c:v>
                </c:pt>
                <c:pt idx="1930">
                  <c:v>-0.821031041441314</c:v>
                </c:pt>
                <c:pt idx="1931">
                  <c:v>-1.642062082882628</c:v>
                </c:pt>
                <c:pt idx="1932">
                  <c:v>-2.463093124323942</c:v>
                </c:pt>
                <c:pt idx="1933">
                  <c:v>-2.463093124323942</c:v>
                </c:pt>
                <c:pt idx="1934">
                  <c:v>-2.463093124323942</c:v>
                </c:pt>
                <c:pt idx="1935">
                  <c:v>-2.463093124323942</c:v>
                </c:pt>
                <c:pt idx="1936">
                  <c:v>-2.463093124323942</c:v>
                </c:pt>
                <c:pt idx="1937">
                  <c:v>-3.284124165765256</c:v>
                </c:pt>
                <c:pt idx="1938">
                  <c:v>-3.284124165765256</c:v>
                </c:pt>
                <c:pt idx="1939">
                  <c:v>-3.284124165765256</c:v>
                </c:pt>
                <c:pt idx="1940">
                  <c:v>-2.463093124323942</c:v>
                </c:pt>
                <c:pt idx="1941">
                  <c:v>-4.1051552072065709</c:v>
                </c:pt>
                <c:pt idx="1942">
                  <c:v>-3.284124165765256</c:v>
                </c:pt>
                <c:pt idx="1943">
                  <c:v>-3.284124165765256</c:v>
                </c:pt>
                <c:pt idx="1944">
                  <c:v>-2.463093124323942</c:v>
                </c:pt>
                <c:pt idx="1945">
                  <c:v>-4.1051552072065709</c:v>
                </c:pt>
                <c:pt idx="1946">
                  <c:v>-3.284124165765256</c:v>
                </c:pt>
                <c:pt idx="1947">
                  <c:v>-3.284124165765256</c:v>
                </c:pt>
                <c:pt idx="1948">
                  <c:v>-3.284124165765256</c:v>
                </c:pt>
                <c:pt idx="1949">
                  <c:v>-3.284124165765256</c:v>
                </c:pt>
                <c:pt idx="1950">
                  <c:v>-3.284124165765256</c:v>
                </c:pt>
                <c:pt idx="1951">
                  <c:v>-4.1051552072065709</c:v>
                </c:pt>
                <c:pt idx="1952">
                  <c:v>-3.284124165765256</c:v>
                </c:pt>
                <c:pt idx="1953">
                  <c:v>-3.284124165765256</c:v>
                </c:pt>
                <c:pt idx="1954">
                  <c:v>-4.1051552072065709</c:v>
                </c:pt>
                <c:pt idx="1955">
                  <c:v>-4.1051552072065709</c:v>
                </c:pt>
                <c:pt idx="1956">
                  <c:v>-4.1051552072065709</c:v>
                </c:pt>
                <c:pt idx="1957">
                  <c:v>-4.1051552072065709</c:v>
                </c:pt>
                <c:pt idx="1958">
                  <c:v>-4.1051552072065709</c:v>
                </c:pt>
                <c:pt idx="1959">
                  <c:v>-4.1051552072065709</c:v>
                </c:pt>
                <c:pt idx="1960">
                  <c:v>-4.1051552072065709</c:v>
                </c:pt>
                <c:pt idx="1961">
                  <c:v>-4.1051552072065709</c:v>
                </c:pt>
                <c:pt idx="1962">
                  <c:v>-4.926186248647884</c:v>
                </c:pt>
                <c:pt idx="1963">
                  <c:v>-4.926186248647884</c:v>
                </c:pt>
                <c:pt idx="1964">
                  <c:v>-4.926186248647884</c:v>
                </c:pt>
                <c:pt idx="1965">
                  <c:v>-5.7472172900891989</c:v>
                </c:pt>
                <c:pt idx="1966">
                  <c:v>-5.7472172900891989</c:v>
                </c:pt>
                <c:pt idx="1967">
                  <c:v>-5.7472172900891989</c:v>
                </c:pt>
                <c:pt idx="1968">
                  <c:v>-5.7472172900891989</c:v>
                </c:pt>
                <c:pt idx="1969">
                  <c:v>-5.7472172900891989</c:v>
                </c:pt>
                <c:pt idx="1970">
                  <c:v>-5.7472172900891989</c:v>
                </c:pt>
                <c:pt idx="1971">
                  <c:v>-6.568248331530512</c:v>
                </c:pt>
                <c:pt idx="1972">
                  <c:v>-7.3892793729718269</c:v>
                </c:pt>
                <c:pt idx="1973">
                  <c:v>-7.3892793729718269</c:v>
                </c:pt>
                <c:pt idx="1974">
                  <c:v>-9.031341455854454</c:v>
                </c:pt>
                <c:pt idx="1975">
                  <c:v>-10.673403538737082</c:v>
                </c:pt>
                <c:pt idx="1976">
                  <c:v>-16.420620828826284</c:v>
                </c:pt>
                <c:pt idx="1977">
                  <c:v>-30.378148533328616</c:v>
                </c:pt>
                <c:pt idx="1978">
                  <c:v>-47.619800403596209</c:v>
                </c:pt>
                <c:pt idx="1979">
                  <c:v>-51.724955610802787</c:v>
                </c:pt>
                <c:pt idx="1980">
                  <c:v>-51.724955610802787</c:v>
                </c:pt>
                <c:pt idx="1981">
                  <c:v>-52.545986652244096</c:v>
                </c:pt>
                <c:pt idx="1982">
                  <c:v>-52.545986652244096</c:v>
                </c:pt>
                <c:pt idx="1983">
                  <c:v>-53.367017693685419</c:v>
                </c:pt>
                <c:pt idx="1984">
                  <c:v>-53.367017693685419</c:v>
                </c:pt>
                <c:pt idx="1985">
                  <c:v>-54.188048735126728</c:v>
                </c:pt>
                <c:pt idx="1986">
                  <c:v>-54.188048735126728</c:v>
                </c:pt>
                <c:pt idx="1987">
                  <c:v>-54.188048735126728</c:v>
                </c:pt>
                <c:pt idx="1988">
                  <c:v>-54.188048735126728</c:v>
                </c:pt>
                <c:pt idx="1989">
                  <c:v>-55.009079776568043</c:v>
                </c:pt>
                <c:pt idx="1990">
                  <c:v>-55.009079776568043</c:v>
                </c:pt>
                <c:pt idx="1991">
                  <c:v>-55.830110818009352</c:v>
                </c:pt>
                <c:pt idx="1992">
                  <c:v>-55.830110818009352</c:v>
                </c:pt>
                <c:pt idx="1993">
                  <c:v>-55.830110818009352</c:v>
                </c:pt>
                <c:pt idx="1994">
                  <c:v>-55.830110818009352</c:v>
                </c:pt>
                <c:pt idx="1995">
                  <c:v>-56.651141859450661</c:v>
                </c:pt>
                <c:pt idx="1996">
                  <c:v>-56.651141859450661</c:v>
                </c:pt>
                <c:pt idx="1997">
                  <c:v>-56.651141859450661</c:v>
                </c:pt>
                <c:pt idx="1998">
                  <c:v>-57.47217290089197</c:v>
                </c:pt>
                <c:pt idx="1999">
                  <c:v>-56.651141859450661</c:v>
                </c:pt>
                <c:pt idx="2000">
                  <c:v>-57.47217290089197</c:v>
                </c:pt>
                <c:pt idx="2001">
                  <c:v>-58.293203942333292</c:v>
                </c:pt>
                <c:pt idx="2002">
                  <c:v>-58.293203942333292</c:v>
                </c:pt>
                <c:pt idx="2003">
                  <c:v>-58.293203942333292</c:v>
                </c:pt>
                <c:pt idx="2004">
                  <c:v>-58.293203942333292</c:v>
                </c:pt>
                <c:pt idx="2005">
                  <c:v>-58.293203942333292</c:v>
                </c:pt>
                <c:pt idx="2006">
                  <c:v>-58.293203942333292</c:v>
                </c:pt>
                <c:pt idx="2007">
                  <c:v>-59.114234983774615</c:v>
                </c:pt>
                <c:pt idx="2008">
                  <c:v>-58.293203942333292</c:v>
                </c:pt>
                <c:pt idx="2009">
                  <c:v>-59.114234983774615</c:v>
                </c:pt>
                <c:pt idx="2010">
                  <c:v>-59.935266025215924</c:v>
                </c:pt>
                <c:pt idx="2011">
                  <c:v>-59.935266025215924</c:v>
                </c:pt>
                <c:pt idx="2012">
                  <c:v>-59.114234983774615</c:v>
                </c:pt>
                <c:pt idx="2013">
                  <c:v>-59.935266025215924</c:v>
                </c:pt>
                <c:pt idx="2014">
                  <c:v>-59.935266025215924</c:v>
                </c:pt>
                <c:pt idx="2015">
                  <c:v>-59.935266025215924</c:v>
                </c:pt>
                <c:pt idx="2016">
                  <c:v>-59.935266025215924</c:v>
                </c:pt>
                <c:pt idx="2017">
                  <c:v>-59.935266025215924</c:v>
                </c:pt>
                <c:pt idx="2018">
                  <c:v>-59.935266025215924</c:v>
                </c:pt>
                <c:pt idx="2019">
                  <c:v>-59.935266025215924</c:v>
                </c:pt>
                <c:pt idx="2020">
                  <c:v>-60.756297066657233</c:v>
                </c:pt>
                <c:pt idx="2021">
                  <c:v>-60.756297066657233</c:v>
                </c:pt>
                <c:pt idx="2022">
                  <c:v>-60.756297066657233</c:v>
                </c:pt>
                <c:pt idx="2023">
                  <c:v>-59.935266025215924</c:v>
                </c:pt>
                <c:pt idx="2024">
                  <c:v>-60.756297066657233</c:v>
                </c:pt>
                <c:pt idx="2025">
                  <c:v>-60.756297066657233</c:v>
                </c:pt>
                <c:pt idx="2026">
                  <c:v>-60.756297066657233</c:v>
                </c:pt>
                <c:pt idx="2027">
                  <c:v>-60.756297066657233</c:v>
                </c:pt>
                <c:pt idx="2028">
                  <c:v>-60.756297066657233</c:v>
                </c:pt>
                <c:pt idx="2029">
                  <c:v>-60.756297066657233</c:v>
                </c:pt>
                <c:pt idx="2030">
                  <c:v>-60.756297066657233</c:v>
                </c:pt>
                <c:pt idx="2031">
                  <c:v>-59.935266025215924</c:v>
                </c:pt>
                <c:pt idx="2032">
                  <c:v>-60.756297066657233</c:v>
                </c:pt>
                <c:pt idx="2033">
                  <c:v>-59.935266025215924</c:v>
                </c:pt>
                <c:pt idx="2034">
                  <c:v>-60.756297066657233</c:v>
                </c:pt>
                <c:pt idx="2035">
                  <c:v>-59.935266025215924</c:v>
                </c:pt>
                <c:pt idx="2036">
                  <c:v>-59.935266025215924</c:v>
                </c:pt>
                <c:pt idx="2037">
                  <c:v>-59.935266025215924</c:v>
                </c:pt>
                <c:pt idx="2038">
                  <c:v>-60.756297066657233</c:v>
                </c:pt>
                <c:pt idx="2039">
                  <c:v>-59.935266025215924</c:v>
                </c:pt>
                <c:pt idx="2040">
                  <c:v>-60.756297066657233</c:v>
                </c:pt>
                <c:pt idx="2041">
                  <c:v>-59.935266025215924</c:v>
                </c:pt>
                <c:pt idx="2042">
                  <c:v>-59.935266025215924</c:v>
                </c:pt>
                <c:pt idx="2043">
                  <c:v>-59.935266025215924</c:v>
                </c:pt>
                <c:pt idx="2044">
                  <c:v>-59.935266025215924</c:v>
                </c:pt>
                <c:pt idx="2045">
                  <c:v>-59.935266025215924</c:v>
                </c:pt>
                <c:pt idx="2046">
                  <c:v>-59.114234983774615</c:v>
                </c:pt>
                <c:pt idx="2047">
                  <c:v>-59.114234983774615</c:v>
                </c:pt>
                <c:pt idx="2048">
                  <c:v>-59.935266025215924</c:v>
                </c:pt>
                <c:pt idx="2049">
                  <c:v>-59.114234983774615</c:v>
                </c:pt>
                <c:pt idx="2050">
                  <c:v>-59.114234983774615</c:v>
                </c:pt>
                <c:pt idx="2051">
                  <c:v>-59.114234983774615</c:v>
                </c:pt>
                <c:pt idx="2052">
                  <c:v>-59.114234983774615</c:v>
                </c:pt>
                <c:pt idx="2053">
                  <c:v>-59.114234983774615</c:v>
                </c:pt>
                <c:pt idx="2054">
                  <c:v>-58.293203942333292</c:v>
                </c:pt>
                <c:pt idx="2055">
                  <c:v>-58.293203942333292</c:v>
                </c:pt>
                <c:pt idx="2056">
                  <c:v>-57.47217290089197</c:v>
                </c:pt>
                <c:pt idx="2057">
                  <c:v>-57.47217290089197</c:v>
                </c:pt>
                <c:pt idx="2058">
                  <c:v>-57.47217290089197</c:v>
                </c:pt>
                <c:pt idx="2059">
                  <c:v>-57.47217290089197</c:v>
                </c:pt>
                <c:pt idx="2060">
                  <c:v>-56.651141859450661</c:v>
                </c:pt>
                <c:pt idx="2061">
                  <c:v>-55.830110818009352</c:v>
                </c:pt>
                <c:pt idx="2062">
                  <c:v>-56.651141859450661</c:v>
                </c:pt>
                <c:pt idx="2063">
                  <c:v>-55.830110818009352</c:v>
                </c:pt>
                <c:pt idx="2064">
                  <c:v>-55.830110818009352</c:v>
                </c:pt>
                <c:pt idx="2065">
                  <c:v>-55.830110818009352</c:v>
                </c:pt>
                <c:pt idx="2066">
                  <c:v>-55.009079776568043</c:v>
                </c:pt>
                <c:pt idx="2067">
                  <c:v>-55.009079776568043</c:v>
                </c:pt>
                <c:pt idx="2068">
                  <c:v>-54.188048735126728</c:v>
                </c:pt>
                <c:pt idx="2069">
                  <c:v>-54.188048735126728</c:v>
                </c:pt>
                <c:pt idx="2070">
                  <c:v>-54.188048735126728</c:v>
                </c:pt>
                <c:pt idx="2071">
                  <c:v>-53.367017693685419</c:v>
                </c:pt>
                <c:pt idx="2072">
                  <c:v>-53.367017693685419</c:v>
                </c:pt>
                <c:pt idx="2073">
                  <c:v>-52.545986652244096</c:v>
                </c:pt>
                <c:pt idx="2074">
                  <c:v>-52.545986652244096</c:v>
                </c:pt>
                <c:pt idx="2075">
                  <c:v>-52.545986652244096</c:v>
                </c:pt>
                <c:pt idx="2076">
                  <c:v>-51.724955610802787</c:v>
                </c:pt>
                <c:pt idx="2077">
                  <c:v>-51.724955610802787</c:v>
                </c:pt>
                <c:pt idx="2078">
                  <c:v>-51.724955610802787</c:v>
                </c:pt>
                <c:pt idx="2079">
                  <c:v>-50.082893527920156</c:v>
                </c:pt>
                <c:pt idx="2080">
                  <c:v>-50.082893527920156</c:v>
                </c:pt>
                <c:pt idx="2081">
                  <c:v>-50.082893527920156</c:v>
                </c:pt>
                <c:pt idx="2082">
                  <c:v>-49.261862486478833</c:v>
                </c:pt>
                <c:pt idx="2083">
                  <c:v>-48.440831445037524</c:v>
                </c:pt>
                <c:pt idx="2084">
                  <c:v>-48.440831445037524</c:v>
                </c:pt>
                <c:pt idx="2085">
                  <c:v>-47.619800403596209</c:v>
                </c:pt>
                <c:pt idx="2086">
                  <c:v>-47.619800403596209</c:v>
                </c:pt>
                <c:pt idx="2087">
                  <c:v>-47.619800403596209</c:v>
                </c:pt>
                <c:pt idx="2088">
                  <c:v>-46.7987693621549</c:v>
                </c:pt>
                <c:pt idx="2089">
                  <c:v>-46.7987693621549</c:v>
                </c:pt>
                <c:pt idx="2090">
                  <c:v>-45.977738320713591</c:v>
                </c:pt>
                <c:pt idx="2091">
                  <c:v>-45.156707279272275</c:v>
                </c:pt>
                <c:pt idx="2092">
                  <c:v>-45.156707279272275</c:v>
                </c:pt>
                <c:pt idx="2093">
                  <c:v>-44.33567623783096</c:v>
                </c:pt>
                <c:pt idx="2094">
                  <c:v>-44.33567623783096</c:v>
                </c:pt>
                <c:pt idx="2095">
                  <c:v>-43.514645196389644</c:v>
                </c:pt>
                <c:pt idx="2096">
                  <c:v>-42.693614154948328</c:v>
                </c:pt>
                <c:pt idx="2097">
                  <c:v>-42.693614154948328</c:v>
                </c:pt>
                <c:pt idx="2098">
                  <c:v>-41.872583113507012</c:v>
                </c:pt>
                <c:pt idx="2099">
                  <c:v>-41.051552072065704</c:v>
                </c:pt>
                <c:pt idx="2100">
                  <c:v>-41.051552072065704</c:v>
                </c:pt>
                <c:pt idx="2101">
                  <c:v>-40.230521030624388</c:v>
                </c:pt>
                <c:pt idx="2102">
                  <c:v>-39.409489989183072</c:v>
                </c:pt>
                <c:pt idx="2103">
                  <c:v>-38.588458947741756</c:v>
                </c:pt>
                <c:pt idx="2104">
                  <c:v>-38.588458947741756</c:v>
                </c:pt>
                <c:pt idx="2105">
                  <c:v>-37.767427906300448</c:v>
                </c:pt>
                <c:pt idx="2106">
                  <c:v>-36.946396864859132</c:v>
                </c:pt>
                <c:pt idx="2107">
                  <c:v>-36.946396864859132</c:v>
                </c:pt>
                <c:pt idx="2108">
                  <c:v>-36.125365823417816</c:v>
                </c:pt>
                <c:pt idx="2109">
                  <c:v>-35.3043347819765</c:v>
                </c:pt>
                <c:pt idx="2110">
                  <c:v>-35.3043347819765</c:v>
                </c:pt>
                <c:pt idx="2111">
                  <c:v>-33.662272699093876</c:v>
                </c:pt>
                <c:pt idx="2112">
                  <c:v>-33.662272699093876</c:v>
                </c:pt>
                <c:pt idx="2113">
                  <c:v>-32.841241657652567</c:v>
                </c:pt>
                <c:pt idx="2114">
                  <c:v>-32.020210616211244</c:v>
                </c:pt>
                <c:pt idx="2115">
                  <c:v>-31.199179574769936</c:v>
                </c:pt>
                <c:pt idx="2116">
                  <c:v>-31.199179574769936</c:v>
                </c:pt>
                <c:pt idx="2117">
                  <c:v>-30.378148533328616</c:v>
                </c:pt>
                <c:pt idx="2118">
                  <c:v>-29.557117491887308</c:v>
                </c:pt>
                <c:pt idx="2119">
                  <c:v>-29.557117491887308</c:v>
                </c:pt>
                <c:pt idx="2120">
                  <c:v>-28.736086450445985</c:v>
                </c:pt>
                <c:pt idx="2121">
                  <c:v>-27.094024367563364</c:v>
                </c:pt>
                <c:pt idx="2122">
                  <c:v>-27.094024367563364</c:v>
                </c:pt>
                <c:pt idx="2123">
                  <c:v>-26.272993326122048</c:v>
                </c:pt>
                <c:pt idx="2124">
                  <c:v>-26.272993326122048</c:v>
                </c:pt>
                <c:pt idx="2125">
                  <c:v>-25.451962284680732</c:v>
                </c:pt>
                <c:pt idx="2126">
                  <c:v>-23.809900201798104</c:v>
                </c:pt>
                <c:pt idx="2127">
                  <c:v>-23.809900201798104</c:v>
                </c:pt>
                <c:pt idx="2128">
                  <c:v>-23.809900201798104</c:v>
                </c:pt>
                <c:pt idx="2129">
                  <c:v>-22.16783811891548</c:v>
                </c:pt>
                <c:pt idx="2130">
                  <c:v>-21.346807077474164</c:v>
                </c:pt>
                <c:pt idx="2131">
                  <c:v>-20.525776036032852</c:v>
                </c:pt>
                <c:pt idx="2132">
                  <c:v>-20.525776036032852</c:v>
                </c:pt>
                <c:pt idx="2133">
                  <c:v>-19.704744994591536</c:v>
                </c:pt>
                <c:pt idx="2134">
                  <c:v>-18.883713953150224</c:v>
                </c:pt>
                <c:pt idx="2135">
                  <c:v>-18.883713953150224</c:v>
                </c:pt>
                <c:pt idx="2136">
                  <c:v>-18.062682911708908</c:v>
                </c:pt>
                <c:pt idx="2137">
                  <c:v>-17.241651870267596</c:v>
                </c:pt>
                <c:pt idx="2138">
                  <c:v>-16.420620828826284</c:v>
                </c:pt>
                <c:pt idx="2139">
                  <c:v>-15.599589787384968</c:v>
                </c:pt>
                <c:pt idx="2140">
                  <c:v>-14.778558745943654</c:v>
                </c:pt>
                <c:pt idx="2141">
                  <c:v>-13.957527704502338</c:v>
                </c:pt>
                <c:pt idx="2142">
                  <c:v>-13.957527704502338</c:v>
                </c:pt>
                <c:pt idx="2143">
                  <c:v>-13.136496663061024</c:v>
                </c:pt>
                <c:pt idx="2144">
                  <c:v>-12.315465621619708</c:v>
                </c:pt>
                <c:pt idx="2145">
                  <c:v>-11.494434580178398</c:v>
                </c:pt>
                <c:pt idx="2146">
                  <c:v>-10.673403538737082</c:v>
                </c:pt>
                <c:pt idx="2147">
                  <c:v>-9.852372497295768</c:v>
                </c:pt>
                <c:pt idx="2148">
                  <c:v>-9.031341455854454</c:v>
                </c:pt>
                <c:pt idx="2149">
                  <c:v>-8.2103104144131418</c:v>
                </c:pt>
                <c:pt idx="2150">
                  <c:v>-8.2103104144131418</c:v>
                </c:pt>
                <c:pt idx="2151">
                  <c:v>-7.3892793729718269</c:v>
                </c:pt>
                <c:pt idx="2152">
                  <c:v>-7.3892793729718269</c:v>
                </c:pt>
                <c:pt idx="2153">
                  <c:v>-6.568248331530512</c:v>
                </c:pt>
                <c:pt idx="2154">
                  <c:v>-5.7472172900891989</c:v>
                </c:pt>
                <c:pt idx="2155">
                  <c:v>-4.926186248647884</c:v>
                </c:pt>
                <c:pt idx="2156">
                  <c:v>-4.926186248647884</c:v>
                </c:pt>
                <c:pt idx="2157">
                  <c:v>-4.1051552072065709</c:v>
                </c:pt>
                <c:pt idx="2158">
                  <c:v>-3.284124165765256</c:v>
                </c:pt>
                <c:pt idx="2159">
                  <c:v>-2.463093124323942</c:v>
                </c:pt>
                <c:pt idx="2160">
                  <c:v>-1.642062082882628</c:v>
                </c:pt>
                <c:pt idx="2161">
                  <c:v>-1.642062082882628</c:v>
                </c:pt>
                <c:pt idx="2162">
                  <c:v>-0.821031041441314</c:v>
                </c:pt>
                <c:pt idx="2163">
                  <c:v>0</c:v>
                </c:pt>
                <c:pt idx="2164">
                  <c:v>0</c:v>
                </c:pt>
                <c:pt idx="2165">
                  <c:v>0.821031041441314</c:v>
                </c:pt>
                <c:pt idx="2166">
                  <c:v>1.642062082882628</c:v>
                </c:pt>
                <c:pt idx="2167">
                  <c:v>2.463093124323942</c:v>
                </c:pt>
                <c:pt idx="2168">
                  <c:v>2.463093124323942</c:v>
                </c:pt>
                <c:pt idx="2169">
                  <c:v>2.463093124323942</c:v>
                </c:pt>
                <c:pt idx="2170">
                  <c:v>2.463093124323942</c:v>
                </c:pt>
                <c:pt idx="2171">
                  <c:v>3.284124165765256</c:v>
                </c:pt>
                <c:pt idx="2172">
                  <c:v>3.284124165765256</c:v>
                </c:pt>
                <c:pt idx="2173">
                  <c:v>3.284124165765256</c:v>
                </c:pt>
                <c:pt idx="2174">
                  <c:v>4.1051552072065709</c:v>
                </c:pt>
                <c:pt idx="2175">
                  <c:v>4.1051552072065709</c:v>
                </c:pt>
                <c:pt idx="2176">
                  <c:v>4.1051552072065709</c:v>
                </c:pt>
                <c:pt idx="2177">
                  <c:v>3.284124165765256</c:v>
                </c:pt>
                <c:pt idx="2178">
                  <c:v>4.1051552072065709</c:v>
                </c:pt>
                <c:pt idx="2179">
                  <c:v>3.284124165765256</c:v>
                </c:pt>
                <c:pt idx="2180">
                  <c:v>3.284124165765256</c:v>
                </c:pt>
                <c:pt idx="2181">
                  <c:v>3.284124165765256</c:v>
                </c:pt>
                <c:pt idx="2182">
                  <c:v>4.1051552072065709</c:v>
                </c:pt>
                <c:pt idx="2183">
                  <c:v>3.284124165765256</c:v>
                </c:pt>
                <c:pt idx="2184">
                  <c:v>4.1051552072065709</c:v>
                </c:pt>
                <c:pt idx="2185">
                  <c:v>3.284124165765256</c:v>
                </c:pt>
                <c:pt idx="2186">
                  <c:v>3.284124165765256</c:v>
                </c:pt>
                <c:pt idx="2187">
                  <c:v>3.284124165765256</c:v>
                </c:pt>
                <c:pt idx="2188">
                  <c:v>3.284124165765256</c:v>
                </c:pt>
                <c:pt idx="2189">
                  <c:v>4.1051552072065709</c:v>
                </c:pt>
                <c:pt idx="2190">
                  <c:v>4.1051552072065709</c:v>
                </c:pt>
                <c:pt idx="2191">
                  <c:v>4.1051552072065709</c:v>
                </c:pt>
                <c:pt idx="2192">
                  <c:v>4.1051552072065709</c:v>
                </c:pt>
                <c:pt idx="2193">
                  <c:v>4.926186248647884</c:v>
                </c:pt>
                <c:pt idx="2194">
                  <c:v>4.1051552072065709</c:v>
                </c:pt>
                <c:pt idx="2195">
                  <c:v>4.926186248647884</c:v>
                </c:pt>
                <c:pt idx="2196">
                  <c:v>4.1051552072065709</c:v>
                </c:pt>
                <c:pt idx="2197">
                  <c:v>4.926186248647884</c:v>
                </c:pt>
                <c:pt idx="2198">
                  <c:v>4.926186248647884</c:v>
                </c:pt>
                <c:pt idx="2199">
                  <c:v>4.926186248647884</c:v>
                </c:pt>
                <c:pt idx="2200">
                  <c:v>4.926186248647884</c:v>
                </c:pt>
                <c:pt idx="2201">
                  <c:v>4.926186248647884</c:v>
                </c:pt>
                <c:pt idx="2202">
                  <c:v>5.7472172900891989</c:v>
                </c:pt>
                <c:pt idx="2203">
                  <c:v>6.568248331530512</c:v>
                </c:pt>
                <c:pt idx="2204">
                  <c:v>5.7472172900891989</c:v>
                </c:pt>
                <c:pt idx="2205">
                  <c:v>6.568248331530512</c:v>
                </c:pt>
                <c:pt idx="2206">
                  <c:v>6.568248331530512</c:v>
                </c:pt>
                <c:pt idx="2207">
                  <c:v>6.568248331530512</c:v>
                </c:pt>
                <c:pt idx="2208">
                  <c:v>7.3892793729718269</c:v>
                </c:pt>
                <c:pt idx="2209">
                  <c:v>8.2103104144131418</c:v>
                </c:pt>
                <c:pt idx="2210">
                  <c:v>9.852372497295768</c:v>
                </c:pt>
                <c:pt idx="2211">
                  <c:v>13.136496663061024</c:v>
                </c:pt>
                <c:pt idx="2212">
                  <c:v>22.16783811891548</c:v>
                </c:pt>
                <c:pt idx="2213">
                  <c:v>40.230521030624388</c:v>
                </c:pt>
                <c:pt idx="2214">
                  <c:v>50.903924569361465</c:v>
                </c:pt>
                <c:pt idx="2215">
                  <c:v>52.545986652244096</c:v>
                </c:pt>
                <c:pt idx="2216">
                  <c:v>52.545986652244096</c:v>
                </c:pt>
                <c:pt idx="2217">
                  <c:v>53.367017693685419</c:v>
                </c:pt>
                <c:pt idx="2218">
                  <c:v>53.367017693685419</c:v>
                </c:pt>
                <c:pt idx="2219">
                  <c:v>53.367017693685419</c:v>
                </c:pt>
                <c:pt idx="2220">
                  <c:v>53.367017693685419</c:v>
                </c:pt>
                <c:pt idx="2221">
                  <c:v>54.188048735126728</c:v>
                </c:pt>
                <c:pt idx="2222">
                  <c:v>54.188048735126728</c:v>
                </c:pt>
                <c:pt idx="2223">
                  <c:v>55.009079776568043</c:v>
                </c:pt>
                <c:pt idx="2224">
                  <c:v>55.009079776568043</c:v>
                </c:pt>
                <c:pt idx="2225">
                  <c:v>55.009079776568043</c:v>
                </c:pt>
                <c:pt idx="2226">
                  <c:v>55.009079776568043</c:v>
                </c:pt>
                <c:pt idx="2227">
                  <c:v>55.830110818009352</c:v>
                </c:pt>
                <c:pt idx="2228">
                  <c:v>55.830110818009352</c:v>
                </c:pt>
                <c:pt idx="2229">
                  <c:v>55.830110818009352</c:v>
                </c:pt>
                <c:pt idx="2230">
                  <c:v>56.651141859450661</c:v>
                </c:pt>
                <c:pt idx="2231">
                  <c:v>56.651141859450661</c:v>
                </c:pt>
                <c:pt idx="2232">
                  <c:v>57.47217290089197</c:v>
                </c:pt>
                <c:pt idx="2233">
                  <c:v>56.651141859450661</c:v>
                </c:pt>
                <c:pt idx="2234">
                  <c:v>57.47217290089197</c:v>
                </c:pt>
                <c:pt idx="2235">
                  <c:v>57.47217290089197</c:v>
                </c:pt>
                <c:pt idx="2236">
                  <c:v>57.47217290089197</c:v>
                </c:pt>
                <c:pt idx="2237">
                  <c:v>58.293203942333292</c:v>
                </c:pt>
                <c:pt idx="2238">
                  <c:v>58.293203942333292</c:v>
                </c:pt>
                <c:pt idx="2239">
                  <c:v>58.293203942333292</c:v>
                </c:pt>
                <c:pt idx="2240">
                  <c:v>58.293203942333292</c:v>
                </c:pt>
                <c:pt idx="2241">
                  <c:v>59.114234983774615</c:v>
                </c:pt>
                <c:pt idx="2242">
                  <c:v>58.293203942333292</c:v>
                </c:pt>
                <c:pt idx="2243">
                  <c:v>59.114234983774615</c:v>
                </c:pt>
                <c:pt idx="2244">
                  <c:v>59.114234983774615</c:v>
                </c:pt>
                <c:pt idx="2245">
                  <c:v>59.114234983774615</c:v>
                </c:pt>
                <c:pt idx="2246">
                  <c:v>59.114234983774615</c:v>
                </c:pt>
                <c:pt idx="2247">
                  <c:v>59.114234983774615</c:v>
                </c:pt>
                <c:pt idx="2248">
                  <c:v>59.114234983774615</c:v>
                </c:pt>
                <c:pt idx="2249">
                  <c:v>59.114234983774615</c:v>
                </c:pt>
                <c:pt idx="2250">
                  <c:v>59.935266025215924</c:v>
                </c:pt>
                <c:pt idx="2251">
                  <c:v>59.935266025215924</c:v>
                </c:pt>
                <c:pt idx="2252">
                  <c:v>59.935266025215924</c:v>
                </c:pt>
                <c:pt idx="2253">
                  <c:v>59.935266025215924</c:v>
                </c:pt>
                <c:pt idx="2254">
                  <c:v>60.756297066657233</c:v>
                </c:pt>
                <c:pt idx="2255">
                  <c:v>60.756297066657233</c:v>
                </c:pt>
                <c:pt idx="2256">
                  <c:v>60.756297066657233</c:v>
                </c:pt>
                <c:pt idx="2257">
                  <c:v>60.756297066657233</c:v>
                </c:pt>
                <c:pt idx="2258">
                  <c:v>60.756297066657233</c:v>
                </c:pt>
                <c:pt idx="2259">
                  <c:v>60.756297066657233</c:v>
                </c:pt>
                <c:pt idx="2260">
                  <c:v>60.756297066657233</c:v>
                </c:pt>
                <c:pt idx="2261">
                  <c:v>60.756297066657233</c:v>
                </c:pt>
                <c:pt idx="2262">
                  <c:v>60.756297066657233</c:v>
                </c:pt>
                <c:pt idx="2263">
                  <c:v>60.756297066657233</c:v>
                </c:pt>
                <c:pt idx="2264">
                  <c:v>60.756297066657233</c:v>
                </c:pt>
                <c:pt idx="2265">
                  <c:v>60.756297066657233</c:v>
                </c:pt>
                <c:pt idx="2266">
                  <c:v>60.756297066657233</c:v>
                </c:pt>
                <c:pt idx="2267">
                  <c:v>60.756297066657233</c:v>
                </c:pt>
                <c:pt idx="2268">
                  <c:v>60.756297066657233</c:v>
                </c:pt>
                <c:pt idx="2269">
                  <c:v>60.756297066657233</c:v>
                </c:pt>
                <c:pt idx="2270">
                  <c:v>60.756297066657233</c:v>
                </c:pt>
                <c:pt idx="2271">
                  <c:v>60.756297066657233</c:v>
                </c:pt>
                <c:pt idx="2272">
                  <c:v>60.756297066657233</c:v>
                </c:pt>
                <c:pt idx="2273">
                  <c:v>60.756297066657233</c:v>
                </c:pt>
                <c:pt idx="2274">
                  <c:v>60.756297066657233</c:v>
                </c:pt>
                <c:pt idx="2275">
                  <c:v>60.756297066657233</c:v>
                </c:pt>
                <c:pt idx="2276">
                  <c:v>60.756297066657233</c:v>
                </c:pt>
                <c:pt idx="2277">
                  <c:v>60.756297066657233</c:v>
                </c:pt>
                <c:pt idx="2278">
                  <c:v>59.935266025215924</c:v>
                </c:pt>
                <c:pt idx="2279">
                  <c:v>60.756297066657233</c:v>
                </c:pt>
                <c:pt idx="2280">
                  <c:v>59.935266025215924</c:v>
                </c:pt>
                <c:pt idx="2281">
                  <c:v>59.935266025215924</c:v>
                </c:pt>
                <c:pt idx="2282">
                  <c:v>59.114234983774615</c:v>
                </c:pt>
                <c:pt idx="2283">
                  <c:v>59.114234983774615</c:v>
                </c:pt>
                <c:pt idx="2284">
                  <c:v>59.114234983774615</c:v>
                </c:pt>
                <c:pt idx="2285">
                  <c:v>59.114234983774615</c:v>
                </c:pt>
                <c:pt idx="2286">
                  <c:v>59.114234983774615</c:v>
                </c:pt>
                <c:pt idx="2287">
                  <c:v>59.114234983774615</c:v>
                </c:pt>
                <c:pt idx="2288">
                  <c:v>59.114234983774615</c:v>
                </c:pt>
                <c:pt idx="2289">
                  <c:v>58.293203942333292</c:v>
                </c:pt>
                <c:pt idx="2290">
                  <c:v>58.293203942333292</c:v>
                </c:pt>
                <c:pt idx="2291">
                  <c:v>57.47217290089197</c:v>
                </c:pt>
                <c:pt idx="2292">
                  <c:v>58.293203942333292</c:v>
                </c:pt>
                <c:pt idx="2293">
                  <c:v>57.47217290089197</c:v>
                </c:pt>
                <c:pt idx="2294">
                  <c:v>57.47217290089197</c:v>
                </c:pt>
                <c:pt idx="2295">
                  <c:v>57.47217290089197</c:v>
                </c:pt>
                <c:pt idx="2296">
                  <c:v>56.651141859450661</c:v>
                </c:pt>
                <c:pt idx="2297">
                  <c:v>56.651141859450661</c:v>
                </c:pt>
                <c:pt idx="2298">
                  <c:v>55.830110818009352</c:v>
                </c:pt>
                <c:pt idx="2299">
                  <c:v>55.830110818009352</c:v>
                </c:pt>
                <c:pt idx="2300">
                  <c:v>55.830110818009352</c:v>
                </c:pt>
                <c:pt idx="2301">
                  <c:v>55.830110818009352</c:v>
                </c:pt>
                <c:pt idx="2302">
                  <c:v>55.009079776568043</c:v>
                </c:pt>
                <c:pt idx="2303">
                  <c:v>55.009079776568043</c:v>
                </c:pt>
                <c:pt idx="2304">
                  <c:v>55.009079776568043</c:v>
                </c:pt>
                <c:pt idx="2305">
                  <c:v>54.188048735126728</c:v>
                </c:pt>
                <c:pt idx="2306">
                  <c:v>54.188048735126728</c:v>
                </c:pt>
                <c:pt idx="2307">
                  <c:v>53.367017693685419</c:v>
                </c:pt>
                <c:pt idx="2308">
                  <c:v>53.367017693685419</c:v>
                </c:pt>
                <c:pt idx="2309">
                  <c:v>52.545986652244096</c:v>
                </c:pt>
                <c:pt idx="2310">
                  <c:v>52.545986652244096</c:v>
                </c:pt>
                <c:pt idx="2311">
                  <c:v>52.545986652244096</c:v>
                </c:pt>
                <c:pt idx="2312">
                  <c:v>51.724955610802787</c:v>
                </c:pt>
                <c:pt idx="2313">
                  <c:v>50.903924569361465</c:v>
                </c:pt>
                <c:pt idx="2314">
                  <c:v>50.903924569361465</c:v>
                </c:pt>
                <c:pt idx="2315">
                  <c:v>50.903924569361465</c:v>
                </c:pt>
                <c:pt idx="2316">
                  <c:v>50.082893527920156</c:v>
                </c:pt>
                <c:pt idx="2317">
                  <c:v>50.082893527920156</c:v>
                </c:pt>
                <c:pt idx="2318">
                  <c:v>49.261862486478833</c:v>
                </c:pt>
                <c:pt idx="2319">
                  <c:v>49.261862486478833</c:v>
                </c:pt>
                <c:pt idx="2320">
                  <c:v>48.440831445037524</c:v>
                </c:pt>
                <c:pt idx="2321">
                  <c:v>47.619800403596209</c:v>
                </c:pt>
                <c:pt idx="2322">
                  <c:v>47.619800403596209</c:v>
                </c:pt>
                <c:pt idx="2323">
                  <c:v>47.619800403596209</c:v>
                </c:pt>
                <c:pt idx="2324">
                  <c:v>46.7987693621549</c:v>
                </c:pt>
                <c:pt idx="2325">
                  <c:v>46.7987693621549</c:v>
                </c:pt>
                <c:pt idx="2326">
                  <c:v>45.977738320713591</c:v>
                </c:pt>
                <c:pt idx="2327">
                  <c:v>45.156707279272275</c:v>
                </c:pt>
                <c:pt idx="2328">
                  <c:v>44.33567623783096</c:v>
                </c:pt>
                <c:pt idx="2329">
                  <c:v>44.33567623783096</c:v>
                </c:pt>
                <c:pt idx="2330">
                  <c:v>43.514645196389644</c:v>
                </c:pt>
                <c:pt idx="2331">
                  <c:v>43.514645196389644</c:v>
                </c:pt>
                <c:pt idx="2332">
                  <c:v>42.693614154948328</c:v>
                </c:pt>
                <c:pt idx="2333">
                  <c:v>42.693614154948328</c:v>
                </c:pt>
                <c:pt idx="2334">
                  <c:v>41.872583113507012</c:v>
                </c:pt>
                <c:pt idx="2335">
                  <c:v>41.051552072065704</c:v>
                </c:pt>
                <c:pt idx="2336">
                  <c:v>40.230521030624388</c:v>
                </c:pt>
                <c:pt idx="2337">
                  <c:v>40.230521030624388</c:v>
                </c:pt>
                <c:pt idx="2338">
                  <c:v>39.409489989183072</c:v>
                </c:pt>
                <c:pt idx="2339">
                  <c:v>39.409489989183072</c:v>
                </c:pt>
                <c:pt idx="2340">
                  <c:v>38.588458947741756</c:v>
                </c:pt>
                <c:pt idx="2341">
                  <c:v>37.767427906300448</c:v>
                </c:pt>
                <c:pt idx="2342">
                  <c:v>36.125365823417816</c:v>
                </c:pt>
                <c:pt idx="2343">
                  <c:v>36.946396864859132</c:v>
                </c:pt>
                <c:pt idx="2344">
                  <c:v>36.125365823417816</c:v>
                </c:pt>
                <c:pt idx="2345">
                  <c:v>35.3043347819765</c:v>
                </c:pt>
                <c:pt idx="2346">
                  <c:v>34.483303740535192</c:v>
                </c:pt>
                <c:pt idx="2347">
                  <c:v>34.483303740535192</c:v>
                </c:pt>
                <c:pt idx="2348">
                  <c:v>33.662272699093876</c:v>
                </c:pt>
                <c:pt idx="2349">
                  <c:v>32.841241657652567</c:v>
                </c:pt>
                <c:pt idx="2350">
                  <c:v>32.020210616211244</c:v>
                </c:pt>
                <c:pt idx="2351">
                  <c:v>32.020210616211244</c:v>
                </c:pt>
                <c:pt idx="2352">
                  <c:v>30.378148533328616</c:v>
                </c:pt>
                <c:pt idx="2353">
                  <c:v>30.378148533328616</c:v>
                </c:pt>
                <c:pt idx="2354">
                  <c:v>29.557117491887308</c:v>
                </c:pt>
                <c:pt idx="2355">
                  <c:v>28.736086450445985</c:v>
                </c:pt>
                <c:pt idx="2356">
                  <c:v>28.736086450445985</c:v>
                </c:pt>
                <c:pt idx="2357">
                  <c:v>27.915055409004676</c:v>
                </c:pt>
                <c:pt idx="2358">
                  <c:v>27.094024367563364</c:v>
                </c:pt>
                <c:pt idx="2359">
                  <c:v>26.272993326122048</c:v>
                </c:pt>
                <c:pt idx="2360">
                  <c:v>26.272993326122048</c:v>
                </c:pt>
                <c:pt idx="2361">
                  <c:v>24.630931243239417</c:v>
                </c:pt>
                <c:pt idx="2362">
                  <c:v>24.630931243239417</c:v>
                </c:pt>
                <c:pt idx="2363">
                  <c:v>23.809900201798104</c:v>
                </c:pt>
                <c:pt idx="2364">
                  <c:v>22.988869160356796</c:v>
                </c:pt>
                <c:pt idx="2365">
                  <c:v>22.16783811891548</c:v>
                </c:pt>
                <c:pt idx="2366">
                  <c:v>22.16783811891548</c:v>
                </c:pt>
                <c:pt idx="2367">
                  <c:v>21.346807077474164</c:v>
                </c:pt>
                <c:pt idx="2368">
                  <c:v>20.525776036032852</c:v>
                </c:pt>
                <c:pt idx="2369">
                  <c:v>20.525776036032852</c:v>
                </c:pt>
                <c:pt idx="2370">
                  <c:v>18.883713953150224</c:v>
                </c:pt>
                <c:pt idx="2371">
                  <c:v>18.062682911708908</c:v>
                </c:pt>
                <c:pt idx="2372">
                  <c:v>17.241651870267596</c:v>
                </c:pt>
                <c:pt idx="2373">
                  <c:v>17.241651870267596</c:v>
                </c:pt>
                <c:pt idx="2374">
                  <c:v>16.420620828826284</c:v>
                </c:pt>
                <c:pt idx="2375">
                  <c:v>15.599589787384968</c:v>
                </c:pt>
                <c:pt idx="2376">
                  <c:v>14.778558745943654</c:v>
                </c:pt>
                <c:pt idx="2377">
                  <c:v>13.957527704502338</c:v>
                </c:pt>
                <c:pt idx="2378">
                  <c:v>13.957527704502338</c:v>
                </c:pt>
                <c:pt idx="2379">
                  <c:v>13.136496663061024</c:v>
                </c:pt>
                <c:pt idx="2380">
                  <c:v>11.494434580178398</c:v>
                </c:pt>
                <c:pt idx="2381">
                  <c:v>11.494434580178398</c:v>
                </c:pt>
                <c:pt idx="2382">
                  <c:v>10.673403538737082</c:v>
                </c:pt>
                <c:pt idx="2383">
                  <c:v>9.852372497295768</c:v>
                </c:pt>
                <c:pt idx="2384">
                  <c:v>9.031341455854454</c:v>
                </c:pt>
                <c:pt idx="2385">
                  <c:v>9.031341455854454</c:v>
                </c:pt>
                <c:pt idx="2386">
                  <c:v>8.2103104144131418</c:v>
                </c:pt>
                <c:pt idx="2387">
                  <c:v>7.3892793729718269</c:v>
                </c:pt>
                <c:pt idx="2388">
                  <c:v>7.3892793729718269</c:v>
                </c:pt>
                <c:pt idx="2389">
                  <c:v>6.568248331530512</c:v>
                </c:pt>
                <c:pt idx="2390">
                  <c:v>5.7472172900891989</c:v>
                </c:pt>
                <c:pt idx="2391">
                  <c:v>4.926186248647884</c:v>
                </c:pt>
                <c:pt idx="2392">
                  <c:v>4.926186248647884</c:v>
                </c:pt>
                <c:pt idx="2393">
                  <c:v>4.1051552072065709</c:v>
                </c:pt>
                <c:pt idx="2394">
                  <c:v>2.463093124323942</c:v>
                </c:pt>
                <c:pt idx="2395">
                  <c:v>2.463093124323942</c:v>
                </c:pt>
                <c:pt idx="2396">
                  <c:v>2.463093124323942</c:v>
                </c:pt>
                <c:pt idx="2397">
                  <c:v>1.642062082882628</c:v>
                </c:pt>
                <c:pt idx="2398">
                  <c:v>0.821031041441314</c:v>
                </c:pt>
                <c:pt idx="2399">
                  <c:v>0.821031041441314</c:v>
                </c:pt>
                <c:pt idx="2400">
                  <c:v>0</c:v>
                </c:pt>
                <c:pt idx="2401">
                  <c:v>-0.821031041441314</c:v>
                </c:pt>
                <c:pt idx="2402">
                  <c:v>-1.642062082882628</c:v>
                </c:pt>
                <c:pt idx="2403">
                  <c:v>-2.463093124323942</c:v>
                </c:pt>
                <c:pt idx="2404">
                  <c:v>-2.463093124323942</c:v>
                </c:pt>
                <c:pt idx="2405">
                  <c:v>-2.463093124323942</c:v>
                </c:pt>
                <c:pt idx="2406">
                  <c:v>-3.284124165765256</c:v>
                </c:pt>
                <c:pt idx="2407">
                  <c:v>-2.463093124323942</c:v>
                </c:pt>
                <c:pt idx="2408">
                  <c:v>-2.463093124323942</c:v>
                </c:pt>
                <c:pt idx="2409">
                  <c:v>-3.284124165765256</c:v>
                </c:pt>
                <c:pt idx="2410">
                  <c:v>-4.1051552072065709</c:v>
                </c:pt>
                <c:pt idx="2411">
                  <c:v>-2.463093124323942</c:v>
                </c:pt>
                <c:pt idx="2412">
                  <c:v>-3.284124165765256</c:v>
                </c:pt>
                <c:pt idx="2413">
                  <c:v>-3.284124165765256</c:v>
                </c:pt>
                <c:pt idx="2414">
                  <c:v>-3.284124165765256</c:v>
                </c:pt>
                <c:pt idx="2415">
                  <c:v>-3.284124165765256</c:v>
                </c:pt>
                <c:pt idx="2416">
                  <c:v>-3.284124165765256</c:v>
                </c:pt>
                <c:pt idx="2417">
                  <c:v>-3.284124165765256</c:v>
                </c:pt>
                <c:pt idx="2418">
                  <c:v>-3.284124165765256</c:v>
                </c:pt>
                <c:pt idx="2419">
                  <c:v>-4.1051552072065709</c:v>
                </c:pt>
                <c:pt idx="2420">
                  <c:v>-3.284124165765256</c:v>
                </c:pt>
                <c:pt idx="2421">
                  <c:v>-3.284124165765256</c:v>
                </c:pt>
                <c:pt idx="2422">
                  <c:v>-3.284124165765256</c:v>
                </c:pt>
                <c:pt idx="2423">
                  <c:v>-3.284124165765256</c:v>
                </c:pt>
                <c:pt idx="2424">
                  <c:v>-3.284124165765256</c:v>
                </c:pt>
                <c:pt idx="2425">
                  <c:v>-4.1051552072065709</c:v>
                </c:pt>
                <c:pt idx="2426">
                  <c:v>-3.284124165765256</c:v>
                </c:pt>
                <c:pt idx="2427">
                  <c:v>-3.284124165765256</c:v>
                </c:pt>
                <c:pt idx="2428">
                  <c:v>-3.284124165765256</c:v>
                </c:pt>
                <c:pt idx="2429">
                  <c:v>-4.1051552072065709</c:v>
                </c:pt>
                <c:pt idx="2430">
                  <c:v>-4.1051552072065709</c:v>
                </c:pt>
                <c:pt idx="2431">
                  <c:v>-4.1051552072065709</c:v>
                </c:pt>
                <c:pt idx="2432">
                  <c:v>-4.1051552072065709</c:v>
                </c:pt>
                <c:pt idx="2433">
                  <c:v>-4.926186248647884</c:v>
                </c:pt>
                <c:pt idx="2434">
                  <c:v>-4.926186248647884</c:v>
                </c:pt>
                <c:pt idx="2435">
                  <c:v>-5.7472172900891989</c:v>
                </c:pt>
                <c:pt idx="2436">
                  <c:v>-4.926186248647884</c:v>
                </c:pt>
                <c:pt idx="2437">
                  <c:v>-5.7472172900891989</c:v>
                </c:pt>
                <c:pt idx="2438">
                  <c:v>-5.7472172900891989</c:v>
                </c:pt>
                <c:pt idx="2439">
                  <c:v>-5.7472172900891989</c:v>
                </c:pt>
                <c:pt idx="2440">
                  <c:v>-6.568248331530512</c:v>
                </c:pt>
                <c:pt idx="2441">
                  <c:v>-5.7472172900891989</c:v>
                </c:pt>
                <c:pt idx="2442">
                  <c:v>-6.568248331530512</c:v>
                </c:pt>
                <c:pt idx="2443">
                  <c:v>-7.3892793729718269</c:v>
                </c:pt>
                <c:pt idx="2444">
                  <c:v>-7.3892793729718269</c:v>
                </c:pt>
                <c:pt idx="2445">
                  <c:v>-9.031341455854454</c:v>
                </c:pt>
                <c:pt idx="2446">
                  <c:v>-11.494434580178398</c:v>
                </c:pt>
                <c:pt idx="2447">
                  <c:v>-16.420620828826284</c:v>
                </c:pt>
                <c:pt idx="2448">
                  <c:v>-30.378148533328616</c:v>
                </c:pt>
                <c:pt idx="2449">
                  <c:v>-46.7987693621549</c:v>
                </c:pt>
                <c:pt idx="2450">
                  <c:v>-51.724955610802787</c:v>
                </c:pt>
                <c:pt idx="2451">
                  <c:v>-52.545986652244096</c:v>
                </c:pt>
                <c:pt idx="2452">
                  <c:v>-52.545986652244096</c:v>
                </c:pt>
                <c:pt idx="2453">
                  <c:v>-52.545986652244096</c:v>
                </c:pt>
                <c:pt idx="2454">
                  <c:v>-53.367017693685419</c:v>
                </c:pt>
                <c:pt idx="2455">
                  <c:v>-53.367017693685419</c:v>
                </c:pt>
                <c:pt idx="2456">
                  <c:v>-54.188048735126728</c:v>
                </c:pt>
                <c:pt idx="2457">
                  <c:v>-54.188048735126728</c:v>
                </c:pt>
                <c:pt idx="2458">
                  <c:v>-55.009079776568043</c:v>
                </c:pt>
                <c:pt idx="2459">
                  <c:v>-54.188048735126728</c:v>
                </c:pt>
                <c:pt idx="2460">
                  <c:v>-55.009079776568043</c:v>
                </c:pt>
                <c:pt idx="2461">
                  <c:v>-55.009079776568043</c:v>
                </c:pt>
                <c:pt idx="2462">
                  <c:v>-55.830110818009352</c:v>
                </c:pt>
                <c:pt idx="2463">
                  <c:v>-56.651141859450661</c:v>
                </c:pt>
                <c:pt idx="2464">
                  <c:v>-55.830110818009352</c:v>
                </c:pt>
                <c:pt idx="2465">
                  <c:v>-55.830110818009352</c:v>
                </c:pt>
                <c:pt idx="2466">
                  <c:v>-56.651141859450661</c:v>
                </c:pt>
                <c:pt idx="2467">
                  <c:v>-56.651141859450661</c:v>
                </c:pt>
                <c:pt idx="2468">
                  <c:v>-56.651141859450661</c:v>
                </c:pt>
                <c:pt idx="2469">
                  <c:v>-57.47217290089197</c:v>
                </c:pt>
                <c:pt idx="2470">
                  <c:v>-57.47217290089197</c:v>
                </c:pt>
                <c:pt idx="2471">
                  <c:v>-57.47217290089197</c:v>
                </c:pt>
                <c:pt idx="2472">
                  <c:v>-57.47217290089197</c:v>
                </c:pt>
                <c:pt idx="2473">
                  <c:v>-58.293203942333292</c:v>
                </c:pt>
                <c:pt idx="2474">
                  <c:v>-58.293203942333292</c:v>
                </c:pt>
                <c:pt idx="2475">
                  <c:v>-58.293203942333292</c:v>
                </c:pt>
                <c:pt idx="2476">
                  <c:v>-58.293203942333292</c:v>
                </c:pt>
                <c:pt idx="2477">
                  <c:v>-58.293203942333292</c:v>
                </c:pt>
                <c:pt idx="2478">
                  <c:v>-59.114234983774615</c:v>
                </c:pt>
                <c:pt idx="2479">
                  <c:v>-59.114234983774615</c:v>
                </c:pt>
                <c:pt idx="2480">
                  <c:v>-59.114234983774615</c:v>
                </c:pt>
                <c:pt idx="2481">
                  <c:v>-59.114234983774615</c:v>
                </c:pt>
                <c:pt idx="2482">
                  <c:v>-59.935266025215924</c:v>
                </c:pt>
                <c:pt idx="2483">
                  <c:v>-59.114234983774615</c:v>
                </c:pt>
                <c:pt idx="2484">
                  <c:v>-59.114234983774615</c:v>
                </c:pt>
                <c:pt idx="2485">
                  <c:v>-59.935266025215924</c:v>
                </c:pt>
                <c:pt idx="2486">
                  <c:v>-59.935266025215924</c:v>
                </c:pt>
                <c:pt idx="2487">
                  <c:v>-59.935266025215924</c:v>
                </c:pt>
                <c:pt idx="2488">
                  <c:v>-59.935266025215924</c:v>
                </c:pt>
                <c:pt idx="2489">
                  <c:v>-59.935266025215924</c:v>
                </c:pt>
                <c:pt idx="2490">
                  <c:v>-59.935266025215924</c:v>
                </c:pt>
                <c:pt idx="2491">
                  <c:v>-59.935266025215924</c:v>
                </c:pt>
                <c:pt idx="2492">
                  <c:v>-59.935266025215924</c:v>
                </c:pt>
                <c:pt idx="2493">
                  <c:v>-60.756297066657233</c:v>
                </c:pt>
                <c:pt idx="2494">
                  <c:v>-60.756297066657233</c:v>
                </c:pt>
                <c:pt idx="2495">
                  <c:v>-60.756297066657233</c:v>
                </c:pt>
                <c:pt idx="2496">
                  <c:v>-60.756297066657233</c:v>
                </c:pt>
                <c:pt idx="2497">
                  <c:v>-60.756297066657233</c:v>
                </c:pt>
                <c:pt idx="2498">
                  <c:v>-60.756297066657233</c:v>
                </c:pt>
                <c:pt idx="2499">
                  <c:v>-60.756297066657233</c:v>
                </c:pt>
              </c:numCache>
            </c:numRef>
          </c:xVal>
          <c:yVal>
            <c:numRef>
              <c:f>'N1 before'!$H$3:$H$2502</c:f>
              <c:numCache>
                <c:formatCode>0.00E+00</c:formatCode>
                <c:ptCount val="2500"/>
                <c:pt idx="0">
                  <c:v>0.48968785800478476</c:v>
                </c:pt>
                <c:pt idx="1">
                  <c:v>0.48968785800478476</c:v>
                </c:pt>
                <c:pt idx="2">
                  <c:v>0.48968785800478476</c:v>
                </c:pt>
                <c:pt idx="3">
                  <c:v>0.48968785800478476</c:v>
                </c:pt>
                <c:pt idx="4">
                  <c:v>0.48968785800478476</c:v>
                </c:pt>
                <c:pt idx="5">
                  <c:v>0.48178966674664314</c:v>
                </c:pt>
                <c:pt idx="6">
                  <c:v>0.48968785800478476</c:v>
                </c:pt>
                <c:pt idx="7">
                  <c:v>0.48968785800478476</c:v>
                </c:pt>
                <c:pt idx="8">
                  <c:v>0.48968785800478476</c:v>
                </c:pt>
                <c:pt idx="9">
                  <c:v>0.48968785800478476</c:v>
                </c:pt>
                <c:pt idx="10">
                  <c:v>0.48178966674664314</c:v>
                </c:pt>
                <c:pt idx="11">
                  <c:v>0.48178966674664314</c:v>
                </c:pt>
                <c:pt idx="12">
                  <c:v>0.48178966674664314</c:v>
                </c:pt>
                <c:pt idx="13">
                  <c:v>0.48178966674664314</c:v>
                </c:pt>
                <c:pt idx="14">
                  <c:v>0.48178966674664314</c:v>
                </c:pt>
                <c:pt idx="15">
                  <c:v>0.48178966674664314</c:v>
                </c:pt>
                <c:pt idx="16">
                  <c:v>0.48178966674664314</c:v>
                </c:pt>
                <c:pt idx="17">
                  <c:v>0.48178966674664314</c:v>
                </c:pt>
                <c:pt idx="18">
                  <c:v>0.48178966674664314</c:v>
                </c:pt>
                <c:pt idx="19">
                  <c:v>0.48178966674664314</c:v>
                </c:pt>
                <c:pt idx="20">
                  <c:v>0.48178966674664314</c:v>
                </c:pt>
                <c:pt idx="21">
                  <c:v>0.48178966674664314</c:v>
                </c:pt>
                <c:pt idx="22">
                  <c:v>0.47389147548850141</c:v>
                </c:pt>
                <c:pt idx="23">
                  <c:v>0.47389147548850141</c:v>
                </c:pt>
                <c:pt idx="24">
                  <c:v>0.47389147548850141</c:v>
                </c:pt>
                <c:pt idx="25">
                  <c:v>0.47389147548850141</c:v>
                </c:pt>
                <c:pt idx="26">
                  <c:v>0.47389147548850141</c:v>
                </c:pt>
                <c:pt idx="27">
                  <c:v>0.47389147548850141</c:v>
                </c:pt>
                <c:pt idx="28">
                  <c:v>0.47389147548850141</c:v>
                </c:pt>
                <c:pt idx="29">
                  <c:v>0.46599328423035968</c:v>
                </c:pt>
                <c:pt idx="30">
                  <c:v>0.46599328423035968</c:v>
                </c:pt>
                <c:pt idx="31">
                  <c:v>0.46599328423035968</c:v>
                </c:pt>
                <c:pt idx="32">
                  <c:v>0.46599328423035968</c:v>
                </c:pt>
                <c:pt idx="33">
                  <c:v>0.45809509297221807</c:v>
                </c:pt>
                <c:pt idx="34">
                  <c:v>0.45809509297221807</c:v>
                </c:pt>
                <c:pt idx="35">
                  <c:v>0.45809509297221807</c:v>
                </c:pt>
                <c:pt idx="36">
                  <c:v>0.45809509297221807</c:v>
                </c:pt>
                <c:pt idx="37">
                  <c:v>0.45019690171407623</c:v>
                </c:pt>
                <c:pt idx="38">
                  <c:v>0.45809509297221807</c:v>
                </c:pt>
                <c:pt idx="39">
                  <c:v>0.45019690171407623</c:v>
                </c:pt>
                <c:pt idx="40">
                  <c:v>0.44229871045593472</c:v>
                </c:pt>
                <c:pt idx="41">
                  <c:v>0.44229871045593472</c:v>
                </c:pt>
                <c:pt idx="42">
                  <c:v>0.44229871045593472</c:v>
                </c:pt>
                <c:pt idx="43">
                  <c:v>0.4344005191977931</c:v>
                </c:pt>
                <c:pt idx="44">
                  <c:v>0.42650232793965126</c:v>
                </c:pt>
                <c:pt idx="45">
                  <c:v>0.41860413668150953</c:v>
                </c:pt>
                <c:pt idx="46">
                  <c:v>0.41860413668150953</c:v>
                </c:pt>
                <c:pt idx="47">
                  <c:v>0.41860413668150953</c:v>
                </c:pt>
                <c:pt idx="48">
                  <c:v>0.41070594542336791</c:v>
                </c:pt>
                <c:pt idx="49">
                  <c:v>0.40280775416522618</c:v>
                </c:pt>
                <c:pt idx="50">
                  <c:v>0.40280775416522618</c:v>
                </c:pt>
                <c:pt idx="51">
                  <c:v>0.38701137164894278</c:v>
                </c:pt>
                <c:pt idx="52">
                  <c:v>0.38701137164894278</c:v>
                </c:pt>
                <c:pt idx="53">
                  <c:v>0.37911318039080111</c:v>
                </c:pt>
                <c:pt idx="54">
                  <c:v>0.36331679787451771</c:v>
                </c:pt>
                <c:pt idx="55">
                  <c:v>0.35541860661637603</c:v>
                </c:pt>
                <c:pt idx="56">
                  <c:v>0.34752041535823436</c:v>
                </c:pt>
                <c:pt idx="57">
                  <c:v>0.34752041535823436</c:v>
                </c:pt>
                <c:pt idx="58">
                  <c:v>0.33172403284195096</c:v>
                </c:pt>
                <c:pt idx="59">
                  <c:v>0.3159276503256675</c:v>
                </c:pt>
                <c:pt idx="60">
                  <c:v>0.30802945906752582</c:v>
                </c:pt>
                <c:pt idx="61">
                  <c:v>0.29223307655124242</c:v>
                </c:pt>
                <c:pt idx="62">
                  <c:v>0.27643669403495907</c:v>
                </c:pt>
                <c:pt idx="63">
                  <c:v>0.26064031151867567</c:v>
                </c:pt>
                <c:pt idx="64">
                  <c:v>0.2369457377442506</c:v>
                </c:pt>
                <c:pt idx="65">
                  <c:v>0.22904754648610887</c:v>
                </c:pt>
                <c:pt idx="66">
                  <c:v>0.21325116396982552</c:v>
                </c:pt>
                <c:pt idx="67">
                  <c:v>0.18955659019540039</c:v>
                </c:pt>
                <c:pt idx="68">
                  <c:v>0.17376020767911704</c:v>
                </c:pt>
                <c:pt idx="69">
                  <c:v>0.15006563390469196</c:v>
                </c:pt>
                <c:pt idx="70">
                  <c:v>0.12637106013026683</c:v>
                </c:pt>
                <c:pt idx="71">
                  <c:v>0.10267648635584174</c:v>
                </c:pt>
                <c:pt idx="72">
                  <c:v>8.6880103839558367E-2</c:v>
                </c:pt>
                <c:pt idx="73">
                  <c:v>6.3185530065133291E-2</c:v>
                </c:pt>
                <c:pt idx="74">
                  <c:v>3.9490956290708187E-2</c:v>
                </c:pt>
                <c:pt idx="75">
                  <c:v>7.8981912581414238E-3</c:v>
                </c:pt>
                <c:pt idx="76">
                  <c:v>-1.5796382516283666E-2</c:v>
                </c:pt>
                <c:pt idx="77">
                  <c:v>-3.9490956290708742E-2</c:v>
                </c:pt>
                <c:pt idx="78">
                  <c:v>-7.1083721323275534E-2</c:v>
                </c:pt>
                <c:pt idx="79">
                  <c:v>-9.477829509770061E-2</c:v>
                </c:pt>
                <c:pt idx="80">
                  <c:v>-0.12637106013026739</c:v>
                </c:pt>
                <c:pt idx="81">
                  <c:v>-0.15796382516283416</c:v>
                </c:pt>
                <c:pt idx="82">
                  <c:v>-0.18165839893725927</c:v>
                </c:pt>
                <c:pt idx="83">
                  <c:v>-0.21325116396982602</c:v>
                </c:pt>
                <c:pt idx="84">
                  <c:v>-0.24484392900239282</c:v>
                </c:pt>
                <c:pt idx="85">
                  <c:v>-0.27643669403495957</c:v>
                </c:pt>
                <c:pt idx="86">
                  <c:v>-0.30802945906752638</c:v>
                </c:pt>
                <c:pt idx="87">
                  <c:v>-0.34752041535823486</c:v>
                </c:pt>
                <c:pt idx="88">
                  <c:v>-0.37911318039080161</c:v>
                </c:pt>
                <c:pt idx="89">
                  <c:v>-0.41070594542336836</c:v>
                </c:pt>
                <c:pt idx="90">
                  <c:v>-0.44229871045593516</c:v>
                </c:pt>
                <c:pt idx="91">
                  <c:v>-0.47389147548850197</c:v>
                </c:pt>
                <c:pt idx="92">
                  <c:v>-0.48968785800478531</c:v>
                </c:pt>
                <c:pt idx="93">
                  <c:v>-0.49758604926292704</c:v>
                </c:pt>
                <c:pt idx="94">
                  <c:v>-0.49758604926292704</c:v>
                </c:pt>
                <c:pt idx="95">
                  <c:v>-0.48968785800478531</c:v>
                </c:pt>
                <c:pt idx="96">
                  <c:v>-0.48968785800478531</c:v>
                </c:pt>
                <c:pt idx="97">
                  <c:v>-0.48968785800478531</c:v>
                </c:pt>
                <c:pt idx="98">
                  <c:v>-0.48968785800478531</c:v>
                </c:pt>
                <c:pt idx="99">
                  <c:v>-0.48968785800478531</c:v>
                </c:pt>
                <c:pt idx="100">
                  <c:v>-0.48968785800478531</c:v>
                </c:pt>
                <c:pt idx="101">
                  <c:v>-0.48968785800478531</c:v>
                </c:pt>
                <c:pt idx="102">
                  <c:v>-0.48968785800478531</c:v>
                </c:pt>
                <c:pt idx="103">
                  <c:v>-0.48968785800478531</c:v>
                </c:pt>
                <c:pt idx="104">
                  <c:v>-0.48968785800478531</c:v>
                </c:pt>
                <c:pt idx="105">
                  <c:v>-0.48178966674664364</c:v>
                </c:pt>
                <c:pt idx="106">
                  <c:v>-0.48968785800478531</c:v>
                </c:pt>
                <c:pt idx="107">
                  <c:v>-0.48968785800478531</c:v>
                </c:pt>
                <c:pt idx="108">
                  <c:v>-0.48968785800478531</c:v>
                </c:pt>
                <c:pt idx="109">
                  <c:v>-0.48968785800478531</c:v>
                </c:pt>
                <c:pt idx="110">
                  <c:v>-0.48968785800478531</c:v>
                </c:pt>
                <c:pt idx="111">
                  <c:v>-0.48968785800478531</c:v>
                </c:pt>
                <c:pt idx="112">
                  <c:v>-0.48968785800478531</c:v>
                </c:pt>
                <c:pt idx="113">
                  <c:v>-0.48178966674664364</c:v>
                </c:pt>
                <c:pt idx="114">
                  <c:v>-0.48968785800478531</c:v>
                </c:pt>
                <c:pt idx="115">
                  <c:v>-0.48968785800478531</c:v>
                </c:pt>
                <c:pt idx="116">
                  <c:v>-0.48968785800478531</c:v>
                </c:pt>
                <c:pt idx="117">
                  <c:v>-0.48178966674664364</c:v>
                </c:pt>
                <c:pt idx="118">
                  <c:v>-0.48178966674664364</c:v>
                </c:pt>
                <c:pt idx="119">
                  <c:v>-0.48968785800478531</c:v>
                </c:pt>
                <c:pt idx="120">
                  <c:v>-0.48968785800478531</c:v>
                </c:pt>
                <c:pt idx="121">
                  <c:v>-0.48178966674664364</c:v>
                </c:pt>
                <c:pt idx="122">
                  <c:v>-0.48968785800478531</c:v>
                </c:pt>
                <c:pt idx="123">
                  <c:v>-0.48178966674664364</c:v>
                </c:pt>
                <c:pt idx="124">
                  <c:v>-0.48968785800478531</c:v>
                </c:pt>
                <c:pt idx="125">
                  <c:v>-0.48968785800478531</c:v>
                </c:pt>
                <c:pt idx="126">
                  <c:v>-0.48968785800478531</c:v>
                </c:pt>
                <c:pt idx="127">
                  <c:v>-0.48968785800478531</c:v>
                </c:pt>
                <c:pt idx="128">
                  <c:v>-0.48178966674664364</c:v>
                </c:pt>
                <c:pt idx="129">
                  <c:v>-0.48968785800478531</c:v>
                </c:pt>
                <c:pt idx="130">
                  <c:v>-0.48968785800478531</c:v>
                </c:pt>
                <c:pt idx="131">
                  <c:v>-0.48968785800478531</c:v>
                </c:pt>
                <c:pt idx="132">
                  <c:v>-0.48968785800478531</c:v>
                </c:pt>
                <c:pt idx="133">
                  <c:v>-0.48178966674664364</c:v>
                </c:pt>
                <c:pt idx="134">
                  <c:v>-0.48178966674664364</c:v>
                </c:pt>
                <c:pt idx="135">
                  <c:v>-0.48178966674664364</c:v>
                </c:pt>
                <c:pt idx="136">
                  <c:v>-0.48968785800478531</c:v>
                </c:pt>
                <c:pt idx="137">
                  <c:v>-0.48968785800478531</c:v>
                </c:pt>
                <c:pt idx="138">
                  <c:v>-0.48178966674664364</c:v>
                </c:pt>
                <c:pt idx="139">
                  <c:v>-0.48968785800478531</c:v>
                </c:pt>
                <c:pt idx="140">
                  <c:v>-0.48968785800478531</c:v>
                </c:pt>
                <c:pt idx="141">
                  <c:v>-0.48968785800478531</c:v>
                </c:pt>
                <c:pt idx="142">
                  <c:v>-0.48968785800478531</c:v>
                </c:pt>
                <c:pt idx="143">
                  <c:v>-0.48968785800478531</c:v>
                </c:pt>
                <c:pt idx="144">
                  <c:v>-0.48968785800478531</c:v>
                </c:pt>
                <c:pt idx="145">
                  <c:v>-0.48968785800478531</c:v>
                </c:pt>
                <c:pt idx="146">
                  <c:v>-0.48968785800478531</c:v>
                </c:pt>
                <c:pt idx="147">
                  <c:v>-0.48178966674664364</c:v>
                </c:pt>
                <c:pt idx="148">
                  <c:v>-0.48178966674664364</c:v>
                </c:pt>
                <c:pt idx="149">
                  <c:v>-0.48968785800478531</c:v>
                </c:pt>
                <c:pt idx="150">
                  <c:v>-0.48968785800478531</c:v>
                </c:pt>
                <c:pt idx="151">
                  <c:v>-0.48178966674664364</c:v>
                </c:pt>
                <c:pt idx="152">
                  <c:v>-0.48178966674664364</c:v>
                </c:pt>
                <c:pt idx="153">
                  <c:v>-0.48968785800478531</c:v>
                </c:pt>
                <c:pt idx="154">
                  <c:v>-0.48178966674664364</c:v>
                </c:pt>
                <c:pt idx="155">
                  <c:v>-0.48178966674664364</c:v>
                </c:pt>
                <c:pt idx="156">
                  <c:v>-0.48178966674664364</c:v>
                </c:pt>
                <c:pt idx="157">
                  <c:v>-0.48968785800478531</c:v>
                </c:pt>
                <c:pt idx="158">
                  <c:v>-0.48968785800478531</c:v>
                </c:pt>
                <c:pt idx="159">
                  <c:v>-0.48968785800478531</c:v>
                </c:pt>
                <c:pt idx="160">
                  <c:v>-0.48968785800478531</c:v>
                </c:pt>
                <c:pt idx="161">
                  <c:v>-0.48178966674664364</c:v>
                </c:pt>
                <c:pt idx="162">
                  <c:v>-0.48968785800478531</c:v>
                </c:pt>
                <c:pt idx="163">
                  <c:v>-0.48968785800478531</c:v>
                </c:pt>
                <c:pt idx="164">
                  <c:v>-0.48968785800478531</c:v>
                </c:pt>
                <c:pt idx="165">
                  <c:v>-0.48178966674664364</c:v>
                </c:pt>
                <c:pt idx="166">
                  <c:v>-0.48178966674664364</c:v>
                </c:pt>
                <c:pt idx="167">
                  <c:v>-0.48178966674664364</c:v>
                </c:pt>
                <c:pt idx="168">
                  <c:v>-0.48968785800478531</c:v>
                </c:pt>
                <c:pt idx="169">
                  <c:v>-0.48968785800478531</c:v>
                </c:pt>
                <c:pt idx="170">
                  <c:v>-0.48968785800478531</c:v>
                </c:pt>
                <c:pt idx="171">
                  <c:v>-0.48178966674664364</c:v>
                </c:pt>
                <c:pt idx="172">
                  <c:v>-0.48178966674664364</c:v>
                </c:pt>
                <c:pt idx="173">
                  <c:v>-0.48178966674664364</c:v>
                </c:pt>
                <c:pt idx="174">
                  <c:v>-0.49758604926292704</c:v>
                </c:pt>
                <c:pt idx="175">
                  <c:v>-0.48968785800478531</c:v>
                </c:pt>
                <c:pt idx="176">
                  <c:v>-0.48178966674664364</c:v>
                </c:pt>
                <c:pt idx="177">
                  <c:v>-0.48968785800478531</c:v>
                </c:pt>
                <c:pt idx="178">
                  <c:v>-0.48178966674664364</c:v>
                </c:pt>
                <c:pt idx="179">
                  <c:v>-0.48968785800478531</c:v>
                </c:pt>
                <c:pt idx="180">
                  <c:v>-0.48968785800478531</c:v>
                </c:pt>
                <c:pt idx="181">
                  <c:v>-0.48968785800478531</c:v>
                </c:pt>
                <c:pt idx="182">
                  <c:v>-0.48178966674664364</c:v>
                </c:pt>
                <c:pt idx="183">
                  <c:v>-0.48178966674664364</c:v>
                </c:pt>
                <c:pt idx="184">
                  <c:v>-0.48968785800478531</c:v>
                </c:pt>
                <c:pt idx="185">
                  <c:v>-0.48968785800478531</c:v>
                </c:pt>
                <c:pt idx="186">
                  <c:v>-0.48178966674664364</c:v>
                </c:pt>
                <c:pt idx="187">
                  <c:v>-0.48178966674664364</c:v>
                </c:pt>
                <c:pt idx="188">
                  <c:v>-0.48178966674664364</c:v>
                </c:pt>
                <c:pt idx="189">
                  <c:v>-0.48178966674664364</c:v>
                </c:pt>
                <c:pt idx="190">
                  <c:v>-0.48968785800478531</c:v>
                </c:pt>
                <c:pt idx="191">
                  <c:v>-0.48968785800478531</c:v>
                </c:pt>
                <c:pt idx="192">
                  <c:v>-0.48178966674664364</c:v>
                </c:pt>
                <c:pt idx="193">
                  <c:v>-0.48968785800478531</c:v>
                </c:pt>
                <c:pt idx="194">
                  <c:v>-0.49758604926292704</c:v>
                </c:pt>
                <c:pt idx="195">
                  <c:v>-0.48178966674664364</c:v>
                </c:pt>
                <c:pt idx="196">
                  <c:v>-0.48968785800478531</c:v>
                </c:pt>
                <c:pt idx="197">
                  <c:v>-0.48178966674664364</c:v>
                </c:pt>
                <c:pt idx="198">
                  <c:v>-0.48178966674664364</c:v>
                </c:pt>
                <c:pt idx="199">
                  <c:v>-0.48178966674664364</c:v>
                </c:pt>
                <c:pt idx="200">
                  <c:v>-0.48968785800478531</c:v>
                </c:pt>
                <c:pt idx="201">
                  <c:v>-0.48178966674664364</c:v>
                </c:pt>
                <c:pt idx="202">
                  <c:v>-0.48178966674664364</c:v>
                </c:pt>
                <c:pt idx="203">
                  <c:v>-0.48968785800478531</c:v>
                </c:pt>
                <c:pt idx="204">
                  <c:v>-0.48968785800478531</c:v>
                </c:pt>
                <c:pt idx="205">
                  <c:v>-0.48968785800478531</c:v>
                </c:pt>
                <c:pt idx="206">
                  <c:v>-0.48178966674664364</c:v>
                </c:pt>
                <c:pt idx="207">
                  <c:v>-0.48968785800478531</c:v>
                </c:pt>
                <c:pt idx="208">
                  <c:v>-0.48968785800478531</c:v>
                </c:pt>
                <c:pt idx="209">
                  <c:v>-0.48968785800478531</c:v>
                </c:pt>
                <c:pt idx="210">
                  <c:v>-0.48968785800478531</c:v>
                </c:pt>
                <c:pt idx="211">
                  <c:v>-0.48968785800478531</c:v>
                </c:pt>
                <c:pt idx="212">
                  <c:v>-0.48178966674664364</c:v>
                </c:pt>
                <c:pt idx="213">
                  <c:v>-0.48968785800478531</c:v>
                </c:pt>
                <c:pt idx="214">
                  <c:v>-0.48968785800478531</c:v>
                </c:pt>
                <c:pt idx="215">
                  <c:v>-0.48178966674664364</c:v>
                </c:pt>
                <c:pt idx="216">
                  <c:v>-0.48968785800478531</c:v>
                </c:pt>
                <c:pt idx="217">
                  <c:v>-0.48968785800478531</c:v>
                </c:pt>
                <c:pt idx="218">
                  <c:v>-0.48968785800478531</c:v>
                </c:pt>
                <c:pt idx="219">
                  <c:v>-0.48968785800478531</c:v>
                </c:pt>
                <c:pt idx="220">
                  <c:v>-0.48968785800478531</c:v>
                </c:pt>
                <c:pt idx="221">
                  <c:v>-0.48178966674664364</c:v>
                </c:pt>
                <c:pt idx="222">
                  <c:v>-0.48968785800478531</c:v>
                </c:pt>
                <c:pt idx="223">
                  <c:v>-0.48968785800478531</c:v>
                </c:pt>
                <c:pt idx="224">
                  <c:v>-0.48968785800478531</c:v>
                </c:pt>
                <c:pt idx="225">
                  <c:v>-0.48968785800478531</c:v>
                </c:pt>
                <c:pt idx="226">
                  <c:v>-0.48968785800478531</c:v>
                </c:pt>
                <c:pt idx="227">
                  <c:v>-0.48968785800478531</c:v>
                </c:pt>
                <c:pt idx="228">
                  <c:v>-0.48968785800478531</c:v>
                </c:pt>
                <c:pt idx="229">
                  <c:v>-0.48968785800478531</c:v>
                </c:pt>
                <c:pt idx="230">
                  <c:v>-0.48968785800478531</c:v>
                </c:pt>
                <c:pt idx="231">
                  <c:v>-0.48968785800478531</c:v>
                </c:pt>
                <c:pt idx="232">
                  <c:v>-0.48968785800478531</c:v>
                </c:pt>
                <c:pt idx="233">
                  <c:v>-0.48968785800478531</c:v>
                </c:pt>
                <c:pt idx="234">
                  <c:v>-0.48968785800478531</c:v>
                </c:pt>
                <c:pt idx="235">
                  <c:v>-0.48968785800478531</c:v>
                </c:pt>
                <c:pt idx="236">
                  <c:v>-0.48968785800478531</c:v>
                </c:pt>
                <c:pt idx="237">
                  <c:v>-0.48178966674664364</c:v>
                </c:pt>
                <c:pt idx="238">
                  <c:v>-0.48968785800478531</c:v>
                </c:pt>
                <c:pt idx="239">
                  <c:v>-0.48178966674664364</c:v>
                </c:pt>
                <c:pt idx="240">
                  <c:v>-0.48178966674664364</c:v>
                </c:pt>
                <c:pt idx="241">
                  <c:v>-0.48968785800478531</c:v>
                </c:pt>
                <c:pt idx="242">
                  <c:v>-0.48968785800478531</c:v>
                </c:pt>
                <c:pt idx="243">
                  <c:v>-0.48178966674664364</c:v>
                </c:pt>
                <c:pt idx="244">
                  <c:v>-0.48178966674664364</c:v>
                </c:pt>
                <c:pt idx="245">
                  <c:v>-0.48968785800478531</c:v>
                </c:pt>
                <c:pt idx="246">
                  <c:v>-0.48178966674664364</c:v>
                </c:pt>
                <c:pt idx="247">
                  <c:v>-0.48178966674664364</c:v>
                </c:pt>
                <c:pt idx="248">
                  <c:v>-0.48178966674664364</c:v>
                </c:pt>
                <c:pt idx="249">
                  <c:v>-0.48178966674664364</c:v>
                </c:pt>
                <c:pt idx="250">
                  <c:v>-0.48968785800478531</c:v>
                </c:pt>
                <c:pt idx="251">
                  <c:v>-0.48178966674664364</c:v>
                </c:pt>
                <c:pt idx="252">
                  <c:v>-0.48178966674664364</c:v>
                </c:pt>
                <c:pt idx="253">
                  <c:v>-0.48178966674664364</c:v>
                </c:pt>
                <c:pt idx="254">
                  <c:v>-0.48178966674664364</c:v>
                </c:pt>
                <c:pt idx="255">
                  <c:v>-0.48178966674664364</c:v>
                </c:pt>
                <c:pt idx="256">
                  <c:v>-0.48178966674664364</c:v>
                </c:pt>
                <c:pt idx="257">
                  <c:v>-0.48178966674664364</c:v>
                </c:pt>
                <c:pt idx="258">
                  <c:v>-0.48178966674664364</c:v>
                </c:pt>
                <c:pt idx="259">
                  <c:v>-0.47389147548850197</c:v>
                </c:pt>
                <c:pt idx="260">
                  <c:v>-0.47389147548850197</c:v>
                </c:pt>
                <c:pt idx="261">
                  <c:v>-0.47389147548850197</c:v>
                </c:pt>
                <c:pt idx="262">
                  <c:v>-0.47389147548850197</c:v>
                </c:pt>
                <c:pt idx="263">
                  <c:v>-0.46599328423036024</c:v>
                </c:pt>
                <c:pt idx="264">
                  <c:v>-0.46599328423036024</c:v>
                </c:pt>
                <c:pt idx="265">
                  <c:v>-0.46599328423036024</c:v>
                </c:pt>
                <c:pt idx="266">
                  <c:v>-0.46599328423036024</c:v>
                </c:pt>
                <c:pt idx="267">
                  <c:v>-0.46599328423036024</c:v>
                </c:pt>
                <c:pt idx="268">
                  <c:v>-0.46599328423036024</c:v>
                </c:pt>
                <c:pt idx="269">
                  <c:v>-0.45809509297221856</c:v>
                </c:pt>
                <c:pt idx="270">
                  <c:v>-0.45809509297221856</c:v>
                </c:pt>
                <c:pt idx="271">
                  <c:v>-0.45809509297221856</c:v>
                </c:pt>
                <c:pt idx="272">
                  <c:v>-0.45809509297221856</c:v>
                </c:pt>
                <c:pt idx="273">
                  <c:v>-0.45809509297221856</c:v>
                </c:pt>
                <c:pt idx="274">
                  <c:v>-0.45019690171407684</c:v>
                </c:pt>
                <c:pt idx="275">
                  <c:v>-0.45019690171407684</c:v>
                </c:pt>
                <c:pt idx="276">
                  <c:v>-0.45019690171407684</c:v>
                </c:pt>
                <c:pt idx="277">
                  <c:v>-0.44229871045593516</c:v>
                </c:pt>
                <c:pt idx="278">
                  <c:v>-0.43440051919779349</c:v>
                </c:pt>
                <c:pt idx="279">
                  <c:v>-0.43440051919779349</c:v>
                </c:pt>
                <c:pt idx="280">
                  <c:v>-0.42650232793965176</c:v>
                </c:pt>
                <c:pt idx="281">
                  <c:v>-0.42650232793965176</c:v>
                </c:pt>
                <c:pt idx="282">
                  <c:v>-0.41860413668151009</c:v>
                </c:pt>
                <c:pt idx="283">
                  <c:v>-0.41070594542336836</c:v>
                </c:pt>
                <c:pt idx="284">
                  <c:v>-0.41070594542336836</c:v>
                </c:pt>
                <c:pt idx="285">
                  <c:v>-0.40280775416522668</c:v>
                </c:pt>
                <c:pt idx="286">
                  <c:v>-0.39490956290708501</c:v>
                </c:pt>
                <c:pt idx="287">
                  <c:v>-0.39490956290708501</c:v>
                </c:pt>
                <c:pt idx="288">
                  <c:v>-0.37911318039080161</c:v>
                </c:pt>
                <c:pt idx="289">
                  <c:v>-0.37911318039080161</c:v>
                </c:pt>
                <c:pt idx="290">
                  <c:v>-0.3633167978745182</c:v>
                </c:pt>
                <c:pt idx="291">
                  <c:v>-0.35541860661637653</c:v>
                </c:pt>
                <c:pt idx="292">
                  <c:v>-0.33962222410009318</c:v>
                </c:pt>
                <c:pt idx="293">
                  <c:v>-0.33962222410009318</c:v>
                </c:pt>
                <c:pt idx="294">
                  <c:v>-0.32382584158380973</c:v>
                </c:pt>
                <c:pt idx="295">
                  <c:v>-0.31592765032566805</c:v>
                </c:pt>
                <c:pt idx="296">
                  <c:v>-0.30013126780938465</c:v>
                </c:pt>
                <c:pt idx="297">
                  <c:v>-0.2843348852931013</c:v>
                </c:pt>
                <c:pt idx="298">
                  <c:v>-0.2685385027768179</c:v>
                </c:pt>
                <c:pt idx="299">
                  <c:v>-0.2527421202605345</c:v>
                </c:pt>
                <c:pt idx="300">
                  <c:v>-0.23694573774425109</c:v>
                </c:pt>
                <c:pt idx="301">
                  <c:v>-0.22114935522796775</c:v>
                </c:pt>
                <c:pt idx="302">
                  <c:v>-0.20535297271168435</c:v>
                </c:pt>
                <c:pt idx="303">
                  <c:v>-0.18165839893725927</c:v>
                </c:pt>
                <c:pt idx="304">
                  <c:v>-0.16586201642097587</c:v>
                </c:pt>
                <c:pt idx="305">
                  <c:v>-0.14216744264655079</c:v>
                </c:pt>
                <c:pt idx="306">
                  <c:v>-0.11847286887212569</c:v>
                </c:pt>
                <c:pt idx="307">
                  <c:v>-9.477829509770061E-2</c:v>
                </c:pt>
                <c:pt idx="308">
                  <c:v>-7.8981912581417221E-2</c:v>
                </c:pt>
                <c:pt idx="309">
                  <c:v>-4.7389147548850444E-2</c:v>
                </c:pt>
                <c:pt idx="310">
                  <c:v>-3.1592765032567055E-2</c:v>
                </c:pt>
                <c:pt idx="311">
                  <c:v>-7.898191258141965E-3</c:v>
                </c:pt>
                <c:pt idx="312">
                  <c:v>2.3694573774424812E-2</c:v>
                </c:pt>
                <c:pt idx="313">
                  <c:v>4.7389147548849889E-2</c:v>
                </c:pt>
                <c:pt idx="314">
                  <c:v>7.8981912581416666E-2</c:v>
                </c:pt>
                <c:pt idx="315">
                  <c:v>0.10267648635584174</c:v>
                </c:pt>
                <c:pt idx="316">
                  <c:v>0.13426925138840856</c:v>
                </c:pt>
                <c:pt idx="317">
                  <c:v>0.16586201642097537</c:v>
                </c:pt>
                <c:pt idx="318">
                  <c:v>0.19745478145354212</c:v>
                </c:pt>
                <c:pt idx="319">
                  <c:v>0.22114935522796719</c:v>
                </c:pt>
                <c:pt idx="320">
                  <c:v>0.26064031151867567</c:v>
                </c:pt>
                <c:pt idx="321">
                  <c:v>0.29223307655124242</c:v>
                </c:pt>
                <c:pt idx="322">
                  <c:v>0.32382584158380923</c:v>
                </c:pt>
                <c:pt idx="323">
                  <c:v>0.35541860661637603</c:v>
                </c:pt>
                <c:pt idx="324">
                  <c:v>0.39490956290708445</c:v>
                </c:pt>
                <c:pt idx="325">
                  <c:v>0.41860413668150953</c:v>
                </c:pt>
                <c:pt idx="326">
                  <c:v>0.45809509297221807</c:v>
                </c:pt>
                <c:pt idx="327">
                  <c:v>0.48178966674664314</c:v>
                </c:pt>
                <c:pt idx="328">
                  <c:v>0.49758604926292649</c:v>
                </c:pt>
                <c:pt idx="329">
                  <c:v>0.49758604926292649</c:v>
                </c:pt>
                <c:pt idx="330">
                  <c:v>0.48968785800478476</c:v>
                </c:pt>
                <c:pt idx="331">
                  <c:v>0.48968785800478476</c:v>
                </c:pt>
                <c:pt idx="332">
                  <c:v>0.48968785800478476</c:v>
                </c:pt>
                <c:pt idx="333">
                  <c:v>0.48968785800478476</c:v>
                </c:pt>
                <c:pt idx="334">
                  <c:v>0.48968785800478476</c:v>
                </c:pt>
                <c:pt idx="335">
                  <c:v>0.48968785800478476</c:v>
                </c:pt>
                <c:pt idx="336">
                  <c:v>0.48968785800478476</c:v>
                </c:pt>
                <c:pt idx="337">
                  <c:v>0.48968785800478476</c:v>
                </c:pt>
                <c:pt idx="338">
                  <c:v>0.48968785800478476</c:v>
                </c:pt>
                <c:pt idx="339">
                  <c:v>0.48968785800478476</c:v>
                </c:pt>
                <c:pt idx="340">
                  <c:v>0.48968785800478476</c:v>
                </c:pt>
                <c:pt idx="341">
                  <c:v>0.48968785800478476</c:v>
                </c:pt>
                <c:pt idx="342">
                  <c:v>0.48968785800478476</c:v>
                </c:pt>
                <c:pt idx="343">
                  <c:v>0.48178966674664314</c:v>
                </c:pt>
                <c:pt idx="344">
                  <c:v>0.48968785800478476</c:v>
                </c:pt>
                <c:pt idx="345">
                  <c:v>0.48968785800478476</c:v>
                </c:pt>
                <c:pt idx="346">
                  <c:v>0.48968785800478476</c:v>
                </c:pt>
                <c:pt idx="347">
                  <c:v>0.48968785800478476</c:v>
                </c:pt>
                <c:pt idx="348">
                  <c:v>0.48968785800478476</c:v>
                </c:pt>
                <c:pt idx="349">
                  <c:v>0.48968785800478476</c:v>
                </c:pt>
                <c:pt idx="350">
                  <c:v>0.48178966674664314</c:v>
                </c:pt>
                <c:pt idx="351">
                  <c:v>0.48178966674664314</c:v>
                </c:pt>
                <c:pt idx="352">
                  <c:v>0.48178966674664314</c:v>
                </c:pt>
                <c:pt idx="353">
                  <c:v>0.48968785800478476</c:v>
                </c:pt>
                <c:pt idx="354">
                  <c:v>0.48178966674664314</c:v>
                </c:pt>
                <c:pt idx="355">
                  <c:v>0.48968785800478476</c:v>
                </c:pt>
                <c:pt idx="356">
                  <c:v>0.48968785800478476</c:v>
                </c:pt>
                <c:pt idx="357">
                  <c:v>0.48178966674664314</c:v>
                </c:pt>
                <c:pt idx="358">
                  <c:v>0.48178966674664314</c:v>
                </c:pt>
                <c:pt idx="359">
                  <c:v>0.48178966674664314</c:v>
                </c:pt>
                <c:pt idx="360">
                  <c:v>0.48968785800478476</c:v>
                </c:pt>
                <c:pt idx="361">
                  <c:v>0.48968785800478476</c:v>
                </c:pt>
                <c:pt idx="362">
                  <c:v>0.48178966674664314</c:v>
                </c:pt>
                <c:pt idx="363">
                  <c:v>0.48968785800478476</c:v>
                </c:pt>
                <c:pt idx="364">
                  <c:v>0.48178966674664314</c:v>
                </c:pt>
                <c:pt idx="365">
                  <c:v>0.48968785800478476</c:v>
                </c:pt>
                <c:pt idx="366">
                  <c:v>0.48968785800478476</c:v>
                </c:pt>
                <c:pt idx="367">
                  <c:v>0.48968785800478476</c:v>
                </c:pt>
                <c:pt idx="368">
                  <c:v>0.48968785800478476</c:v>
                </c:pt>
                <c:pt idx="369">
                  <c:v>0.48178966674664314</c:v>
                </c:pt>
                <c:pt idx="370">
                  <c:v>0.48968785800478476</c:v>
                </c:pt>
                <c:pt idx="371">
                  <c:v>0.48968785800478476</c:v>
                </c:pt>
                <c:pt idx="372">
                  <c:v>0.48968785800478476</c:v>
                </c:pt>
                <c:pt idx="373">
                  <c:v>0.48178966674664314</c:v>
                </c:pt>
                <c:pt idx="374">
                  <c:v>0.48178966674664314</c:v>
                </c:pt>
                <c:pt idx="375">
                  <c:v>0.48178966674664314</c:v>
                </c:pt>
                <c:pt idx="376">
                  <c:v>0.48178966674664314</c:v>
                </c:pt>
                <c:pt idx="377">
                  <c:v>0.48178966674664314</c:v>
                </c:pt>
                <c:pt idx="378">
                  <c:v>0.48178966674664314</c:v>
                </c:pt>
                <c:pt idx="379">
                  <c:v>0.48968785800478476</c:v>
                </c:pt>
                <c:pt idx="380">
                  <c:v>0.48968785800478476</c:v>
                </c:pt>
                <c:pt idx="381">
                  <c:v>0.48968785800478476</c:v>
                </c:pt>
                <c:pt idx="382">
                  <c:v>0.48178966674664314</c:v>
                </c:pt>
                <c:pt idx="383">
                  <c:v>0.48178966674664314</c:v>
                </c:pt>
                <c:pt idx="384">
                  <c:v>0.48178966674664314</c:v>
                </c:pt>
                <c:pt idx="385">
                  <c:v>0.48178966674664314</c:v>
                </c:pt>
                <c:pt idx="386">
                  <c:v>0.48968785800478476</c:v>
                </c:pt>
                <c:pt idx="387">
                  <c:v>0.48968785800478476</c:v>
                </c:pt>
                <c:pt idx="388">
                  <c:v>0.48178966674664314</c:v>
                </c:pt>
                <c:pt idx="389">
                  <c:v>0.48968785800478476</c:v>
                </c:pt>
                <c:pt idx="390">
                  <c:v>0.48968785800478476</c:v>
                </c:pt>
                <c:pt idx="391">
                  <c:v>0.48178966674664314</c:v>
                </c:pt>
                <c:pt idx="392">
                  <c:v>0.48178966674664314</c:v>
                </c:pt>
                <c:pt idx="393">
                  <c:v>0.48178966674664314</c:v>
                </c:pt>
                <c:pt idx="394">
                  <c:v>0.48178966674664314</c:v>
                </c:pt>
                <c:pt idx="395">
                  <c:v>0.48178966674664314</c:v>
                </c:pt>
                <c:pt idx="396">
                  <c:v>0.48178966674664314</c:v>
                </c:pt>
                <c:pt idx="397">
                  <c:v>0.48178966674664314</c:v>
                </c:pt>
                <c:pt idx="398">
                  <c:v>0.48968785800478476</c:v>
                </c:pt>
                <c:pt idx="399">
                  <c:v>0.48178966674664314</c:v>
                </c:pt>
                <c:pt idx="400">
                  <c:v>0.48178966674664314</c:v>
                </c:pt>
                <c:pt idx="401">
                  <c:v>0.48178966674664314</c:v>
                </c:pt>
                <c:pt idx="402">
                  <c:v>0.48178966674664314</c:v>
                </c:pt>
                <c:pt idx="403">
                  <c:v>0.48178966674664314</c:v>
                </c:pt>
                <c:pt idx="404">
                  <c:v>0.48178966674664314</c:v>
                </c:pt>
                <c:pt idx="405">
                  <c:v>0.48968785800478476</c:v>
                </c:pt>
                <c:pt idx="406">
                  <c:v>0.48968785800478476</c:v>
                </c:pt>
                <c:pt idx="407">
                  <c:v>0.48968785800478476</c:v>
                </c:pt>
                <c:pt idx="408">
                  <c:v>0.48968785800478476</c:v>
                </c:pt>
                <c:pt idx="409">
                  <c:v>0.48968785800478476</c:v>
                </c:pt>
                <c:pt idx="410">
                  <c:v>0.48178966674664314</c:v>
                </c:pt>
                <c:pt idx="411">
                  <c:v>0.48968785800478476</c:v>
                </c:pt>
                <c:pt idx="412">
                  <c:v>0.48178966674664314</c:v>
                </c:pt>
                <c:pt idx="413">
                  <c:v>0.48178966674664314</c:v>
                </c:pt>
                <c:pt idx="414">
                  <c:v>0.48178966674664314</c:v>
                </c:pt>
                <c:pt idx="415">
                  <c:v>0.48178966674664314</c:v>
                </c:pt>
                <c:pt idx="416">
                  <c:v>0.48968785800478476</c:v>
                </c:pt>
                <c:pt idx="417">
                  <c:v>0.48178966674664314</c:v>
                </c:pt>
                <c:pt idx="418">
                  <c:v>0.48178966674664314</c:v>
                </c:pt>
                <c:pt idx="419">
                  <c:v>0.48968785800478476</c:v>
                </c:pt>
                <c:pt idx="420">
                  <c:v>0.48968785800478476</c:v>
                </c:pt>
                <c:pt idx="421">
                  <c:v>0.48968785800478476</c:v>
                </c:pt>
                <c:pt idx="422">
                  <c:v>0.48968785800478476</c:v>
                </c:pt>
                <c:pt idx="423">
                  <c:v>0.48968785800478476</c:v>
                </c:pt>
                <c:pt idx="424">
                  <c:v>0.48178966674664314</c:v>
                </c:pt>
                <c:pt idx="425">
                  <c:v>0.48968785800478476</c:v>
                </c:pt>
                <c:pt idx="426">
                  <c:v>0.48968785800478476</c:v>
                </c:pt>
                <c:pt idx="427">
                  <c:v>0.48968785800478476</c:v>
                </c:pt>
                <c:pt idx="428">
                  <c:v>0.48968785800478476</c:v>
                </c:pt>
                <c:pt idx="429">
                  <c:v>0.48968785800478476</c:v>
                </c:pt>
                <c:pt idx="430">
                  <c:v>0.48968785800478476</c:v>
                </c:pt>
                <c:pt idx="431">
                  <c:v>0.48968785800478476</c:v>
                </c:pt>
                <c:pt idx="432">
                  <c:v>0.48968785800478476</c:v>
                </c:pt>
                <c:pt idx="433">
                  <c:v>0.48968785800478476</c:v>
                </c:pt>
                <c:pt idx="434">
                  <c:v>0.48968785800478476</c:v>
                </c:pt>
                <c:pt idx="435">
                  <c:v>0.48968785800478476</c:v>
                </c:pt>
                <c:pt idx="436">
                  <c:v>0.48968785800478476</c:v>
                </c:pt>
                <c:pt idx="437">
                  <c:v>0.48178966674664314</c:v>
                </c:pt>
                <c:pt idx="438">
                  <c:v>0.48968785800478476</c:v>
                </c:pt>
                <c:pt idx="439">
                  <c:v>0.48968785800478476</c:v>
                </c:pt>
                <c:pt idx="440">
                  <c:v>0.48968785800478476</c:v>
                </c:pt>
                <c:pt idx="441">
                  <c:v>0.48968785800478476</c:v>
                </c:pt>
                <c:pt idx="442">
                  <c:v>0.48968785800478476</c:v>
                </c:pt>
                <c:pt idx="443">
                  <c:v>0.48178966674664314</c:v>
                </c:pt>
                <c:pt idx="444">
                  <c:v>0.48968785800478476</c:v>
                </c:pt>
                <c:pt idx="445">
                  <c:v>0.48968785800478476</c:v>
                </c:pt>
                <c:pt idx="446">
                  <c:v>0.48968785800478476</c:v>
                </c:pt>
                <c:pt idx="447">
                  <c:v>0.48968785800478476</c:v>
                </c:pt>
                <c:pt idx="448">
                  <c:v>0.48968785800478476</c:v>
                </c:pt>
                <c:pt idx="449">
                  <c:v>0.48968785800478476</c:v>
                </c:pt>
                <c:pt idx="450">
                  <c:v>0.48968785800478476</c:v>
                </c:pt>
                <c:pt idx="451">
                  <c:v>0.48968785800478476</c:v>
                </c:pt>
                <c:pt idx="452">
                  <c:v>0.48968785800478476</c:v>
                </c:pt>
                <c:pt idx="453">
                  <c:v>0.48968785800478476</c:v>
                </c:pt>
                <c:pt idx="454">
                  <c:v>0.48968785800478476</c:v>
                </c:pt>
                <c:pt idx="455">
                  <c:v>0.48968785800478476</c:v>
                </c:pt>
                <c:pt idx="456">
                  <c:v>0.48968785800478476</c:v>
                </c:pt>
                <c:pt idx="457">
                  <c:v>0.48968785800478476</c:v>
                </c:pt>
                <c:pt idx="458">
                  <c:v>0.48968785800478476</c:v>
                </c:pt>
                <c:pt idx="459">
                  <c:v>0.48968785800478476</c:v>
                </c:pt>
                <c:pt idx="460">
                  <c:v>0.48968785800478476</c:v>
                </c:pt>
                <c:pt idx="461">
                  <c:v>0.48968785800478476</c:v>
                </c:pt>
                <c:pt idx="462">
                  <c:v>0.48968785800478476</c:v>
                </c:pt>
                <c:pt idx="463">
                  <c:v>0.48968785800478476</c:v>
                </c:pt>
                <c:pt idx="464">
                  <c:v>0.48968785800478476</c:v>
                </c:pt>
                <c:pt idx="465">
                  <c:v>0.48968785800478476</c:v>
                </c:pt>
                <c:pt idx="466">
                  <c:v>0.48968785800478476</c:v>
                </c:pt>
                <c:pt idx="467">
                  <c:v>0.48968785800478476</c:v>
                </c:pt>
                <c:pt idx="468">
                  <c:v>0.48968785800478476</c:v>
                </c:pt>
                <c:pt idx="469">
                  <c:v>0.48968785800478476</c:v>
                </c:pt>
                <c:pt idx="470">
                  <c:v>0.48968785800478476</c:v>
                </c:pt>
                <c:pt idx="471">
                  <c:v>0.48968785800478476</c:v>
                </c:pt>
                <c:pt idx="472">
                  <c:v>0.48968785800478476</c:v>
                </c:pt>
                <c:pt idx="473">
                  <c:v>0.48968785800478476</c:v>
                </c:pt>
                <c:pt idx="474">
                  <c:v>0.48968785800478476</c:v>
                </c:pt>
                <c:pt idx="475">
                  <c:v>0.48968785800478476</c:v>
                </c:pt>
                <c:pt idx="476">
                  <c:v>0.48968785800478476</c:v>
                </c:pt>
                <c:pt idx="477">
                  <c:v>0.48968785800478476</c:v>
                </c:pt>
                <c:pt idx="478">
                  <c:v>0.48968785800478476</c:v>
                </c:pt>
                <c:pt idx="479">
                  <c:v>0.48968785800478476</c:v>
                </c:pt>
                <c:pt idx="480">
                  <c:v>0.48968785800478476</c:v>
                </c:pt>
                <c:pt idx="481">
                  <c:v>0.48968785800478476</c:v>
                </c:pt>
                <c:pt idx="482">
                  <c:v>0.48178966674664314</c:v>
                </c:pt>
                <c:pt idx="483">
                  <c:v>0.48178966674664314</c:v>
                </c:pt>
                <c:pt idx="484">
                  <c:v>0.48968785800478476</c:v>
                </c:pt>
                <c:pt idx="485">
                  <c:v>0.48178966674664314</c:v>
                </c:pt>
                <c:pt idx="486">
                  <c:v>0.48968785800478476</c:v>
                </c:pt>
                <c:pt idx="487">
                  <c:v>0.48178966674664314</c:v>
                </c:pt>
                <c:pt idx="488">
                  <c:v>0.48178966674664314</c:v>
                </c:pt>
                <c:pt idx="489">
                  <c:v>0.48178966674664314</c:v>
                </c:pt>
                <c:pt idx="490">
                  <c:v>0.48178966674664314</c:v>
                </c:pt>
                <c:pt idx="491">
                  <c:v>0.48178966674664314</c:v>
                </c:pt>
                <c:pt idx="492">
                  <c:v>0.47389147548850141</c:v>
                </c:pt>
                <c:pt idx="493">
                  <c:v>0.48178966674664314</c:v>
                </c:pt>
                <c:pt idx="494">
                  <c:v>0.47389147548850141</c:v>
                </c:pt>
                <c:pt idx="495">
                  <c:v>0.47389147548850141</c:v>
                </c:pt>
                <c:pt idx="496">
                  <c:v>0.47389147548850141</c:v>
                </c:pt>
                <c:pt idx="497">
                  <c:v>0.47389147548850141</c:v>
                </c:pt>
                <c:pt idx="498">
                  <c:v>0.47389147548850141</c:v>
                </c:pt>
                <c:pt idx="499">
                  <c:v>0.47389147548850141</c:v>
                </c:pt>
                <c:pt idx="500">
                  <c:v>0.47389147548850141</c:v>
                </c:pt>
                <c:pt idx="501">
                  <c:v>0.47389147548850141</c:v>
                </c:pt>
                <c:pt idx="502">
                  <c:v>0.46599328423035968</c:v>
                </c:pt>
                <c:pt idx="503">
                  <c:v>0.46599328423035968</c:v>
                </c:pt>
                <c:pt idx="504">
                  <c:v>0.45809509297221807</c:v>
                </c:pt>
                <c:pt idx="505">
                  <c:v>0.45809509297221807</c:v>
                </c:pt>
                <c:pt idx="506">
                  <c:v>0.45809509297221807</c:v>
                </c:pt>
                <c:pt idx="507">
                  <c:v>0.45809509297221807</c:v>
                </c:pt>
                <c:pt idx="508">
                  <c:v>0.45809509297221807</c:v>
                </c:pt>
                <c:pt idx="509">
                  <c:v>0.45019690171407623</c:v>
                </c:pt>
                <c:pt idx="510">
                  <c:v>0.45019690171407623</c:v>
                </c:pt>
                <c:pt idx="511">
                  <c:v>0.44229871045593472</c:v>
                </c:pt>
                <c:pt idx="512">
                  <c:v>0.44229871045593472</c:v>
                </c:pt>
                <c:pt idx="513">
                  <c:v>0.44229871045593472</c:v>
                </c:pt>
                <c:pt idx="514">
                  <c:v>0.4344005191977931</c:v>
                </c:pt>
                <c:pt idx="515">
                  <c:v>0.42650232793965126</c:v>
                </c:pt>
                <c:pt idx="516">
                  <c:v>0.42650232793965126</c:v>
                </c:pt>
                <c:pt idx="517">
                  <c:v>0.42650232793965126</c:v>
                </c:pt>
                <c:pt idx="518">
                  <c:v>0.41860413668150953</c:v>
                </c:pt>
                <c:pt idx="519">
                  <c:v>0.41070594542336791</c:v>
                </c:pt>
                <c:pt idx="520">
                  <c:v>0.41070594542336791</c:v>
                </c:pt>
                <c:pt idx="521">
                  <c:v>0.40280775416522618</c:v>
                </c:pt>
                <c:pt idx="522">
                  <c:v>0.39490956290708445</c:v>
                </c:pt>
                <c:pt idx="523">
                  <c:v>0.38701137164894278</c:v>
                </c:pt>
                <c:pt idx="524">
                  <c:v>0.37911318039080111</c:v>
                </c:pt>
                <c:pt idx="525">
                  <c:v>0.37121498913265943</c:v>
                </c:pt>
                <c:pt idx="526">
                  <c:v>0.36331679787451771</c:v>
                </c:pt>
                <c:pt idx="527">
                  <c:v>0.35541860661637603</c:v>
                </c:pt>
                <c:pt idx="528">
                  <c:v>0.34752041535823436</c:v>
                </c:pt>
                <c:pt idx="529">
                  <c:v>0.33172403284195096</c:v>
                </c:pt>
                <c:pt idx="530">
                  <c:v>0.3159276503256675</c:v>
                </c:pt>
                <c:pt idx="531">
                  <c:v>0.30802945906752582</c:v>
                </c:pt>
                <c:pt idx="532">
                  <c:v>0.29223307655124242</c:v>
                </c:pt>
                <c:pt idx="533">
                  <c:v>0.28433488529310075</c:v>
                </c:pt>
                <c:pt idx="534">
                  <c:v>0.26853850277681734</c:v>
                </c:pt>
                <c:pt idx="535">
                  <c:v>0.24484392900239227</c:v>
                </c:pt>
                <c:pt idx="536">
                  <c:v>0.22904754648610887</c:v>
                </c:pt>
                <c:pt idx="537">
                  <c:v>0.21325116396982552</c:v>
                </c:pt>
                <c:pt idx="538">
                  <c:v>0.19745478145354212</c:v>
                </c:pt>
                <c:pt idx="539">
                  <c:v>0.16586201642097537</c:v>
                </c:pt>
                <c:pt idx="540">
                  <c:v>0.15006563390469196</c:v>
                </c:pt>
                <c:pt idx="541">
                  <c:v>0.13426925138840856</c:v>
                </c:pt>
                <c:pt idx="542">
                  <c:v>0.10267648635584174</c:v>
                </c:pt>
                <c:pt idx="543">
                  <c:v>8.6880103839558367E-2</c:v>
                </c:pt>
                <c:pt idx="544">
                  <c:v>6.3185530065133291E-2</c:v>
                </c:pt>
                <c:pt idx="545">
                  <c:v>3.9490956290708187E-2</c:v>
                </c:pt>
                <c:pt idx="546">
                  <c:v>1.5796382516283111E-2</c:v>
                </c:pt>
                <c:pt idx="547">
                  <c:v>-1.5796382516283666E-2</c:v>
                </c:pt>
                <c:pt idx="548">
                  <c:v>-3.9490956290708742E-2</c:v>
                </c:pt>
                <c:pt idx="549">
                  <c:v>-7.1083721323275534E-2</c:v>
                </c:pt>
                <c:pt idx="550">
                  <c:v>-9.477829509770061E-2</c:v>
                </c:pt>
                <c:pt idx="551">
                  <c:v>-0.11847286887212569</c:v>
                </c:pt>
                <c:pt idx="552">
                  <c:v>-0.15006563390469246</c:v>
                </c:pt>
                <c:pt idx="553">
                  <c:v>-0.18165839893725927</c:v>
                </c:pt>
                <c:pt idx="554">
                  <c:v>-0.21325116396982602</c:v>
                </c:pt>
                <c:pt idx="555">
                  <c:v>-0.23694573774425109</c:v>
                </c:pt>
                <c:pt idx="556">
                  <c:v>-0.27643669403495957</c:v>
                </c:pt>
                <c:pt idx="557">
                  <c:v>-0.30802945906752638</c:v>
                </c:pt>
                <c:pt idx="558">
                  <c:v>-0.33962222410009318</c:v>
                </c:pt>
                <c:pt idx="559">
                  <c:v>-0.37121498913265993</c:v>
                </c:pt>
                <c:pt idx="560">
                  <c:v>-0.40280775416522668</c:v>
                </c:pt>
                <c:pt idx="561">
                  <c:v>-0.44229871045593516</c:v>
                </c:pt>
                <c:pt idx="562">
                  <c:v>-0.46599328423036024</c:v>
                </c:pt>
                <c:pt idx="563">
                  <c:v>-0.48968785800478531</c:v>
                </c:pt>
                <c:pt idx="564">
                  <c:v>-0.49758604926292704</c:v>
                </c:pt>
                <c:pt idx="565">
                  <c:v>-0.48968785800478531</c:v>
                </c:pt>
                <c:pt idx="566">
                  <c:v>-0.48968785800478531</c:v>
                </c:pt>
                <c:pt idx="567">
                  <c:v>-0.48968785800478531</c:v>
                </c:pt>
                <c:pt idx="568">
                  <c:v>-0.48968785800478531</c:v>
                </c:pt>
                <c:pt idx="569">
                  <c:v>-0.48178966674664364</c:v>
                </c:pt>
                <c:pt idx="570">
                  <c:v>-0.48968785800478531</c:v>
                </c:pt>
                <c:pt idx="571">
                  <c:v>-0.48968785800478531</c:v>
                </c:pt>
                <c:pt idx="572">
                  <c:v>-0.48968785800478531</c:v>
                </c:pt>
                <c:pt idx="573">
                  <c:v>-0.48968785800478531</c:v>
                </c:pt>
                <c:pt idx="574">
                  <c:v>-0.48178966674664364</c:v>
                </c:pt>
                <c:pt idx="575">
                  <c:v>-0.48178966674664364</c:v>
                </c:pt>
                <c:pt idx="576">
                  <c:v>-0.48968785800478531</c:v>
                </c:pt>
                <c:pt idx="577">
                  <c:v>-0.48178966674664364</c:v>
                </c:pt>
                <c:pt idx="578">
                  <c:v>-0.48968785800478531</c:v>
                </c:pt>
                <c:pt idx="579">
                  <c:v>-0.48178966674664364</c:v>
                </c:pt>
                <c:pt idx="580">
                  <c:v>-0.48968785800478531</c:v>
                </c:pt>
                <c:pt idx="581">
                  <c:v>-0.48178966674664364</c:v>
                </c:pt>
                <c:pt idx="582">
                  <c:v>-0.48968785800478531</c:v>
                </c:pt>
                <c:pt idx="583">
                  <c:v>-0.48178966674664364</c:v>
                </c:pt>
                <c:pt idx="584">
                  <c:v>-0.48968785800478531</c:v>
                </c:pt>
                <c:pt idx="585">
                  <c:v>-0.48968785800478531</c:v>
                </c:pt>
                <c:pt idx="586">
                  <c:v>-0.48178966674664364</c:v>
                </c:pt>
                <c:pt idx="587">
                  <c:v>-0.48968785800478531</c:v>
                </c:pt>
                <c:pt idx="588">
                  <c:v>-0.48968785800478531</c:v>
                </c:pt>
                <c:pt idx="589">
                  <c:v>-0.48968785800478531</c:v>
                </c:pt>
                <c:pt idx="590">
                  <c:v>-0.48178966674664364</c:v>
                </c:pt>
                <c:pt idx="591">
                  <c:v>-0.48178966674664364</c:v>
                </c:pt>
                <c:pt idx="592">
                  <c:v>-0.48178966674664364</c:v>
                </c:pt>
                <c:pt idx="593">
                  <c:v>-0.48968785800478531</c:v>
                </c:pt>
                <c:pt idx="594">
                  <c:v>-0.48178966674664364</c:v>
                </c:pt>
                <c:pt idx="595">
                  <c:v>-0.48178966674664364</c:v>
                </c:pt>
                <c:pt idx="596">
                  <c:v>-0.48178966674664364</c:v>
                </c:pt>
                <c:pt idx="597">
                  <c:v>-0.48178966674664364</c:v>
                </c:pt>
                <c:pt idx="598">
                  <c:v>-0.48178966674664364</c:v>
                </c:pt>
                <c:pt idx="599">
                  <c:v>-0.48178966674664364</c:v>
                </c:pt>
                <c:pt idx="600">
                  <c:v>-0.48178966674664364</c:v>
                </c:pt>
                <c:pt idx="601">
                  <c:v>-0.48178966674664364</c:v>
                </c:pt>
                <c:pt idx="602">
                  <c:v>-0.48178966674664364</c:v>
                </c:pt>
                <c:pt idx="603">
                  <c:v>-0.48178966674664364</c:v>
                </c:pt>
                <c:pt idx="604">
                  <c:v>-0.48178966674664364</c:v>
                </c:pt>
                <c:pt idx="605">
                  <c:v>-0.48178966674664364</c:v>
                </c:pt>
                <c:pt idx="606">
                  <c:v>-0.48178966674664364</c:v>
                </c:pt>
                <c:pt idx="607">
                  <c:v>-0.48178966674664364</c:v>
                </c:pt>
                <c:pt idx="608">
                  <c:v>-0.48968785800478531</c:v>
                </c:pt>
                <c:pt idx="609">
                  <c:v>-0.48178966674664364</c:v>
                </c:pt>
                <c:pt idx="610">
                  <c:v>-0.48178966674664364</c:v>
                </c:pt>
                <c:pt idx="611">
                  <c:v>-0.48178966674664364</c:v>
                </c:pt>
                <c:pt idx="612">
                  <c:v>-0.48178966674664364</c:v>
                </c:pt>
                <c:pt idx="613">
                  <c:v>-0.48968785800478531</c:v>
                </c:pt>
                <c:pt idx="614">
                  <c:v>-0.48968785800478531</c:v>
                </c:pt>
                <c:pt idx="615">
                  <c:v>-0.48178966674664364</c:v>
                </c:pt>
                <c:pt idx="616">
                  <c:v>-0.48178966674664364</c:v>
                </c:pt>
                <c:pt idx="617">
                  <c:v>-0.48968785800478531</c:v>
                </c:pt>
                <c:pt idx="618">
                  <c:v>-0.48178966674664364</c:v>
                </c:pt>
                <c:pt idx="619">
                  <c:v>-0.48178966674664364</c:v>
                </c:pt>
                <c:pt idx="620">
                  <c:v>-0.48178966674664364</c:v>
                </c:pt>
                <c:pt idx="621">
                  <c:v>-0.48178966674664364</c:v>
                </c:pt>
                <c:pt idx="622">
                  <c:v>-0.48178966674664364</c:v>
                </c:pt>
                <c:pt idx="623">
                  <c:v>-0.48178966674664364</c:v>
                </c:pt>
                <c:pt idx="624">
                  <c:v>-0.48178966674664364</c:v>
                </c:pt>
                <c:pt idx="625">
                  <c:v>-0.48178966674664364</c:v>
                </c:pt>
                <c:pt idx="626">
                  <c:v>-0.48178966674664364</c:v>
                </c:pt>
                <c:pt idx="627">
                  <c:v>-0.48968785800478531</c:v>
                </c:pt>
                <c:pt idx="628">
                  <c:v>-0.48968785800478531</c:v>
                </c:pt>
                <c:pt idx="629">
                  <c:v>-0.48968785800478531</c:v>
                </c:pt>
                <c:pt idx="630">
                  <c:v>-0.48178966674664364</c:v>
                </c:pt>
                <c:pt idx="631">
                  <c:v>-0.48178966674664364</c:v>
                </c:pt>
                <c:pt idx="632">
                  <c:v>-0.48968785800478531</c:v>
                </c:pt>
                <c:pt idx="633">
                  <c:v>-0.48178966674664364</c:v>
                </c:pt>
                <c:pt idx="634">
                  <c:v>-0.48178966674664364</c:v>
                </c:pt>
                <c:pt idx="635">
                  <c:v>-0.48968785800478531</c:v>
                </c:pt>
                <c:pt idx="636">
                  <c:v>-0.48178966674664364</c:v>
                </c:pt>
                <c:pt idx="637">
                  <c:v>-0.48968785800478531</c:v>
                </c:pt>
                <c:pt idx="638">
                  <c:v>-0.48178966674664364</c:v>
                </c:pt>
                <c:pt idx="639">
                  <c:v>-0.48178966674664364</c:v>
                </c:pt>
                <c:pt idx="640">
                  <c:v>-0.48178966674664364</c:v>
                </c:pt>
                <c:pt idx="641">
                  <c:v>-0.48178966674664364</c:v>
                </c:pt>
                <c:pt idx="642">
                  <c:v>-0.48178966674664364</c:v>
                </c:pt>
                <c:pt idx="643">
                  <c:v>-0.48178966674664364</c:v>
                </c:pt>
                <c:pt idx="644">
                  <c:v>-0.48968785800478531</c:v>
                </c:pt>
                <c:pt idx="645">
                  <c:v>-0.48968785800478531</c:v>
                </c:pt>
                <c:pt idx="646">
                  <c:v>-0.48178966674664364</c:v>
                </c:pt>
                <c:pt idx="647">
                  <c:v>-0.48178966674664364</c:v>
                </c:pt>
                <c:pt idx="648">
                  <c:v>-0.48178966674664364</c:v>
                </c:pt>
                <c:pt idx="649">
                  <c:v>-0.48178966674664364</c:v>
                </c:pt>
                <c:pt idx="650">
                  <c:v>-0.48178966674664364</c:v>
                </c:pt>
                <c:pt idx="651">
                  <c:v>-0.48178966674664364</c:v>
                </c:pt>
                <c:pt idx="652">
                  <c:v>-0.48178966674664364</c:v>
                </c:pt>
                <c:pt idx="653">
                  <c:v>-0.48178966674664364</c:v>
                </c:pt>
                <c:pt idx="654">
                  <c:v>-0.48968785800478531</c:v>
                </c:pt>
                <c:pt idx="655">
                  <c:v>-0.48178966674664364</c:v>
                </c:pt>
                <c:pt idx="656">
                  <c:v>-0.48178966674664364</c:v>
                </c:pt>
                <c:pt idx="657">
                  <c:v>-0.48968785800478531</c:v>
                </c:pt>
                <c:pt idx="658">
                  <c:v>-0.48968785800478531</c:v>
                </c:pt>
                <c:pt idx="659">
                  <c:v>-0.48178966674664364</c:v>
                </c:pt>
                <c:pt idx="660">
                  <c:v>-0.48178966674664364</c:v>
                </c:pt>
                <c:pt idx="661">
                  <c:v>-0.48968785800478531</c:v>
                </c:pt>
                <c:pt idx="662">
                  <c:v>-0.48968785800478531</c:v>
                </c:pt>
                <c:pt idx="663">
                  <c:v>-0.48178966674664364</c:v>
                </c:pt>
                <c:pt idx="664">
                  <c:v>-0.48968785800478531</c:v>
                </c:pt>
                <c:pt idx="665">
                  <c:v>-0.48178966674664364</c:v>
                </c:pt>
                <c:pt idx="666">
                  <c:v>-0.48968785800478531</c:v>
                </c:pt>
                <c:pt idx="667">
                  <c:v>-0.48968785800478531</c:v>
                </c:pt>
                <c:pt idx="668">
                  <c:v>-0.48968785800478531</c:v>
                </c:pt>
                <c:pt idx="669">
                  <c:v>-0.48968785800478531</c:v>
                </c:pt>
                <c:pt idx="670">
                  <c:v>-0.48968785800478531</c:v>
                </c:pt>
                <c:pt idx="671">
                  <c:v>-0.48968785800478531</c:v>
                </c:pt>
                <c:pt idx="672">
                  <c:v>-0.48968785800478531</c:v>
                </c:pt>
                <c:pt idx="673">
                  <c:v>-0.48968785800478531</c:v>
                </c:pt>
                <c:pt idx="674">
                  <c:v>-0.48178966674664364</c:v>
                </c:pt>
                <c:pt idx="675">
                  <c:v>-0.48968785800478531</c:v>
                </c:pt>
                <c:pt idx="676">
                  <c:v>-0.48968785800478531</c:v>
                </c:pt>
                <c:pt idx="677">
                  <c:v>-0.48968785800478531</c:v>
                </c:pt>
                <c:pt idx="678">
                  <c:v>-0.48968785800478531</c:v>
                </c:pt>
                <c:pt idx="679">
                  <c:v>-0.48178966674664364</c:v>
                </c:pt>
                <c:pt idx="680">
                  <c:v>-0.48968785800478531</c:v>
                </c:pt>
                <c:pt idx="681">
                  <c:v>-0.48968785800478531</c:v>
                </c:pt>
                <c:pt idx="682">
                  <c:v>-0.48178966674664364</c:v>
                </c:pt>
                <c:pt idx="683">
                  <c:v>-0.48178966674664364</c:v>
                </c:pt>
                <c:pt idx="684">
                  <c:v>-0.48968785800478531</c:v>
                </c:pt>
                <c:pt idx="685">
                  <c:v>-0.48968785800478531</c:v>
                </c:pt>
                <c:pt idx="686">
                  <c:v>-0.48178966674664364</c:v>
                </c:pt>
                <c:pt idx="687">
                  <c:v>-0.48968785800478531</c:v>
                </c:pt>
                <c:pt idx="688">
                  <c:v>-0.48968785800478531</c:v>
                </c:pt>
                <c:pt idx="689">
                  <c:v>-0.48968785800478531</c:v>
                </c:pt>
                <c:pt idx="690">
                  <c:v>-0.48178966674664364</c:v>
                </c:pt>
                <c:pt idx="691">
                  <c:v>-0.48968785800478531</c:v>
                </c:pt>
                <c:pt idx="692">
                  <c:v>-0.48178966674664364</c:v>
                </c:pt>
                <c:pt idx="693">
                  <c:v>-0.48178966674664364</c:v>
                </c:pt>
                <c:pt idx="694">
                  <c:v>-0.48968785800478531</c:v>
                </c:pt>
                <c:pt idx="695">
                  <c:v>-0.48968785800478531</c:v>
                </c:pt>
                <c:pt idx="696">
                  <c:v>-0.48968785800478531</c:v>
                </c:pt>
                <c:pt idx="697">
                  <c:v>-0.48968785800478531</c:v>
                </c:pt>
                <c:pt idx="698">
                  <c:v>-0.48968785800478531</c:v>
                </c:pt>
                <c:pt idx="699">
                  <c:v>-0.48968785800478531</c:v>
                </c:pt>
                <c:pt idx="700">
                  <c:v>-0.48968785800478531</c:v>
                </c:pt>
                <c:pt idx="701">
                  <c:v>-0.48968785800478531</c:v>
                </c:pt>
                <c:pt idx="702">
                  <c:v>-0.48968785800478531</c:v>
                </c:pt>
                <c:pt idx="703">
                  <c:v>-0.48968785800478531</c:v>
                </c:pt>
                <c:pt idx="704">
                  <c:v>-0.49758604926292704</c:v>
                </c:pt>
                <c:pt idx="705">
                  <c:v>-0.48178966674664364</c:v>
                </c:pt>
                <c:pt idx="706">
                  <c:v>-0.48968785800478531</c:v>
                </c:pt>
                <c:pt idx="707">
                  <c:v>-0.48968785800478531</c:v>
                </c:pt>
                <c:pt idx="708">
                  <c:v>-0.48968785800478531</c:v>
                </c:pt>
                <c:pt idx="709">
                  <c:v>-0.48968785800478531</c:v>
                </c:pt>
                <c:pt idx="710">
                  <c:v>-0.48968785800478531</c:v>
                </c:pt>
                <c:pt idx="711">
                  <c:v>-0.48968785800478531</c:v>
                </c:pt>
                <c:pt idx="712">
                  <c:v>-0.48968785800478531</c:v>
                </c:pt>
                <c:pt idx="713">
                  <c:v>-0.48178966674664364</c:v>
                </c:pt>
                <c:pt idx="714">
                  <c:v>-0.48968785800478531</c:v>
                </c:pt>
                <c:pt idx="715">
                  <c:v>-0.48968785800478531</c:v>
                </c:pt>
                <c:pt idx="716">
                  <c:v>-0.48178966674664364</c:v>
                </c:pt>
                <c:pt idx="717">
                  <c:v>-0.48178966674664364</c:v>
                </c:pt>
                <c:pt idx="718">
                  <c:v>-0.48178966674664364</c:v>
                </c:pt>
                <c:pt idx="719">
                  <c:v>-0.48178966674664364</c:v>
                </c:pt>
                <c:pt idx="720">
                  <c:v>-0.48178966674664364</c:v>
                </c:pt>
                <c:pt idx="721">
                  <c:v>-0.48178966674664364</c:v>
                </c:pt>
                <c:pt idx="722">
                  <c:v>-0.48178966674664364</c:v>
                </c:pt>
                <c:pt idx="723">
                  <c:v>-0.48178966674664364</c:v>
                </c:pt>
                <c:pt idx="724">
                  <c:v>-0.48178966674664364</c:v>
                </c:pt>
                <c:pt idx="725">
                  <c:v>-0.48178966674664364</c:v>
                </c:pt>
                <c:pt idx="726">
                  <c:v>-0.48178966674664364</c:v>
                </c:pt>
                <c:pt idx="727">
                  <c:v>-0.48178966674664364</c:v>
                </c:pt>
                <c:pt idx="728">
                  <c:v>-0.48178966674664364</c:v>
                </c:pt>
                <c:pt idx="729">
                  <c:v>-0.48178966674664364</c:v>
                </c:pt>
                <c:pt idx="730">
                  <c:v>-0.47389147548850197</c:v>
                </c:pt>
                <c:pt idx="731">
                  <c:v>-0.47389147548850197</c:v>
                </c:pt>
                <c:pt idx="732">
                  <c:v>-0.47389147548850197</c:v>
                </c:pt>
                <c:pt idx="733">
                  <c:v>-0.47389147548850197</c:v>
                </c:pt>
                <c:pt idx="734">
                  <c:v>-0.46599328423036024</c:v>
                </c:pt>
                <c:pt idx="735">
                  <c:v>-0.46599328423036024</c:v>
                </c:pt>
                <c:pt idx="736">
                  <c:v>-0.46599328423036024</c:v>
                </c:pt>
                <c:pt idx="737">
                  <c:v>-0.46599328423036024</c:v>
                </c:pt>
                <c:pt idx="738">
                  <c:v>-0.46599328423036024</c:v>
                </c:pt>
                <c:pt idx="739">
                  <c:v>-0.46599328423036024</c:v>
                </c:pt>
                <c:pt idx="740">
                  <c:v>-0.46599328423036024</c:v>
                </c:pt>
                <c:pt idx="741">
                  <c:v>-0.45809509297221856</c:v>
                </c:pt>
                <c:pt idx="742">
                  <c:v>-0.45809509297221856</c:v>
                </c:pt>
                <c:pt idx="743">
                  <c:v>-0.45809509297221856</c:v>
                </c:pt>
                <c:pt idx="744">
                  <c:v>-0.45809509297221856</c:v>
                </c:pt>
                <c:pt idx="745">
                  <c:v>-0.45019690171407684</c:v>
                </c:pt>
                <c:pt idx="746">
                  <c:v>-0.45019690171407684</c:v>
                </c:pt>
                <c:pt idx="747">
                  <c:v>-0.45019690171407684</c:v>
                </c:pt>
                <c:pt idx="748">
                  <c:v>-0.44229871045593516</c:v>
                </c:pt>
                <c:pt idx="749">
                  <c:v>-0.43440051919779349</c:v>
                </c:pt>
                <c:pt idx="750">
                  <c:v>-0.43440051919779349</c:v>
                </c:pt>
                <c:pt idx="751">
                  <c:v>-0.42650232793965176</c:v>
                </c:pt>
                <c:pt idx="752">
                  <c:v>-0.42650232793965176</c:v>
                </c:pt>
                <c:pt idx="753">
                  <c:v>-0.41070594542336836</c:v>
                </c:pt>
                <c:pt idx="754">
                  <c:v>-0.41070594542336836</c:v>
                </c:pt>
                <c:pt idx="755">
                  <c:v>-0.41070594542336836</c:v>
                </c:pt>
                <c:pt idx="756">
                  <c:v>-0.40280775416522668</c:v>
                </c:pt>
                <c:pt idx="757">
                  <c:v>-0.39490956290708501</c:v>
                </c:pt>
                <c:pt idx="758">
                  <c:v>-0.39490956290708501</c:v>
                </c:pt>
                <c:pt idx="759">
                  <c:v>-0.38701137164894334</c:v>
                </c:pt>
                <c:pt idx="760">
                  <c:v>-0.37911318039080161</c:v>
                </c:pt>
                <c:pt idx="761">
                  <c:v>-0.3633167978745182</c:v>
                </c:pt>
                <c:pt idx="762">
                  <c:v>-0.35541860661637653</c:v>
                </c:pt>
                <c:pt idx="763">
                  <c:v>-0.34752041535823486</c:v>
                </c:pt>
                <c:pt idx="764">
                  <c:v>-0.33962222410009318</c:v>
                </c:pt>
                <c:pt idx="765">
                  <c:v>-0.32382584158380973</c:v>
                </c:pt>
                <c:pt idx="766">
                  <c:v>-0.31592765032566805</c:v>
                </c:pt>
                <c:pt idx="767">
                  <c:v>-0.30013126780938465</c:v>
                </c:pt>
                <c:pt idx="768">
                  <c:v>-0.2843348852931013</c:v>
                </c:pt>
                <c:pt idx="769">
                  <c:v>-0.2685385027768179</c:v>
                </c:pt>
                <c:pt idx="770">
                  <c:v>-0.2527421202605345</c:v>
                </c:pt>
                <c:pt idx="771">
                  <c:v>-0.23694573774425109</c:v>
                </c:pt>
                <c:pt idx="772">
                  <c:v>-0.22114935522796775</c:v>
                </c:pt>
                <c:pt idx="773">
                  <c:v>-0.20535297271168435</c:v>
                </c:pt>
                <c:pt idx="774">
                  <c:v>-0.18955659019540094</c:v>
                </c:pt>
                <c:pt idx="775">
                  <c:v>-0.16586201642097587</c:v>
                </c:pt>
                <c:pt idx="776">
                  <c:v>-0.15006563390469246</c:v>
                </c:pt>
                <c:pt idx="777">
                  <c:v>-0.11847286887212569</c:v>
                </c:pt>
                <c:pt idx="778">
                  <c:v>-0.10267648635584231</c:v>
                </c:pt>
                <c:pt idx="779">
                  <c:v>-7.8981912581417221E-2</c:v>
                </c:pt>
                <c:pt idx="780">
                  <c:v>-5.5287338806992131E-2</c:v>
                </c:pt>
                <c:pt idx="781">
                  <c:v>-3.1592765032567055E-2</c:v>
                </c:pt>
                <c:pt idx="782">
                  <c:v>-7.898191258141965E-3</c:v>
                </c:pt>
                <c:pt idx="783">
                  <c:v>2.3694573774424812E-2</c:v>
                </c:pt>
                <c:pt idx="784">
                  <c:v>5.528733880699159E-2</c:v>
                </c:pt>
                <c:pt idx="785">
                  <c:v>7.8981912581416666E-2</c:v>
                </c:pt>
                <c:pt idx="786">
                  <c:v>0.10267648635584174</c:v>
                </c:pt>
                <c:pt idx="787">
                  <c:v>0.13426925138840856</c:v>
                </c:pt>
                <c:pt idx="788">
                  <c:v>0.16586201642097537</c:v>
                </c:pt>
                <c:pt idx="789">
                  <c:v>0.19745478145354212</c:v>
                </c:pt>
                <c:pt idx="790">
                  <c:v>0.22114935522796719</c:v>
                </c:pt>
                <c:pt idx="791">
                  <c:v>0.26064031151867567</c:v>
                </c:pt>
                <c:pt idx="792">
                  <c:v>0.28433488529310075</c:v>
                </c:pt>
                <c:pt idx="793">
                  <c:v>0.32382584158380923</c:v>
                </c:pt>
                <c:pt idx="794">
                  <c:v>0.35541860661637603</c:v>
                </c:pt>
                <c:pt idx="795">
                  <c:v>0.38701137164894278</c:v>
                </c:pt>
                <c:pt idx="796">
                  <c:v>0.41860413668150953</c:v>
                </c:pt>
                <c:pt idx="797">
                  <c:v>0.45019690171407623</c:v>
                </c:pt>
                <c:pt idx="798">
                  <c:v>0.48178966674664314</c:v>
                </c:pt>
                <c:pt idx="799">
                  <c:v>0.49758604926292649</c:v>
                </c:pt>
                <c:pt idx="800">
                  <c:v>0.48968785800478476</c:v>
                </c:pt>
                <c:pt idx="801">
                  <c:v>0.48968785800478476</c:v>
                </c:pt>
                <c:pt idx="802">
                  <c:v>0.48968785800478476</c:v>
                </c:pt>
                <c:pt idx="803">
                  <c:v>0.48178966674664314</c:v>
                </c:pt>
                <c:pt idx="804">
                  <c:v>0.48968785800478476</c:v>
                </c:pt>
                <c:pt idx="805">
                  <c:v>0.48968785800478476</c:v>
                </c:pt>
                <c:pt idx="806">
                  <c:v>0.48968785800478476</c:v>
                </c:pt>
                <c:pt idx="807">
                  <c:v>0.48178966674664314</c:v>
                </c:pt>
                <c:pt idx="808">
                  <c:v>0.48968785800478476</c:v>
                </c:pt>
                <c:pt idx="809">
                  <c:v>0.48968785800478476</c:v>
                </c:pt>
                <c:pt idx="810">
                  <c:v>0.48178966674664314</c:v>
                </c:pt>
                <c:pt idx="811">
                  <c:v>0.48968785800478476</c:v>
                </c:pt>
                <c:pt idx="812">
                  <c:v>0.48968785800478476</c:v>
                </c:pt>
                <c:pt idx="813">
                  <c:v>0.48968785800478476</c:v>
                </c:pt>
                <c:pt idx="814">
                  <c:v>0.48968785800478476</c:v>
                </c:pt>
                <c:pt idx="815">
                  <c:v>0.48968785800478476</c:v>
                </c:pt>
                <c:pt idx="816">
                  <c:v>0.48178966674664314</c:v>
                </c:pt>
                <c:pt idx="817">
                  <c:v>0.48178966674664314</c:v>
                </c:pt>
                <c:pt idx="818">
                  <c:v>0.48968785800478476</c:v>
                </c:pt>
                <c:pt idx="819">
                  <c:v>0.48968785800478476</c:v>
                </c:pt>
                <c:pt idx="820">
                  <c:v>0.48968785800478476</c:v>
                </c:pt>
                <c:pt idx="821">
                  <c:v>0.48178966674664314</c:v>
                </c:pt>
                <c:pt idx="822">
                  <c:v>0.48178966674664314</c:v>
                </c:pt>
                <c:pt idx="823">
                  <c:v>0.48178966674664314</c:v>
                </c:pt>
                <c:pt idx="824">
                  <c:v>0.48968785800478476</c:v>
                </c:pt>
                <c:pt idx="825">
                  <c:v>0.48178966674664314</c:v>
                </c:pt>
                <c:pt idx="826">
                  <c:v>0.48178966674664314</c:v>
                </c:pt>
                <c:pt idx="827">
                  <c:v>0.48178966674664314</c:v>
                </c:pt>
                <c:pt idx="828">
                  <c:v>0.48178966674664314</c:v>
                </c:pt>
                <c:pt idx="829">
                  <c:v>0.48178966674664314</c:v>
                </c:pt>
                <c:pt idx="830">
                  <c:v>0.48178966674664314</c:v>
                </c:pt>
                <c:pt idx="831">
                  <c:v>0.48178966674664314</c:v>
                </c:pt>
                <c:pt idx="832">
                  <c:v>0.48178966674664314</c:v>
                </c:pt>
                <c:pt idx="833">
                  <c:v>0.48178966674664314</c:v>
                </c:pt>
                <c:pt idx="834">
                  <c:v>0.48178966674664314</c:v>
                </c:pt>
                <c:pt idx="835">
                  <c:v>0.48178966674664314</c:v>
                </c:pt>
                <c:pt idx="836">
                  <c:v>0.48968785800478476</c:v>
                </c:pt>
                <c:pt idx="837">
                  <c:v>0.48178966674664314</c:v>
                </c:pt>
                <c:pt idx="838">
                  <c:v>0.48178966674664314</c:v>
                </c:pt>
                <c:pt idx="839">
                  <c:v>0.48968785800478476</c:v>
                </c:pt>
                <c:pt idx="840">
                  <c:v>0.48178966674664314</c:v>
                </c:pt>
                <c:pt idx="841">
                  <c:v>0.48178966674664314</c:v>
                </c:pt>
                <c:pt idx="842">
                  <c:v>0.48178966674664314</c:v>
                </c:pt>
                <c:pt idx="843">
                  <c:v>0.48178966674664314</c:v>
                </c:pt>
                <c:pt idx="844">
                  <c:v>0.48178966674664314</c:v>
                </c:pt>
                <c:pt idx="845">
                  <c:v>0.48178966674664314</c:v>
                </c:pt>
                <c:pt idx="846">
                  <c:v>0.48178966674664314</c:v>
                </c:pt>
                <c:pt idx="847">
                  <c:v>0.48178966674664314</c:v>
                </c:pt>
                <c:pt idx="848">
                  <c:v>0.48178966674664314</c:v>
                </c:pt>
                <c:pt idx="849">
                  <c:v>0.48178966674664314</c:v>
                </c:pt>
                <c:pt idx="850">
                  <c:v>0.48178966674664314</c:v>
                </c:pt>
                <c:pt idx="851">
                  <c:v>0.48178966674664314</c:v>
                </c:pt>
                <c:pt idx="852">
                  <c:v>0.48178966674664314</c:v>
                </c:pt>
                <c:pt idx="853">
                  <c:v>0.48178966674664314</c:v>
                </c:pt>
                <c:pt idx="854">
                  <c:v>0.48178966674664314</c:v>
                </c:pt>
                <c:pt idx="855">
                  <c:v>0.48178966674664314</c:v>
                </c:pt>
                <c:pt idx="856">
                  <c:v>0.48968785800478476</c:v>
                </c:pt>
                <c:pt idx="857">
                  <c:v>0.48178966674664314</c:v>
                </c:pt>
                <c:pt idx="858">
                  <c:v>0.48968785800478476</c:v>
                </c:pt>
                <c:pt idx="859">
                  <c:v>0.48178966674664314</c:v>
                </c:pt>
                <c:pt idx="860">
                  <c:v>0.48178966674664314</c:v>
                </c:pt>
                <c:pt idx="861">
                  <c:v>0.48968785800478476</c:v>
                </c:pt>
                <c:pt idx="862">
                  <c:v>0.48968785800478476</c:v>
                </c:pt>
                <c:pt idx="863">
                  <c:v>0.48178966674664314</c:v>
                </c:pt>
                <c:pt idx="864">
                  <c:v>0.48178966674664314</c:v>
                </c:pt>
                <c:pt idx="865">
                  <c:v>0.48178966674664314</c:v>
                </c:pt>
                <c:pt idx="866">
                  <c:v>0.48178966674664314</c:v>
                </c:pt>
                <c:pt idx="867">
                  <c:v>0.48178966674664314</c:v>
                </c:pt>
                <c:pt idx="868">
                  <c:v>0.48178966674664314</c:v>
                </c:pt>
                <c:pt idx="869">
                  <c:v>0.48178966674664314</c:v>
                </c:pt>
                <c:pt idx="870">
                  <c:v>0.48968785800478476</c:v>
                </c:pt>
                <c:pt idx="871">
                  <c:v>0.48178966674664314</c:v>
                </c:pt>
                <c:pt idx="872">
                  <c:v>0.48178966674664314</c:v>
                </c:pt>
                <c:pt idx="873">
                  <c:v>0.48178966674664314</c:v>
                </c:pt>
                <c:pt idx="874">
                  <c:v>0.48178966674664314</c:v>
                </c:pt>
                <c:pt idx="875">
                  <c:v>0.48178966674664314</c:v>
                </c:pt>
                <c:pt idx="876">
                  <c:v>0.48968785800478476</c:v>
                </c:pt>
                <c:pt idx="877">
                  <c:v>0.48968785800478476</c:v>
                </c:pt>
                <c:pt idx="878">
                  <c:v>0.48178966674664314</c:v>
                </c:pt>
                <c:pt idx="879">
                  <c:v>0.48178966674664314</c:v>
                </c:pt>
                <c:pt idx="880">
                  <c:v>0.48178966674664314</c:v>
                </c:pt>
                <c:pt idx="881">
                  <c:v>0.48178966674664314</c:v>
                </c:pt>
                <c:pt idx="882">
                  <c:v>0.48178966674664314</c:v>
                </c:pt>
                <c:pt idx="883">
                  <c:v>0.48178966674664314</c:v>
                </c:pt>
                <c:pt idx="884">
                  <c:v>0.48178966674664314</c:v>
                </c:pt>
                <c:pt idx="885">
                  <c:v>0.48178966674664314</c:v>
                </c:pt>
                <c:pt idx="886">
                  <c:v>0.48968785800478476</c:v>
                </c:pt>
                <c:pt idx="887">
                  <c:v>0.48968785800478476</c:v>
                </c:pt>
                <c:pt idx="888">
                  <c:v>0.48178966674664314</c:v>
                </c:pt>
                <c:pt idx="889">
                  <c:v>0.48178966674664314</c:v>
                </c:pt>
                <c:pt idx="890">
                  <c:v>0.48968785800478476</c:v>
                </c:pt>
                <c:pt idx="891">
                  <c:v>0.48178966674664314</c:v>
                </c:pt>
                <c:pt idx="892">
                  <c:v>0.48968785800478476</c:v>
                </c:pt>
                <c:pt idx="893">
                  <c:v>0.48968785800478476</c:v>
                </c:pt>
                <c:pt idx="894">
                  <c:v>0.48178966674664314</c:v>
                </c:pt>
                <c:pt idx="895">
                  <c:v>0.48178966674664314</c:v>
                </c:pt>
                <c:pt idx="896">
                  <c:v>0.48178966674664314</c:v>
                </c:pt>
                <c:pt idx="897">
                  <c:v>0.48968785800478476</c:v>
                </c:pt>
                <c:pt idx="898">
                  <c:v>0.48178966674664314</c:v>
                </c:pt>
                <c:pt idx="899">
                  <c:v>0.48178966674664314</c:v>
                </c:pt>
                <c:pt idx="900">
                  <c:v>0.48178966674664314</c:v>
                </c:pt>
                <c:pt idx="901">
                  <c:v>0.48968785800478476</c:v>
                </c:pt>
                <c:pt idx="902">
                  <c:v>0.48968785800478476</c:v>
                </c:pt>
                <c:pt idx="903">
                  <c:v>0.48178966674664314</c:v>
                </c:pt>
                <c:pt idx="904">
                  <c:v>0.48968785800478476</c:v>
                </c:pt>
                <c:pt idx="905">
                  <c:v>0.48178966674664314</c:v>
                </c:pt>
                <c:pt idx="906">
                  <c:v>0.48968785800478476</c:v>
                </c:pt>
                <c:pt idx="907">
                  <c:v>0.48178966674664314</c:v>
                </c:pt>
                <c:pt idx="908">
                  <c:v>0.48968785800478476</c:v>
                </c:pt>
                <c:pt idx="909">
                  <c:v>0.48178966674664314</c:v>
                </c:pt>
                <c:pt idx="910">
                  <c:v>0.48968785800478476</c:v>
                </c:pt>
                <c:pt idx="911">
                  <c:v>0.48968785800478476</c:v>
                </c:pt>
                <c:pt idx="912">
                  <c:v>0.48968785800478476</c:v>
                </c:pt>
                <c:pt idx="913">
                  <c:v>0.48968785800478476</c:v>
                </c:pt>
                <c:pt idx="914">
                  <c:v>0.48968785800478476</c:v>
                </c:pt>
                <c:pt idx="915">
                  <c:v>0.48968785800478476</c:v>
                </c:pt>
                <c:pt idx="916">
                  <c:v>0.48968785800478476</c:v>
                </c:pt>
                <c:pt idx="917">
                  <c:v>0.48968785800478476</c:v>
                </c:pt>
                <c:pt idx="918">
                  <c:v>0.48968785800478476</c:v>
                </c:pt>
                <c:pt idx="919">
                  <c:v>0.48968785800478476</c:v>
                </c:pt>
                <c:pt idx="920">
                  <c:v>0.48178966674664314</c:v>
                </c:pt>
                <c:pt idx="921">
                  <c:v>0.48178966674664314</c:v>
                </c:pt>
                <c:pt idx="922">
                  <c:v>0.48178966674664314</c:v>
                </c:pt>
                <c:pt idx="923">
                  <c:v>0.48968785800478476</c:v>
                </c:pt>
                <c:pt idx="924">
                  <c:v>0.48968785800478476</c:v>
                </c:pt>
                <c:pt idx="925">
                  <c:v>0.48178966674664314</c:v>
                </c:pt>
                <c:pt idx="926">
                  <c:v>0.48968785800478476</c:v>
                </c:pt>
                <c:pt idx="927">
                  <c:v>0.48968785800478476</c:v>
                </c:pt>
                <c:pt idx="928">
                  <c:v>0.48968785800478476</c:v>
                </c:pt>
                <c:pt idx="929">
                  <c:v>0.48968785800478476</c:v>
                </c:pt>
                <c:pt idx="930">
                  <c:v>0.48968785800478476</c:v>
                </c:pt>
                <c:pt idx="931">
                  <c:v>0.48968785800478476</c:v>
                </c:pt>
                <c:pt idx="932">
                  <c:v>0.48968785800478476</c:v>
                </c:pt>
                <c:pt idx="933">
                  <c:v>0.48968785800478476</c:v>
                </c:pt>
                <c:pt idx="934">
                  <c:v>0.48178966674664314</c:v>
                </c:pt>
                <c:pt idx="935">
                  <c:v>0.48968785800478476</c:v>
                </c:pt>
                <c:pt idx="936">
                  <c:v>0.48968785800478476</c:v>
                </c:pt>
                <c:pt idx="937">
                  <c:v>0.48968785800478476</c:v>
                </c:pt>
                <c:pt idx="938">
                  <c:v>0.48178966674664314</c:v>
                </c:pt>
                <c:pt idx="939">
                  <c:v>0.48968785800478476</c:v>
                </c:pt>
                <c:pt idx="940">
                  <c:v>0.48178966674664314</c:v>
                </c:pt>
                <c:pt idx="941">
                  <c:v>0.48968785800478476</c:v>
                </c:pt>
                <c:pt idx="942">
                  <c:v>0.48968785800478476</c:v>
                </c:pt>
                <c:pt idx="943">
                  <c:v>0.48968785800478476</c:v>
                </c:pt>
                <c:pt idx="944">
                  <c:v>0.48178966674664314</c:v>
                </c:pt>
                <c:pt idx="945">
                  <c:v>0.48968785800478476</c:v>
                </c:pt>
                <c:pt idx="946">
                  <c:v>0.48968785800478476</c:v>
                </c:pt>
                <c:pt idx="947">
                  <c:v>0.48968785800478476</c:v>
                </c:pt>
                <c:pt idx="948">
                  <c:v>0.48968785800478476</c:v>
                </c:pt>
                <c:pt idx="949">
                  <c:v>0.48968785800478476</c:v>
                </c:pt>
                <c:pt idx="950">
                  <c:v>0.48178966674664314</c:v>
                </c:pt>
                <c:pt idx="951">
                  <c:v>0.48968785800478476</c:v>
                </c:pt>
                <c:pt idx="952">
                  <c:v>0.48178966674664314</c:v>
                </c:pt>
                <c:pt idx="953">
                  <c:v>0.48968785800478476</c:v>
                </c:pt>
                <c:pt idx="954">
                  <c:v>0.48968785800478476</c:v>
                </c:pt>
                <c:pt idx="955">
                  <c:v>0.48178966674664314</c:v>
                </c:pt>
                <c:pt idx="956">
                  <c:v>0.48178966674664314</c:v>
                </c:pt>
                <c:pt idx="957">
                  <c:v>0.48178966674664314</c:v>
                </c:pt>
                <c:pt idx="958">
                  <c:v>0.48178966674664314</c:v>
                </c:pt>
                <c:pt idx="959">
                  <c:v>0.48178966674664314</c:v>
                </c:pt>
                <c:pt idx="960">
                  <c:v>0.48178966674664314</c:v>
                </c:pt>
                <c:pt idx="961">
                  <c:v>0.48178966674664314</c:v>
                </c:pt>
                <c:pt idx="962">
                  <c:v>0.48178966674664314</c:v>
                </c:pt>
                <c:pt idx="963">
                  <c:v>0.48178966674664314</c:v>
                </c:pt>
                <c:pt idx="964">
                  <c:v>0.47389147548850141</c:v>
                </c:pt>
                <c:pt idx="965">
                  <c:v>0.47389147548850141</c:v>
                </c:pt>
                <c:pt idx="966">
                  <c:v>0.47389147548850141</c:v>
                </c:pt>
                <c:pt idx="967">
                  <c:v>0.47389147548850141</c:v>
                </c:pt>
                <c:pt idx="968">
                  <c:v>0.47389147548850141</c:v>
                </c:pt>
                <c:pt idx="969">
                  <c:v>0.47389147548850141</c:v>
                </c:pt>
                <c:pt idx="970">
                  <c:v>0.47389147548850141</c:v>
                </c:pt>
                <c:pt idx="971">
                  <c:v>0.47389147548850141</c:v>
                </c:pt>
                <c:pt idx="972">
                  <c:v>0.46599328423035968</c:v>
                </c:pt>
                <c:pt idx="973">
                  <c:v>0.46599328423035968</c:v>
                </c:pt>
                <c:pt idx="974">
                  <c:v>0.46599328423035968</c:v>
                </c:pt>
                <c:pt idx="975">
                  <c:v>0.46599328423035968</c:v>
                </c:pt>
                <c:pt idx="976">
                  <c:v>0.45809509297221807</c:v>
                </c:pt>
                <c:pt idx="977">
                  <c:v>0.45809509297221807</c:v>
                </c:pt>
                <c:pt idx="978">
                  <c:v>0.45809509297221807</c:v>
                </c:pt>
                <c:pt idx="979">
                  <c:v>0.45809509297221807</c:v>
                </c:pt>
                <c:pt idx="980">
                  <c:v>0.45019690171407623</c:v>
                </c:pt>
                <c:pt idx="981">
                  <c:v>0.45019690171407623</c:v>
                </c:pt>
                <c:pt idx="982">
                  <c:v>0.44229871045593472</c:v>
                </c:pt>
                <c:pt idx="983">
                  <c:v>0.44229871045593472</c:v>
                </c:pt>
                <c:pt idx="984">
                  <c:v>0.44229871045593472</c:v>
                </c:pt>
                <c:pt idx="985">
                  <c:v>0.4344005191977931</c:v>
                </c:pt>
                <c:pt idx="986">
                  <c:v>0.42650232793965126</c:v>
                </c:pt>
                <c:pt idx="987">
                  <c:v>0.42650232793965126</c:v>
                </c:pt>
                <c:pt idx="988">
                  <c:v>0.42650232793965126</c:v>
                </c:pt>
                <c:pt idx="989">
                  <c:v>0.41860413668150953</c:v>
                </c:pt>
                <c:pt idx="990">
                  <c:v>0.41070594542336791</c:v>
                </c:pt>
                <c:pt idx="991">
                  <c:v>0.41070594542336791</c:v>
                </c:pt>
                <c:pt idx="992">
                  <c:v>0.40280775416522618</c:v>
                </c:pt>
                <c:pt idx="993">
                  <c:v>0.39490956290708445</c:v>
                </c:pt>
                <c:pt idx="994">
                  <c:v>0.38701137164894278</c:v>
                </c:pt>
                <c:pt idx="995">
                  <c:v>0.37911318039080111</c:v>
                </c:pt>
                <c:pt idx="996">
                  <c:v>0.37911318039080111</c:v>
                </c:pt>
                <c:pt idx="997">
                  <c:v>0.36331679787451771</c:v>
                </c:pt>
                <c:pt idx="998">
                  <c:v>0.36331679787451771</c:v>
                </c:pt>
                <c:pt idx="999">
                  <c:v>0.34752041535823436</c:v>
                </c:pt>
                <c:pt idx="1000">
                  <c:v>0.33172403284195096</c:v>
                </c:pt>
                <c:pt idx="1001">
                  <c:v>0.32382584158380923</c:v>
                </c:pt>
                <c:pt idx="1002">
                  <c:v>0.30802945906752582</c:v>
                </c:pt>
                <c:pt idx="1003">
                  <c:v>0.29223307655124242</c:v>
                </c:pt>
                <c:pt idx="1004">
                  <c:v>0.27643669403495907</c:v>
                </c:pt>
                <c:pt idx="1005">
                  <c:v>0.26064031151867567</c:v>
                </c:pt>
                <c:pt idx="1006">
                  <c:v>0.24484392900239227</c:v>
                </c:pt>
                <c:pt idx="1007">
                  <c:v>0.2369457377442506</c:v>
                </c:pt>
                <c:pt idx="1008">
                  <c:v>0.21325116396982552</c:v>
                </c:pt>
                <c:pt idx="1009">
                  <c:v>0.19745478145354212</c:v>
                </c:pt>
                <c:pt idx="1010">
                  <c:v>0.17376020767911704</c:v>
                </c:pt>
                <c:pt idx="1011">
                  <c:v>0.15006563390469196</c:v>
                </c:pt>
                <c:pt idx="1012">
                  <c:v>0.13426925138840856</c:v>
                </c:pt>
                <c:pt idx="1013">
                  <c:v>0.11057467761398347</c:v>
                </c:pt>
                <c:pt idx="1014">
                  <c:v>8.6880103839558367E-2</c:v>
                </c:pt>
                <c:pt idx="1015">
                  <c:v>6.3185530065133291E-2</c:v>
                </c:pt>
                <c:pt idx="1016">
                  <c:v>4.7389147548849889E-2</c:v>
                </c:pt>
                <c:pt idx="1017">
                  <c:v>2.3694573774424812E-2</c:v>
                </c:pt>
                <c:pt idx="1018">
                  <c:v>-1.5796382516283666E-2</c:v>
                </c:pt>
                <c:pt idx="1019">
                  <c:v>-3.1592765032567055E-2</c:v>
                </c:pt>
                <c:pt idx="1020">
                  <c:v>-6.3185530065133833E-2</c:v>
                </c:pt>
                <c:pt idx="1021">
                  <c:v>-8.6880103839558909E-2</c:v>
                </c:pt>
                <c:pt idx="1022">
                  <c:v>-0.11847286887212569</c:v>
                </c:pt>
                <c:pt idx="1023">
                  <c:v>-0.15006563390469246</c:v>
                </c:pt>
                <c:pt idx="1024">
                  <c:v>-0.17376020767911754</c:v>
                </c:pt>
                <c:pt idx="1025">
                  <c:v>-0.20535297271168435</c:v>
                </c:pt>
                <c:pt idx="1026">
                  <c:v>-0.23694573774425109</c:v>
                </c:pt>
                <c:pt idx="1027">
                  <c:v>-0.2685385027768179</c:v>
                </c:pt>
                <c:pt idx="1028">
                  <c:v>-0.30013126780938465</c:v>
                </c:pt>
                <c:pt idx="1029">
                  <c:v>-0.33962222410009318</c:v>
                </c:pt>
                <c:pt idx="1030">
                  <c:v>-0.37121498913265993</c:v>
                </c:pt>
                <c:pt idx="1031">
                  <c:v>-0.40280775416522668</c:v>
                </c:pt>
                <c:pt idx="1032">
                  <c:v>-0.43440051919779349</c:v>
                </c:pt>
                <c:pt idx="1033">
                  <c:v>-0.46599328423036024</c:v>
                </c:pt>
                <c:pt idx="1034">
                  <c:v>-0.48178966674664364</c:v>
                </c:pt>
                <c:pt idx="1035">
                  <c:v>-0.48968785800478531</c:v>
                </c:pt>
                <c:pt idx="1036">
                  <c:v>-0.48968785800478531</c:v>
                </c:pt>
                <c:pt idx="1037">
                  <c:v>-0.48178966674664364</c:v>
                </c:pt>
                <c:pt idx="1038">
                  <c:v>-0.48968785800478531</c:v>
                </c:pt>
                <c:pt idx="1039">
                  <c:v>-0.48178966674664364</c:v>
                </c:pt>
                <c:pt idx="1040">
                  <c:v>-0.48178966674664364</c:v>
                </c:pt>
                <c:pt idx="1041">
                  <c:v>-0.48968785800478531</c:v>
                </c:pt>
                <c:pt idx="1042">
                  <c:v>-0.48178966674664364</c:v>
                </c:pt>
                <c:pt idx="1043">
                  <c:v>-0.48178966674664364</c:v>
                </c:pt>
                <c:pt idx="1044">
                  <c:v>-0.48178966674664364</c:v>
                </c:pt>
                <c:pt idx="1045">
                  <c:v>-0.48968785800478531</c:v>
                </c:pt>
                <c:pt idx="1046">
                  <c:v>-0.48968785800478531</c:v>
                </c:pt>
                <c:pt idx="1047">
                  <c:v>-0.48178966674664364</c:v>
                </c:pt>
                <c:pt idx="1048">
                  <c:v>-0.48968785800478531</c:v>
                </c:pt>
                <c:pt idx="1049">
                  <c:v>-0.48178966674664364</c:v>
                </c:pt>
                <c:pt idx="1050">
                  <c:v>-0.48178966674664364</c:v>
                </c:pt>
                <c:pt idx="1051">
                  <c:v>-0.48178966674664364</c:v>
                </c:pt>
                <c:pt idx="1052">
                  <c:v>-0.48178966674664364</c:v>
                </c:pt>
                <c:pt idx="1053">
                  <c:v>-0.48178966674664364</c:v>
                </c:pt>
                <c:pt idx="1054">
                  <c:v>-0.48178966674664364</c:v>
                </c:pt>
                <c:pt idx="1055">
                  <c:v>-0.48178966674664364</c:v>
                </c:pt>
                <c:pt idx="1056">
                  <c:v>-0.48178966674664364</c:v>
                </c:pt>
                <c:pt idx="1057">
                  <c:v>-0.48178966674664364</c:v>
                </c:pt>
                <c:pt idx="1058">
                  <c:v>-0.48178966674664364</c:v>
                </c:pt>
                <c:pt idx="1059">
                  <c:v>-0.48178966674664364</c:v>
                </c:pt>
                <c:pt idx="1060">
                  <c:v>-0.48178966674664364</c:v>
                </c:pt>
                <c:pt idx="1061">
                  <c:v>-0.48178966674664364</c:v>
                </c:pt>
                <c:pt idx="1062">
                  <c:v>-0.48178966674664364</c:v>
                </c:pt>
                <c:pt idx="1063">
                  <c:v>-0.48178966674664364</c:v>
                </c:pt>
                <c:pt idx="1064">
                  <c:v>-0.48178966674664364</c:v>
                </c:pt>
                <c:pt idx="1065">
                  <c:v>-0.48968785800478531</c:v>
                </c:pt>
                <c:pt idx="1066">
                  <c:v>-0.48968785800478531</c:v>
                </c:pt>
                <c:pt idx="1067">
                  <c:v>-0.48178966674664364</c:v>
                </c:pt>
                <c:pt idx="1068">
                  <c:v>-0.48178966674664364</c:v>
                </c:pt>
                <c:pt idx="1069">
                  <c:v>-0.48178966674664364</c:v>
                </c:pt>
                <c:pt idx="1070">
                  <c:v>-0.48178966674664364</c:v>
                </c:pt>
                <c:pt idx="1071">
                  <c:v>-0.48178966674664364</c:v>
                </c:pt>
                <c:pt idx="1072">
                  <c:v>-0.48178966674664364</c:v>
                </c:pt>
                <c:pt idx="1073">
                  <c:v>-0.48178966674664364</c:v>
                </c:pt>
                <c:pt idx="1074">
                  <c:v>-0.48178966674664364</c:v>
                </c:pt>
                <c:pt idx="1075">
                  <c:v>-0.48178966674664364</c:v>
                </c:pt>
                <c:pt idx="1076">
                  <c:v>-0.48178966674664364</c:v>
                </c:pt>
                <c:pt idx="1077">
                  <c:v>-0.47389147548850197</c:v>
                </c:pt>
                <c:pt idx="1078">
                  <c:v>-0.48178966674664364</c:v>
                </c:pt>
                <c:pt idx="1079">
                  <c:v>-0.48178966674664364</c:v>
                </c:pt>
                <c:pt idx="1080">
                  <c:v>-0.48178966674664364</c:v>
                </c:pt>
                <c:pt idx="1081">
                  <c:v>-0.48178966674664364</c:v>
                </c:pt>
                <c:pt idx="1082">
                  <c:v>-0.48178966674664364</c:v>
                </c:pt>
                <c:pt idx="1083">
                  <c:v>-0.48178966674664364</c:v>
                </c:pt>
                <c:pt idx="1084">
                  <c:v>-0.48178966674664364</c:v>
                </c:pt>
                <c:pt idx="1085">
                  <c:v>-0.48178966674664364</c:v>
                </c:pt>
                <c:pt idx="1086">
                  <c:v>-0.48178966674664364</c:v>
                </c:pt>
                <c:pt idx="1087">
                  <c:v>-0.48178966674664364</c:v>
                </c:pt>
                <c:pt idx="1088">
                  <c:v>-0.48178966674664364</c:v>
                </c:pt>
                <c:pt idx="1089">
                  <c:v>-0.48178966674664364</c:v>
                </c:pt>
                <c:pt idx="1090">
                  <c:v>-0.48178966674664364</c:v>
                </c:pt>
                <c:pt idx="1091">
                  <c:v>-0.48178966674664364</c:v>
                </c:pt>
                <c:pt idx="1092">
                  <c:v>-0.48178966674664364</c:v>
                </c:pt>
                <c:pt idx="1093">
                  <c:v>-0.48178966674664364</c:v>
                </c:pt>
                <c:pt idx="1094">
                  <c:v>-0.48178966674664364</c:v>
                </c:pt>
                <c:pt idx="1095">
                  <c:v>-0.48178966674664364</c:v>
                </c:pt>
                <c:pt idx="1096">
                  <c:v>-0.48178966674664364</c:v>
                </c:pt>
                <c:pt idx="1097">
                  <c:v>-0.48178966674664364</c:v>
                </c:pt>
                <c:pt idx="1098">
                  <c:v>-0.48178966674664364</c:v>
                </c:pt>
                <c:pt idx="1099">
                  <c:v>-0.48178966674664364</c:v>
                </c:pt>
                <c:pt idx="1100">
                  <c:v>-0.48178966674664364</c:v>
                </c:pt>
                <c:pt idx="1101">
                  <c:v>-0.48178966674664364</c:v>
                </c:pt>
                <c:pt idx="1102">
                  <c:v>-0.48178966674664364</c:v>
                </c:pt>
                <c:pt idx="1103">
                  <c:v>-0.48178966674664364</c:v>
                </c:pt>
                <c:pt idx="1104">
                  <c:v>-0.48178966674664364</c:v>
                </c:pt>
                <c:pt idx="1105">
                  <c:v>-0.48178966674664364</c:v>
                </c:pt>
                <c:pt idx="1106">
                  <c:v>-0.48178966674664364</c:v>
                </c:pt>
                <c:pt idx="1107">
                  <c:v>-0.48178966674664364</c:v>
                </c:pt>
                <c:pt idx="1108">
                  <c:v>-0.48178966674664364</c:v>
                </c:pt>
                <c:pt idx="1109">
                  <c:v>-0.48178966674664364</c:v>
                </c:pt>
                <c:pt idx="1110">
                  <c:v>-0.48178966674664364</c:v>
                </c:pt>
                <c:pt idx="1111">
                  <c:v>-0.48178966674664364</c:v>
                </c:pt>
                <c:pt idx="1112">
                  <c:v>-0.48178966674664364</c:v>
                </c:pt>
                <c:pt idx="1113">
                  <c:v>-0.48178966674664364</c:v>
                </c:pt>
                <c:pt idx="1114">
                  <c:v>-0.48178966674664364</c:v>
                </c:pt>
                <c:pt idx="1115">
                  <c:v>-0.48178966674664364</c:v>
                </c:pt>
                <c:pt idx="1116">
                  <c:v>-0.48178966674664364</c:v>
                </c:pt>
                <c:pt idx="1117">
                  <c:v>-0.48178966674664364</c:v>
                </c:pt>
                <c:pt idx="1118">
                  <c:v>-0.48178966674664364</c:v>
                </c:pt>
                <c:pt idx="1119">
                  <c:v>-0.48178966674664364</c:v>
                </c:pt>
                <c:pt idx="1120">
                  <c:v>-0.48178966674664364</c:v>
                </c:pt>
                <c:pt idx="1121">
                  <c:v>-0.48178966674664364</c:v>
                </c:pt>
                <c:pt idx="1122">
                  <c:v>-0.48178966674664364</c:v>
                </c:pt>
                <c:pt idx="1123">
                  <c:v>-0.48178966674664364</c:v>
                </c:pt>
                <c:pt idx="1124">
                  <c:v>-0.48178966674664364</c:v>
                </c:pt>
                <c:pt idx="1125">
                  <c:v>-0.48178966674664364</c:v>
                </c:pt>
                <c:pt idx="1126">
                  <c:v>-0.48178966674664364</c:v>
                </c:pt>
                <c:pt idx="1127">
                  <c:v>-0.48178966674664364</c:v>
                </c:pt>
                <c:pt idx="1128">
                  <c:v>-0.48178966674664364</c:v>
                </c:pt>
                <c:pt idx="1129">
                  <c:v>-0.48178966674664364</c:v>
                </c:pt>
                <c:pt idx="1130">
                  <c:v>-0.48178966674664364</c:v>
                </c:pt>
                <c:pt idx="1131">
                  <c:v>-0.48178966674664364</c:v>
                </c:pt>
                <c:pt idx="1132">
                  <c:v>-0.48178966674664364</c:v>
                </c:pt>
                <c:pt idx="1133">
                  <c:v>-0.48178966674664364</c:v>
                </c:pt>
                <c:pt idx="1134">
                  <c:v>-0.48178966674664364</c:v>
                </c:pt>
                <c:pt idx="1135">
                  <c:v>-0.48178966674664364</c:v>
                </c:pt>
                <c:pt idx="1136">
                  <c:v>-0.48178966674664364</c:v>
                </c:pt>
                <c:pt idx="1137">
                  <c:v>-0.48178966674664364</c:v>
                </c:pt>
                <c:pt idx="1138">
                  <c:v>-0.48178966674664364</c:v>
                </c:pt>
                <c:pt idx="1139">
                  <c:v>-0.48178966674664364</c:v>
                </c:pt>
                <c:pt idx="1140">
                  <c:v>-0.48968785800478531</c:v>
                </c:pt>
                <c:pt idx="1141">
                  <c:v>-0.48178966674664364</c:v>
                </c:pt>
                <c:pt idx="1142">
                  <c:v>-0.48178966674664364</c:v>
                </c:pt>
                <c:pt idx="1143">
                  <c:v>-0.48178966674664364</c:v>
                </c:pt>
                <c:pt idx="1144">
                  <c:v>-0.48178966674664364</c:v>
                </c:pt>
                <c:pt idx="1145">
                  <c:v>-0.48178966674664364</c:v>
                </c:pt>
                <c:pt idx="1146">
                  <c:v>-0.48178966674664364</c:v>
                </c:pt>
                <c:pt idx="1147">
                  <c:v>-0.48178966674664364</c:v>
                </c:pt>
                <c:pt idx="1148">
                  <c:v>-0.48178966674664364</c:v>
                </c:pt>
                <c:pt idx="1149">
                  <c:v>-0.48178966674664364</c:v>
                </c:pt>
                <c:pt idx="1150">
                  <c:v>-0.48178966674664364</c:v>
                </c:pt>
                <c:pt idx="1151">
                  <c:v>-0.48178966674664364</c:v>
                </c:pt>
                <c:pt idx="1152">
                  <c:v>-0.48178966674664364</c:v>
                </c:pt>
                <c:pt idx="1153">
                  <c:v>-0.48178966674664364</c:v>
                </c:pt>
                <c:pt idx="1154">
                  <c:v>-0.48968785800478531</c:v>
                </c:pt>
                <c:pt idx="1155">
                  <c:v>-0.48178966674664364</c:v>
                </c:pt>
                <c:pt idx="1156">
                  <c:v>-0.48178966674664364</c:v>
                </c:pt>
                <c:pt idx="1157">
                  <c:v>-0.48968785800478531</c:v>
                </c:pt>
                <c:pt idx="1158">
                  <c:v>-0.48968785800478531</c:v>
                </c:pt>
                <c:pt idx="1159">
                  <c:v>-0.48178966674664364</c:v>
                </c:pt>
                <c:pt idx="1160">
                  <c:v>-0.48968785800478531</c:v>
                </c:pt>
                <c:pt idx="1161">
                  <c:v>-0.48178966674664364</c:v>
                </c:pt>
                <c:pt idx="1162">
                  <c:v>-0.48178966674664364</c:v>
                </c:pt>
                <c:pt idx="1163">
                  <c:v>-0.48178966674664364</c:v>
                </c:pt>
                <c:pt idx="1164">
                  <c:v>-0.48178966674664364</c:v>
                </c:pt>
                <c:pt idx="1165">
                  <c:v>-0.48178966674664364</c:v>
                </c:pt>
                <c:pt idx="1166">
                  <c:v>-0.48968785800478531</c:v>
                </c:pt>
                <c:pt idx="1167">
                  <c:v>-0.48968785800478531</c:v>
                </c:pt>
                <c:pt idx="1168">
                  <c:v>-0.48178966674664364</c:v>
                </c:pt>
                <c:pt idx="1169">
                  <c:v>-0.48178966674664364</c:v>
                </c:pt>
                <c:pt idx="1170">
                  <c:v>-0.48968785800478531</c:v>
                </c:pt>
                <c:pt idx="1171">
                  <c:v>-0.48178966674664364</c:v>
                </c:pt>
                <c:pt idx="1172">
                  <c:v>-0.48178966674664364</c:v>
                </c:pt>
                <c:pt idx="1173">
                  <c:v>-0.48178966674664364</c:v>
                </c:pt>
                <c:pt idx="1174">
                  <c:v>-0.48968785800478531</c:v>
                </c:pt>
                <c:pt idx="1175">
                  <c:v>-0.48178966674664364</c:v>
                </c:pt>
                <c:pt idx="1176">
                  <c:v>-0.48968785800478531</c:v>
                </c:pt>
                <c:pt idx="1177">
                  <c:v>-0.48178966674664364</c:v>
                </c:pt>
                <c:pt idx="1178">
                  <c:v>-0.48968785800478531</c:v>
                </c:pt>
                <c:pt idx="1179">
                  <c:v>-0.48178966674664364</c:v>
                </c:pt>
                <c:pt idx="1180">
                  <c:v>-0.48968785800478531</c:v>
                </c:pt>
                <c:pt idx="1181">
                  <c:v>-0.48178966674664364</c:v>
                </c:pt>
                <c:pt idx="1182">
                  <c:v>-0.48178966674664364</c:v>
                </c:pt>
                <c:pt idx="1183">
                  <c:v>-0.48178966674664364</c:v>
                </c:pt>
                <c:pt idx="1184">
                  <c:v>-0.48178966674664364</c:v>
                </c:pt>
                <c:pt idx="1185">
                  <c:v>-0.48178966674664364</c:v>
                </c:pt>
                <c:pt idx="1186">
                  <c:v>-0.48968785800478531</c:v>
                </c:pt>
                <c:pt idx="1187">
                  <c:v>-0.48178966674664364</c:v>
                </c:pt>
                <c:pt idx="1188">
                  <c:v>-0.48178966674664364</c:v>
                </c:pt>
                <c:pt idx="1189">
                  <c:v>-0.48968785800478531</c:v>
                </c:pt>
                <c:pt idx="1190">
                  <c:v>-0.48178966674664364</c:v>
                </c:pt>
                <c:pt idx="1191">
                  <c:v>-0.48178966674664364</c:v>
                </c:pt>
                <c:pt idx="1192">
                  <c:v>-0.48178966674664364</c:v>
                </c:pt>
                <c:pt idx="1193">
                  <c:v>-0.48178966674664364</c:v>
                </c:pt>
                <c:pt idx="1194">
                  <c:v>-0.48178966674664364</c:v>
                </c:pt>
                <c:pt idx="1195">
                  <c:v>-0.48178966674664364</c:v>
                </c:pt>
                <c:pt idx="1196">
                  <c:v>-0.48178966674664364</c:v>
                </c:pt>
                <c:pt idx="1197">
                  <c:v>-0.48178966674664364</c:v>
                </c:pt>
                <c:pt idx="1198">
                  <c:v>-0.47389147548850197</c:v>
                </c:pt>
                <c:pt idx="1199">
                  <c:v>-0.47389147548850197</c:v>
                </c:pt>
                <c:pt idx="1200">
                  <c:v>-0.47389147548850197</c:v>
                </c:pt>
                <c:pt idx="1201">
                  <c:v>-0.47389147548850197</c:v>
                </c:pt>
                <c:pt idx="1202">
                  <c:v>-0.46599328423036024</c:v>
                </c:pt>
                <c:pt idx="1203">
                  <c:v>-0.47389147548850197</c:v>
                </c:pt>
                <c:pt idx="1204">
                  <c:v>-0.46599328423036024</c:v>
                </c:pt>
                <c:pt idx="1205">
                  <c:v>-0.47389147548850197</c:v>
                </c:pt>
                <c:pt idx="1206">
                  <c:v>-0.47389147548850197</c:v>
                </c:pt>
                <c:pt idx="1207">
                  <c:v>-0.46599328423036024</c:v>
                </c:pt>
                <c:pt idx="1208">
                  <c:v>-0.46599328423036024</c:v>
                </c:pt>
                <c:pt idx="1209">
                  <c:v>-0.46599328423036024</c:v>
                </c:pt>
                <c:pt idx="1210">
                  <c:v>-0.46599328423036024</c:v>
                </c:pt>
                <c:pt idx="1211">
                  <c:v>-0.45809509297221856</c:v>
                </c:pt>
                <c:pt idx="1212">
                  <c:v>-0.45809509297221856</c:v>
                </c:pt>
                <c:pt idx="1213">
                  <c:v>-0.45809509297221856</c:v>
                </c:pt>
                <c:pt idx="1214">
                  <c:v>-0.45019690171407684</c:v>
                </c:pt>
                <c:pt idx="1215">
                  <c:v>-0.45809509297221856</c:v>
                </c:pt>
                <c:pt idx="1216">
                  <c:v>-0.45019690171407684</c:v>
                </c:pt>
                <c:pt idx="1217">
                  <c:v>-0.45019690171407684</c:v>
                </c:pt>
                <c:pt idx="1218">
                  <c:v>-0.44229871045593516</c:v>
                </c:pt>
                <c:pt idx="1219">
                  <c:v>-0.43440051919779349</c:v>
                </c:pt>
                <c:pt idx="1220">
                  <c:v>-0.43440051919779349</c:v>
                </c:pt>
                <c:pt idx="1221">
                  <c:v>-0.43440051919779349</c:v>
                </c:pt>
                <c:pt idx="1222">
                  <c:v>-0.42650232793965176</c:v>
                </c:pt>
                <c:pt idx="1223">
                  <c:v>-0.41860413668151009</c:v>
                </c:pt>
                <c:pt idx="1224">
                  <c:v>-0.41860413668151009</c:v>
                </c:pt>
                <c:pt idx="1225">
                  <c:v>-0.41860413668151009</c:v>
                </c:pt>
                <c:pt idx="1226">
                  <c:v>-0.41070594542336836</c:v>
                </c:pt>
                <c:pt idx="1227">
                  <c:v>-0.40280775416522668</c:v>
                </c:pt>
                <c:pt idx="1228">
                  <c:v>-0.40280775416522668</c:v>
                </c:pt>
                <c:pt idx="1229">
                  <c:v>-0.39490956290708501</c:v>
                </c:pt>
                <c:pt idx="1230">
                  <c:v>-0.38701137164894334</c:v>
                </c:pt>
                <c:pt idx="1231">
                  <c:v>-0.37911318039080161</c:v>
                </c:pt>
                <c:pt idx="1232">
                  <c:v>-0.37121498913265993</c:v>
                </c:pt>
                <c:pt idx="1233">
                  <c:v>-0.35541860661637653</c:v>
                </c:pt>
                <c:pt idx="1234">
                  <c:v>-0.34752041535823486</c:v>
                </c:pt>
                <c:pt idx="1235">
                  <c:v>-0.33962222410009318</c:v>
                </c:pt>
                <c:pt idx="1236">
                  <c:v>-0.33172403284195146</c:v>
                </c:pt>
                <c:pt idx="1237">
                  <c:v>-0.31592765032566805</c:v>
                </c:pt>
                <c:pt idx="1238">
                  <c:v>-0.30013126780938465</c:v>
                </c:pt>
                <c:pt idx="1239">
                  <c:v>-0.2843348852931013</c:v>
                </c:pt>
                <c:pt idx="1240">
                  <c:v>-0.2685385027768179</c:v>
                </c:pt>
                <c:pt idx="1241">
                  <c:v>-0.2527421202605345</c:v>
                </c:pt>
                <c:pt idx="1242">
                  <c:v>-0.23694573774425109</c:v>
                </c:pt>
                <c:pt idx="1243">
                  <c:v>-0.22114935522796775</c:v>
                </c:pt>
                <c:pt idx="1244">
                  <c:v>-0.19745478145354264</c:v>
                </c:pt>
                <c:pt idx="1245">
                  <c:v>-0.18165839893725927</c:v>
                </c:pt>
                <c:pt idx="1246">
                  <c:v>-0.16586201642097587</c:v>
                </c:pt>
                <c:pt idx="1247">
                  <c:v>-0.14216744264655079</c:v>
                </c:pt>
                <c:pt idx="1248">
                  <c:v>-0.11847286887212569</c:v>
                </c:pt>
                <c:pt idx="1249">
                  <c:v>-0.10267648635584231</c:v>
                </c:pt>
                <c:pt idx="1250">
                  <c:v>-7.8981912581417221E-2</c:v>
                </c:pt>
                <c:pt idx="1251">
                  <c:v>-4.7389147548850444E-2</c:v>
                </c:pt>
                <c:pt idx="1252">
                  <c:v>-3.1592765032567055E-2</c:v>
                </c:pt>
                <c:pt idx="1253">
                  <c:v>-7.898191258141965E-3</c:v>
                </c:pt>
                <c:pt idx="1254">
                  <c:v>2.3694573774424812E-2</c:v>
                </c:pt>
                <c:pt idx="1255">
                  <c:v>5.528733880699159E-2</c:v>
                </c:pt>
                <c:pt idx="1256">
                  <c:v>7.8981912581416666E-2</c:v>
                </c:pt>
                <c:pt idx="1257">
                  <c:v>0.10267648635584174</c:v>
                </c:pt>
                <c:pt idx="1258">
                  <c:v>0.13426925138840856</c:v>
                </c:pt>
                <c:pt idx="1259">
                  <c:v>0.16586201642097537</c:v>
                </c:pt>
                <c:pt idx="1260">
                  <c:v>0.19745478145354212</c:v>
                </c:pt>
                <c:pt idx="1261">
                  <c:v>0.22114935522796719</c:v>
                </c:pt>
                <c:pt idx="1262">
                  <c:v>0.252742120260534</c:v>
                </c:pt>
                <c:pt idx="1263">
                  <c:v>0.28433488529310075</c:v>
                </c:pt>
                <c:pt idx="1264">
                  <c:v>0.32382584158380923</c:v>
                </c:pt>
                <c:pt idx="1265">
                  <c:v>0.35541860661637603</c:v>
                </c:pt>
                <c:pt idx="1266">
                  <c:v>0.38701137164894278</c:v>
                </c:pt>
                <c:pt idx="1267">
                  <c:v>0.41860413668150953</c:v>
                </c:pt>
                <c:pt idx="1268">
                  <c:v>0.45809509297221807</c:v>
                </c:pt>
                <c:pt idx="1269">
                  <c:v>0.48178966674664314</c:v>
                </c:pt>
                <c:pt idx="1270">
                  <c:v>0.49758604926292649</c:v>
                </c:pt>
                <c:pt idx="1271">
                  <c:v>0.48968785800478476</c:v>
                </c:pt>
                <c:pt idx="1272">
                  <c:v>0.48968785800478476</c:v>
                </c:pt>
                <c:pt idx="1273">
                  <c:v>0.49758604926292649</c:v>
                </c:pt>
                <c:pt idx="1274">
                  <c:v>0.48968785800478476</c:v>
                </c:pt>
                <c:pt idx="1275">
                  <c:v>0.48968785800478476</c:v>
                </c:pt>
                <c:pt idx="1276">
                  <c:v>0.48968785800478476</c:v>
                </c:pt>
                <c:pt idx="1277">
                  <c:v>0.48968785800478476</c:v>
                </c:pt>
                <c:pt idx="1278">
                  <c:v>0.48968785800478476</c:v>
                </c:pt>
                <c:pt idx="1279">
                  <c:v>0.48968785800478476</c:v>
                </c:pt>
                <c:pt idx="1280">
                  <c:v>0.48968785800478476</c:v>
                </c:pt>
                <c:pt idx="1281">
                  <c:v>0.48968785800478476</c:v>
                </c:pt>
                <c:pt idx="1282">
                  <c:v>0.48968785800478476</c:v>
                </c:pt>
                <c:pt idx="1283">
                  <c:v>0.48968785800478476</c:v>
                </c:pt>
                <c:pt idx="1284">
                  <c:v>0.48968785800478476</c:v>
                </c:pt>
                <c:pt idx="1285">
                  <c:v>0.48968785800478476</c:v>
                </c:pt>
                <c:pt idx="1286">
                  <c:v>0.48968785800478476</c:v>
                </c:pt>
                <c:pt idx="1287">
                  <c:v>0.48968785800478476</c:v>
                </c:pt>
                <c:pt idx="1288">
                  <c:v>0.48968785800478476</c:v>
                </c:pt>
                <c:pt idx="1289">
                  <c:v>0.48968785800478476</c:v>
                </c:pt>
                <c:pt idx="1290">
                  <c:v>0.48968785800478476</c:v>
                </c:pt>
                <c:pt idx="1291">
                  <c:v>0.48968785800478476</c:v>
                </c:pt>
                <c:pt idx="1292">
                  <c:v>0.48968785800478476</c:v>
                </c:pt>
                <c:pt idx="1293">
                  <c:v>0.48968785800478476</c:v>
                </c:pt>
                <c:pt idx="1294">
                  <c:v>0.48968785800478476</c:v>
                </c:pt>
                <c:pt idx="1295">
                  <c:v>0.48968785800478476</c:v>
                </c:pt>
                <c:pt idx="1296">
                  <c:v>0.48968785800478476</c:v>
                </c:pt>
                <c:pt idx="1297">
                  <c:v>0.48968785800478476</c:v>
                </c:pt>
                <c:pt idx="1298">
                  <c:v>0.48178966674664314</c:v>
                </c:pt>
                <c:pt idx="1299">
                  <c:v>0.48968785800478476</c:v>
                </c:pt>
                <c:pt idx="1300">
                  <c:v>0.48968785800478476</c:v>
                </c:pt>
                <c:pt idx="1301">
                  <c:v>0.48178966674664314</c:v>
                </c:pt>
                <c:pt idx="1302">
                  <c:v>0.48178966674664314</c:v>
                </c:pt>
                <c:pt idx="1303">
                  <c:v>0.48178966674664314</c:v>
                </c:pt>
                <c:pt idx="1304">
                  <c:v>0.48968785800478476</c:v>
                </c:pt>
                <c:pt idx="1305">
                  <c:v>0.48968785800478476</c:v>
                </c:pt>
                <c:pt idx="1306">
                  <c:v>0.48178966674664314</c:v>
                </c:pt>
                <c:pt idx="1307">
                  <c:v>0.48178966674664314</c:v>
                </c:pt>
                <c:pt idx="1308">
                  <c:v>0.48968785800478476</c:v>
                </c:pt>
                <c:pt idx="1309">
                  <c:v>0.48178966674664314</c:v>
                </c:pt>
                <c:pt idx="1310">
                  <c:v>0.48968785800478476</c:v>
                </c:pt>
                <c:pt idx="1311">
                  <c:v>0.48178966674664314</c:v>
                </c:pt>
                <c:pt idx="1312">
                  <c:v>0.48968785800478476</c:v>
                </c:pt>
                <c:pt idx="1313">
                  <c:v>0.48968785800478476</c:v>
                </c:pt>
                <c:pt idx="1314">
                  <c:v>0.48968785800478476</c:v>
                </c:pt>
                <c:pt idx="1315">
                  <c:v>0.48968785800478476</c:v>
                </c:pt>
                <c:pt idx="1316">
                  <c:v>0.48968785800478476</c:v>
                </c:pt>
                <c:pt idx="1317">
                  <c:v>0.48968785800478476</c:v>
                </c:pt>
                <c:pt idx="1318">
                  <c:v>0.48968785800478476</c:v>
                </c:pt>
                <c:pt idx="1319">
                  <c:v>0.48178966674664314</c:v>
                </c:pt>
                <c:pt idx="1320">
                  <c:v>0.48968785800478476</c:v>
                </c:pt>
                <c:pt idx="1321">
                  <c:v>0.48178966674664314</c:v>
                </c:pt>
                <c:pt idx="1322">
                  <c:v>0.48968785800478476</c:v>
                </c:pt>
                <c:pt idx="1323">
                  <c:v>0.48178966674664314</c:v>
                </c:pt>
                <c:pt idx="1324">
                  <c:v>0.48178966674664314</c:v>
                </c:pt>
                <c:pt idx="1325">
                  <c:v>0.48968785800478476</c:v>
                </c:pt>
                <c:pt idx="1326">
                  <c:v>0.48178966674664314</c:v>
                </c:pt>
                <c:pt idx="1327">
                  <c:v>0.48178966674664314</c:v>
                </c:pt>
                <c:pt idx="1328">
                  <c:v>0.48178966674664314</c:v>
                </c:pt>
                <c:pt idx="1329">
                  <c:v>0.48178966674664314</c:v>
                </c:pt>
                <c:pt idx="1330">
                  <c:v>0.48968785800478476</c:v>
                </c:pt>
                <c:pt idx="1331">
                  <c:v>0.48968785800478476</c:v>
                </c:pt>
                <c:pt idx="1332">
                  <c:v>0.48968785800478476</c:v>
                </c:pt>
                <c:pt idx="1333">
                  <c:v>0.48178966674664314</c:v>
                </c:pt>
                <c:pt idx="1334">
                  <c:v>0.48178966674664314</c:v>
                </c:pt>
                <c:pt idx="1335">
                  <c:v>0.48968785800478476</c:v>
                </c:pt>
                <c:pt idx="1336">
                  <c:v>0.48178966674664314</c:v>
                </c:pt>
                <c:pt idx="1337">
                  <c:v>0.48968785800478476</c:v>
                </c:pt>
                <c:pt idx="1338">
                  <c:v>0.48178966674664314</c:v>
                </c:pt>
                <c:pt idx="1339">
                  <c:v>0.48968785800478476</c:v>
                </c:pt>
                <c:pt idx="1340">
                  <c:v>0.48968785800478476</c:v>
                </c:pt>
                <c:pt idx="1341">
                  <c:v>0.48968785800478476</c:v>
                </c:pt>
                <c:pt idx="1342">
                  <c:v>0.48178966674664314</c:v>
                </c:pt>
                <c:pt idx="1343">
                  <c:v>0.48178966674664314</c:v>
                </c:pt>
                <c:pt idx="1344">
                  <c:v>0.48968785800478476</c:v>
                </c:pt>
                <c:pt idx="1345">
                  <c:v>0.48968785800478476</c:v>
                </c:pt>
                <c:pt idx="1346">
                  <c:v>0.48178966674664314</c:v>
                </c:pt>
                <c:pt idx="1347">
                  <c:v>0.48178966674664314</c:v>
                </c:pt>
                <c:pt idx="1348">
                  <c:v>0.48968785800478476</c:v>
                </c:pt>
                <c:pt idx="1349">
                  <c:v>0.48968785800478476</c:v>
                </c:pt>
                <c:pt idx="1350">
                  <c:v>0.48178966674664314</c:v>
                </c:pt>
                <c:pt idx="1351">
                  <c:v>0.48968785800478476</c:v>
                </c:pt>
                <c:pt idx="1352">
                  <c:v>0.48968785800478476</c:v>
                </c:pt>
                <c:pt idx="1353">
                  <c:v>0.48968785800478476</c:v>
                </c:pt>
                <c:pt idx="1354">
                  <c:v>0.48968785800478476</c:v>
                </c:pt>
                <c:pt idx="1355">
                  <c:v>0.48968785800478476</c:v>
                </c:pt>
                <c:pt idx="1356">
                  <c:v>0.48968785800478476</c:v>
                </c:pt>
                <c:pt idx="1357">
                  <c:v>0.48178966674664314</c:v>
                </c:pt>
                <c:pt idx="1358">
                  <c:v>0.48968785800478476</c:v>
                </c:pt>
                <c:pt idx="1359">
                  <c:v>0.48968785800478476</c:v>
                </c:pt>
                <c:pt idx="1360">
                  <c:v>0.48968785800478476</c:v>
                </c:pt>
                <c:pt idx="1361">
                  <c:v>0.48968785800478476</c:v>
                </c:pt>
                <c:pt idx="1362">
                  <c:v>0.48178966674664314</c:v>
                </c:pt>
                <c:pt idx="1363">
                  <c:v>0.48968785800478476</c:v>
                </c:pt>
                <c:pt idx="1364">
                  <c:v>0.48968785800478476</c:v>
                </c:pt>
                <c:pt idx="1365">
                  <c:v>0.48968785800478476</c:v>
                </c:pt>
                <c:pt idx="1366">
                  <c:v>0.48968785800478476</c:v>
                </c:pt>
                <c:pt idx="1367">
                  <c:v>0.48968785800478476</c:v>
                </c:pt>
                <c:pt idx="1368">
                  <c:v>0.48968785800478476</c:v>
                </c:pt>
                <c:pt idx="1369">
                  <c:v>0.48968785800478476</c:v>
                </c:pt>
                <c:pt idx="1370">
                  <c:v>0.48968785800478476</c:v>
                </c:pt>
                <c:pt idx="1371">
                  <c:v>0.48968785800478476</c:v>
                </c:pt>
                <c:pt idx="1372">
                  <c:v>0.48968785800478476</c:v>
                </c:pt>
                <c:pt idx="1373">
                  <c:v>0.48968785800478476</c:v>
                </c:pt>
                <c:pt idx="1374">
                  <c:v>0.48968785800478476</c:v>
                </c:pt>
                <c:pt idx="1375">
                  <c:v>0.48968785800478476</c:v>
                </c:pt>
                <c:pt idx="1376">
                  <c:v>0.48968785800478476</c:v>
                </c:pt>
                <c:pt idx="1377">
                  <c:v>0.48968785800478476</c:v>
                </c:pt>
                <c:pt idx="1378">
                  <c:v>0.48968785800478476</c:v>
                </c:pt>
                <c:pt idx="1379">
                  <c:v>0.48968785800478476</c:v>
                </c:pt>
                <c:pt idx="1380">
                  <c:v>0.48968785800478476</c:v>
                </c:pt>
                <c:pt idx="1381">
                  <c:v>0.48968785800478476</c:v>
                </c:pt>
                <c:pt idx="1382">
                  <c:v>0.48968785800478476</c:v>
                </c:pt>
                <c:pt idx="1383">
                  <c:v>0.48968785800478476</c:v>
                </c:pt>
                <c:pt idx="1384">
                  <c:v>0.48968785800478476</c:v>
                </c:pt>
                <c:pt idx="1385">
                  <c:v>0.48968785800478476</c:v>
                </c:pt>
                <c:pt idx="1386">
                  <c:v>0.48968785800478476</c:v>
                </c:pt>
                <c:pt idx="1387">
                  <c:v>0.48968785800478476</c:v>
                </c:pt>
                <c:pt idx="1388">
                  <c:v>0.48968785800478476</c:v>
                </c:pt>
                <c:pt idx="1389">
                  <c:v>0.48968785800478476</c:v>
                </c:pt>
                <c:pt idx="1390">
                  <c:v>0.48968785800478476</c:v>
                </c:pt>
                <c:pt idx="1391">
                  <c:v>0.48968785800478476</c:v>
                </c:pt>
                <c:pt idx="1392">
                  <c:v>0.48968785800478476</c:v>
                </c:pt>
                <c:pt idx="1393">
                  <c:v>0.48968785800478476</c:v>
                </c:pt>
                <c:pt idx="1394">
                  <c:v>0.48968785800478476</c:v>
                </c:pt>
                <c:pt idx="1395">
                  <c:v>0.48968785800478476</c:v>
                </c:pt>
                <c:pt idx="1396">
                  <c:v>0.48968785800478476</c:v>
                </c:pt>
                <c:pt idx="1397">
                  <c:v>0.48968785800478476</c:v>
                </c:pt>
                <c:pt idx="1398">
                  <c:v>0.48968785800478476</c:v>
                </c:pt>
                <c:pt idx="1399">
                  <c:v>0.48968785800478476</c:v>
                </c:pt>
                <c:pt idx="1400">
                  <c:v>0.48968785800478476</c:v>
                </c:pt>
                <c:pt idx="1401">
                  <c:v>0.48968785800478476</c:v>
                </c:pt>
                <c:pt idx="1402">
                  <c:v>0.48968785800478476</c:v>
                </c:pt>
                <c:pt idx="1403">
                  <c:v>0.48968785800478476</c:v>
                </c:pt>
                <c:pt idx="1404">
                  <c:v>0.48968785800478476</c:v>
                </c:pt>
                <c:pt idx="1405">
                  <c:v>0.48968785800478476</c:v>
                </c:pt>
                <c:pt idx="1406">
                  <c:v>0.48968785800478476</c:v>
                </c:pt>
                <c:pt idx="1407">
                  <c:v>0.48968785800478476</c:v>
                </c:pt>
                <c:pt idx="1408">
                  <c:v>0.48968785800478476</c:v>
                </c:pt>
                <c:pt idx="1409">
                  <c:v>0.48968785800478476</c:v>
                </c:pt>
                <c:pt idx="1410">
                  <c:v>0.48968785800478476</c:v>
                </c:pt>
                <c:pt idx="1411">
                  <c:v>0.48968785800478476</c:v>
                </c:pt>
                <c:pt idx="1412">
                  <c:v>0.48968785800478476</c:v>
                </c:pt>
                <c:pt idx="1413">
                  <c:v>0.48968785800478476</c:v>
                </c:pt>
                <c:pt idx="1414">
                  <c:v>0.48968785800478476</c:v>
                </c:pt>
                <c:pt idx="1415">
                  <c:v>0.48968785800478476</c:v>
                </c:pt>
                <c:pt idx="1416">
                  <c:v>0.48968785800478476</c:v>
                </c:pt>
                <c:pt idx="1417">
                  <c:v>0.48968785800478476</c:v>
                </c:pt>
                <c:pt idx="1418">
                  <c:v>0.48968785800478476</c:v>
                </c:pt>
                <c:pt idx="1419">
                  <c:v>0.48968785800478476</c:v>
                </c:pt>
                <c:pt idx="1420">
                  <c:v>0.48968785800478476</c:v>
                </c:pt>
                <c:pt idx="1421">
                  <c:v>0.48968785800478476</c:v>
                </c:pt>
                <c:pt idx="1422">
                  <c:v>0.48968785800478476</c:v>
                </c:pt>
                <c:pt idx="1423">
                  <c:v>0.48968785800478476</c:v>
                </c:pt>
                <c:pt idx="1424">
                  <c:v>0.48968785800478476</c:v>
                </c:pt>
                <c:pt idx="1425">
                  <c:v>0.48968785800478476</c:v>
                </c:pt>
                <c:pt idx="1426">
                  <c:v>0.48968785800478476</c:v>
                </c:pt>
                <c:pt idx="1427">
                  <c:v>0.48178966674664314</c:v>
                </c:pt>
                <c:pt idx="1428">
                  <c:v>0.48968785800478476</c:v>
                </c:pt>
                <c:pt idx="1429">
                  <c:v>0.48968785800478476</c:v>
                </c:pt>
                <c:pt idx="1430">
                  <c:v>0.48178966674664314</c:v>
                </c:pt>
                <c:pt idx="1431">
                  <c:v>0.48178966674664314</c:v>
                </c:pt>
                <c:pt idx="1432">
                  <c:v>0.48178966674664314</c:v>
                </c:pt>
                <c:pt idx="1433">
                  <c:v>0.48178966674664314</c:v>
                </c:pt>
                <c:pt idx="1434">
                  <c:v>0.48178966674664314</c:v>
                </c:pt>
                <c:pt idx="1435">
                  <c:v>0.47389147548850141</c:v>
                </c:pt>
                <c:pt idx="1436">
                  <c:v>0.47389147548850141</c:v>
                </c:pt>
                <c:pt idx="1437">
                  <c:v>0.47389147548850141</c:v>
                </c:pt>
                <c:pt idx="1438">
                  <c:v>0.47389147548850141</c:v>
                </c:pt>
                <c:pt idx="1439">
                  <c:v>0.47389147548850141</c:v>
                </c:pt>
                <c:pt idx="1440">
                  <c:v>0.47389147548850141</c:v>
                </c:pt>
                <c:pt idx="1441">
                  <c:v>0.47389147548850141</c:v>
                </c:pt>
                <c:pt idx="1442">
                  <c:v>0.46599328423035968</c:v>
                </c:pt>
                <c:pt idx="1443">
                  <c:v>0.47389147548850141</c:v>
                </c:pt>
                <c:pt idx="1444">
                  <c:v>0.47389147548850141</c:v>
                </c:pt>
                <c:pt idx="1445">
                  <c:v>0.46599328423035968</c:v>
                </c:pt>
                <c:pt idx="1446">
                  <c:v>0.46599328423035968</c:v>
                </c:pt>
                <c:pt idx="1447">
                  <c:v>0.45809509297221807</c:v>
                </c:pt>
                <c:pt idx="1448">
                  <c:v>0.45809509297221807</c:v>
                </c:pt>
                <c:pt idx="1449">
                  <c:v>0.45809509297221807</c:v>
                </c:pt>
                <c:pt idx="1450">
                  <c:v>0.45019690171407623</c:v>
                </c:pt>
                <c:pt idx="1451">
                  <c:v>0.45809509297221807</c:v>
                </c:pt>
                <c:pt idx="1452">
                  <c:v>0.45019690171407623</c:v>
                </c:pt>
                <c:pt idx="1453">
                  <c:v>0.44229871045593472</c:v>
                </c:pt>
                <c:pt idx="1454">
                  <c:v>0.44229871045593472</c:v>
                </c:pt>
                <c:pt idx="1455">
                  <c:v>0.4344005191977931</c:v>
                </c:pt>
                <c:pt idx="1456">
                  <c:v>0.4344005191977931</c:v>
                </c:pt>
                <c:pt idx="1457">
                  <c:v>0.42650232793965126</c:v>
                </c:pt>
                <c:pt idx="1458">
                  <c:v>0.42650232793965126</c:v>
                </c:pt>
                <c:pt idx="1459">
                  <c:v>0.42650232793965126</c:v>
                </c:pt>
                <c:pt idx="1460">
                  <c:v>0.41860413668150953</c:v>
                </c:pt>
                <c:pt idx="1461">
                  <c:v>0.41070594542336791</c:v>
                </c:pt>
                <c:pt idx="1462">
                  <c:v>0.41070594542336791</c:v>
                </c:pt>
                <c:pt idx="1463">
                  <c:v>0.40280775416522618</c:v>
                </c:pt>
                <c:pt idx="1464">
                  <c:v>0.39490956290708445</c:v>
                </c:pt>
                <c:pt idx="1465">
                  <c:v>0.38701137164894278</c:v>
                </c:pt>
                <c:pt idx="1466">
                  <c:v>0.37911318039080111</c:v>
                </c:pt>
                <c:pt idx="1467">
                  <c:v>0.37121498913265943</c:v>
                </c:pt>
                <c:pt idx="1468">
                  <c:v>0.36331679787451771</c:v>
                </c:pt>
                <c:pt idx="1469">
                  <c:v>0.35541860661637603</c:v>
                </c:pt>
                <c:pt idx="1470">
                  <c:v>0.34752041535823436</c:v>
                </c:pt>
                <c:pt idx="1471">
                  <c:v>0.33172403284195096</c:v>
                </c:pt>
                <c:pt idx="1472">
                  <c:v>0.32382584158380923</c:v>
                </c:pt>
                <c:pt idx="1473">
                  <c:v>0.30802945906752582</c:v>
                </c:pt>
                <c:pt idx="1474">
                  <c:v>0.29223307655124242</c:v>
                </c:pt>
                <c:pt idx="1475">
                  <c:v>0.27643669403495907</c:v>
                </c:pt>
                <c:pt idx="1476">
                  <c:v>0.26853850277681734</c:v>
                </c:pt>
                <c:pt idx="1477">
                  <c:v>0.24484392900239227</c:v>
                </c:pt>
                <c:pt idx="1478">
                  <c:v>0.22904754648610887</c:v>
                </c:pt>
                <c:pt idx="1479">
                  <c:v>0.22114935522796719</c:v>
                </c:pt>
                <c:pt idx="1480">
                  <c:v>0.19745478145354212</c:v>
                </c:pt>
                <c:pt idx="1481">
                  <c:v>0.17376020767911704</c:v>
                </c:pt>
                <c:pt idx="1482">
                  <c:v>0.15796382516283364</c:v>
                </c:pt>
                <c:pt idx="1483">
                  <c:v>0.13426925138840856</c:v>
                </c:pt>
                <c:pt idx="1484">
                  <c:v>0.11057467761398347</c:v>
                </c:pt>
                <c:pt idx="1485">
                  <c:v>8.6880103839558367E-2</c:v>
                </c:pt>
                <c:pt idx="1486">
                  <c:v>6.3185530065133291E-2</c:v>
                </c:pt>
                <c:pt idx="1487">
                  <c:v>3.9490956290708187E-2</c:v>
                </c:pt>
                <c:pt idx="1488">
                  <c:v>2.3694573774424812E-2</c:v>
                </c:pt>
                <c:pt idx="1489">
                  <c:v>-7.898191258141965E-3</c:v>
                </c:pt>
                <c:pt idx="1490">
                  <c:v>-3.1592765032567055E-2</c:v>
                </c:pt>
                <c:pt idx="1491">
                  <c:v>-6.3185530065133833E-2</c:v>
                </c:pt>
                <c:pt idx="1492">
                  <c:v>-8.6880103839558909E-2</c:v>
                </c:pt>
                <c:pt idx="1493">
                  <c:v>-0.11847286887212569</c:v>
                </c:pt>
                <c:pt idx="1494">
                  <c:v>-0.14216744264655079</c:v>
                </c:pt>
                <c:pt idx="1495">
                  <c:v>-0.18165839893725927</c:v>
                </c:pt>
                <c:pt idx="1496">
                  <c:v>-0.20535297271168435</c:v>
                </c:pt>
                <c:pt idx="1497">
                  <c:v>-0.23694573774425109</c:v>
                </c:pt>
                <c:pt idx="1498">
                  <c:v>-0.2685385027768179</c:v>
                </c:pt>
                <c:pt idx="1499">
                  <c:v>-0.30802945906752638</c:v>
                </c:pt>
                <c:pt idx="1500">
                  <c:v>-0.33172403284195146</c:v>
                </c:pt>
                <c:pt idx="1501">
                  <c:v>-0.37121498913265993</c:v>
                </c:pt>
                <c:pt idx="1502">
                  <c:v>-0.40280775416522668</c:v>
                </c:pt>
                <c:pt idx="1503">
                  <c:v>-0.43440051919779349</c:v>
                </c:pt>
                <c:pt idx="1504">
                  <c:v>-0.46599328423036024</c:v>
                </c:pt>
                <c:pt idx="1505">
                  <c:v>-0.48968785800478531</c:v>
                </c:pt>
                <c:pt idx="1506">
                  <c:v>-0.49758604926292704</c:v>
                </c:pt>
                <c:pt idx="1507">
                  <c:v>-0.48968785800478531</c:v>
                </c:pt>
                <c:pt idx="1508">
                  <c:v>-0.48968785800478531</c:v>
                </c:pt>
                <c:pt idx="1509">
                  <c:v>-0.48178966674664364</c:v>
                </c:pt>
                <c:pt idx="1510">
                  <c:v>-0.48968785800478531</c:v>
                </c:pt>
                <c:pt idx="1511">
                  <c:v>-0.48178966674664364</c:v>
                </c:pt>
                <c:pt idx="1512">
                  <c:v>-0.48968785800478531</c:v>
                </c:pt>
                <c:pt idx="1513">
                  <c:v>-0.48178966674664364</c:v>
                </c:pt>
                <c:pt idx="1514">
                  <c:v>-0.48968785800478531</c:v>
                </c:pt>
                <c:pt idx="1515">
                  <c:v>-0.48178966674664364</c:v>
                </c:pt>
                <c:pt idx="1516">
                  <c:v>-0.48968785800478531</c:v>
                </c:pt>
                <c:pt idx="1517">
                  <c:v>-0.48968785800478531</c:v>
                </c:pt>
                <c:pt idx="1518">
                  <c:v>-0.48968785800478531</c:v>
                </c:pt>
                <c:pt idx="1519">
                  <c:v>-0.48178966674664364</c:v>
                </c:pt>
                <c:pt idx="1520">
                  <c:v>-0.48968785800478531</c:v>
                </c:pt>
                <c:pt idx="1521">
                  <c:v>-0.48178966674664364</c:v>
                </c:pt>
                <c:pt idx="1522">
                  <c:v>-0.48178966674664364</c:v>
                </c:pt>
                <c:pt idx="1523">
                  <c:v>-0.48178966674664364</c:v>
                </c:pt>
                <c:pt idx="1524">
                  <c:v>-0.48178966674664364</c:v>
                </c:pt>
                <c:pt idx="1525">
                  <c:v>-0.48178966674664364</c:v>
                </c:pt>
                <c:pt idx="1526">
                  <c:v>-0.48968785800478531</c:v>
                </c:pt>
                <c:pt idx="1527">
                  <c:v>-0.48968785800478531</c:v>
                </c:pt>
                <c:pt idx="1528">
                  <c:v>-0.48178966674664364</c:v>
                </c:pt>
                <c:pt idx="1529">
                  <c:v>-0.48968785800478531</c:v>
                </c:pt>
                <c:pt idx="1530">
                  <c:v>-0.48178966674664364</c:v>
                </c:pt>
                <c:pt idx="1531">
                  <c:v>-0.48968785800478531</c:v>
                </c:pt>
                <c:pt idx="1532">
                  <c:v>-0.48178966674664364</c:v>
                </c:pt>
                <c:pt idx="1533">
                  <c:v>-0.48178966674664364</c:v>
                </c:pt>
                <c:pt idx="1534">
                  <c:v>-0.48178966674664364</c:v>
                </c:pt>
                <c:pt idx="1535">
                  <c:v>-0.48178966674664364</c:v>
                </c:pt>
                <c:pt idx="1536">
                  <c:v>-0.48178966674664364</c:v>
                </c:pt>
                <c:pt idx="1537">
                  <c:v>-0.48968785800478531</c:v>
                </c:pt>
                <c:pt idx="1538">
                  <c:v>-0.48178966674664364</c:v>
                </c:pt>
                <c:pt idx="1539">
                  <c:v>-0.48178966674664364</c:v>
                </c:pt>
                <c:pt idx="1540">
                  <c:v>-0.48178966674664364</c:v>
                </c:pt>
                <c:pt idx="1541">
                  <c:v>-0.48178966674664364</c:v>
                </c:pt>
                <c:pt idx="1542">
                  <c:v>-0.48968785800478531</c:v>
                </c:pt>
                <c:pt idx="1543">
                  <c:v>-0.48178966674664364</c:v>
                </c:pt>
                <c:pt idx="1544">
                  <c:v>-0.48178966674664364</c:v>
                </c:pt>
                <c:pt idx="1545">
                  <c:v>-0.48178966674664364</c:v>
                </c:pt>
                <c:pt idx="1546">
                  <c:v>-0.48178966674664364</c:v>
                </c:pt>
                <c:pt idx="1547">
                  <c:v>-0.48968785800478531</c:v>
                </c:pt>
                <c:pt idx="1548">
                  <c:v>-0.48178966674664364</c:v>
                </c:pt>
                <c:pt idx="1549">
                  <c:v>-0.48178966674664364</c:v>
                </c:pt>
                <c:pt idx="1550">
                  <c:v>-0.48178966674664364</c:v>
                </c:pt>
                <c:pt idx="1551">
                  <c:v>-0.48968785800478531</c:v>
                </c:pt>
                <c:pt idx="1552">
                  <c:v>-0.48178966674664364</c:v>
                </c:pt>
                <c:pt idx="1553">
                  <c:v>-0.48968785800478531</c:v>
                </c:pt>
                <c:pt idx="1554">
                  <c:v>-0.48178966674664364</c:v>
                </c:pt>
                <c:pt idx="1555">
                  <c:v>-0.48178966674664364</c:v>
                </c:pt>
                <c:pt idx="1556">
                  <c:v>-0.48178966674664364</c:v>
                </c:pt>
                <c:pt idx="1557">
                  <c:v>-0.48178966674664364</c:v>
                </c:pt>
                <c:pt idx="1558">
                  <c:v>-0.48178966674664364</c:v>
                </c:pt>
                <c:pt idx="1559">
                  <c:v>-0.48178966674664364</c:v>
                </c:pt>
                <c:pt idx="1560">
                  <c:v>-0.48178966674664364</c:v>
                </c:pt>
                <c:pt idx="1561">
                  <c:v>-0.48968785800478531</c:v>
                </c:pt>
                <c:pt idx="1562">
                  <c:v>-0.48178966674664364</c:v>
                </c:pt>
                <c:pt idx="1563">
                  <c:v>-0.48178966674664364</c:v>
                </c:pt>
                <c:pt idx="1564">
                  <c:v>-0.48178966674664364</c:v>
                </c:pt>
                <c:pt idx="1565">
                  <c:v>-0.48178966674664364</c:v>
                </c:pt>
                <c:pt idx="1566">
                  <c:v>-0.48178966674664364</c:v>
                </c:pt>
                <c:pt idx="1567">
                  <c:v>-0.48178966674664364</c:v>
                </c:pt>
                <c:pt idx="1568">
                  <c:v>-0.48178966674664364</c:v>
                </c:pt>
                <c:pt idx="1569">
                  <c:v>-0.48178966674664364</c:v>
                </c:pt>
                <c:pt idx="1570">
                  <c:v>-0.48178966674664364</c:v>
                </c:pt>
                <c:pt idx="1571">
                  <c:v>-0.48178966674664364</c:v>
                </c:pt>
                <c:pt idx="1572">
                  <c:v>-0.48178966674664364</c:v>
                </c:pt>
                <c:pt idx="1573">
                  <c:v>-0.48178966674664364</c:v>
                </c:pt>
                <c:pt idx="1574">
                  <c:v>-0.48968785800478531</c:v>
                </c:pt>
                <c:pt idx="1575">
                  <c:v>-0.48178966674664364</c:v>
                </c:pt>
                <c:pt idx="1576">
                  <c:v>-0.48178966674664364</c:v>
                </c:pt>
                <c:pt idx="1577">
                  <c:v>-0.48178966674664364</c:v>
                </c:pt>
                <c:pt idx="1578">
                  <c:v>-0.48178966674664364</c:v>
                </c:pt>
                <c:pt idx="1579">
                  <c:v>-0.47389147548850197</c:v>
                </c:pt>
                <c:pt idx="1580">
                  <c:v>-0.48178966674664364</c:v>
                </c:pt>
                <c:pt idx="1581">
                  <c:v>-0.48178966674664364</c:v>
                </c:pt>
                <c:pt idx="1582">
                  <c:v>-0.48178966674664364</c:v>
                </c:pt>
                <c:pt idx="1583">
                  <c:v>-0.48968785800478531</c:v>
                </c:pt>
                <c:pt idx="1584">
                  <c:v>-0.48178966674664364</c:v>
                </c:pt>
                <c:pt idx="1585">
                  <c:v>-0.48178966674664364</c:v>
                </c:pt>
                <c:pt idx="1586">
                  <c:v>-0.48968785800478531</c:v>
                </c:pt>
                <c:pt idx="1587">
                  <c:v>-0.48178966674664364</c:v>
                </c:pt>
                <c:pt idx="1588">
                  <c:v>-0.48178966674664364</c:v>
                </c:pt>
                <c:pt idx="1589">
                  <c:v>-0.48178966674664364</c:v>
                </c:pt>
                <c:pt idx="1590">
                  <c:v>-0.48178966674664364</c:v>
                </c:pt>
                <c:pt idx="1591">
                  <c:v>-0.48178966674664364</c:v>
                </c:pt>
                <c:pt idx="1592">
                  <c:v>-0.48178966674664364</c:v>
                </c:pt>
                <c:pt idx="1593">
                  <c:v>-0.48178966674664364</c:v>
                </c:pt>
                <c:pt idx="1594">
                  <c:v>-0.48968785800478531</c:v>
                </c:pt>
                <c:pt idx="1595">
                  <c:v>-0.48968785800478531</c:v>
                </c:pt>
                <c:pt idx="1596">
                  <c:v>-0.48968785800478531</c:v>
                </c:pt>
                <c:pt idx="1597">
                  <c:v>-0.48178966674664364</c:v>
                </c:pt>
                <c:pt idx="1598">
                  <c:v>-0.48178966674664364</c:v>
                </c:pt>
                <c:pt idx="1599">
                  <c:v>-0.48968785800478531</c:v>
                </c:pt>
                <c:pt idx="1600">
                  <c:v>-0.48968785800478531</c:v>
                </c:pt>
                <c:pt idx="1601">
                  <c:v>-0.48178966674664364</c:v>
                </c:pt>
                <c:pt idx="1602">
                  <c:v>-0.48968785800478531</c:v>
                </c:pt>
                <c:pt idx="1603">
                  <c:v>-0.48178966674664364</c:v>
                </c:pt>
                <c:pt idx="1604">
                  <c:v>-0.48178966674664364</c:v>
                </c:pt>
                <c:pt idx="1605">
                  <c:v>-0.48178966674664364</c:v>
                </c:pt>
                <c:pt idx="1606">
                  <c:v>-0.48178966674664364</c:v>
                </c:pt>
                <c:pt idx="1607">
                  <c:v>-0.48178966674664364</c:v>
                </c:pt>
                <c:pt idx="1608">
                  <c:v>-0.48968785800478531</c:v>
                </c:pt>
                <c:pt idx="1609">
                  <c:v>-0.48178966674664364</c:v>
                </c:pt>
                <c:pt idx="1610">
                  <c:v>-0.48178966674664364</c:v>
                </c:pt>
                <c:pt idx="1611">
                  <c:v>-0.48178966674664364</c:v>
                </c:pt>
                <c:pt idx="1612">
                  <c:v>-0.48178966674664364</c:v>
                </c:pt>
                <c:pt idx="1613">
                  <c:v>-0.48968785800478531</c:v>
                </c:pt>
                <c:pt idx="1614">
                  <c:v>-0.48178966674664364</c:v>
                </c:pt>
                <c:pt idx="1615">
                  <c:v>-0.48968785800478531</c:v>
                </c:pt>
                <c:pt idx="1616">
                  <c:v>-0.48178966674664364</c:v>
                </c:pt>
                <c:pt idx="1617">
                  <c:v>-0.48178966674664364</c:v>
                </c:pt>
                <c:pt idx="1618">
                  <c:v>-0.48968785800478531</c:v>
                </c:pt>
                <c:pt idx="1619">
                  <c:v>-0.48968785800478531</c:v>
                </c:pt>
                <c:pt idx="1620">
                  <c:v>-0.48968785800478531</c:v>
                </c:pt>
                <c:pt idx="1621">
                  <c:v>-0.48178966674664364</c:v>
                </c:pt>
                <c:pt idx="1622">
                  <c:v>-0.48178966674664364</c:v>
                </c:pt>
                <c:pt idx="1623">
                  <c:v>-0.48968785800478531</c:v>
                </c:pt>
                <c:pt idx="1624">
                  <c:v>-0.48968785800478531</c:v>
                </c:pt>
                <c:pt idx="1625">
                  <c:v>-0.48968785800478531</c:v>
                </c:pt>
                <c:pt idx="1626">
                  <c:v>-0.48968785800478531</c:v>
                </c:pt>
                <c:pt idx="1627">
                  <c:v>-0.48968785800478531</c:v>
                </c:pt>
                <c:pt idx="1628">
                  <c:v>-0.48968785800478531</c:v>
                </c:pt>
                <c:pt idx="1629">
                  <c:v>-0.48968785800478531</c:v>
                </c:pt>
                <c:pt idx="1630">
                  <c:v>-0.48178966674664364</c:v>
                </c:pt>
                <c:pt idx="1631">
                  <c:v>-0.48178966674664364</c:v>
                </c:pt>
                <c:pt idx="1632">
                  <c:v>-0.48178966674664364</c:v>
                </c:pt>
                <c:pt idx="1633">
                  <c:v>-0.48178966674664364</c:v>
                </c:pt>
                <c:pt idx="1634">
                  <c:v>-0.48968785800478531</c:v>
                </c:pt>
                <c:pt idx="1635">
                  <c:v>-0.48968785800478531</c:v>
                </c:pt>
                <c:pt idx="1636">
                  <c:v>-0.48968785800478531</c:v>
                </c:pt>
                <c:pt idx="1637">
                  <c:v>-0.49758604926292704</c:v>
                </c:pt>
                <c:pt idx="1638">
                  <c:v>-0.48968785800478531</c:v>
                </c:pt>
                <c:pt idx="1639">
                  <c:v>-0.48178966674664364</c:v>
                </c:pt>
                <c:pt idx="1640">
                  <c:v>-0.48178966674664364</c:v>
                </c:pt>
                <c:pt idx="1641">
                  <c:v>-0.48178966674664364</c:v>
                </c:pt>
                <c:pt idx="1642">
                  <c:v>-0.48968785800478531</c:v>
                </c:pt>
                <c:pt idx="1643">
                  <c:v>-0.48968785800478531</c:v>
                </c:pt>
                <c:pt idx="1644">
                  <c:v>-0.48968785800478531</c:v>
                </c:pt>
                <c:pt idx="1645">
                  <c:v>-0.48968785800478531</c:v>
                </c:pt>
                <c:pt idx="1646">
                  <c:v>-0.48968785800478531</c:v>
                </c:pt>
                <c:pt idx="1647">
                  <c:v>-0.48968785800478531</c:v>
                </c:pt>
                <c:pt idx="1648">
                  <c:v>-0.48178966674664364</c:v>
                </c:pt>
                <c:pt idx="1649">
                  <c:v>-0.48178966674664364</c:v>
                </c:pt>
                <c:pt idx="1650">
                  <c:v>-0.48178966674664364</c:v>
                </c:pt>
                <c:pt idx="1651">
                  <c:v>-0.48968785800478531</c:v>
                </c:pt>
                <c:pt idx="1652">
                  <c:v>-0.48968785800478531</c:v>
                </c:pt>
                <c:pt idx="1653">
                  <c:v>-0.48968785800478531</c:v>
                </c:pt>
                <c:pt idx="1654">
                  <c:v>-0.48178966674664364</c:v>
                </c:pt>
                <c:pt idx="1655">
                  <c:v>-0.48178966674664364</c:v>
                </c:pt>
                <c:pt idx="1656">
                  <c:v>-0.48178966674664364</c:v>
                </c:pt>
                <c:pt idx="1657">
                  <c:v>-0.48178966674664364</c:v>
                </c:pt>
                <c:pt idx="1658">
                  <c:v>-0.48178966674664364</c:v>
                </c:pt>
                <c:pt idx="1659">
                  <c:v>-0.48178966674664364</c:v>
                </c:pt>
                <c:pt idx="1660">
                  <c:v>-0.48178966674664364</c:v>
                </c:pt>
                <c:pt idx="1661">
                  <c:v>-0.48178966674664364</c:v>
                </c:pt>
                <c:pt idx="1662">
                  <c:v>-0.48178966674664364</c:v>
                </c:pt>
                <c:pt idx="1663">
                  <c:v>-0.48178966674664364</c:v>
                </c:pt>
                <c:pt idx="1664">
                  <c:v>-0.48178966674664364</c:v>
                </c:pt>
                <c:pt idx="1665">
                  <c:v>-0.48178966674664364</c:v>
                </c:pt>
                <c:pt idx="1666">
                  <c:v>-0.48178966674664364</c:v>
                </c:pt>
                <c:pt idx="1667">
                  <c:v>-0.48178966674664364</c:v>
                </c:pt>
                <c:pt idx="1668">
                  <c:v>-0.47389147548850197</c:v>
                </c:pt>
                <c:pt idx="1669">
                  <c:v>-0.48178966674664364</c:v>
                </c:pt>
                <c:pt idx="1670">
                  <c:v>-0.48178966674664364</c:v>
                </c:pt>
                <c:pt idx="1671">
                  <c:v>-0.47389147548850197</c:v>
                </c:pt>
                <c:pt idx="1672">
                  <c:v>-0.47389147548850197</c:v>
                </c:pt>
                <c:pt idx="1673">
                  <c:v>-0.47389147548850197</c:v>
                </c:pt>
                <c:pt idx="1674">
                  <c:v>-0.47389147548850197</c:v>
                </c:pt>
                <c:pt idx="1675">
                  <c:v>-0.46599328423036024</c:v>
                </c:pt>
                <c:pt idx="1676">
                  <c:v>-0.46599328423036024</c:v>
                </c:pt>
                <c:pt idx="1677">
                  <c:v>-0.46599328423036024</c:v>
                </c:pt>
                <c:pt idx="1678">
                  <c:v>-0.46599328423036024</c:v>
                </c:pt>
                <c:pt idx="1679">
                  <c:v>-0.46599328423036024</c:v>
                </c:pt>
                <c:pt idx="1680">
                  <c:v>-0.46599328423036024</c:v>
                </c:pt>
                <c:pt idx="1681">
                  <c:v>-0.45809509297221856</c:v>
                </c:pt>
                <c:pt idx="1682">
                  <c:v>-0.45809509297221856</c:v>
                </c:pt>
                <c:pt idx="1683">
                  <c:v>-0.45809509297221856</c:v>
                </c:pt>
                <c:pt idx="1684">
                  <c:v>-0.45809509297221856</c:v>
                </c:pt>
                <c:pt idx="1685">
                  <c:v>-0.45019690171407684</c:v>
                </c:pt>
                <c:pt idx="1686">
                  <c:v>-0.45809509297221856</c:v>
                </c:pt>
                <c:pt idx="1687">
                  <c:v>-0.45019690171407684</c:v>
                </c:pt>
                <c:pt idx="1688">
                  <c:v>-0.45019690171407684</c:v>
                </c:pt>
                <c:pt idx="1689">
                  <c:v>-0.45019690171407684</c:v>
                </c:pt>
                <c:pt idx="1690">
                  <c:v>-0.44229871045593516</c:v>
                </c:pt>
                <c:pt idx="1691">
                  <c:v>-0.43440051919779349</c:v>
                </c:pt>
                <c:pt idx="1692">
                  <c:v>-0.43440051919779349</c:v>
                </c:pt>
                <c:pt idx="1693">
                  <c:v>-0.42650232793965176</c:v>
                </c:pt>
                <c:pt idx="1694">
                  <c:v>-0.41860413668151009</c:v>
                </c:pt>
                <c:pt idx="1695">
                  <c:v>-0.41860413668151009</c:v>
                </c:pt>
                <c:pt idx="1696">
                  <c:v>-0.41070594542336836</c:v>
                </c:pt>
                <c:pt idx="1697">
                  <c:v>-0.41070594542336836</c:v>
                </c:pt>
                <c:pt idx="1698">
                  <c:v>-0.40280775416522668</c:v>
                </c:pt>
                <c:pt idx="1699">
                  <c:v>-0.39490956290708501</c:v>
                </c:pt>
                <c:pt idx="1700">
                  <c:v>-0.39490956290708501</c:v>
                </c:pt>
                <c:pt idx="1701">
                  <c:v>-0.37911318039080161</c:v>
                </c:pt>
                <c:pt idx="1702">
                  <c:v>-0.37911318039080161</c:v>
                </c:pt>
                <c:pt idx="1703">
                  <c:v>-0.37121498913265993</c:v>
                </c:pt>
                <c:pt idx="1704">
                  <c:v>-0.35541860661637653</c:v>
                </c:pt>
                <c:pt idx="1705">
                  <c:v>-0.34752041535823486</c:v>
                </c:pt>
                <c:pt idx="1706">
                  <c:v>-0.33172403284195146</c:v>
                </c:pt>
                <c:pt idx="1707">
                  <c:v>-0.32382584158380973</c:v>
                </c:pt>
                <c:pt idx="1708">
                  <c:v>-0.30802945906752638</c:v>
                </c:pt>
                <c:pt idx="1709">
                  <c:v>-0.30013126780938465</c:v>
                </c:pt>
                <c:pt idx="1710">
                  <c:v>-0.27643669403495957</c:v>
                </c:pt>
                <c:pt idx="1711">
                  <c:v>-0.2685385027768179</c:v>
                </c:pt>
                <c:pt idx="1712">
                  <c:v>-0.2527421202605345</c:v>
                </c:pt>
                <c:pt idx="1713">
                  <c:v>-0.24484392900239282</c:v>
                </c:pt>
                <c:pt idx="1714">
                  <c:v>-0.22114935522796775</c:v>
                </c:pt>
                <c:pt idx="1715">
                  <c:v>-0.19745478145354264</c:v>
                </c:pt>
                <c:pt idx="1716">
                  <c:v>-0.18165839893725927</c:v>
                </c:pt>
                <c:pt idx="1717">
                  <c:v>-0.16586201642097587</c:v>
                </c:pt>
                <c:pt idx="1718">
                  <c:v>-0.14216744264655079</c:v>
                </c:pt>
                <c:pt idx="1719">
                  <c:v>-0.12637106013026739</c:v>
                </c:pt>
                <c:pt idx="1720">
                  <c:v>-0.10267648635584231</c:v>
                </c:pt>
                <c:pt idx="1721">
                  <c:v>-7.1083721323275534E-2</c:v>
                </c:pt>
                <c:pt idx="1722">
                  <c:v>-4.7389147548850444E-2</c:v>
                </c:pt>
                <c:pt idx="1723">
                  <c:v>-3.1592765032567055E-2</c:v>
                </c:pt>
                <c:pt idx="1724">
                  <c:v>-2.6367796834847468E-16</c:v>
                </c:pt>
                <c:pt idx="1725">
                  <c:v>2.3694573774424812E-2</c:v>
                </c:pt>
                <c:pt idx="1726">
                  <c:v>4.7389147548849889E-2</c:v>
                </c:pt>
                <c:pt idx="1727">
                  <c:v>7.1083721323274993E-2</c:v>
                </c:pt>
                <c:pt idx="1728">
                  <c:v>0.10267648635584174</c:v>
                </c:pt>
                <c:pt idx="1729">
                  <c:v>0.12637106013026683</c:v>
                </c:pt>
                <c:pt idx="1730">
                  <c:v>0.16586201642097537</c:v>
                </c:pt>
                <c:pt idx="1731">
                  <c:v>0.18955659019540039</c:v>
                </c:pt>
                <c:pt idx="1732">
                  <c:v>0.22114935522796719</c:v>
                </c:pt>
                <c:pt idx="1733">
                  <c:v>0.252742120260534</c:v>
                </c:pt>
                <c:pt idx="1734">
                  <c:v>0.29223307655124242</c:v>
                </c:pt>
                <c:pt idx="1735">
                  <c:v>0.3159276503256675</c:v>
                </c:pt>
                <c:pt idx="1736">
                  <c:v>0.35541860661637603</c:v>
                </c:pt>
                <c:pt idx="1737">
                  <c:v>0.38701137164894278</c:v>
                </c:pt>
                <c:pt idx="1738">
                  <c:v>0.41860413668150953</c:v>
                </c:pt>
                <c:pt idx="1739">
                  <c:v>0.45019690171407623</c:v>
                </c:pt>
                <c:pt idx="1740">
                  <c:v>0.48178966674664314</c:v>
                </c:pt>
                <c:pt idx="1741">
                  <c:v>0.49758604926292649</c:v>
                </c:pt>
                <c:pt idx="1742">
                  <c:v>0.49758604926292649</c:v>
                </c:pt>
                <c:pt idx="1743">
                  <c:v>0.49758604926292649</c:v>
                </c:pt>
                <c:pt idx="1744">
                  <c:v>0.48968785800478476</c:v>
                </c:pt>
                <c:pt idx="1745">
                  <c:v>0.48968785800478476</c:v>
                </c:pt>
                <c:pt idx="1746">
                  <c:v>0.48968785800478476</c:v>
                </c:pt>
                <c:pt idx="1747">
                  <c:v>0.48968785800478476</c:v>
                </c:pt>
                <c:pt idx="1748">
                  <c:v>0.48968785800478476</c:v>
                </c:pt>
                <c:pt idx="1749">
                  <c:v>0.48968785800478476</c:v>
                </c:pt>
                <c:pt idx="1750">
                  <c:v>0.48968785800478476</c:v>
                </c:pt>
                <c:pt idx="1751">
                  <c:v>0.48968785800478476</c:v>
                </c:pt>
                <c:pt idx="1752">
                  <c:v>0.48968785800478476</c:v>
                </c:pt>
                <c:pt idx="1753">
                  <c:v>0.48968785800478476</c:v>
                </c:pt>
                <c:pt idx="1754">
                  <c:v>0.48968785800478476</c:v>
                </c:pt>
                <c:pt idx="1755">
                  <c:v>0.48968785800478476</c:v>
                </c:pt>
                <c:pt idx="1756">
                  <c:v>0.48968785800478476</c:v>
                </c:pt>
                <c:pt idx="1757">
                  <c:v>0.48968785800478476</c:v>
                </c:pt>
                <c:pt idx="1758">
                  <c:v>0.48968785800478476</c:v>
                </c:pt>
                <c:pt idx="1759">
                  <c:v>0.48968785800478476</c:v>
                </c:pt>
                <c:pt idx="1760">
                  <c:v>0.48968785800478476</c:v>
                </c:pt>
                <c:pt idx="1761">
                  <c:v>0.48178966674664314</c:v>
                </c:pt>
                <c:pt idx="1762">
                  <c:v>0.48968785800478476</c:v>
                </c:pt>
                <c:pt idx="1763">
                  <c:v>0.48968785800478476</c:v>
                </c:pt>
                <c:pt idx="1764">
                  <c:v>0.48968785800478476</c:v>
                </c:pt>
                <c:pt idx="1765">
                  <c:v>0.48968785800478476</c:v>
                </c:pt>
                <c:pt idx="1766">
                  <c:v>0.48968785800478476</c:v>
                </c:pt>
                <c:pt idx="1767">
                  <c:v>0.48968785800478476</c:v>
                </c:pt>
                <c:pt idx="1768">
                  <c:v>0.48968785800478476</c:v>
                </c:pt>
                <c:pt idx="1769">
                  <c:v>0.48968785800478476</c:v>
                </c:pt>
                <c:pt idx="1770">
                  <c:v>0.48968785800478476</c:v>
                </c:pt>
                <c:pt idx="1771">
                  <c:v>0.48968785800478476</c:v>
                </c:pt>
                <c:pt idx="1772">
                  <c:v>0.48968785800478476</c:v>
                </c:pt>
                <c:pt idx="1773">
                  <c:v>0.48968785800478476</c:v>
                </c:pt>
                <c:pt idx="1774">
                  <c:v>0.48968785800478476</c:v>
                </c:pt>
                <c:pt idx="1775">
                  <c:v>0.48968785800478476</c:v>
                </c:pt>
                <c:pt idx="1776">
                  <c:v>0.48178966674664314</c:v>
                </c:pt>
                <c:pt idx="1777">
                  <c:v>0.48968785800478476</c:v>
                </c:pt>
                <c:pt idx="1778">
                  <c:v>0.48968785800478476</c:v>
                </c:pt>
                <c:pt idx="1779">
                  <c:v>0.48178966674664314</c:v>
                </c:pt>
                <c:pt idx="1780">
                  <c:v>0.48178966674664314</c:v>
                </c:pt>
                <c:pt idx="1781">
                  <c:v>0.48968785800478476</c:v>
                </c:pt>
                <c:pt idx="1782">
                  <c:v>0.48178966674664314</c:v>
                </c:pt>
                <c:pt idx="1783">
                  <c:v>0.48178966674664314</c:v>
                </c:pt>
                <c:pt idx="1784">
                  <c:v>0.48968785800478476</c:v>
                </c:pt>
                <c:pt idx="1785">
                  <c:v>0.48968785800478476</c:v>
                </c:pt>
                <c:pt idx="1786">
                  <c:v>0.48178966674664314</c:v>
                </c:pt>
                <c:pt idx="1787">
                  <c:v>0.48178966674664314</c:v>
                </c:pt>
                <c:pt idx="1788">
                  <c:v>0.48968785800478476</c:v>
                </c:pt>
                <c:pt idx="1789">
                  <c:v>0.48968785800478476</c:v>
                </c:pt>
                <c:pt idx="1790">
                  <c:v>0.48968785800478476</c:v>
                </c:pt>
                <c:pt idx="1791">
                  <c:v>0.48968785800478476</c:v>
                </c:pt>
                <c:pt idx="1792">
                  <c:v>0.48968785800478476</c:v>
                </c:pt>
                <c:pt idx="1793">
                  <c:v>0.48968785800478476</c:v>
                </c:pt>
                <c:pt idx="1794">
                  <c:v>0.48968785800478476</c:v>
                </c:pt>
                <c:pt idx="1795">
                  <c:v>0.48178966674664314</c:v>
                </c:pt>
                <c:pt idx="1796">
                  <c:v>0.48968785800478476</c:v>
                </c:pt>
                <c:pt idx="1797">
                  <c:v>0.48968785800478476</c:v>
                </c:pt>
                <c:pt idx="1798">
                  <c:v>0.48968785800478476</c:v>
                </c:pt>
                <c:pt idx="1799">
                  <c:v>0.48968785800478476</c:v>
                </c:pt>
                <c:pt idx="1800">
                  <c:v>0.48968785800478476</c:v>
                </c:pt>
                <c:pt idx="1801">
                  <c:v>0.48968785800478476</c:v>
                </c:pt>
                <c:pt idx="1802">
                  <c:v>0.48968785800478476</c:v>
                </c:pt>
                <c:pt idx="1803">
                  <c:v>0.48968785800478476</c:v>
                </c:pt>
                <c:pt idx="1804">
                  <c:v>0.48968785800478476</c:v>
                </c:pt>
                <c:pt idx="1805">
                  <c:v>0.48968785800478476</c:v>
                </c:pt>
                <c:pt idx="1806">
                  <c:v>0.48968785800478476</c:v>
                </c:pt>
                <c:pt idx="1807">
                  <c:v>0.48968785800478476</c:v>
                </c:pt>
                <c:pt idx="1808">
                  <c:v>0.48968785800478476</c:v>
                </c:pt>
                <c:pt idx="1809">
                  <c:v>0.48178966674664314</c:v>
                </c:pt>
                <c:pt idx="1810">
                  <c:v>0.48968785800478476</c:v>
                </c:pt>
                <c:pt idx="1811">
                  <c:v>0.48968785800478476</c:v>
                </c:pt>
                <c:pt idx="1812">
                  <c:v>0.48968785800478476</c:v>
                </c:pt>
                <c:pt idx="1813">
                  <c:v>0.48968785800478476</c:v>
                </c:pt>
                <c:pt idx="1814">
                  <c:v>0.48968785800478476</c:v>
                </c:pt>
                <c:pt idx="1815">
                  <c:v>0.48178966674664314</c:v>
                </c:pt>
                <c:pt idx="1816">
                  <c:v>0.48968785800478476</c:v>
                </c:pt>
                <c:pt idx="1817">
                  <c:v>0.48968785800478476</c:v>
                </c:pt>
                <c:pt idx="1818">
                  <c:v>0.48968785800478476</c:v>
                </c:pt>
                <c:pt idx="1819">
                  <c:v>0.48968785800478476</c:v>
                </c:pt>
                <c:pt idx="1820">
                  <c:v>0.48968785800478476</c:v>
                </c:pt>
                <c:pt idx="1821">
                  <c:v>0.48968785800478476</c:v>
                </c:pt>
                <c:pt idx="1822">
                  <c:v>0.48968785800478476</c:v>
                </c:pt>
                <c:pt idx="1823">
                  <c:v>0.48968785800478476</c:v>
                </c:pt>
                <c:pt idx="1824">
                  <c:v>0.48968785800478476</c:v>
                </c:pt>
                <c:pt idx="1825">
                  <c:v>0.48178966674664314</c:v>
                </c:pt>
                <c:pt idx="1826">
                  <c:v>0.48968785800478476</c:v>
                </c:pt>
                <c:pt idx="1827">
                  <c:v>0.48968785800478476</c:v>
                </c:pt>
                <c:pt idx="1828">
                  <c:v>0.48968785800478476</c:v>
                </c:pt>
                <c:pt idx="1829">
                  <c:v>0.48968785800478476</c:v>
                </c:pt>
                <c:pt idx="1830">
                  <c:v>0.48968785800478476</c:v>
                </c:pt>
                <c:pt idx="1831">
                  <c:v>0.48968785800478476</c:v>
                </c:pt>
                <c:pt idx="1832">
                  <c:v>0.48968785800478476</c:v>
                </c:pt>
                <c:pt idx="1833">
                  <c:v>0.48968785800478476</c:v>
                </c:pt>
                <c:pt idx="1834">
                  <c:v>0.48968785800478476</c:v>
                </c:pt>
                <c:pt idx="1835">
                  <c:v>0.48968785800478476</c:v>
                </c:pt>
                <c:pt idx="1836">
                  <c:v>0.48968785800478476</c:v>
                </c:pt>
                <c:pt idx="1837">
                  <c:v>0.48968785800478476</c:v>
                </c:pt>
                <c:pt idx="1838">
                  <c:v>0.48968785800478476</c:v>
                </c:pt>
                <c:pt idx="1839">
                  <c:v>0.48968785800478476</c:v>
                </c:pt>
                <c:pt idx="1840">
                  <c:v>0.48968785800478476</c:v>
                </c:pt>
                <c:pt idx="1841">
                  <c:v>0.48968785800478476</c:v>
                </c:pt>
                <c:pt idx="1842">
                  <c:v>0.48968785800478476</c:v>
                </c:pt>
                <c:pt idx="1843">
                  <c:v>0.48968785800478476</c:v>
                </c:pt>
                <c:pt idx="1844">
                  <c:v>0.48968785800478476</c:v>
                </c:pt>
                <c:pt idx="1845">
                  <c:v>0.48968785800478476</c:v>
                </c:pt>
                <c:pt idx="1846">
                  <c:v>0.48968785800478476</c:v>
                </c:pt>
                <c:pt idx="1847">
                  <c:v>0.48968785800478476</c:v>
                </c:pt>
                <c:pt idx="1848">
                  <c:v>0.48968785800478476</c:v>
                </c:pt>
                <c:pt idx="1849">
                  <c:v>0.48968785800478476</c:v>
                </c:pt>
                <c:pt idx="1850">
                  <c:v>0.48968785800478476</c:v>
                </c:pt>
                <c:pt idx="1851">
                  <c:v>0.48968785800478476</c:v>
                </c:pt>
                <c:pt idx="1852">
                  <c:v>0.48968785800478476</c:v>
                </c:pt>
                <c:pt idx="1853">
                  <c:v>0.48968785800478476</c:v>
                </c:pt>
                <c:pt idx="1854">
                  <c:v>0.48968785800478476</c:v>
                </c:pt>
                <c:pt idx="1855">
                  <c:v>0.48968785800478476</c:v>
                </c:pt>
                <c:pt idx="1856">
                  <c:v>0.48968785800478476</c:v>
                </c:pt>
                <c:pt idx="1857">
                  <c:v>0.48968785800478476</c:v>
                </c:pt>
                <c:pt idx="1858">
                  <c:v>0.48968785800478476</c:v>
                </c:pt>
                <c:pt idx="1859">
                  <c:v>0.48968785800478476</c:v>
                </c:pt>
                <c:pt idx="1860">
                  <c:v>0.48968785800478476</c:v>
                </c:pt>
                <c:pt idx="1861">
                  <c:v>0.48968785800478476</c:v>
                </c:pt>
                <c:pt idx="1862">
                  <c:v>0.48968785800478476</c:v>
                </c:pt>
                <c:pt idx="1863">
                  <c:v>0.48968785800478476</c:v>
                </c:pt>
                <c:pt idx="1864">
                  <c:v>0.48968785800478476</c:v>
                </c:pt>
                <c:pt idx="1865">
                  <c:v>0.48968785800478476</c:v>
                </c:pt>
                <c:pt idx="1866">
                  <c:v>0.48968785800478476</c:v>
                </c:pt>
                <c:pt idx="1867">
                  <c:v>0.49758604926292649</c:v>
                </c:pt>
                <c:pt idx="1868">
                  <c:v>0.48968785800478476</c:v>
                </c:pt>
                <c:pt idx="1869">
                  <c:v>0.48968785800478476</c:v>
                </c:pt>
                <c:pt idx="1870">
                  <c:v>0.49758604926292649</c:v>
                </c:pt>
                <c:pt idx="1871">
                  <c:v>0.48968785800478476</c:v>
                </c:pt>
                <c:pt idx="1872">
                  <c:v>0.48968785800478476</c:v>
                </c:pt>
                <c:pt idx="1873">
                  <c:v>0.48968785800478476</c:v>
                </c:pt>
                <c:pt idx="1874">
                  <c:v>0.49758604926292649</c:v>
                </c:pt>
                <c:pt idx="1875">
                  <c:v>0.49758604926292649</c:v>
                </c:pt>
                <c:pt idx="1876">
                  <c:v>0.48968785800478476</c:v>
                </c:pt>
                <c:pt idx="1877">
                  <c:v>0.48968785800478476</c:v>
                </c:pt>
                <c:pt idx="1878">
                  <c:v>0.48968785800478476</c:v>
                </c:pt>
                <c:pt idx="1879">
                  <c:v>0.48968785800478476</c:v>
                </c:pt>
                <c:pt idx="1880">
                  <c:v>0.48968785800478476</c:v>
                </c:pt>
                <c:pt idx="1881">
                  <c:v>0.48968785800478476</c:v>
                </c:pt>
                <c:pt idx="1882">
                  <c:v>0.48968785800478476</c:v>
                </c:pt>
                <c:pt idx="1883">
                  <c:v>0.48968785800478476</c:v>
                </c:pt>
                <c:pt idx="1884">
                  <c:v>0.48968785800478476</c:v>
                </c:pt>
                <c:pt idx="1885">
                  <c:v>0.49758604926292649</c:v>
                </c:pt>
                <c:pt idx="1886">
                  <c:v>0.48968785800478476</c:v>
                </c:pt>
                <c:pt idx="1887">
                  <c:v>0.48968785800478476</c:v>
                </c:pt>
                <c:pt idx="1888">
                  <c:v>0.48968785800478476</c:v>
                </c:pt>
                <c:pt idx="1889">
                  <c:v>0.48968785800478476</c:v>
                </c:pt>
                <c:pt idx="1890">
                  <c:v>0.48968785800478476</c:v>
                </c:pt>
                <c:pt idx="1891">
                  <c:v>0.48968785800478476</c:v>
                </c:pt>
                <c:pt idx="1892">
                  <c:v>0.48968785800478476</c:v>
                </c:pt>
                <c:pt idx="1893">
                  <c:v>0.48968785800478476</c:v>
                </c:pt>
                <c:pt idx="1894">
                  <c:v>0.48968785800478476</c:v>
                </c:pt>
                <c:pt idx="1895">
                  <c:v>0.48968785800478476</c:v>
                </c:pt>
                <c:pt idx="1896">
                  <c:v>0.48968785800478476</c:v>
                </c:pt>
                <c:pt idx="1897">
                  <c:v>0.48178966674664314</c:v>
                </c:pt>
                <c:pt idx="1898">
                  <c:v>0.48968785800478476</c:v>
                </c:pt>
                <c:pt idx="1899">
                  <c:v>0.48968785800478476</c:v>
                </c:pt>
                <c:pt idx="1900">
                  <c:v>0.48178966674664314</c:v>
                </c:pt>
                <c:pt idx="1901">
                  <c:v>0.48968785800478476</c:v>
                </c:pt>
                <c:pt idx="1902">
                  <c:v>0.48178966674664314</c:v>
                </c:pt>
                <c:pt idx="1903">
                  <c:v>0.48178966674664314</c:v>
                </c:pt>
                <c:pt idx="1904">
                  <c:v>0.48178966674664314</c:v>
                </c:pt>
                <c:pt idx="1905">
                  <c:v>0.48178966674664314</c:v>
                </c:pt>
                <c:pt idx="1906">
                  <c:v>0.48178966674664314</c:v>
                </c:pt>
                <c:pt idx="1907">
                  <c:v>0.48178966674664314</c:v>
                </c:pt>
                <c:pt idx="1908">
                  <c:v>0.47389147548850141</c:v>
                </c:pt>
                <c:pt idx="1909">
                  <c:v>0.48178966674664314</c:v>
                </c:pt>
                <c:pt idx="1910">
                  <c:v>0.47389147548850141</c:v>
                </c:pt>
                <c:pt idx="1911">
                  <c:v>0.47389147548850141</c:v>
                </c:pt>
                <c:pt idx="1912">
                  <c:v>0.47389147548850141</c:v>
                </c:pt>
                <c:pt idx="1913">
                  <c:v>0.47389147548850141</c:v>
                </c:pt>
                <c:pt idx="1914">
                  <c:v>0.46599328423035968</c:v>
                </c:pt>
                <c:pt idx="1915">
                  <c:v>0.47389147548850141</c:v>
                </c:pt>
                <c:pt idx="1916">
                  <c:v>0.46599328423035968</c:v>
                </c:pt>
                <c:pt idx="1917">
                  <c:v>0.46599328423035968</c:v>
                </c:pt>
                <c:pt idx="1918">
                  <c:v>0.46599328423035968</c:v>
                </c:pt>
                <c:pt idx="1919">
                  <c:v>0.45809509297221807</c:v>
                </c:pt>
                <c:pt idx="1920">
                  <c:v>0.45809509297221807</c:v>
                </c:pt>
                <c:pt idx="1921">
                  <c:v>0.45809509297221807</c:v>
                </c:pt>
                <c:pt idx="1922">
                  <c:v>0.45809509297221807</c:v>
                </c:pt>
                <c:pt idx="1923">
                  <c:v>0.45019690171407623</c:v>
                </c:pt>
                <c:pt idx="1924">
                  <c:v>0.45019690171407623</c:v>
                </c:pt>
                <c:pt idx="1925">
                  <c:v>0.44229871045593472</c:v>
                </c:pt>
                <c:pt idx="1926">
                  <c:v>0.44229871045593472</c:v>
                </c:pt>
                <c:pt idx="1927">
                  <c:v>0.4344005191977931</c:v>
                </c:pt>
                <c:pt idx="1928">
                  <c:v>0.4344005191977931</c:v>
                </c:pt>
                <c:pt idx="1929">
                  <c:v>0.42650232793965126</c:v>
                </c:pt>
                <c:pt idx="1930">
                  <c:v>0.41860413668150953</c:v>
                </c:pt>
                <c:pt idx="1931">
                  <c:v>0.41860413668150953</c:v>
                </c:pt>
                <c:pt idx="1932">
                  <c:v>0.41070594542336791</c:v>
                </c:pt>
                <c:pt idx="1933">
                  <c:v>0.41070594542336791</c:v>
                </c:pt>
                <c:pt idx="1934">
                  <c:v>0.40280775416522618</c:v>
                </c:pt>
                <c:pt idx="1935">
                  <c:v>0.40280775416522618</c:v>
                </c:pt>
                <c:pt idx="1936">
                  <c:v>0.38701137164894278</c:v>
                </c:pt>
                <c:pt idx="1937">
                  <c:v>0.37911318039080111</c:v>
                </c:pt>
                <c:pt idx="1938">
                  <c:v>0.37911318039080111</c:v>
                </c:pt>
                <c:pt idx="1939">
                  <c:v>0.36331679787451771</c:v>
                </c:pt>
                <c:pt idx="1940">
                  <c:v>0.35541860661637603</c:v>
                </c:pt>
                <c:pt idx="1941">
                  <c:v>0.34752041535823436</c:v>
                </c:pt>
                <c:pt idx="1942">
                  <c:v>0.33172403284195096</c:v>
                </c:pt>
                <c:pt idx="1943">
                  <c:v>0.32382584158380923</c:v>
                </c:pt>
                <c:pt idx="1944">
                  <c:v>0.30802945906752582</c:v>
                </c:pt>
                <c:pt idx="1945">
                  <c:v>0.30013126780938415</c:v>
                </c:pt>
                <c:pt idx="1946">
                  <c:v>0.28433488529310075</c:v>
                </c:pt>
                <c:pt idx="1947">
                  <c:v>0.26853850277681734</c:v>
                </c:pt>
                <c:pt idx="1948">
                  <c:v>0.24484392900239227</c:v>
                </c:pt>
                <c:pt idx="1949">
                  <c:v>0.22904754648610887</c:v>
                </c:pt>
                <c:pt idx="1950">
                  <c:v>0.21325116396982552</c:v>
                </c:pt>
                <c:pt idx="1951">
                  <c:v>0.19745478145354212</c:v>
                </c:pt>
                <c:pt idx="1952">
                  <c:v>0.18165839893725871</c:v>
                </c:pt>
                <c:pt idx="1953">
                  <c:v>0.15796382516283364</c:v>
                </c:pt>
                <c:pt idx="1954">
                  <c:v>0.13426925138840856</c:v>
                </c:pt>
                <c:pt idx="1955">
                  <c:v>0.11057467761398347</c:v>
                </c:pt>
                <c:pt idx="1956">
                  <c:v>9.4778295097700069E-2</c:v>
                </c:pt>
                <c:pt idx="1957">
                  <c:v>7.1083721323274993E-2</c:v>
                </c:pt>
                <c:pt idx="1958">
                  <c:v>4.7389147548849889E-2</c:v>
                </c:pt>
                <c:pt idx="1959">
                  <c:v>2.3694573774424812E-2</c:v>
                </c:pt>
                <c:pt idx="1960">
                  <c:v>-2.6367796834847468E-16</c:v>
                </c:pt>
                <c:pt idx="1961">
                  <c:v>-3.1592765032567055E-2</c:v>
                </c:pt>
                <c:pt idx="1962">
                  <c:v>-5.5287338806992131E-2</c:v>
                </c:pt>
                <c:pt idx="1963">
                  <c:v>-8.6880103839558909E-2</c:v>
                </c:pt>
                <c:pt idx="1964">
                  <c:v>-0.11847286887212569</c:v>
                </c:pt>
                <c:pt idx="1965">
                  <c:v>-0.15006563390469246</c:v>
                </c:pt>
                <c:pt idx="1966">
                  <c:v>-0.18165839893725927</c:v>
                </c:pt>
                <c:pt idx="1967">
                  <c:v>-0.19745478145354264</c:v>
                </c:pt>
                <c:pt idx="1968">
                  <c:v>-0.22904754648610942</c:v>
                </c:pt>
                <c:pt idx="1969">
                  <c:v>-0.2685385027768179</c:v>
                </c:pt>
                <c:pt idx="1970">
                  <c:v>-0.30013126780938465</c:v>
                </c:pt>
                <c:pt idx="1971">
                  <c:v>-0.33172403284195146</c:v>
                </c:pt>
                <c:pt idx="1972">
                  <c:v>-0.37121498913265993</c:v>
                </c:pt>
                <c:pt idx="1973">
                  <c:v>-0.40280775416522668</c:v>
                </c:pt>
                <c:pt idx="1974">
                  <c:v>-0.43440051919779349</c:v>
                </c:pt>
                <c:pt idx="1975">
                  <c:v>-0.46599328423036024</c:v>
                </c:pt>
                <c:pt idx="1976">
                  <c:v>-0.48968785800478531</c:v>
                </c:pt>
                <c:pt idx="1977">
                  <c:v>-0.49758604926292704</c:v>
                </c:pt>
                <c:pt idx="1978">
                  <c:v>-0.48968785800478531</c:v>
                </c:pt>
                <c:pt idx="1979">
                  <c:v>-0.48968785800478531</c:v>
                </c:pt>
                <c:pt idx="1980">
                  <c:v>-0.48178966674664364</c:v>
                </c:pt>
                <c:pt idx="1981">
                  <c:v>-0.48968785800478531</c:v>
                </c:pt>
                <c:pt idx="1982">
                  <c:v>-0.48968785800478531</c:v>
                </c:pt>
                <c:pt idx="1983">
                  <c:v>-0.48968785800478531</c:v>
                </c:pt>
                <c:pt idx="1984">
                  <c:v>-0.48178966674664364</c:v>
                </c:pt>
                <c:pt idx="1985">
                  <c:v>-0.48968785800478531</c:v>
                </c:pt>
                <c:pt idx="1986">
                  <c:v>-0.48178966674664364</c:v>
                </c:pt>
                <c:pt idx="1987">
                  <c:v>-0.48968785800478531</c:v>
                </c:pt>
                <c:pt idx="1988">
                  <c:v>-0.48968785800478531</c:v>
                </c:pt>
                <c:pt idx="1989">
                  <c:v>-0.48968785800478531</c:v>
                </c:pt>
                <c:pt idx="1990">
                  <c:v>-0.48178966674664364</c:v>
                </c:pt>
                <c:pt idx="1991">
                  <c:v>-0.48968785800478531</c:v>
                </c:pt>
                <c:pt idx="1992">
                  <c:v>-0.48178966674664364</c:v>
                </c:pt>
                <c:pt idx="1993">
                  <c:v>-0.48968785800478531</c:v>
                </c:pt>
                <c:pt idx="1994">
                  <c:v>-0.48178966674664364</c:v>
                </c:pt>
                <c:pt idx="1995">
                  <c:v>-0.48968785800478531</c:v>
                </c:pt>
                <c:pt idx="1996">
                  <c:v>-0.48968785800478531</c:v>
                </c:pt>
                <c:pt idx="1997">
                  <c:v>-0.48968785800478531</c:v>
                </c:pt>
                <c:pt idx="1998">
                  <c:v>-0.48178966674664364</c:v>
                </c:pt>
                <c:pt idx="1999">
                  <c:v>-0.48968785800478531</c:v>
                </c:pt>
                <c:pt idx="2000">
                  <c:v>-0.48968785800478531</c:v>
                </c:pt>
                <c:pt idx="2001">
                  <c:v>-0.48178966674664364</c:v>
                </c:pt>
                <c:pt idx="2002">
                  <c:v>-0.48178966674664364</c:v>
                </c:pt>
                <c:pt idx="2003">
                  <c:v>-0.48968785800478531</c:v>
                </c:pt>
                <c:pt idx="2004">
                  <c:v>-0.48968785800478531</c:v>
                </c:pt>
                <c:pt idx="2005">
                  <c:v>-0.48178966674664364</c:v>
                </c:pt>
                <c:pt idx="2006">
                  <c:v>-0.48178966674664364</c:v>
                </c:pt>
                <c:pt idx="2007">
                  <c:v>-0.48178966674664364</c:v>
                </c:pt>
                <c:pt idx="2008">
                  <c:v>-0.48968785800478531</c:v>
                </c:pt>
                <c:pt idx="2009">
                  <c:v>-0.48968785800478531</c:v>
                </c:pt>
                <c:pt idx="2010">
                  <c:v>-0.48968785800478531</c:v>
                </c:pt>
                <c:pt idx="2011">
                  <c:v>-0.48178966674664364</c:v>
                </c:pt>
                <c:pt idx="2012">
                  <c:v>-0.48968785800478531</c:v>
                </c:pt>
                <c:pt idx="2013">
                  <c:v>-0.48178966674664364</c:v>
                </c:pt>
                <c:pt idx="2014">
                  <c:v>-0.48968785800478531</c:v>
                </c:pt>
                <c:pt idx="2015">
                  <c:v>-0.48178966674664364</c:v>
                </c:pt>
                <c:pt idx="2016">
                  <c:v>-0.48178966674664364</c:v>
                </c:pt>
                <c:pt idx="2017">
                  <c:v>-0.48968785800478531</c:v>
                </c:pt>
                <c:pt idx="2018">
                  <c:v>-0.48968785800478531</c:v>
                </c:pt>
                <c:pt idx="2019">
                  <c:v>-0.48968785800478531</c:v>
                </c:pt>
                <c:pt idx="2020">
                  <c:v>-0.48178966674664364</c:v>
                </c:pt>
                <c:pt idx="2021">
                  <c:v>-0.48968785800478531</c:v>
                </c:pt>
                <c:pt idx="2022">
                  <c:v>-0.48968785800478531</c:v>
                </c:pt>
                <c:pt idx="2023">
                  <c:v>-0.48178966674664364</c:v>
                </c:pt>
                <c:pt idx="2024">
                  <c:v>-0.48178966674664364</c:v>
                </c:pt>
                <c:pt idx="2025">
                  <c:v>-0.48968785800478531</c:v>
                </c:pt>
                <c:pt idx="2026">
                  <c:v>-0.48968785800478531</c:v>
                </c:pt>
                <c:pt idx="2027">
                  <c:v>-0.48968785800478531</c:v>
                </c:pt>
                <c:pt idx="2028">
                  <c:v>-0.48968785800478531</c:v>
                </c:pt>
                <c:pt idx="2029">
                  <c:v>-0.48178966674664364</c:v>
                </c:pt>
                <c:pt idx="2030">
                  <c:v>-0.48178966674664364</c:v>
                </c:pt>
                <c:pt idx="2031">
                  <c:v>-0.48968785800478531</c:v>
                </c:pt>
                <c:pt idx="2032">
                  <c:v>-0.48178966674664364</c:v>
                </c:pt>
                <c:pt idx="2033">
                  <c:v>-0.48968785800478531</c:v>
                </c:pt>
                <c:pt idx="2034">
                  <c:v>-0.48178966674664364</c:v>
                </c:pt>
                <c:pt idx="2035">
                  <c:v>-0.48968785800478531</c:v>
                </c:pt>
                <c:pt idx="2036">
                  <c:v>-0.48968785800478531</c:v>
                </c:pt>
                <c:pt idx="2037">
                  <c:v>-0.48968785800478531</c:v>
                </c:pt>
                <c:pt idx="2038">
                  <c:v>-0.48178966674664364</c:v>
                </c:pt>
                <c:pt idx="2039">
                  <c:v>-0.48178966674664364</c:v>
                </c:pt>
                <c:pt idx="2040">
                  <c:v>-0.48968785800478531</c:v>
                </c:pt>
                <c:pt idx="2041">
                  <c:v>-0.48968785800478531</c:v>
                </c:pt>
                <c:pt idx="2042">
                  <c:v>-0.48968785800478531</c:v>
                </c:pt>
                <c:pt idx="2043">
                  <c:v>-0.48178966674664364</c:v>
                </c:pt>
                <c:pt idx="2044">
                  <c:v>-0.48178966674664364</c:v>
                </c:pt>
                <c:pt idx="2045">
                  <c:v>-0.48968785800478531</c:v>
                </c:pt>
                <c:pt idx="2046">
                  <c:v>-0.48178966674664364</c:v>
                </c:pt>
                <c:pt idx="2047">
                  <c:v>-0.48968785800478531</c:v>
                </c:pt>
                <c:pt idx="2048">
                  <c:v>-0.48178966674664364</c:v>
                </c:pt>
                <c:pt idx="2049">
                  <c:v>-0.48968785800478531</c:v>
                </c:pt>
                <c:pt idx="2050">
                  <c:v>-0.48178966674664364</c:v>
                </c:pt>
                <c:pt idx="2051">
                  <c:v>-0.48968785800478531</c:v>
                </c:pt>
                <c:pt idx="2052">
                  <c:v>-0.48968785800478531</c:v>
                </c:pt>
                <c:pt idx="2053">
                  <c:v>-0.48178966674664364</c:v>
                </c:pt>
                <c:pt idx="2054">
                  <c:v>-0.48968785800478531</c:v>
                </c:pt>
                <c:pt idx="2055">
                  <c:v>-0.48968785800478531</c:v>
                </c:pt>
                <c:pt idx="2056">
                  <c:v>-0.48968785800478531</c:v>
                </c:pt>
                <c:pt idx="2057">
                  <c:v>-0.48968785800478531</c:v>
                </c:pt>
                <c:pt idx="2058">
                  <c:v>-0.48178966674664364</c:v>
                </c:pt>
                <c:pt idx="2059">
                  <c:v>-0.48968785800478531</c:v>
                </c:pt>
                <c:pt idx="2060">
                  <c:v>-0.48968785800478531</c:v>
                </c:pt>
                <c:pt idx="2061">
                  <c:v>-0.48178966674664364</c:v>
                </c:pt>
                <c:pt idx="2062">
                  <c:v>-0.48178966674664364</c:v>
                </c:pt>
                <c:pt idx="2063">
                  <c:v>-0.48968785800478531</c:v>
                </c:pt>
                <c:pt idx="2064">
                  <c:v>-0.48968785800478531</c:v>
                </c:pt>
                <c:pt idx="2065">
                  <c:v>-0.48968785800478531</c:v>
                </c:pt>
                <c:pt idx="2066">
                  <c:v>-0.48968785800478531</c:v>
                </c:pt>
                <c:pt idx="2067">
                  <c:v>-0.48968785800478531</c:v>
                </c:pt>
                <c:pt idx="2068">
                  <c:v>-0.48968785800478531</c:v>
                </c:pt>
                <c:pt idx="2069">
                  <c:v>-0.48968785800478531</c:v>
                </c:pt>
                <c:pt idx="2070">
                  <c:v>-0.48968785800478531</c:v>
                </c:pt>
                <c:pt idx="2071">
                  <c:v>-0.48178966674664364</c:v>
                </c:pt>
                <c:pt idx="2072">
                  <c:v>-0.48968785800478531</c:v>
                </c:pt>
                <c:pt idx="2073">
                  <c:v>-0.48178966674664364</c:v>
                </c:pt>
                <c:pt idx="2074">
                  <c:v>-0.48178966674664364</c:v>
                </c:pt>
                <c:pt idx="2075">
                  <c:v>-0.48968785800478531</c:v>
                </c:pt>
                <c:pt idx="2076">
                  <c:v>-0.48968785800478531</c:v>
                </c:pt>
                <c:pt idx="2077">
                  <c:v>-0.48178966674664364</c:v>
                </c:pt>
                <c:pt idx="2078">
                  <c:v>-0.48178966674664364</c:v>
                </c:pt>
                <c:pt idx="2079">
                  <c:v>-0.48178966674664364</c:v>
                </c:pt>
                <c:pt idx="2080">
                  <c:v>-0.48178966674664364</c:v>
                </c:pt>
                <c:pt idx="2081">
                  <c:v>-0.48968785800478531</c:v>
                </c:pt>
                <c:pt idx="2082">
                  <c:v>-0.48968785800478531</c:v>
                </c:pt>
                <c:pt idx="2083">
                  <c:v>-0.48178966674664364</c:v>
                </c:pt>
                <c:pt idx="2084">
                  <c:v>-0.48178966674664364</c:v>
                </c:pt>
                <c:pt idx="2085">
                  <c:v>-0.48968785800478531</c:v>
                </c:pt>
                <c:pt idx="2086">
                  <c:v>-0.48968785800478531</c:v>
                </c:pt>
                <c:pt idx="2087">
                  <c:v>-0.48968785800478531</c:v>
                </c:pt>
                <c:pt idx="2088">
                  <c:v>-0.48968785800478531</c:v>
                </c:pt>
                <c:pt idx="2089">
                  <c:v>-0.48178966674664364</c:v>
                </c:pt>
                <c:pt idx="2090">
                  <c:v>-0.48968785800478531</c:v>
                </c:pt>
                <c:pt idx="2091">
                  <c:v>-0.49758604926292704</c:v>
                </c:pt>
                <c:pt idx="2092">
                  <c:v>-0.48968785800478531</c:v>
                </c:pt>
                <c:pt idx="2093">
                  <c:v>-0.48968785800478531</c:v>
                </c:pt>
                <c:pt idx="2094">
                  <c:v>-0.48968785800478531</c:v>
                </c:pt>
                <c:pt idx="2095">
                  <c:v>-0.48968785800478531</c:v>
                </c:pt>
                <c:pt idx="2096">
                  <c:v>-0.48968785800478531</c:v>
                </c:pt>
                <c:pt idx="2097">
                  <c:v>-0.49758604926292704</c:v>
                </c:pt>
                <c:pt idx="2098">
                  <c:v>-0.48968785800478531</c:v>
                </c:pt>
                <c:pt idx="2099">
                  <c:v>-0.48968785800478531</c:v>
                </c:pt>
                <c:pt idx="2100">
                  <c:v>-0.48968785800478531</c:v>
                </c:pt>
                <c:pt idx="2101">
                  <c:v>-0.48178966674664364</c:v>
                </c:pt>
                <c:pt idx="2102">
                  <c:v>-0.49758604926292704</c:v>
                </c:pt>
                <c:pt idx="2103">
                  <c:v>-0.48968785800478531</c:v>
                </c:pt>
                <c:pt idx="2104">
                  <c:v>-0.48968785800478531</c:v>
                </c:pt>
                <c:pt idx="2105">
                  <c:v>-0.48968785800478531</c:v>
                </c:pt>
                <c:pt idx="2106">
                  <c:v>-0.48968785800478531</c:v>
                </c:pt>
                <c:pt idx="2107">
                  <c:v>-0.48968785800478531</c:v>
                </c:pt>
                <c:pt idx="2108">
                  <c:v>-0.49758604926292704</c:v>
                </c:pt>
                <c:pt idx="2109">
                  <c:v>-0.48968785800478531</c:v>
                </c:pt>
                <c:pt idx="2110">
                  <c:v>-0.48968785800478531</c:v>
                </c:pt>
                <c:pt idx="2111">
                  <c:v>-0.48968785800478531</c:v>
                </c:pt>
                <c:pt idx="2112">
                  <c:v>-0.48968785800478531</c:v>
                </c:pt>
                <c:pt idx="2113">
                  <c:v>-0.48968785800478531</c:v>
                </c:pt>
                <c:pt idx="2114">
                  <c:v>-0.48968785800478531</c:v>
                </c:pt>
                <c:pt idx="2115">
                  <c:v>-0.49758604926292704</c:v>
                </c:pt>
                <c:pt idx="2116">
                  <c:v>-0.49758604926292704</c:v>
                </c:pt>
                <c:pt idx="2117">
                  <c:v>-0.48968785800478531</c:v>
                </c:pt>
                <c:pt idx="2118">
                  <c:v>-0.48968785800478531</c:v>
                </c:pt>
                <c:pt idx="2119">
                  <c:v>-0.48968785800478531</c:v>
                </c:pt>
                <c:pt idx="2120">
                  <c:v>-0.48968785800478531</c:v>
                </c:pt>
                <c:pt idx="2121">
                  <c:v>-0.48968785800478531</c:v>
                </c:pt>
                <c:pt idx="2122">
                  <c:v>-0.48968785800478531</c:v>
                </c:pt>
                <c:pt idx="2123">
                  <c:v>-0.48968785800478531</c:v>
                </c:pt>
                <c:pt idx="2124">
                  <c:v>-0.48968785800478531</c:v>
                </c:pt>
                <c:pt idx="2125">
                  <c:v>-0.48968785800478531</c:v>
                </c:pt>
                <c:pt idx="2126">
                  <c:v>-0.48968785800478531</c:v>
                </c:pt>
                <c:pt idx="2127">
                  <c:v>-0.48968785800478531</c:v>
                </c:pt>
                <c:pt idx="2128">
                  <c:v>-0.48968785800478531</c:v>
                </c:pt>
                <c:pt idx="2129">
                  <c:v>-0.48968785800478531</c:v>
                </c:pt>
                <c:pt idx="2130">
                  <c:v>-0.48178966674664364</c:v>
                </c:pt>
                <c:pt idx="2131">
                  <c:v>-0.48968785800478531</c:v>
                </c:pt>
                <c:pt idx="2132">
                  <c:v>-0.48178966674664364</c:v>
                </c:pt>
                <c:pt idx="2133">
                  <c:v>-0.48968785800478531</c:v>
                </c:pt>
                <c:pt idx="2134">
                  <c:v>-0.48178966674664364</c:v>
                </c:pt>
                <c:pt idx="2135">
                  <c:v>-0.48178966674664364</c:v>
                </c:pt>
                <c:pt idx="2136">
                  <c:v>-0.48178966674664364</c:v>
                </c:pt>
                <c:pt idx="2137">
                  <c:v>-0.48968785800478531</c:v>
                </c:pt>
                <c:pt idx="2138">
                  <c:v>-0.48178966674664364</c:v>
                </c:pt>
                <c:pt idx="2139">
                  <c:v>-0.48178966674664364</c:v>
                </c:pt>
                <c:pt idx="2140">
                  <c:v>-0.48178966674664364</c:v>
                </c:pt>
                <c:pt idx="2141">
                  <c:v>-0.47389147548850197</c:v>
                </c:pt>
                <c:pt idx="2142">
                  <c:v>-0.48178966674664364</c:v>
                </c:pt>
                <c:pt idx="2143">
                  <c:v>-0.48178966674664364</c:v>
                </c:pt>
                <c:pt idx="2144">
                  <c:v>-0.47389147548850197</c:v>
                </c:pt>
                <c:pt idx="2145">
                  <c:v>-0.48178966674664364</c:v>
                </c:pt>
                <c:pt idx="2146">
                  <c:v>-0.47389147548850197</c:v>
                </c:pt>
                <c:pt idx="2147">
                  <c:v>-0.47389147548850197</c:v>
                </c:pt>
                <c:pt idx="2148">
                  <c:v>-0.47389147548850197</c:v>
                </c:pt>
                <c:pt idx="2149">
                  <c:v>-0.46599328423036024</c:v>
                </c:pt>
                <c:pt idx="2150">
                  <c:v>-0.46599328423036024</c:v>
                </c:pt>
                <c:pt idx="2151">
                  <c:v>-0.46599328423036024</c:v>
                </c:pt>
                <c:pt idx="2152">
                  <c:v>-0.46599328423036024</c:v>
                </c:pt>
                <c:pt idx="2153">
                  <c:v>-0.46599328423036024</c:v>
                </c:pt>
                <c:pt idx="2154">
                  <c:v>-0.45809509297221856</c:v>
                </c:pt>
                <c:pt idx="2155">
                  <c:v>-0.45809509297221856</c:v>
                </c:pt>
                <c:pt idx="2156">
                  <c:v>-0.45809509297221856</c:v>
                </c:pt>
                <c:pt idx="2157">
                  <c:v>-0.45019690171407684</c:v>
                </c:pt>
                <c:pt idx="2158">
                  <c:v>-0.45019690171407684</c:v>
                </c:pt>
                <c:pt idx="2159">
                  <c:v>-0.45019690171407684</c:v>
                </c:pt>
                <c:pt idx="2160">
                  <c:v>-0.45019690171407684</c:v>
                </c:pt>
                <c:pt idx="2161">
                  <c:v>-0.44229871045593516</c:v>
                </c:pt>
                <c:pt idx="2162">
                  <c:v>-0.44229871045593516</c:v>
                </c:pt>
                <c:pt idx="2163">
                  <c:v>-0.43440051919779349</c:v>
                </c:pt>
                <c:pt idx="2164">
                  <c:v>-0.43440051919779349</c:v>
                </c:pt>
                <c:pt idx="2165">
                  <c:v>-0.42650232793965176</c:v>
                </c:pt>
                <c:pt idx="2166">
                  <c:v>-0.41860413668151009</c:v>
                </c:pt>
                <c:pt idx="2167">
                  <c:v>-0.41860413668151009</c:v>
                </c:pt>
                <c:pt idx="2168">
                  <c:v>-0.41070594542336836</c:v>
                </c:pt>
                <c:pt idx="2169">
                  <c:v>-0.41070594542336836</c:v>
                </c:pt>
                <c:pt idx="2170">
                  <c:v>-0.39490956290708501</c:v>
                </c:pt>
                <c:pt idx="2171">
                  <c:v>-0.39490956290708501</c:v>
                </c:pt>
                <c:pt idx="2172">
                  <c:v>-0.38701137164894334</c:v>
                </c:pt>
                <c:pt idx="2173">
                  <c:v>-0.37911318039080161</c:v>
                </c:pt>
                <c:pt idx="2174">
                  <c:v>-0.37121498913265993</c:v>
                </c:pt>
                <c:pt idx="2175">
                  <c:v>-0.3633167978745182</c:v>
                </c:pt>
                <c:pt idx="2176">
                  <c:v>-0.34752041535823486</c:v>
                </c:pt>
                <c:pt idx="2177">
                  <c:v>-0.33962222410009318</c:v>
                </c:pt>
                <c:pt idx="2178">
                  <c:v>-0.32382584158380973</c:v>
                </c:pt>
                <c:pt idx="2179">
                  <c:v>-0.31592765032566805</c:v>
                </c:pt>
                <c:pt idx="2180">
                  <c:v>-0.30013126780938465</c:v>
                </c:pt>
                <c:pt idx="2181">
                  <c:v>-0.29223307655124298</c:v>
                </c:pt>
                <c:pt idx="2182">
                  <c:v>-0.27643669403495957</c:v>
                </c:pt>
                <c:pt idx="2183">
                  <c:v>-0.2527421202605345</c:v>
                </c:pt>
                <c:pt idx="2184">
                  <c:v>-0.24484392900239282</c:v>
                </c:pt>
                <c:pt idx="2185">
                  <c:v>-0.22114935522796775</c:v>
                </c:pt>
                <c:pt idx="2186">
                  <c:v>-0.20535297271168435</c:v>
                </c:pt>
                <c:pt idx="2187">
                  <c:v>-0.18165839893725927</c:v>
                </c:pt>
                <c:pt idx="2188">
                  <c:v>-0.16586201642097587</c:v>
                </c:pt>
                <c:pt idx="2189">
                  <c:v>-0.15006563390469246</c:v>
                </c:pt>
                <c:pt idx="2190">
                  <c:v>-0.12637106013026739</c:v>
                </c:pt>
                <c:pt idx="2191">
                  <c:v>-0.10267648635584231</c:v>
                </c:pt>
                <c:pt idx="2192">
                  <c:v>-7.8981912581417221E-2</c:v>
                </c:pt>
                <c:pt idx="2193">
                  <c:v>-5.5287338806992131E-2</c:v>
                </c:pt>
                <c:pt idx="2194">
                  <c:v>-3.1592765032567055E-2</c:v>
                </c:pt>
                <c:pt idx="2195">
                  <c:v>-7.898191258141965E-3</c:v>
                </c:pt>
                <c:pt idx="2196">
                  <c:v>2.3694573774424812E-2</c:v>
                </c:pt>
                <c:pt idx="2197">
                  <c:v>4.7389147548849889E-2</c:v>
                </c:pt>
                <c:pt idx="2198">
                  <c:v>7.8981912581416666E-2</c:v>
                </c:pt>
                <c:pt idx="2199">
                  <c:v>0.10267648635584174</c:v>
                </c:pt>
                <c:pt idx="2200">
                  <c:v>0.12637106013026683</c:v>
                </c:pt>
                <c:pt idx="2201">
                  <c:v>0.15796382516283364</c:v>
                </c:pt>
                <c:pt idx="2202">
                  <c:v>0.18955659019540039</c:v>
                </c:pt>
                <c:pt idx="2203">
                  <c:v>0.22114935522796719</c:v>
                </c:pt>
                <c:pt idx="2204">
                  <c:v>0.252742120260534</c:v>
                </c:pt>
                <c:pt idx="2205">
                  <c:v>0.28433488529310075</c:v>
                </c:pt>
                <c:pt idx="2206">
                  <c:v>0.3159276503256675</c:v>
                </c:pt>
                <c:pt idx="2207">
                  <c:v>0.34752041535823436</c:v>
                </c:pt>
                <c:pt idx="2208">
                  <c:v>0.38701137164894278</c:v>
                </c:pt>
                <c:pt idx="2209">
                  <c:v>0.41860413668150953</c:v>
                </c:pt>
                <c:pt idx="2210">
                  <c:v>0.45019690171407623</c:v>
                </c:pt>
                <c:pt idx="2211">
                  <c:v>0.48178966674664314</c:v>
                </c:pt>
                <c:pt idx="2212">
                  <c:v>0.48968785800478476</c:v>
                </c:pt>
                <c:pt idx="2213">
                  <c:v>0.49758604926292649</c:v>
                </c:pt>
                <c:pt idx="2214">
                  <c:v>0.48968785800478476</c:v>
                </c:pt>
                <c:pt idx="2215">
                  <c:v>0.48968785800478476</c:v>
                </c:pt>
                <c:pt idx="2216">
                  <c:v>0.48968785800478476</c:v>
                </c:pt>
                <c:pt idx="2217">
                  <c:v>0.48968785800478476</c:v>
                </c:pt>
                <c:pt idx="2218">
                  <c:v>0.48968785800478476</c:v>
                </c:pt>
                <c:pt idx="2219">
                  <c:v>0.48968785800478476</c:v>
                </c:pt>
                <c:pt idx="2220">
                  <c:v>0.48968785800478476</c:v>
                </c:pt>
                <c:pt idx="2221">
                  <c:v>0.48968785800478476</c:v>
                </c:pt>
                <c:pt idx="2222">
                  <c:v>0.48968785800478476</c:v>
                </c:pt>
                <c:pt idx="2223">
                  <c:v>0.48968785800478476</c:v>
                </c:pt>
                <c:pt idx="2224">
                  <c:v>0.48968785800478476</c:v>
                </c:pt>
                <c:pt idx="2225">
                  <c:v>0.48178966674664314</c:v>
                </c:pt>
                <c:pt idx="2226">
                  <c:v>0.48178966674664314</c:v>
                </c:pt>
                <c:pt idx="2227">
                  <c:v>0.48968785800478476</c:v>
                </c:pt>
                <c:pt idx="2228">
                  <c:v>0.48968785800478476</c:v>
                </c:pt>
                <c:pt idx="2229">
                  <c:v>0.48968785800478476</c:v>
                </c:pt>
                <c:pt idx="2230">
                  <c:v>0.48968785800478476</c:v>
                </c:pt>
                <c:pt idx="2231">
                  <c:v>0.48178966674664314</c:v>
                </c:pt>
                <c:pt idx="2232">
                  <c:v>0.48968785800478476</c:v>
                </c:pt>
                <c:pt idx="2233">
                  <c:v>0.48968785800478476</c:v>
                </c:pt>
                <c:pt idx="2234">
                  <c:v>0.48178966674664314</c:v>
                </c:pt>
                <c:pt idx="2235">
                  <c:v>0.48178966674664314</c:v>
                </c:pt>
                <c:pt idx="2236">
                  <c:v>0.48968785800478476</c:v>
                </c:pt>
                <c:pt idx="2237">
                  <c:v>0.48968785800478476</c:v>
                </c:pt>
                <c:pt idx="2238">
                  <c:v>0.48968785800478476</c:v>
                </c:pt>
                <c:pt idx="2239">
                  <c:v>0.48968785800478476</c:v>
                </c:pt>
                <c:pt idx="2240">
                  <c:v>0.48968785800478476</c:v>
                </c:pt>
                <c:pt idx="2241">
                  <c:v>0.48178966674664314</c:v>
                </c:pt>
                <c:pt idx="2242">
                  <c:v>0.48968785800478476</c:v>
                </c:pt>
                <c:pt idx="2243">
                  <c:v>0.48178966674664314</c:v>
                </c:pt>
                <c:pt idx="2244">
                  <c:v>0.48178966674664314</c:v>
                </c:pt>
                <c:pt idx="2245">
                  <c:v>0.48178966674664314</c:v>
                </c:pt>
                <c:pt idx="2246">
                  <c:v>0.48968785800478476</c:v>
                </c:pt>
                <c:pt idx="2247">
                  <c:v>0.48968785800478476</c:v>
                </c:pt>
                <c:pt idx="2248">
                  <c:v>0.48178966674664314</c:v>
                </c:pt>
                <c:pt idx="2249">
                  <c:v>0.48178966674664314</c:v>
                </c:pt>
                <c:pt idx="2250">
                  <c:v>0.48968785800478476</c:v>
                </c:pt>
                <c:pt idx="2251">
                  <c:v>0.48178966674664314</c:v>
                </c:pt>
                <c:pt idx="2252">
                  <c:v>0.48968785800478476</c:v>
                </c:pt>
                <c:pt idx="2253">
                  <c:v>0.48968785800478476</c:v>
                </c:pt>
                <c:pt idx="2254">
                  <c:v>0.48968785800478476</c:v>
                </c:pt>
                <c:pt idx="2255">
                  <c:v>0.48968785800478476</c:v>
                </c:pt>
                <c:pt idx="2256">
                  <c:v>0.48178966674664314</c:v>
                </c:pt>
                <c:pt idx="2257">
                  <c:v>0.48178966674664314</c:v>
                </c:pt>
                <c:pt idx="2258">
                  <c:v>0.48968785800478476</c:v>
                </c:pt>
                <c:pt idx="2259">
                  <c:v>0.48968785800478476</c:v>
                </c:pt>
                <c:pt idx="2260">
                  <c:v>0.48968785800478476</c:v>
                </c:pt>
                <c:pt idx="2261">
                  <c:v>0.48178966674664314</c:v>
                </c:pt>
                <c:pt idx="2262">
                  <c:v>0.48178966674664314</c:v>
                </c:pt>
                <c:pt idx="2263">
                  <c:v>0.48178966674664314</c:v>
                </c:pt>
                <c:pt idx="2264">
                  <c:v>0.48178966674664314</c:v>
                </c:pt>
                <c:pt idx="2265">
                  <c:v>0.48178966674664314</c:v>
                </c:pt>
                <c:pt idx="2266">
                  <c:v>0.48178966674664314</c:v>
                </c:pt>
                <c:pt idx="2267">
                  <c:v>0.48968785800478476</c:v>
                </c:pt>
                <c:pt idx="2268">
                  <c:v>0.48968785800478476</c:v>
                </c:pt>
                <c:pt idx="2269">
                  <c:v>0.48178966674664314</c:v>
                </c:pt>
                <c:pt idx="2270">
                  <c:v>0.48178966674664314</c:v>
                </c:pt>
                <c:pt idx="2271">
                  <c:v>0.48178966674664314</c:v>
                </c:pt>
                <c:pt idx="2272">
                  <c:v>0.48178966674664314</c:v>
                </c:pt>
                <c:pt idx="2273">
                  <c:v>0.48178966674664314</c:v>
                </c:pt>
                <c:pt idx="2274">
                  <c:v>0.48178966674664314</c:v>
                </c:pt>
                <c:pt idx="2275">
                  <c:v>0.48178966674664314</c:v>
                </c:pt>
                <c:pt idx="2276">
                  <c:v>0.48968785800478476</c:v>
                </c:pt>
                <c:pt idx="2277">
                  <c:v>0.48178966674664314</c:v>
                </c:pt>
                <c:pt idx="2278">
                  <c:v>0.48178966674664314</c:v>
                </c:pt>
                <c:pt idx="2279">
                  <c:v>0.48968785800478476</c:v>
                </c:pt>
                <c:pt idx="2280">
                  <c:v>0.48178966674664314</c:v>
                </c:pt>
                <c:pt idx="2281">
                  <c:v>0.48178966674664314</c:v>
                </c:pt>
                <c:pt idx="2282">
                  <c:v>0.48178966674664314</c:v>
                </c:pt>
                <c:pt idx="2283">
                  <c:v>0.48178966674664314</c:v>
                </c:pt>
                <c:pt idx="2284">
                  <c:v>0.48968785800478476</c:v>
                </c:pt>
                <c:pt idx="2285">
                  <c:v>0.48178966674664314</c:v>
                </c:pt>
                <c:pt idx="2286">
                  <c:v>0.48968785800478476</c:v>
                </c:pt>
                <c:pt idx="2287">
                  <c:v>0.48968785800478476</c:v>
                </c:pt>
                <c:pt idx="2288">
                  <c:v>0.48968785800478476</c:v>
                </c:pt>
                <c:pt idx="2289">
                  <c:v>0.48968785800478476</c:v>
                </c:pt>
                <c:pt idx="2290">
                  <c:v>0.48968785800478476</c:v>
                </c:pt>
                <c:pt idx="2291">
                  <c:v>0.48178966674664314</c:v>
                </c:pt>
                <c:pt idx="2292">
                  <c:v>0.48968785800478476</c:v>
                </c:pt>
                <c:pt idx="2293">
                  <c:v>0.48178966674664314</c:v>
                </c:pt>
                <c:pt idx="2294">
                  <c:v>0.48178966674664314</c:v>
                </c:pt>
                <c:pt idx="2295">
                  <c:v>0.48968785800478476</c:v>
                </c:pt>
                <c:pt idx="2296">
                  <c:v>0.48968785800478476</c:v>
                </c:pt>
                <c:pt idx="2297">
                  <c:v>0.48968785800478476</c:v>
                </c:pt>
                <c:pt idx="2298">
                  <c:v>0.48968785800478476</c:v>
                </c:pt>
                <c:pt idx="2299">
                  <c:v>0.48968785800478476</c:v>
                </c:pt>
                <c:pt idx="2300">
                  <c:v>0.48968785800478476</c:v>
                </c:pt>
                <c:pt idx="2301">
                  <c:v>0.48968785800478476</c:v>
                </c:pt>
                <c:pt idx="2302">
                  <c:v>0.48178966674664314</c:v>
                </c:pt>
                <c:pt idx="2303">
                  <c:v>0.48968785800478476</c:v>
                </c:pt>
                <c:pt idx="2304">
                  <c:v>0.48968785800478476</c:v>
                </c:pt>
                <c:pt idx="2305">
                  <c:v>0.48968785800478476</c:v>
                </c:pt>
                <c:pt idx="2306">
                  <c:v>0.48178966674664314</c:v>
                </c:pt>
                <c:pt idx="2307">
                  <c:v>0.48968785800478476</c:v>
                </c:pt>
                <c:pt idx="2308">
                  <c:v>0.48178966674664314</c:v>
                </c:pt>
                <c:pt idx="2309">
                  <c:v>0.48968785800478476</c:v>
                </c:pt>
                <c:pt idx="2310">
                  <c:v>0.48968785800478476</c:v>
                </c:pt>
                <c:pt idx="2311">
                  <c:v>0.48968785800478476</c:v>
                </c:pt>
                <c:pt idx="2312">
                  <c:v>0.48968785800478476</c:v>
                </c:pt>
                <c:pt idx="2313">
                  <c:v>0.48968785800478476</c:v>
                </c:pt>
                <c:pt idx="2314">
                  <c:v>0.48968785800478476</c:v>
                </c:pt>
                <c:pt idx="2315">
                  <c:v>0.48968785800478476</c:v>
                </c:pt>
                <c:pt idx="2316">
                  <c:v>0.48968785800478476</c:v>
                </c:pt>
                <c:pt idx="2317">
                  <c:v>0.48968785800478476</c:v>
                </c:pt>
                <c:pt idx="2318">
                  <c:v>0.48968785800478476</c:v>
                </c:pt>
                <c:pt idx="2319">
                  <c:v>0.48968785800478476</c:v>
                </c:pt>
                <c:pt idx="2320">
                  <c:v>0.48968785800478476</c:v>
                </c:pt>
                <c:pt idx="2321">
                  <c:v>0.48178966674664314</c:v>
                </c:pt>
                <c:pt idx="2322">
                  <c:v>0.48968785800478476</c:v>
                </c:pt>
                <c:pt idx="2323">
                  <c:v>0.48968785800478476</c:v>
                </c:pt>
                <c:pt idx="2324">
                  <c:v>0.48968785800478476</c:v>
                </c:pt>
                <c:pt idx="2325">
                  <c:v>0.48968785800478476</c:v>
                </c:pt>
                <c:pt idx="2326">
                  <c:v>0.48968785800478476</c:v>
                </c:pt>
                <c:pt idx="2327">
                  <c:v>0.48968785800478476</c:v>
                </c:pt>
                <c:pt idx="2328">
                  <c:v>0.48968785800478476</c:v>
                </c:pt>
                <c:pt idx="2329">
                  <c:v>0.48968785800478476</c:v>
                </c:pt>
                <c:pt idx="2330">
                  <c:v>0.48968785800478476</c:v>
                </c:pt>
                <c:pt idx="2331">
                  <c:v>0.48968785800478476</c:v>
                </c:pt>
                <c:pt idx="2332">
                  <c:v>0.48968785800478476</c:v>
                </c:pt>
                <c:pt idx="2333">
                  <c:v>0.48968785800478476</c:v>
                </c:pt>
                <c:pt idx="2334">
                  <c:v>0.48968785800478476</c:v>
                </c:pt>
                <c:pt idx="2335">
                  <c:v>0.48178966674664314</c:v>
                </c:pt>
                <c:pt idx="2336">
                  <c:v>0.48968785800478476</c:v>
                </c:pt>
                <c:pt idx="2337">
                  <c:v>0.48968785800478476</c:v>
                </c:pt>
                <c:pt idx="2338">
                  <c:v>0.48178966674664314</c:v>
                </c:pt>
                <c:pt idx="2339">
                  <c:v>0.48178966674664314</c:v>
                </c:pt>
                <c:pt idx="2340">
                  <c:v>0.48968785800478476</c:v>
                </c:pt>
                <c:pt idx="2341">
                  <c:v>0.48968785800478476</c:v>
                </c:pt>
                <c:pt idx="2342">
                  <c:v>0.48968785800478476</c:v>
                </c:pt>
                <c:pt idx="2343">
                  <c:v>0.48968785800478476</c:v>
                </c:pt>
                <c:pt idx="2344">
                  <c:v>0.48968785800478476</c:v>
                </c:pt>
                <c:pt idx="2345">
                  <c:v>0.48968785800478476</c:v>
                </c:pt>
                <c:pt idx="2346">
                  <c:v>0.48178966674664314</c:v>
                </c:pt>
                <c:pt idx="2347">
                  <c:v>0.48968785800478476</c:v>
                </c:pt>
                <c:pt idx="2348">
                  <c:v>0.48968785800478476</c:v>
                </c:pt>
                <c:pt idx="2349">
                  <c:v>0.48968785800478476</c:v>
                </c:pt>
                <c:pt idx="2350">
                  <c:v>0.48968785800478476</c:v>
                </c:pt>
                <c:pt idx="2351">
                  <c:v>0.48968785800478476</c:v>
                </c:pt>
                <c:pt idx="2352">
                  <c:v>0.48968785800478476</c:v>
                </c:pt>
                <c:pt idx="2353">
                  <c:v>0.48968785800478476</c:v>
                </c:pt>
                <c:pt idx="2354">
                  <c:v>0.48968785800478476</c:v>
                </c:pt>
                <c:pt idx="2355">
                  <c:v>0.48968785800478476</c:v>
                </c:pt>
                <c:pt idx="2356">
                  <c:v>0.48968785800478476</c:v>
                </c:pt>
                <c:pt idx="2357">
                  <c:v>0.48968785800478476</c:v>
                </c:pt>
                <c:pt idx="2358">
                  <c:v>0.48968785800478476</c:v>
                </c:pt>
                <c:pt idx="2359">
                  <c:v>0.48968785800478476</c:v>
                </c:pt>
                <c:pt idx="2360">
                  <c:v>0.48968785800478476</c:v>
                </c:pt>
                <c:pt idx="2361">
                  <c:v>0.48968785800478476</c:v>
                </c:pt>
                <c:pt idx="2362">
                  <c:v>0.48968785800478476</c:v>
                </c:pt>
                <c:pt idx="2363">
                  <c:v>0.48968785800478476</c:v>
                </c:pt>
                <c:pt idx="2364">
                  <c:v>0.48178966674664314</c:v>
                </c:pt>
                <c:pt idx="2365">
                  <c:v>0.48178966674664314</c:v>
                </c:pt>
                <c:pt idx="2366">
                  <c:v>0.48968785800478476</c:v>
                </c:pt>
                <c:pt idx="2367">
                  <c:v>0.48968785800478476</c:v>
                </c:pt>
                <c:pt idx="2368">
                  <c:v>0.48178966674664314</c:v>
                </c:pt>
                <c:pt idx="2369">
                  <c:v>0.48968785800478476</c:v>
                </c:pt>
                <c:pt idx="2370">
                  <c:v>0.48178966674664314</c:v>
                </c:pt>
                <c:pt idx="2371">
                  <c:v>0.48178966674664314</c:v>
                </c:pt>
                <c:pt idx="2372">
                  <c:v>0.48178966674664314</c:v>
                </c:pt>
                <c:pt idx="2373">
                  <c:v>0.48178966674664314</c:v>
                </c:pt>
                <c:pt idx="2374">
                  <c:v>0.48178966674664314</c:v>
                </c:pt>
                <c:pt idx="2375">
                  <c:v>0.47389147548850141</c:v>
                </c:pt>
                <c:pt idx="2376">
                  <c:v>0.47389147548850141</c:v>
                </c:pt>
                <c:pt idx="2377">
                  <c:v>0.47389147548850141</c:v>
                </c:pt>
                <c:pt idx="2378">
                  <c:v>0.47389147548850141</c:v>
                </c:pt>
                <c:pt idx="2379">
                  <c:v>0.47389147548850141</c:v>
                </c:pt>
                <c:pt idx="2380">
                  <c:v>0.47389147548850141</c:v>
                </c:pt>
                <c:pt idx="2381">
                  <c:v>0.47389147548850141</c:v>
                </c:pt>
                <c:pt idx="2382">
                  <c:v>0.47389147548850141</c:v>
                </c:pt>
                <c:pt idx="2383">
                  <c:v>0.47389147548850141</c:v>
                </c:pt>
                <c:pt idx="2384">
                  <c:v>0.47389147548850141</c:v>
                </c:pt>
                <c:pt idx="2385">
                  <c:v>0.46599328423035968</c:v>
                </c:pt>
                <c:pt idx="2386">
                  <c:v>0.46599328423035968</c:v>
                </c:pt>
                <c:pt idx="2387">
                  <c:v>0.46599328423035968</c:v>
                </c:pt>
                <c:pt idx="2388">
                  <c:v>0.45809509297221807</c:v>
                </c:pt>
                <c:pt idx="2389">
                  <c:v>0.45809509297221807</c:v>
                </c:pt>
                <c:pt idx="2390">
                  <c:v>0.45809509297221807</c:v>
                </c:pt>
                <c:pt idx="2391">
                  <c:v>0.45809509297221807</c:v>
                </c:pt>
                <c:pt idx="2392">
                  <c:v>0.45809509297221807</c:v>
                </c:pt>
                <c:pt idx="2393">
                  <c:v>0.45019690171407623</c:v>
                </c:pt>
                <c:pt idx="2394">
                  <c:v>0.45019690171407623</c:v>
                </c:pt>
                <c:pt idx="2395">
                  <c:v>0.44229871045593472</c:v>
                </c:pt>
                <c:pt idx="2396">
                  <c:v>0.44229871045593472</c:v>
                </c:pt>
                <c:pt idx="2397">
                  <c:v>0.44229871045593472</c:v>
                </c:pt>
                <c:pt idx="2398">
                  <c:v>0.4344005191977931</c:v>
                </c:pt>
                <c:pt idx="2399">
                  <c:v>0.4344005191977931</c:v>
                </c:pt>
                <c:pt idx="2400">
                  <c:v>0.42650232793965126</c:v>
                </c:pt>
                <c:pt idx="2401">
                  <c:v>0.41860413668150953</c:v>
                </c:pt>
                <c:pt idx="2402">
                  <c:v>0.42650232793965126</c:v>
                </c:pt>
                <c:pt idx="2403">
                  <c:v>0.41070594542336791</c:v>
                </c:pt>
                <c:pt idx="2404">
                  <c:v>0.41070594542336791</c:v>
                </c:pt>
                <c:pt idx="2405">
                  <c:v>0.40280775416522618</c:v>
                </c:pt>
                <c:pt idx="2406">
                  <c:v>0.39490956290708445</c:v>
                </c:pt>
                <c:pt idx="2407">
                  <c:v>0.38701137164894278</c:v>
                </c:pt>
                <c:pt idx="2408">
                  <c:v>0.37911318039080111</c:v>
                </c:pt>
                <c:pt idx="2409">
                  <c:v>0.37121498913265943</c:v>
                </c:pt>
                <c:pt idx="2410">
                  <c:v>0.37121498913265943</c:v>
                </c:pt>
                <c:pt idx="2411">
                  <c:v>0.35541860661637603</c:v>
                </c:pt>
                <c:pt idx="2412">
                  <c:v>0.34752041535823436</c:v>
                </c:pt>
                <c:pt idx="2413">
                  <c:v>0.33172403284195096</c:v>
                </c:pt>
                <c:pt idx="2414">
                  <c:v>0.33172403284195096</c:v>
                </c:pt>
                <c:pt idx="2415">
                  <c:v>0.30802945906752582</c:v>
                </c:pt>
                <c:pt idx="2416">
                  <c:v>0.29223307655124242</c:v>
                </c:pt>
                <c:pt idx="2417">
                  <c:v>0.28433488529310075</c:v>
                </c:pt>
                <c:pt idx="2418">
                  <c:v>0.26064031151867567</c:v>
                </c:pt>
                <c:pt idx="2419">
                  <c:v>0.24484392900239227</c:v>
                </c:pt>
                <c:pt idx="2420">
                  <c:v>0.22904754648610887</c:v>
                </c:pt>
                <c:pt idx="2421">
                  <c:v>0.22114935522796719</c:v>
                </c:pt>
                <c:pt idx="2422">
                  <c:v>0.19745478145354212</c:v>
                </c:pt>
                <c:pt idx="2423">
                  <c:v>0.17376020767911704</c:v>
                </c:pt>
                <c:pt idx="2424">
                  <c:v>0.15006563390469196</c:v>
                </c:pt>
                <c:pt idx="2425">
                  <c:v>0.13426925138840856</c:v>
                </c:pt>
                <c:pt idx="2426">
                  <c:v>0.11057467761398347</c:v>
                </c:pt>
                <c:pt idx="2427">
                  <c:v>9.4778295097700069E-2</c:v>
                </c:pt>
                <c:pt idx="2428">
                  <c:v>7.1083721323274993E-2</c:v>
                </c:pt>
                <c:pt idx="2429">
                  <c:v>3.9490956290708187E-2</c:v>
                </c:pt>
                <c:pt idx="2430">
                  <c:v>2.3694573774424812E-2</c:v>
                </c:pt>
                <c:pt idx="2431">
                  <c:v>-7.898191258141965E-3</c:v>
                </c:pt>
                <c:pt idx="2432">
                  <c:v>-3.1592765032567055E-2</c:v>
                </c:pt>
                <c:pt idx="2433">
                  <c:v>-5.5287338806992131E-2</c:v>
                </c:pt>
                <c:pt idx="2434">
                  <c:v>-8.6880103839558909E-2</c:v>
                </c:pt>
                <c:pt idx="2435">
                  <c:v>-0.11847286887212569</c:v>
                </c:pt>
                <c:pt idx="2436">
                  <c:v>-0.14216744264655079</c:v>
                </c:pt>
                <c:pt idx="2437">
                  <c:v>-0.17376020767911754</c:v>
                </c:pt>
                <c:pt idx="2438">
                  <c:v>-0.20535297271168435</c:v>
                </c:pt>
                <c:pt idx="2439">
                  <c:v>-0.23694573774425109</c:v>
                </c:pt>
                <c:pt idx="2440">
                  <c:v>-0.2685385027768179</c:v>
                </c:pt>
                <c:pt idx="2441">
                  <c:v>-0.30013126780938465</c:v>
                </c:pt>
                <c:pt idx="2442">
                  <c:v>-0.33172403284195146</c:v>
                </c:pt>
                <c:pt idx="2443">
                  <c:v>-0.37121498913265993</c:v>
                </c:pt>
                <c:pt idx="2444">
                  <c:v>-0.40280775416522668</c:v>
                </c:pt>
                <c:pt idx="2445">
                  <c:v>-0.43440051919779349</c:v>
                </c:pt>
                <c:pt idx="2446">
                  <c:v>-0.46599328423036024</c:v>
                </c:pt>
                <c:pt idx="2447">
                  <c:v>-0.48968785800478531</c:v>
                </c:pt>
                <c:pt idx="2448">
                  <c:v>-0.49758604926292704</c:v>
                </c:pt>
                <c:pt idx="2449">
                  <c:v>-0.48968785800478531</c:v>
                </c:pt>
                <c:pt idx="2450">
                  <c:v>-0.48968785800478531</c:v>
                </c:pt>
                <c:pt idx="2451">
                  <c:v>-0.48968785800478531</c:v>
                </c:pt>
                <c:pt idx="2452">
                  <c:v>-0.48968785800478531</c:v>
                </c:pt>
                <c:pt idx="2453">
                  <c:v>-0.48968785800478531</c:v>
                </c:pt>
                <c:pt idx="2454">
                  <c:v>-0.48968785800478531</c:v>
                </c:pt>
                <c:pt idx="2455">
                  <c:v>-0.48968785800478531</c:v>
                </c:pt>
                <c:pt idx="2456">
                  <c:v>-0.48968785800478531</c:v>
                </c:pt>
                <c:pt idx="2457">
                  <c:v>-0.48968785800478531</c:v>
                </c:pt>
                <c:pt idx="2458">
                  <c:v>-0.48178966674664364</c:v>
                </c:pt>
                <c:pt idx="2459">
                  <c:v>-0.48968785800478531</c:v>
                </c:pt>
                <c:pt idx="2460">
                  <c:v>-0.48968785800478531</c:v>
                </c:pt>
                <c:pt idx="2461">
                  <c:v>-0.48178966674664364</c:v>
                </c:pt>
                <c:pt idx="2462">
                  <c:v>-0.48178966674664364</c:v>
                </c:pt>
                <c:pt idx="2463">
                  <c:v>-0.48968785800478531</c:v>
                </c:pt>
                <c:pt idx="2464">
                  <c:v>-0.48178966674664364</c:v>
                </c:pt>
                <c:pt idx="2465">
                  <c:v>-0.48968785800478531</c:v>
                </c:pt>
                <c:pt idx="2466">
                  <c:v>-0.48178966674664364</c:v>
                </c:pt>
                <c:pt idx="2467">
                  <c:v>-0.48178966674664364</c:v>
                </c:pt>
                <c:pt idx="2468">
                  <c:v>-0.48178966674664364</c:v>
                </c:pt>
                <c:pt idx="2469">
                  <c:v>-0.48178966674664364</c:v>
                </c:pt>
                <c:pt idx="2470">
                  <c:v>-0.48178966674664364</c:v>
                </c:pt>
                <c:pt idx="2471">
                  <c:v>-0.48178966674664364</c:v>
                </c:pt>
                <c:pt idx="2472">
                  <c:v>-0.48968785800478531</c:v>
                </c:pt>
                <c:pt idx="2473">
                  <c:v>-0.48178966674664364</c:v>
                </c:pt>
                <c:pt idx="2474">
                  <c:v>-0.48178966674664364</c:v>
                </c:pt>
                <c:pt idx="2475">
                  <c:v>-0.48968785800478531</c:v>
                </c:pt>
                <c:pt idx="2476">
                  <c:v>-0.48178966674664364</c:v>
                </c:pt>
                <c:pt idx="2477">
                  <c:v>-0.48968785800478531</c:v>
                </c:pt>
                <c:pt idx="2478">
                  <c:v>-0.48178966674664364</c:v>
                </c:pt>
                <c:pt idx="2479">
                  <c:v>-0.48968785800478531</c:v>
                </c:pt>
                <c:pt idx="2480">
                  <c:v>-0.48178966674664364</c:v>
                </c:pt>
                <c:pt idx="2481">
                  <c:v>-0.48178966674664364</c:v>
                </c:pt>
                <c:pt idx="2482">
                  <c:v>-0.48178966674664364</c:v>
                </c:pt>
                <c:pt idx="2483">
                  <c:v>-0.48178966674664364</c:v>
                </c:pt>
                <c:pt idx="2484">
                  <c:v>-0.48178966674664364</c:v>
                </c:pt>
                <c:pt idx="2485">
                  <c:v>-0.48178966674664364</c:v>
                </c:pt>
                <c:pt idx="2486">
                  <c:v>-0.48968785800478531</c:v>
                </c:pt>
                <c:pt idx="2487">
                  <c:v>-0.48178966674664364</c:v>
                </c:pt>
                <c:pt idx="2488">
                  <c:v>-0.48178966674664364</c:v>
                </c:pt>
                <c:pt idx="2489">
                  <c:v>-0.48178966674664364</c:v>
                </c:pt>
                <c:pt idx="2490">
                  <c:v>-0.48178966674664364</c:v>
                </c:pt>
                <c:pt idx="2491">
                  <c:v>-0.48178966674664364</c:v>
                </c:pt>
                <c:pt idx="2492">
                  <c:v>-0.48968785800478531</c:v>
                </c:pt>
                <c:pt idx="2493">
                  <c:v>-0.48178966674664364</c:v>
                </c:pt>
                <c:pt idx="2494">
                  <c:v>-0.48178966674664364</c:v>
                </c:pt>
                <c:pt idx="2495">
                  <c:v>-0.48178966674664364</c:v>
                </c:pt>
                <c:pt idx="2496">
                  <c:v>-0.48178966674664364</c:v>
                </c:pt>
                <c:pt idx="2497">
                  <c:v>-0.48178966674664364</c:v>
                </c:pt>
                <c:pt idx="2498">
                  <c:v>-0.48178966674664364</c:v>
                </c:pt>
                <c:pt idx="2499">
                  <c:v>-0.48178966674664364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954048"/>
        <c:axId val="97972608"/>
      </c:scatterChart>
      <c:valAx>
        <c:axId val="97954048"/>
        <c:scaling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 sz="700"/>
                </a:pPr>
                <a:r>
                  <a:rPr lang="en-US" sz="1200" b="1" i="0" baseline="0"/>
                  <a:t>H [A/m]</a:t>
                </a:r>
                <a:endParaRPr lang="en-US" sz="70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low"/>
        <c:crossAx val="97972608"/>
        <c:crosses val="autoZero"/>
        <c:crossBetween val="midCat"/>
      </c:valAx>
      <c:valAx>
        <c:axId val="979726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700"/>
                </a:pPr>
                <a:r>
                  <a:rPr lang="en-US" sz="1200" b="1" i="0" baseline="0"/>
                  <a:t>B [T]</a:t>
                </a:r>
                <a:endParaRPr lang="en-US" sz="700"/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low"/>
        <c:crossAx val="9795404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1"/>
          <c:tx>
            <c:v>V1 after</c:v>
          </c:tx>
          <c:spPr>
            <a:ln w="28575">
              <a:noFill/>
            </a:ln>
          </c:spPr>
          <c:marker>
            <c:symbol val="plus"/>
            <c:size val="7"/>
          </c:marker>
          <c:xVal>
            <c:numRef>
              <c:f>'V1 after'!$D$3:$D$2502</c:f>
              <c:numCache>
                <c:formatCode>General</c:formatCode>
                <c:ptCount val="2500"/>
                <c:pt idx="0">
                  <c:v>58.610683465404783</c:v>
                </c:pt>
                <c:pt idx="1">
                  <c:v>58.610683465404783</c:v>
                </c:pt>
                <c:pt idx="2">
                  <c:v>58.610683465404783</c:v>
                </c:pt>
                <c:pt idx="3">
                  <c:v>58.610683465404783</c:v>
                </c:pt>
                <c:pt idx="4">
                  <c:v>58.610683465404783</c:v>
                </c:pt>
                <c:pt idx="5">
                  <c:v>58.610683465404783</c:v>
                </c:pt>
                <c:pt idx="6">
                  <c:v>58.610683465404783</c:v>
                </c:pt>
                <c:pt idx="7">
                  <c:v>58.610683465404783</c:v>
                </c:pt>
                <c:pt idx="8">
                  <c:v>57.818647202358783</c:v>
                </c:pt>
                <c:pt idx="9">
                  <c:v>57.818647202358783</c:v>
                </c:pt>
                <c:pt idx="10">
                  <c:v>57.818647202358783</c:v>
                </c:pt>
                <c:pt idx="11">
                  <c:v>57.818647202358783</c:v>
                </c:pt>
                <c:pt idx="12">
                  <c:v>57.026610939312775</c:v>
                </c:pt>
                <c:pt idx="13">
                  <c:v>57.026610939312775</c:v>
                </c:pt>
                <c:pt idx="14">
                  <c:v>57.026610939312775</c:v>
                </c:pt>
                <c:pt idx="15">
                  <c:v>56.234574676266753</c:v>
                </c:pt>
                <c:pt idx="16">
                  <c:v>56.234574676266753</c:v>
                </c:pt>
                <c:pt idx="17">
                  <c:v>57.026610939312775</c:v>
                </c:pt>
                <c:pt idx="18">
                  <c:v>56.234574676266753</c:v>
                </c:pt>
                <c:pt idx="19">
                  <c:v>55.442538413220738</c:v>
                </c:pt>
                <c:pt idx="20">
                  <c:v>55.442538413220738</c:v>
                </c:pt>
                <c:pt idx="21">
                  <c:v>55.442538413220738</c:v>
                </c:pt>
                <c:pt idx="22">
                  <c:v>55.442538413220738</c:v>
                </c:pt>
                <c:pt idx="23">
                  <c:v>54.650502150174731</c:v>
                </c:pt>
                <c:pt idx="24">
                  <c:v>53.85846588712873</c:v>
                </c:pt>
                <c:pt idx="25">
                  <c:v>53.85846588712873</c:v>
                </c:pt>
                <c:pt idx="26">
                  <c:v>53.85846588712873</c:v>
                </c:pt>
                <c:pt idx="27">
                  <c:v>53.85846588712873</c:v>
                </c:pt>
                <c:pt idx="28">
                  <c:v>53.066429624082723</c:v>
                </c:pt>
                <c:pt idx="29">
                  <c:v>52.274393361036708</c:v>
                </c:pt>
                <c:pt idx="30">
                  <c:v>52.274393361036708</c:v>
                </c:pt>
                <c:pt idx="31">
                  <c:v>52.274393361036708</c:v>
                </c:pt>
                <c:pt idx="32">
                  <c:v>51.4823570979907</c:v>
                </c:pt>
                <c:pt idx="33">
                  <c:v>51.4823570979907</c:v>
                </c:pt>
                <c:pt idx="34">
                  <c:v>50.690320834944686</c:v>
                </c:pt>
                <c:pt idx="35">
                  <c:v>50.690320834944686</c:v>
                </c:pt>
                <c:pt idx="36">
                  <c:v>49.106248308852663</c:v>
                </c:pt>
                <c:pt idx="37">
                  <c:v>49.106248308852663</c:v>
                </c:pt>
                <c:pt idx="38">
                  <c:v>49.106248308852663</c:v>
                </c:pt>
                <c:pt idx="39">
                  <c:v>49.106248308852663</c:v>
                </c:pt>
                <c:pt idx="40">
                  <c:v>48.314212045806656</c:v>
                </c:pt>
                <c:pt idx="41">
                  <c:v>47.522175782760634</c:v>
                </c:pt>
                <c:pt idx="42">
                  <c:v>47.522175782760634</c:v>
                </c:pt>
                <c:pt idx="43">
                  <c:v>46.730139519714633</c:v>
                </c:pt>
                <c:pt idx="44">
                  <c:v>46.730139519714633</c:v>
                </c:pt>
                <c:pt idx="45">
                  <c:v>45.938103256668612</c:v>
                </c:pt>
                <c:pt idx="46">
                  <c:v>45.938103256668612</c:v>
                </c:pt>
                <c:pt idx="47">
                  <c:v>45.146066993622611</c:v>
                </c:pt>
                <c:pt idx="48">
                  <c:v>45.146066993622611</c:v>
                </c:pt>
                <c:pt idx="49">
                  <c:v>44.354030730576604</c:v>
                </c:pt>
                <c:pt idx="50">
                  <c:v>43.561994467530589</c:v>
                </c:pt>
                <c:pt idx="51">
                  <c:v>42.769958204484581</c:v>
                </c:pt>
                <c:pt idx="52">
                  <c:v>42.769958204484581</c:v>
                </c:pt>
                <c:pt idx="53">
                  <c:v>41.977921941438566</c:v>
                </c:pt>
                <c:pt idx="54">
                  <c:v>41.185885678392559</c:v>
                </c:pt>
                <c:pt idx="55">
                  <c:v>40.393849415346544</c:v>
                </c:pt>
                <c:pt idx="56">
                  <c:v>39.601813152300537</c:v>
                </c:pt>
                <c:pt idx="57">
                  <c:v>39.601813152300537</c:v>
                </c:pt>
                <c:pt idx="58">
                  <c:v>38.809776889254522</c:v>
                </c:pt>
                <c:pt idx="59">
                  <c:v>38.809776889254522</c:v>
                </c:pt>
                <c:pt idx="60">
                  <c:v>38.017740626208514</c:v>
                </c:pt>
                <c:pt idx="61">
                  <c:v>38.017740626208514</c:v>
                </c:pt>
                <c:pt idx="62">
                  <c:v>36.433668100116492</c:v>
                </c:pt>
                <c:pt idx="63">
                  <c:v>35.641631837070484</c:v>
                </c:pt>
                <c:pt idx="64">
                  <c:v>34.84959557402447</c:v>
                </c:pt>
                <c:pt idx="65">
                  <c:v>34.057559310978462</c:v>
                </c:pt>
                <c:pt idx="66">
                  <c:v>34.057559310978462</c:v>
                </c:pt>
                <c:pt idx="67">
                  <c:v>34.057559310978462</c:v>
                </c:pt>
                <c:pt idx="68">
                  <c:v>33.265523047932447</c:v>
                </c:pt>
                <c:pt idx="69">
                  <c:v>32.47348678488644</c:v>
                </c:pt>
                <c:pt idx="70">
                  <c:v>31.681450521840432</c:v>
                </c:pt>
                <c:pt idx="71">
                  <c:v>30.889414258794414</c:v>
                </c:pt>
                <c:pt idx="72">
                  <c:v>30.09737799574841</c:v>
                </c:pt>
                <c:pt idx="73">
                  <c:v>30.09737799574841</c:v>
                </c:pt>
                <c:pt idx="74">
                  <c:v>29.305341732702392</c:v>
                </c:pt>
                <c:pt idx="75">
                  <c:v>29.305341732702392</c:v>
                </c:pt>
                <c:pt idx="76">
                  <c:v>27.721269206610369</c:v>
                </c:pt>
                <c:pt idx="77">
                  <c:v>26.929232943564365</c:v>
                </c:pt>
                <c:pt idx="78">
                  <c:v>26.929232943564365</c:v>
                </c:pt>
                <c:pt idx="79">
                  <c:v>26.137196680518354</c:v>
                </c:pt>
                <c:pt idx="80">
                  <c:v>25.345160417472343</c:v>
                </c:pt>
                <c:pt idx="81">
                  <c:v>24.553124154426332</c:v>
                </c:pt>
                <c:pt idx="82">
                  <c:v>23.761087891380317</c:v>
                </c:pt>
                <c:pt idx="83">
                  <c:v>22.969051628334306</c:v>
                </c:pt>
                <c:pt idx="84">
                  <c:v>22.177015365288302</c:v>
                </c:pt>
                <c:pt idx="85">
                  <c:v>22.177015365288302</c:v>
                </c:pt>
                <c:pt idx="86">
                  <c:v>21.384979102242291</c:v>
                </c:pt>
                <c:pt idx="87">
                  <c:v>20.592942839196279</c:v>
                </c:pt>
                <c:pt idx="88">
                  <c:v>19.008870313104257</c:v>
                </c:pt>
                <c:pt idx="89">
                  <c:v>19.008870313104257</c:v>
                </c:pt>
                <c:pt idx="90">
                  <c:v>19.008870313104257</c:v>
                </c:pt>
                <c:pt idx="91">
                  <c:v>17.424797787012235</c:v>
                </c:pt>
                <c:pt idx="92">
                  <c:v>17.424797787012235</c:v>
                </c:pt>
                <c:pt idx="93">
                  <c:v>16.632761523966224</c:v>
                </c:pt>
                <c:pt idx="94">
                  <c:v>15.840725260920216</c:v>
                </c:pt>
                <c:pt idx="95">
                  <c:v>15.048688997874205</c:v>
                </c:pt>
                <c:pt idx="96">
                  <c:v>14.256652734828194</c:v>
                </c:pt>
                <c:pt idx="97">
                  <c:v>13.464616471782183</c:v>
                </c:pt>
                <c:pt idx="98">
                  <c:v>13.464616471782183</c:v>
                </c:pt>
                <c:pt idx="99">
                  <c:v>12.672580208736171</c:v>
                </c:pt>
                <c:pt idx="100">
                  <c:v>11.880543945690158</c:v>
                </c:pt>
                <c:pt idx="101">
                  <c:v>11.088507682644151</c:v>
                </c:pt>
                <c:pt idx="102">
                  <c:v>10.29647141959814</c:v>
                </c:pt>
                <c:pt idx="103">
                  <c:v>10.29647141959814</c:v>
                </c:pt>
                <c:pt idx="104">
                  <c:v>9.5044351565521286</c:v>
                </c:pt>
                <c:pt idx="105">
                  <c:v>9.5044351565521286</c:v>
                </c:pt>
                <c:pt idx="106">
                  <c:v>8.7123988935061174</c:v>
                </c:pt>
                <c:pt idx="107">
                  <c:v>7.920362630460108</c:v>
                </c:pt>
                <c:pt idx="108">
                  <c:v>7.1283263674140969</c:v>
                </c:pt>
                <c:pt idx="109">
                  <c:v>7.1283263674140969</c:v>
                </c:pt>
                <c:pt idx="110">
                  <c:v>6.3362901043680857</c:v>
                </c:pt>
                <c:pt idx="111">
                  <c:v>6.3362901043680857</c:v>
                </c:pt>
                <c:pt idx="112">
                  <c:v>5.5442538413220754</c:v>
                </c:pt>
                <c:pt idx="113">
                  <c:v>4.7522175782760643</c:v>
                </c:pt>
                <c:pt idx="114">
                  <c:v>4.7522175782760643</c:v>
                </c:pt>
                <c:pt idx="115">
                  <c:v>3.960181315230054</c:v>
                </c:pt>
                <c:pt idx="116">
                  <c:v>3.960181315230054</c:v>
                </c:pt>
                <c:pt idx="117">
                  <c:v>3.1681450521840429</c:v>
                </c:pt>
                <c:pt idx="118">
                  <c:v>2.3761087891380321</c:v>
                </c:pt>
                <c:pt idx="119">
                  <c:v>2.3761087891380321</c:v>
                </c:pt>
                <c:pt idx="120">
                  <c:v>1.5840725260920214</c:v>
                </c:pt>
                <c:pt idx="121">
                  <c:v>2.3761087891380321</c:v>
                </c:pt>
                <c:pt idx="122">
                  <c:v>0.79203626304601071</c:v>
                </c:pt>
                <c:pt idx="123">
                  <c:v>0.79203626304601071</c:v>
                </c:pt>
                <c:pt idx="124">
                  <c:v>0</c:v>
                </c:pt>
                <c:pt idx="125">
                  <c:v>0.79203626304601071</c:v>
                </c:pt>
                <c:pt idx="126">
                  <c:v>0</c:v>
                </c:pt>
                <c:pt idx="127">
                  <c:v>-0.79203626304601071</c:v>
                </c:pt>
                <c:pt idx="128">
                  <c:v>-1.5840725260920214</c:v>
                </c:pt>
                <c:pt idx="129">
                  <c:v>-1.5840725260920214</c:v>
                </c:pt>
                <c:pt idx="130">
                  <c:v>-1.5840725260920214</c:v>
                </c:pt>
                <c:pt idx="131">
                  <c:v>-2.3761087891380321</c:v>
                </c:pt>
                <c:pt idx="132">
                  <c:v>-2.3761087891380321</c:v>
                </c:pt>
                <c:pt idx="133">
                  <c:v>-2.3761087891380321</c:v>
                </c:pt>
                <c:pt idx="134">
                  <c:v>-3.1681450521840429</c:v>
                </c:pt>
                <c:pt idx="135">
                  <c:v>-3.960181315230054</c:v>
                </c:pt>
                <c:pt idx="136">
                  <c:v>-3.1681450521840429</c:v>
                </c:pt>
                <c:pt idx="137">
                  <c:v>-3.1681450521840429</c:v>
                </c:pt>
                <c:pt idx="138">
                  <c:v>-3.1681450521840429</c:v>
                </c:pt>
                <c:pt idx="139">
                  <c:v>-2.3761087891380321</c:v>
                </c:pt>
                <c:pt idx="140">
                  <c:v>-3.1681450521840429</c:v>
                </c:pt>
                <c:pt idx="141">
                  <c:v>-3.1681450521840429</c:v>
                </c:pt>
                <c:pt idx="142">
                  <c:v>-3.1681450521840429</c:v>
                </c:pt>
                <c:pt idx="143">
                  <c:v>-3.960181315230054</c:v>
                </c:pt>
                <c:pt idx="144">
                  <c:v>-3.1681450521840429</c:v>
                </c:pt>
                <c:pt idx="145">
                  <c:v>-3.1681450521840429</c:v>
                </c:pt>
                <c:pt idx="146">
                  <c:v>-3.960181315230054</c:v>
                </c:pt>
                <c:pt idx="147">
                  <c:v>-3.960181315230054</c:v>
                </c:pt>
                <c:pt idx="148">
                  <c:v>-3.960181315230054</c:v>
                </c:pt>
                <c:pt idx="149">
                  <c:v>-3.960181315230054</c:v>
                </c:pt>
                <c:pt idx="150">
                  <c:v>-3.960181315230054</c:v>
                </c:pt>
                <c:pt idx="151">
                  <c:v>-3.960181315230054</c:v>
                </c:pt>
                <c:pt idx="152">
                  <c:v>-4.7522175782760643</c:v>
                </c:pt>
                <c:pt idx="153">
                  <c:v>-4.7522175782760643</c:v>
                </c:pt>
                <c:pt idx="154">
                  <c:v>-5.5442538413220754</c:v>
                </c:pt>
                <c:pt idx="155">
                  <c:v>-5.5442538413220754</c:v>
                </c:pt>
                <c:pt idx="156">
                  <c:v>-5.5442538413220754</c:v>
                </c:pt>
                <c:pt idx="157">
                  <c:v>-7.1283263674140969</c:v>
                </c:pt>
                <c:pt idx="158">
                  <c:v>-7.1283263674140969</c:v>
                </c:pt>
                <c:pt idx="159">
                  <c:v>-10.29647141959814</c:v>
                </c:pt>
                <c:pt idx="160">
                  <c:v>-15.048688997874205</c:v>
                </c:pt>
                <c:pt idx="161">
                  <c:v>-30.09737799574841</c:v>
                </c:pt>
                <c:pt idx="162">
                  <c:v>-49.106248308852663</c:v>
                </c:pt>
                <c:pt idx="163">
                  <c:v>-49.898284571898678</c:v>
                </c:pt>
                <c:pt idx="164">
                  <c:v>-49.898284571898678</c:v>
                </c:pt>
                <c:pt idx="165">
                  <c:v>-50.690320834944686</c:v>
                </c:pt>
                <c:pt idx="166">
                  <c:v>-51.4823570979907</c:v>
                </c:pt>
                <c:pt idx="167">
                  <c:v>-51.4823570979907</c:v>
                </c:pt>
                <c:pt idx="168">
                  <c:v>-51.4823570979907</c:v>
                </c:pt>
                <c:pt idx="169">
                  <c:v>-51.4823570979907</c:v>
                </c:pt>
                <c:pt idx="170">
                  <c:v>-52.274393361036708</c:v>
                </c:pt>
                <c:pt idx="171">
                  <c:v>-53.066429624082723</c:v>
                </c:pt>
                <c:pt idx="172">
                  <c:v>-53.066429624082723</c:v>
                </c:pt>
                <c:pt idx="173">
                  <c:v>-53.066429624082723</c:v>
                </c:pt>
                <c:pt idx="174">
                  <c:v>-53.066429624082723</c:v>
                </c:pt>
                <c:pt idx="175">
                  <c:v>-53.85846588712873</c:v>
                </c:pt>
                <c:pt idx="176">
                  <c:v>-54.650502150174731</c:v>
                </c:pt>
                <c:pt idx="177">
                  <c:v>-53.85846588712873</c:v>
                </c:pt>
                <c:pt idx="178">
                  <c:v>-53.85846588712873</c:v>
                </c:pt>
                <c:pt idx="179">
                  <c:v>-54.650502150174731</c:v>
                </c:pt>
                <c:pt idx="180">
                  <c:v>-54.650502150174731</c:v>
                </c:pt>
                <c:pt idx="181">
                  <c:v>-54.650502150174731</c:v>
                </c:pt>
                <c:pt idx="182">
                  <c:v>-54.650502150174731</c:v>
                </c:pt>
                <c:pt idx="183">
                  <c:v>-55.442538413220738</c:v>
                </c:pt>
                <c:pt idx="184">
                  <c:v>-55.442538413220738</c:v>
                </c:pt>
                <c:pt idx="185">
                  <c:v>-56.234574676266753</c:v>
                </c:pt>
                <c:pt idx="186">
                  <c:v>-56.234574676266753</c:v>
                </c:pt>
                <c:pt idx="187">
                  <c:v>-56.234574676266753</c:v>
                </c:pt>
                <c:pt idx="188">
                  <c:v>-57.026610939312775</c:v>
                </c:pt>
                <c:pt idx="189">
                  <c:v>-57.026610939312775</c:v>
                </c:pt>
                <c:pt idx="190">
                  <c:v>-56.234574676266753</c:v>
                </c:pt>
                <c:pt idx="191">
                  <c:v>-57.026610939312775</c:v>
                </c:pt>
                <c:pt idx="192">
                  <c:v>-57.026610939312775</c:v>
                </c:pt>
                <c:pt idx="193">
                  <c:v>-57.818647202358783</c:v>
                </c:pt>
                <c:pt idx="194">
                  <c:v>-57.818647202358783</c:v>
                </c:pt>
                <c:pt idx="195">
                  <c:v>-57.818647202358783</c:v>
                </c:pt>
                <c:pt idx="196">
                  <c:v>-57.818647202358783</c:v>
                </c:pt>
                <c:pt idx="197">
                  <c:v>-58.610683465404783</c:v>
                </c:pt>
                <c:pt idx="198">
                  <c:v>-58.610683465404783</c:v>
                </c:pt>
                <c:pt idx="199">
                  <c:v>-57.818647202358783</c:v>
                </c:pt>
                <c:pt idx="200">
                  <c:v>-58.610683465404783</c:v>
                </c:pt>
                <c:pt idx="201">
                  <c:v>-58.610683465404783</c:v>
                </c:pt>
                <c:pt idx="202">
                  <c:v>-57.818647202358783</c:v>
                </c:pt>
                <c:pt idx="203">
                  <c:v>-58.610683465404783</c:v>
                </c:pt>
                <c:pt idx="204">
                  <c:v>-58.610683465404783</c:v>
                </c:pt>
                <c:pt idx="205">
                  <c:v>-59.402719728450805</c:v>
                </c:pt>
                <c:pt idx="206">
                  <c:v>-59.402719728450805</c:v>
                </c:pt>
                <c:pt idx="207">
                  <c:v>-59.402719728450805</c:v>
                </c:pt>
                <c:pt idx="208">
                  <c:v>-59.402719728450805</c:v>
                </c:pt>
                <c:pt idx="209">
                  <c:v>-58.610683465404783</c:v>
                </c:pt>
                <c:pt idx="210">
                  <c:v>-59.402719728450805</c:v>
                </c:pt>
                <c:pt idx="211">
                  <c:v>-59.402719728450805</c:v>
                </c:pt>
                <c:pt idx="212">
                  <c:v>-59.402719728450805</c:v>
                </c:pt>
                <c:pt idx="213">
                  <c:v>-59.402719728450805</c:v>
                </c:pt>
                <c:pt idx="214">
                  <c:v>-59.402719728450805</c:v>
                </c:pt>
                <c:pt idx="215">
                  <c:v>-59.402719728450805</c:v>
                </c:pt>
                <c:pt idx="216">
                  <c:v>-58.610683465404783</c:v>
                </c:pt>
                <c:pt idx="217">
                  <c:v>-59.402719728450805</c:v>
                </c:pt>
                <c:pt idx="218">
                  <c:v>-59.402719728450805</c:v>
                </c:pt>
                <c:pt idx="219">
                  <c:v>-59.402719728450805</c:v>
                </c:pt>
                <c:pt idx="220">
                  <c:v>-58.610683465404783</c:v>
                </c:pt>
                <c:pt idx="221">
                  <c:v>-58.610683465404783</c:v>
                </c:pt>
                <c:pt idx="222">
                  <c:v>-58.610683465404783</c:v>
                </c:pt>
                <c:pt idx="223">
                  <c:v>-58.610683465404783</c:v>
                </c:pt>
                <c:pt idx="224">
                  <c:v>-57.818647202358783</c:v>
                </c:pt>
                <c:pt idx="225">
                  <c:v>-57.818647202358783</c:v>
                </c:pt>
                <c:pt idx="226">
                  <c:v>-57.818647202358783</c:v>
                </c:pt>
                <c:pt idx="227">
                  <c:v>-58.610683465404783</c:v>
                </c:pt>
                <c:pt idx="228">
                  <c:v>-58.610683465404783</c:v>
                </c:pt>
                <c:pt idx="229">
                  <c:v>-57.818647202358783</c:v>
                </c:pt>
                <c:pt idx="230">
                  <c:v>-57.818647202358783</c:v>
                </c:pt>
                <c:pt idx="231">
                  <c:v>-57.026610939312775</c:v>
                </c:pt>
                <c:pt idx="232">
                  <c:v>-57.818647202358783</c:v>
                </c:pt>
                <c:pt idx="233">
                  <c:v>-57.026610939312775</c:v>
                </c:pt>
                <c:pt idx="234">
                  <c:v>-57.026610939312775</c:v>
                </c:pt>
                <c:pt idx="235">
                  <c:v>-57.026610939312775</c:v>
                </c:pt>
                <c:pt idx="236">
                  <c:v>-57.026610939312775</c:v>
                </c:pt>
                <c:pt idx="237">
                  <c:v>-56.234574676266753</c:v>
                </c:pt>
                <c:pt idx="238">
                  <c:v>-56.234574676266753</c:v>
                </c:pt>
                <c:pt idx="239">
                  <c:v>-56.234574676266753</c:v>
                </c:pt>
                <c:pt idx="240">
                  <c:v>-55.442538413220738</c:v>
                </c:pt>
                <c:pt idx="241">
                  <c:v>-55.442538413220738</c:v>
                </c:pt>
                <c:pt idx="242">
                  <c:v>-54.650502150174731</c:v>
                </c:pt>
                <c:pt idx="243">
                  <c:v>-54.650502150174731</c:v>
                </c:pt>
                <c:pt idx="244">
                  <c:v>-54.650502150174731</c:v>
                </c:pt>
                <c:pt idx="245">
                  <c:v>-53.85846588712873</c:v>
                </c:pt>
                <c:pt idx="246">
                  <c:v>-53.85846588712873</c:v>
                </c:pt>
                <c:pt idx="247">
                  <c:v>-53.85846588712873</c:v>
                </c:pt>
                <c:pt idx="248">
                  <c:v>-53.066429624082723</c:v>
                </c:pt>
                <c:pt idx="249">
                  <c:v>-53.066429624082723</c:v>
                </c:pt>
                <c:pt idx="250">
                  <c:v>-53.066429624082723</c:v>
                </c:pt>
                <c:pt idx="251">
                  <c:v>-52.274393361036708</c:v>
                </c:pt>
                <c:pt idx="252">
                  <c:v>-51.4823570979907</c:v>
                </c:pt>
                <c:pt idx="253">
                  <c:v>-51.4823570979907</c:v>
                </c:pt>
                <c:pt idx="254">
                  <c:v>-50.690320834944686</c:v>
                </c:pt>
                <c:pt idx="255">
                  <c:v>-50.690320834944686</c:v>
                </c:pt>
                <c:pt idx="256">
                  <c:v>-50.690320834944686</c:v>
                </c:pt>
                <c:pt idx="257">
                  <c:v>-49.898284571898678</c:v>
                </c:pt>
                <c:pt idx="258">
                  <c:v>-49.898284571898678</c:v>
                </c:pt>
                <c:pt idx="259">
                  <c:v>-49.106248308852663</c:v>
                </c:pt>
                <c:pt idx="260">
                  <c:v>-48.314212045806656</c:v>
                </c:pt>
                <c:pt idx="261">
                  <c:v>-48.314212045806656</c:v>
                </c:pt>
                <c:pt idx="262">
                  <c:v>-48.314212045806656</c:v>
                </c:pt>
                <c:pt idx="263">
                  <c:v>-47.522175782760634</c:v>
                </c:pt>
                <c:pt idx="264">
                  <c:v>-46.730139519714633</c:v>
                </c:pt>
                <c:pt idx="265">
                  <c:v>-46.730139519714633</c:v>
                </c:pt>
                <c:pt idx="266">
                  <c:v>-45.938103256668612</c:v>
                </c:pt>
                <c:pt idx="267">
                  <c:v>-45.146066993622611</c:v>
                </c:pt>
                <c:pt idx="268">
                  <c:v>-45.146066993622611</c:v>
                </c:pt>
                <c:pt idx="269">
                  <c:v>-43.561994467530589</c:v>
                </c:pt>
                <c:pt idx="270">
                  <c:v>-43.561994467530589</c:v>
                </c:pt>
                <c:pt idx="271">
                  <c:v>-43.561994467530589</c:v>
                </c:pt>
                <c:pt idx="272">
                  <c:v>-42.769958204484581</c:v>
                </c:pt>
                <c:pt idx="273">
                  <c:v>-42.769958204484581</c:v>
                </c:pt>
                <c:pt idx="274">
                  <c:v>-41.977921941438566</c:v>
                </c:pt>
                <c:pt idx="275">
                  <c:v>-41.185885678392559</c:v>
                </c:pt>
                <c:pt idx="276">
                  <c:v>-41.185885678392559</c:v>
                </c:pt>
                <c:pt idx="277">
                  <c:v>-40.393849415346544</c:v>
                </c:pt>
                <c:pt idx="278">
                  <c:v>-40.393849415346544</c:v>
                </c:pt>
                <c:pt idx="279">
                  <c:v>-38.809776889254522</c:v>
                </c:pt>
                <c:pt idx="280">
                  <c:v>-38.809776889254522</c:v>
                </c:pt>
                <c:pt idx="281">
                  <c:v>-38.017740626208514</c:v>
                </c:pt>
                <c:pt idx="282">
                  <c:v>-37.2257043631625</c:v>
                </c:pt>
                <c:pt idx="283">
                  <c:v>-37.2257043631625</c:v>
                </c:pt>
                <c:pt idx="284">
                  <c:v>-35.641631837070484</c:v>
                </c:pt>
                <c:pt idx="285">
                  <c:v>-35.641631837070484</c:v>
                </c:pt>
                <c:pt idx="286">
                  <c:v>-34.84959557402447</c:v>
                </c:pt>
                <c:pt idx="287">
                  <c:v>-34.057559310978462</c:v>
                </c:pt>
                <c:pt idx="288">
                  <c:v>-34.057559310978462</c:v>
                </c:pt>
                <c:pt idx="289">
                  <c:v>-32.47348678488644</c:v>
                </c:pt>
                <c:pt idx="290">
                  <c:v>-31.681450521840432</c:v>
                </c:pt>
                <c:pt idx="291">
                  <c:v>-31.681450521840432</c:v>
                </c:pt>
                <c:pt idx="292">
                  <c:v>-30.889414258794414</c:v>
                </c:pt>
                <c:pt idx="293">
                  <c:v>-30.09737799574841</c:v>
                </c:pt>
                <c:pt idx="294">
                  <c:v>-29.305341732702392</c:v>
                </c:pt>
                <c:pt idx="295">
                  <c:v>-28.513305469656387</c:v>
                </c:pt>
                <c:pt idx="296">
                  <c:v>-28.513305469656387</c:v>
                </c:pt>
                <c:pt idx="297">
                  <c:v>-27.721269206610369</c:v>
                </c:pt>
                <c:pt idx="298">
                  <c:v>-26.929232943564365</c:v>
                </c:pt>
                <c:pt idx="299">
                  <c:v>-26.137196680518354</c:v>
                </c:pt>
                <c:pt idx="300">
                  <c:v>-25.345160417472343</c:v>
                </c:pt>
                <c:pt idx="301">
                  <c:v>-25.345160417472343</c:v>
                </c:pt>
                <c:pt idx="302">
                  <c:v>-23.761087891380317</c:v>
                </c:pt>
                <c:pt idx="303">
                  <c:v>-23.761087891380317</c:v>
                </c:pt>
                <c:pt idx="304">
                  <c:v>-22.969051628334306</c:v>
                </c:pt>
                <c:pt idx="305">
                  <c:v>-21.384979102242291</c:v>
                </c:pt>
                <c:pt idx="306">
                  <c:v>-21.384979102242291</c:v>
                </c:pt>
                <c:pt idx="307">
                  <c:v>-20.592942839196279</c:v>
                </c:pt>
                <c:pt idx="308">
                  <c:v>-19.800906576150268</c:v>
                </c:pt>
                <c:pt idx="309">
                  <c:v>-19.800906576150268</c:v>
                </c:pt>
                <c:pt idx="310">
                  <c:v>-19.008870313104257</c:v>
                </c:pt>
                <c:pt idx="311">
                  <c:v>-18.216834050058246</c:v>
                </c:pt>
                <c:pt idx="312">
                  <c:v>-18.216834050058246</c:v>
                </c:pt>
                <c:pt idx="313">
                  <c:v>-16.632761523966224</c:v>
                </c:pt>
                <c:pt idx="314">
                  <c:v>-16.632761523966224</c:v>
                </c:pt>
                <c:pt idx="315">
                  <c:v>-15.840725260920216</c:v>
                </c:pt>
                <c:pt idx="316">
                  <c:v>-15.048688997874205</c:v>
                </c:pt>
                <c:pt idx="317">
                  <c:v>-14.256652734828194</c:v>
                </c:pt>
                <c:pt idx="318">
                  <c:v>-13.464616471782183</c:v>
                </c:pt>
                <c:pt idx="319">
                  <c:v>-12.672580208736171</c:v>
                </c:pt>
                <c:pt idx="320">
                  <c:v>-11.880543945690158</c:v>
                </c:pt>
                <c:pt idx="321">
                  <c:v>-11.880543945690158</c:v>
                </c:pt>
                <c:pt idx="322">
                  <c:v>-11.088507682644151</c:v>
                </c:pt>
                <c:pt idx="323">
                  <c:v>-10.29647141959814</c:v>
                </c:pt>
                <c:pt idx="324">
                  <c:v>-10.29647141959814</c:v>
                </c:pt>
                <c:pt idx="325">
                  <c:v>-9.5044351565521286</c:v>
                </c:pt>
                <c:pt idx="326">
                  <c:v>-8.7123988935061174</c:v>
                </c:pt>
                <c:pt idx="327">
                  <c:v>-7.920362630460108</c:v>
                </c:pt>
                <c:pt idx="328">
                  <c:v>-7.1283263674140969</c:v>
                </c:pt>
                <c:pt idx="329">
                  <c:v>-7.1283263674140969</c:v>
                </c:pt>
                <c:pt idx="330">
                  <c:v>-7.1283263674140969</c:v>
                </c:pt>
                <c:pt idx="331">
                  <c:v>-5.5442538413220754</c:v>
                </c:pt>
                <c:pt idx="332">
                  <c:v>-5.5442538413220754</c:v>
                </c:pt>
                <c:pt idx="333">
                  <c:v>-5.5442538413220754</c:v>
                </c:pt>
                <c:pt idx="334">
                  <c:v>-4.7522175782760643</c:v>
                </c:pt>
                <c:pt idx="335">
                  <c:v>-4.7522175782760643</c:v>
                </c:pt>
                <c:pt idx="336">
                  <c:v>-3.960181315230054</c:v>
                </c:pt>
                <c:pt idx="337">
                  <c:v>-3.960181315230054</c:v>
                </c:pt>
                <c:pt idx="338">
                  <c:v>-3.1681450521840429</c:v>
                </c:pt>
                <c:pt idx="339">
                  <c:v>-3.1681450521840429</c:v>
                </c:pt>
                <c:pt idx="340">
                  <c:v>-1.5840725260920214</c:v>
                </c:pt>
                <c:pt idx="341">
                  <c:v>-1.5840725260920214</c:v>
                </c:pt>
                <c:pt idx="342">
                  <c:v>-1.5840725260920214</c:v>
                </c:pt>
                <c:pt idx="343">
                  <c:v>-0.79203626304601071</c:v>
                </c:pt>
                <c:pt idx="344">
                  <c:v>-0.79203626304601071</c:v>
                </c:pt>
                <c:pt idx="345">
                  <c:v>0</c:v>
                </c:pt>
                <c:pt idx="346">
                  <c:v>0.79203626304601071</c:v>
                </c:pt>
                <c:pt idx="347">
                  <c:v>0.79203626304601071</c:v>
                </c:pt>
                <c:pt idx="348">
                  <c:v>0.79203626304601071</c:v>
                </c:pt>
                <c:pt idx="349">
                  <c:v>0.79203626304601071</c:v>
                </c:pt>
                <c:pt idx="350">
                  <c:v>1.5840725260920214</c:v>
                </c:pt>
                <c:pt idx="351">
                  <c:v>2.3761087891380321</c:v>
                </c:pt>
                <c:pt idx="352">
                  <c:v>2.3761087891380321</c:v>
                </c:pt>
                <c:pt idx="353">
                  <c:v>3.1681450521840429</c:v>
                </c:pt>
                <c:pt idx="354">
                  <c:v>3.1681450521840429</c:v>
                </c:pt>
                <c:pt idx="355">
                  <c:v>3.1681450521840429</c:v>
                </c:pt>
                <c:pt idx="356">
                  <c:v>3.1681450521840429</c:v>
                </c:pt>
                <c:pt idx="357">
                  <c:v>3.960181315230054</c:v>
                </c:pt>
                <c:pt idx="358">
                  <c:v>3.960181315230054</c:v>
                </c:pt>
                <c:pt idx="359">
                  <c:v>3.1681450521840429</c:v>
                </c:pt>
                <c:pt idx="360">
                  <c:v>3.1681450521840429</c:v>
                </c:pt>
                <c:pt idx="361">
                  <c:v>3.960181315230054</c:v>
                </c:pt>
                <c:pt idx="362">
                  <c:v>3.960181315230054</c:v>
                </c:pt>
                <c:pt idx="363">
                  <c:v>3.960181315230054</c:v>
                </c:pt>
                <c:pt idx="364">
                  <c:v>3.960181315230054</c:v>
                </c:pt>
                <c:pt idx="365">
                  <c:v>3.960181315230054</c:v>
                </c:pt>
                <c:pt idx="366">
                  <c:v>3.960181315230054</c:v>
                </c:pt>
                <c:pt idx="367">
                  <c:v>3.1681450521840429</c:v>
                </c:pt>
                <c:pt idx="368">
                  <c:v>3.960181315230054</c:v>
                </c:pt>
                <c:pt idx="369">
                  <c:v>3.960181315230054</c:v>
                </c:pt>
                <c:pt idx="370">
                  <c:v>3.960181315230054</c:v>
                </c:pt>
                <c:pt idx="371">
                  <c:v>3.960181315230054</c:v>
                </c:pt>
                <c:pt idx="372">
                  <c:v>4.7522175782760643</c:v>
                </c:pt>
                <c:pt idx="373">
                  <c:v>4.7522175782760643</c:v>
                </c:pt>
                <c:pt idx="374">
                  <c:v>4.7522175782760643</c:v>
                </c:pt>
                <c:pt idx="375">
                  <c:v>5.5442538413220754</c:v>
                </c:pt>
                <c:pt idx="376">
                  <c:v>5.5442538413220754</c:v>
                </c:pt>
                <c:pt idx="377">
                  <c:v>6.3362901043680857</c:v>
                </c:pt>
                <c:pt idx="378">
                  <c:v>6.3362901043680857</c:v>
                </c:pt>
                <c:pt idx="379">
                  <c:v>7.920362630460108</c:v>
                </c:pt>
                <c:pt idx="380">
                  <c:v>9.5044351565521286</c:v>
                </c:pt>
                <c:pt idx="381">
                  <c:v>13.464616471782183</c:v>
                </c:pt>
                <c:pt idx="382">
                  <c:v>24.553124154426332</c:v>
                </c:pt>
                <c:pt idx="383">
                  <c:v>48.314212045806656</c:v>
                </c:pt>
                <c:pt idx="384">
                  <c:v>49.898284571898678</c:v>
                </c:pt>
                <c:pt idx="385">
                  <c:v>49.898284571898678</c:v>
                </c:pt>
                <c:pt idx="386">
                  <c:v>50.690320834944686</c:v>
                </c:pt>
                <c:pt idx="387">
                  <c:v>50.690320834944686</c:v>
                </c:pt>
                <c:pt idx="388">
                  <c:v>51.4823570979907</c:v>
                </c:pt>
                <c:pt idx="389">
                  <c:v>51.4823570979907</c:v>
                </c:pt>
                <c:pt idx="390">
                  <c:v>51.4823570979907</c:v>
                </c:pt>
                <c:pt idx="391">
                  <c:v>52.274393361036708</c:v>
                </c:pt>
                <c:pt idx="392">
                  <c:v>53.066429624082723</c:v>
                </c:pt>
                <c:pt idx="393">
                  <c:v>52.274393361036708</c:v>
                </c:pt>
                <c:pt idx="394">
                  <c:v>53.066429624082723</c:v>
                </c:pt>
                <c:pt idx="395">
                  <c:v>53.066429624082723</c:v>
                </c:pt>
                <c:pt idx="396">
                  <c:v>53.85846588712873</c:v>
                </c:pt>
                <c:pt idx="397">
                  <c:v>53.85846588712873</c:v>
                </c:pt>
                <c:pt idx="398">
                  <c:v>53.85846588712873</c:v>
                </c:pt>
                <c:pt idx="399">
                  <c:v>53.85846588712873</c:v>
                </c:pt>
                <c:pt idx="400">
                  <c:v>54.650502150174731</c:v>
                </c:pt>
                <c:pt idx="401">
                  <c:v>55.442538413220738</c:v>
                </c:pt>
                <c:pt idx="402">
                  <c:v>55.442538413220738</c:v>
                </c:pt>
                <c:pt idx="403">
                  <c:v>56.234574676266753</c:v>
                </c:pt>
                <c:pt idx="404">
                  <c:v>55.442538413220738</c:v>
                </c:pt>
                <c:pt idx="405">
                  <c:v>56.234574676266753</c:v>
                </c:pt>
                <c:pt idx="406">
                  <c:v>56.234574676266753</c:v>
                </c:pt>
                <c:pt idx="407">
                  <c:v>56.234574676266753</c:v>
                </c:pt>
                <c:pt idx="408">
                  <c:v>57.026610939312775</c:v>
                </c:pt>
                <c:pt idx="409">
                  <c:v>57.026610939312775</c:v>
                </c:pt>
                <c:pt idx="410">
                  <c:v>57.026610939312775</c:v>
                </c:pt>
                <c:pt idx="411">
                  <c:v>57.026610939312775</c:v>
                </c:pt>
                <c:pt idx="412">
                  <c:v>57.818647202358783</c:v>
                </c:pt>
                <c:pt idx="413">
                  <c:v>57.818647202358783</c:v>
                </c:pt>
                <c:pt idx="414">
                  <c:v>57.818647202358783</c:v>
                </c:pt>
                <c:pt idx="415">
                  <c:v>57.818647202358783</c:v>
                </c:pt>
                <c:pt idx="416">
                  <c:v>57.818647202358783</c:v>
                </c:pt>
                <c:pt idx="417">
                  <c:v>57.818647202358783</c:v>
                </c:pt>
                <c:pt idx="418">
                  <c:v>58.610683465404783</c:v>
                </c:pt>
                <c:pt idx="419">
                  <c:v>58.610683465404783</c:v>
                </c:pt>
                <c:pt idx="420">
                  <c:v>58.610683465404783</c:v>
                </c:pt>
                <c:pt idx="421">
                  <c:v>58.610683465404783</c:v>
                </c:pt>
                <c:pt idx="422">
                  <c:v>58.610683465404783</c:v>
                </c:pt>
                <c:pt idx="423">
                  <c:v>58.610683465404783</c:v>
                </c:pt>
                <c:pt idx="424">
                  <c:v>59.402719728450805</c:v>
                </c:pt>
                <c:pt idx="425">
                  <c:v>58.610683465404783</c:v>
                </c:pt>
                <c:pt idx="426">
                  <c:v>58.610683465404783</c:v>
                </c:pt>
                <c:pt idx="427">
                  <c:v>59.402719728450805</c:v>
                </c:pt>
                <c:pt idx="428">
                  <c:v>58.610683465404783</c:v>
                </c:pt>
                <c:pt idx="429">
                  <c:v>59.402719728450805</c:v>
                </c:pt>
                <c:pt idx="430">
                  <c:v>58.610683465404783</c:v>
                </c:pt>
                <c:pt idx="431">
                  <c:v>59.402719728450805</c:v>
                </c:pt>
                <c:pt idx="432">
                  <c:v>59.402719728450805</c:v>
                </c:pt>
                <c:pt idx="433">
                  <c:v>59.402719728450805</c:v>
                </c:pt>
                <c:pt idx="434">
                  <c:v>58.610683465404783</c:v>
                </c:pt>
                <c:pt idx="435">
                  <c:v>59.402719728450805</c:v>
                </c:pt>
                <c:pt idx="436">
                  <c:v>59.402719728450805</c:v>
                </c:pt>
                <c:pt idx="437">
                  <c:v>60.19475599149682</c:v>
                </c:pt>
                <c:pt idx="438">
                  <c:v>58.610683465404783</c:v>
                </c:pt>
                <c:pt idx="439">
                  <c:v>59.402719728450805</c:v>
                </c:pt>
                <c:pt idx="440">
                  <c:v>58.610683465404783</c:v>
                </c:pt>
                <c:pt idx="441">
                  <c:v>58.610683465404783</c:v>
                </c:pt>
                <c:pt idx="442">
                  <c:v>59.402719728450805</c:v>
                </c:pt>
                <c:pt idx="443">
                  <c:v>59.402719728450805</c:v>
                </c:pt>
                <c:pt idx="444">
                  <c:v>58.610683465404783</c:v>
                </c:pt>
                <c:pt idx="445">
                  <c:v>58.610683465404783</c:v>
                </c:pt>
                <c:pt idx="446">
                  <c:v>58.610683465404783</c:v>
                </c:pt>
                <c:pt idx="447">
                  <c:v>58.610683465404783</c:v>
                </c:pt>
                <c:pt idx="448">
                  <c:v>57.818647202358783</c:v>
                </c:pt>
                <c:pt idx="449">
                  <c:v>58.610683465404783</c:v>
                </c:pt>
                <c:pt idx="450">
                  <c:v>58.610683465404783</c:v>
                </c:pt>
                <c:pt idx="451">
                  <c:v>57.818647202358783</c:v>
                </c:pt>
                <c:pt idx="452">
                  <c:v>57.818647202358783</c:v>
                </c:pt>
                <c:pt idx="453">
                  <c:v>57.818647202358783</c:v>
                </c:pt>
                <c:pt idx="454">
                  <c:v>57.026610939312775</c:v>
                </c:pt>
                <c:pt idx="455">
                  <c:v>57.026610939312775</c:v>
                </c:pt>
                <c:pt idx="456">
                  <c:v>57.026610939312775</c:v>
                </c:pt>
                <c:pt idx="457">
                  <c:v>57.026610939312775</c:v>
                </c:pt>
                <c:pt idx="458">
                  <c:v>56.234574676266753</c:v>
                </c:pt>
                <c:pt idx="459">
                  <c:v>56.234574676266753</c:v>
                </c:pt>
                <c:pt idx="460">
                  <c:v>55.442538413220738</c:v>
                </c:pt>
                <c:pt idx="461">
                  <c:v>56.234574676266753</c:v>
                </c:pt>
                <c:pt idx="462">
                  <c:v>55.442538413220738</c:v>
                </c:pt>
                <c:pt idx="463">
                  <c:v>55.442538413220738</c:v>
                </c:pt>
                <c:pt idx="464">
                  <c:v>55.442538413220738</c:v>
                </c:pt>
                <c:pt idx="465">
                  <c:v>54.650502150174731</c:v>
                </c:pt>
                <c:pt idx="466">
                  <c:v>53.85846588712873</c:v>
                </c:pt>
                <c:pt idx="467">
                  <c:v>53.85846588712873</c:v>
                </c:pt>
                <c:pt idx="468">
                  <c:v>53.85846588712873</c:v>
                </c:pt>
                <c:pt idx="469">
                  <c:v>53.066429624082723</c:v>
                </c:pt>
                <c:pt idx="470">
                  <c:v>53.85846588712873</c:v>
                </c:pt>
                <c:pt idx="471">
                  <c:v>53.066429624082723</c:v>
                </c:pt>
                <c:pt idx="472">
                  <c:v>52.274393361036708</c:v>
                </c:pt>
                <c:pt idx="473">
                  <c:v>52.274393361036708</c:v>
                </c:pt>
                <c:pt idx="474">
                  <c:v>51.4823570979907</c:v>
                </c:pt>
                <c:pt idx="475">
                  <c:v>51.4823570979907</c:v>
                </c:pt>
                <c:pt idx="476">
                  <c:v>51.4823570979907</c:v>
                </c:pt>
                <c:pt idx="477">
                  <c:v>50.690320834944686</c:v>
                </c:pt>
                <c:pt idx="478">
                  <c:v>50.690320834944686</c:v>
                </c:pt>
                <c:pt idx="479">
                  <c:v>49.898284571898678</c:v>
                </c:pt>
                <c:pt idx="480">
                  <c:v>49.106248308852663</c:v>
                </c:pt>
                <c:pt idx="481">
                  <c:v>49.106248308852663</c:v>
                </c:pt>
                <c:pt idx="482">
                  <c:v>48.314212045806656</c:v>
                </c:pt>
                <c:pt idx="483">
                  <c:v>48.314212045806656</c:v>
                </c:pt>
                <c:pt idx="484">
                  <c:v>47.522175782760634</c:v>
                </c:pt>
                <c:pt idx="485">
                  <c:v>47.522175782760634</c:v>
                </c:pt>
                <c:pt idx="486">
                  <c:v>46.730139519714633</c:v>
                </c:pt>
                <c:pt idx="487">
                  <c:v>45.938103256668612</c:v>
                </c:pt>
                <c:pt idx="488">
                  <c:v>45.938103256668612</c:v>
                </c:pt>
                <c:pt idx="489">
                  <c:v>45.146066993622611</c:v>
                </c:pt>
                <c:pt idx="490">
                  <c:v>44.354030730576604</c:v>
                </c:pt>
                <c:pt idx="491">
                  <c:v>44.354030730576604</c:v>
                </c:pt>
                <c:pt idx="492">
                  <c:v>43.561994467530589</c:v>
                </c:pt>
                <c:pt idx="493">
                  <c:v>43.561994467530589</c:v>
                </c:pt>
                <c:pt idx="494">
                  <c:v>42.769958204484581</c:v>
                </c:pt>
                <c:pt idx="495">
                  <c:v>41.977921941438566</c:v>
                </c:pt>
                <c:pt idx="496">
                  <c:v>41.185885678392559</c:v>
                </c:pt>
                <c:pt idx="497">
                  <c:v>41.185885678392559</c:v>
                </c:pt>
                <c:pt idx="498">
                  <c:v>41.185885678392559</c:v>
                </c:pt>
                <c:pt idx="499">
                  <c:v>40.393849415346544</c:v>
                </c:pt>
                <c:pt idx="500">
                  <c:v>39.601813152300537</c:v>
                </c:pt>
                <c:pt idx="501">
                  <c:v>38.809776889254522</c:v>
                </c:pt>
                <c:pt idx="502">
                  <c:v>38.017740626208514</c:v>
                </c:pt>
                <c:pt idx="503">
                  <c:v>38.017740626208514</c:v>
                </c:pt>
                <c:pt idx="504">
                  <c:v>37.2257043631625</c:v>
                </c:pt>
                <c:pt idx="505">
                  <c:v>36.433668100116492</c:v>
                </c:pt>
                <c:pt idx="506">
                  <c:v>35.641631837070484</c:v>
                </c:pt>
                <c:pt idx="507">
                  <c:v>34.84959557402447</c:v>
                </c:pt>
                <c:pt idx="508">
                  <c:v>34.84959557402447</c:v>
                </c:pt>
                <c:pt idx="509">
                  <c:v>34.057559310978462</c:v>
                </c:pt>
                <c:pt idx="510">
                  <c:v>33.265523047932447</c:v>
                </c:pt>
                <c:pt idx="511">
                  <c:v>32.47348678488644</c:v>
                </c:pt>
                <c:pt idx="512">
                  <c:v>31.681450521840432</c:v>
                </c:pt>
                <c:pt idx="513">
                  <c:v>31.681450521840432</c:v>
                </c:pt>
                <c:pt idx="514">
                  <c:v>30.09737799574841</c:v>
                </c:pt>
                <c:pt idx="515">
                  <c:v>30.09737799574841</c:v>
                </c:pt>
                <c:pt idx="516">
                  <c:v>29.305341732702392</c:v>
                </c:pt>
                <c:pt idx="517">
                  <c:v>28.513305469656387</c:v>
                </c:pt>
                <c:pt idx="518">
                  <c:v>28.513305469656387</c:v>
                </c:pt>
                <c:pt idx="519">
                  <c:v>26.929232943564365</c:v>
                </c:pt>
                <c:pt idx="520">
                  <c:v>26.137196680518354</c:v>
                </c:pt>
                <c:pt idx="521">
                  <c:v>26.137196680518354</c:v>
                </c:pt>
                <c:pt idx="522">
                  <c:v>25.345160417472343</c:v>
                </c:pt>
                <c:pt idx="523">
                  <c:v>24.553124154426332</c:v>
                </c:pt>
                <c:pt idx="524">
                  <c:v>23.761087891380317</c:v>
                </c:pt>
                <c:pt idx="525">
                  <c:v>22.969051628334306</c:v>
                </c:pt>
                <c:pt idx="526">
                  <c:v>22.969051628334306</c:v>
                </c:pt>
                <c:pt idx="527">
                  <c:v>22.177015365288302</c:v>
                </c:pt>
                <c:pt idx="528">
                  <c:v>21.384979102242291</c:v>
                </c:pt>
                <c:pt idx="529">
                  <c:v>20.592942839196279</c:v>
                </c:pt>
                <c:pt idx="530">
                  <c:v>19.800906576150268</c:v>
                </c:pt>
                <c:pt idx="531">
                  <c:v>19.800906576150268</c:v>
                </c:pt>
                <c:pt idx="532">
                  <c:v>19.008870313104257</c:v>
                </c:pt>
                <c:pt idx="533">
                  <c:v>18.216834050058246</c:v>
                </c:pt>
                <c:pt idx="534">
                  <c:v>17.424797787012235</c:v>
                </c:pt>
                <c:pt idx="535">
                  <c:v>16.632761523966224</c:v>
                </c:pt>
                <c:pt idx="536">
                  <c:v>15.840725260920216</c:v>
                </c:pt>
                <c:pt idx="537">
                  <c:v>15.048688997874205</c:v>
                </c:pt>
                <c:pt idx="538">
                  <c:v>14.256652734828194</c:v>
                </c:pt>
                <c:pt idx="539">
                  <c:v>14.256652734828194</c:v>
                </c:pt>
                <c:pt idx="540">
                  <c:v>12.672580208736171</c:v>
                </c:pt>
                <c:pt idx="541">
                  <c:v>11.880543945690158</c:v>
                </c:pt>
                <c:pt idx="542">
                  <c:v>12.672580208736171</c:v>
                </c:pt>
                <c:pt idx="543">
                  <c:v>11.088507682644151</c:v>
                </c:pt>
                <c:pt idx="544">
                  <c:v>11.088507682644151</c:v>
                </c:pt>
                <c:pt idx="545">
                  <c:v>10.29647141959814</c:v>
                </c:pt>
                <c:pt idx="546">
                  <c:v>9.5044351565521286</c:v>
                </c:pt>
                <c:pt idx="547">
                  <c:v>9.5044351565521286</c:v>
                </c:pt>
                <c:pt idx="548">
                  <c:v>8.7123988935061174</c:v>
                </c:pt>
                <c:pt idx="549">
                  <c:v>8.7123988935061174</c:v>
                </c:pt>
                <c:pt idx="550">
                  <c:v>7.920362630460108</c:v>
                </c:pt>
                <c:pt idx="551">
                  <c:v>7.1283263674140969</c:v>
                </c:pt>
                <c:pt idx="552">
                  <c:v>6.3362901043680857</c:v>
                </c:pt>
                <c:pt idx="553">
                  <c:v>6.3362901043680857</c:v>
                </c:pt>
                <c:pt idx="554">
                  <c:v>6.3362901043680857</c:v>
                </c:pt>
                <c:pt idx="555">
                  <c:v>5.5442538413220754</c:v>
                </c:pt>
                <c:pt idx="556">
                  <c:v>4.7522175782760643</c:v>
                </c:pt>
                <c:pt idx="557">
                  <c:v>3.1681450521840429</c:v>
                </c:pt>
                <c:pt idx="558">
                  <c:v>3.960181315230054</c:v>
                </c:pt>
                <c:pt idx="559">
                  <c:v>3.1681450521840429</c:v>
                </c:pt>
                <c:pt idx="560">
                  <c:v>3.1681450521840429</c:v>
                </c:pt>
                <c:pt idx="561">
                  <c:v>3.1681450521840429</c:v>
                </c:pt>
                <c:pt idx="562">
                  <c:v>2.3761087891380321</c:v>
                </c:pt>
                <c:pt idx="563">
                  <c:v>1.5840725260920214</c:v>
                </c:pt>
                <c:pt idx="564">
                  <c:v>1.5840725260920214</c:v>
                </c:pt>
                <c:pt idx="565">
                  <c:v>0.79203626304601071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-0.79203626304601071</c:v>
                </c:pt>
                <c:pt idx="570">
                  <c:v>-1.5840725260920214</c:v>
                </c:pt>
                <c:pt idx="571">
                  <c:v>-1.5840725260920214</c:v>
                </c:pt>
                <c:pt idx="572">
                  <c:v>-1.5840725260920214</c:v>
                </c:pt>
                <c:pt idx="573">
                  <c:v>-2.3761087891380321</c:v>
                </c:pt>
                <c:pt idx="574">
                  <c:v>-2.3761087891380321</c:v>
                </c:pt>
                <c:pt idx="575">
                  <c:v>-2.3761087891380321</c:v>
                </c:pt>
                <c:pt idx="576">
                  <c:v>-3.1681450521840429</c:v>
                </c:pt>
                <c:pt idx="577">
                  <c:v>-3.1681450521840429</c:v>
                </c:pt>
                <c:pt idx="578">
                  <c:v>-3.1681450521840429</c:v>
                </c:pt>
                <c:pt idx="579">
                  <c:v>-3.1681450521840429</c:v>
                </c:pt>
                <c:pt idx="580">
                  <c:v>-3.1681450521840429</c:v>
                </c:pt>
                <c:pt idx="581">
                  <c:v>-3.1681450521840429</c:v>
                </c:pt>
                <c:pt idx="582">
                  <c:v>-3.960181315230054</c:v>
                </c:pt>
                <c:pt idx="583">
                  <c:v>-3.1681450521840429</c:v>
                </c:pt>
                <c:pt idx="584">
                  <c:v>-3.1681450521840429</c:v>
                </c:pt>
                <c:pt idx="585">
                  <c:v>-3.960181315230054</c:v>
                </c:pt>
                <c:pt idx="586">
                  <c:v>-3.1681450521840429</c:v>
                </c:pt>
                <c:pt idx="587">
                  <c:v>-3.960181315230054</c:v>
                </c:pt>
                <c:pt idx="588">
                  <c:v>-3.960181315230054</c:v>
                </c:pt>
                <c:pt idx="589">
                  <c:v>-3.960181315230054</c:v>
                </c:pt>
                <c:pt idx="590">
                  <c:v>-3.960181315230054</c:v>
                </c:pt>
                <c:pt idx="591">
                  <c:v>-3.960181315230054</c:v>
                </c:pt>
                <c:pt idx="592">
                  <c:v>-3.960181315230054</c:v>
                </c:pt>
                <c:pt idx="593">
                  <c:v>-3.960181315230054</c:v>
                </c:pt>
                <c:pt idx="594">
                  <c:v>-4.7522175782760643</c:v>
                </c:pt>
                <c:pt idx="595">
                  <c:v>-3.960181315230054</c:v>
                </c:pt>
                <c:pt idx="596">
                  <c:v>-4.7522175782760643</c:v>
                </c:pt>
                <c:pt idx="597">
                  <c:v>-4.7522175782760643</c:v>
                </c:pt>
                <c:pt idx="598">
                  <c:v>-5.5442538413220754</c:v>
                </c:pt>
                <c:pt idx="599">
                  <c:v>-6.3362901043680857</c:v>
                </c:pt>
                <c:pt idx="600">
                  <c:v>-7.1283263674140969</c:v>
                </c:pt>
                <c:pt idx="601">
                  <c:v>-8.7123988935061174</c:v>
                </c:pt>
                <c:pt idx="602">
                  <c:v>-11.880543945690158</c:v>
                </c:pt>
                <c:pt idx="603">
                  <c:v>-21.384979102242291</c:v>
                </c:pt>
                <c:pt idx="604">
                  <c:v>-47.522175782760634</c:v>
                </c:pt>
                <c:pt idx="605">
                  <c:v>-49.898284571898678</c:v>
                </c:pt>
                <c:pt idx="606">
                  <c:v>-49.898284571898678</c:v>
                </c:pt>
                <c:pt idx="607">
                  <c:v>-50.690320834944686</c:v>
                </c:pt>
                <c:pt idx="608">
                  <c:v>-50.690320834944686</c:v>
                </c:pt>
                <c:pt idx="609">
                  <c:v>-50.690320834944686</c:v>
                </c:pt>
                <c:pt idx="610">
                  <c:v>-51.4823570979907</c:v>
                </c:pt>
                <c:pt idx="611">
                  <c:v>-52.274393361036708</c:v>
                </c:pt>
                <c:pt idx="612">
                  <c:v>-51.4823570979907</c:v>
                </c:pt>
                <c:pt idx="613">
                  <c:v>-52.274393361036708</c:v>
                </c:pt>
                <c:pt idx="614">
                  <c:v>-52.274393361036708</c:v>
                </c:pt>
                <c:pt idx="615">
                  <c:v>-53.066429624082723</c:v>
                </c:pt>
                <c:pt idx="616">
                  <c:v>-52.274393361036708</c:v>
                </c:pt>
                <c:pt idx="617">
                  <c:v>-53.066429624082723</c:v>
                </c:pt>
                <c:pt idx="618">
                  <c:v>-53.85846588712873</c:v>
                </c:pt>
                <c:pt idx="619">
                  <c:v>-54.650502150174731</c:v>
                </c:pt>
                <c:pt idx="620">
                  <c:v>-54.650502150174731</c:v>
                </c:pt>
                <c:pt idx="621">
                  <c:v>-54.650502150174731</c:v>
                </c:pt>
                <c:pt idx="622">
                  <c:v>-54.650502150174731</c:v>
                </c:pt>
                <c:pt idx="623">
                  <c:v>-54.650502150174731</c:v>
                </c:pt>
                <c:pt idx="624">
                  <c:v>-55.442538413220738</c:v>
                </c:pt>
                <c:pt idx="625">
                  <c:v>-55.442538413220738</c:v>
                </c:pt>
                <c:pt idx="626">
                  <c:v>-55.442538413220738</c:v>
                </c:pt>
                <c:pt idx="627">
                  <c:v>-55.442538413220738</c:v>
                </c:pt>
                <c:pt idx="628">
                  <c:v>-56.234574676266753</c:v>
                </c:pt>
                <c:pt idx="629">
                  <c:v>-56.234574676266753</c:v>
                </c:pt>
                <c:pt idx="630">
                  <c:v>-56.234574676266753</c:v>
                </c:pt>
                <c:pt idx="631">
                  <c:v>-57.026610939312775</c:v>
                </c:pt>
                <c:pt idx="632">
                  <c:v>-56.234574676266753</c:v>
                </c:pt>
                <c:pt idx="633">
                  <c:v>-57.026610939312775</c:v>
                </c:pt>
                <c:pt idx="634">
                  <c:v>-57.026610939312775</c:v>
                </c:pt>
                <c:pt idx="635">
                  <c:v>-57.818647202358783</c:v>
                </c:pt>
                <c:pt idx="636">
                  <c:v>-57.818647202358783</c:v>
                </c:pt>
                <c:pt idx="637">
                  <c:v>-57.818647202358783</c:v>
                </c:pt>
                <c:pt idx="638">
                  <c:v>-57.818647202358783</c:v>
                </c:pt>
                <c:pt idx="639">
                  <c:v>-57.818647202358783</c:v>
                </c:pt>
                <c:pt idx="640">
                  <c:v>-57.818647202358783</c:v>
                </c:pt>
                <c:pt idx="641">
                  <c:v>-58.610683465404783</c:v>
                </c:pt>
                <c:pt idx="642">
                  <c:v>-58.610683465404783</c:v>
                </c:pt>
                <c:pt idx="643">
                  <c:v>-58.610683465404783</c:v>
                </c:pt>
                <c:pt idx="644">
                  <c:v>-58.610683465404783</c:v>
                </c:pt>
                <c:pt idx="645">
                  <c:v>-58.610683465404783</c:v>
                </c:pt>
                <c:pt idx="646">
                  <c:v>-58.610683465404783</c:v>
                </c:pt>
                <c:pt idx="647">
                  <c:v>-58.610683465404783</c:v>
                </c:pt>
                <c:pt idx="648">
                  <c:v>-58.610683465404783</c:v>
                </c:pt>
                <c:pt idx="649">
                  <c:v>-59.402719728450805</c:v>
                </c:pt>
                <c:pt idx="650">
                  <c:v>-58.610683465404783</c:v>
                </c:pt>
                <c:pt idx="651">
                  <c:v>-59.402719728450805</c:v>
                </c:pt>
                <c:pt idx="652">
                  <c:v>-58.610683465404783</c:v>
                </c:pt>
                <c:pt idx="653">
                  <c:v>-59.402719728450805</c:v>
                </c:pt>
                <c:pt idx="654">
                  <c:v>-59.402719728450805</c:v>
                </c:pt>
                <c:pt idx="655">
                  <c:v>-58.610683465404783</c:v>
                </c:pt>
                <c:pt idx="656">
                  <c:v>-59.402719728450805</c:v>
                </c:pt>
                <c:pt idx="657">
                  <c:v>-58.610683465404783</c:v>
                </c:pt>
                <c:pt idx="658">
                  <c:v>-59.402719728450805</c:v>
                </c:pt>
                <c:pt idx="659">
                  <c:v>-59.402719728450805</c:v>
                </c:pt>
                <c:pt idx="660">
                  <c:v>-59.402719728450805</c:v>
                </c:pt>
                <c:pt idx="661">
                  <c:v>-58.610683465404783</c:v>
                </c:pt>
                <c:pt idx="662">
                  <c:v>-58.610683465404783</c:v>
                </c:pt>
                <c:pt idx="663">
                  <c:v>-58.610683465404783</c:v>
                </c:pt>
                <c:pt idx="664">
                  <c:v>-58.610683465404783</c:v>
                </c:pt>
                <c:pt idx="665">
                  <c:v>-58.610683465404783</c:v>
                </c:pt>
                <c:pt idx="666">
                  <c:v>-58.610683465404783</c:v>
                </c:pt>
                <c:pt idx="667">
                  <c:v>-58.610683465404783</c:v>
                </c:pt>
                <c:pt idx="668">
                  <c:v>-57.818647202358783</c:v>
                </c:pt>
                <c:pt idx="669">
                  <c:v>-57.818647202358783</c:v>
                </c:pt>
                <c:pt idx="670">
                  <c:v>-58.610683465404783</c:v>
                </c:pt>
                <c:pt idx="671">
                  <c:v>-58.610683465404783</c:v>
                </c:pt>
                <c:pt idx="672">
                  <c:v>-57.818647202358783</c:v>
                </c:pt>
                <c:pt idx="673">
                  <c:v>-57.026610939312775</c:v>
                </c:pt>
                <c:pt idx="674">
                  <c:v>-57.026610939312775</c:v>
                </c:pt>
                <c:pt idx="675">
                  <c:v>-57.026610939312775</c:v>
                </c:pt>
                <c:pt idx="676">
                  <c:v>-57.026610939312775</c:v>
                </c:pt>
                <c:pt idx="677">
                  <c:v>-57.026610939312775</c:v>
                </c:pt>
                <c:pt idx="678">
                  <c:v>-57.026610939312775</c:v>
                </c:pt>
                <c:pt idx="679">
                  <c:v>-56.234574676266753</c:v>
                </c:pt>
                <c:pt idx="680">
                  <c:v>-56.234574676266753</c:v>
                </c:pt>
                <c:pt idx="681">
                  <c:v>-56.234574676266753</c:v>
                </c:pt>
                <c:pt idx="682">
                  <c:v>-55.442538413220738</c:v>
                </c:pt>
                <c:pt idx="683">
                  <c:v>-55.442538413220738</c:v>
                </c:pt>
                <c:pt idx="684">
                  <c:v>-55.442538413220738</c:v>
                </c:pt>
                <c:pt idx="685">
                  <c:v>-54.650502150174731</c:v>
                </c:pt>
                <c:pt idx="686">
                  <c:v>-54.650502150174731</c:v>
                </c:pt>
                <c:pt idx="687">
                  <c:v>-54.650502150174731</c:v>
                </c:pt>
                <c:pt idx="688">
                  <c:v>-54.650502150174731</c:v>
                </c:pt>
                <c:pt idx="689">
                  <c:v>-53.85846588712873</c:v>
                </c:pt>
                <c:pt idx="690">
                  <c:v>-53.066429624082723</c:v>
                </c:pt>
                <c:pt idx="691">
                  <c:v>-53.066429624082723</c:v>
                </c:pt>
                <c:pt idx="692">
                  <c:v>-52.274393361036708</c:v>
                </c:pt>
                <c:pt idx="693">
                  <c:v>-52.274393361036708</c:v>
                </c:pt>
                <c:pt idx="694">
                  <c:v>-51.4823570979907</c:v>
                </c:pt>
                <c:pt idx="695">
                  <c:v>-51.4823570979907</c:v>
                </c:pt>
                <c:pt idx="696">
                  <c:v>-51.4823570979907</c:v>
                </c:pt>
                <c:pt idx="697">
                  <c:v>-50.690320834944686</c:v>
                </c:pt>
                <c:pt idx="698">
                  <c:v>-50.690320834944686</c:v>
                </c:pt>
                <c:pt idx="699">
                  <c:v>-49.898284571898678</c:v>
                </c:pt>
                <c:pt idx="700">
                  <c:v>-49.898284571898678</c:v>
                </c:pt>
                <c:pt idx="701">
                  <c:v>-49.898284571898678</c:v>
                </c:pt>
                <c:pt idx="702">
                  <c:v>-48.314212045806656</c:v>
                </c:pt>
                <c:pt idx="703">
                  <c:v>-48.314212045806656</c:v>
                </c:pt>
                <c:pt idx="704">
                  <c:v>-48.314212045806656</c:v>
                </c:pt>
                <c:pt idx="705">
                  <c:v>-47.522175782760634</c:v>
                </c:pt>
                <c:pt idx="706">
                  <c:v>-46.730139519714633</c:v>
                </c:pt>
                <c:pt idx="707">
                  <c:v>-46.730139519714633</c:v>
                </c:pt>
                <c:pt idx="708">
                  <c:v>-45.938103256668612</c:v>
                </c:pt>
                <c:pt idx="709">
                  <c:v>-45.938103256668612</c:v>
                </c:pt>
                <c:pt idx="710">
                  <c:v>-45.146066993622611</c:v>
                </c:pt>
                <c:pt idx="711">
                  <c:v>-45.146066993622611</c:v>
                </c:pt>
                <c:pt idx="712">
                  <c:v>-44.354030730576604</c:v>
                </c:pt>
                <c:pt idx="713">
                  <c:v>-44.354030730576604</c:v>
                </c:pt>
                <c:pt idx="714">
                  <c:v>-43.561994467530589</c:v>
                </c:pt>
                <c:pt idx="715">
                  <c:v>-41.977921941438566</c:v>
                </c:pt>
                <c:pt idx="716">
                  <c:v>-41.977921941438566</c:v>
                </c:pt>
                <c:pt idx="717">
                  <c:v>-41.185885678392559</c:v>
                </c:pt>
                <c:pt idx="718">
                  <c:v>-41.185885678392559</c:v>
                </c:pt>
                <c:pt idx="719">
                  <c:v>-40.393849415346544</c:v>
                </c:pt>
                <c:pt idx="720">
                  <c:v>-39.601813152300537</c:v>
                </c:pt>
                <c:pt idx="721">
                  <c:v>-39.601813152300537</c:v>
                </c:pt>
                <c:pt idx="722">
                  <c:v>-38.809776889254522</c:v>
                </c:pt>
                <c:pt idx="723">
                  <c:v>-38.017740626208514</c:v>
                </c:pt>
                <c:pt idx="724">
                  <c:v>-37.2257043631625</c:v>
                </c:pt>
                <c:pt idx="725">
                  <c:v>-36.433668100116492</c:v>
                </c:pt>
                <c:pt idx="726">
                  <c:v>-36.433668100116492</c:v>
                </c:pt>
                <c:pt idx="727">
                  <c:v>-35.641631837070484</c:v>
                </c:pt>
                <c:pt idx="728">
                  <c:v>-34.057559310978462</c:v>
                </c:pt>
                <c:pt idx="729">
                  <c:v>-34.057559310978462</c:v>
                </c:pt>
                <c:pt idx="730">
                  <c:v>-34.057559310978462</c:v>
                </c:pt>
                <c:pt idx="731">
                  <c:v>-33.265523047932447</c:v>
                </c:pt>
                <c:pt idx="732">
                  <c:v>-32.47348678488644</c:v>
                </c:pt>
                <c:pt idx="733">
                  <c:v>-31.681450521840432</c:v>
                </c:pt>
                <c:pt idx="734">
                  <c:v>-30.889414258794414</c:v>
                </c:pt>
                <c:pt idx="735">
                  <c:v>-30.889414258794414</c:v>
                </c:pt>
                <c:pt idx="736">
                  <c:v>-30.09737799574841</c:v>
                </c:pt>
                <c:pt idx="737">
                  <c:v>-29.305341732702392</c:v>
                </c:pt>
                <c:pt idx="738">
                  <c:v>-29.305341732702392</c:v>
                </c:pt>
                <c:pt idx="739">
                  <c:v>-27.721269206610369</c:v>
                </c:pt>
                <c:pt idx="740">
                  <c:v>-26.929232943564365</c:v>
                </c:pt>
                <c:pt idx="741">
                  <c:v>-26.137196680518354</c:v>
                </c:pt>
                <c:pt idx="742">
                  <c:v>-26.137196680518354</c:v>
                </c:pt>
                <c:pt idx="743">
                  <c:v>-24.553124154426332</c:v>
                </c:pt>
                <c:pt idx="744">
                  <c:v>-24.553124154426332</c:v>
                </c:pt>
                <c:pt idx="745">
                  <c:v>-23.761087891380317</c:v>
                </c:pt>
                <c:pt idx="746">
                  <c:v>-22.969051628334306</c:v>
                </c:pt>
                <c:pt idx="747">
                  <c:v>-22.969051628334306</c:v>
                </c:pt>
                <c:pt idx="748">
                  <c:v>-21.384979102242291</c:v>
                </c:pt>
                <c:pt idx="749">
                  <c:v>-21.384979102242291</c:v>
                </c:pt>
                <c:pt idx="750">
                  <c:v>-20.592942839196279</c:v>
                </c:pt>
                <c:pt idx="751">
                  <c:v>-19.800906576150268</c:v>
                </c:pt>
                <c:pt idx="752">
                  <c:v>-19.008870313104257</c:v>
                </c:pt>
                <c:pt idx="753">
                  <c:v>-18.216834050058246</c:v>
                </c:pt>
                <c:pt idx="754">
                  <c:v>-17.424797787012235</c:v>
                </c:pt>
                <c:pt idx="755">
                  <c:v>-17.424797787012235</c:v>
                </c:pt>
                <c:pt idx="756">
                  <c:v>-16.632761523966224</c:v>
                </c:pt>
                <c:pt idx="757">
                  <c:v>-15.048688997874205</c:v>
                </c:pt>
                <c:pt idx="758">
                  <c:v>-15.048688997874205</c:v>
                </c:pt>
                <c:pt idx="759">
                  <c:v>-15.048688997874205</c:v>
                </c:pt>
                <c:pt idx="760">
                  <c:v>-14.256652734828194</c:v>
                </c:pt>
                <c:pt idx="761">
                  <c:v>-13.464616471782183</c:v>
                </c:pt>
                <c:pt idx="762">
                  <c:v>-12.672580208736171</c:v>
                </c:pt>
                <c:pt idx="763">
                  <c:v>-11.088507682644151</c:v>
                </c:pt>
                <c:pt idx="764">
                  <c:v>-11.880543945690158</c:v>
                </c:pt>
                <c:pt idx="765">
                  <c:v>-11.088507682644151</c:v>
                </c:pt>
                <c:pt idx="766">
                  <c:v>-10.29647141959814</c:v>
                </c:pt>
                <c:pt idx="767">
                  <c:v>-9.5044351565521286</c:v>
                </c:pt>
                <c:pt idx="768">
                  <c:v>-8.7123988935061174</c:v>
                </c:pt>
                <c:pt idx="769">
                  <c:v>-8.7123988935061174</c:v>
                </c:pt>
                <c:pt idx="770">
                  <c:v>-7.920362630460108</c:v>
                </c:pt>
                <c:pt idx="771">
                  <c:v>-7.1283263674140969</c:v>
                </c:pt>
                <c:pt idx="772">
                  <c:v>-7.1283263674140969</c:v>
                </c:pt>
                <c:pt idx="773">
                  <c:v>-5.5442538413220754</c:v>
                </c:pt>
                <c:pt idx="774">
                  <c:v>-5.5442538413220754</c:v>
                </c:pt>
                <c:pt idx="775">
                  <c:v>-5.5442538413220754</c:v>
                </c:pt>
                <c:pt idx="776">
                  <c:v>-4.7522175782760643</c:v>
                </c:pt>
                <c:pt idx="777">
                  <c:v>-4.7522175782760643</c:v>
                </c:pt>
                <c:pt idx="778">
                  <c:v>-3.960181315230054</c:v>
                </c:pt>
                <c:pt idx="779">
                  <c:v>-3.1681450521840429</c:v>
                </c:pt>
                <c:pt idx="780">
                  <c:v>-3.1681450521840429</c:v>
                </c:pt>
                <c:pt idx="781">
                  <c:v>-2.3761087891380321</c:v>
                </c:pt>
                <c:pt idx="782">
                  <c:v>-2.3761087891380321</c:v>
                </c:pt>
                <c:pt idx="783">
                  <c:v>-1.5840725260920214</c:v>
                </c:pt>
                <c:pt idx="784">
                  <c:v>-1.5840725260920214</c:v>
                </c:pt>
                <c:pt idx="785">
                  <c:v>-0.79203626304601071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0.79203626304601071</c:v>
                </c:pt>
                <c:pt idx="790">
                  <c:v>0.79203626304601071</c:v>
                </c:pt>
                <c:pt idx="791">
                  <c:v>1.5840725260920214</c:v>
                </c:pt>
                <c:pt idx="792">
                  <c:v>1.5840725260920214</c:v>
                </c:pt>
                <c:pt idx="793">
                  <c:v>2.3761087891380321</c:v>
                </c:pt>
                <c:pt idx="794">
                  <c:v>2.3761087891380321</c:v>
                </c:pt>
                <c:pt idx="795">
                  <c:v>2.3761087891380321</c:v>
                </c:pt>
                <c:pt idx="796">
                  <c:v>3.1681450521840429</c:v>
                </c:pt>
                <c:pt idx="797">
                  <c:v>3.1681450521840429</c:v>
                </c:pt>
                <c:pt idx="798">
                  <c:v>3.1681450521840429</c:v>
                </c:pt>
                <c:pt idx="799">
                  <c:v>3.1681450521840429</c:v>
                </c:pt>
                <c:pt idx="800">
                  <c:v>3.960181315230054</c:v>
                </c:pt>
                <c:pt idx="801">
                  <c:v>3.1681450521840429</c:v>
                </c:pt>
                <c:pt idx="802">
                  <c:v>3.960181315230054</c:v>
                </c:pt>
                <c:pt idx="803">
                  <c:v>3.960181315230054</c:v>
                </c:pt>
                <c:pt idx="804">
                  <c:v>3.960181315230054</c:v>
                </c:pt>
                <c:pt idx="805">
                  <c:v>3.1681450521840429</c:v>
                </c:pt>
                <c:pt idx="806">
                  <c:v>3.1681450521840429</c:v>
                </c:pt>
                <c:pt idx="807">
                  <c:v>3.1681450521840429</c:v>
                </c:pt>
                <c:pt idx="808">
                  <c:v>3.960181315230054</c:v>
                </c:pt>
                <c:pt idx="809">
                  <c:v>3.960181315230054</c:v>
                </c:pt>
                <c:pt idx="810">
                  <c:v>4.7522175782760643</c:v>
                </c:pt>
                <c:pt idx="811">
                  <c:v>3.960181315230054</c:v>
                </c:pt>
                <c:pt idx="812">
                  <c:v>3.960181315230054</c:v>
                </c:pt>
                <c:pt idx="813">
                  <c:v>4.7522175782760643</c:v>
                </c:pt>
                <c:pt idx="814">
                  <c:v>3.960181315230054</c:v>
                </c:pt>
                <c:pt idx="815">
                  <c:v>4.7522175782760643</c:v>
                </c:pt>
                <c:pt idx="816">
                  <c:v>4.7522175782760643</c:v>
                </c:pt>
                <c:pt idx="817">
                  <c:v>5.5442538413220754</c:v>
                </c:pt>
                <c:pt idx="818">
                  <c:v>5.5442538413220754</c:v>
                </c:pt>
                <c:pt idx="819">
                  <c:v>5.5442538413220754</c:v>
                </c:pt>
                <c:pt idx="820">
                  <c:v>6.3362901043680857</c:v>
                </c:pt>
                <c:pt idx="821">
                  <c:v>7.1283263674140969</c:v>
                </c:pt>
                <c:pt idx="822">
                  <c:v>8.7123988935061174</c:v>
                </c:pt>
                <c:pt idx="823">
                  <c:v>11.880543945690158</c:v>
                </c:pt>
                <c:pt idx="824">
                  <c:v>19.008870313104257</c:v>
                </c:pt>
                <c:pt idx="825">
                  <c:v>44.354030730576604</c:v>
                </c:pt>
                <c:pt idx="826">
                  <c:v>49.898284571898678</c:v>
                </c:pt>
                <c:pt idx="827">
                  <c:v>49.898284571898678</c:v>
                </c:pt>
                <c:pt idx="828">
                  <c:v>50.690320834944686</c:v>
                </c:pt>
                <c:pt idx="829">
                  <c:v>50.690320834944686</c:v>
                </c:pt>
                <c:pt idx="830">
                  <c:v>51.4823570979907</c:v>
                </c:pt>
                <c:pt idx="831">
                  <c:v>51.4823570979907</c:v>
                </c:pt>
                <c:pt idx="832">
                  <c:v>52.274393361036708</c:v>
                </c:pt>
                <c:pt idx="833">
                  <c:v>52.274393361036708</c:v>
                </c:pt>
                <c:pt idx="834">
                  <c:v>52.274393361036708</c:v>
                </c:pt>
                <c:pt idx="835">
                  <c:v>52.274393361036708</c:v>
                </c:pt>
                <c:pt idx="836">
                  <c:v>53.85846588712873</c:v>
                </c:pt>
                <c:pt idx="837">
                  <c:v>53.066429624082723</c:v>
                </c:pt>
                <c:pt idx="838">
                  <c:v>53.85846588712873</c:v>
                </c:pt>
                <c:pt idx="839">
                  <c:v>53.85846588712873</c:v>
                </c:pt>
                <c:pt idx="840">
                  <c:v>53.85846588712873</c:v>
                </c:pt>
                <c:pt idx="841">
                  <c:v>53.85846588712873</c:v>
                </c:pt>
                <c:pt idx="842">
                  <c:v>54.650502150174731</c:v>
                </c:pt>
                <c:pt idx="843">
                  <c:v>54.650502150174731</c:v>
                </c:pt>
                <c:pt idx="844">
                  <c:v>54.650502150174731</c:v>
                </c:pt>
                <c:pt idx="845">
                  <c:v>55.442538413220738</c:v>
                </c:pt>
                <c:pt idx="846">
                  <c:v>55.442538413220738</c:v>
                </c:pt>
                <c:pt idx="847">
                  <c:v>56.234574676266753</c:v>
                </c:pt>
                <c:pt idx="848">
                  <c:v>55.442538413220738</c:v>
                </c:pt>
                <c:pt idx="849">
                  <c:v>56.234574676266753</c:v>
                </c:pt>
                <c:pt idx="850">
                  <c:v>56.234574676266753</c:v>
                </c:pt>
                <c:pt idx="851">
                  <c:v>57.026610939312775</c:v>
                </c:pt>
                <c:pt idx="852">
                  <c:v>57.026610939312775</c:v>
                </c:pt>
                <c:pt idx="853">
                  <c:v>57.026610939312775</c:v>
                </c:pt>
                <c:pt idx="854">
                  <c:v>57.026610939312775</c:v>
                </c:pt>
                <c:pt idx="855">
                  <c:v>57.818647202358783</c:v>
                </c:pt>
                <c:pt idx="856">
                  <c:v>57.026610939312775</c:v>
                </c:pt>
                <c:pt idx="857">
                  <c:v>57.818647202358783</c:v>
                </c:pt>
                <c:pt idx="858">
                  <c:v>57.818647202358783</c:v>
                </c:pt>
                <c:pt idx="859">
                  <c:v>57.818647202358783</c:v>
                </c:pt>
                <c:pt idx="860">
                  <c:v>58.610683465404783</c:v>
                </c:pt>
                <c:pt idx="861">
                  <c:v>57.818647202358783</c:v>
                </c:pt>
                <c:pt idx="862">
                  <c:v>58.610683465404783</c:v>
                </c:pt>
                <c:pt idx="863">
                  <c:v>58.610683465404783</c:v>
                </c:pt>
                <c:pt idx="864">
                  <c:v>58.610683465404783</c:v>
                </c:pt>
                <c:pt idx="865">
                  <c:v>58.610683465404783</c:v>
                </c:pt>
                <c:pt idx="866">
                  <c:v>59.402719728450805</c:v>
                </c:pt>
                <c:pt idx="867">
                  <c:v>58.610683465404783</c:v>
                </c:pt>
                <c:pt idx="868">
                  <c:v>59.402719728450805</c:v>
                </c:pt>
                <c:pt idx="869">
                  <c:v>59.402719728450805</c:v>
                </c:pt>
                <c:pt idx="870">
                  <c:v>58.610683465404783</c:v>
                </c:pt>
                <c:pt idx="871">
                  <c:v>59.402719728450805</c:v>
                </c:pt>
                <c:pt idx="872">
                  <c:v>59.402719728450805</c:v>
                </c:pt>
                <c:pt idx="873">
                  <c:v>59.402719728450805</c:v>
                </c:pt>
                <c:pt idx="874">
                  <c:v>59.402719728450805</c:v>
                </c:pt>
                <c:pt idx="875">
                  <c:v>59.402719728450805</c:v>
                </c:pt>
                <c:pt idx="876">
                  <c:v>59.402719728450805</c:v>
                </c:pt>
                <c:pt idx="877">
                  <c:v>59.402719728450805</c:v>
                </c:pt>
                <c:pt idx="878">
                  <c:v>59.402719728450805</c:v>
                </c:pt>
                <c:pt idx="879">
                  <c:v>59.402719728450805</c:v>
                </c:pt>
                <c:pt idx="880">
                  <c:v>59.402719728450805</c:v>
                </c:pt>
                <c:pt idx="881">
                  <c:v>58.610683465404783</c:v>
                </c:pt>
                <c:pt idx="882">
                  <c:v>58.610683465404783</c:v>
                </c:pt>
                <c:pt idx="883">
                  <c:v>58.610683465404783</c:v>
                </c:pt>
                <c:pt idx="884">
                  <c:v>58.610683465404783</c:v>
                </c:pt>
                <c:pt idx="885">
                  <c:v>59.402719728450805</c:v>
                </c:pt>
                <c:pt idx="886">
                  <c:v>58.610683465404783</c:v>
                </c:pt>
                <c:pt idx="887">
                  <c:v>58.610683465404783</c:v>
                </c:pt>
                <c:pt idx="888">
                  <c:v>58.610683465404783</c:v>
                </c:pt>
                <c:pt idx="889">
                  <c:v>58.610683465404783</c:v>
                </c:pt>
                <c:pt idx="890">
                  <c:v>58.610683465404783</c:v>
                </c:pt>
                <c:pt idx="891">
                  <c:v>58.610683465404783</c:v>
                </c:pt>
                <c:pt idx="892">
                  <c:v>58.610683465404783</c:v>
                </c:pt>
                <c:pt idx="893">
                  <c:v>57.818647202358783</c:v>
                </c:pt>
                <c:pt idx="894">
                  <c:v>57.818647202358783</c:v>
                </c:pt>
                <c:pt idx="895">
                  <c:v>58.610683465404783</c:v>
                </c:pt>
                <c:pt idx="896">
                  <c:v>57.818647202358783</c:v>
                </c:pt>
                <c:pt idx="897">
                  <c:v>57.026610939312775</c:v>
                </c:pt>
                <c:pt idx="898">
                  <c:v>57.026610939312775</c:v>
                </c:pt>
                <c:pt idx="899">
                  <c:v>57.026610939312775</c:v>
                </c:pt>
                <c:pt idx="900">
                  <c:v>56.234574676266753</c:v>
                </c:pt>
                <c:pt idx="901">
                  <c:v>56.234574676266753</c:v>
                </c:pt>
                <c:pt idx="902">
                  <c:v>56.234574676266753</c:v>
                </c:pt>
                <c:pt idx="903">
                  <c:v>56.234574676266753</c:v>
                </c:pt>
                <c:pt idx="904">
                  <c:v>56.234574676266753</c:v>
                </c:pt>
                <c:pt idx="905">
                  <c:v>55.442538413220738</c:v>
                </c:pt>
                <c:pt idx="906">
                  <c:v>54.650502150174731</c:v>
                </c:pt>
                <c:pt idx="907">
                  <c:v>54.650502150174731</c:v>
                </c:pt>
                <c:pt idx="908">
                  <c:v>53.85846588712873</c:v>
                </c:pt>
                <c:pt idx="909">
                  <c:v>54.650502150174731</c:v>
                </c:pt>
                <c:pt idx="910">
                  <c:v>53.85846588712873</c:v>
                </c:pt>
                <c:pt idx="911">
                  <c:v>53.85846588712873</c:v>
                </c:pt>
                <c:pt idx="912">
                  <c:v>53.066429624082723</c:v>
                </c:pt>
                <c:pt idx="913">
                  <c:v>53.066429624082723</c:v>
                </c:pt>
                <c:pt idx="914">
                  <c:v>53.066429624082723</c:v>
                </c:pt>
                <c:pt idx="915">
                  <c:v>52.274393361036708</c:v>
                </c:pt>
                <c:pt idx="916">
                  <c:v>52.274393361036708</c:v>
                </c:pt>
                <c:pt idx="917">
                  <c:v>52.274393361036708</c:v>
                </c:pt>
                <c:pt idx="918">
                  <c:v>50.690320834944686</c:v>
                </c:pt>
                <c:pt idx="919">
                  <c:v>50.690320834944686</c:v>
                </c:pt>
                <c:pt idx="920">
                  <c:v>49.898284571898678</c:v>
                </c:pt>
                <c:pt idx="921">
                  <c:v>49.898284571898678</c:v>
                </c:pt>
                <c:pt idx="922">
                  <c:v>49.898284571898678</c:v>
                </c:pt>
                <c:pt idx="923">
                  <c:v>49.106248308852663</c:v>
                </c:pt>
                <c:pt idx="924">
                  <c:v>49.106248308852663</c:v>
                </c:pt>
                <c:pt idx="925">
                  <c:v>48.314212045806656</c:v>
                </c:pt>
                <c:pt idx="926">
                  <c:v>47.522175782760634</c:v>
                </c:pt>
                <c:pt idx="927">
                  <c:v>47.522175782760634</c:v>
                </c:pt>
                <c:pt idx="928">
                  <c:v>46.730139519714633</c:v>
                </c:pt>
                <c:pt idx="929">
                  <c:v>46.730139519714633</c:v>
                </c:pt>
                <c:pt idx="930">
                  <c:v>45.938103256668612</c:v>
                </c:pt>
                <c:pt idx="931">
                  <c:v>45.938103256668612</c:v>
                </c:pt>
                <c:pt idx="932">
                  <c:v>45.146066993622611</c:v>
                </c:pt>
                <c:pt idx="933">
                  <c:v>45.146066993622611</c:v>
                </c:pt>
                <c:pt idx="934">
                  <c:v>43.561994467530589</c:v>
                </c:pt>
                <c:pt idx="935">
                  <c:v>43.561994467530589</c:v>
                </c:pt>
                <c:pt idx="936">
                  <c:v>42.769958204484581</c:v>
                </c:pt>
                <c:pt idx="937">
                  <c:v>41.977921941438566</c:v>
                </c:pt>
                <c:pt idx="938">
                  <c:v>41.977921941438566</c:v>
                </c:pt>
                <c:pt idx="939">
                  <c:v>41.185885678392559</c:v>
                </c:pt>
                <c:pt idx="940">
                  <c:v>41.185885678392559</c:v>
                </c:pt>
                <c:pt idx="941">
                  <c:v>39.601813152300537</c:v>
                </c:pt>
                <c:pt idx="942">
                  <c:v>39.601813152300537</c:v>
                </c:pt>
                <c:pt idx="943">
                  <c:v>38.809776889254522</c:v>
                </c:pt>
                <c:pt idx="944">
                  <c:v>38.809776889254522</c:v>
                </c:pt>
                <c:pt idx="945">
                  <c:v>37.2257043631625</c:v>
                </c:pt>
                <c:pt idx="946">
                  <c:v>37.2257043631625</c:v>
                </c:pt>
                <c:pt idx="947">
                  <c:v>37.2257043631625</c:v>
                </c:pt>
                <c:pt idx="948">
                  <c:v>36.433668100116492</c:v>
                </c:pt>
                <c:pt idx="949">
                  <c:v>34.84959557402447</c:v>
                </c:pt>
                <c:pt idx="950">
                  <c:v>34.84959557402447</c:v>
                </c:pt>
                <c:pt idx="951">
                  <c:v>34.057559310978462</c:v>
                </c:pt>
                <c:pt idx="952">
                  <c:v>33.265523047932447</c:v>
                </c:pt>
                <c:pt idx="953">
                  <c:v>33.265523047932447</c:v>
                </c:pt>
                <c:pt idx="954">
                  <c:v>32.47348678488644</c:v>
                </c:pt>
                <c:pt idx="955">
                  <c:v>31.681450521840432</c:v>
                </c:pt>
                <c:pt idx="956">
                  <c:v>30.889414258794414</c:v>
                </c:pt>
                <c:pt idx="957">
                  <c:v>30.889414258794414</c:v>
                </c:pt>
                <c:pt idx="958">
                  <c:v>30.09737799574841</c:v>
                </c:pt>
                <c:pt idx="959">
                  <c:v>29.305341732702392</c:v>
                </c:pt>
                <c:pt idx="960">
                  <c:v>28.513305469656387</c:v>
                </c:pt>
                <c:pt idx="961">
                  <c:v>27.721269206610369</c:v>
                </c:pt>
                <c:pt idx="962">
                  <c:v>26.929232943564365</c:v>
                </c:pt>
                <c:pt idx="963">
                  <c:v>26.137196680518354</c:v>
                </c:pt>
                <c:pt idx="964">
                  <c:v>25.345160417472343</c:v>
                </c:pt>
                <c:pt idx="965">
                  <c:v>24.553124154426332</c:v>
                </c:pt>
                <c:pt idx="966">
                  <c:v>24.553124154426332</c:v>
                </c:pt>
                <c:pt idx="967">
                  <c:v>22.969051628334306</c:v>
                </c:pt>
                <c:pt idx="968">
                  <c:v>22.969051628334306</c:v>
                </c:pt>
                <c:pt idx="969">
                  <c:v>22.177015365288302</c:v>
                </c:pt>
                <c:pt idx="970">
                  <c:v>21.384979102242291</c:v>
                </c:pt>
                <c:pt idx="971">
                  <c:v>20.592942839196279</c:v>
                </c:pt>
                <c:pt idx="972">
                  <c:v>20.592942839196279</c:v>
                </c:pt>
                <c:pt idx="973">
                  <c:v>19.008870313104257</c:v>
                </c:pt>
                <c:pt idx="974">
                  <c:v>19.008870313104257</c:v>
                </c:pt>
                <c:pt idx="975">
                  <c:v>18.216834050058246</c:v>
                </c:pt>
                <c:pt idx="976">
                  <c:v>17.424797787012235</c:v>
                </c:pt>
                <c:pt idx="977">
                  <c:v>17.424797787012235</c:v>
                </c:pt>
                <c:pt idx="978">
                  <c:v>15.840725260920216</c:v>
                </c:pt>
                <c:pt idx="979">
                  <c:v>15.840725260920216</c:v>
                </c:pt>
                <c:pt idx="980">
                  <c:v>15.048688997874205</c:v>
                </c:pt>
                <c:pt idx="981">
                  <c:v>14.256652734828194</c:v>
                </c:pt>
                <c:pt idx="982">
                  <c:v>14.256652734828194</c:v>
                </c:pt>
                <c:pt idx="983">
                  <c:v>12.672580208736171</c:v>
                </c:pt>
                <c:pt idx="984">
                  <c:v>12.672580208736171</c:v>
                </c:pt>
                <c:pt idx="985">
                  <c:v>11.880543945690158</c:v>
                </c:pt>
                <c:pt idx="986">
                  <c:v>11.088507682644151</c:v>
                </c:pt>
                <c:pt idx="987">
                  <c:v>10.29647141959814</c:v>
                </c:pt>
                <c:pt idx="988">
                  <c:v>9.5044351565521286</c:v>
                </c:pt>
                <c:pt idx="989">
                  <c:v>9.5044351565521286</c:v>
                </c:pt>
                <c:pt idx="990">
                  <c:v>8.7123988935061174</c:v>
                </c:pt>
                <c:pt idx="991">
                  <c:v>7.920362630460108</c:v>
                </c:pt>
                <c:pt idx="992">
                  <c:v>7.920362630460108</c:v>
                </c:pt>
                <c:pt idx="993">
                  <c:v>7.1283263674140969</c:v>
                </c:pt>
                <c:pt idx="994">
                  <c:v>7.1283263674140969</c:v>
                </c:pt>
                <c:pt idx="995">
                  <c:v>6.3362901043680857</c:v>
                </c:pt>
                <c:pt idx="996">
                  <c:v>6.3362901043680857</c:v>
                </c:pt>
                <c:pt idx="997">
                  <c:v>5.5442538413220754</c:v>
                </c:pt>
                <c:pt idx="998">
                  <c:v>5.5442538413220754</c:v>
                </c:pt>
                <c:pt idx="999">
                  <c:v>4.7522175782760643</c:v>
                </c:pt>
                <c:pt idx="1000">
                  <c:v>3.960181315230054</c:v>
                </c:pt>
                <c:pt idx="1001">
                  <c:v>3.1681450521840429</c:v>
                </c:pt>
                <c:pt idx="1002">
                  <c:v>3.1681450521840429</c:v>
                </c:pt>
                <c:pt idx="1003">
                  <c:v>2.3761087891380321</c:v>
                </c:pt>
                <c:pt idx="1004">
                  <c:v>2.3761087891380321</c:v>
                </c:pt>
                <c:pt idx="1005">
                  <c:v>2.3761087891380321</c:v>
                </c:pt>
                <c:pt idx="1006">
                  <c:v>1.5840725260920214</c:v>
                </c:pt>
                <c:pt idx="1007">
                  <c:v>0.79203626304601071</c:v>
                </c:pt>
                <c:pt idx="1008">
                  <c:v>0.79203626304601071</c:v>
                </c:pt>
                <c:pt idx="1009">
                  <c:v>0</c:v>
                </c:pt>
                <c:pt idx="1010">
                  <c:v>0</c:v>
                </c:pt>
                <c:pt idx="1011">
                  <c:v>-0.79203626304601071</c:v>
                </c:pt>
                <c:pt idx="1012">
                  <c:v>-0.79203626304601071</c:v>
                </c:pt>
                <c:pt idx="1013">
                  <c:v>-0.79203626304601071</c:v>
                </c:pt>
                <c:pt idx="1014">
                  <c:v>-1.5840725260920214</c:v>
                </c:pt>
                <c:pt idx="1015">
                  <c:v>-1.5840725260920214</c:v>
                </c:pt>
                <c:pt idx="1016">
                  <c:v>-2.3761087891380321</c:v>
                </c:pt>
                <c:pt idx="1017">
                  <c:v>-2.3761087891380321</c:v>
                </c:pt>
                <c:pt idx="1018">
                  <c:v>-2.3761087891380321</c:v>
                </c:pt>
                <c:pt idx="1019">
                  <c:v>-3.1681450521840429</c:v>
                </c:pt>
                <c:pt idx="1020">
                  <c:v>-3.960181315230054</c:v>
                </c:pt>
                <c:pt idx="1021">
                  <c:v>-3.960181315230054</c:v>
                </c:pt>
                <c:pt idx="1022">
                  <c:v>-3.1681450521840429</c:v>
                </c:pt>
                <c:pt idx="1023">
                  <c:v>-2.3761087891380321</c:v>
                </c:pt>
                <c:pt idx="1024">
                  <c:v>-2.3761087891380321</c:v>
                </c:pt>
                <c:pt idx="1025">
                  <c:v>-3.1681450521840429</c:v>
                </c:pt>
                <c:pt idx="1026">
                  <c:v>-3.1681450521840429</c:v>
                </c:pt>
                <c:pt idx="1027">
                  <c:v>-3.1681450521840429</c:v>
                </c:pt>
                <c:pt idx="1028">
                  <c:v>-3.1681450521840429</c:v>
                </c:pt>
                <c:pt idx="1029">
                  <c:v>-3.960181315230054</c:v>
                </c:pt>
                <c:pt idx="1030">
                  <c:v>-3.1681450521840429</c:v>
                </c:pt>
                <c:pt idx="1031">
                  <c:v>-3.960181315230054</c:v>
                </c:pt>
                <c:pt idx="1032">
                  <c:v>-3.960181315230054</c:v>
                </c:pt>
                <c:pt idx="1033">
                  <c:v>-3.960181315230054</c:v>
                </c:pt>
                <c:pt idx="1034">
                  <c:v>-3.960181315230054</c:v>
                </c:pt>
                <c:pt idx="1035">
                  <c:v>-3.960181315230054</c:v>
                </c:pt>
                <c:pt idx="1036">
                  <c:v>-3.960181315230054</c:v>
                </c:pt>
                <c:pt idx="1037">
                  <c:v>-4.7522175782760643</c:v>
                </c:pt>
                <c:pt idx="1038">
                  <c:v>-4.7522175782760643</c:v>
                </c:pt>
                <c:pt idx="1039">
                  <c:v>-4.7522175782760643</c:v>
                </c:pt>
                <c:pt idx="1040">
                  <c:v>-5.5442538413220754</c:v>
                </c:pt>
                <c:pt idx="1041">
                  <c:v>-6.3362901043680857</c:v>
                </c:pt>
                <c:pt idx="1042">
                  <c:v>-6.3362901043680857</c:v>
                </c:pt>
                <c:pt idx="1043">
                  <c:v>-7.920362630460108</c:v>
                </c:pt>
                <c:pt idx="1044">
                  <c:v>-10.29647141959814</c:v>
                </c:pt>
                <c:pt idx="1045">
                  <c:v>-16.632761523966224</c:v>
                </c:pt>
                <c:pt idx="1046">
                  <c:v>-38.809776889254522</c:v>
                </c:pt>
                <c:pt idx="1047">
                  <c:v>-49.898284571898678</c:v>
                </c:pt>
                <c:pt idx="1048">
                  <c:v>-49.898284571898678</c:v>
                </c:pt>
                <c:pt idx="1049">
                  <c:v>-49.898284571898678</c:v>
                </c:pt>
                <c:pt idx="1050">
                  <c:v>-50.690320834944686</c:v>
                </c:pt>
                <c:pt idx="1051">
                  <c:v>-50.690320834944686</c:v>
                </c:pt>
                <c:pt idx="1052">
                  <c:v>-51.4823570979907</c:v>
                </c:pt>
                <c:pt idx="1053">
                  <c:v>-51.4823570979907</c:v>
                </c:pt>
                <c:pt idx="1054">
                  <c:v>-51.4823570979907</c:v>
                </c:pt>
                <c:pt idx="1055">
                  <c:v>-52.274393361036708</c:v>
                </c:pt>
                <c:pt idx="1056">
                  <c:v>-53.066429624082723</c:v>
                </c:pt>
                <c:pt idx="1057">
                  <c:v>-52.274393361036708</c:v>
                </c:pt>
                <c:pt idx="1058">
                  <c:v>-53.066429624082723</c:v>
                </c:pt>
                <c:pt idx="1059">
                  <c:v>-53.066429624082723</c:v>
                </c:pt>
                <c:pt idx="1060">
                  <c:v>-53.066429624082723</c:v>
                </c:pt>
                <c:pt idx="1061">
                  <c:v>-53.85846588712873</c:v>
                </c:pt>
                <c:pt idx="1062">
                  <c:v>-53.85846588712873</c:v>
                </c:pt>
                <c:pt idx="1063">
                  <c:v>-54.650502150174731</c:v>
                </c:pt>
                <c:pt idx="1064">
                  <c:v>-54.650502150174731</c:v>
                </c:pt>
                <c:pt idx="1065">
                  <c:v>-55.442538413220738</c:v>
                </c:pt>
                <c:pt idx="1066">
                  <c:v>-55.442538413220738</c:v>
                </c:pt>
                <c:pt idx="1067">
                  <c:v>-55.442538413220738</c:v>
                </c:pt>
                <c:pt idx="1068">
                  <c:v>-55.442538413220738</c:v>
                </c:pt>
                <c:pt idx="1069">
                  <c:v>-56.234574676266753</c:v>
                </c:pt>
                <c:pt idx="1070">
                  <c:v>-56.234574676266753</c:v>
                </c:pt>
                <c:pt idx="1071">
                  <c:v>-56.234574676266753</c:v>
                </c:pt>
                <c:pt idx="1072">
                  <c:v>-56.234574676266753</c:v>
                </c:pt>
                <c:pt idx="1073">
                  <c:v>-57.026610939312775</c:v>
                </c:pt>
                <c:pt idx="1074">
                  <c:v>-57.026610939312775</c:v>
                </c:pt>
                <c:pt idx="1075">
                  <c:v>-57.026610939312775</c:v>
                </c:pt>
                <c:pt idx="1076">
                  <c:v>-57.026610939312775</c:v>
                </c:pt>
                <c:pt idx="1077">
                  <c:v>-57.818647202358783</c:v>
                </c:pt>
                <c:pt idx="1078">
                  <c:v>-57.818647202358783</c:v>
                </c:pt>
                <c:pt idx="1079">
                  <c:v>-57.818647202358783</c:v>
                </c:pt>
                <c:pt idx="1080">
                  <c:v>-57.818647202358783</c:v>
                </c:pt>
                <c:pt idx="1081">
                  <c:v>-57.818647202358783</c:v>
                </c:pt>
                <c:pt idx="1082">
                  <c:v>-57.818647202358783</c:v>
                </c:pt>
                <c:pt idx="1083">
                  <c:v>-58.610683465404783</c:v>
                </c:pt>
                <c:pt idx="1084">
                  <c:v>-57.818647202358783</c:v>
                </c:pt>
                <c:pt idx="1085">
                  <c:v>-58.610683465404783</c:v>
                </c:pt>
                <c:pt idx="1086">
                  <c:v>-58.610683465404783</c:v>
                </c:pt>
                <c:pt idx="1087">
                  <c:v>-58.610683465404783</c:v>
                </c:pt>
                <c:pt idx="1088">
                  <c:v>-58.610683465404783</c:v>
                </c:pt>
                <c:pt idx="1089">
                  <c:v>-58.610683465404783</c:v>
                </c:pt>
                <c:pt idx="1090">
                  <c:v>-59.402719728450805</c:v>
                </c:pt>
                <c:pt idx="1091">
                  <c:v>-59.402719728450805</c:v>
                </c:pt>
                <c:pt idx="1092">
                  <c:v>-59.402719728450805</c:v>
                </c:pt>
                <c:pt idx="1093">
                  <c:v>-58.610683465404783</c:v>
                </c:pt>
                <c:pt idx="1094">
                  <c:v>-59.402719728450805</c:v>
                </c:pt>
                <c:pt idx="1095">
                  <c:v>-59.402719728450805</c:v>
                </c:pt>
                <c:pt idx="1096">
                  <c:v>-59.402719728450805</c:v>
                </c:pt>
                <c:pt idx="1097">
                  <c:v>-59.402719728450805</c:v>
                </c:pt>
                <c:pt idx="1098">
                  <c:v>-59.402719728450805</c:v>
                </c:pt>
                <c:pt idx="1099">
                  <c:v>-59.402719728450805</c:v>
                </c:pt>
                <c:pt idx="1100">
                  <c:v>-58.610683465404783</c:v>
                </c:pt>
                <c:pt idx="1101">
                  <c:v>-59.402719728450805</c:v>
                </c:pt>
                <c:pt idx="1102">
                  <c:v>-58.610683465404783</c:v>
                </c:pt>
                <c:pt idx="1103">
                  <c:v>-58.610683465404783</c:v>
                </c:pt>
                <c:pt idx="1104">
                  <c:v>-58.610683465404783</c:v>
                </c:pt>
                <c:pt idx="1105">
                  <c:v>-58.610683465404783</c:v>
                </c:pt>
                <c:pt idx="1106">
                  <c:v>-59.402719728450805</c:v>
                </c:pt>
                <c:pt idx="1107">
                  <c:v>-58.610683465404783</c:v>
                </c:pt>
                <c:pt idx="1108">
                  <c:v>-58.610683465404783</c:v>
                </c:pt>
                <c:pt idx="1109">
                  <c:v>-58.610683465404783</c:v>
                </c:pt>
                <c:pt idx="1110">
                  <c:v>-58.610683465404783</c:v>
                </c:pt>
                <c:pt idx="1111">
                  <c:v>-57.818647202358783</c:v>
                </c:pt>
                <c:pt idx="1112">
                  <c:v>-58.610683465404783</c:v>
                </c:pt>
                <c:pt idx="1113">
                  <c:v>-57.818647202358783</c:v>
                </c:pt>
                <c:pt idx="1114">
                  <c:v>-57.818647202358783</c:v>
                </c:pt>
                <c:pt idx="1115">
                  <c:v>-57.818647202358783</c:v>
                </c:pt>
                <c:pt idx="1116">
                  <c:v>-57.818647202358783</c:v>
                </c:pt>
                <c:pt idx="1117">
                  <c:v>-57.026610939312775</c:v>
                </c:pt>
                <c:pt idx="1118">
                  <c:v>-57.818647202358783</c:v>
                </c:pt>
                <c:pt idx="1119">
                  <c:v>-57.026610939312775</c:v>
                </c:pt>
                <c:pt idx="1120">
                  <c:v>-57.026610939312775</c:v>
                </c:pt>
                <c:pt idx="1121">
                  <c:v>-57.026610939312775</c:v>
                </c:pt>
                <c:pt idx="1122">
                  <c:v>-56.234574676266753</c:v>
                </c:pt>
                <c:pt idx="1123">
                  <c:v>-56.234574676266753</c:v>
                </c:pt>
                <c:pt idx="1124">
                  <c:v>-56.234574676266753</c:v>
                </c:pt>
                <c:pt idx="1125">
                  <c:v>-55.442538413220738</c:v>
                </c:pt>
                <c:pt idx="1126">
                  <c:v>-55.442538413220738</c:v>
                </c:pt>
                <c:pt idx="1127">
                  <c:v>-54.650502150174731</c:v>
                </c:pt>
                <c:pt idx="1128">
                  <c:v>-54.650502150174731</c:v>
                </c:pt>
                <c:pt idx="1129">
                  <c:v>-54.650502150174731</c:v>
                </c:pt>
                <c:pt idx="1130">
                  <c:v>-53.85846588712873</c:v>
                </c:pt>
                <c:pt idx="1131">
                  <c:v>-53.85846588712873</c:v>
                </c:pt>
                <c:pt idx="1132">
                  <c:v>-53.066429624082723</c:v>
                </c:pt>
                <c:pt idx="1133">
                  <c:v>-53.066429624082723</c:v>
                </c:pt>
                <c:pt idx="1134">
                  <c:v>-53.066429624082723</c:v>
                </c:pt>
                <c:pt idx="1135">
                  <c:v>-52.274393361036708</c:v>
                </c:pt>
                <c:pt idx="1136">
                  <c:v>-51.4823570979907</c:v>
                </c:pt>
                <c:pt idx="1137">
                  <c:v>-51.4823570979907</c:v>
                </c:pt>
                <c:pt idx="1138">
                  <c:v>-51.4823570979907</c:v>
                </c:pt>
                <c:pt idx="1139">
                  <c:v>-51.4823570979907</c:v>
                </c:pt>
                <c:pt idx="1140">
                  <c:v>-49.898284571898678</c:v>
                </c:pt>
                <c:pt idx="1141">
                  <c:v>-49.898284571898678</c:v>
                </c:pt>
                <c:pt idx="1142">
                  <c:v>-49.898284571898678</c:v>
                </c:pt>
                <c:pt idx="1143">
                  <c:v>-48.314212045806656</c:v>
                </c:pt>
                <c:pt idx="1144">
                  <c:v>-49.106248308852663</c:v>
                </c:pt>
                <c:pt idx="1145">
                  <c:v>-48.314212045806656</c:v>
                </c:pt>
                <c:pt idx="1146">
                  <c:v>-48.314212045806656</c:v>
                </c:pt>
                <c:pt idx="1147">
                  <c:v>-47.522175782760634</c:v>
                </c:pt>
                <c:pt idx="1148">
                  <c:v>-46.730139519714633</c:v>
                </c:pt>
                <c:pt idx="1149">
                  <c:v>-47.522175782760634</c:v>
                </c:pt>
                <c:pt idx="1150">
                  <c:v>-45.938103256668612</c:v>
                </c:pt>
                <c:pt idx="1151">
                  <c:v>-45.938103256668612</c:v>
                </c:pt>
                <c:pt idx="1152">
                  <c:v>-45.146066993622611</c:v>
                </c:pt>
                <c:pt idx="1153">
                  <c:v>-45.146066993622611</c:v>
                </c:pt>
                <c:pt idx="1154">
                  <c:v>-44.354030730576604</c:v>
                </c:pt>
                <c:pt idx="1155">
                  <c:v>-44.354030730576604</c:v>
                </c:pt>
                <c:pt idx="1156">
                  <c:v>-43.561994467530589</c:v>
                </c:pt>
                <c:pt idx="1157">
                  <c:v>-42.769958204484581</c:v>
                </c:pt>
                <c:pt idx="1158">
                  <c:v>-42.769958204484581</c:v>
                </c:pt>
                <c:pt idx="1159">
                  <c:v>-41.977921941438566</c:v>
                </c:pt>
                <c:pt idx="1160">
                  <c:v>-41.185885678392559</c:v>
                </c:pt>
                <c:pt idx="1161">
                  <c:v>-40.393849415346544</c:v>
                </c:pt>
                <c:pt idx="1162">
                  <c:v>-39.601813152300537</c:v>
                </c:pt>
                <c:pt idx="1163">
                  <c:v>-39.601813152300537</c:v>
                </c:pt>
                <c:pt idx="1164">
                  <c:v>-38.809776889254522</c:v>
                </c:pt>
                <c:pt idx="1165">
                  <c:v>-38.017740626208514</c:v>
                </c:pt>
                <c:pt idx="1166">
                  <c:v>-38.017740626208514</c:v>
                </c:pt>
                <c:pt idx="1167">
                  <c:v>-37.2257043631625</c:v>
                </c:pt>
                <c:pt idx="1168">
                  <c:v>-35.641631837070484</c:v>
                </c:pt>
                <c:pt idx="1169">
                  <c:v>-35.641631837070484</c:v>
                </c:pt>
                <c:pt idx="1170">
                  <c:v>-35.641631837070484</c:v>
                </c:pt>
                <c:pt idx="1171">
                  <c:v>-34.057559310978462</c:v>
                </c:pt>
                <c:pt idx="1172">
                  <c:v>-34.057559310978462</c:v>
                </c:pt>
                <c:pt idx="1173">
                  <c:v>-33.265523047932447</c:v>
                </c:pt>
                <c:pt idx="1174">
                  <c:v>-32.47348678488644</c:v>
                </c:pt>
                <c:pt idx="1175">
                  <c:v>-32.47348678488644</c:v>
                </c:pt>
                <c:pt idx="1176">
                  <c:v>-30.889414258794414</c:v>
                </c:pt>
                <c:pt idx="1177">
                  <c:v>-30.889414258794414</c:v>
                </c:pt>
                <c:pt idx="1178">
                  <c:v>-30.889414258794414</c:v>
                </c:pt>
                <c:pt idx="1179">
                  <c:v>-29.305341732702392</c:v>
                </c:pt>
                <c:pt idx="1180">
                  <c:v>-29.305341732702392</c:v>
                </c:pt>
                <c:pt idx="1181">
                  <c:v>-28.513305469656387</c:v>
                </c:pt>
                <c:pt idx="1182">
                  <c:v>-27.721269206610369</c:v>
                </c:pt>
                <c:pt idx="1183">
                  <c:v>-26.929232943564365</c:v>
                </c:pt>
                <c:pt idx="1184">
                  <c:v>-26.137196680518354</c:v>
                </c:pt>
                <c:pt idx="1185">
                  <c:v>-25.345160417472343</c:v>
                </c:pt>
                <c:pt idx="1186">
                  <c:v>-24.553124154426332</c:v>
                </c:pt>
                <c:pt idx="1187">
                  <c:v>-23.761087891380317</c:v>
                </c:pt>
                <c:pt idx="1188">
                  <c:v>-22.969051628334306</c:v>
                </c:pt>
                <c:pt idx="1189">
                  <c:v>-22.969051628334306</c:v>
                </c:pt>
                <c:pt idx="1190">
                  <c:v>-22.177015365288302</c:v>
                </c:pt>
                <c:pt idx="1191">
                  <c:v>-21.384979102242291</c:v>
                </c:pt>
                <c:pt idx="1192">
                  <c:v>-21.384979102242291</c:v>
                </c:pt>
                <c:pt idx="1193">
                  <c:v>-19.800906576150268</c:v>
                </c:pt>
                <c:pt idx="1194">
                  <c:v>-19.800906576150268</c:v>
                </c:pt>
                <c:pt idx="1195">
                  <c:v>-18.216834050058246</c:v>
                </c:pt>
                <c:pt idx="1196">
                  <c:v>-18.216834050058246</c:v>
                </c:pt>
                <c:pt idx="1197">
                  <c:v>-17.424797787012235</c:v>
                </c:pt>
                <c:pt idx="1198">
                  <c:v>-16.632761523966224</c:v>
                </c:pt>
                <c:pt idx="1199">
                  <c:v>-16.632761523966224</c:v>
                </c:pt>
                <c:pt idx="1200">
                  <c:v>-15.840725260920216</c:v>
                </c:pt>
                <c:pt idx="1201">
                  <c:v>-14.256652734828194</c:v>
                </c:pt>
                <c:pt idx="1202">
                  <c:v>-13.464616471782183</c:v>
                </c:pt>
                <c:pt idx="1203">
                  <c:v>-13.464616471782183</c:v>
                </c:pt>
                <c:pt idx="1204">
                  <c:v>-12.672580208736171</c:v>
                </c:pt>
                <c:pt idx="1205">
                  <c:v>-11.880543945690158</c:v>
                </c:pt>
                <c:pt idx="1206">
                  <c:v>-11.880543945690158</c:v>
                </c:pt>
                <c:pt idx="1207">
                  <c:v>-11.088507682644151</c:v>
                </c:pt>
                <c:pt idx="1208">
                  <c:v>-10.29647141959814</c:v>
                </c:pt>
                <c:pt idx="1209">
                  <c:v>-10.29647141959814</c:v>
                </c:pt>
                <c:pt idx="1210">
                  <c:v>-9.5044351565521286</c:v>
                </c:pt>
                <c:pt idx="1211">
                  <c:v>-8.7123988935061174</c:v>
                </c:pt>
                <c:pt idx="1212">
                  <c:v>-7.920362630460108</c:v>
                </c:pt>
                <c:pt idx="1213">
                  <c:v>-7.1283263674140969</c:v>
                </c:pt>
                <c:pt idx="1214">
                  <c:v>-7.1283263674140969</c:v>
                </c:pt>
                <c:pt idx="1215">
                  <c:v>-6.3362901043680857</c:v>
                </c:pt>
                <c:pt idx="1216">
                  <c:v>-6.3362901043680857</c:v>
                </c:pt>
                <c:pt idx="1217">
                  <c:v>-5.5442538413220754</c:v>
                </c:pt>
                <c:pt idx="1218">
                  <c:v>-4.7522175782760643</c:v>
                </c:pt>
                <c:pt idx="1219">
                  <c:v>-4.7522175782760643</c:v>
                </c:pt>
                <c:pt idx="1220">
                  <c:v>-3.960181315230054</c:v>
                </c:pt>
                <c:pt idx="1221">
                  <c:v>-3.960181315230054</c:v>
                </c:pt>
                <c:pt idx="1222">
                  <c:v>-3.1681450521840429</c:v>
                </c:pt>
                <c:pt idx="1223">
                  <c:v>-2.3761087891380321</c:v>
                </c:pt>
                <c:pt idx="1224">
                  <c:v>-2.3761087891380321</c:v>
                </c:pt>
                <c:pt idx="1225">
                  <c:v>-2.3761087891380321</c:v>
                </c:pt>
                <c:pt idx="1226">
                  <c:v>-1.5840725260920214</c:v>
                </c:pt>
                <c:pt idx="1227">
                  <c:v>-0.79203626304601071</c:v>
                </c:pt>
                <c:pt idx="1228">
                  <c:v>-0.79203626304601071</c:v>
                </c:pt>
                <c:pt idx="1229">
                  <c:v>0</c:v>
                </c:pt>
                <c:pt idx="1230">
                  <c:v>0</c:v>
                </c:pt>
                <c:pt idx="1231">
                  <c:v>0.79203626304601071</c:v>
                </c:pt>
                <c:pt idx="1232">
                  <c:v>0.79203626304601071</c:v>
                </c:pt>
                <c:pt idx="1233">
                  <c:v>0.79203626304601071</c:v>
                </c:pt>
                <c:pt idx="1234">
                  <c:v>2.3761087891380321</c:v>
                </c:pt>
                <c:pt idx="1235">
                  <c:v>1.5840725260920214</c:v>
                </c:pt>
                <c:pt idx="1236">
                  <c:v>2.3761087891380321</c:v>
                </c:pt>
                <c:pt idx="1237">
                  <c:v>2.3761087891380321</c:v>
                </c:pt>
                <c:pt idx="1238">
                  <c:v>3.1681450521840429</c:v>
                </c:pt>
                <c:pt idx="1239">
                  <c:v>3.1681450521840429</c:v>
                </c:pt>
                <c:pt idx="1240">
                  <c:v>3.1681450521840429</c:v>
                </c:pt>
                <c:pt idx="1241">
                  <c:v>3.1681450521840429</c:v>
                </c:pt>
                <c:pt idx="1242">
                  <c:v>3.960181315230054</c:v>
                </c:pt>
                <c:pt idx="1243">
                  <c:v>3.960181315230054</c:v>
                </c:pt>
                <c:pt idx="1244">
                  <c:v>3.1681450521840429</c:v>
                </c:pt>
                <c:pt idx="1245">
                  <c:v>3.1681450521840429</c:v>
                </c:pt>
                <c:pt idx="1246">
                  <c:v>3.1681450521840429</c:v>
                </c:pt>
                <c:pt idx="1247">
                  <c:v>3.1681450521840429</c:v>
                </c:pt>
                <c:pt idx="1248">
                  <c:v>3.960181315230054</c:v>
                </c:pt>
                <c:pt idx="1249">
                  <c:v>3.1681450521840429</c:v>
                </c:pt>
                <c:pt idx="1250">
                  <c:v>3.960181315230054</c:v>
                </c:pt>
                <c:pt idx="1251">
                  <c:v>3.1681450521840429</c:v>
                </c:pt>
                <c:pt idx="1252">
                  <c:v>3.960181315230054</c:v>
                </c:pt>
                <c:pt idx="1253">
                  <c:v>3.960181315230054</c:v>
                </c:pt>
                <c:pt idx="1254">
                  <c:v>4.7522175782760643</c:v>
                </c:pt>
                <c:pt idx="1255">
                  <c:v>3.960181315230054</c:v>
                </c:pt>
                <c:pt idx="1256">
                  <c:v>4.7522175782760643</c:v>
                </c:pt>
                <c:pt idx="1257">
                  <c:v>4.7522175782760643</c:v>
                </c:pt>
                <c:pt idx="1258">
                  <c:v>4.7522175782760643</c:v>
                </c:pt>
                <c:pt idx="1259">
                  <c:v>4.7522175782760643</c:v>
                </c:pt>
                <c:pt idx="1260">
                  <c:v>5.5442538413220754</c:v>
                </c:pt>
                <c:pt idx="1261">
                  <c:v>5.5442538413220754</c:v>
                </c:pt>
                <c:pt idx="1262">
                  <c:v>6.3362901043680857</c:v>
                </c:pt>
                <c:pt idx="1263">
                  <c:v>7.1283263674140969</c:v>
                </c:pt>
                <c:pt idx="1264">
                  <c:v>7.920362630460108</c:v>
                </c:pt>
                <c:pt idx="1265">
                  <c:v>10.29647141959814</c:v>
                </c:pt>
                <c:pt idx="1266">
                  <c:v>15.048688997874205</c:v>
                </c:pt>
                <c:pt idx="1267">
                  <c:v>31.681450521840432</c:v>
                </c:pt>
                <c:pt idx="1268">
                  <c:v>49.106248308852663</c:v>
                </c:pt>
                <c:pt idx="1269">
                  <c:v>49.898284571898678</c:v>
                </c:pt>
                <c:pt idx="1270">
                  <c:v>50.690320834944686</c:v>
                </c:pt>
                <c:pt idx="1271">
                  <c:v>50.690320834944686</c:v>
                </c:pt>
                <c:pt idx="1272">
                  <c:v>50.690320834944686</c:v>
                </c:pt>
                <c:pt idx="1273">
                  <c:v>51.4823570979907</c:v>
                </c:pt>
                <c:pt idx="1274">
                  <c:v>52.274393361036708</c:v>
                </c:pt>
                <c:pt idx="1275">
                  <c:v>52.274393361036708</c:v>
                </c:pt>
                <c:pt idx="1276">
                  <c:v>52.274393361036708</c:v>
                </c:pt>
                <c:pt idx="1277">
                  <c:v>52.274393361036708</c:v>
                </c:pt>
                <c:pt idx="1278">
                  <c:v>53.066429624082723</c:v>
                </c:pt>
                <c:pt idx="1279">
                  <c:v>53.85846588712873</c:v>
                </c:pt>
                <c:pt idx="1280">
                  <c:v>53.066429624082723</c:v>
                </c:pt>
                <c:pt idx="1281">
                  <c:v>53.85846588712873</c:v>
                </c:pt>
                <c:pt idx="1282">
                  <c:v>53.85846588712873</c:v>
                </c:pt>
                <c:pt idx="1283">
                  <c:v>54.650502150174731</c:v>
                </c:pt>
                <c:pt idx="1284">
                  <c:v>53.85846588712873</c:v>
                </c:pt>
                <c:pt idx="1285">
                  <c:v>54.650502150174731</c:v>
                </c:pt>
                <c:pt idx="1286">
                  <c:v>55.442538413220738</c:v>
                </c:pt>
                <c:pt idx="1287">
                  <c:v>55.442538413220738</c:v>
                </c:pt>
                <c:pt idx="1288">
                  <c:v>55.442538413220738</c:v>
                </c:pt>
                <c:pt idx="1289">
                  <c:v>55.442538413220738</c:v>
                </c:pt>
                <c:pt idx="1290">
                  <c:v>56.234574676266753</c:v>
                </c:pt>
                <c:pt idx="1291">
                  <c:v>56.234574676266753</c:v>
                </c:pt>
                <c:pt idx="1292">
                  <c:v>56.234574676266753</c:v>
                </c:pt>
                <c:pt idx="1293">
                  <c:v>57.026610939312775</c:v>
                </c:pt>
                <c:pt idx="1294">
                  <c:v>57.026610939312775</c:v>
                </c:pt>
                <c:pt idx="1295">
                  <c:v>57.026610939312775</c:v>
                </c:pt>
                <c:pt idx="1296">
                  <c:v>57.026610939312775</c:v>
                </c:pt>
                <c:pt idx="1297">
                  <c:v>57.818647202358783</c:v>
                </c:pt>
                <c:pt idx="1298">
                  <c:v>57.026610939312775</c:v>
                </c:pt>
                <c:pt idx="1299">
                  <c:v>57.818647202358783</c:v>
                </c:pt>
                <c:pt idx="1300">
                  <c:v>57.818647202358783</c:v>
                </c:pt>
                <c:pt idx="1301">
                  <c:v>58.610683465404783</c:v>
                </c:pt>
                <c:pt idx="1302">
                  <c:v>57.818647202358783</c:v>
                </c:pt>
                <c:pt idx="1303">
                  <c:v>57.818647202358783</c:v>
                </c:pt>
                <c:pt idx="1304">
                  <c:v>58.610683465404783</c:v>
                </c:pt>
                <c:pt idx="1305">
                  <c:v>58.610683465404783</c:v>
                </c:pt>
                <c:pt idx="1306">
                  <c:v>58.610683465404783</c:v>
                </c:pt>
                <c:pt idx="1307">
                  <c:v>58.610683465404783</c:v>
                </c:pt>
                <c:pt idx="1308">
                  <c:v>58.610683465404783</c:v>
                </c:pt>
                <c:pt idx="1309">
                  <c:v>58.610683465404783</c:v>
                </c:pt>
                <c:pt idx="1310">
                  <c:v>59.402719728450805</c:v>
                </c:pt>
                <c:pt idx="1311">
                  <c:v>58.610683465404783</c:v>
                </c:pt>
                <c:pt idx="1312">
                  <c:v>58.610683465404783</c:v>
                </c:pt>
                <c:pt idx="1313">
                  <c:v>58.610683465404783</c:v>
                </c:pt>
                <c:pt idx="1314">
                  <c:v>59.402719728450805</c:v>
                </c:pt>
                <c:pt idx="1315">
                  <c:v>59.402719728450805</c:v>
                </c:pt>
                <c:pt idx="1316">
                  <c:v>59.402719728450805</c:v>
                </c:pt>
                <c:pt idx="1317">
                  <c:v>59.402719728450805</c:v>
                </c:pt>
                <c:pt idx="1318">
                  <c:v>58.610683465404783</c:v>
                </c:pt>
                <c:pt idx="1319">
                  <c:v>59.402719728450805</c:v>
                </c:pt>
                <c:pt idx="1320">
                  <c:v>59.402719728450805</c:v>
                </c:pt>
                <c:pt idx="1321">
                  <c:v>59.402719728450805</c:v>
                </c:pt>
                <c:pt idx="1322">
                  <c:v>59.402719728450805</c:v>
                </c:pt>
                <c:pt idx="1323">
                  <c:v>59.402719728450805</c:v>
                </c:pt>
                <c:pt idx="1324">
                  <c:v>59.402719728450805</c:v>
                </c:pt>
                <c:pt idx="1325">
                  <c:v>59.402719728450805</c:v>
                </c:pt>
                <c:pt idx="1326">
                  <c:v>59.402719728450805</c:v>
                </c:pt>
                <c:pt idx="1327">
                  <c:v>58.610683465404783</c:v>
                </c:pt>
                <c:pt idx="1328">
                  <c:v>58.610683465404783</c:v>
                </c:pt>
                <c:pt idx="1329">
                  <c:v>58.610683465404783</c:v>
                </c:pt>
                <c:pt idx="1330">
                  <c:v>58.610683465404783</c:v>
                </c:pt>
                <c:pt idx="1331">
                  <c:v>58.610683465404783</c:v>
                </c:pt>
                <c:pt idx="1332">
                  <c:v>58.610683465404783</c:v>
                </c:pt>
                <c:pt idx="1333">
                  <c:v>58.610683465404783</c:v>
                </c:pt>
                <c:pt idx="1334">
                  <c:v>58.610683465404783</c:v>
                </c:pt>
                <c:pt idx="1335">
                  <c:v>57.818647202358783</c:v>
                </c:pt>
                <c:pt idx="1336">
                  <c:v>57.818647202358783</c:v>
                </c:pt>
                <c:pt idx="1337">
                  <c:v>57.026610939312775</c:v>
                </c:pt>
                <c:pt idx="1338">
                  <c:v>57.026610939312775</c:v>
                </c:pt>
                <c:pt idx="1339">
                  <c:v>57.818647202358783</c:v>
                </c:pt>
                <c:pt idx="1340">
                  <c:v>57.026610939312775</c:v>
                </c:pt>
                <c:pt idx="1341">
                  <c:v>57.026610939312775</c:v>
                </c:pt>
                <c:pt idx="1342">
                  <c:v>57.026610939312775</c:v>
                </c:pt>
                <c:pt idx="1343">
                  <c:v>57.026610939312775</c:v>
                </c:pt>
                <c:pt idx="1344">
                  <c:v>56.234574676266753</c:v>
                </c:pt>
                <c:pt idx="1345">
                  <c:v>56.234574676266753</c:v>
                </c:pt>
                <c:pt idx="1346">
                  <c:v>55.442538413220738</c:v>
                </c:pt>
                <c:pt idx="1347">
                  <c:v>55.442538413220738</c:v>
                </c:pt>
                <c:pt idx="1348">
                  <c:v>56.234574676266753</c:v>
                </c:pt>
                <c:pt idx="1349">
                  <c:v>55.442538413220738</c:v>
                </c:pt>
                <c:pt idx="1350">
                  <c:v>54.650502150174731</c:v>
                </c:pt>
                <c:pt idx="1351">
                  <c:v>53.85846588712873</c:v>
                </c:pt>
                <c:pt idx="1352">
                  <c:v>53.85846588712873</c:v>
                </c:pt>
                <c:pt idx="1353">
                  <c:v>53.85846588712873</c:v>
                </c:pt>
                <c:pt idx="1354">
                  <c:v>53.066429624082723</c:v>
                </c:pt>
                <c:pt idx="1355">
                  <c:v>53.066429624082723</c:v>
                </c:pt>
                <c:pt idx="1356">
                  <c:v>52.274393361036708</c:v>
                </c:pt>
                <c:pt idx="1357">
                  <c:v>52.274393361036708</c:v>
                </c:pt>
                <c:pt idx="1358">
                  <c:v>51.4823570979907</c:v>
                </c:pt>
                <c:pt idx="1359">
                  <c:v>51.4823570979907</c:v>
                </c:pt>
                <c:pt idx="1360">
                  <c:v>51.4823570979907</c:v>
                </c:pt>
                <c:pt idx="1361">
                  <c:v>50.690320834944686</c:v>
                </c:pt>
                <c:pt idx="1362">
                  <c:v>49.898284571898678</c:v>
                </c:pt>
                <c:pt idx="1363">
                  <c:v>49.898284571898678</c:v>
                </c:pt>
                <c:pt idx="1364">
                  <c:v>49.106248308852663</c:v>
                </c:pt>
                <c:pt idx="1365">
                  <c:v>49.106248308852663</c:v>
                </c:pt>
                <c:pt idx="1366">
                  <c:v>49.106248308852663</c:v>
                </c:pt>
                <c:pt idx="1367">
                  <c:v>48.314212045806656</c:v>
                </c:pt>
                <c:pt idx="1368">
                  <c:v>48.314212045806656</c:v>
                </c:pt>
                <c:pt idx="1369">
                  <c:v>47.522175782760634</c:v>
                </c:pt>
                <c:pt idx="1370">
                  <c:v>46.730139519714633</c:v>
                </c:pt>
                <c:pt idx="1371">
                  <c:v>46.730139519714633</c:v>
                </c:pt>
                <c:pt idx="1372">
                  <c:v>46.730139519714633</c:v>
                </c:pt>
                <c:pt idx="1373">
                  <c:v>45.938103256668612</c:v>
                </c:pt>
                <c:pt idx="1374">
                  <c:v>45.146066993622611</c:v>
                </c:pt>
                <c:pt idx="1375">
                  <c:v>44.354030730576604</c:v>
                </c:pt>
                <c:pt idx="1376">
                  <c:v>44.354030730576604</c:v>
                </c:pt>
                <c:pt idx="1377">
                  <c:v>43.561994467530589</c:v>
                </c:pt>
                <c:pt idx="1378">
                  <c:v>42.769958204484581</c:v>
                </c:pt>
                <c:pt idx="1379">
                  <c:v>42.769958204484581</c:v>
                </c:pt>
                <c:pt idx="1380">
                  <c:v>41.977921941438566</c:v>
                </c:pt>
                <c:pt idx="1381">
                  <c:v>41.977921941438566</c:v>
                </c:pt>
                <c:pt idx="1382">
                  <c:v>41.185885678392559</c:v>
                </c:pt>
                <c:pt idx="1383">
                  <c:v>40.393849415346544</c:v>
                </c:pt>
                <c:pt idx="1384">
                  <c:v>39.601813152300537</c:v>
                </c:pt>
                <c:pt idx="1385">
                  <c:v>39.601813152300537</c:v>
                </c:pt>
                <c:pt idx="1386">
                  <c:v>38.017740626208514</c:v>
                </c:pt>
                <c:pt idx="1387">
                  <c:v>38.017740626208514</c:v>
                </c:pt>
                <c:pt idx="1388">
                  <c:v>37.2257043631625</c:v>
                </c:pt>
                <c:pt idx="1389">
                  <c:v>36.433668100116492</c:v>
                </c:pt>
                <c:pt idx="1390">
                  <c:v>36.433668100116492</c:v>
                </c:pt>
                <c:pt idx="1391">
                  <c:v>34.84959557402447</c:v>
                </c:pt>
                <c:pt idx="1392">
                  <c:v>34.84959557402447</c:v>
                </c:pt>
                <c:pt idx="1393">
                  <c:v>34.84959557402447</c:v>
                </c:pt>
                <c:pt idx="1394">
                  <c:v>34.057559310978462</c:v>
                </c:pt>
                <c:pt idx="1395">
                  <c:v>33.265523047932447</c:v>
                </c:pt>
                <c:pt idx="1396">
                  <c:v>33.265523047932447</c:v>
                </c:pt>
                <c:pt idx="1397">
                  <c:v>31.681450521840432</c:v>
                </c:pt>
                <c:pt idx="1398">
                  <c:v>30.889414258794414</c:v>
                </c:pt>
                <c:pt idx="1399">
                  <c:v>30.09737799574841</c:v>
                </c:pt>
                <c:pt idx="1400">
                  <c:v>29.305341732702392</c:v>
                </c:pt>
                <c:pt idx="1401">
                  <c:v>28.513305469656387</c:v>
                </c:pt>
                <c:pt idx="1402">
                  <c:v>28.513305469656387</c:v>
                </c:pt>
                <c:pt idx="1403">
                  <c:v>27.721269206610369</c:v>
                </c:pt>
                <c:pt idx="1404">
                  <c:v>26.929232943564365</c:v>
                </c:pt>
                <c:pt idx="1405">
                  <c:v>26.929232943564365</c:v>
                </c:pt>
                <c:pt idx="1406">
                  <c:v>26.137196680518354</c:v>
                </c:pt>
                <c:pt idx="1407">
                  <c:v>25.345160417472343</c:v>
                </c:pt>
                <c:pt idx="1408">
                  <c:v>24.553124154426332</c:v>
                </c:pt>
                <c:pt idx="1409">
                  <c:v>23.761087891380317</c:v>
                </c:pt>
                <c:pt idx="1410">
                  <c:v>23.761087891380317</c:v>
                </c:pt>
                <c:pt idx="1411">
                  <c:v>22.177015365288302</c:v>
                </c:pt>
                <c:pt idx="1412">
                  <c:v>21.384979102242291</c:v>
                </c:pt>
                <c:pt idx="1413">
                  <c:v>21.384979102242291</c:v>
                </c:pt>
                <c:pt idx="1414">
                  <c:v>20.592942839196279</c:v>
                </c:pt>
                <c:pt idx="1415">
                  <c:v>19.800906576150268</c:v>
                </c:pt>
                <c:pt idx="1416">
                  <c:v>19.008870313104257</c:v>
                </c:pt>
                <c:pt idx="1417">
                  <c:v>18.216834050058246</c:v>
                </c:pt>
                <c:pt idx="1418">
                  <c:v>18.216834050058246</c:v>
                </c:pt>
                <c:pt idx="1419">
                  <c:v>17.424797787012235</c:v>
                </c:pt>
                <c:pt idx="1420">
                  <c:v>16.632761523966224</c:v>
                </c:pt>
                <c:pt idx="1421">
                  <c:v>15.840725260920216</c:v>
                </c:pt>
                <c:pt idx="1422">
                  <c:v>15.048688997874205</c:v>
                </c:pt>
                <c:pt idx="1423">
                  <c:v>15.048688997874205</c:v>
                </c:pt>
                <c:pt idx="1424">
                  <c:v>13.464616471782183</c:v>
                </c:pt>
                <c:pt idx="1425">
                  <c:v>13.464616471782183</c:v>
                </c:pt>
                <c:pt idx="1426">
                  <c:v>12.672580208736171</c:v>
                </c:pt>
                <c:pt idx="1427">
                  <c:v>11.880543945690158</c:v>
                </c:pt>
                <c:pt idx="1428">
                  <c:v>11.088507682644151</c:v>
                </c:pt>
                <c:pt idx="1429">
                  <c:v>11.088507682644151</c:v>
                </c:pt>
                <c:pt idx="1430">
                  <c:v>9.5044351565521286</c:v>
                </c:pt>
                <c:pt idx="1431">
                  <c:v>9.5044351565521286</c:v>
                </c:pt>
                <c:pt idx="1432">
                  <c:v>9.5044351565521286</c:v>
                </c:pt>
                <c:pt idx="1433">
                  <c:v>7.920362630460108</c:v>
                </c:pt>
                <c:pt idx="1434">
                  <c:v>7.920362630460108</c:v>
                </c:pt>
                <c:pt idx="1435">
                  <c:v>7.1283263674140969</c:v>
                </c:pt>
                <c:pt idx="1436">
                  <c:v>7.1283263674140969</c:v>
                </c:pt>
                <c:pt idx="1437">
                  <c:v>6.3362901043680857</c:v>
                </c:pt>
                <c:pt idx="1438">
                  <c:v>6.3362901043680857</c:v>
                </c:pt>
                <c:pt idx="1439">
                  <c:v>5.5442538413220754</c:v>
                </c:pt>
                <c:pt idx="1440">
                  <c:v>4.7522175782760643</c:v>
                </c:pt>
                <c:pt idx="1441">
                  <c:v>4.7522175782760643</c:v>
                </c:pt>
                <c:pt idx="1442">
                  <c:v>3.960181315230054</c:v>
                </c:pt>
                <c:pt idx="1443">
                  <c:v>3.1681450521840429</c:v>
                </c:pt>
                <c:pt idx="1444">
                  <c:v>3.1681450521840429</c:v>
                </c:pt>
                <c:pt idx="1445">
                  <c:v>2.3761087891380321</c:v>
                </c:pt>
                <c:pt idx="1446">
                  <c:v>2.3761087891380321</c:v>
                </c:pt>
                <c:pt idx="1447">
                  <c:v>2.3761087891380321</c:v>
                </c:pt>
                <c:pt idx="1448">
                  <c:v>1.5840725260920214</c:v>
                </c:pt>
                <c:pt idx="1449">
                  <c:v>0.79203626304601071</c:v>
                </c:pt>
                <c:pt idx="1450">
                  <c:v>0.79203626304601071</c:v>
                </c:pt>
                <c:pt idx="1451">
                  <c:v>0</c:v>
                </c:pt>
                <c:pt idx="1452">
                  <c:v>0</c:v>
                </c:pt>
                <c:pt idx="1453">
                  <c:v>-0.79203626304601071</c:v>
                </c:pt>
                <c:pt idx="1454">
                  <c:v>-0.79203626304601071</c:v>
                </c:pt>
                <c:pt idx="1455">
                  <c:v>-0.79203626304601071</c:v>
                </c:pt>
                <c:pt idx="1456">
                  <c:v>-1.5840725260920214</c:v>
                </c:pt>
                <c:pt idx="1457">
                  <c:v>-1.5840725260920214</c:v>
                </c:pt>
                <c:pt idx="1458">
                  <c:v>-1.5840725260920214</c:v>
                </c:pt>
                <c:pt idx="1459">
                  <c:v>-2.3761087891380321</c:v>
                </c:pt>
                <c:pt idx="1460">
                  <c:v>-2.3761087891380321</c:v>
                </c:pt>
                <c:pt idx="1461">
                  <c:v>-3.1681450521840429</c:v>
                </c:pt>
                <c:pt idx="1462">
                  <c:v>-2.3761087891380321</c:v>
                </c:pt>
                <c:pt idx="1463">
                  <c:v>-3.1681450521840429</c:v>
                </c:pt>
                <c:pt idx="1464">
                  <c:v>-3.1681450521840429</c:v>
                </c:pt>
                <c:pt idx="1465">
                  <c:v>-3.1681450521840429</c:v>
                </c:pt>
                <c:pt idx="1466">
                  <c:v>-3.960181315230054</c:v>
                </c:pt>
                <c:pt idx="1467">
                  <c:v>-3.1681450521840429</c:v>
                </c:pt>
                <c:pt idx="1468">
                  <c:v>-3.960181315230054</c:v>
                </c:pt>
                <c:pt idx="1469">
                  <c:v>-3.1681450521840429</c:v>
                </c:pt>
                <c:pt idx="1470">
                  <c:v>-3.1681450521840429</c:v>
                </c:pt>
                <c:pt idx="1471">
                  <c:v>-3.960181315230054</c:v>
                </c:pt>
                <c:pt idx="1472">
                  <c:v>-3.1681450521840429</c:v>
                </c:pt>
                <c:pt idx="1473">
                  <c:v>-3.960181315230054</c:v>
                </c:pt>
                <c:pt idx="1474">
                  <c:v>-3.960181315230054</c:v>
                </c:pt>
                <c:pt idx="1475">
                  <c:v>-3.960181315230054</c:v>
                </c:pt>
                <c:pt idx="1476">
                  <c:v>-3.960181315230054</c:v>
                </c:pt>
                <c:pt idx="1477">
                  <c:v>-3.960181315230054</c:v>
                </c:pt>
                <c:pt idx="1478">
                  <c:v>-4.7522175782760643</c:v>
                </c:pt>
                <c:pt idx="1479">
                  <c:v>-4.7522175782760643</c:v>
                </c:pt>
                <c:pt idx="1480">
                  <c:v>-3.960181315230054</c:v>
                </c:pt>
                <c:pt idx="1481">
                  <c:v>-5.5442538413220754</c:v>
                </c:pt>
                <c:pt idx="1482">
                  <c:v>-5.5442538413220754</c:v>
                </c:pt>
                <c:pt idx="1483">
                  <c:v>-5.5442538413220754</c:v>
                </c:pt>
                <c:pt idx="1484">
                  <c:v>-6.3362901043680857</c:v>
                </c:pt>
                <c:pt idx="1485">
                  <c:v>-7.920362630460108</c:v>
                </c:pt>
                <c:pt idx="1486">
                  <c:v>-8.7123988935061174</c:v>
                </c:pt>
                <c:pt idx="1487">
                  <c:v>-13.464616471782183</c:v>
                </c:pt>
                <c:pt idx="1488">
                  <c:v>-26.137196680518354</c:v>
                </c:pt>
                <c:pt idx="1489">
                  <c:v>-49.106248308852663</c:v>
                </c:pt>
                <c:pt idx="1490">
                  <c:v>-49.898284571898678</c:v>
                </c:pt>
                <c:pt idx="1491">
                  <c:v>-50.690320834944686</c:v>
                </c:pt>
                <c:pt idx="1492">
                  <c:v>-50.690320834944686</c:v>
                </c:pt>
                <c:pt idx="1493">
                  <c:v>-50.690320834944686</c:v>
                </c:pt>
                <c:pt idx="1494">
                  <c:v>-51.4823570979907</c:v>
                </c:pt>
                <c:pt idx="1495">
                  <c:v>-51.4823570979907</c:v>
                </c:pt>
                <c:pt idx="1496">
                  <c:v>-51.4823570979907</c:v>
                </c:pt>
                <c:pt idx="1497">
                  <c:v>-52.274393361036708</c:v>
                </c:pt>
                <c:pt idx="1498">
                  <c:v>-52.274393361036708</c:v>
                </c:pt>
                <c:pt idx="1499">
                  <c:v>-52.274393361036708</c:v>
                </c:pt>
                <c:pt idx="1500">
                  <c:v>-53.066429624082723</c:v>
                </c:pt>
                <c:pt idx="1501">
                  <c:v>-53.066429624082723</c:v>
                </c:pt>
                <c:pt idx="1502">
                  <c:v>-53.066429624082723</c:v>
                </c:pt>
                <c:pt idx="1503">
                  <c:v>-53.85846588712873</c:v>
                </c:pt>
                <c:pt idx="1504">
                  <c:v>-53.85846588712873</c:v>
                </c:pt>
                <c:pt idx="1505">
                  <c:v>-53.85846588712873</c:v>
                </c:pt>
                <c:pt idx="1506">
                  <c:v>-54.650502150174731</c:v>
                </c:pt>
                <c:pt idx="1507">
                  <c:v>-54.650502150174731</c:v>
                </c:pt>
                <c:pt idx="1508">
                  <c:v>-55.442538413220738</c:v>
                </c:pt>
                <c:pt idx="1509">
                  <c:v>-55.442538413220738</c:v>
                </c:pt>
                <c:pt idx="1510">
                  <c:v>-55.442538413220738</c:v>
                </c:pt>
                <c:pt idx="1511">
                  <c:v>-55.442538413220738</c:v>
                </c:pt>
                <c:pt idx="1512">
                  <c:v>-56.234574676266753</c:v>
                </c:pt>
                <c:pt idx="1513">
                  <c:v>-56.234574676266753</c:v>
                </c:pt>
                <c:pt idx="1514">
                  <c:v>-56.234574676266753</c:v>
                </c:pt>
                <c:pt idx="1515">
                  <c:v>-56.234574676266753</c:v>
                </c:pt>
                <c:pt idx="1516">
                  <c:v>-57.026610939312775</c:v>
                </c:pt>
                <c:pt idx="1517">
                  <c:v>-56.234574676266753</c:v>
                </c:pt>
                <c:pt idx="1518">
                  <c:v>-57.026610939312775</c:v>
                </c:pt>
                <c:pt idx="1519">
                  <c:v>-57.818647202358783</c:v>
                </c:pt>
                <c:pt idx="1520">
                  <c:v>-57.818647202358783</c:v>
                </c:pt>
                <c:pt idx="1521">
                  <c:v>-57.818647202358783</c:v>
                </c:pt>
                <c:pt idx="1522">
                  <c:v>-57.818647202358783</c:v>
                </c:pt>
                <c:pt idx="1523">
                  <c:v>-57.818647202358783</c:v>
                </c:pt>
                <c:pt idx="1524">
                  <c:v>-58.610683465404783</c:v>
                </c:pt>
                <c:pt idx="1525">
                  <c:v>-57.818647202358783</c:v>
                </c:pt>
                <c:pt idx="1526">
                  <c:v>-58.610683465404783</c:v>
                </c:pt>
                <c:pt idx="1527">
                  <c:v>-58.610683465404783</c:v>
                </c:pt>
                <c:pt idx="1528">
                  <c:v>-58.610683465404783</c:v>
                </c:pt>
                <c:pt idx="1529">
                  <c:v>-59.402719728450805</c:v>
                </c:pt>
                <c:pt idx="1530">
                  <c:v>-58.610683465404783</c:v>
                </c:pt>
                <c:pt idx="1531">
                  <c:v>-59.402719728450805</c:v>
                </c:pt>
                <c:pt idx="1532">
                  <c:v>-58.610683465404783</c:v>
                </c:pt>
                <c:pt idx="1533">
                  <c:v>-58.610683465404783</c:v>
                </c:pt>
                <c:pt idx="1534">
                  <c:v>-58.610683465404783</c:v>
                </c:pt>
                <c:pt idx="1535">
                  <c:v>-58.610683465404783</c:v>
                </c:pt>
                <c:pt idx="1536">
                  <c:v>-59.402719728450805</c:v>
                </c:pt>
                <c:pt idx="1537">
                  <c:v>-59.402719728450805</c:v>
                </c:pt>
                <c:pt idx="1538">
                  <c:v>-59.402719728450805</c:v>
                </c:pt>
                <c:pt idx="1539">
                  <c:v>-58.610683465404783</c:v>
                </c:pt>
                <c:pt idx="1540">
                  <c:v>-59.402719728450805</c:v>
                </c:pt>
                <c:pt idx="1541">
                  <c:v>-59.402719728450805</c:v>
                </c:pt>
                <c:pt idx="1542">
                  <c:v>-59.402719728450805</c:v>
                </c:pt>
                <c:pt idx="1543">
                  <c:v>-59.402719728450805</c:v>
                </c:pt>
                <c:pt idx="1544">
                  <c:v>-59.402719728450805</c:v>
                </c:pt>
                <c:pt idx="1545">
                  <c:v>-58.610683465404783</c:v>
                </c:pt>
                <c:pt idx="1546">
                  <c:v>-58.610683465404783</c:v>
                </c:pt>
                <c:pt idx="1547">
                  <c:v>-59.402719728450805</c:v>
                </c:pt>
                <c:pt idx="1548">
                  <c:v>-58.610683465404783</c:v>
                </c:pt>
                <c:pt idx="1549">
                  <c:v>-58.610683465404783</c:v>
                </c:pt>
                <c:pt idx="1550">
                  <c:v>-58.610683465404783</c:v>
                </c:pt>
                <c:pt idx="1551">
                  <c:v>-58.610683465404783</c:v>
                </c:pt>
                <c:pt idx="1552">
                  <c:v>-57.818647202358783</c:v>
                </c:pt>
                <c:pt idx="1553">
                  <c:v>-58.610683465404783</c:v>
                </c:pt>
                <c:pt idx="1554">
                  <c:v>-58.610683465404783</c:v>
                </c:pt>
                <c:pt idx="1555">
                  <c:v>-58.610683465404783</c:v>
                </c:pt>
                <c:pt idx="1556">
                  <c:v>-57.818647202358783</c:v>
                </c:pt>
                <c:pt idx="1557">
                  <c:v>-57.818647202358783</c:v>
                </c:pt>
                <c:pt idx="1558">
                  <c:v>-57.818647202358783</c:v>
                </c:pt>
                <c:pt idx="1559">
                  <c:v>-57.818647202358783</c:v>
                </c:pt>
                <c:pt idx="1560">
                  <c:v>-57.026610939312775</c:v>
                </c:pt>
                <c:pt idx="1561">
                  <c:v>-57.026610939312775</c:v>
                </c:pt>
                <c:pt idx="1562">
                  <c:v>-57.026610939312775</c:v>
                </c:pt>
                <c:pt idx="1563">
                  <c:v>-57.026610939312775</c:v>
                </c:pt>
                <c:pt idx="1564">
                  <c:v>-56.234574676266753</c:v>
                </c:pt>
                <c:pt idx="1565">
                  <c:v>-56.234574676266753</c:v>
                </c:pt>
                <c:pt idx="1566">
                  <c:v>-56.234574676266753</c:v>
                </c:pt>
                <c:pt idx="1567">
                  <c:v>-56.234574676266753</c:v>
                </c:pt>
                <c:pt idx="1568">
                  <c:v>-55.442538413220738</c:v>
                </c:pt>
                <c:pt idx="1569">
                  <c:v>-55.442538413220738</c:v>
                </c:pt>
                <c:pt idx="1570">
                  <c:v>-54.650502150174731</c:v>
                </c:pt>
                <c:pt idx="1571">
                  <c:v>-54.650502150174731</c:v>
                </c:pt>
                <c:pt idx="1572">
                  <c:v>-54.650502150174731</c:v>
                </c:pt>
                <c:pt idx="1573">
                  <c:v>-53.85846588712873</c:v>
                </c:pt>
                <c:pt idx="1574">
                  <c:v>-53.85846588712873</c:v>
                </c:pt>
                <c:pt idx="1575">
                  <c:v>-53.066429624082723</c:v>
                </c:pt>
                <c:pt idx="1576">
                  <c:v>-53.066429624082723</c:v>
                </c:pt>
                <c:pt idx="1577">
                  <c:v>-53.066429624082723</c:v>
                </c:pt>
                <c:pt idx="1578">
                  <c:v>-52.274393361036708</c:v>
                </c:pt>
                <c:pt idx="1579">
                  <c:v>-52.274393361036708</c:v>
                </c:pt>
                <c:pt idx="1580">
                  <c:v>-51.4823570979907</c:v>
                </c:pt>
                <c:pt idx="1581">
                  <c:v>-50.690320834944686</c:v>
                </c:pt>
                <c:pt idx="1582">
                  <c:v>-51.4823570979907</c:v>
                </c:pt>
                <c:pt idx="1583">
                  <c:v>-49.898284571898678</c:v>
                </c:pt>
                <c:pt idx="1584">
                  <c:v>-49.898284571898678</c:v>
                </c:pt>
                <c:pt idx="1585">
                  <c:v>-49.898284571898678</c:v>
                </c:pt>
                <c:pt idx="1586">
                  <c:v>-49.106248308852663</c:v>
                </c:pt>
                <c:pt idx="1587">
                  <c:v>-48.314212045806656</c:v>
                </c:pt>
                <c:pt idx="1588">
                  <c:v>-48.314212045806656</c:v>
                </c:pt>
                <c:pt idx="1589">
                  <c:v>-48.314212045806656</c:v>
                </c:pt>
                <c:pt idx="1590">
                  <c:v>-47.522175782760634</c:v>
                </c:pt>
                <c:pt idx="1591">
                  <c:v>-46.730139519714633</c:v>
                </c:pt>
                <c:pt idx="1592">
                  <c:v>-46.730139519714633</c:v>
                </c:pt>
                <c:pt idx="1593">
                  <c:v>-45.938103256668612</c:v>
                </c:pt>
                <c:pt idx="1594">
                  <c:v>-45.938103256668612</c:v>
                </c:pt>
                <c:pt idx="1595">
                  <c:v>-45.146066993622611</c:v>
                </c:pt>
                <c:pt idx="1596">
                  <c:v>-44.354030730576604</c:v>
                </c:pt>
                <c:pt idx="1597">
                  <c:v>-44.354030730576604</c:v>
                </c:pt>
                <c:pt idx="1598">
                  <c:v>-43.561994467530589</c:v>
                </c:pt>
                <c:pt idx="1599">
                  <c:v>-42.769958204484581</c:v>
                </c:pt>
                <c:pt idx="1600">
                  <c:v>-42.769958204484581</c:v>
                </c:pt>
                <c:pt idx="1601">
                  <c:v>-41.977921941438566</c:v>
                </c:pt>
                <c:pt idx="1602">
                  <c:v>-41.185885678392559</c:v>
                </c:pt>
                <c:pt idx="1603">
                  <c:v>-40.393849415346544</c:v>
                </c:pt>
                <c:pt idx="1604">
                  <c:v>-40.393849415346544</c:v>
                </c:pt>
                <c:pt idx="1605">
                  <c:v>-38.809776889254522</c:v>
                </c:pt>
                <c:pt idx="1606">
                  <c:v>-38.809776889254522</c:v>
                </c:pt>
                <c:pt idx="1607">
                  <c:v>-38.809776889254522</c:v>
                </c:pt>
                <c:pt idx="1608">
                  <c:v>-38.017740626208514</c:v>
                </c:pt>
                <c:pt idx="1609">
                  <c:v>-37.2257043631625</c:v>
                </c:pt>
                <c:pt idx="1610">
                  <c:v>-36.433668100116492</c:v>
                </c:pt>
                <c:pt idx="1611">
                  <c:v>-35.641631837070484</c:v>
                </c:pt>
                <c:pt idx="1612">
                  <c:v>-35.641631837070484</c:v>
                </c:pt>
                <c:pt idx="1613">
                  <c:v>-35.641631837070484</c:v>
                </c:pt>
                <c:pt idx="1614">
                  <c:v>-34.057559310978462</c:v>
                </c:pt>
                <c:pt idx="1615">
                  <c:v>-33.265523047932447</c:v>
                </c:pt>
                <c:pt idx="1616">
                  <c:v>-32.47348678488644</c:v>
                </c:pt>
                <c:pt idx="1617">
                  <c:v>-32.47348678488644</c:v>
                </c:pt>
                <c:pt idx="1618">
                  <c:v>-31.681450521840432</c:v>
                </c:pt>
                <c:pt idx="1619">
                  <c:v>-30.889414258794414</c:v>
                </c:pt>
                <c:pt idx="1620">
                  <c:v>-30.889414258794414</c:v>
                </c:pt>
                <c:pt idx="1621">
                  <c:v>-29.305341732702392</c:v>
                </c:pt>
                <c:pt idx="1622">
                  <c:v>-29.305341732702392</c:v>
                </c:pt>
                <c:pt idx="1623">
                  <c:v>-28.513305469656387</c:v>
                </c:pt>
                <c:pt idx="1624">
                  <c:v>-27.721269206610369</c:v>
                </c:pt>
                <c:pt idx="1625">
                  <c:v>-26.929232943564365</c:v>
                </c:pt>
                <c:pt idx="1626">
                  <c:v>-26.137196680518354</c:v>
                </c:pt>
                <c:pt idx="1627">
                  <c:v>-26.137196680518354</c:v>
                </c:pt>
                <c:pt idx="1628">
                  <c:v>-25.345160417472343</c:v>
                </c:pt>
                <c:pt idx="1629">
                  <c:v>-24.553124154426332</c:v>
                </c:pt>
                <c:pt idx="1630">
                  <c:v>-23.761087891380317</c:v>
                </c:pt>
                <c:pt idx="1631">
                  <c:v>-22.969051628334306</c:v>
                </c:pt>
                <c:pt idx="1632">
                  <c:v>-22.177015365288302</c:v>
                </c:pt>
                <c:pt idx="1633">
                  <c:v>-21.384979102242291</c:v>
                </c:pt>
                <c:pt idx="1634">
                  <c:v>-21.384979102242291</c:v>
                </c:pt>
                <c:pt idx="1635">
                  <c:v>-19.800906576150268</c:v>
                </c:pt>
                <c:pt idx="1636">
                  <c:v>-19.008870313104257</c:v>
                </c:pt>
                <c:pt idx="1637">
                  <c:v>-18.216834050058246</c:v>
                </c:pt>
                <c:pt idx="1638">
                  <c:v>-18.216834050058246</c:v>
                </c:pt>
                <c:pt idx="1639">
                  <c:v>-18.216834050058246</c:v>
                </c:pt>
                <c:pt idx="1640">
                  <c:v>-16.632761523966224</c:v>
                </c:pt>
                <c:pt idx="1641">
                  <c:v>-16.632761523966224</c:v>
                </c:pt>
                <c:pt idx="1642">
                  <c:v>-15.840725260920216</c:v>
                </c:pt>
                <c:pt idx="1643">
                  <c:v>-15.048688997874205</c:v>
                </c:pt>
                <c:pt idx="1644">
                  <c:v>-15.048688997874205</c:v>
                </c:pt>
                <c:pt idx="1645">
                  <c:v>-13.464616471782183</c:v>
                </c:pt>
                <c:pt idx="1646">
                  <c:v>-12.672580208736171</c:v>
                </c:pt>
                <c:pt idx="1647">
                  <c:v>-12.672580208736171</c:v>
                </c:pt>
                <c:pt idx="1648">
                  <c:v>-11.880543945690158</c:v>
                </c:pt>
                <c:pt idx="1649">
                  <c:v>-11.088507682644151</c:v>
                </c:pt>
                <c:pt idx="1650">
                  <c:v>-11.088507682644151</c:v>
                </c:pt>
                <c:pt idx="1651">
                  <c:v>-10.29647141959814</c:v>
                </c:pt>
                <c:pt idx="1652">
                  <c:v>-9.5044351565521286</c:v>
                </c:pt>
                <c:pt idx="1653">
                  <c:v>-8.7123988935061174</c:v>
                </c:pt>
                <c:pt idx="1654">
                  <c:v>-7.920362630460108</c:v>
                </c:pt>
                <c:pt idx="1655">
                  <c:v>-7.920362630460108</c:v>
                </c:pt>
                <c:pt idx="1656">
                  <c:v>-7.920362630460108</c:v>
                </c:pt>
                <c:pt idx="1657">
                  <c:v>-7.1283263674140969</c:v>
                </c:pt>
                <c:pt idx="1658">
                  <c:v>-6.3362901043680857</c:v>
                </c:pt>
                <c:pt idx="1659">
                  <c:v>-5.5442538413220754</c:v>
                </c:pt>
                <c:pt idx="1660">
                  <c:v>-5.5442538413220754</c:v>
                </c:pt>
                <c:pt idx="1661">
                  <c:v>-5.5442538413220754</c:v>
                </c:pt>
                <c:pt idx="1662">
                  <c:v>-3.960181315230054</c:v>
                </c:pt>
                <c:pt idx="1663">
                  <c:v>-3.960181315230054</c:v>
                </c:pt>
                <c:pt idx="1664">
                  <c:v>-3.1681450521840429</c:v>
                </c:pt>
                <c:pt idx="1665">
                  <c:v>-2.3761087891380321</c:v>
                </c:pt>
                <c:pt idx="1666">
                  <c:v>-2.3761087891380321</c:v>
                </c:pt>
                <c:pt idx="1667">
                  <c:v>-2.3761087891380321</c:v>
                </c:pt>
                <c:pt idx="1668">
                  <c:v>-1.5840725260920214</c:v>
                </c:pt>
                <c:pt idx="1669">
                  <c:v>-1.5840725260920214</c:v>
                </c:pt>
                <c:pt idx="1670">
                  <c:v>-0.79203626304601071</c:v>
                </c:pt>
                <c:pt idx="1671">
                  <c:v>-0.79203626304601071</c:v>
                </c:pt>
                <c:pt idx="1672">
                  <c:v>0</c:v>
                </c:pt>
                <c:pt idx="1673">
                  <c:v>0.79203626304601071</c:v>
                </c:pt>
                <c:pt idx="1674">
                  <c:v>0.79203626304601071</c:v>
                </c:pt>
                <c:pt idx="1675">
                  <c:v>1.5840725260920214</c:v>
                </c:pt>
                <c:pt idx="1676">
                  <c:v>1.5840725260920214</c:v>
                </c:pt>
                <c:pt idx="1677">
                  <c:v>1.5840725260920214</c:v>
                </c:pt>
                <c:pt idx="1678">
                  <c:v>2.3761087891380321</c:v>
                </c:pt>
                <c:pt idx="1679">
                  <c:v>2.3761087891380321</c:v>
                </c:pt>
                <c:pt idx="1680">
                  <c:v>3.1681450521840429</c:v>
                </c:pt>
                <c:pt idx="1681">
                  <c:v>2.3761087891380321</c:v>
                </c:pt>
                <c:pt idx="1682">
                  <c:v>3.1681450521840429</c:v>
                </c:pt>
                <c:pt idx="1683">
                  <c:v>3.1681450521840429</c:v>
                </c:pt>
                <c:pt idx="1684">
                  <c:v>3.960181315230054</c:v>
                </c:pt>
                <c:pt idx="1685">
                  <c:v>3.960181315230054</c:v>
                </c:pt>
                <c:pt idx="1686">
                  <c:v>3.1681450521840429</c:v>
                </c:pt>
                <c:pt idx="1687">
                  <c:v>3.960181315230054</c:v>
                </c:pt>
                <c:pt idx="1688">
                  <c:v>3.1681450521840429</c:v>
                </c:pt>
                <c:pt idx="1689">
                  <c:v>3.960181315230054</c:v>
                </c:pt>
                <c:pt idx="1690">
                  <c:v>3.1681450521840429</c:v>
                </c:pt>
                <c:pt idx="1691">
                  <c:v>3.960181315230054</c:v>
                </c:pt>
                <c:pt idx="1692">
                  <c:v>3.960181315230054</c:v>
                </c:pt>
                <c:pt idx="1693">
                  <c:v>3.960181315230054</c:v>
                </c:pt>
                <c:pt idx="1694">
                  <c:v>3.960181315230054</c:v>
                </c:pt>
                <c:pt idx="1695">
                  <c:v>3.960181315230054</c:v>
                </c:pt>
                <c:pt idx="1696">
                  <c:v>4.7522175782760643</c:v>
                </c:pt>
                <c:pt idx="1697">
                  <c:v>3.960181315230054</c:v>
                </c:pt>
                <c:pt idx="1698">
                  <c:v>3.960181315230054</c:v>
                </c:pt>
                <c:pt idx="1699">
                  <c:v>4.7522175782760643</c:v>
                </c:pt>
                <c:pt idx="1700">
                  <c:v>4.7522175782760643</c:v>
                </c:pt>
                <c:pt idx="1701">
                  <c:v>4.7522175782760643</c:v>
                </c:pt>
                <c:pt idx="1702">
                  <c:v>4.7522175782760643</c:v>
                </c:pt>
                <c:pt idx="1703">
                  <c:v>5.5442538413220754</c:v>
                </c:pt>
                <c:pt idx="1704">
                  <c:v>6.3362901043680857</c:v>
                </c:pt>
                <c:pt idx="1705">
                  <c:v>6.3362901043680857</c:v>
                </c:pt>
                <c:pt idx="1706">
                  <c:v>7.920362630460108</c:v>
                </c:pt>
                <c:pt idx="1707">
                  <c:v>9.5044351565521286</c:v>
                </c:pt>
                <c:pt idx="1708">
                  <c:v>12.672580208736171</c:v>
                </c:pt>
                <c:pt idx="1709">
                  <c:v>22.177015365288302</c:v>
                </c:pt>
                <c:pt idx="1710">
                  <c:v>47.522175782760634</c:v>
                </c:pt>
                <c:pt idx="1711">
                  <c:v>49.898284571898678</c:v>
                </c:pt>
                <c:pt idx="1712">
                  <c:v>49.898284571898678</c:v>
                </c:pt>
                <c:pt idx="1713">
                  <c:v>50.690320834944686</c:v>
                </c:pt>
                <c:pt idx="1714">
                  <c:v>50.690320834944686</c:v>
                </c:pt>
                <c:pt idx="1715">
                  <c:v>51.4823570979907</c:v>
                </c:pt>
                <c:pt idx="1716">
                  <c:v>51.4823570979907</c:v>
                </c:pt>
                <c:pt idx="1717">
                  <c:v>52.274393361036708</c:v>
                </c:pt>
                <c:pt idx="1718">
                  <c:v>52.274393361036708</c:v>
                </c:pt>
                <c:pt idx="1719">
                  <c:v>52.274393361036708</c:v>
                </c:pt>
                <c:pt idx="1720">
                  <c:v>52.274393361036708</c:v>
                </c:pt>
                <c:pt idx="1721">
                  <c:v>53.066429624082723</c:v>
                </c:pt>
                <c:pt idx="1722">
                  <c:v>53.066429624082723</c:v>
                </c:pt>
                <c:pt idx="1723">
                  <c:v>53.066429624082723</c:v>
                </c:pt>
                <c:pt idx="1724">
                  <c:v>53.85846588712873</c:v>
                </c:pt>
                <c:pt idx="1725">
                  <c:v>53.85846588712873</c:v>
                </c:pt>
                <c:pt idx="1726">
                  <c:v>54.650502150174731</c:v>
                </c:pt>
                <c:pt idx="1727">
                  <c:v>54.650502150174731</c:v>
                </c:pt>
                <c:pt idx="1728">
                  <c:v>55.442538413220738</c:v>
                </c:pt>
                <c:pt idx="1729">
                  <c:v>55.442538413220738</c:v>
                </c:pt>
                <c:pt idx="1730">
                  <c:v>54.650502150174731</c:v>
                </c:pt>
                <c:pt idx="1731">
                  <c:v>55.442538413220738</c:v>
                </c:pt>
                <c:pt idx="1732">
                  <c:v>56.234574676266753</c:v>
                </c:pt>
                <c:pt idx="1733">
                  <c:v>55.442538413220738</c:v>
                </c:pt>
                <c:pt idx="1734">
                  <c:v>56.234574676266753</c:v>
                </c:pt>
                <c:pt idx="1735">
                  <c:v>56.234574676266753</c:v>
                </c:pt>
                <c:pt idx="1736">
                  <c:v>56.234574676266753</c:v>
                </c:pt>
                <c:pt idx="1737">
                  <c:v>57.026610939312775</c:v>
                </c:pt>
                <c:pt idx="1738">
                  <c:v>57.026610939312775</c:v>
                </c:pt>
                <c:pt idx="1739">
                  <c:v>57.818647202358783</c:v>
                </c:pt>
                <c:pt idx="1740">
                  <c:v>57.026610939312775</c:v>
                </c:pt>
                <c:pt idx="1741">
                  <c:v>57.818647202358783</c:v>
                </c:pt>
                <c:pt idx="1742">
                  <c:v>57.818647202358783</c:v>
                </c:pt>
                <c:pt idx="1743">
                  <c:v>57.818647202358783</c:v>
                </c:pt>
                <c:pt idx="1744">
                  <c:v>57.818647202358783</c:v>
                </c:pt>
                <c:pt idx="1745">
                  <c:v>57.818647202358783</c:v>
                </c:pt>
                <c:pt idx="1746">
                  <c:v>58.610683465404783</c:v>
                </c:pt>
                <c:pt idx="1747">
                  <c:v>58.610683465404783</c:v>
                </c:pt>
                <c:pt idx="1748">
                  <c:v>59.402719728450805</c:v>
                </c:pt>
                <c:pt idx="1749">
                  <c:v>58.610683465404783</c:v>
                </c:pt>
                <c:pt idx="1750">
                  <c:v>58.610683465404783</c:v>
                </c:pt>
                <c:pt idx="1751">
                  <c:v>58.610683465404783</c:v>
                </c:pt>
                <c:pt idx="1752">
                  <c:v>58.610683465404783</c:v>
                </c:pt>
                <c:pt idx="1753">
                  <c:v>59.402719728450805</c:v>
                </c:pt>
                <c:pt idx="1754">
                  <c:v>58.610683465404783</c:v>
                </c:pt>
                <c:pt idx="1755">
                  <c:v>59.402719728450805</c:v>
                </c:pt>
                <c:pt idx="1756">
                  <c:v>58.610683465404783</c:v>
                </c:pt>
                <c:pt idx="1757">
                  <c:v>59.402719728450805</c:v>
                </c:pt>
                <c:pt idx="1758">
                  <c:v>59.402719728450805</c:v>
                </c:pt>
                <c:pt idx="1759">
                  <c:v>59.402719728450805</c:v>
                </c:pt>
                <c:pt idx="1760">
                  <c:v>59.402719728450805</c:v>
                </c:pt>
                <c:pt idx="1761">
                  <c:v>59.402719728450805</c:v>
                </c:pt>
                <c:pt idx="1762">
                  <c:v>59.402719728450805</c:v>
                </c:pt>
                <c:pt idx="1763">
                  <c:v>59.402719728450805</c:v>
                </c:pt>
                <c:pt idx="1764">
                  <c:v>58.610683465404783</c:v>
                </c:pt>
                <c:pt idx="1765">
                  <c:v>59.402719728450805</c:v>
                </c:pt>
                <c:pt idx="1766">
                  <c:v>59.402719728450805</c:v>
                </c:pt>
                <c:pt idx="1767">
                  <c:v>59.402719728450805</c:v>
                </c:pt>
                <c:pt idx="1768">
                  <c:v>59.402719728450805</c:v>
                </c:pt>
                <c:pt idx="1769">
                  <c:v>59.402719728450805</c:v>
                </c:pt>
                <c:pt idx="1770">
                  <c:v>58.610683465404783</c:v>
                </c:pt>
                <c:pt idx="1771">
                  <c:v>59.402719728450805</c:v>
                </c:pt>
                <c:pt idx="1772">
                  <c:v>58.610683465404783</c:v>
                </c:pt>
                <c:pt idx="1773">
                  <c:v>58.610683465404783</c:v>
                </c:pt>
                <c:pt idx="1774">
                  <c:v>58.610683465404783</c:v>
                </c:pt>
                <c:pt idx="1775">
                  <c:v>58.610683465404783</c:v>
                </c:pt>
                <c:pt idx="1776">
                  <c:v>57.818647202358783</c:v>
                </c:pt>
                <c:pt idx="1777">
                  <c:v>57.818647202358783</c:v>
                </c:pt>
                <c:pt idx="1778">
                  <c:v>58.610683465404783</c:v>
                </c:pt>
                <c:pt idx="1779">
                  <c:v>57.026610939312775</c:v>
                </c:pt>
                <c:pt idx="1780">
                  <c:v>57.026610939312775</c:v>
                </c:pt>
                <c:pt idx="1781">
                  <c:v>57.818647202358783</c:v>
                </c:pt>
                <c:pt idx="1782">
                  <c:v>57.026610939312775</c:v>
                </c:pt>
                <c:pt idx="1783">
                  <c:v>57.026610939312775</c:v>
                </c:pt>
                <c:pt idx="1784">
                  <c:v>57.026610939312775</c:v>
                </c:pt>
                <c:pt idx="1785">
                  <c:v>57.026610939312775</c:v>
                </c:pt>
                <c:pt idx="1786">
                  <c:v>56.234574676266753</c:v>
                </c:pt>
                <c:pt idx="1787">
                  <c:v>57.026610939312775</c:v>
                </c:pt>
                <c:pt idx="1788">
                  <c:v>56.234574676266753</c:v>
                </c:pt>
                <c:pt idx="1789">
                  <c:v>55.442538413220738</c:v>
                </c:pt>
                <c:pt idx="1790">
                  <c:v>55.442538413220738</c:v>
                </c:pt>
                <c:pt idx="1791">
                  <c:v>55.442538413220738</c:v>
                </c:pt>
                <c:pt idx="1792">
                  <c:v>54.650502150174731</c:v>
                </c:pt>
                <c:pt idx="1793">
                  <c:v>53.85846588712873</c:v>
                </c:pt>
                <c:pt idx="1794">
                  <c:v>54.650502150174731</c:v>
                </c:pt>
                <c:pt idx="1795">
                  <c:v>53.85846588712873</c:v>
                </c:pt>
                <c:pt idx="1796">
                  <c:v>53.85846588712873</c:v>
                </c:pt>
                <c:pt idx="1797">
                  <c:v>53.85846588712873</c:v>
                </c:pt>
                <c:pt idx="1798">
                  <c:v>52.274393361036708</c:v>
                </c:pt>
                <c:pt idx="1799">
                  <c:v>52.274393361036708</c:v>
                </c:pt>
                <c:pt idx="1800">
                  <c:v>52.274393361036708</c:v>
                </c:pt>
                <c:pt idx="1801">
                  <c:v>51.4823570979907</c:v>
                </c:pt>
                <c:pt idx="1802">
                  <c:v>51.4823570979907</c:v>
                </c:pt>
                <c:pt idx="1803">
                  <c:v>51.4823570979907</c:v>
                </c:pt>
                <c:pt idx="1804">
                  <c:v>50.690320834944686</c:v>
                </c:pt>
                <c:pt idx="1805">
                  <c:v>49.898284571898678</c:v>
                </c:pt>
                <c:pt idx="1806">
                  <c:v>49.898284571898678</c:v>
                </c:pt>
                <c:pt idx="1807">
                  <c:v>49.106248308852663</c:v>
                </c:pt>
                <c:pt idx="1808">
                  <c:v>49.106248308852663</c:v>
                </c:pt>
                <c:pt idx="1809">
                  <c:v>48.314212045806656</c:v>
                </c:pt>
                <c:pt idx="1810">
                  <c:v>48.314212045806656</c:v>
                </c:pt>
                <c:pt idx="1811">
                  <c:v>47.522175782760634</c:v>
                </c:pt>
                <c:pt idx="1812">
                  <c:v>47.522175782760634</c:v>
                </c:pt>
                <c:pt idx="1813">
                  <c:v>46.730139519714633</c:v>
                </c:pt>
                <c:pt idx="1814">
                  <c:v>45.938103256668612</c:v>
                </c:pt>
                <c:pt idx="1815">
                  <c:v>45.938103256668612</c:v>
                </c:pt>
                <c:pt idx="1816">
                  <c:v>45.938103256668612</c:v>
                </c:pt>
                <c:pt idx="1817">
                  <c:v>44.354030730576604</c:v>
                </c:pt>
                <c:pt idx="1818">
                  <c:v>44.354030730576604</c:v>
                </c:pt>
                <c:pt idx="1819">
                  <c:v>43.561994467530589</c:v>
                </c:pt>
                <c:pt idx="1820">
                  <c:v>43.561994467530589</c:v>
                </c:pt>
                <c:pt idx="1821">
                  <c:v>42.769958204484581</c:v>
                </c:pt>
                <c:pt idx="1822">
                  <c:v>41.977921941438566</c:v>
                </c:pt>
                <c:pt idx="1823">
                  <c:v>41.977921941438566</c:v>
                </c:pt>
                <c:pt idx="1824">
                  <c:v>41.185885678392559</c:v>
                </c:pt>
                <c:pt idx="1825">
                  <c:v>40.393849415346544</c:v>
                </c:pt>
                <c:pt idx="1826">
                  <c:v>39.601813152300537</c:v>
                </c:pt>
                <c:pt idx="1827">
                  <c:v>39.601813152300537</c:v>
                </c:pt>
                <c:pt idx="1828">
                  <c:v>38.809776889254522</c:v>
                </c:pt>
                <c:pt idx="1829">
                  <c:v>38.017740626208514</c:v>
                </c:pt>
                <c:pt idx="1830">
                  <c:v>38.017740626208514</c:v>
                </c:pt>
                <c:pt idx="1831">
                  <c:v>37.2257043631625</c:v>
                </c:pt>
                <c:pt idx="1832">
                  <c:v>36.433668100116492</c:v>
                </c:pt>
                <c:pt idx="1833">
                  <c:v>35.641631837070484</c:v>
                </c:pt>
                <c:pt idx="1834">
                  <c:v>34.84959557402447</c:v>
                </c:pt>
                <c:pt idx="1835">
                  <c:v>34.84959557402447</c:v>
                </c:pt>
                <c:pt idx="1836">
                  <c:v>34.057559310978462</c:v>
                </c:pt>
                <c:pt idx="1837">
                  <c:v>33.265523047932447</c:v>
                </c:pt>
                <c:pt idx="1838">
                  <c:v>32.47348678488644</c:v>
                </c:pt>
                <c:pt idx="1839">
                  <c:v>31.681450521840432</c:v>
                </c:pt>
                <c:pt idx="1840">
                  <c:v>31.681450521840432</c:v>
                </c:pt>
                <c:pt idx="1841">
                  <c:v>31.681450521840432</c:v>
                </c:pt>
                <c:pt idx="1842">
                  <c:v>30.09737799574841</c:v>
                </c:pt>
                <c:pt idx="1843">
                  <c:v>29.305341732702392</c:v>
                </c:pt>
                <c:pt idx="1844">
                  <c:v>28.513305469656387</c:v>
                </c:pt>
                <c:pt idx="1845">
                  <c:v>28.513305469656387</c:v>
                </c:pt>
                <c:pt idx="1846">
                  <c:v>26.929232943564365</c:v>
                </c:pt>
                <c:pt idx="1847">
                  <c:v>26.929232943564365</c:v>
                </c:pt>
                <c:pt idx="1848">
                  <c:v>26.137196680518354</c:v>
                </c:pt>
                <c:pt idx="1849">
                  <c:v>25.345160417472343</c:v>
                </c:pt>
                <c:pt idx="1850">
                  <c:v>25.345160417472343</c:v>
                </c:pt>
                <c:pt idx="1851">
                  <c:v>23.761087891380317</c:v>
                </c:pt>
                <c:pt idx="1852">
                  <c:v>22.177015365288302</c:v>
                </c:pt>
                <c:pt idx="1853">
                  <c:v>22.177015365288302</c:v>
                </c:pt>
                <c:pt idx="1854">
                  <c:v>22.177015365288302</c:v>
                </c:pt>
                <c:pt idx="1855">
                  <c:v>20.592942839196279</c:v>
                </c:pt>
                <c:pt idx="1856">
                  <c:v>20.592942839196279</c:v>
                </c:pt>
                <c:pt idx="1857">
                  <c:v>19.800906576150268</c:v>
                </c:pt>
                <c:pt idx="1858">
                  <c:v>19.008870313104257</c:v>
                </c:pt>
                <c:pt idx="1859">
                  <c:v>19.008870313104257</c:v>
                </c:pt>
                <c:pt idx="1860">
                  <c:v>18.216834050058246</c:v>
                </c:pt>
                <c:pt idx="1861">
                  <c:v>17.424797787012235</c:v>
                </c:pt>
                <c:pt idx="1862">
                  <c:v>16.632761523966224</c:v>
                </c:pt>
                <c:pt idx="1863">
                  <c:v>16.632761523966224</c:v>
                </c:pt>
                <c:pt idx="1864">
                  <c:v>15.048688997874205</c:v>
                </c:pt>
                <c:pt idx="1865">
                  <c:v>15.048688997874205</c:v>
                </c:pt>
                <c:pt idx="1866">
                  <c:v>13.464616471782183</c:v>
                </c:pt>
                <c:pt idx="1867">
                  <c:v>13.464616471782183</c:v>
                </c:pt>
                <c:pt idx="1868">
                  <c:v>12.672580208736171</c:v>
                </c:pt>
                <c:pt idx="1869">
                  <c:v>11.880543945690158</c:v>
                </c:pt>
                <c:pt idx="1870">
                  <c:v>11.088507682644151</c:v>
                </c:pt>
                <c:pt idx="1871">
                  <c:v>11.088507682644151</c:v>
                </c:pt>
                <c:pt idx="1872">
                  <c:v>10.29647141959814</c:v>
                </c:pt>
                <c:pt idx="1873">
                  <c:v>9.5044351565521286</c:v>
                </c:pt>
                <c:pt idx="1874">
                  <c:v>8.7123988935061174</c:v>
                </c:pt>
                <c:pt idx="1875">
                  <c:v>8.7123988935061174</c:v>
                </c:pt>
                <c:pt idx="1876">
                  <c:v>7.920362630460108</c:v>
                </c:pt>
                <c:pt idx="1877">
                  <c:v>7.920362630460108</c:v>
                </c:pt>
                <c:pt idx="1878">
                  <c:v>7.920362630460108</c:v>
                </c:pt>
                <c:pt idx="1879">
                  <c:v>7.1283263674140969</c:v>
                </c:pt>
                <c:pt idx="1880">
                  <c:v>6.3362901043680857</c:v>
                </c:pt>
                <c:pt idx="1881">
                  <c:v>5.5442538413220754</c:v>
                </c:pt>
                <c:pt idx="1882">
                  <c:v>5.5442538413220754</c:v>
                </c:pt>
                <c:pt idx="1883">
                  <c:v>4.7522175782760643</c:v>
                </c:pt>
                <c:pt idx="1884">
                  <c:v>4.7522175782760643</c:v>
                </c:pt>
                <c:pt idx="1885">
                  <c:v>3.960181315230054</c:v>
                </c:pt>
                <c:pt idx="1886">
                  <c:v>3.1681450521840429</c:v>
                </c:pt>
                <c:pt idx="1887">
                  <c:v>3.1681450521840429</c:v>
                </c:pt>
                <c:pt idx="1888">
                  <c:v>3.1681450521840429</c:v>
                </c:pt>
                <c:pt idx="1889">
                  <c:v>2.3761087891380321</c:v>
                </c:pt>
                <c:pt idx="1890">
                  <c:v>1.5840725260920214</c:v>
                </c:pt>
                <c:pt idx="1891">
                  <c:v>1.5840725260920214</c:v>
                </c:pt>
                <c:pt idx="1892">
                  <c:v>0.79203626304601071</c:v>
                </c:pt>
                <c:pt idx="1893">
                  <c:v>0.79203626304601071</c:v>
                </c:pt>
                <c:pt idx="1894">
                  <c:v>0</c:v>
                </c:pt>
                <c:pt idx="1895">
                  <c:v>0</c:v>
                </c:pt>
                <c:pt idx="1896">
                  <c:v>-0.79203626304601071</c:v>
                </c:pt>
                <c:pt idx="1897">
                  <c:v>-0.79203626304601071</c:v>
                </c:pt>
                <c:pt idx="1898">
                  <c:v>-1.5840725260920214</c:v>
                </c:pt>
                <c:pt idx="1899">
                  <c:v>-1.5840725260920214</c:v>
                </c:pt>
                <c:pt idx="1900">
                  <c:v>-1.5840725260920214</c:v>
                </c:pt>
                <c:pt idx="1901">
                  <c:v>-2.3761087891380321</c:v>
                </c:pt>
                <c:pt idx="1902">
                  <c:v>-2.3761087891380321</c:v>
                </c:pt>
                <c:pt idx="1903">
                  <c:v>-2.3761087891380321</c:v>
                </c:pt>
                <c:pt idx="1904">
                  <c:v>-3.960181315230054</c:v>
                </c:pt>
                <c:pt idx="1905">
                  <c:v>-3.1681450521840429</c:v>
                </c:pt>
                <c:pt idx="1906">
                  <c:v>-3.1681450521840429</c:v>
                </c:pt>
                <c:pt idx="1907">
                  <c:v>-3.1681450521840429</c:v>
                </c:pt>
                <c:pt idx="1908">
                  <c:v>-3.1681450521840429</c:v>
                </c:pt>
                <c:pt idx="1909">
                  <c:v>-3.1681450521840429</c:v>
                </c:pt>
                <c:pt idx="1910">
                  <c:v>-3.1681450521840429</c:v>
                </c:pt>
                <c:pt idx="1911">
                  <c:v>-3.1681450521840429</c:v>
                </c:pt>
                <c:pt idx="1912">
                  <c:v>-3.1681450521840429</c:v>
                </c:pt>
                <c:pt idx="1913">
                  <c:v>-3.1681450521840429</c:v>
                </c:pt>
                <c:pt idx="1914">
                  <c:v>-3.960181315230054</c:v>
                </c:pt>
                <c:pt idx="1915">
                  <c:v>-3.1681450521840429</c:v>
                </c:pt>
                <c:pt idx="1916">
                  <c:v>-3.1681450521840429</c:v>
                </c:pt>
                <c:pt idx="1917">
                  <c:v>-3.960181315230054</c:v>
                </c:pt>
                <c:pt idx="1918">
                  <c:v>-3.960181315230054</c:v>
                </c:pt>
                <c:pt idx="1919">
                  <c:v>-3.960181315230054</c:v>
                </c:pt>
                <c:pt idx="1920">
                  <c:v>-3.960181315230054</c:v>
                </c:pt>
                <c:pt idx="1921">
                  <c:v>-4.7522175782760643</c:v>
                </c:pt>
                <c:pt idx="1922">
                  <c:v>-3.960181315230054</c:v>
                </c:pt>
                <c:pt idx="1923">
                  <c:v>-4.7522175782760643</c:v>
                </c:pt>
                <c:pt idx="1924">
                  <c:v>-5.5442538413220754</c:v>
                </c:pt>
                <c:pt idx="1925">
                  <c:v>-5.5442538413220754</c:v>
                </c:pt>
                <c:pt idx="1926">
                  <c:v>-6.3362901043680857</c:v>
                </c:pt>
                <c:pt idx="1927">
                  <c:v>-7.1283263674140969</c:v>
                </c:pt>
                <c:pt idx="1928">
                  <c:v>-8.7123988935061174</c:v>
                </c:pt>
                <c:pt idx="1929">
                  <c:v>-11.088507682644151</c:v>
                </c:pt>
                <c:pt idx="1930">
                  <c:v>-18.216834050058246</c:v>
                </c:pt>
                <c:pt idx="1931">
                  <c:v>-45.146066993622611</c:v>
                </c:pt>
                <c:pt idx="1932">
                  <c:v>-49.106248308852663</c:v>
                </c:pt>
                <c:pt idx="1933">
                  <c:v>-49.898284571898678</c:v>
                </c:pt>
                <c:pt idx="1934">
                  <c:v>-50.690320834944686</c:v>
                </c:pt>
                <c:pt idx="1935">
                  <c:v>-50.690320834944686</c:v>
                </c:pt>
                <c:pt idx="1936">
                  <c:v>-51.4823570979907</c:v>
                </c:pt>
                <c:pt idx="1937">
                  <c:v>-51.4823570979907</c:v>
                </c:pt>
                <c:pt idx="1938">
                  <c:v>-51.4823570979907</c:v>
                </c:pt>
                <c:pt idx="1939">
                  <c:v>-51.4823570979907</c:v>
                </c:pt>
                <c:pt idx="1940">
                  <c:v>-52.274393361036708</c:v>
                </c:pt>
                <c:pt idx="1941">
                  <c:v>-52.274393361036708</c:v>
                </c:pt>
                <c:pt idx="1942">
                  <c:v>-53.066429624082723</c:v>
                </c:pt>
                <c:pt idx="1943">
                  <c:v>-53.066429624082723</c:v>
                </c:pt>
                <c:pt idx="1944">
                  <c:v>-53.066429624082723</c:v>
                </c:pt>
                <c:pt idx="1945">
                  <c:v>-53.066429624082723</c:v>
                </c:pt>
                <c:pt idx="1946">
                  <c:v>-53.85846588712873</c:v>
                </c:pt>
                <c:pt idx="1947">
                  <c:v>-53.85846588712873</c:v>
                </c:pt>
                <c:pt idx="1948">
                  <c:v>-54.650502150174731</c:v>
                </c:pt>
                <c:pt idx="1949">
                  <c:v>-54.650502150174731</c:v>
                </c:pt>
                <c:pt idx="1950">
                  <c:v>-54.650502150174731</c:v>
                </c:pt>
                <c:pt idx="1951">
                  <c:v>-55.442538413220738</c:v>
                </c:pt>
                <c:pt idx="1952">
                  <c:v>-55.442538413220738</c:v>
                </c:pt>
                <c:pt idx="1953">
                  <c:v>-55.442538413220738</c:v>
                </c:pt>
                <c:pt idx="1954">
                  <c:v>-56.234574676266753</c:v>
                </c:pt>
                <c:pt idx="1955">
                  <c:v>-56.234574676266753</c:v>
                </c:pt>
                <c:pt idx="1956">
                  <c:v>-56.234574676266753</c:v>
                </c:pt>
                <c:pt idx="1957">
                  <c:v>-56.234574676266753</c:v>
                </c:pt>
                <c:pt idx="1958">
                  <c:v>-56.234574676266753</c:v>
                </c:pt>
                <c:pt idx="1959">
                  <c:v>-56.234574676266753</c:v>
                </c:pt>
                <c:pt idx="1960">
                  <c:v>-57.026610939312775</c:v>
                </c:pt>
                <c:pt idx="1961">
                  <c:v>-57.026610939312775</c:v>
                </c:pt>
                <c:pt idx="1962">
                  <c:v>-57.818647202358783</c:v>
                </c:pt>
                <c:pt idx="1963">
                  <c:v>-57.818647202358783</c:v>
                </c:pt>
                <c:pt idx="1964">
                  <c:v>-57.818647202358783</c:v>
                </c:pt>
                <c:pt idx="1965">
                  <c:v>-57.818647202358783</c:v>
                </c:pt>
                <c:pt idx="1966">
                  <c:v>-57.818647202358783</c:v>
                </c:pt>
                <c:pt idx="1967">
                  <c:v>-58.610683465404783</c:v>
                </c:pt>
                <c:pt idx="1968">
                  <c:v>-58.610683465404783</c:v>
                </c:pt>
                <c:pt idx="1969">
                  <c:v>-58.610683465404783</c:v>
                </c:pt>
                <c:pt idx="1970">
                  <c:v>-58.610683465404783</c:v>
                </c:pt>
                <c:pt idx="1971">
                  <c:v>-58.610683465404783</c:v>
                </c:pt>
                <c:pt idx="1972">
                  <c:v>-58.610683465404783</c:v>
                </c:pt>
                <c:pt idx="1973">
                  <c:v>-58.610683465404783</c:v>
                </c:pt>
                <c:pt idx="1974">
                  <c:v>-58.610683465404783</c:v>
                </c:pt>
                <c:pt idx="1975">
                  <c:v>-59.402719728450805</c:v>
                </c:pt>
                <c:pt idx="1976">
                  <c:v>-59.402719728450805</c:v>
                </c:pt>
                <c:pt idx="1977">
                  <c:v>-59.402719728450805</c:v>
                </c:pt>
                <c:pt idx="1978">
                  <c:v>-59.402719728450805</c:v>
                </c:pt>
                <c:pt idx="1979">
                  <c:v>-59.402719728450805</c:v>
                </c:pt>
                <c:pt idx="1980">
                  <c:v>-58.610683465404783</c:v>
                </c:pt>
                <c:pt idx="1981">
                  <c:v>-59.402719728450805</c:v>
                </c:pt>
                <c:pt idx="1982">
                  <c:v>-58.610683465404783</c:v>
                </c:pt>
                <c:pt idx="1983">
                  <c:v>-59.402719728450805</c:v>
                </c:pt>
                <c:pt idx="1984">
                  <c:v>-58.610683465404783</c:v>
                </c:pt>
                <c:pt idx="1985">
                  <c:v>-59.402719728450805</c:v>
                </c:pt>
                <c:pt idx="1986">
                  <c:v>-59.402719728450805</c:v>
                </c:pt>
                <c:pt idx="1987">
                  <c:v>-58.610683465404783</c:v>
                </c:pt>
                <c:pt idx="1988">
                  <c:v>-59.402719728450805</c:v>
                </c:pt>
                <c:pt idx="1989">
                  <c:v>-59.402719728450805</c:v>
                </c:pt>
                <c:pt idx="1990">
                  <c:v>-59.402719728450805</c:v>
                </c:pt>
                <c:pt idx="1991">
                  <c:v>-58.610683465404783</c:v>
                </c:pt>
                <c:pt idx="1992">
                  <c:v>-58.610683465404783</c:v>
                </c:pt>
                <c:pt idx="1993">
                  <c:v>-58.610683465404783</c:v>
                </c:pt>
                <c:pt idx="1994">
                  <c:v>-58.610683465404783</c:v>
                </c:pt>
                <c:pt idx="1995">
                  <c:v>-58.610683465404783</c:v>
                </c:pt>
                <c:pt idx="1996">
                  <c:v>-57.818647202358783</c:v>
                </c:pt>
                <c:pt idx="1997">
                  <c:v>-57.818647202358783</c:v>
                </c:pt>
                <c:pt idx="1998">
                  <c:v>-57.818647202358783</c:v>
                </c:pt>
                <c:pt idx="1999">
                  <c:v>-57.818647202358783</c:v>
                </c:pt>
                <c:pt idx="2000">
                  <c:v>-57.026610939312775</c:v>
                </c:pt>
                <c:pt idx="2001">
                  <c:v>-57.818647202358783</c:v>
                </c:pt>
                <c:pt idx="2002">
                  <c:v>-57.026610939312775</c:v>
                </c:pt>
                <c:pt idx="2003">
                  <c:v>-57.026610939312775</c:v>
                </c:pt>
                <c:pt idx="2004">
                  <c:v>-57.026610939312775</c:v>
                </c:pt>
                <c:pt idx="2005">
                  <c:v>-57.026610939312775</c:v>
                </c:pt>
                <c:pt idx="2006">
                  <c:v>-56.234574676266753</c:v>
                </c:pt>
                <c:pt idx="2007">
                  <c:v>-56.234574676266753</c:v>
                </c:pt>
                <c:pt idx="2008">
                  <c:v>-56.234574676266753</c:v>
                </c:pt>
                <c:pt idx="2009">
                  <c:v>-55.442538413220738</c:v>
                </c:pt>
                <c:pt idx="2010">
                  <c:v>-55.442538413220738</c:v>
                </c:pt>
                <c:pt idx="2011">
                  <c:v>-55.442538413220738</c:v>
                </c:pt>
                <c:pt idx="2012">
                  <c:v>-55.442538413220738</c:v>
                </c:pt>
                <c:pt idx="2013">
                  <c:v>-54.650502150174731</c:v>
                </c:pt>
                <c:pt idx="2014">
                  <c:v>-53.85846588712873</c:v>
                </c:pt>
                <c:pt idx="2015">
                  <c:v>-53.85846588712873</c:v>
                </c:pt>
                <c:pt idx="2016">
                  <c:v>-53.85846588712873</c:v>
                </c:pt>
                <c:pt idx="2017">
                  <c:v>-53.85846588712873</c:v>
                </c:pt>
                <c:pt idx="2018">
                  <c:v>-53.066429624082723</c:v>
                </c:pt>
                <c:pt idx="2019">
                  <c:v>-52.274393361036708</c:v>
                </c:pt>
                <c:pt idx="2020">
                  <c:v>-53.066429624082723</c:v>
                </c:pt>
                <c:pt idx="2021">
                  <c:v>-52.274393361036708</c:v>
                </c:pt>
                <c:pt idx="2022">
                  <c:v>-51.4823570979907</c:v>
                </c:pt>
                <c:pt idx="2023">
                  <c:v>-51.4823570979907</c:v>
                </c:pt>
                <c:pt idx="2024">
                  <c:v>-50.690320834944686</c:v>
                </c:pt>
                <c:pt idx="2025">
                  <c:v>-49.898284571898678</c:v>
                </c:pt>
                <c:pt idx="2026">
                  <c:v>-50.690320834944686</c:v>
                </c:pt>
                <c:pt idx="2027">
                  <c:v>-49.898284571898678</c:v>
                </c:pt>
                <c:pt idx="2028">
                  <c:v>-49.106248308852663</c:v>
                </c:pt>
                <c:pt idx="2029">
                  <c:v>-49.106248308852663</c:v>
                </c:pt>
                <c:pt idx="2030">
                  <c:v>-48.314212045806656</c:v>
                </c:pt>
                <c:pt idx="2031">
                  <c:v>-48.314212045806656</c:v>
                </c:pt>
                <c:pt idx="2032">
                  <c:v>-47.522175782760634</c:v>
                </c:pt>
                <c:pt idx="2033">
                  <c:v>-46.730139519714633</c:v>
                </c:pt>
                <c:pt idx="2034">
                  <c:v>-46.730139519714633</c:v>
                </c:pt>
                <c:pt idx="2035">
                  <c:v>-45.938103256668612</c:v>
                </c:pt>
                <c:pt idx="2036">
                  <c:v>-45.938103256668612</c:v>
                </c:pt>
                <c:pt idx="2037">
                  <c:v>-45.146066993622611</c:v>
                </c:pt>
                <c:pt idx="2038">
                  <c:v>-45.146066993622611</c:v>
                </c:pt>
                <c:pt idx="2039">
                  <c:v>-44.354030730576604</c:v>
                </c:pt>
                <c:pt idx="2040">
                  <c:v>-43.561994467530589</c:v>
                </c:pt>
                <c:pt idx="2041">
                  <c:v>-43.561994467530589</c:v>
                </c:pt>
                <c:pt idx="2042">
                  <c:v>-43.561994467530589</c:v>
                </c:pt>
                <c:pt idx="2043">
                  <c:v>-41.977921941438566</c:v>
                </c:pt>
                <c:pt idx="2044">
                  <c:v>-41.977921941438566</c:v>
                </c:pt>
                <c:pt idx="2045">
                  <c:v>-40.393849415346544</c:v>
                </c:pt>
                <c:pt idx="2046">
                  <c:v>-40.393849415346544</c:v>
                </c:pt>
                <c:pt idx="2047">
                  <c:v>-39.601813152300537</c:v>
                </c:pt>
                <c:pt idx="2048">
                  <c:v>-38.809776889254522</c:v>
                </c:pt>
                <c:pt idx="2049">
                  <c:v>-38.809776889254522</c:v>
                </c:pt>
                <c:pt idx="2050">
                  <c:v>-38.017740626208514</c:v>
                </c:pt>
                <c:pt idx="2051">
                  <c:v>-37.2257043631625</c:v>
                </c:pt>
                <c:pt idx="2052">
                  <c:v>-37.2257043631625</c:v>
                </c:pt>
                <c:pt idx="2053">
                  <c:v>-35.641631837070484</c:v>
                </c:pt>
                <c:pt idx="2054">
                  <c:v>-35.641631837070484</c:v>
                </c:pt>
                <c:pt idx="2055">
                  <c:v>-35.641631837070484</c:v>
                </c:pt>
                <c:pt idx="2056">
                  <c:v>-34.057559310978462</c:v>
                </c:pt>
                <c:pt idx="2057">
                  <c:v>-34.057559310978462</c:v>
                </c:pt>
                <c:pt idx="2058">
                  <c:v>-33.265523047932447</c:v>
                </c:pt>
                <c:pt idx="2059">
                  <c:v>-32.47348678488644</c:v>
                </c:pt>
                <c:pt idx="2060">
                  <c:v>-31.681450521840432</c:v>
                </c:pt>
                <c:pt idx="2061">
                  <c:v>-31.681450521840432</c:v>
                </c:pt>
                <c:pt idx="2062">
                  <c:v>-30.889414258794414</c:v>
                </c:pt>
                <c:pt idx="2063">
                  <c:v>-30.09737799574841</c:v>
                </c:pt>
                <c:pt idx="2064">
                  <c:v>-29.305341732702392</c:v>
                </c:pt>
                <c:pt idx="2065">
                  <c:v>-28.513305469656387</c:v>
                </c:pt>
                <c:pt idx="2066">
                  <c:v>-28.513305469656387</c:v>
                </c:pt>
                <c:pt idx="2067">
                  <c:v>-26.929232943564365</c:v>
                </c:pt>
                <c:pt idx="2068">
                  <c:v>-26.929232943564365</c:v>
                </c:pt>
                <c:pt idx="2069">
                  <c:v>-25.345160417472343</c:v>
                </c:pt>
                <c:pt idx="2070">
                  <c:v>-25.345160417472343</c:v>
                </c:pt>
                <c:pt idx="2071">
                  <c:v>-24.553124154426332</c:v>
                </c:pt>
                <c:pt idx="2072">
                  <c:v>-23.761087891380317</c:v>
                </c:pt>
                <c:pt idx="2073">
                  <c:v>-22.969051628334306</c:v>
                </c:pt>
                <c:pt idx="2074">
                  <c:v>-22.969051628334306</c:v>
                </c:pt>
                <c:pt idx="2075">
                  <c:v>-21.384979102242291</c:v>
                </c:pt>
                <c:pt idx="2076">
                  <c:v>-21.384979102242291</c:v>
                </c:pt>
                <c:pt idx="2077">
                  <c:v>-20.592942839196279</c:v>
                </c:pt>
                <c:pt idx="2078">
                  <c:v>-19.800906576150268</c:v>
                </c:pt>
                <c:pt idx="2079">
                  <c:v>-19.008870313104257</c:v>
                </c:pt>
                <c:pt idx="2080">
                  <c:v>-18.216834050058246</c:v>
                </c:pt>
                <c:pt idx="2081">
                  <c:v>-18.216834050058246</c:v>
                </c:pt>
                <c:pt idx="2082">
                  <c:v>-17.424797787012235</c:v>
                </c:pt>
                <c:pt idx="2083">
                  <c:v>-16.632761523966224</c:v>
                </c:pt>
                <c:pt idx="2084">
                  <c:v>-15.840725260920216</c:v>
                </c:pt>
                <c:pt idx="2085">
                  <c:v>-15.048688997874205</c:v>
                </c:pt>
                <c:pt idx="2086">
                  <c:v>-15.048688997874205</c:v>
                </c:pt>
                <c:pt idx="2087">
                  <c:v>-13.464616471782183</c:v>
                </c:pt>
                <c:pt idx="2088">
                  <c:v>-13.464616471782183</c:v>
                </c:pt>
                <c:pt idx="2089">
                  <c:v>-12.672580208736171</c:v>
                </c:pt>
                <c:pt idx="2090">
                  <c:v>-12.672580208736171</c:v>
                </c:pt>
                <c:pt idx="2091">
                  <c:v>-11.880543945690158</c:v>
                </c:pt>
                <c:pt idx="2092">
                  <c:v>-11.088507682644151</c:v>
                </c:pt>
                <c:pt idx="2093">
                  <c:v>-10.29647141959814</c:v>
                </c:pt>
                <c:pt idx="2094">
                  <c:v>-9.5044351565521286</c:v>
                </c:pt>
                <c:pt idx="2095">
                  <c:v>-8.7123988935061174</c:v>
                </c:pt>
                <c:pt idx="2096">
                  <c:v>-7.920362630460108</c:v>
                </c:pt>
                <c:pt idx="2097">
                  <c:v>-7.920362630460108</c:v>
                </c:pt>
                <c:pt idx="2098">
                  <c:v>-7.1283263674140969</c:v>
                </c:pt>
                <c:pt idx="2099">
                  <c:v>-7.1283263674140969</c:v>
                </c:pt>
                <c:pt idx="2100">
                  <c:v>-6.3362901043680857</c:v>
                </c:pt>
                <c:pt idx="2101">
                  <c:v>-5.5442538413220754</c:v>
                </c:pt>
                <c:pt idx="2102">
                  <c:v>-5.5442538413220754</c:v>
                </c:pt>
                <c:pt idx="2103">
                  <c:v>-4.7522175782760643</c:v>
                </c:pt>
                <c:pt idx="2104">
                  <c:v>-4.7522175782760643</c:v>
                </c:pt>
                <c:pt idx="2105">
                  <c:v>-3.960181315230054</c:v>
                </c:pt>
                <c:pt idx="2106">
                  <c:v>-3.960181315230054</c:v>
                </c:pt>
                <c:pt idx="2107">
                  <c:v>-3.1681450521840429</c:v>
                </c:pt>
                <c:pt idx="2108">
                  <c:v>-2.3761087891380321</c:v>
                </c:pt>
                <c:pt idx="2109">
                  <c:v>-2.3761087891380321</c:v>
                </c:pt>
                <c:pt idx="2110">
                  <c:v>-2.3761087891380321</c:v>
                </c:pt>
                <c:pt idx="2111">
                  <c:v>-1.5840725260920214</c:v>
                </c:pt>
                <c:pt idx="2112">
                  <c:v>-0.79203626304601071</c:v>
                </c:pt>
                <c:pt idx="2113">
                  <c:v>-0.79203626304601071</c:v>
                </c:pt>
                <c:pt idx="2114">
                  <c:v>0</c:v>
                </c:pt>
                <c:pt idx="2115">
                  <c:v>0.79203626304601071</c:v>
                </c:pt>
                <c:pt idx="2116">
                  <c:v>0.79203626304601071</c:v>
                </c:pt>
                <c:pt idx="2117">
                  <c:v>1.5840725260920214</c:v>
                </c:pt>
                <c:pt idx="2118">
                  <c:v>1.5840725260920214</c:v>
                </c:pt>
                <c:pt idx="2119">
                  <c:v>1.5840725260920214</c:v>
                </c:pt>
                <c:pt idx="2120">
                  <c:v>2.3761087891380321</c:v>
                </c:pt>
                <c:pt idx="2121">
                  <c:v>2.3761087891380321</c:v>
                </c:pt>
                <c:pt idx="2122">
                  <c:v>2.3761087891380321</c:v>
                </c:pt>
                <c:pt idx="2123">
                  <c:v>3.1681450521840429</c:v>
                </c:pt>
                <c:pt idx="2124">
                  <c:v>3.1681450521840429</c:v>
                </c:pt>
                <c:pt idx="2125">
                  <c:v>3.1681450521840429</c:v>
                </c:pt>
                <c:pt idx="2126">
                  <c:v>3.1681450521840429</c:v>
                </c:pt>
                <c:pt idx="2127">
                  <c:v>3.1681450521840429</c:v>
                </c:pt>
                <c:pt idx="2128">
                  <c:v>3.960181315230054</c:v>
                </c:pt>
                <c:pt idx="2129">
                  <c:v>3.1681450521840429</c:v>
                </c:pt>
                <c:pt idx="2130">
                  <c:v>3.1681450521840429</c:v>
                </c:pt>
                <c:pt idx="2131">
                  <c:v>3.1681450521840429</c:v>
                </c:pt>
                <c:pt idx="2132">
                  <c:v>3.1681450521840429</c:v>
                </c:pt>
                <c:pt idx="2133">
                  <c:v>3.960181315230054</c:v>
                </c:pt>
                <c:pt idx="2134">
                  <c:v>3.960181315230054</c:v>
                </c:pt>
                <c:pt idx="2135">
                  <c:v>3.960181315230054</c:v>
                </c:pt>
                <c:pt idx="2136">
                  <c:v>3.960181315230054</c:v>
                </c:pt>
                <c:pt idx="2137">
                  <c:v>3.960181315230054</c:v>
                </c:pt>
                <c:pt idx="2138">
                  <c:v>3.960181315230054</c:v>
                </c:pt>
                <c:pt idx="2139">
                  <c:v>4.7522175782760643</c:v>
                </c:pt>
                <c:pt idx="2140">
                  <c:v>4.7522175782760643</c:v>
                </c:pt>
                <c:pt idx="2141">
                  <c:v>4.7522175782760643</c:v>
                </c:pt>
                <c:pt idx="2142">
                  <c:v>4.7522175782760643</c:v>
                </c:pt>
                <c:pt idx="2143">
                  <c:v>4.7522175782760643</c:v>
                </c:pt>
                <c:pt idx="2144">
                  <c:v>5.5442538413220754</c:v>
                </c:pt>
                <c:pt idx="2145">
                  <c:v>5.5442538413220754</c:v>
                </c:pt>
                <c:pt idx="2146">
                  <c:v>5.5442538413220754</c:v>
                </c:pt>
                <c:pt idx="2147">
                  <c:v>7.1283263674140969</c:v>
                </c:pt>
                <c:pt idx="2148">
                  <c:v>6.3362901043680857</c:v>
                </c:pt>
                <c:pt idx="2149">
                  <c:v>7.920362630460108</c:v>
                </c:pt>
                <c:pt idx="2150">
                  <c:v>11.088507682644151</c:v>
                </c:pt>
                <c:pt idx="2151">
                  <c:v>16.632761523966224</c:v>
                </c:pt>
                <c:pt idx="2152">
                  <c:v>38.809776889254522</c:v>
                </c:pt>
                <c:pt idx="2153">
                  <c:v>49.106248308852663</c:v>
                </c:pt>
                <c:pt idx="2154">
                  <c:v>49.106248308852663</c:v>
                </c:pt>
                <c:pt idx="2155">
                  <c:v>49.898284571898678</c:v>
                </c:pt>
                <c:pt idx="2156">
                  <c:v>50.690320834944686</c:v>
                </c:pt>
                <c:pt idx="2157">
                  <c:v>50.690320834944686</c:v>
                </c:pt>
                <c:pt idx="2158">
                  <c:v>50.690320834944686</c:v>
                </c:pt>
                <c:pt idx="2159">
                  <c:v>51.4823570979907</c:v>
                </c:pt>
                <c:pt idx="2160">
                  <c:v>51.4823570979907</c:v>
                </c:pt>
                <c:pt idx="2161">
                  <c:v>52.274393361036708</c:v>
                </c:pt>
                <c:pt idx="2162">
                  <c:v>52.274393361036708</c:v>
                </c:pt>
                <c:pt idx="2163">
                  <c:v>53.066429624082723</c:v>
                </c:pt>
                <c:pt idx="2164">
                  <c:v>53.066429624082723</c:v>
                </c:pt>
                <c:pt idx="2165">
                  <c:v>53.85846588712873</c:v>
                </c:pt>
                <c:pt idx="2166">
                  <c:v>53.85846588712873</c:v>
                </c:pt>
                <c:pt idx="2167">
                  <c:v>53.85846588712873</c:v>
                </c:pt>
                <c:pt idx="2168">
                  <c:v>53.85846588712873</c:v>
                </c:pt>
                <c:pt idx="2169">
                  <c:v>54.650502150174731</c:v>
                </c:pt>
                <c:pt idx="2170">
                  <c:v>54.650502150174731</c:v>
                </c:pt>
                <c:pt idx="2171">
                  <c:v>54.650502150174731</c:v>
                </c:pt>
                <c:pt idx="2172">
                  <c:v>55.442538413220738</c:v>
                </c:pt>
                <c:pt idx="2173">
                  <c:v>55.442538413220738</c:v>
                </c:pt>
                <c:pt idx="2174">
                  <c:v>56.234574676266753</c:v>
                </c:pt>
                <c:pt idx="2175">
                  <c:v>55.442538413220738</c:v>
                </c:pt>
                <c:pt idx="2176">
                  <c:v>56.234574676266753</c:v>
                </c:pt>
                <c:pt idx="2177">
                  <c:v>56.234574676266753</c:v>
                </c:pt>
                <c:pt idx="2178">
                  <c:v>56.234574676266753</c:v>
                </c:pt>
                <c:pt idx="2179">
                  <c:v>57.026610939312775</c:v>
                </c:pt>
                <c:pt idx="2180">
                  <c:v>57.026610939312775</c:v>
                </c:pt>
                <c:pt idx="2181">
                  <c:v>57.026610939312775</c:v>
                </c:pt>
                <c:pt idx="2182">
                  <c:v>57.026610939312775</c:v>
                </c:pt>
                <c:pt idx="2183">
                  <c:v>57.818647202358783</c:v>
                </c:pt>
                <c:pt idx="2184">
                  <c:v>57.818647202358783</c:v>
                </c:pt>
                <c:pt idx="2185">
                  <c:v>57.818647202358783</c:v>
                </c:pt>
                <c:pt idx="2186">
                  <c:v>57.818647202358783</c:v>
                </c:pt>
                <c:pt idx="2187">
                  <c:v>57.818647202358783</c:v>
                </c:pt>
                <c:pt idx="2188">
                  <c:v>57.818647202358783</c:v>
                </c:pt>
                <c:pt idx="2189">
                  <c:v>58.610683465404783</c:v>
                </c:pt>
                <c:pt idx="2190">
                  <c:v>57.818647202358783</c:v>
                </c:pt>
                <c:pt idx="2191">
                  <c:v>58.610683465404783</c:v>
                </c:pt>
                <c:pt idx="2192">
                  <c:v>58.610683465404783</c:v>
                </c:pt>
                <c:pt idx="2193">
                  <c:v>58.610683465404783</c:v>
                </c:pt>
                <c:pt idx="2194">
                  <c:v>59.402719728450805</c:v>
                </c:pt>
                <c:pt idx="2195">
                  <c:v>58.610683465404783</c:v>
                </c:pt>
                <c:pt idx="2196">
                  <c:v>59.402719728450805</c:v>
                </c:pt>
                <c:pt idx="2197">
                  <c:v>58.610683465404783</c:v>
                </c:pt>
                <c:pt idx="2198">
                  <c:v>59.402719728450805</c:v>
                </c:pt>
                <c:pt idx="2199">
                  <c:v>59.402719728450805</c:v>
                </c:pt>
                <c:pt idx="2200">
                  <c:v>59.402719728450805</c:v>
                </c:pt>
                <c:pt idx="2201">
                  <c:v>59.402719728450805</c:v>
                </c:pt>
                <c:pt idx="2202">
                  <c:v>58.610683465404783</c:v>
                </c:pt>
                <c:pt idx="2203">
                  <c:v>59.402719728450805</c:v>
                </c:pt>
                <c:pt idx="2204">
                  <c:v>59.402719728450805</c:v>
                </c:pt>
                <c:pt idx="2205">
                  <c:v>59.402719728450805</c:v>
                </c:pt>
                <c:pt idx="2206">
                  <c:v>59.402719728450805</c:v>
                </c:pt>
                <c:pt idx="2207">
                  <c:v>59.402719728450805</c:v>
                </c:pt>
                <c:pt idx="2208">
                  <c:v>58.610683465404783</c:v>
                </c:pt>
                <c:pt idx="2209">
                  <c:v>58.610683465404783</c:v>
                </c:pt>
                <c:pt idx="2210">
                  <c:v>59.402719728450805</c:v>
                </c:pt>
                <c:pt idx="2211">
                  <c:v>59.402719728450805</c:v>
                </c:pt>
                <c:pt idx="2212">
                  <c:v>59.402719728450805</c:v>
                </c:pt>
                <c:pt idx="2213">
                  <c:v>58.610683465404783</c:v>
                </c:pt>
                <c:pt idx="2214">
                  <c:v>58.610683465404783</c:v>
                </c:pt>
                <c:pt idx="2215">
                  <c:v>58.610683465404783</c:v>
                </c:pt>
                <c:pt idx="2216">
                  <c:v>58.610683465404783</c:v>
                </c:pt>
                <c:pt idx="2217">
                  <c:v>58.610683465404783</c:v>
                </c:pt>
                <c:pt idx="2218">
                  <c:v>58.610683465404783</c:v>
                </c:pt>
                <c:pt idx="2219">
                  <c:v>58.610683465404783</c:v>
                </c:pt>
                <c:pt idx="2220">
                  <c:v>57.818647202358783</c:v>
                </c:pt>
                <c:pt idx="2221">
                  <c:v>57.818647202358783</c:v>
                </c:pt>
                <c:pt idx="2222">
                  <c:v>57.818647202358783</c:v>
                </c:pt>
                <c:pt idx="2223">
                  <c:v>57.026610939312775</c:v>
                </c:pt>
                <c:pt idx="2224">
                  <c:v>57.026610939312775</c:v>
                </c:pt>
                <c:pt idx="2225">
                  <c:v>57.026610939312775</c:v>
                </c:pt>
                <c:pt idx="2226">
                  <c:v>57.026610939312775</c:v>
                </c:pt>
                <c:pt idx="2227">
                  <c:v>57.026610939312775</c:v>
                </c:pt>
                <c:pt idx="2228">
                  <c:v>56.234574676266753</c:v>
                </c:pt>
                <c:pt idx="2229">
                  <c:v>56.234574676266753</c:v>
                </c:pt>
                <c:pt idx="2230">
                  <c:v>55.442538413220738</c:v>
                </c:pt>
                <c:pt idx="2231">
                  <c:v>55.442538413220738</c:v>
                </c:pt>
                <c:pt idx="2232">
                  <c:v>55.442538413220738</c:v>
                </c:pt>
                <c:pt idx="2233">
                  <c:v>55.442538413220738</c:v>
                </c:pt>
                <c:pt idx="2234">
                  <c:v>54.650502150174731</c:v>
                </c:pt>
                <c:pt idx="2235">
                  <c:v>54.650502150174731</c:v>
                </c:pt>
                <c:pt idx="2236">
                  <c:v>54.650502150174731</c:v>
                </c:pt>
                <c:pt idx="2237">
                  <c:v>53.85846588712873</c:v>
                </c:pt>
                <c:pt idx="2238">
                  <c:v>53.85846588712873</c:v>
                </c:pt>
                <c:pt idx="2239">
                  <c:v>53.85846588712873</c:v>
                </c:pt>
                <c:pt idx="2240">
                  <c:v>53.066429624082723</c:v>
                </c:pt>
                <c:pt idx="2241">
                  <c:v>52.274393361036708</c:v>
                </c:pt>
                <c:pt idx="2242">
                  <c:v>52.274393361036708</c:v>
                </c:pt>
                <c:pt idx="2243">
                  <c:v>52.274393361036708</c:v>
                </c:pt>
                <c:pt idx="2244">
                  <c:v>51.4823570979907</c:v>
                </c:pt>
                <c:pt idx="2245">
                  <c:v>51.4823570979907</c:v>
                </c:pt>
                <c:pt idx="2246">
                  <c:v>50.690320834944686</c:v>
                </c:pt>
                <c:pt idx="2247">
                  <c:v>49.898284571898678</c:v>
                </c:pt>
                <c:pt idx="2248">
                  <c:v>49.898284571898678</c:v>
                </c:pt>
                <c:pt idx="2249">
                  <c:v>49.106248308852663</c:v>
                </c:pt>
                <c:pt idx="2250">
                  <c:v>49.106248308852663</c:v>
                </c:pt>
                <c:pt idx="2251">
                  <c:v>49.106248308852663</c:v>
                </c:pt>
                <c:pt idx="2252">
                  <c:v>48.314212045806656</c:v>
                </c:pt>
                <c:pt idx="2253">
                  <c:v>47.522175782760634</c:v>
                </c:pt>
                <c:pt idx="2254">
                  <c:v>47.522175782760634</c:v>
                </c:pt>
                <c:pt idx="2255">
                  <c:v>47.522175782760634</c:v>
                </c:pt>
                <c:pt idx="2256">
                  <c:v>46.730139519714633</c:v>
                </c:pt>
                <c:pt idx="2257">
                  <c:v>45.938103256668612</c:v>
                </c:pt>
                <c:pt idx="2258">
                  <c:v>45.146066993622611</c:v>
                </c:pt>
                <c:pt idx="2259">
                  <c:v>45.146066993622611</c:v>
                </c:pt>
                <c:pt idx="2260">
                  <c:v>45.146066993622611</c:v>
                </c:pt>
                <c:pt idx="2261">
                  <c:v>44.354030730576604</c:v>
                </c:pt>
                <c:pt idx="2262">
                  <c:v>43.561994467530589</c:v>
                </c:pt>
                <c:pt idx="2263">
                  <c:v>42.769958204484581</c:v>
                </c:pt>
                <c:pt idx="2264">
                  <c:v>42.769958204484581</c:v>
                </c:pt>
                <c:pt idx="2265">
                  <c:v>41.977921941438566</c:v>
                </c:pt>
                <c:pt idx="2266">
                  <c:v>41.185885678392559</c:v>
                </c:pt>
                <c:pt idx="2267">
                  <c:v>40.393849415346544</c:v>
                </c:pt>
                <c:pt idx="2268">
                  <c:v>39.601813152300537</c:v>
                </c:pt>
                <c:pt idx="2269">
                  <c:v>39.601813152300537</c:v>
                </c:pt>
                <c:pt idx="2270">
                  <c:v>38.809776889254522</c:v>
                </c:pt>
                <c:pt idx="2271">
                  <c:v>38.017740626208514</c:v>
                </c:pt>
                <c:pt idx="2272">
                  <c:v>38.017740626208514</c:v>
                </c:pt>
                <c:pt idx="2273">
                  <c:v>37.2257043631625</c:v>
                </c:pt>
                <c:pt idx="2274">
                  <c:v>36.433668100116492</c:v>
                </c:pt>
                <c:pt idx="2275">
                  <c:v>35.641631837070484</c:v>
                </c:pt>
                <c:pt idx="2276">
                  <c:v>34.84959557402447</c:v>
                </c:pt>
                <c:pt idx="2277">
                  <c:v>34.84959557402447</c:v>
                </c:pt>
                <c:pt idx="2278">
                  <c:v>34.84959557402447</c:v>
                </c:pt>
                <c:pt idx="2279">
                  <c:v>33.265523047932447</c:v>
                </c:pt>
                <c:pt idx="2280">
                  <c:v>33.265523047932447</c:v>
                </c:pt>
                <c:pt idx="2281">
                  <c:v>32.47348678488644</c:v>
                </c:pt>
                <c:pt idx="2282">
                  <c:v>31.681450521840432</c:v>
                </c:pt>
                <c:pt idx="2283">
                  <c:v>31.681450521840432</c:v>
                </c:pt>
                <c:pt idx="2284">
                  <c:v>30.889414258794414</c:v>
                </c:pt>
                <c:pt idx="2285">
                  <c:v>29.305341732702392</c:v>
                </c:pt>
                <c:pt idx="2286">
                  <c:v>29.305341732702392</c:v>
                </c:pt>
                <c:pt idx="2287">
                  <c:v>28.513305469656387</c:v>
                </c:pt>
                <c:pt idx="2288">
                  <c:v>27.721269206610369</c:v>
                </c:pt>
                <c:pt idx="2289">
                  <c:v>26.929232943564365</c:v>
                </c:pt>
                <c:pt idx="2290">
                  <c:v>26.137196680518354</c:v>
                </c:pt>
                <c:pt idx="2291">
                  <c:v>26.137196680518354</c:v>
                </c:pt>
                <c:pt idx="2292">
                  <c:v>24.553124154426332</c:v>
                </c:pt>
                <c:pt idx="2293">
                  <c:v>24.553124154426332</c:v>
                </c:pt>
                <c:pt idx="2294">
                  <c:v>22.969051628334306</c:v>
                </c:pt>
                <c:pt idx="2295">
                  <c:v>22.969051628334306</c:v>
                </c:pt>
                <c:pt idx="2296">
                  <c:v>22.177015365288302</c:v>
                </c:pt>
                <c:pt idx="2297">
                  <c:v>21.384979102242291</c:v>
                </c:pt>
                <c:pt idx="2298">
                  <c:v>20.592942839196279</c:v>
                </c:pt>
                <c:pt idx="2299">
                  <c:v>20.592942839196279</c:v>
                </c:pt>
                <c:pt idx="2300">
                  <c:v>19.008870313104257</c:v>
                </c:pt>
                <c:pt idx="2301">
                  <c:v>19.008870313104257</c:v>
                </c:pt>
                <c:pt idx="2302">
                  <c:v>18.216834050058246</c:v>
                </c:pt>
                <c:pt idx="2303">
                  <c:v>17.424797787012235</c:v>
                </c:pt>
                <c:pt idx="2304">
                  <c:v>16.632761523966224</c:v>
                </c:pt>
                <c:pt idx="2305">
                  <c:v>15.840725260920216</c:v>
                </c:pt>
                <c:pt idx="2306">
                  <c:v>15.840725260920216</c:v>
                </c:pt>
                <c:pt idx="2307">
                  <c:v>15.048688997874205</c:v>
                </c:pt>
                <c:pt idx="2308">
                  <c:v>14.256652734828194</c:v>
                </c:pt>
                <c:pt idx="2309">
                  <c:v>13.464616471782183</c:v>
                </c:pt>
                <c:pt idx="2310">
                  <c:v>13.464616471782183</c:v>
                </c:pt>
                <c:pt idx="2311">
                  <c:v>11.880543945690158</c:v>
                </c:pt>
                <c:pt idx="2312">
                  <c:v>11.880543945690158</c:v>
                </c:pt>
                <c:pt idx="2313">
                  <c:v>11.088507682644151</c:v>
                </c:pt>
                <c:pt idx="2314">
                  <c:v>10.29647141959814</c:v>
                </c:pt>
                <c:pt idx="2315">
                  <c:v>10.29647141959814</c:v>
                </c:pt>
                <c:pt idx="2316">
                  <c:v>9.5044351565521286</c:v>
                </c:pt>
                <c:pt idx="2317">
                  <c:v>9.5044351565521286</c:v>
                </c:pt>
                <c:pt idx="2318">
                  <c:v>7.920362630460108</c:v>
                </c:pt>
                <c:pt idx="2319">
                  <c:v>7.920362630460108</c:v>
                </c:pt>
                <c:pt idx="2320">
                  <c:v>7.920362630460108</c:v>
                </c:pt>
                <c:pt idx="2321">
                  <c:v>7.1283263674140969</c:v>
                </c:pt>
                <c:pt idx="2322">
                  <c:v>6.3362901043680857</c:v>
                </c:pt>
                <c:pt idx="2323">
                  <c:v>5.5442538413220754</c:v>
                </c:pt>
                <c:pt idx="2324">
                  <c:v>5.5442538413220754</c:v>
                </c:pt>
                <c:pt idx="2325">
                  <c:v>4.7522175782760643</c:v>
                </c:pt>
                <c:pt idx="2326">
                  <c:v>4.7522175782760643</c:v>
                </c:pt>
                <c:pt idx="2327">
                  <c:v>3.960181315230054</c:v>
                </c:pt>
                <c:pt idx="2328">
                  <c:v>3.960181315230054</c:v>
                </c:pt>
                <c:pt idx="2329">
                  <c:v>3.1681450521840429</c:v>
                </c:pt>
                <c:pt idx="2330">
                  <c:v>2.3761087891380321</c:v>
                </c:pt>
                <c:pt idx="2331">
                  <c:v>1.5840725260920214</c:v>
                </c:pt>
                <c:pt idx="2332">
                  <c:v>2.3761087891380321</c:v>
                </c:pt>
                <c:pt idx="2333">
                  <c:v>2.3761087891380321</c:v>
                </c:pt>
                <c:pt idx="2334">
                  <c:v>0.79203626304601071</c:v>
                </c:pt>
                <c:pt idx="2335">
                  <c:v>0</c:v>
                </c:pt>
                <c:pt idx="2336">
                  <c:v>0.79203626304601071</c:v>
                </c:pt>
                <c:pt idx="2337">
                  <c:v>0</c:v>
                </c:pt>
                <c:pt idx="2338">
                  <c:v>-0.79203626304601071</c:v>
                </c:pt>
                <c:pt idx="2339">
                  <c:v>-0.79203626304601071</c:v>
                </c:pt>
                <c:pt idx="2340">
                  <c:v>-0.79203626304601071</c:v>
                </c:pt>
                <c:pt idx="2341">
                  <c:v>-1.5840725260920214</c:v>
                </c:pt>
                <c:pt idx="2342">
                  <c:v>-1.5840725260920214</c:v>
                </c:pt>
                <c:pt idx="2343">
                  <c:v>-2.3761087891380321</c:v>
                </c:pt>
                <c:pt idx="2344">
                  <c:v>-2.3761087891380321</c:v>
                </c:pt>
                <c:pt idx="2345">
                  <c:v>-2.3761087891380321</c:v>
                </c:pt>
                <c:pt idx="2346">
                  <c:v>-3.960181315230054</c:v>
                </c:pt>
                <c:pt idx="2347">
                  <c:v>-2.3761087891380321</c:v>
                </c:pt>
                <c:pt idx="2348">
                  <c:v>-3.1681450521840429</c:v>
                </c:pt>
                <c:pt idx="2349">
                  <c:v>-2.3761087891380321</c:v>
                </c:pt>
                <c:pt idx="2350">
                  <c:v>-3.1681450521840429</c:v>
                </c:pt>
                <c:pt idx="2351">
                  <c:v>-3.1681450521840429</c:v>
                </c:pt>
                <c:pt idx="2352">
                  <c:v>-3.1681450521840429</c:v>
                </c:pt>
                <c:pt idx="2353">
                  <c:v>-3.1681450521840429</c:v>
                </c:pt>
                <c:pt idx="2354">
                  <c:v>-3.1681450521840429</c:v>
                </c:pt>
                <c:pt idx="2355">
                  <c:v>-3.1681450521840429</c:v>
                </c:pt>
                <c:pt idx="2356">
                  <c:v>-3.1681450521840429</c:v>
                </c:pt>
                <c:pt idx="2357">
                  <c:v>-3.1681450521840429</c:v>
                </c:pt>
                <c:pt idx="2358">
                  <c:v>-3.960181315230054</c:v>
                </c:pt>
                <c:pt idx="2359">
                  <c:v>-3.1681450521840429</c:v>
                </c:pt>
                <c:pt idx="2360">
                  <c:v>-3.960181315230054</c:v>
                </c:pt>
                <c:pt idx="2361">
                  <c:v>-3.960181315230054</c:v>
                </c:pt>
                <c:pt idx="2362">
                  <c:v>-3.960181315230054</c:v>
                </c:pt>
                <c:pt idx="2363">
                  <c:v>-3.960181315230054</c:v>
                </c:pt>
                <c:pt idx="2364">
                  <c:v>-3.960181315230054</c:v>
                </c:pt>
                <c:pt idx="2365">
                  <c:v>-4.7522175782760643</c:v>
                </c:pt>
                <c:pt idx="2366">
                  <c:v>-5.5442538413220754</c:v>
                </c:pt>
                <c:pt idx="2367">
                  <c:v>-5.5442538413220754</c:v>
                </c:pt>
                <c:pt idx="2368">
                  <c:v>-6.3362901043680857</c:v>
                </c:pt>
                <c:pt idx="2369">
                  <c:v>-6.3362901043680857</c:v>
                </c:pt>
                <c:pt idx="2370">
                  <c:v>-7.920362630460108</c:v>
                </c:pt>
                <c:pt idx="2371">
                  <c:v>-10.29647141959814</c:v>
                </c:pt>
                <c:pt idx="2372">
                  <c:v>-15.048688997874205</c:v>
                </c:pt>
                <c:pt idx="2373">
                  <c:v>-31.681450521840432</c:v>
                </c:pt>
                <c:pt idx="2374">
                  <c:v>-49.898284571898678</c:v>
                </c:pt>
                <c:pt idx="2375">
                  <c:v>-49.898284571898678</c:v>
                </c:pt>
                <c:pt idx="2376">
                  <c:v>-49.898284571898678</c:v>
                </c:pt>
                <c:pt idx="2377">
                  <c:v>-50.690320834944686</c:v>
                </c:pt>
                <c:pt idx="2378">
                  <c:v>-50.690320834944686</c:v>
                </c:pt>
                <c:pt idx="2379">
                  <c:v>-50.690320834944686</c:v>
                </c:pt>
                <c:pt idx="2380">
                  <c:v>-51.4823570979907</c:v>
                </c:pt>
                <c:pt idx="2381">
                  <c:v>-51.4823570979907</c:v>
                </c:pt>
                <c:pt idx="2382">
                  <c:v>-52.274393361036708</c:v>
                </c:pt>
                <c:pt idx="2383">
                  <c:v>-52.274393361036708</c:v>
                </c:pt>
                <c:pt idx="2384">
                  <c:v>-53.066429624082723</c:v>
                </c:pt>
                <c:pt idx="2385">
                  <c:v>-53.066429624082723</c:v>
                </c:pt>
                <c:pt idx="2386">
                  <c:v>-53.066429624082723</c:v>
                </c:pt>
                <c:pt idx="2387">
                  <c:v>-53.066429624082723</c:v>
                </c:pt>
                <c:pt idx="2388">
                  <c:v>-53.85846588712873</c:v>
                </c:pt>
                <c:pt idx="2389">
                  <c:v>-53.85846588712873</c:v>
                </c:pt>
                <c:pt idx="2390">
                  <c:v>-54.650502150174731</c:v>
                </c:pt>
                <c:pt idx="2391">
                  <c:v>-54.650502150174731</c:v>
                </c:pt>
                <c:pt idx="2392">
                  <c:v>-54.650502150174731</c:v>
                </c:pt>
                <c:pt idx="2393">
                  <c:v>-54.650502150174731</c:v>
                </c:pt>
                <c:pt idx="2394">
                  <c:v>-55.442538413220738</c:v>
                </c:pt>
                <c:pt idx="2395">
                  <c:v>-56.234574676266753</c:v>
                </c:pt>
                <c:pt idx="2396">
                  <c:v>-55.442538413220738</c:v>
                </c:pt>
                <c:pt idx="2397">
                  <c:v>-56.234574676266753</c:v>
                </c:pt>
                <c:pt idx="2398">
                  <c:v>-56.234574676266753</c:v>
                </c:pt>
                <c:pt idx="2399">
                  <c:v>-56.234574676266753</c:v>
                </c:pt>
                <c:pt idx="2400">
                  <c:v>-57.026610939312775</c:v>
                </c:pt>
                <c:pt idx="2401">
                  <c:v>-57.026610939312775</c:v>
                </c:pt>
                <c:pt idx="2402">
                  <c:v>-57.026610939312775</c:v>
                </c:pt>
                <c:pt idx="2403">
                  <c:v>-57.818647202358783</c:v>
                </c:pt>
                <c:pt idx="2404">
                  <c:v>-57.818647202358783</c:v>
                </c:pt>
                <c:pt idx="2405">
                  <c:v>-57.818647202358783</c:v>
                </c:pt>
                <c:pt idx="2406">
                  <c:v>-57.818647202358783</c:v>
                </c:pt>
                <c:pt idx="2407">
                  <c:v>-57.818647202358783</c:v>
                </c:pt>
                <c:pt idx="2408">
                  <c:v>-57.818647202358783</c:v>
                </c:pt>
                <c:pt idx="2409">
                  <c:v>-57.818647202358783</c:v>
                </c:pt>
                <c:pt idx="2410">
                  <c:v>-57.818647202358783</c:v>
                </c:pt>
                <c:pt idx="2411">
                  <c:v>-58.610683465404783</c:v>
                </c:pt>
                <c:pt idx="2412">
                  <c:v>-58.610683465404783</c:v>
                </c:pt>
                <c:pt idx="2413">
                  <c:v>-58.610683465404783</c:v>
                </c:pt>
                <c:pt idx="2414">
                  <c:v>-58.610683465404783</c:v>
                </c:pt>
                <c:pt idx="2415">
                  <c:v>-58.610683465404783</c:v>
                </c:pt>
                <c:pt idx="2416">
                  <c:v>-58.610683465404783</c:v>
                </c:pt>
                <c:pt idx="2417">
                  <c:v>-59.402719728450805</c:v>
                </c:pt>
                <c:pt idx="2418">
                  <c:v>-58.610683465404783</c:v>
                </c:pt>
                <c:pt idx="2419">
                  <c:v>-59.402719728450805</c:v>
                </c:pt>
                <c:pt idx="2420">
                  <c:v>-59.402719728450805</c:v>
                </c:pt>
                <c:pt idx="2421">
                  <c:v>-58.610683465404783</c:v>
                </c:pt>
                <c:pt idx="2422">
                  <c:v>-59.402719728450805</c:v>
                </c:pt>
                <c:pt idx="2423">
                  <c:v>-59.402719728450805</c:v>
                </c:pt>
                <c:pt idx="2424">
                  <c:v>-59.402719728450805</c:v>
                </c:pt>
                <c:pt idx="2425">
                  <c:v>-59.402719728450805</c:v>
                </c:pt>
                <c:pt idx="2426">
                  <c:v>-58.610683465404783</c:v>
                </c:pt>
                <c:pt idx="2427">
                  <c:v>-59.402719728450805</c:v>
                </c:pt>
                <c:pt idx="2428">
                  <c:v>-59.402719728450805</c:v>
                </c:pt>
                <c:pt idx="2429">
                  <c:v>-59.402719728450805</c:v>
                </c:pt>
                <c:pt idx="2430">
                  <c:v>-59.402719728450805</c:v>
                </c:pt>
                <c:pt idx="2431">
                  <c:v>-58.610683465404783</c:v>
                </c:pt>
                <c:pt idx="2432">
                  <c:v>-59.402719728450805</c:v>
                </c:pt>
                <c:pt idx="2433">
                  <c:v>-59.402719728450805</c:v>
                </c:pt>
                <c:pt idx="2434">
                  <c:v>-58.610683465404783</c:v>
                </c:pt>
                <c:pt idx="2435">
                  <c:v>-58.610683465404783</c:v>
                </c:pt>
                <c:pt idx="2436">
                  <c:v>-58.610683465404783</c:v>
                </c:pt>
                <c:pt idx="2437">
                  <c:v>-58.610683465404783</c:v>
                </c:pt>
                <c:pt idx="2438">
                  <c:v>-58.610683465404783</c:v>
                </c:pt>
                <c:pt idx="2439">
                  <c:v>-57.818647202358783</c:v>
                </c:pt>
                <c:pt idx="2440">
                  <c:v>-57.818647202358783</c:v>
                </c:pt>
                <c:pt idx="2441">
                  <c:v>-57.818647202358783</c:v>
                </c:pt>
                <c:pt idx="2442">
                  <c:v>-57.818647202358783</c:v>
                </c:pt>
                <c:pt idx="2443">
                  <c:v>-57.818647202358783</c:v>
                </c:pt>
                <c:pt idx="2444">
                  <c:v>-57.026610939312775</c:v>
                </c:pt>
                <c:pt idx="2445">
                  <c:v>-57.026610939312775</c:v>
                </c:pt>
                <c:pt idx="2446">
                  <c:v>-57.026610939312775</c:v>
                </c:pt>
                <c:pt idx="2447">
                  <c:v>-57.026610939312775</c:v>
                </c:pt>
                <c:pt idx="2448">
                  <c:v>-57.026610939312775</c:v>
                </c:pt>
                <c:pt idx="2449">
                  <c:v>-56.234574676266753</c:v>
                </c:pt>
                <c:pt idx="2450">
                  <c:v>-56.234574676266753</c:v>
                </c:pt>
                <c:pt idx="2451">
                  <c:v>-56.234574676266753</c:v>
                </c:pt>
                <c:pt idx="2452">
                  <c:v>-55.442538413220738</c:v>
                </c:pt>
                <c:pt idx="2453">
                  <c:v>-55.442538413220738</c:v>
                </c:pt>
                <c:pt idx="2454">
                  <c:v>-55.442538413220738</c:v>
                </c:pt>
                <c:pt idx="2455">
                  <c:v>-55.442538413220738</c:v>
                </c:pt>
                <c:pt idx="2456">
                  <c:v>-54.650502150174731</c:v>
                </c:pt>
                <c:pt idx="2457">
                  <c:v>-54.650502150174731</c:v>
                </c:pt>
                <c:pt idx="2458">
                  <c:v>-53.85846588712873</c:v>
                </c:pt>
                <c:pt idx="2459">
                  <c:v>-53.85846588712873</c:v>
                </c:pt>
                <c:pt idx="2460">
                  <c:v>-53.066429624082723</c:v>
                </c:pt>
                <c:pt idx="2461">
                  <c:v>-53.066429624082723</c:v>
                </c:pt>
                <c:pt idx="2462">
                  <c:v>-53.066429624082723</c:v>
                </c:pt>
                <c:pt idx="2463">
                  <c:v>-52.274393361036708</c:v>
                </c:pt>
                <c:pt idx="2464">
                  <c:v>-52.274393361036708</c:v>
                </c:pt>
                <c:pt idx="2465">
                  <c:v>-51.4823570979907</c:v>
                </c:pt>
                <c:pt idx="2466">
                  <c:v>-50.690320834944686</c:v>
                </c:pt>
                <c:pt idx="2467">
                  <c:v>-50.690320834944686</c:v>
                </c:pt>
                <c:pt idx="2468">
                  <c:v>-50.690320834944686</c:v>
                </c:pt>
                <c:pt idx="2469">
                  <c:v>-49.898284571898678</c:v>
                </c:pt>
                <c:pt idx="2470">
                  <c:v>-49.898284571898678</c:v>
                </c:pt>
                <c:pt idx="2471">
                  <c:v>-49.106248308852663</c:v>
                </c:pt>
                <c:pt idx="2472">
                  <c:v>-48.314212045806656</c:v>
                </c:pt>
                <c:pt idx="2473">
                  <c:v>-48.314212045806656</c:v>
                </c:pt>
                <c:pt idx="2474">
                  <c:v>-47.522175782760634</c:v>
                </c:pt>
                <c:pt idx="2475">
                  <c:v>-47.522175782760634</c:v>
                </c:pt>
                <c:pt idx="2476">
                  <c:v>-46.730139519714633</c:v>
                </c:pt>
                <c:pt idx="2477">
                  <c:v>-46.730139519714633</c:v>
                </c:pt>
                <c:pt idx="2478">
                  <c:v>-45.938103256668612</c:v>
                </c:pt>
                <c:pt idx="2479">
                  <c:v>-45.146066993622611</c:v>
                </c:pt>
                <c:pt idx="2480">
                  <c:v>-45.146066993622611</c:v>
                </c:pt>
                <c:pt idx="2481">
                  <c:v>-44.354030730576604</c:v>
                </c:pt>
                <c:pt idx="2482">
                  <c:v>-43.561994467530589</c:v>
                </c:pt>
                <c:pt idx="2483">
                  <c:v>-43.561994467530589</c:v>
                </c:pt>
                <c:pt idx="2484">
                  <c:v>-42.769958204484581</c:v>
                </c:pt>
                <c:pt idx="2485">
                  <c:v>-41.977921941438566</c:v>
                </c:pt>
                <c:pt idx="2486">
                  <c:v>-41.977921941438566</c:v>
                </c:pt>
                <c:pt idx="2487">
                  <c:v>-41.185885678392559</c:v>
                </c:pt>
                <c:pt idx="2488">
                  <c:v>-40.393849415346544</c:v>
                </c:pt>
                <c:pt idx="2489">
                  <c:v>-39.601813152300537</c:v>
                </c:pt>
                <c:pt idx="2490">
                  <c:v>-39.601813152300537</c:v>
                </c:pt>
                <c:pt idx="2491">
                  <c:v>-39.601813152300537</c:v>
                </c:pt>
                <c:pt idx="2492">
                  <c:v>-38.017740626208514</c:v>
                </c:pt>
                <c:pt idx="2493">
                  <c:v>-37.2257043631625</c:v>
                </c:pt>
                <c:pt idx="2494">
                  <c:v>-37.2257043631625</c:v>
                </c:pt>
                <c:pt idx="2495">
                  <c:v>-37.2257043631625</c:v>
                </c:pt>
                <c:pt idx="2496">
                  <c:v>-35.641631837070484</c:v>
                </c:pt>
                <c:pt idx="2497">
                  <c:v>-35.641631837070484</c:v>
                </c:pt>
                <c:pt idx="2498">
                  <c:v>-34.84959557402447</c:v>
                </c:pt>
                <c:pt idx="2499">
                  <c:v>-34.057559310978462</c:v>
                </c:pt>
              </c:numCache>
            </c:numRef>
          </c:xVal>
          <c:yVal>
            <c:numRef>
              <c:f>'V1 after'!$H$3:$H$2502</c:f>
              <c:numCache>
                <c:formatCode>0.00E+00</c:formatCode>
                <c:ptCount val="2500"/>
                <c:pt idx="0">
                  <c:v>0.52145060962164558</c:v>
                </c:pt>
                <c:pt idx="1">
                  <c:v>0.52145060962164558</c:v>
                </c:pt>
                <c:pt idx="2">
                  <c:v>0.52145060962164558</c:v>
                </c:pt>
                <c:pt idx="3">
                  <c:v>0.52145060962164558</c:v>
                </c:pt>
                <c:pt idx="4">
                  <c:v>0.52145060962164558</c:v>
                </c:pt>
                <c:pt idx="5">
                  <c:v>0.52145060962164558</c:v>
                </c:pt>
                <c:pt idx="6">
                  <c:v>0.52145060962164558</c:v>
                </c:pt>
                <c:pt idx="7">
                  <c:v>0.52145060962164558</c:v>
                </c:pt>
                <c:pt idx="8">
                  <c:v>0.52145060962164558</c:v>
                </c:pt>
                <c:pt idx="9">
                  <c:v>0.52145060962164558</c:v>
                </c:pt>
                <c:pt idx="10">
                  <c:v>0.52145060962164558</c:v>
                </c:pt>
                <c:pt idx="11">
                  <c:v>0.52145060962164558</c:v>
                </c:pt>
                <c:pt idx="12">
                  <c:v>0.52145060962164558</c:v>
                </c:pt>
                <c:pt idx="13">
                  <c:v>0.52145060962164558</c:v>
                </c:pt>
                <c:pt idx="14">
                  <c:v>0.52145060962164558</c:v>
                </c:pt>
                <c:pt idx="15">
                  <c:v>0.52145060962164558</c:v>
                </c:pt>
                <c:pt idx="16">
                  <c:v>0.52145060962164558</c:v>
                </c:pt>
                <c:pt idx="17">
                  <c:v>0.52145060962164558</c:v>
                </c:pt>
                <c:pt idx="18">
                  <c:v>0.52145060962164558</c:v>
                </c:pt>
                <c:pt idx="19">
                  <c:v>0.52145060962164558</c:v>
                </c:pt>
                <c:pt idx="20">
                  <c:v>0.52145060962164558</c:v>
                </c:pt>
                <c:pt idx="21">
                  <c:v>0.52145060962164558</c:v>
                </c:pt>
                <c:pt idx="22">
                  <c:v>0.52145060962164558</c:v>
                </c:pt>
                <c:pt idx="23">
                  <c:v>0.52145060962164558</c:v>
                </c:pt>
                <c:pt idx="24">
                  <c:v>0.52145060962164558</c:v>
                </c:pt>
                <c:pt idx="25">
                  <c:v>0.52145060962164558</c:v>
                </c:pt>
                <c:pt idx="26">
                  <c:v>0.52145060962164558</c:v>
                </c:pt>
                <c:pt idx="27">
                  <c:v>0.52145060962164558</c:v>
                </c:pt>
                <c:pt idx="28">
                  <c:v>0.52145060962164558</c:v>
                </c:pt>
                <c:pt idx="29">
                  <c:v>0.52145060962164558</c:v>
                </c:pt>
                <c:pt idx="30">
                  <c:v>0.52145060962164558</c:v>
                </c:pt>
                <c:pt idx="31">
                  <c:v>0.52145060962164558</c:v>
                </c:pt>
                <c:pt idx="32">
                  <c:v>0.52145060962164558</c:v>
                </c:pt>
                <c:pt idx="33">
                  <c:v>0.52145060962164558</c:v>
                </c:pt>
                <c:pt idx="34">
                  <c:v>0.52145060962164558</c:v>
                </c:pt>
                <c:pt idx="35">
                  <c:v>0.52145060962164558</c:v>
                </c:pt>
                <c:pt idx="36">
                  <c:v>0.52984586998987493</c:v>
                </c:pt>
                <c:pt idx="37">
                  <c:v>0.52984586998987493</c:v>
                </c:pt>
                <c:pt idx="38">
                  <c:v>0.52145060962164558</c:v>
                </c:pt>
                <c:pt idx="39">
                  <c:v>0.52145060962164558</c:v>
                </c:pt>
                <c:pt idx="40">
                  <c:v>0.52145060962164558</c:v>
                </c:pt>
                <c:pt idx="41">
                  <c:v>0.52145060962164558</c:v>
                </c:pt>
                <c:pt idx="42">
                  <c:v>0.52145060962164558</c:v>
                </c:pt>
                <c:pt idx="43">
                  <c:v>0.52984586998987493</c:v>
                </c:pt>
                <c:pt idx="44">
                  <c:v>0.52145060962164558</c:v>
                </c:pt>
                <c:pt idx="45">
                  <c:v>0.52145060962164558</c:v>
                </c:pt>
                <c:pt idx="46">
                  <c:v>0.52145060962164558</c:v>
                </c:pt>
                <c:pt idx="47">
                  <c:v>0.52145060962164558</c:v>
                </c:pt>
                <c:pt idx="48">
                  <c:v>0.52145060962164558</c:v>
                </c:pt>
                <c:pt idx="49">
                  <c:v>0.52984586998987493</c:v>
                </c:pt>
                <c:pt idx="50">
                  <c:v>0.52984586998987493</c:v>
                </c:pt>
                <c:pt idx="51">
                  <c:v>0.52145060962164558</c:v>
                </c:pt>
                <c:pt idx="52">
                  <c:v>0.52984586998987493</c:v>
                </c:pt>
                <c:pt idx="53">
                  <c:v>0.52145060962164558</c:v>
                </c:pt>
                <c:pt idx="54">
                  <c:v>0.52984586998987493</c:v>
                </c:pt>
                <c:pt idx="55">
                  <c:v>0.52984586998987493</c:v>
                </c:pt>
                <c:pt idx="56">
                  <c:v>0.52145060962164558</c:v>
                </c:pt>
                <c:pt idx="57">
                  <c:v>0.52145060962164558</c:v>
                </c:pt>
                <c:pt idx="58">
                  <c:v>0.52145060962164558</c:v>
                </c:pt>
                <c:pt idx="59">
                  <c:v>0.52984586998987493</c:v>
                </c:pt>
                <c:pt idx="60">
                  <c:v>0.52145060962164558</c:v>
                </c:pt>
                <c:pt idx="61">
                  <c:v>0.52984586998987493</c:v>
                </c:pt>
                <c:pt idx="62">
                  <c:v>0.52145060962164558</c:v>
                </c:pt>
                <c:pt idx="63">
                  <c:v>0.52984586998987493</c:v>
                </c:pt>
                <c:pt idx="64">
                  <c:v>0.52984586998987493</c:v>
                </c:pt>
                <c:pt idx="65">
                  <c:v>0.52145060962164558</c:v>
                </c:pt>
                <c:pt idx="66">
                  <c:v>0.52984586998987493</c:v>
                </c:pt>
                <c:pt idx="67">
                  <c:v>0.52984586998987493</c:v>
                </c:pt>
                <c:pt idx="68">
                  <c:v>0.52984586998987493</c:v>
                </c:pt>
                <c:pt idx="69">
                  <c:v>0.52145060962164558</c:v>
                </c:pt>
                <c:pt idx="70">
                  <c:v>0.52984586998987493</c:v>
                </c:pt>
                <c:pt idx="71">
                  <c:v>0.52984586998987493</c:v>
                </c:pt>
                <c:pt idx="72">
                  <c:v>0.52984586998987493</c:v>
                </c:pt>
                <c:pt idx="73">
                  <c:v>0.52984586998987493</c:v>
                </c:pt>
                <c:pt idx="74">
                  <c:v>0.52984586998987493</c:v>
                </c:pt>
                <c:pt idx="75">
                  <c:v>0.52984586998987493</c:v>
                </c:pt>
                <c:pt idx="76">
                  <c:v>0.52984586998987493</c:v>
                </c:pt>
                <c:pt idx="77">
                  <c:v>0.52984586998987493</c:v>
                </c:pt>
                <c:pt idx="78">
                  <c:v>0.52984586998987493</c:v>
                </c:pt>
                <c:pt idx="79">
                  <c:v>0.52984586998987493</c:v>
                </c:pt>
                <c:pt idx="80">
                  <c:v>0.52145060962164558</c:v>
                </c:pt>
                <c:pt idx="81">
                  <c:v>0.52984586998987493</c:v>
                </c:pt>
                <c:pt idx="82">
                  <c:v>0.52145060962164558</c:v>
                </c:pt>
                <c:pt idx="83">
                  <c:v>0.52984586998987493</c:v>
                </c:pt>
                <c:pt idx="84">
                  <c:v>0.52984586998987493</c:v>
                </c:pt>
                <c:pt idx="85">
                  <c:v>0.52984586998987493</c:v>
                </c:pt>
                <c:pt idx="86">
                  <c:v>0.52984586998987493</c:v>
                </c:pt>
                <c:pt idx="87">
                  <c:v>0.52145060962164558</c:v>
                </c:pt>
                <c:pt idx="88">
                  <c:v>0.52145060962164558</c:v>
                </c:pt>
                <c:pt idx="89">
                  <c:v>0.52145060962164558</c:v>
                </c:pt>
                <c:pt idx="90">
                  <c:v>0.51305534925341623</c:v>
                </c:pt>
                <c:pt idx="91">
                  <c:v>0.52145060962164558</c:v>
                </c:pt>
                <c:pt idx="92">
                  <c:v>0.52145060962164558</c:v>
                </c:pt>
                <c:pt idx="93">
                  <c:v>0.52145060962164558</c:v>
                </c:pt>
                <c:pt idx="94">
                  <c:v>0.52145060962164558</c:v>
                </c:pt>
                <c:pt idx="95">
                  <c:v>0.51305534925341623</c:v>
                </c:pt>
                <c:pt idx="96">
                  <c:v>0.51305534925341623</c:v>
                </c:pt>
                <c:pt idx="97">
                  <c:v>0.51305534925341623</c:v>
                </c:pt>
                <c:pt idx="98">
                  <c:v>0.50466008888518687</c:v>
                </c:pt>
                <c:pt idx="99">
                  <c:v>0.50466008888518687</c:v>
                </c:pt>
                <c:pt idx="100">
                  <c:v>0.50466008888518687</c:v>
                </c:pt>
                <c:pt idx="101">
                  <c:v>0.50466008888518687</c:v>
                </c:pt>
                <c:pt idx="102">
                  <c:v>0.49626482851695747</c:v>
                </c:pt>
                <c:pt idx="103">
                  <c:v>0.49626482851695747</c:v>
                </c:pt>
                <c:pt idx="104">
                  <c:v>0.48786956814872812</c:v>
                </c:pt>
                <c:pt idx="105">
                  <c:v>0.48786956814872812</c:v>
                </c:pt>
                <c:pt idx="106">
                  <c:v>0.48786956814872812</c:v>
                </c:pt>
                <c:pt idx="107">
                  <c:v>0.47947430778049877</c:v>
                </c:pt>
                <c:pt idx="108">
                  <c:v>0.47947430778049877</c:v>
                </c:pt>
                <c:pt idx="109">
                  <c:v>0.47947430778049877</c:v>
                </c:pt>
                <c:pt idx="110">
                  <c:v>0.47107904741226941</c:v>
                </c:pt>
                <c:pt idx="111">
                  <c:v>0.46268378704404006</c:v>
                </c:pt>
                <c:pt idx="112">
                  <c:v>0.45428852667581071</c:v>
                </c:pt>
                <c:pt idx="113">
                  <c:v>0.44589326630758136</c:v>
                </c:pt>
                <c:pt idx="114">
                  <c:v>0.43749800593935201</c:v>
                </c:pt>
                <c:pt idx="115">
                  <c:v>0.43749800593935201</c:v>
                </c:pt>
                <c:pt idx="116">
                  <c:v>0.42070748520289331</c:v>
                </c:pt>
                <c:pt idx="117">
                  <c:v>0.42070748520289331</c:v>
                </c:pt>
                <c:pt idx="118">
                  <c:v>0.42070748520289331</c:v>
                </c:pt>
                <c:pt idx="119">
                  <c:v>0.40391696446643455</c:v>
                </c:pt>
                <c:pt idx="120">
                  <c:v>0.39552170409820525</c:v>
                </c:pt>
                <c:pt idx="121">
                  <c:v>0.3871264437299759</c:v>
                </c:pt>
                <c:pt idx="122">
                  <c:v>0.37873118336174655</c:v>
                </c:pt>
                <c:pt idx="123">
                  <c:v>0.36194066262528785</c:v>
                </c:pt>
                <c:pt idx="124">
                  <c:v>0.35354540225705849</c:v>
                </c:pt>
                <c:pt idx="125">
                  <c:v>0.34515014188882914</c:v>
                </c:pt>
                <c:pt idx="126">
                  <c:v>0.32835962115237044</c:v>
                </c:pt>
                <c:pt idx="127">
                  <c:v>0.31996436078414109</c:v>
                </c:pt>
                <c:pt idx="128">
                  <c:v>0.30317384004768239</c:v>
                </c:pt>
                <c:pt idx="129">
                  <c:v>0.29477857967945303</c:v>
                </c:pt>
                <c:pt idx="130">
                  <c:v>0.27798805894299433</c:v>
                </c:pt>
                <c:pt idx="131">
                  <c:v>0.26959279857476504</c:v>
                </c:pt>
                <c:pt idx="132">
                  <c:v>0.25280227783830628</c:v>
                </c:pt>
                <c:pt idx="133">
                  <c:v>0.22761649673361825</c:v>
                </c:pt>
                <c:pt idx="134">
                  <c:v>0.21082597599715955</c:v>
                </c:pt>
                <c:pt idx="135">
                  <c:v>0.19403545526070085</c:v>
                </c:pt>
                <c:pt idx="136">
                  <c:v>0.17724493452424214</c:v>
                </c:pt>
                <c:pt idx="137">
                  <c:v>0.16045441378778344</c:v>
                </c:pt>
                <c:pt idx="138">
                  <c:v>0.13526863268309539</c:v>
                </c:pt>
                <c:pt idx="139">
                  <c:v>0.11008285157840732</c:v>
                </c:pt>
                <c:pt idx="140">
                  <c:v>9.3292330841948615E-2</c:v>
                </c:pt>
                <c:pt idx="141">
                  <c:v>7.6501810105489912E-2</c:v>
                </c:pt>
                <c:pt idx="142">
                  <c:v>4.2920768632572506E-2</c:v>
                </c:pt>
                <c:pt idx="143">
                  <c:v>2.6130247896113807E-2</c:v>
                </c:pt>
                <c:pt idx="144">
                  <c:v>-7.4507935768035986E-3</c:v>
                </c:pt>
                <c:pt idx="145">
                  <c:v>-3.2636574681491656E-2</c:v>
                </c:pt>
                <c:pt idx="146">
                  <c:v>-6.6217616154409048E-2</c:v>
                </c:pt>
                <c:pt idx="147">
                  <c:v>-9.1403397259097116E-2</c:v>
                </c:pt>
                <c:pt idx="148">
                  <c:v>-0.12498443873201452</c:v>
                </c:pt>
                <c:pt idx="149">
                  <c:v>-0.15017021983670256</c:v>
                </c:pt>
                <c:pt idx="150">
                  <c:v>-0.18375126130961997</c:v>
                </c:pt>
                <c:pt idx="151">
                  <c:v>-0.20893704241430802</c:v>
                </c:pt>
                <c:pt idx="152">
                  <c:v>-0.25091334425545481</c:v>
                </c:pt>
                <c:pt idx="153">
                  <c:v>-0.28449438572837221</c:v>
                </c:pt>
                <c:pt idx="154">
                  <c:v>-0.31807542720128967</c:v>
                </c:pt>
                <c:pt idx="155">
                  <c:v>-0.35165646867420702</c:v>
                </c:pt>
                <c:pt idx="156">
                  <c:v>-0.38523751014712437</c:v>
                </c:pt>
                <c:pt idx="157">
                  <c:v>-0.41881855162004183</c:v>
                </c:pt>
                <c:pt idx="158">
                  <c:v>-0.46079485346118859</c:v>
                </c:pt>
                <c:pt idx="159">
                  <c:v>-0.494375894934106</c:v>
                </c:pt>
                <c:pt idx="160">
                  <c:v>-0.519561676038794</c:v>
                </c:pt>
                <c:pt idx="161">
                  <c:v>-0.52795693640702335</c:v>
                </c:pt>
                <c:pt idx="162">
                  <c:v>-0.52795693640702335</c:v>
                </c:pt>
                <c:pt idx="163">
                  <c:v>-0.52795693640702335</c:v>
                </c:pt>
                <c:pt idx="164">
                  <c:v>-0.52795693640702335</c:v>
                </c:pt>
                <c:pt idx="165">
                  <c:v>-0.519561676038794</c:v>
                </c:pt>
                <c:pt idx="166">
                  <c:v>-0.52795693640702335</c:v>
                </c:pt>
                <c:pt idx="167">
                  <c:v>-0.52795693640702335</c:v>
                </c:pt>
                <c:pt idx="168">
                  <c:v>-0.52795693640702335</c:v>
                </c:pt>
                <c:pt idx="169">
                  <c:v>-0.52795693640702335</c:v>
                </c:pt>
                <c:pt idx="170">
                  <c:v>-0.52795693640702335</c:v>
                </c:pt>
                <c:pt idx="171">
                  <c:v>-0.52795693640702335</c:v>
                </c:pt>
                <c:pt idx="172">
                  <c:v>-0.52795693640702335</c:v>
                </c:pt>
                <c:pt idx="173">
                  <c:v>-0.519561676038794</c:v>
                </c:pt>
                <c:pt idx="174">
                  <c:v>-0.519561676038794</c:v>
                </c:pt>
                <c:pt idx="175">
                  <c:v>-0.52795693640702335</c:v>
                </c:pt>
                <c:pt idx="176">
                  <c:v>-0.52795693640702335</c:v>
                </c:pt>
                <c:pt idx="177">
                  <c:v>-0.52795693640702335</c:v>
                </c:pt>
                <c:pt idx="178">
                  <c:v>-0.519561676038794</c:v>
                </c:pt>
                <c:pt idx="179">
                  <c:v>-0.52795693640702335</c:v>
                </c:pt>
                <c:pt idx="180">
                  <c:v>-0.519561676038794</c:v>
                </c:pt>
                <c:pt idx="181">
                  <c:v>-0.52795693640702335</c:v>
                </c:pt>
                <c:pt idx="182">
                  <c:v>-0.519561676038794</c:v>
                </c:pt>
                <c:pt idx="183">
                  <c:v>-0.52795693640702335</c:v>
                </c:pt>
                <c:pt idx="184">
                  <c:v>-0.52795693640702335</c:v>
                </c:pt>
                <c:pt idx="185">
                  <c:v>-0.519561676038794</c:v>
                </c:pt>
                <c:pt idx="186">
                  <c:v>-0.519561676038794</c:v>
                </c:pt>
                <c:pt idx="187">
                  <c:v>-0.519561676038794</c:v>
                </c:pt>
                <c:pt idx="188">
                  <c:v>-0.519561676038794</c:v>
                </c:pt>
                <c:pt idx="189">
                  <c:v>-0.52795693640702335</c:v>
                </c:pt>
                <c:pt idx="190">
                  <c:v>-0.52795693640702335</c:v>
                </c:pt>
                <c:pt idx="191">
                  <c:v>-0.52795693640702335</c:v>
                </c:pt>
                <c:pt idx="192">
                  <c:v>-0.52795693640702335</c:v>
                </c:pt>
                <c:pt idx="193">
                  <c:v>-0.519561676038794</c:v>
                </c:pt>
                <c:pt idx="194">
                  <c:v>-0.52795693640702335</c:v>
                </c:pt>
                <c:pt idx="195">
                  <c:v>-0.519561676038794</c:v>
                </c:pt>
                <c:pt idx="196">
                  <c:v>-0.519561676038794</c:v>
                </c:pt>
                <c:pt idx="197">
                  <c:v>-0.519561676038794</c:v>
                </c:pt>
                <c:pt idx="198">
                  <c:v>-0.52795693640702335</c:v>
                </c:pt>
                <c:pt idx="199">
                  <c:v>-0.519561676038794</c:v>
                </c:pt>
                <c:pt idx="200">
                  <c:v>-0.52795693640702335</c:v>
                </c:pt>
                <c:pt idx="201">
                  <c:v>-0.519561676038794</c:v>
                </c:pt>
                <c:pt idx="202">
                  <c:v>-0.519561676038794</c:v>
                </c:pt>
                <c:pt idx="203">
                  <c:v>-0.519561676038794</c:v>
                </c:pt>
                <c:pt idx="204">
                  <c:v>-0.519561676038794</c:v>
                </c:pt>
                <c:pt idx="205">
                  <c:v>-0.52795693640702335</c:v>
                </c:pt>
                <c:pt idx="206">
                  <c:v>-0.519561676038794</c:v>
                </c:pt>
                <c:pt idx="207">
                  <c:v>-0.519561676038794</c:v>
                </c:pt>
                <c:pt idx="208">
                  <c:v>-0.519561676038794</c:v>
                </c:pt>
                <c:pt idx="209">
                  <c:v>-0.519561676038794</c:v>
                </c:pt>
                <c:pt idx="210">
                  <c:v>-0.52795693640702335</c:v>
                </c:pt>
                <c:pt idx="211">
                  <c:v>-0.519561676038794</c:v>
                </c:pt>
                <c:pt idx="212">
                  <c:v>-0.52795693640702335</c:v>
                </c:pt>
                <c:pt idx="213">
                  <c:v>-0.519561676038794</c:v>
                </c:pt>
                <c:pt idx="214">
                  <c:v>-0.519561676038794</c:v>
                </c:pt>
                <c:pt idx="215">
                  <c:v>-0.519561676038794</c:v>
                </c:pt>
                <c:pt idx="216">
                  <c:v>-0.519561676038794</c:v>
                </c:pt>
                <c:pt idx="217">
                  <c:v>-0.519561676038794</c:v>
                </c:pt>
                <c:pt idx="218">
                  <c:v>-0.519561676038794</c:v>
                </c:pt>
                <c:pt idx="219">
                  <c:v>-0.519561676038794</c:v>
                </c:pt>
                <c:pt idx="220">
                  <c:v>-0.519561676038794</c:v>
                </c:pt>
                <c:pt idx="221">
                  <c:v>-0.519561676038794</c:v>
                </c:pt>
                <c:pt idx="222">
                  <c:v>-0.519561676038794</c:v>
                </c:pt>
                <c:pt idx="223">
                  <c:v>-0.519561676038794</c:v>
                </c:pt>
                <c:pt idx="224">
                  <c:v>-0.52795693640702335</c:v>
                </c:pt>
                <c:pt idx="225">
                  <c:v>-0.52795693640702335</c:v>
                </c:pt>
                <c:pt idx="226">
                  <c:v>-0.519561676038794</c:v>
                </c:pt>
                <c:pt idx="227">
                  <c:v>-0.52795693640702335</c:v>
                </c:pt>
                <c:pt idx="228">
                  <c:v>-0.519561676038794</c:v>
                </c:pt>
                <c:pt idx="229">
                  <c:v>-0.519561676038794</c:v>
                </c:pt>
                <c:pt idx="230">
                  <c:v>-0.519561676038794</c:v>
                </c:pt>
                <c:pt idx="231">
                  <c:v>-0.52795693640702335</c:v>
                </c:pt>
                <c:pt idx="232">
                  <c:v>-0.519561676038794</c:v>
                </c:pt>
                <c:pt idx="233">
                  <c:v>-0.519561676038794</c:v>
                </c:pt>
                <c:pt idx="234">
                  <c:v>-0.519561676038794</c:v>
                </c:pt>
                <c:pt idx="235">
                  <c:v>-0.52795693640702335</c:v>
                </c:pt>
                <c:pt idx="236">
                  <c:v>-0.519561676038794</c:v>
                </c:pt>
                <c:pt idx="237">
                  <c:v>-0.519561676038794</c:v>
                </c:pt>
                <c:pt idx="238">
                  <c:v>-0.52795693640702335</c:v>
                </c:pt>
                <c:pt idx="239">
                  <c:v>-0.52795693640702335</c:v>
                </c:pt>
                <c:pt idx="240">
                  <c:v>-0.52795693640702335</c:v>
                </c:pt>
                <c:pt idx="241">
                  <c:v>-0.52795693640702335</c:v>
                </c:pt>
                <c:pt idx="242">
                  <c:v>-0.519561676038794</c:v>
                </c:pt>
                <c:pt idx="243">
                  <c:v>-0.519561676038794</c:v>
                </c:pt>
                <c:pt idx="244">
                  <c:v>-0.52795693640702335</c:v>
                </c:pt>
                <c:pt idx="245">
                  <c:v>-0.52795693640702335</c:v>
                </c:pt>
                <c:pt idx="246">
                  <c:v>-0.519561676038794</c:v>
                </c:pt>
                <c:pt idx="247">
                  <c:v>-0.519561676038794</c:v>
                </c:pt>
                <c:pt idx="248">
                  <c:v>-0.519561676038794</c:v>
                </c:pt>
                <c:pt idx="249">
                  <c:v>-0.52795693640702335</c:v>
                </c:pt>
                <c:pt idx="250">
                  <c:v>-0.519561676038794</c:v>
                </c:pt>
                <c:pt idx="251">
                  <c:v>-0.519561676038794</c:v>
                </c:pt>
                <c:pt idx="252">
                  <c:v>-0.52795693640702335</c:v>
                </c:pt>
                <c:pt idx="253">
                  <c:v>-0.52795693640702335</c:v>
                </c:pt>
                <c:pt idx="254">
                  <c:v>-0.519561676038794</c:v>
                </c:pt>
                <c:pt idx="255">
                  <c:v>-0.52795693640702335</c:v>
                </c:pt>
                <c:pt idx="256">
                  <c:v>-0.519561676038794</c:v>
                </c:pt>
                <c:pt idx="257">
                  <c:v>-0.52795693640702335</c:v>
                </c:pt>
                <c:pt idx="258">
                  <c:v>-0.519561676038794</c:v>
                </c:pt>
                <c:pt idx="259">
                  <c:v>-0.52795693640702335</c:v>
                </c:pt>
                <c:pt idx="260">
                  <c:v>-0.52795693640702335</c:v>
                </c:pt>
                <c:pt idx="261">
                  <c:v>-0.519561676038794</c:v>
                </c:pt>
                <c:pt idx="262">
                  <c:v>-0.52795693640702335</c:v>
                </c:pt>
                <c:pt idx="263">
                  <c:v>-0.52795693640702335</c:v>
                </c:pt>
                <c:pt idx="264">
                  <c:v>-0.52795693640702335</c:v>
                </c:pt>
                <c:pt idx="265">
                  <c:v>-0.52795693640702335</c:v>
                </c:pt>
                <c:pt idx="266">
                  <c:v>-0.52795693640702335</c:v>
                </c:pt>
                <c:pt idx="267">
                  <c:v>-0.52795693640702335</c:v>
                </c:pt>
                <c:pt idx="268">
                  <c:v>-0.52795693640702335</c:v>
                </c:pt>
                <c:pt idx="269">
                  <c:v>-0.52795693640702335</c:v>
                </c:pt>
                <c:pt idx="270">
                  <c:v>-0.52795693640702335</c:v>
                </c:pt>
                <c:pt idx="271">
                  <c:v>-0.52795693640702335</c:v>
                </c:pt>
                <c:pt idx="272">
                  <c:v>-0.52795693640702335</c:v>
                </c:pt>
                <c:pt idx="273">
                  <c:v>-0.52795693640702335</c:v>
                </c:pt>
                <c:pt idx="274">
                  <c:v>-0.52795693640702335</c:v>
                </c:pt>
                <c:pt idx="275">
                  <c:v>-0.52795693640702335</c:v>
                </c:pt>
                <c:pt idx="276">
                  <c:v>-0.52795693640702335</c:v>
                </c:pt>
                <c:pt idx="277">
                  <c:v>-0.52795693640702335</c:v>
                </c:pt>
                <c:pt idx="278">
                  <c:v>-0.519561676038794</c:v>
                </c:pt>
                <c:pt idx="279">
                  <c:v>-0.52795693640702335</c:v>
                </c:pt>
                <c:pt idx="280">
                  <c:v>-0.519561676038794</c:v>
                </c:pt>
                <c:pt idx="281">
                  <c:v>-0.52795693640702335</c:v>
                </c:pt>
                <c:pt idx="282">
                  <c:v>-0.52795693640702335</c:v>
                </c:pt>
                <c:pt idx="283">
                  <c:v>-0.52795693640702335</c:v>
                </c:pt>
                <c:pt idx="284">
                  <c:v>-0.52795693640702335</c:v>
                </c:pt>
                <c:pt idx="285">
                  <c:v>-0.52795693640702335</c:v>
                </c:pt>
                <c:pt idx="286">
                  <c:v>-0.52795693640702335</c:v>
                </c:pt>
                <c:pt idx="287">
                  <c:v>-0.519561676038794</c:v>
                </c:pt>
                <c:pt idx="288">
                  <c:v>-0.52795693640702335</c:v>
                </c:pt>
                <c:pt idx="289">
                  <c:v>-0.52795693640702335</c:v>
                </c:pt>
                <c:pt idx="290">
                  <c:v>-0.52795693640702335</c:v>
                </c:pt>
                <c:pt idx="291">
                  <c:v>-0.52795693640702335</c:v>
                </c:pt>
                <c:pt idx="292">
                  <c:v>-0.52795693640702335</c:v>
                </c:pt>
                <c:pt idx="293">
                  <c:v>-0.52795693640702335</c:v>
                </c:pt>
                <c:pt idx="294">
                  <c:v>-0.5363521967752527</c:v>
                </c:pt>
                <c:pt idx="295">
                  <c:v>-0.52795693640702335</c:v>
                </c:pt>
                <c:pt idx="296">
                  <c:v>-0.52795693640702335</c:v>
                </c:pt>
                <c:pt idx="297">
                  <c:v>-0.52795693640702335</c:v>
                </c:pt>
                <c:pt idx="298">
                  <c:v>-0.5363521967752527</c:v>
                </c:pt>
                <c:pt idx="299">
                  <c:v>-0.5363521967752527</c:v>
                </c:pt>
                <c:pt idx="300">
                  <c:v>-0.52795693640702335</c:v>
                </c:pt>
                <c:pt idx="301">
                  <c:v>-0.519561676038794</c:v>
                </c:pt>
                <c:pt idx="302">
                  <c:v>-0.52795693640702335</c:v>
                </c:pt>
                <c:pt idx="303">
                  <c:v>-0.519561676038794</c:v>
                </c:pt>
                <c:pt idx="304">
                  <c:v>-0.52795693640702335</c:v>
                </c:pt>
                <c:pt idx="305">
                  <c:v>-0.52795693640702335</c:v>
                </c:pt>
                <c:pt idx="306">
                  <c:v>-0.52795693640702335</c:v>
                </c:pt>
                <c:pt idx="307">
                  <c:v>-0.52795693640702335</c:v>
                </c:pt>
                <c:pt idx="308">
                  <c:v>-0.52795693640702335</c:v>
                </c:pt>
                <c:pt idx="309">
                  <c:v>-0.52795693640702335</c:v>
                </c:pt>
                <c:pt idx="310">
                  <c:v>-0.52795693640702335</c:v>
                </c:pt>
                <c:pt idx="311">
                  <c:v>-0.52795693640702335</c:v>
                </c:pt>
                <c:pt idx="312">
                  <c:v>-0.519561676038794</c:v>
                </c:pt>
                <c:pt idx="313">
                  <c:v>-0.519561676038794</c:v>
                </c:pt>
                <c:pt idx="314">
                  <c:v>-0.519561676038794</c:v>
                </c:pt>
                <c:pt idx="315">
                  <c:v>-0.519561676038794</c:v>
                </c:pt>
                <c:pt idx="316">
                  <c:v>-0.519561676038794</c:v>
                </c:pt>
                <c:pt idx="317">
                  <c:v>-0.519561676038794</c:v>
                </c:pt>
                <c:pt idx="318">
                  <c:v>-0.519561676038794</c:v>
                </c:pt>
                <c:pt idx="319">
                  <c:v>-0.51116641567056464</c:v>
                </c:pt>
                <c:pt idx="320">
                  <c:v>-0.51116641567056464</c:v>
                </c:pt>
                <c:pt idx="321">
                  <c:v>-0.50277115530233529</c:v>
                </c:pt>
                <c:pt idx="322">
                  <c:v>-0.50277115530233529</c:v>
                </c:pt>
                <c:pt idx="323">
                  <c:v>-0.50277115530233529</c:v>
                </c:pt>
                <c:pt idx="324">
                  <c:v>-0.494375894934106</c:v>
                </c:pt>
                <c:pt idx="325">
                  <c:v>-0.494375894934106</c:v>
                </c:pt>
                <c:pt idx="326">
                  <c:v>-0.494375894934106</c:v>
                </c:pt>
                <c:pt idx="327">
                  <c:v>-0.48598063456587665</c:v>
                </c:pt>
                <c:pt idx="328">
                  <c:v>-0.48598063456587665</c:v>
                </c:pt>
                <c:pt idx="329">
                  <c:v>-0.48598063456587665</c:v>
                </c:pt>
                <c:pt idx="330">
                  <c:v>-0.47758537419764729</c:v>
                </c:pt>
                <c:pt idx="331">
                  <c:v>-0.46919011382941794</c:v>
                </c:pt>
                <c:pt idx="332">
                  <c:v>-0.46079485346118859</c:v>
                </c:pt>
                <c:pt idx="333">
                  <c:v>-0.46079485346118859</c:v>
                </c:pt>
                <c:pt idx="334">
                  <c:v>-0.45239959309295918</c:v>
                </c:pt>
                <c:pt idx="335">
                  <c:v>-0.44400433272472989</c:v>
                </c:pt>
                <c:pt idx="336">
                  <c:v>-0.44400433272472989</c:v>
                </c:pt>
                <c:pt idx="337">
                  <c:v>-0.43560907235650054</c:v>
                </c:pt>
                <c:pt idx="338">
                  <c:v>-0.42721381198827119</c:v>
                </c:pt>
                <c:pt idx="339">
                  <c:v>-0.41881855162004183</c:v>
                </c:pt>
                <c:pt idx="340">
                  <c:v>-0.41042329125181248</c:v>
                </c:pt>
                <c:pt idx="341">
                  <c:v>-0.40202803088358313</c:v>
                </c:pt>
                <c:pt idx="342">
                  <c:v>-0.38523751014712437</c:v>
                </c:pt>
                <c:pt idx="343">
                  <c:v>-0.38523751014712437</c:v>
                </c:pt>
                <c:pt idx="344">
                  <c:v>-0.36844698941066573</c:v>
                </c:pt>
                <c:pt idx="345">
                  <c:v>-0.36005172904243632</c:v>
                </c:pt>
                <c:pt idx="346">
                  <c:v>-0.35165646867420702</c:v>
                </c:pt>
                <c:pt idx="347">
                  <c:v>-0.34326120830597767</c:v>
                </c:pt>
                <c:pt idx="348">
                  <c:v>-0.32647068756951897</c:v>
                </c:pt>
                <c:pt idx="349">
                  <c:v>-0.30968016683306027</c:v>
                </c:pt>
                <c:pt idx="350">
                  <c:v>-0.29288964609660156</c:v>
                </c:pt>
                <c:pt idx="351">
                  <c:v>-0.28449438572837221</c:v>
                </c:pt>
                <c:pt idx="352">
                  <c:v>-0.26770386499191351</c:v>
                </c:pt>
                <c:pt idx="353">
                  <c:v>-0.25091334425545481</c:v>
                </c:pt>
                <c:pt idx="354">
                  <c:v>-0.23412282351899608</c:v>
                </c:pt>
                <c:pt idx="355">
                  <c:v>-0.22572756315076672</c:v>
                </c:pt>
                <c:pt idx="356">
                  <c:v>-0.20054178204607867</c:v>
                </c:pt>
                <c:pt idx="357">
                  <c:v>-0.18375126130961997</c:v>
                </c:pt>
                <c:pt idx="358">
                  <c:v>-0.15856548020493191</c:v>
                </c:pt>
                <c:pt idx="359">
                  <c:v>-0.14177495946847321</c:v>
                </c:pt>
                <c:pt idx="360">
                  <c:v>-0.12498443873201452</c:v>
                </c:pt>
                <c:pt idx="361">
                  <c:v>-9.9798657627326468E-2</c:v>
                </c:pt>
                <c:pt idx="362">
                  <c:v>-7.4612876522638413E-2</c:v>
                </c:pt>
                <c:pt idx="363">
                  <c:v>-5.7822355786179711E-2</c:v>
                </c:pt>
                <c:pt idx="364">
                  <c:v>-2.4241314313262301E-2</c:v>
                </c:pt>
                <c:pt idx="365">
                  <c:v>9.4446679142575277E-4</c:v>
                </c:pt>
                <c:pt idx="366">
                  <c:v>2.6130247896113807E-2</c:v>
                </c:pt>
                <c:pt idx="367">
                  <c:v>5.1316029000801858E-2</c:v>
                </c:pt>
                <c:pt idx="368">
                  <c:v>7.6501810105489912E-2</c:v>
                </c:pt>
                <c:pt idx="369">
                  <c:v>0.11008285157840732</c:v>
                </c:pt>
                <c:pt idx="370">
                  <c:v>0.14366389305132471</c:v>
                </c:pt>
                <c:pt idx="371">
                  <c:v>0.17724493452424214</c:v>
                </c:pt>
                <c:pt idx="372">
                  <c:v>0.21082597599715955</c:v>
                </c:pt>
                <c:pt idx="373">
                  <c:v>0.24440701747007695</c:v>
                </c:pt>
                <c:pt idx="374">
                  <c:v>0.27798805894299433</c:v>
                </c:pt>
                <c:pt idx="375">
                  <c:v>0.31156910041591168</c:v>
                </c:pt>
                <c:pt idx="376">
                  <c:v>0.34515014188882914</c:v>
                </c:pt>
                <c:pt idx="377">
                  <c:v>0.37873118336174655</c:v>
                </c:pt>
                <c:pt idx="378">
                  <c:v>0.41231222483466395</c:v>
                </c:pt>
                <c:pt idx="379">
                  <c:v>0.44589326630758136</c:v>
                </c:pt>
                <c:pt idx="380">
                  <c:v>0.47947430778049877</c:v>
                </c:pt>
                <c:pt idx="381">
                  <c:v>0.51305534925341623</c:v>
                </c:pt>
                <c:pt idx="382">
                  <c:v>0.53824113035810428</c:v>
                </c:pt>
                <c:pt idx="383">
                  <c:v>0.52145060962164558</c:v>
                </c:pt>
                <c:pt idx="384">
                  <c:v>0.52145060962164558</c:v>
                </c:pt>
                <c:pt idx="385">
                  <c:v>0.52984586998987493</c:v>
                </c:pt>
                <c:pt idx="386">
                  <c:v>0.52145060962164558</c:v>
                </c:pt>
                <c:pt idx="387">
                  <c:v>0.52145060962164558</c:v>
                </c:pt>
                <c:pt idx="388">
                  <c:v>0.52145060962164558</c:v>
                </c:pt>
                <c:pt idx="389">
                  <c:v>0.52984586998987493</c:v>
                </c:pt>
                <c:pt idx="390">
                  <c:v>0.52145060962164558</c:v>
                </c:pt>
                <c:pt idx="391">
                  <c:v>0.52145060962164558</c:v>
                </c:pt>
                <c:pt idx="392">
                  <c:v>0.52984586998987493</c:v>
                </c:pt>
                <c:pt idx="393">
                  <c:v>0.52984586998987493</c:v>
                </c:pt>
                <c:pt idx="394">
                  <c:v>0.52145060962164558</c:v>
                </c:pt>
                <c:pt idx="395">
                  <c:v>0.52145060962164558</c:v>
                </c:pt>
                <c:pt idx="396">
                  <c:v>0.52145060962164558</c:v>
                </c:pt>
                <c:pt idx="397">
                  <c:v>0.52145060962164558</c:v>
                </c:pt>
                <c:pt idx="398">
                  <c:v>0.52145060962164558</c:v>
                </c:pt>
                <c:pt idx="399">
                  <c:v>0.52145060962164558</c:v>
                </c:pt>
                <c:pt idx="400">
                  <c:v>0.52145060962164558</c:v>
                </c:pt>
                <c:pt idx="401">
                  <c:v>0.52145060962164558</c:v>
                </c:pt>
                <c:pt idx="402">
                  <c:v>0.52984586998987493</c:v>
                </c:pt>
                <c:pt idx="403">
                  <c:v>0.52145060962164558</c:v>
                </c:pt>
                <c:pt idx="404">
                  <c:v>0.52145060962164558</c:v>
                </c:pt>
                <c:pt idx="405">
                  <c:v>0.52145060962164558</c:v>
                </c:pt>
                <c:pt idx="406">
                  <c:v>0.52145060962164558</c:v>
                </c:pt>
                <c:pt idx="407">
                  <c:v>0.52145060962164558</c:v>
                </c:pt>
                <c:pt idx="408">
                  <c:v>0.52145060962164558</c:v>
                </c:pt>
                <c:pt idx="409">
                  <c:v>0.52984586998987493</c:v>
                </c:pt>
                <c:pt idx="410">
                  <c:v>0.52145060962164558</c:v>
                </c:pt>
                <c:pt idx="411">
                  <c:v>0.52984586998987493</c:v>
                </c:pt>
                <c:pt idx="412">
                  <c:v>0.52145060962164558</c:v>
                </c:pt>
                <c:pt idx="413">
                  <c:v>0.52145060962164558</c:v>
                </c:pt>
                <c:pt idx="414">
                  <c:v>0.52145060962164558</c:v>
                </c:pt>
                <c:pt idx="415">
                  <c:v>0.52145060962164558</c:v>
                </c:pt>
                <c:pt idx="416">
                  <c:v>0.52145060962164558</c:v>
                </c:pt>
                <c:pt idx="417">
                  <c:v>0.52145060962164558</c:v>
                </c:pt>
                <c:pt idx="418">
                  <c:v>0.52145060962164558</c:v>
                </c:pt>
                <c:pt idx="419">
                  <c:v>0.52145060962164558</c:v>
                </c:pt>
                <c:pt idx="420">
                  <c:v>0.52145060962164558</c:v>
                </c:pt>
                <c:pt idx="421">
                  <c:v>0.52145060962164558</c:v>
                </c:pt>
                <c:pt idx="422">
                  <c:v>0.52145060962164558</c:v>
                </c:pt>
                <c:pt idx="423">
                  <c:v>0.52145060962164558</c:v>
                </c:pt>
                <c:pt idx="424">
                  <c:v>0.52145060962164558</c:v>
                </c:pt>
                <c:pt idx="425">
                  <c:v>0.52145060962164558</c:v>
                </c:pt>
                <c:pt idx="426">
                  <c:v>0.52145060962164558</c:v>
                </c:pt>
                <c:pt idx="427">
                  <c:v>0.52145060962164558</c:v>
                </c:pt>
                <c:pt idx="428">
                  <c:v>0.52145060962164558</c:v>
                </c:pt>
                <c:pt idx="429">
                  <c:v>0.52145060962164558</c:v>
                </c:pt>
                <c:pt idx="430">
                  <c:v>0.52145060962164558</c:v>
                </c:pt>
                <c:pt idx="431">
                  <c:v>0.52145060962164558</c:v>
                </c:pt>
                <c:pt idx="432">
                  <c:v>0.52145060962164558</c:v>
                </c:pt>
                <c:pt idx="433">
                  <c:v>0.52145060962164558</c:v>
                </c:pt>
                <c:pt idx="434">
                  <c:v>0.52145060962164558</c:v>
                </c:pt>
                <c:pt idx="435">
                  <c:v>0.52145060962164558</c:v>
                </c:pt>
                <c:pt idx="436">
                  <c:v>0.52145060962164558</c:v>
                </c:pt>
                <c:pt idx="437">
                  <c:v>0.52145060962164558</c:v>
                </c:pt>
                <c:pt idx="438">
                  <c:v>0.52145060962164558</c:v>
                </c:pt>
                <c:pt idx="439">
                  <c:v>0.52145060962164558</c:v>
                </c:pt>
                <c:pt idx="440">
                  <c:v>0.52145060962164558</c:v>
                </c:pt>
                <c:pt idx="441">
                  <c:v>0.52145060962164558</c:v>
                </c:pt>
                <c:pt idx="442">
                  <c:v>0.52145060962164558</c:v>
                </c:pt>
                <c:pt idx="443">
                  <c:v>0.52145060962164558</c:v>
                </c:pt>
                <c:pt idx="444">
                  <c:v>0.52145060962164558</c:v>
                </c:pt>
                <c:pt idx="445">
                  <c:v>0.52145060962164558</c:v>
                </c:pt>
                <c:pt idx="446">
                  <c:v>0.52145060962164558</c:v>
                </c:pt>
                <c:pt idx="447">
                  <c:v>0.52145060962164558</c:v>
                </c:pt>
                <c:pt idx="448">
                  <c:v>0.52145060962164558</c:v>
                </c:pt>
                <c:pt idx="449">
                  <c:v>0.52145060962164558</c:v>
                </c:pt>
                <c:pt idx="450">
                  <c:v>0.52145060962164558</c:v>
                </c:pt>
                <c:pt idx="451">
                  <c:v>0.52145060962164558</c:v>
                </c:pt>
                <c:pt idx="452">
                  <c:v>0.52145060962164558</c:v>
                </c:pt>
                <c:pt idx="453">
                  <c:v>0.52145060962164558</c:v>
                </c:pt>
                <c:pt idx="454">
                  <c:v>0.52145060962164558</c:v>
                </c:pt>
                <c:pt idx="455">
                  <c:v>0.52145060962164558</c:v>
                </c:pt>
                <c:pt idx="456">
                  <c:v>0.52145060962164558</c:v>
                </c:pt>
                <c:pt idx="457">
                  <c:v>0.52145060962164558</c:v>
                </c:pt>
                <c:pt idx="458">
                  <c:v>0.52145060962164558</c:v>
                </c:pt>
                <c:pt idx="459">
                  <c:v>0.52145060962164558</c:v>
                </c:pt>
                <c:pt idx="460">
                  <c:v>0.52145060962164558</c:v>
                </c:pt>
                <c:pt idx="461">
                  <c:v>0.52145060962164558</c:v>
                </c:pt>
                <c:pt idx="462">
                  <c:v>0.52984586998987493</c:v>
                </c:pt>
                <c:pt idx="463">
                  <c:v>0.52145060962164558</c:v>
                </c:pt>
                <c:pt idx="464">
                  <c:v>0.52145060962164558</c:v>
                </c:pt>
                <c:pt idx="465">
                  <c:v>0.52145060962164558</c:v>
                </c:pt>
                <c:pt idx="466">
                  <c:v>0.52145060962164558</c:v>
                </c:pt>
                <c:pt idx="467">
                  <c:v>0.52145060962164558</c:v>
                </c:pt>
                <c:pt idx="468">
                  <c:v>0.52145060962164558</c:v>
                </c:pt>
                <c:pt idx="469">
                  <c:v>0.52145060962164558</c:v>
                </c:pt>
                <c:pt idx="470">
                  <c:v>0.52145060962164558</c:v>
                </c:pt>
                <c:pt idx="471">
                  <c:v>0.52984586998987493</c:v>
                </c:pt>
                <c:pt idx="472">
                  <c:v>0.52145060962164558</c:v>
                </c:pt>
                <c:pt idx="473">
                  <c:v>0.52145060962164558</c:v>
                </c:pt>
                <c:pt idx="474">
                  <c:v>0.52145060962164558</c:v>
                </c:pt>
                <c:pt idx="475">
                  <c:v>0.52145060962164558</c:v>
                </c:pt>
                <c:pt idx="476">
                  <c:v>0.52145060962164558</c:v>
                </c:pt>
                <c:pt idx="477">
                  <c:v>0.52984586998987493</c:v>
                </c:pt>
                <c:pt idx="478">
                  <c:v>0.52145060962164558</c:v>
                </c:pt>
                <c:pt idx="479">
                  <c:v>0.52145060962164558</c:v>
                </c:pt>
                <c:pt idx="480">
                  <c:v>0.52145060962164558</c:v>
                </c:pt>
                <c:pt idx="481">
                  <c:v>0.52145060962164558</c:v>
                </c:pt>
                <c:pt idx="482">
                  <c:v>0.52145060962164558</c:v>
                </c:pt>
                <c:pt idx="483">
                  <c:v>0.52984586998987493</c:v>
                </c:pt>
                <c:pt idx="484">
                  <c:v>0.52984586998987493</c:v>
                </c:pt>
                <c:pt idx="485">
                  <c:v>0.52145060962164558</c:v>
                </c:pt>
                <c:pt idx="486">
                  <c:v>0.52145060962164558</c:v>
                </c:pt>
                <c:pt idx="487">
                  <c:v>0.52984586998987493</c:v>
                </c:pt>
                <c:pt idx="488">
                  <c:v>0.52145060962164558</c:v>
                </c:pt>
                <c:pt idx="489">
                  <c:v>0.52145060962164558</c:v>
                </c:pt>
                <c:pt idx="490">
                  <c:v>0.52984586998987493</c:v>
                </c:pt>
                <c:pt idx="491">
                  <c:v>0.52145060962164558</c:v>
                </c:pt>
                <c:pt idx="492">
                  <c:v>0.52984586998987493</c:v>
                </c:pt>
                <c:pt idx="493">
                  <c:v>0.52145060962164558</c:v>
                </c:pt>
                <c:pt idx="494">
                  <c:v>0.52145060962164558</c:v>
                </c:pt>
                <c:pt idx="495">
                  <c:v>0.52145060962164558</c:v>
                </c:pt>
                <c:pt idx="496">
                  <c:v>0.52984586998987493</c:v>
                </c:pt>
                <c:pt idx="497">
                  <c:v>0.52984586998987493</c:v>
                </c:pt>
                <c:pt idx="498">
                  <c:v>0.52145060962164558</c:v>
                </c:pt>
                <c:pt idx="499">
                  <c:v>0.52145060962164558</c:v>
                </c:pt>
                <c:pt idx="500">
                  <c:v>0.52984586998987493</c:v>
                </c:pt>
                <c:pt idx="501">
                  <c:v>0.52145060962164558</c:v>
                </c:pt>
                <c:pt idx="502">
                  <c:v>0.52984586998987493</c:v>
                </c:pt>
                <c:pt idx="503">
                  <c:v>0.52145060962164558</c:v>
                </c:pt>
                <c:pt idx="504">
                  <c:v>0.52145060962164558</c:v>
                </c:pt>
                <c:pt idx="505">
                  <c:v>0.52984586998987493</c:v>
                </c:pt>
                <c:pt idx="506">
                  <c:v>0.52145060962164558</c:v>
                </c:pt>
                <c:pt idx="507">
                  <c:v>0.52145060962164558</c:v>
                </c:pt>
                <c:pt idx="508">
                  <c:v>0.52984586998987493</c:v>
                </c:pt>
                <c:pt idx="509">
                  <c:v>0.52984586998987493</c:v>
                </c:pt>
                <c:pt idx="510">
                  <c:v>0.52984586998987493</c:v>
                </c:pt>
                <c:pt idx="511">
                  <c:v>0.52145060962164558</c:v>
                </c:pt>
                <c:pt idx="512">
                  <c:v>0.52145060962164558</c:v>
                </c:pt>
                <c:pt idx="513">
                  <c:v>0.52984586998987493</c:v>
                </c:pt>
                <c:pt idx="514">
                  <c:v>0.52984586998987493</c:v>
                </c:pt>
                <c:pt idx="515">
                  <c:v>0.52984586998987493</c:v>
                </c:pt>
                <c:pt idx="516">
                  <c:v>0.52984586998987493</c:v>
                </c:pt>
                <c:pt idx="517">
                  <c:v>0.52984586998987493</c:v>
                </c:pt>
                <c:pt idx="518">
                  <c:v>0.52984586998987493</c:v>
                </c:pt>
                <c:pt idx="519">
                  <c:v>0.53824113035810428</c:v>
                </c:pt>
                <c:pt idx="520">
                  <c:v>0.52984586998987493</c:v>
                </c:pt>
                <c:pt idx="521">
                  <c:v>0.52145060962164558</c:v>
                </c:pt>
                <c:pt idx="522">
                  <c:v>0.52984586998987493</c:v>
                </c:pt>
                <c:pt idx="523">
                  <c:v>0.52984586998987493</c:v>
                </c:pt>
                <c:pt idx="524">
                  <c:v>0.52984586998987493</c:v>
                </c:pt>
                <c:pt idx="525">
                  <c:v>0.52145060962164558</c:v>
                </c:pt>
                <c:pt idx="526">
                  <c:v>0.52984586998987493</c:v>
                </c:pt>
                <c:pt idx="527">
                  <c:v>0.52984586998987493</c:v>
                </c:pt>
                <c:pt idx="528">
                  <c:v>0.52145060962164558</c:v>
                </c:pt>
                <c:pt idx="529">
                  <c:v>0.52145060962164558</c:v>
                </c:pt>
                <c:pt idx="530">
                  <c:v>0.52145060962164558</c:v>
                </c:pt>
                <c:pt idx="531">
                  <c:v>0.52145060962164558</c:v>
                </c:pt>
                <c:pt idx="532">
                  <c:v>0.52145060962164558</c:v>
                </c:pt>
                <c:pt idx="533">
                  <c:v>0.52145060962164558</c:v>
                </c:pt>
                <c:pt idx="534">
                  <c:v>0.52145060962164558</c:v>
                </c:pt>
                <c:pt idx="535">
                  <c:v>0.52145060962164558</c:v>
                </c:pt>
                <c:pt idx="536">
                  <c:v>0.52145060962164558</c:v>
                </c:pt>
                <c:pt idx="537">
                  <c:v>0.51305534925341623</c:v>
                </c:pt>
                <c:pt idx="538">
                  <c:v>0.51305534925341623</c:v>
                </c:pt>
                <c:pt idx="539">
                  <c:v>0.52145060962164558</c:v>
                </c:pt>
                <c:pt idx="540">
                  <c:v>0.51305534925341623</c:v>
                </c:pt>
                <c:pt idx="541">
                  <c:v>0.50466008888518687</c:v>
                </c:pt>
                <c:pt idx="542">
                  <c:v>0.51305534925341623</c:v>
                </c:pt>
                <c:pt idx="543">
                  <c:v>0.50466008888518687</c:v>
                </c:pt>
                <c:pt idx="544">
                  <c:v>0.49626482851695747</c:v>
                </c:pt>
                <c:pt idx="545">
                  <c:v>0.49626482851695747</c:v>
                </c:pt>
                <c:pt idx="546">
                  <c:v>0.49626482851695747</c:v>
                </c:pt>
                <c:pt idx="547">
                  <c:v>0.48786956814872812</c:v>
                </c:pt>
                <c:pt idx="548">
                  <c:v>0.48786956814872812</c:v>
                </c:pt>
                <c:pt idx="549">
                  <c:v>0.47947430778049877</c:v>
                </c:pt>
                <c:pt idx="550">
                  <c:v>0.47947430778049877</c:v>
                </c:pt>
                <c:pt idx="551">
                  <c:v>0.47107904741226941</c:v>
                </c:pt>
                <c:pt idx="552">
                  <c:v>0.47107904741226941</c:v>
                </c:pt>
                <c:pt idx="553">
                  <c:v>0.46268378704404006</c:v>
                </c:pt>
                <c:pt idx="554">
                  <c:v>0.45428852667581071</c:v>
                </c:pt>
                <c:pt idx="555">
                  <c:v>0.45428852667581071</c:v>
                </c:pt>
                <c:pt idx="556">
                  <c:v>0.44589326630758136</c:v>
                </c:pt>
                <c:pt idx="557">
                  <c:v>0.43749800593935201</c:v>
                </c:pt>
                <c:pt idx="558">
                  <c:v>0.43749800593935201</c:v>
                </c:pt>
                <c:pt idx="559">
                  <c:v>0.42910274557112266</c:v>
                </c:pt>
                <c:pt idx="560">
                  <c:v>0.42070748520289331</c:v>
                </c:pt>
                <c:pt idx="561">
                  <c:v>0.41231222483466395</c:v>
                </c:pt>
                <c:pt idx="562">
                  <c:v>0.40391696446643455</c:v>
                </c:pt>
                <c:pt idx="563">
                  <c:v>0.39552170409820525</c:v>
                </c:pt>
                <c:pt idx="564">
                  <c:v>0.37873118336174655</c:v>
                </c:pt>
                <c:pt idx="565">
                  <c:v>0.3703359229935172</c:v>
                </c:pt>
                <c:pt idx="566">
                  <c:v>0.36194066262528785</c:v>
                </c:pt>
                <c:pt idx="567">
                  <c:v>0.35354540225705849</c:v>
                </c:pt>
                <c:pt idx="568">
                  <c:v>0.32835962115237044</c:v>
                </c:pt>
                <c:pt idx="569">
                  <c:v>0.32835962115237044</c:v>
                </c:pt>
                <c:pt idx="570">
                  <c:v>0.31156910041591168</c:v>
                </c:pt>
                <c:pt idx="571">
                  <c:v>0.30317384004768239</c:v>
                </c:pt>
                <c:pt idx="572">
                  <c:v>0.28638331931122368</c:v>
                </c:pt>
                <c:pt idx="573">
                  <c:v>0.26959279857476504</c:v>
                </c:pt>
                <c:pt idx="574">
                  <c:v>0.25280227783830628</c:v>
                </c:pt>
                <c:pt idx="575">
                  <c:v>0.2360117571018476</c:v>
                </c:pt>
                <c:pt idx="576">
                  <c:v>0.2192212363653889</c:v>
                </c:pt>
                <c:pt idx="577">
                  <c:v>0.2024307156289302</c:v>
                </c:pt>
                <c:pt idx="578">
                  <c:v>0.18564019489247149</c:v>
                </c:pt>
                <c:pt idx="579">
                  <c:v>0.16045441378778344</c:v>
                </c:pt>
                <c:pt idx="580">
                  <c:v>0.14366389305132471</c:v>
                </c:pt>
                <c:pt idx="581">
                  <c:v>0.12687337231486603</c:v>
                </c:pt>
                <c:pt idx="582">
                  <c:v>0.10168759121017797</c:v>
                </c:pt>
                <c:pt idx="583">
                  <c:v>7.6501810105489912E-2</c:v>
                </c:pt>
                <c:pt idx="584">
                  <c:v>5.1316029000801858E-2</c:v>
                </c:pt>
                <c:pt idx="585">
                  <c:v>3.4525508264343155E-2</c:v>
                </c:pt>
                <c:pt idx="586">
                  <c:v>9.4446679142575277E-4</c:v>
                </c:pt>
                <c:pt idx="587">
                  <c:v>-2.4241314313262301E-2</c:v>
                </c:pt>
                <c:pt idx="588">
                  <c:v>-4.9427095417950359E-2</c:v>
                </c:pt>
                <c:pt idx="589">
                  <c:v>-8.3008136890867765E-2</c:v>
                </c:pt>
                <c:pt idx="590">
                  <c:v>-0.10819391799555581</c:v>
                </c:pt>
                <c:pt idx="591">
                  <c:v>-0.14177495946847321</c:v>
                </c:pt>
                <c:pt idx="592">
                  <c:v>-0.16696074057316126</c:v>
                </c:pt>
                <c:pt idx="593">
                  <c:v>-0.20054178204607867</c:v>
                </c:pt>
                <c:pt idx="594">
                  <c:v>-0.23412282351899608</c:v>
                </c:pt>
                <c:pt idx="595">
                  <c:v>-0.26770386499191351</c:v>
                </c:pt>
                <c:pt idx="596">
                  <c:v>-0.30968016683306027</c:v>
                </c:pt>
                <c:pt idx="597">
                  <c:v>-0.33486594793774832</c:v>
                </c:pt>
                <c:pt idx="598">
                  <c:v>-0.37684224977889508</c:v>
                </c:pt>
                <c:pt idx="599">
                  <c:v>-0.41042329125181248</c:v>
                </c:pt>
                <c:pt idx="600">
                  <c:v>-0.44400433272472989</c:v>
                </c:pt>
                <c:pt idx="601">
                  <c:v>-0.47758537419764729</c:v>
                </c:pt>
                <c:pt idx="602">
                  <c:v>-0.50277115530233529</c:v>
                </c:pt>
                <c:pt idx="603">
                  <c:v>-0.5363521967752527</c:v>
                </c:pt>
                <c:pt idx="604">
                  <c:v>-0.52795693640702335</c:v>
                </c:pt>
                <c:pt idx="605">
                  <c:v>-0.52795693640702335</c:v>
                </c:pt>
                <c:pt idx="606">
                  <c:v>-0.519561676038794</c:v>
                </c:pt>
                <c:pt idx="607">
                  <c:v>-0.519561676038794</c:v>
                </c:pt>
                <c:pt idx="608">
                  <c:v>-0.52795693640702335</c:v>
                </c:pt>
                <c:pt idx="609">
                  <c:v>-0.52795693640702335</c:v>
                </c:pt>
                <c:pt idx="610">
                  <c:v>-0.52795693640702335</c:v>
                </c:pt>
                <c:pt idx="611">
                  <c:v>-0.519561676038794</c:v>
                </c:pt>
                <c:pt idx="612">
                  <c:v>-0.52795693640702335</c:v>
                </c:pt>
                <c:pt idx="613">
                  <c:v>-0.519561676038794</c:v>
                </c:pt>
                <c:pt idx="614">
                  <c:v>-0.52795693640702335</c:v>
                </c:pt>
                <c:pt idx="615">
                  <c:v>-0.52795693640702335</c:v>
                </c:pt>
                <c:pt idx="616">
                  <c:v>-0.52795693640702335</c:v>
                </c:pt>
                <c:pt idx="617">
                  <c:v>-0.519561676038794</c:v>
                </c:pt>
                <c:pt idx="618">
                  <c:v>-0.519561676038794</c:v>
                </c:pt>
                <c:pt idx="619">
                  <c:v>-0.519561676038794</c:v>
                </c:pt>
                <c:pt idx="620">
                  <c:v>-0.519561676038794</c:v>
                </c:pt>
                <c:pt idx="621">
                  <c:v>-0.52795693640702335</c:v>
                </c:pt>
                <c:pt idx="622">
                  <c:v>-0.519561676038794</c:v>
                </c:pt>
                <c:pt idx="623">
                  <c:v>-0.52795693640702335</c:v>
                </c:pt>
                <c:pt idx="624">
                  <c:v>-0.519561676038794</c:v>
                </c:pt>
                <c:pt idx="625">
                  <c:v>-0.519561676038794</c:v>
                </c:pt>
                <c:pt idx="626">
                  <c:v>-0.52795693640702335</c:v>
                </c:pt>
                <c:pt idx="627">
                  <c:v>-0.52795693640702335</c:v>
                </c:pt>
                <c:pt idx="628">
                  <c:v>-0.519561676038794</c:v>
                </c:pt>
                <c:pt idx="629">
                  <c:v>-0.519561676038794</c:v>
                </c:pt>
                <c:pt idx="630">
                  <c:v>-0.519561676038794</c:v>
                </c:pt>
                <c:pt idx="631">
                  <c:v>-0.519561676038794</c:v>
                </c:pt>
                <c:pt idx="632">
                  <c:v>-0.519561676038794</c:v>
                </c:pt>
                <c:pt idx="633">
                  <c:v>-0.52795693640702335</c:v>
                </c:pt>
                <c:pt idx="634">
                  <c:v>-0.52795693640702335</c:v>
                </c:pt>
                <c:pt idx="635">
                  <c:v>-0.52795693640702335</c:v>
                </c:pt>
                <c:pt idx="636">
                  <c:v>-0.519561676038794</c:v>
                </c:pt>
                <c:pt idx="637">
                  <c:v>-0.519561676038794</c:v>
                </c:pt>
                <c:pt idx="638">
                  <c:v>-0.519561676038794</c:v>
                </c:pt>
                <c:pt idx="639">
                  <c:v>-0.519561676038794</c:v>
                </c:pt>
                <c:pt idx="640">
                  <c:v>-0.519561676038794</c:v>
                </c:pt>
                <c:pt idx="641">
                  <c:v>-0.519561676038794</c:v>
                </c:pt>
                <c:pt idx="642">
                  <c:v>-0.519561676038794</c:v>
                </c:pt>
                <c:pt idx="643">
                  <c:v>-0.52795693640702335</c:v>
                </c:pt>
                <c:pt idx="644">
                  <c:v>-0.52795693640702335</c:v>
                </c:pt>
                <c:pt idx="645">
                  <c:v>-0.519561676038794</c:v>
                </c:pt>
                <c:pt idx="646">
                  <c:v>-0.519561676038794</c:v>
                </c:pt>
                <c:pt idx="647">
                  <c:v>-0.519561676038794</c:v>
                </c:pt>
                <c:pt idx="648">
                  <c:v>-0.519561676038794</c:v>
                </c:pt>
                <c:pt idx="649">
                  <c:v>-0.519561676038794</c:v>
                </c:pt>
                <c:pt idx="650">
                  <c:v>-0.519561676038794</c:v>
                </c:pt>
                <c:pt idx="651">
                  <c:v>-0.519561676038794</c:v>
                </c:pt>
                <c:pt idx="652">
                  <c:v>-0.519561676038794</c:v>
                </c:pt>
                <c:pt idx="653">
                  <c:v>-0.519561676038794</c:v>
                </c:pt>
                <c:pt idx="654">
                  <c:v>-0.519561676038794</c:v>
                </c:pt>
                <c:pt idx="655">
                  <c:v>-0.52795693640702335</c:v>
                </c:pt>
                <c:pt idx="656">
                  <c:v>-0.519561676038794</c:v>
                </c:pt>
                <c:pt idx="657">
                  <c:v>-0.519561676038794</c:v>
                </c:pt>
                <c:pt idx="658">
                  <c:v>-0.519561676038794</c:v>
                </c:pt>
                <c:pt idx="659">
                  <c:v>-0.519561676038794</c:v>
                </c:pt>
                <c:pt idx="660">
                  <c:v>-0.519561676038794</c:v>
                </c:pt>
                <c:pt idx="661">
                  <c:v>-0.519561676038794</c:v>
                </c:pt>
                <c:pt idx="662">
                  <c:v>-0.52795693640702335</c:v>
                </c:pt>
                <c:pt idx="663">
                  <c:v>-0.52795693640702335</c:v>
                </c:pt>
                <c:pt idx="664">
                  <c:v>-0.519561676038794</c:v>
                </c:pt>
                <c:pt idx="665">
                  <c:v>-0.519561676038794</c:v>
                </c:pt>
                <c:pt idx="666">
                  <c:v>-0.519561676038794</c:v>
                </c:pt>
                <c:pt idx="667">
                  <c:v>-0.519561676038794</c:v>
                </c:pt>
                <c:pt idx="668">
                  <c:v>-0.519561676038794</c:v>
                </c:pt>
                <c:pt idx="669">
                  <c:v>-0.519561676038794</c:v>
                </c:pt>
                <c:pt idx="670">
                  <c:v>-0.519561676038794</c:v>
                </c:pt>
                <c:pt idx="671">
                  <c:v>-0.52795693640702335</c:v>
                </c:pt>
                <c:pt idx="672">
                  <c:v>-0.52795693640702335</c:v>
                </c:pt>
                <c:pt idx="673">
                  <c:v>-0.519561676038794</c:v>
                </c:pt>
                <c:pt idx="674">
                  <c:v>-0.519561676038794</c:v>
                </c:pt>
                <c:pt idx="675">
                  <c:v>-0.519561676038794</c:v>
                </c:pt>
                <c:pt idx="676">
                  <c:v>-0.519561676038794</c:v>
                </c:pt>
                <c:pt idx="677">
                  <c:v>-0.519561676038794</c:v>
                </c:pt>
                <c:pt idx="678">
                  <c:v>-0.52795693640702335</c:v>
                </c:pt>
                <c:pt idx="679">
                  <c:v>-0.519561676038794</c:v>
                </c:pt>
                <c:pt idx="680">
                  <c:v>-0.519561676038794</c:v>
                </c:pt>
                <c:pt idx="681">
                  <c:v>-0.52795693640702335</c:v>
                </c:pt>
                <c:pt idx="682">
                  <c:v>-0.519561676038794</c:v>
                </c:pt>
                <c:pt idx="683">
                  <c:v>-0.52795693640702335</c:v>
                </c:pt>
                <c:pt idx="684">
                  <c:v>-0.519561676038794</c:v>
                </c:pt>
                <c:pt idx="685">
                  <c:v>-0.519561676038794</c:v>
                </c:pt>
                <c:pt idx="686">
                  <c:v>-0.519561676038794</c:v>
                </c:pt>
                <c:pt idx="687">
                  <c:v>-0.52795693640702335</c:v>
                </c:pt>
                <c:pt idx="688">
                  <c:v>-0.519561676038794</c:v>
                </c:pt>
                <c:pt idx="689">
                  <c:v>-0.519561676038794</c:v>
                </c:pt>
                <c:pt idx="690">
                  <c:v>-0.519561676038794</c:v>
                </c:pt>
                <c:pt idx="691">
                  <c:v>-0.519561676038794</c:v>
                </c:pt>
                <c:pt idx="692">
                  <c:v>-0.519561676038794</c:v>
                </c:pt>
                <c:pt idx="693">
                  <c:v>-0.52795693640702335</c:v>
                </c:pt>
                <c:pt idx="694">
                  <c:v>-0.519561676038794</c:v>
                </c:pt>
                <c:pt idx="695">
                  <c:v>-0.52795693640702335</c:v>
                </c:pt>
                <c:pt idx="696">
                  <c:v>-0.519561676038794</c:v>
                </c:pt>
                <c:pt idx="697">
                  <c:v>-0.52795693640702335</c:v>
                </c:pt>
                <c:pt idx="698">
                  <c:v>-0.519561676038794</c:v>
                </c:pt>
                <c:pt idx="699">
                  <c:v>-0.519561676038794</c:v>
                </c:pt>
                <c:pt idx="700">
                  <c:v>-0.52795693640702335</c:v>
                </c:pt>
                <c:pt idx="701">
                  <c:v>-0.519561676038794</c:v>
                </c:pt>
                <c:pt idx="702">
                  <c:v>-0.52795693640702335</c:v>
                </c:pt>
                <c:pt idx="703">
                  <c:v>-0.519561676038794</c:v>
                </c:pt>
                <c:pt idx="704">
                  <c:v>-0.519561676038794</c:v>
                </c:pt>
                <c:pt idx="705">
                  <c:v>-0.52795693640702335</c:v>
                </c:pt>
                <c:pt idx="706">
                  <c:v>-0.52795693640702335</c:v>
                </c:pt>
                <c:pt idx="707">
                  <c:v>-0.519561676038794</c:v>
                </c:pt>
                <c:pt idx="708">
                  <c:v>-0.52795693640702335</c:v>
                </c:pt>
                <c:pt idx="709">
                  <c:v>-0.519561676038794</c:v>
                </c:pt>
                <c:pt idx="710">
                  <c:v>-0.52795693640702335</c:v>
                </c:pt>
                <c:pt idx="711">
                  <c:v>-0.519561676038794</c:v>
                </c:pt>
                <c:pt idx="712">
                  <c:v>-0.52795693640702335</c:v>
                </c:pt>
                <c:pt idx="713">
                  <c:v>-0.52795693640702335</c:v>
                </c:pt>
                <c:pt idx="714">
                  <c:v>-0.519561676038794</c:v>
                </c:pt>
                <c:pt idx="715">
                  <c:v>-0.52795693640702335</c:v>
                </c:pt>
                <c:pt idx="716">
                  <c:v>-0.52795693640702335</c:v>
                </c:pt>
                <c:pt idx="717">
                  <c:v>-0.52795693640702335</c:v>
                </c:pt>
                <c:pt idx="718">
                  <c:v>-0.52795693640702335</c:v>
                </c:pt>
                <c:pt idx="719">
                  <c:v>-0.52795693640702335</c:v>
                </c:pt>
                <c:pt idx="720">
                  <c:v>-0.52795693640702335</c:v>
                </c:pt>
                <c:pt idx="721">
                  <c:v>-0.52795693640702335</c:v>
                </c:pt>
                <c:pt idx="722">
                  <c:v>-0.52795693640702335</c:v>
                </c:pt>
                <c:pt idx="723">
                  <c:v>-0.52795693640702335</c:v>
                </c:pt>
                <c:pt idx="724">
                  <c:v>-0.52795693640702335</c:v>
                </c:pt>
                <c:pt idx="725">
                  <c:v>-0.52795693640702335</c:v>
                </c:pt>
                <c:pt idx="726">
                  <c:v>-0.52795693640702335</c:v>
                </c:pt>
                <c:pt idx="727">
                  <c:v>-0.519561676038794</c:v>
                </c:pt>
                <c:pt idx="728">
                  <c:v>-0.52795693640702335</c:v>
                </c:pt>
                <c:pt idx="729">
                  <c:v>-0.52795693640702335</c:v>
                </c:pt>
                <c:pt idx="730">
                  <c:v>-0.52795693640702335</c:v>
                </c:pt>
                <c:pt idx="731">
                  <c:v>-0.52795693640702335</c:v>
                </c:pt>
                <c:pt idx="732">
                  <c:v>-0.52795693640702335</c:v>
                </c:pt>
                <c:pt idx="733">
                  <c:v>-0.52795693640702335</c:v>
                </c:pt>
                <c:pt idx="734">
                  <c:v>-0.52795693640702335</c:v>
                </c:pt>
                <c:pt idx="735">
                  <c:v>-0.52795693640702335</c:v>
                </c:pt>
                <c:pt idx="736">
                  <c:v>-0.52795693640702335</c:v>
                </c:pt>
                <c:pt idx="737">
                  <c:v>-0.52795693640702335</c:v>
                </c:pt>
                <c:pt idx="738">
                  <c:v>-0.52795693640702335</c:v>
                </c:pt>
                <c:pt idx="739">
                  <c:v>-0.52795693640702335</c:v>
                </c:pt>
                <c:pt idx="740">
                  <c:v>-0.52795693640702335</c:v>
                </c:pt>
                <c:pt idx="741">
                  <c:v>-0.52795693640702335</c:v>
                </c:pt>
                <c:pt idx="742">
                  <c:v>-0.52795693640702335</c:v>
                </c:pt>
                <c:pt idx="743">
                  <c:v>-0.52795693640702335</c:v>
                </c:pt>
                <c:pt idx="744">
                  <c:v>-0.52795693640702335</c:v>
                </c:pt>
                <c:pt idx="745">
                  <c:v>-0.52795693640702335</c:v>
                </c:pt>
                <c:pt idx="746">
                  <c:v>-0.519561676038794</c:v>
                </c:pt>
                <c:pt idx="747">
                  <c:v>-0.52795693640702335</c:v>
                </c:pt>
                <c:pt idx="748">
                  <c:v>-0.52795693640702335</c:v>
                </c:pt>
                <c:pt idx="749">
                  <c:v>-0.52795693640702335</c:v>
                </c:pt>
                <c:pt idx="750">
                  <c:v>-0.52795693640702335</c:v>
                </c:pt>
                <c:pt idx="751">
                  <c:v>-0.52795693640702335</c:v>
                </c:pt>
                <c:pt idx="752">
                  <c:v>-0.519561676038794</c:v>
                </c:pt>
                <c:pt idx="753">
                  <c:v>-0.52795693640702335</c:v>
                </c:pt>
                <c:pt idx="754">
                  <c:v>-0.52795693640702335</c:v>
                </c:pt>
                <c:pt idx="755">
                  <c:v>-0.519561676038794</c:v>
                </c:pt>
                <c:pt idx="756">
                  <c:v>-0.519561676038794</c:v>
                </c:pt>
                <c:pt idx="757">
                  <c:v>-0.519561676038794</c:v>
                </c:pt>
                <c:pt idx="758">
                  <c:v>-0.519561676038794</c:v>
                </c:pt>
                <c:pt idx="759">
                  <c:v>-0.519561676038794</c:v>
                </c:pt>
                <c:pt idx="760">
                  <c:v>-0.51116641567056464</c:v>
                </c:pt>
                <c:pt idx="761">
                  <c:v>-0.519561676038794</c:v>
                </c:pt>
                <c:pt idx="762">
                  <c:v>-0.51116641567056464</c:v>
                </c:pt>
                <c:pt idx="763">
                  <c:v>-0.51116641567056464</c:v>
                </c:pt>
                <c:pt idx="764">
                  <c:v>-0.50277115530233529</c:v>
                </c:pt>
                <c:pt idx="765">
                  <c:v>-0.50277115530233529</c:v>
                </c:pt>
                <c:pt idx="766">
                  <c:v>-0.50277115530233529</c:v>
                </c:pt>
                <c:pt idx="767">
                  <c:v>-0.494375894934106</c:v>
                </c:pt>
                <c:pt idx="768">
                  <c:v>-0.48598063456587665</c:v>
                </c:pt>
                <c:pt idx="769">
                  <c:v>-0.48598063456587665</c:v>
                </c:pt>
                <c:pt idx="770">
                  <c:v>-0.48598063456587665</c:v>
                </c:pt>
                <c:pt idx="771">
                  <c:v>-0.48598063456587665</c:v>
                </c:pt>
                <c:pt idx="772">
                  <c:v>-0.47758537419764729</c:v>
                </c:pt>
                <c:pt idx="773">
                  <c:v>-0.47758537419764729</c:v>
                </c:pt>
                <c:pt idx="774">
                  <c:v>-0.46079485346118859</c:v>
                </c:pt>
                <c:pt idx="775">
                  <c:v>-0.46079485346118859</c:v>
                </c:pt>
                <c:pt idx="776">
                  <c:v>-0.46079485346118859</c:v>
                </c:pt>
                <c:pt idx="777">
                  <c:v>-0.45239959309295918</c:v>
                </c:pt>
                <c:pt idx="778">
                  <c:v>-0.44400433272472989</c:v>
                </c:pt>
                <c:pt idx="779">
                  <c:v>-0.43560907235650054</c:v>
                </c:pt>
                <c:pt idx="780">
                  <c:v>-0.43560907235650054</c:v>
                </c:pt>
                <c:pt idx="781">
                  <c:v>-0.41881855162004183</c:v>
                </c:pt>
                <c:pt idx="782">
                  <c:v>-0.41042329125181248</c:v>
                </c:pt>
                <c:pt idx="783">
                  <c:v>-0.40202803088358313</c:v>
                </c:pt>
                <c:pt idx="784">
                  <c:v>-0.39363277051535378</c:v>
                </c:pt>
                <c:pt idx="785">
                  <c:v>-0.38523751014712437</c:v>
                </c:pt>
                <c:pt idx="786">
                  <c:v>-0.36844698941066573</c:v>
                </c:pt>
                <c:pt idx="787">
                  <c:v>-0.36844698941066573</c:v>
                </c:pt>
                <c:pt idx="788">
                  <c:v>-0.35165646867420702</c:v>
                </c:pt>
                <c:pt idx="789">
                  <c:v>-0.33486594793774832</c:v>
                </c:pt>
                <c:pt idx="790">
                  <c:v>-0.32647068756951897</c:v>
                </c:pt>
                <c:pt idx="791">
                  <c:v>-0.30968016683306027</c:v>
                </c:pt>
                <c:pt idx="792">
                  <c:v>-0.30128490646483091</c:v>
                </c:pt>
                <c:pt idx="793">
                  <c:v>-0.28449438572837221</c:v>
                </c:pt>
                <c:pt idx="794">
                  <c:v>-0.26770386499191351</c:v>
                </c:pt>
                <c:pt idx="795">
                  <c:v>-0.25930860462368416</c:v>
                </c:pt>
                <c:pt idx="796">
                  <c:v>-0.23412282351899608</c:v>
                </c:pt>
                <c:pt idx="797">
                  <c:v>-0.22572756315076672</c:v>
                </c:pt>
                <c:pt idx="798">
                  <c:v>-0.20893704241430802</c:v>
                </c:pt>
                <c:pt idx="799">
                  <c:v>-0.19214652167784929</c:v>
                </c:pt>
                <c:pt idx="800">
                  <c:v>-0.17535600094139062</c:v>
                </c:pt>
                <c:pt idx="801">
                  <c:v>-0.15017021983670256</c:v>
                </c:pt>
                <c:pt idx="802">
                  <c:v>-0.13337969910024386</c:v>
                </c:pt>
                <c:pt idx="803">
                  <c:v>-9.9798657627326468E-2</c:v>
                </c:pt>
                <c:pt idx="804">
                  <c:v>-8.3008136890867765E-2</c:v>
                </c:pt>
                <c:pt idx="805">
                  <c:v>-6.6217616154409048E-2</c:v>
                </c:pt>
                <c:pt idx="806">
                  <c:v>-4.1031835049721008E-2</c:v>
                </c:pt>
                <c:pt idx="807">
                  <c:v>-1.584605394503295E-2</c:v>
                </c:pt>
                <c:pt idx="808">
                  <c:v>1.7734987527884449E-2</c:v>
                </c:pt>
                <c:pt idx="809">
                  <c:v>4.2920768632572506E-2</c:v>
                </c:pt>
                <c:pt idx="810">
                  <c:v>6.810654973726056E-2</c:v>
                </c:pt>
                <c:pt idx="811">
                  <c:v>0.10168759121017797</c:v>
                </c:pt>
                <c:pt idx="812">
                  <c:v>0.13526863268309539</c:v>
                </c:pt>
                <c:pt idx="813">
                  <c:v>0.16045441378778344</c:v>
                </c:pt>
                <c:pt idx="814">
                  <c:v>0.19403545526070085</c:v>
                </c:pt>
                <c:pt idx="815">
                  <c:v>0.22761649673361825</c:v>
                </c:pt>
                <c:pt idx="816">
                  <c:v>0.26119753820653563</c:v>
                </c:pt>
                <c:pt idx="817">
                  <c:v>0.30317384004768239</c:v>
                </c:pt>
                <c:pt idx="818">
                  <c:v>0.32835962115237044</c:v>
                </c:pt>
                <c:pt idx="819">
                  <c:v>0.36194066262528785</c:v>
                </c:pt>
                <c:pt idx="820">
                  <c:v>0.40391696446643455</c:v>
                </c:pt>
                <c:pt idx="821">
                  <c:v>0.43749800593935201</c:v>
                </c:pt>
                <c:pt idx="822">
                  <c:v>0.47107904741226941</c:v>
                </c:pt>
                <c:pt idx="823">
                  <c:v>0.50466008888518687</c:v>
                </c:pt>
                <c:pt idx="824">
                  <c:v>0.52984586998987493</c:v>
                </c:pt>
                <c:pt idx="825">
                  <c:v>0.52145060962164558</c:v>
                </c:pt>
                <c:pt idx="826">
                  <c:v>0.52145060962164558</c:v>
                </c:pt>
                <c:pt idx="827">
                  <c:v>0.52145060962164558</c:v>
                </c:pt>
                <c:pt idx="828">
                  <c:v>0.52145060962164558</c:v>
                </c:pt>
                <c:pt idx="829">
                  <c:v>0.52145060962164558</c:v>
                </c:pt>
                <c:pt idx="830">
                  <c:v>0.52145060962164558</c:v>
                </c:pt>
                <c:pt idx="831">
                  <c:v>0.52145060962164558</c:v>
                </c:pt>
                <c:pt idx="832">
                  <c:v>0.52984586998987493</c:v>
                </c:pt>
                <c:pt idx="833">
                  <c:v>0.52145060962164558</c:v>
                </c:pt>
                <c:pt idx="834">
                  <c:v>0.52145060962164558</c:v>
                </c:pt>
                <c:pt idx="835">
                  <c:v>0.52984586998987493</c:v>
                </c:pt>
                <c:pt idx="836">
                  <c:v>0.52984586998987493</c:v>
                </c:pt>
                <c:pt idx="837">
                  <c:v>0.52145060962164558</c:v>
                </c:pt>
                <c:pt idx="838">
                  <c:v>0.52145060962164558</c:v>
                </c:pt>
                <c:pt idx="839">
                  <c:v>0.52145060962164558</c:v>
                </c:pt>
                <c:pt idx="840">
                  <c:v>0.52145060962164558</c:v>
                </c:pt>
                <c:pt idx="841">
                  <c:v>0.52145060962164558</c:v>
                </c:pt>
                <c:pt idx="842">
                  <c:v>0.52145060962164558</c:v>
                </c:pt>
                <c:pt idx="843">
                  <c:v>0.52145060962164558</c:v>
                </c:pt>
                <c:pt idx="844">
                  <c:v>0.52145060962164558</c:v>
                </c:pt>
                <c:pt idx="845">
                  <c:v>0.52145060962164558</c:v>
                </c:pt>
                <c:pt idx="846">
                  <c:v>0.52145060962164558</c:v>
                </c:pt>
                <c:pt idx="847">
                  <c:v>0.52145060962164558</c:v>
                </c:pt>
                <c:pt idx="848">
                  <c:v>0.52145060962164558</c:v>
                </c:pt>
                <c:pt idx="849">
                  <c:v>0.52145060962164558</c:v>
                </c:pt>
                <c:pt idx="850">
                  <c:v>0.52984586998987493</c:v>
                </c:pt>
                <c:pt idx="851">
                  <c:v>0.52145060962164558</c:v>
                </c:pt>
                <c:pt idx="852">
                  <c:v>0.52145060962164558</c:v>
                </c:pt>
                <c:pt idx="853">
                  <c:v>0.52145060962164558</c:v>
                </c:pt>
                <c:pt idx="854">
                  <c:v>0.52984586998987493</c:v>
                </c:pt>
                <c:pt idx="855">
                  <c:v>0.52145060962164558</c:v>
                </c:pt>
                <c:pt idx="856">
                  <c:v>0.52145060962164558</c:v>
                </c:pt>
                <c:pt idx="857">
                  <c:v>0.52984586998987493</c:v>
                </c:pt>
                <c:pt idx="858">
                  <c:v>0.52145060962164558</c:v>
                </c:pt>
                <c:pt idx="859">
                  <c:v>0.52145060962164558</c:v>
                </c:pt>
                <c:pt idx="860">
                  <c:v>0.52145060962164558</c:v>
                </c:pt>
                <c:pt idx="861">
                  <c:v>0.52145060962164558</c:v>
                </c:pt>
                <c:pt idx="862">
                  <c:v>0.52145060962164558</c:v>
                </c:pt>
                <c:pt idx="863">
                  <c:v>0.52145060962164558</c:v>
                </c:pt>
                <c:pt idx="864">
                  <c:v>0.52145060962164558</c:v>
                </c:pt>
                <c:pt idx="865">
                  <c:v>0.52145060962164558</c:v>
                </c:pt>
                <c:pt idx="866">
                  <c:v>0.52145060962164558</c:v>
                </c:pt>
                <c:pt idx="867">
                  <c:v>0.52145060962164558</c:v>
                </c:pt>
                <c:pt idx="868">
                  <c:v>0.52145060962164558</c:v>
                </c:pt>
                <c:pt idx="869">
                  <c:v>0.52145060962164558</c:v>
                </c:pt>
                <c:pt idx="870">
                  <c:v>0.51305534925341623</c:v>
                </c:pt>
                <c:pt idx="871">
                  <c:v>0.52145060962164558</c:v>
                </c:pt>
                <c:pt idx="872">
                  <c:v>0.52145060962164558</c:v>
                </c:pt>
                <c:pt idx="873">
                  <c:v>0.52145060962164558</c:v>
                </c:pt>
                <c:pt idx="874">
                  <c:v>0.52145060962164558</c:v>
                </c:pt>
                <c:pt idx="875">
                  <c:v>0.52145060962164558</c:v>
                </c:pt>
                <c:pt idx="876">
                  <c:v>0.52145060962164558</c:v>
                </c:pt>
                <c:pt idx="877">
                  <c:v>0.52145060962164558</c:v>
                </c:pt>
                <c:pt idx="878">
                  <c:v>0.52145060962164558</c:v>
                </c:pt>
                <c:pt idx="879">
                  <c:v>0.52145060962164558</c:v>
                </c:pt>
                <c:pt idx="880">
                  <c:v>0.52145060962164558</c:v>
                </c:pt>
                <c:pt idx="881">
                  <c:v>0.52145060962164558</c:v>
                </c:pt>
                <c:pt idx="882">
                  <c:v>0.52145060962164558</c:v>
                </c:pt>
                <c:pt idx="883">
                  <c:v>0.52145060962164558</c:v>
                </c:pt>
                <c:pt idx="884">
                  <c:v>0.52145060962164558</c:v>
                </c:pt>
                <c:pt idx="885">
                  <c:v>0.52145060962164558</c:v>
                </c:pt>
                <c:pt idx="886">
                  <c:v>0.52145060962164558</c:v>
                </c:pt>
                <c:pt idx="887">
                  <c:v>0.52145060962164558</c:v>
                </c:pt>
                <c:pt idx="888">
                  <c:v>0.52145060962164558</c:v>
                </c:pt>
                <c:pt idx="889">
                  <c:v>0.52145060962164558</c:v>
                </c:pt>
                <c:pt idx="890">
                  <c:v>0.52145060962164558</c:v>
                </c:pt>
                <c:pt idx="891">
                  <c:v>0.52145060962164558</c:v>
                </c:pt>
                <c:pt idx="892">
                  <c:v>0.52145060962164558</c:v>
                </c:pt>
                <c:pt idx="893">
                  <c:v>0.52145060962164558</c:v>
                </c:pt>
                <c:pt idx="894">
                  <c:v>0.52145060962164558</c:v>
                </c:pt>
                <c:pt idx="895">
                  <c:v>0.52145060962164558</c:v>
                </c:pt>
                <c:pt idx="896">
                  <c:v>0.52145060962164558</c:v>
                </c:pt>
                <c:pt idx="897">
                  <c:v>0.52145060962164558</c:v>
                </c:pt>
                <c:pt idx="898">
                  <c:v>0.52145060962164558</c:v>
                </c:pt>
                <c:pt idx="899">
                  <c:v>0.52145060962164558</c:v>
                </c:pt>
                <c:pt idx="900">
                  <c:v>0.52145060962164558</c:v>
                </c:pt>
                <c:pt idx="901">
                  <c:v>0.52145060962164558</c:v>
                </c:pt>
                <c:pt idx="902">
                  <c:v>0.52145060962164558</c:v>
                </c:pt>
                <c:pt idx="903">
                  <c:v>0.52145060962164558</c:v>
                </c:pt>
                <c:pt idx="904">
                  <c:v>0.52145060962164558</c:v>
                </c:pt>
                <c:pt idx="905">
                  <c:v>0.52145060962164558</c:v>
                </c:pt>
                <c:pt idx="906">
                  <c:v>0.52145060962164558</c:v>
                </c:pt>
                <c:pt idx="907">
                  <c:v>0.52145060962164558</c:v>
                </c:pt>
                <c:pt idx="908">
                  <c:v>0.52145060962164558</c:v>
                </c:pt>
                <c:pt idx="909">
                  <c:v>0.52145060962164558</c:v>
                </c:pt>
                <c:pt idx="910">
                  <c:v>0.52145060962164558</c:v>
                </c:pt>
                <c:pt idx="911">
                  <c:v>0.52145060962164558</c:v>
                </c:pt>
                <c:pt idx="912">
                  <c:v>0.52145060962164558</c:v>
                </c:pt>
                <c:pt idx="913">
                  <c:v>0.52145060962164558</c:v>
                </c:pt>
                <c:pt idx="914">
                  <c:v>0.52145060962164558</c:v>
                </c:pt>
                <c:pt idx="915">
                  <c:v>0.52145060962164558</c:v>
                </c:pt>
                <c:pt idx="916">
                  <c:v>0.52145060962164558</c:v>
                </c:pt>
                <c:pt idx="917">
                  <c:v>0.52145060962164558</c:v>
                </c:pt>
                <c:pt idx="918">
                  <c:v>0.52145060962164558</c:v>
                </c:pt>
                <c:pt idx="919">
                  <c:v>0.52145060962164558</c:v>
                </c:pt>
                <c:pt idx="920">
                  <c:v>0.52145060962164558</c:v>
                </c:pt>
                <c:pt idx="921">
                  <c:v>0.52145060962164558</c:v>
                </c:pt>
                <c:pt idx="922">
                  <c:v>0.52145060962164558</c:v>
                </c:pt>
                <c:pt idx="923">
                  <c:v>0.52145060962164558</c:v>
                </c:pt>
                <c:pt idx="924">
                  <c:v>0.52145060962164558</c:v>
                </c:pt>
                <c:pt idx="925">
                  <c:v>0.52145060962164558</c:v>
                </c:pt>
                <c:pt idx="926">
                  <c:v>0.52145060962164558</c:v>
                </c:pt>
                <c:pt idx="927">
                  <c:v>0.52145060962164558</c:v>
                </c:pt>
                <c:pt idx="928">
                  <c:v>0.52145060962164558</c:v>
                </c:pt>
                <c:pt idx="929">
                  <c:v>0.52145060962164558</c:v>
                </c:pt>
                <c:pt idx="930">
                  <c:v>0.52145060962164558</c:v>
                </c:pt>
                <c:pt idx="931">
                  <c:v>0.52984586998987493</c:v>
                </c:pt>
                <c:pt idx="932">
                  <c:v>0.52984586998987493</c:v>
                </c:pt>
                <c:pt idx="933">
                  <c:v>0.52145060962164558</c:v>
                </c:pt>
                <c:pt idx="934">
                  <c:v>0.52145060962164558</c:v>
                </c:pt>
                <c:pt idx="935">
                  <c:v>0.52145060962164558</c:v>
                </c:pt>
                <c:pt idx="936">
                  <c:v>0.52984586998987493</c:v>
                </c:pt>
                <c:pt idx="937">
                  <c:v>0.52984586998987493</c:v>
                </c:pt>
                <c:pt idx="938">
                  <c:v>0.52984586998987493</c:v>
                </c:pt>
                <c:pt idx="939">
                  <c:v>0.52984586998987493</c:v>
                </c:pt>
                <c:pt idx="940">
                  <c:v>0.52984586998987493</c:v>
                </c:pt>
                <c:pt idx="941">
                  <c:v>0.52145060962164558</c:v>
                </c:pt>
                <c:pt idx="942">
                  <c:v>0.52145060962164558</c:v>
                </c:pt>
                <c:pt idx="943">
                  <c:v>0.52984586998987493</c:v>
                </c:pt>
                <c:pt idx="944">
                  <c:v>0.52145060962164558</c:v>
                </c:pt>
                <c:pt idx="945">
                  <c:v>0.52984586998987493</c:v>
                </c:pt>
                <c:pt idx="946">
                  <c:v>0.52145060962164558</c:v>
                </c:pt>
                <c:pt idx="947">
                  <c:v>0.52984586998987493</c:v>
                </c:pt>
                <c:pt idx="948">
                  <c:v>0.52145060962164558</c:v>
                </c:pt>
                <c:pt idx="949">
                  <c:v>0.52145060962164558</c:v>
                </c:pt>
                <c:pt idx="950">
                  <c:v>0.52984586998987493</c:v>
                </c:pt>
                <c:pt idx="951">
                  <c:v>0.52984586998987493</c:v>
                </c:pt>
                <c:pt idx="952">
                  <c:v>0.52984586998987493</c:v>
                </c:pt>
                <c:pt idx="953">
                  <c:v>0.52984586998987493</c:v>
                </c:pt>
                <c:pt idx="954">
                  <c:v>0.52984586998987493</c:v>
                </c:pt>
                <c:pt idx="955">
                  <c:v>0.52984586998987493</c:v>
                </c:pt>
                <c:pt idx="956">
                  <c:v>0.52145060962164558</c:v>
                </c:pt>
                <c:pt idx="957">
                  <c:v>0.52984586998987493</c:v>
                </c:pt>
                <c:pt idx="958">
                  <c:v>0.52984586998987493</c:v>
                </c:pt>
                <c:pt idx="959">
                  <c:v>0.52984586998987493</c:v>
                </c:pt>
                <c:pt idx="960">
                  <c:v>0.52145060962164558</c:v>
                </c:pt>
                <c:pt idx="961">
                  <c:v>0.52984586998987493</c:v>
                </c:pt>
                <c:pt idx="962">
                  <c:v>0.52984586998987493</c:v>
                </c:pt>
                <c:pt idx="963">
                  <c:v>0.52984586998987493</c:v>
                </c:pt>
                <c:pt idx="964">
                  <c:v>0.52984586998987493</c:v>
                </c:pt>
                <c:pt idx="965">
                  <c:v>0.52984586998987493</c:v>
                </c:pt>
                <c:pt idx="966">
                  <c:v>0.53824113035810428</c:v>
                </c:pt>
                <c:pt idx="967">
                  <c:v>0.52984586998987493</c:v>
                </c:pt>
                <c:pt idx="968">
                  <c:v>0.52145060962164558</c:v>
                </c:pt>
                <c:pt idx="969">
                  <c:v>0.52984586998987493</c:v>
                </c:pt>
                <c:pt idx="970">
                  <c:v>0.52145060962164558</c:v>
                </c:pt>
                <c:pt idx="971">
                  <c:v>0.52145060962164558</c:v>
                </c:pt>
                <c:pt idx="972">
                  <c:v>0.52984586998987493</c:v>
                </c:pt>
                <c:pt idx="973">
                  <c:v>0.52145060962164558</c:v>
                </c:pt>
                <c:pt idx="974">
                  <c:v>0.52145060962164558</c:v>
                </c:pt>
                <c:pt idx="975">
                  <c:v>0.52145060962164558</c:v>
                </c:pt>
                <c:pt idx="976">
                  <c:v>0.52145060962164558</c:v>
                </c:pt>
                <c:pt idx="977">
                  <c:v>0.52145060962164558</c:v>
                </c:pt>
                <c:pt idx="978">
                  <c:v>0.52145060962164558</c:v>
                </c:pt>
                <c:pt idx="979">
                  <c:v>0.51305534925341623</c:v>
                </c:pt>
                <c:pt idx="980">
                  <c:v>0.51305534925341623</c:v>
                </c:pt>
                <c:pt idx="981">
                  <c:v>0.51305534925341623</c:v>
                </c:pt>
                <c:pt idx="982">
                  <c:v>0.51305534925341623</c:v>
                </c:pt>
                <c:pt idx="983">
                  <c:v>0.50466008888518687</c:v>
                </c:pt>
                <c:pt idx="984">
                  <c:v>0.50466008888518687</c:v>
                </c:pt>
                <c:pt idx="985">
                  <c:v>0.50466008888518687</c:v>
                </c:pt>
                <c:pt idx="986">
                  <c:v>0.50466008888518687</c:v>
                </c:pt>
                <c:pt idx="987">
                  <c:v>0.49626482851695747</c:v>
                </c:pt>
                <c:pt idx="988">
                  <c:v>0.49626482851695747</c:v>
                </c:pt>
                <c:pt idx="989">
                  <c:v>0.48786956814872812</c:v>
                </c:pt>
                <c:pt idx="990">
                  <c:v>0.48786956814872812</c:v>
                </c:pt>
                <c:pt idx="991">
                  <c:v>0.47947430778049877</c:v>
                </c:pt>
                <c:pt idx="992">
                  <c:v>0.47947430778049877</c:v>
                </c:pt>
                <c:pt idx="993">
                  <c:v>0.47947430778049877</c:v>
                </c:pt>
                <c:pt idx="994">
                  <c:v>0.47107904741226941</c:v>
                </c:pt>
                <c:pt idx="995">
                  <c:v>0.47107904741226941</c:v>
                </c:pt>
                <c:pt idx="996">
                  <c:v>0.46268378704404006</c:v>
                </c:pt>
                <c:pt idx="997">
                  <c:v>0.45428852667581071</c:v>
                </c:pt>
                <c:pt idx="998">
                  <c:v>0.44589326630758136</c:v>
                </c:pt>
                <c:pt idx="999">
                  <c:v>0.44589326630758136</c:v>
                </c:pt>
                <c:pt idx="1000">
                  <c:v>0.43749800593935201</c:v>
                </c:pt>
                <c:pt idx="1001">
                  <c:v>0.42910274557112266</c:v>
                </c:pt>
                <c:pt idx="1002">
                  <c:v>0.42070748520289331</c:v>
                </c:pt>
                <c:pt idx="1003">
                  <c:v>0.42070748520289331</c:v>
                </c:pt>
                <c:pt idx="1004">
                  <c:v>0.40391696446643455</c:v>
                </c:pt>
                <c:pt idx="1005">
                  <c:v>0.39552170409820525</c:v>
                </c:pt>
                <c:pt idx="1006">
                  <c:v>0.3871264437299759</c:v>
                </c:pt>
                <c:pt idx="1007">
                  <c:v>0.37873118336174655</c:v>
                </c:pt>
                <c:pt idx="1008">
                  <c:v>0.36194066262528785</c:v>
                </c:pt>
                <c:pt idx="1009">
                  <c:v>0.35354540225705849</c:v>
                </c:pt>
                <c:pt idx="1010">
                  <c:v>0.34515014188882914</c:v>
                </c:pt>
                <c:pt idx="1011">
                  <c:v>0.32835962115237044</c:v>
                </c:pt>
                <c:pt idx="1012">
                  <c:v>0.31156910041591168</c:v>
                </c:pt>
                <c:pt idx="1013">
                  <c:v>0.30317384004768239</c:v>
                </c:pt>
                <c:pt idx="1014">
                  <c:v>0.28638331931122368</c:v>
                </c:pt>
                <c:pt idx="1015">
                  <c:v>0.26959279857476504</c:v>
                </c:pt>
                <c:pt idx="1016">
                  <c:v>0.25280227783830628</c:v>
                </c:pt>
                <c:pt idx="1017">
                  <c:v>0.24440701747007695</c:v>
                </c:pt>
                <c:pt idx="1018">
                  <c:v>0.2192212363653889</c:v>
                </c:pt>
                <c:pt idx="1019">
                  <c:v>0.2024307156289302</c:v>
                </c:pt>
                <c:pt idx="1020">
                  <c:v>0.19403545526070085</c:v>
                </c:pt>
                <c:pt idx="1021">
                  <c:v>0.16884967415601279</c:v>
                </c:pt>
                <c:pt idx="1022">
                  <c:v>0.15205915341955409</c:v>
                </c:pt>
                <c:pt idx="1023">
                  <c:v>0.12687337231486603</c:v>
                </c:pt>
                <c:pt idx="1024">
                  <c:v>0.11008285157840732</c:v>
                </c:pt>
                <c:pt idx="1025">
                  <c:v>9.3292330841948615E-2</c:v>
                </c:pt>
                <c:pt idx="1026">
                  <c:v>6.810654973726056E-2</c:v>
                </c:pt>
                <c:pt idx="1027">
                  <c:v>3.4525508264343155E-2</c:v>
                </c:pt>
                <c:pt idx="1028">
                  <c:v>9.3397271596551042E-3</c:v>
                </c:pt>
                <c:pt idx="1029">
                  <c:v>-1.584605394503295E-2</c:v>
                </c:pt>
                <c:pt idx="1030">
                  <c:v>-4.1031835049721008E-2</c:v>
                </c:pt>
                <c:pt idx="1031">
                  <c:v>-7.4612876522638413E-2</c:v>
                </c:pt>
                <c:pt idx="1032">
                  <c:v>-9.9798657627326468E-2</c:v>
                </c:pt>
                <c:pt idx="1033">
                  <c:v>-0.12498443873201452</c:v>
                </c:pt>
                <c:pt idx="1034">
                  <c:v>-0.15856548020493191</c:v>
                </c:pt>
                <c:pt idx="1035">
                  <c:v>-0.19214652167784929</c:v>
                </c:pt>
                <c:pt idx="1036">
                  <c:v>-0.22572756315076672</c:v>
                </c:pt>
                <c:pt idx="1037">
                  <c:v>-0.25930860462368416</c:v>
                </c:pt>
                <c:pt idx="1038">
                  <c:v>-0.29288964609660156</c:v>
                </c:pt>
                <c:pt idx="1039">
                  <c:v>-0.32647068756951897</c:v>
                </c:pt>
                <c:pt idx="1040">
                  <c:v>-0.36005172904243632</c:v>
                </c:pt>
                <c:pt idx="1041">
                  <c:v>-0.39363277051535378</c:v>
                </c:pt>
                <c:pt idx="1042">
                  <c:v>-0.43560907235650054</c:v>
                </c:pt>
                <c:pt idx="1043">
                  <c:v>-0.46919011382941794</c:v>
                </c:pt>
                <c:pt idx="1044">
                  <c:v>-0.50277115530233529</c:v>
                </c:pt>
                <c:pt idx="1045">
                  <c:v>-0.52795693640702335</c:v>
                </c:pt>
                <c:pt idx="1046">
                  <c:v>-0.52795693640702335</c:v>
                </c:pt>
                <c:pt idx="1047">
                  <c:v>-0.52795693640702335</c:v>
                </c:pt>
                <c:pt idx="1048">
                  <c:v>-0.519561676038794</c:v>
                </c:pt>
                <c:pt idx="1049">
                  <c:v>-0.519561676038794</c:v>
                </c:pt>
                <c:pt idx="1050">
                  <c:v>-0.519561676038794</c:v>
                </c:pt>
                <c:pt idx="1051">
                  <c:v>-0.519561676038794</c:v>
                </c:pt>
                <c:pt idx="1052">
                  <c:v>-0.519561676038794</c:v>
                </c:pt>
                <c:pt idx="1053">
                  <c:v>-0.519561676038794</c:v>
                </c:pt>
                <c:pt idx="1054">
                  <c:v>-0.52795693640702335</c:v>
                </c:pt>
                <c:pt idx="1055">
                  <c:v>-0.519561676038794</c:v>
                </c:pt>
                <c:pt idx="1056">
                  <c:v>-0.52795693640702335</c:v>
                </c:pt>
                <c:pt idx="1057">
                  <c:v>-0.519561676038794</c:v>
                </c:pt>
                <c:pt idx="1058">
                  <c:v>-0.519561676038794</c:v>
                </c:pt>
                <c:pt idx="1059">
                  <c:v>-0.519561676038794</c:v>
                </c:pt>
                <c:pt idx="1060">
                  <c:v>-0.519561676038794</c:v>
                </c:pt>
                <c:pt idx="1061">
                  <c:v>-0.52795693640702335</c:v>
                </c:pt>
                <c:pt idx="1062">
                  <c:v>-0.519561676038794</c:v>
                </c:pt>
                <c:pt idx="1063">
                  <c:v>-0.52795693640702335</c:v>
                </c:pt>
                <c:pt idx="1064">
                  <c:v>-0.52795693640702335</c:v>
                </c:pt>
                <c:pt idx="1065">
                  <c:v>-0.52795693640702335</c:v>
                </c:pt>
                <c:pt idx="1066">
                  <c:v>-0.519561676038794</c:v>
                </c:pt>
                <c:pt idx="1067">
                  <c:v>-0.519561676038794</c:v>
                </c:pt>
                <c:pt idx="1068">
                  <c:v>-0.52795693640702335</c:v>
                </c:pt>
                <c:pt idx="1069">
                  <c:v>-0.519561676038794</c:v>
                </c:pt>
                <c:pt idx="1070">
                  <c:v>-0.52795693640702335</c:v>
                </c:pt>
                <c:pt idx="1071">
                  <c:v>-0.519561676038794</c:v>
                </c:pt>
                <c:pt idx="1072">
                  <c:v>-0.519561676038794</c:v>
                </c:pt>
                <c:pt idx="1073">
                  <c:v>-0.52795693640702335</c:v>
                </c:pt>
                <c:pt idx="1074">
                  <c:v>-0.519561676038794</c:v>
                </c:pt>
                <c:pt idx="1075">
                  <c:v>-0.519561676038794</c:v>
                </c:pt>
                <c:pt idx="1076">
                  <c:v>-0.519561676038794</c:v>
                </c:pt>
                <c:pt idx="1077">
                  <c:v>-0.519561676038794</c:v>
                </c:pt>
                <c:pt idx="1078">
                  <c:v>-0.519561676038794</c:v>
                </c:pt>
                <c:pt idx="1079">
                  <c:v>-0.519561676038794</c:v>
                </c:pt>
                <c:pt idx="1080">
                  <c:v>-0.519561676038794</c:v>
                </c:pt>
                <c:pt idx="1081">
                  <c:v>-0.519561676038794</c:v>
                </c:pt>
                <c:pt idx="1082">
                  <c:v>-0.519561676038794</c:v>
                </c:pt>
                <c:pt idx="1083">
                  <c:v>-0.519561676038794</c:v>
                </c:pt>
                <c:pt idx="1084">
                  <c:v>-0.519561676038794</c:v>
                </c:pt>
                <c:pt idx="1085">
                  <c:v>-0.519561676038794</c:v>
                </c:pt>
                <c:pt idx="1086">
                  <c:v>-0.519561676038794</c:v>
                </c:pt>
                <c:pt idx="1087">
                  <c:v>-0.519561676038794</c:v>
                </c:pt>
                <c:pt idx="1088">
                  <c:v>-0.519561676038794</c:v>
                </c:pt>
                <c:pt idx="1089">
                  <c:v>-0.519561676038794</c:v>
                </c:pt>
                <c:pt idx="1090">
                  <c:v>-0.519561676038794</c:v>
                </c:pt>
                <c:pt idx="1091">
                  <c:v>-0.52795693640702335</c:v>
                </c:pt>
                <c:pt idx="1092">
                  <c:v>-0.519561676038794</c:v>
                </c:pt>
                <c:pt idx="1093">
                  <c:v>-0.519561676038794</c:v>
                </c:pt>
                <c:pt idx="1094">
                  <c:v>-0.52795693640702335</c:v>
                </c:pt>
                <c:pt idx="1095">
                  <c:v>-0.519561676038794</c:v>
                </c:pt>
                <c:pt idx="1096">
                  <c:v>-0.519561676038794</c:v>
                </c:pt>
                <c:pt idx="1097">
                  <c:v>-0.519561676038794</c:v>
                </c:pt>
                <c:pt idx="1098">
                  <c:v>-0.519561676038794</c:v>
                </c:pt>
                <c:pt idx="1099">
                  <c:v>-0.519561676038794</c:v>
                </c:pt>
                <c:pt idx="1100">
                  <c:v>-0.519561676038794</c:v>
                </c:pt>
                <c:pt idx="1101">
                  <c:v>-0.519561676038794</c:v>
                </c:pt>
                <c:pt idx="1102">
                  <c:v>-0.519561676038794</c:v>
                </c:pt>
                <c:pt idx="1103">
                  <c:v>-0.519561676038794</c:v>
                </c:pt>
                <c:pt idx="1104">
                  <c:v>-0.519561676038794</c:v>
                </c:pt>
                <c:pt idx="1105">
                  <c:v>-0.519561676038794</c:v>
                </c:pt>
                <c:pt idx="1106">
                  <c:v>-0.519561676038794</c:v>
                </c:pt>
                <c:pt idx="1107">
                  <c:v>-0.519561676038794</c:v>
                </c:pt>
                <c:pt idx="1108">
                  <c:v>-0.519561676038794</c:v>
                </c:pt>
                <c:pt idx="1109">
                  <c:v>-0.52795693640702335</c:v>
                </c:pt>
                <c:pt idx="1110">
                  <c:v>-0.519561676038794</c:v>
                </c:pt>
                <c:pt idx="1111">
                  <c:v>-0.519561676038794</c:v>
                </c:pt>
                <c:pt idx="1112">
                  <c:v>-0.52795693640702335</c:v>
                </c:pt>
                <c:pt idx="1113">
                  <c:v>-0.519561676038794</c:v>
                </c:pt>
                <c:pt idx="1114">
                  <c:v>-0.519561676038794</c:v>
                </c:pt>
                <c:pt idx="1115">
                  <c:v>-0.519561676038794</c:v>
                </c:pt>
                <c:pt idx="1116">
                  <c:v>-0.519561676038794</c:v>
                </c:pt>
                <c:pt idx="1117">
                  <c:v>-0.519561676038794</c:v>
                </c:pt>
                <c:pt idx="1118">
                  <c:v>-0.519561676038794</c:v>
                </c:pt>
                <c:pt idx="1119">
                  <c:v>-0.52795693640702335</c:v>
                </c:pt>
                <c:pt idx="1120">
                  <c:v>-0.519561676038794</c:v>
                </c:pt>
                <c:pt idx="1121">
                  <c:v>-0.519561676038794</c:v>
                </c:pt>
                <c:pt idx="1122">
                  <c:v>-0.519561676038794</c:v>
                </c:pt>
                <c:pt idx="1123">
                  <c:v>-0.519561676038794</c:v>
                </c:pt>
                <c:pt idx="1124">
                  <c:v>-0.519561676038794</c:v>
                </c:pt>
                <c:pt idx="1125">
                  <c:v>-0.52795693640702335</c:v>
                </c:pt>
                <c:pt idx="1126">
                  <c:v>-0.52795693640702335</c:v>
                </c:pt>
                <c:pt idx="1127">
                  <c:v>-0.519561676038794</c:v>
                </c:pt>
                <c:pt idx="1128">
                  <c:v>-0.519561676038794</c:v>
                </c:pt>
                <c:pt idx="1129">
                  <c:v>-0.519561676038794</c:v>
                </c:pt>
                <c:pt idx="1130">
                  <c:v>-0.519561676038794</c:v>
                </c:pt>
                <c:pt idx="1131">
                  <c:v>-0.519561676038794</c:v>
                </c:pt>
                <c:pt idx="1132">
                  <c:v>-0.519561676038794</c:v>
                </c:pt>
                <c:pt idx="1133">
                  <c:v>-0.52795693640702335</c:v>
                </c:pt>
                <c:pt idx="1134">
                  <c:v>-0.519561676038794</c:v>
                </c:pt>
                <c:pt idx="1135">
                  <c:v>-0.519561676038794</c:v>
                </c:pt>
                <c:pt idx="1136">
                  <c:v>-0.519561676038794</c:v>
                </c:pt>
                <c:pt idx="1137">
                  <c:v>-0.52795693640702335</c:v>
                </c:pt>
                <c:pt idx="1138">
                  <c:v>-0.519561676038794</c:v>
                </c:pt>
                <c:pt idx="1139">
                  <c:v>-0.519561676038794</c:v>
                </c:pt>
                <c:pt idx="1140">
                  <c:v>-0.519561676038794</c:v>
                </c:pt>
                <c:pt idx="1141">
                  <c:v>-0.519561676038794</c:v>
                </c:pt>
                <c:pt idx="1142">
                  <c:v>-0.519561676038794</c:v>
                </c:pt>
                <c:pt idx="1143">
                  <c:v>-0.519561676038794</c:v>
                </c:pt>
                <c:pt idx="1144">
                  <c:v>-0.52795693640702335</c:v>
                </c:pt>
                <c:pt idx="1145">
                  <c:v>-0.519561676038794</c:v>
                </c:pt>
                <c:pt idx="1146">
                  <c:v>-0.519561676038794</c:v>
                </c:pt>
                <c:pt idx="1147">
                  <c:v>-0.519561676038794</c:v>
                </c:pt>
                <c:pt idx="1148">
                  <c:v>-0.519561676038794</c:v>
                </c:pt>
                <c:pt idx="1149">
                  <c:v>-0.519561676038794</c:v>
                </c:pt>
                <c:pt idx="1150">
                  <c:v>-0.519561676038794</c:v>
                </c:pt>
                <c:pt idx="1151">
                  <c:v>-0.519561676038794</c:v>
                </c:pt>
                <c:pt idx="1152">
                  <c:v>-0.519561676038794</c:v>
                </c:pt>
                <c:pt idx="1153">
                  <c:v>-0.52795693640702335</c:v>
                </c:pt>
                <c:pt idx="1154">
                  <c:v>-0.519561676038794</c:v>
                </c:pt>
                <c:pt idx="1155">
                  <c:v>-0.52795693640702335</c:v>
                </c:pt>
                <c:pt idx="1156">
                  <c:v>-0.52795693640702335</c:v>
                </c:pt>
                <c:pt idx="1157">
                  <c:v>-0.52795693640702335</c:v>
                </c:pt>
                <c:pt idx="1158">
                  <c:v>-0.52795693640702335</c:v>
                </c:pt>
                <c:pt idx="1159">
                  <c:v>-0.5363521967752527</c:v>
                </c:pt>
                <c:pt idx="1160">
                  <c:v>-0.52795693640702335</c:v>
                </c:pt>
                <c:pt idx="1161">
                  <c:v>-0.52795693640702335</c:v>
                </c:pt>
                <c:pt idx="1162">
                  <c:v>-0.52795693640702335</c:v>
                </c:pt>
                <c:pt idx="1163">
                  <c:v>-0.52795693640702335</c:v>
                </c:pt>
                <c:pt idx="1164">
                  <c:v>-0.52795693640702335</c:v>
                </c:pt>
                <c:pt idx="1165">
                  <c:v>-0.52795693640702335</c:v>
                </c:pt>
                <c:pt idx="1166">
                  <c:v>-0.5363521967752527</c:v>
                </c:pt>
                <c:pt idx="1167">
                  <c:v>-0.52795693640702335</c:v>
                </c:pt>
                <c:pt idx="1168">
                  <c:v>-0.52795693640702335</c:v>
                </c:pt>
                <c:pt idx="1169">
                  <c:v>-0.52795693640702335</c:v>
                </c:pt>
                <c:pt idx="1170">
                  <c:v>-0.52795693640702335</c:v>
                </c:pt>
                <c:pt idx="1171">
                  <c:v>-0.52795693640702335</c:v>
                </c:pt>
                <c:pt idx="1172">
                  <c:v>-0.52795693640702335</c:v>
                </c:pt>
                <c:pt idx="1173">
                  <c:v>-0.52795693640702335</c:v>
                </c:pt>
                <c:pt idx="1174">
                  <c:v>-0.52795693640702335</c:v>
                </c:pt>
                <c:pt idx="1175">
                  <c:v>-0.52795693640702335</c:v>
                </c:pt>
                <c:pt idx="1176">
                  <c:v>-0.52795693640702335</c:v>
                </c:pt>
                <c:pt idx="1177">
                  <c:v>-0.52795693640702335</c:v>
                </c:pt>
                <c:pt idx="1178">
                  <c:v>-0.52795693640702335</c:v>
                </c:pt>
                <c:pt idx="1179">
                  <c:v>-0.52795693640702335</c:v>
                </c:pt>
                <c:pt idx="1180">
                  <c:v>-0.52795693640702335</c:v>
                </c:pt>
                <c:pt idx="1181">
                  <c:v>-0.52795693640702335</c:v>
                </c:pt>
                <c:pt idx="1182">
                  <c:v>-0.52795693640702335</c:v>
                </c:pt>
                <c:pt idx="1183">
                  <c:v>-0.52795693640702335</c:v>
                </c:pt>
                <c:pt idx="1184">
                  <c:v>-0.52795693640702335</c:v>
                </c:pt>
                <c:pt idx="1185">
                  <c:v>-0.52795693640702335</c:v>
                </c:pt>
                <c:pt idx="1186">
                  <c:v>-0.52795693640702335</c:v>
                </c:pt>
                <c:pt idx="1187">
                  <c:v>-0.52795693640702335</c:v>
                </c:pt>
                <c:pt idx="1188">
                  <c:v>-0.52795693640702335</c:v>
                </c:pt>
                <c:pt idx="1189">
                  <c:v>-0.52795693640702335</c:v>
                </c:pt>
                <c:pt idx="1190">
                  <c:v>-0.52795693640702335</c:v>
                </c:pt>
                <c:pt idx="1191">
                  <c:v>-0.52795693640702335</c:v>
                </c:pt>
                <c:pt idx="1192">
                  <c:v>-0.52795693640702335</c:v>
                </c:pt>
                <c:pt idx="1193">
                  <c:v>-0.519561676038794</c:v>
                </c:pt>
                <c:pt idx="1194">
                  <c:v>-0.519561676038794</c:v>
                </c:pt>
                <c:pt idx="1195">
                  <c:v>-0.519561676038794</c:v>
                </c:pt>
                <c:pt idx="1196">
                  <c:v>-0.519561676038794</c:v>
                </c:pt>
                <c:pt idx="1197">
                  <c:v>-0.519561676038794</c:v>
                </c:pt>
                <c:pt idx="1198">
                  <c:v>-0.519561676038794</c:v>
                </c:pt>
                <c:pt idx="1199">
                  <c:v>-0.519561676038794</c:v>
                </c:pt>
                <c:pt idx="1200">
                  <c:v>-0.519561676038794</c:v>
                </c:pt>
                <c:pt idx="1201">
                  <c:v>-0.519561676038794</c:v>
                </c:pt>
                <c:pt idx="1202">
                  <c:v>-0.51116641567056464</c:v>
                </c:pt>
                <c:pt idx="1203">
                  <c:v>-0.51116641567056464</c:v>
                </c:pt>
                <c:pt idx="1204">
                  <c:v>-0.51116641567056464</c:v>
                </c:pt>
                <c:pt idx="1205">
                  <c:v>-0.50277115530233529</c:v>
                </c:pt>
                <c:pt idx="1206">
                  <c:v>-0.50277115530233529</c:v>
                </c:pt>
                <c:pt idx="1207">
                  <c:v>-0.50277115530233529</c:v>
                </c:pt>
                <c:pt idx="1208">
                  <c:v>-0.50277115530233529</c:v>
                </c:pt>
                <c:pt idx="1209">
                  <c:v>-0.494375894934106</c:v>
                </c:pt>
                <c:pt idx="1210">
                  <c:v>-0.494375894934106</c:v>
                </c:pt>
                <c:pt idx="1211">
                  <c:v>-0.48598063456587665</c:v>
                </c:pt>
                <c:pt idx="1212">
                  <c:v>-0.48598063456587665</c:v>
                </c:pt>
                <c:pt idx="1213">
                  <c:v>-0.48598063456587665</c:v>
                </c:pt>
                <c:pt idx="1214">
                  <c:v>-0.47758537419764729</c:v>
                </c:pt>
                <c:pt idx="1215">
                  <c:v>-0.47758537419764729</c:v>
                </c:pt>
                <c:pt idx="1216">
                  <c:v>-0.46919011382941794</c:v>
                </c:pt>
                <c:pt idx="1217">
                  <c:v>-0.46079485346118859</c:v>
                </c:pt>
                <c:pt idx="1218">
                  <c:v>-0.45239959309295918</c:v>
                </c:pt>
                <c:pt idx="1219">
                  <c:v>-0.45239959309295918</c:v>
                </c:pt>
                <c:pt idx="1220">
                  <c:v>-0.44400433272472989</c:v>
                </c:pt>
                <c:pt idx="1221">
                  <c:v>-0.44400433272472989</c:v>
                </c:pt>
                <c:pt idx="1222">
                  <c:v>-0.42721381198827119</c:v>
                </c:pt>
                <c:pt idx="1223">
                  <c:v>-0.42721381198827119</c:v>
                </c:pt>
                <c:pt idx="1224">
                  <c:v>-0.41042329125181248</c:v>
                </c:pt>
                <c:pt idx="1225">
                  <c:v>-0.41042329125181248</c:v>
                </c:pt>
                <c:pt idx="1226">
                  <c:v>-0.40202803088358313</c:v>
                </c:pt>
                <c:pt idx="1227">
                  <c:v>-0.39363277051535378</c:v>
                </c:pt>
                <c:pt idx="1228">
                  <c:v>-0.37684224977889508</c:v>
                </c:pt>
                <c:pt idx="1229">
                  <c:v>-0.36844698941066573</c:v>
                </c:pt>
                <c:pt idx="1230">
                  <c:v>-0.36005172904243632</c:v>
                </c:pt>
                <c:pt idx="1231">
                  <c:v>-0.35165646867420702</c:v>
                </c:pt>
                <c:pt idx="1232">
                  <c:v>-0.33486594793774832</c:v>
                </c:pt>
                <c:pt idx="1233">
                  <c:v>-0.31807542720128967</c:v>
                </c:pt>
                <c:pt idx="1234">
                  <c:v>-0.30968016683306027</c:v>
                </c:pt>
                <c:pt idx="1235">
                  <c:v>-0.29288964609660156</c:v>
                </c:pt>
                <c:pt idx="1236">
                  <c:v>-0.27609912536014286</c:v>
                </c:pt>
                <c:pt idx="1237">
                  <c:v>-0.25930860462368416</c:v>
                </c:pt>
                <c:pt idx="1238">
                  <c:v>-0.25091334425545481</c:v>
                </c:pt>
                <c:pt idx="1239">
                  <c:v>-0.22572756315076672</c:v>
                </c:pt>
                <c:pt idx="1240">
                  <c:v>-0.20893704241430802</c:v>
                </c:pt>
                <c:pt idx="1241">
                  <c:v>-0.19214652167784929</c:v>
                </c:pt>
                <c:pt idx="1242">
                  <c:v>-0.17535600094139062</c:v>
                </c:pt>
                <c:pt idx="1243">
                  <c:v>-0.15856548020493191</c:v>
                </c:pt>
                <c:pt idx="1244">
                  <c:v>-0.13337969910024386</c:v>
                </c:pt>
                <c:pt idx="1245">
                  <c:v>-0.10819391799555581</c:v>
                </c:pt>
                <c:pt idx="1246">
                  <c:v>-9.9798657627326468E-2</c:v>
                </c:pt>
                <c:pt idx="1247">
                  <c:v>-7.4612876522638413E-2</c:v>
                </c:pt>
                <c:pt idx="1248">
                  <c:v>-4.1031835049721008E-2</c:v>
                </c:pt>
                <c:pt idx="1249">
                  <c:v>-2.4241314313262301E-2</c:v>
                </c:pt>
                <c:pt idx="1250">
                  <c:v>9.3397271596551042E-3</c:v>
                </c:pt>
                <c:pt idx="1251">
                  <c:v>3.4525508264343155E-2</c:v>
                </c:pt>
                <c:pt idx="1252">
                  <c:v>5.9711289369031195E-2</c:v>
                </c:pt>
                <c:pt idx="1253">
                  <c:v>9.3292330841948615E-2</c:v>
                </c:pt>
                <c:pt idx="1254">
                  <c:v>0.12687337231486603</c:v>
                </c:pt>
                <c:pt idx="1255">
                  <c:v>0.15205915341955409</c:v>
                </c:pt>
                <c:pt idx="1256">
                  <c:v>0.18564019489247149</c:v>
                </c:pt>
                <c:pt idx="1257">
                  <c:v>0.2192212363653889</c:v>
                </c:pt>
                <c:pt idx="1258">
                  <c:v>0.25280227783830628</c:v>
                </c:pt>
                <c:pt idx="1259">
                  <c:v>0.28638331931122368</c:v>
                </c:pt>
                <c:pt idx="1260">
                  <c:v>0.31996436078414109</c:v>
                </c:pt>
                <c:pt idx="1261">
                  <c:v>0.35354540225705849</c:v>
                </c:pt>
                <c:pt idx="1262">
                  <c:v>0.39552170409820525</c:v>
                </c:pt>
                <c:pt idx="1263">
                  <c:v>0.42070748520289331</c:v>
                </c:pt>
                <c:pt idx="1264">
                  <c:v>0.46268378704404006</c:v>
                </c:pt>
                <c:pt idx="1265">
                  <c:v>0.48786956814872812</c:v>
                </c:pt>
                <c:pt idx="1266">
                  <c:v>0.52145060962164558</c:v>
                </c:pt>
                <c:pt idx="1267">
                  <c:v>0.52984586998987493</c:v>
                </c:pt>
                <c:pt idx="1268">
                  <c:v>0.52145060962164558</c:v>
                </c:pt>
                <c:pt idx="1269">
                  <c:v>0.52145060962164558</c:v>
                </c:pt>
                <c:pt idx="1270">
                  <c:v>0.52984586998987493</c:v>
                </c:pt>
                <c:pt idx="1271">
                  <c:v>0.52145060962164558</c:v>
                </c:pt>
                <c:pt idx="1272">
                  <c:v>0.52145060962164558</c:v>
                </c:pt>
                <c:pt idx="1273">
                  <c:v>0.52984586998987493</c:v>
                </c:pt>
                <c:pt idx="1274">
                  <c:v>0.52145060962164558</c:v>
                </c:pt>
                <c:pt idx="1275">
                  <c:v>0.52145060962164558</c:v>
                </c:pt>
                <c:pt idx="1276">
                  <c:v>0.52145060962164558</c:v>
                </c:pt>
                <c:pt idx="1277">
                  <c:v>0.52145060962164558</c:v>
                </c:pt>
                <c:pt idx="1278">
                  <c:v>0.52984586998987493</c:v>
                </c:pt>
                <c:pt idx="1279">
                  <c:v>0.52145060962164558</c:v>
                </c:pt>
                <c:pt idx="1280">
                  <c:v>0.52145060962164558</c:v>
                </c:pt>
                <c:pt idx="1281">
                  <c:v>0.52145060962164558</c:v>
                </c:pt>
                <c:pt idx="1282">
                  <c:v>0.52145060962164558</c:v>
                </c:pt>
                <c:pt idx="1283">
                  <c:v>0.52145060962164558</c:v>
                </c:pt>
                <c:pt idx="1284">
                  <c:v>0.52145060962164558</c:v>
                </c:pt>
                <c:pt idx="1285">
                  <c:v>0.52145060962164558</c:v>
                </c:pt>
                <c:pt idx="1286">
                  <c:v>0.52145060962164558</c:v>
                </c:pt>
                <c:pt idx="1287">
                  <c:v>0.52145060962164558</c:v>
                </c:pt>
                <c:pt idx="1288">
                  <c:v>0.52145060962164558</c:v>
                </c:pt>
                <c:pt idx="1289">
                  <c:v>0.52145060962164558</c:v>
                </c:pt>
                <c:pt idx="1290">
                  <c:v>0.52145060962164558</c:v>
                </c:pt>
                <c:pt idx="1291">
                  <c:v>0.52145060962164558</c:v>
                </c:pt>
                <c:pt idx="1292">
                  <c:v>0.52984586998987493</c:v>
                </c:pt>
                <c:pt idx="1293">
                  <c:v>0.52145060962164558</c:v>
                </c:pt>
                <c:pt idx="1294">
                  <c:v>0.52145060962164558</c:v>
                </c:pt>
                <c:pt idx="1295">
                  <c:v>0.52145060962164558</c:v>
                </c:pt>
                <c:pt idx="1296">
                  <c:v>0.52145060962164558</c:v>
                </c:pt>
                <c:pt idx="1297">
                  <c:v>0.52145060962164558</c:v>
                </c:pt>
                <c:pt idx="1298">
                  <c:v>0.52145060962164558</c:v>
                </c:pt>
                <c:pt idx="1299">
                  <c:v>0.52145060962164558</c:v>
                </c:pt>
                <c:pt idx="1300">
                  <c:v>0.52145060962164558</c:v>
                </c:pt>
                <c:pt idx="1301">
                  <c:v>0.52145060962164558</c:v>
                </c:pt>
                <c:pt idx="1302">
                  <c:v>0.52145060962164558</c:v>
                </c:pt>
                <c:pt idx="1303">
                  <c:v>0.52145060962164558</c:v>
                </c:pt>
                <c:pt idx="1304">
                  <c:v>0.52145060962164558</c:v>
                </c:pt>
                <c:pt idx="1305">
                  <c:v>0.52145060962164558</c:v>
                </c:pt>
                <c:pt idx="1306">
                  <c:v>0.52145060962164558</c:v>
                </c:pt>
                <c:pt idx="1307">
                  <c:v>0.52145060962164558</c:v>
                </c:pt>
                <c:pt idx="1308">
                  <c:v>0.52145060962164558</c:v>
                </c:pt>
                <c:pt idx="1309">
                  <c:v>0.52145060962164558</c:v>
                </c:pt>
                <c:pt idx="1310">
                  <c:v>0.52145060962164558</c:v>
                </c:pt>
                <c:pt idx="1311">
                  <c:v>0.52145060962164558</c:v>
                </c:pt>
                <c:pt idx="1312">
                  <c:v>0.52145060962164558</c:v>
                </c:pt>
                <c:pt idx="1313">
                  <c:v>0.52145060962164558</c:v>
                </c:pt>
                <c:pt idx="1314">
                  <c:v>0.52145060962164558</c:v>
                </c:pt>
                <c:pt idx="1315">
                  <c:v>0.52984586998987493</c:v>
                </c:pt>
                <c:pt idx="1316">
                  <c:v>0.52145060962164558</c:v>
                </c:pt>
                <c:pt idx="1317">
                  <c:v>0.52145060962164558</c:v>
                </c:pt>
                <c:pt idx="1318">
                  <c:v>0.52145060962164558</c:v>
                </c:pt>
                <c:pt idx="1319">
                  <c:v>0.52145060962164558</c:v>
                </c:pt>
                <c:pt idx="1320">
                  <c:v>0.52145060962164558</c:v>
                </c:pt>
                <c:pt idx="1321">
                  <c:v>0.52145060962164558</c:v>
                </c:pt>
                <c:pt idx="1322">
                  <c:v>0.52145060962164558</c:v>
                </c:pt>
                <c:pt idx="1323">
                  <c:v>0.52145060962164558</c:v>
                </c:pt>
                <c:pt idx="1324">
                  <c:v>0.52145060962164558</c:v>
                </c:pt>
                <c:pt idx="1325">
                  <c:v>0.52145060962164558</c:v>
                </c:pt>
                <c:pt idx="1326">
                  <c:v>0.52145060962164558</c:v>
                </c:pt>
                <c:pt idx="1327">
                  <c:v>0.52145060962164558</c:v>
                </c:pt>
                <c:pt idx="1328">
                  <c:v>0.52145060962164558</c:v>
                </c:pt>
                <c:pt idx="1329">
                  <c:v>0.52145060962164558</c:v>
                </c:pt>
                <c:pt idx="1330">
                  <c:v>0.52145060962164558</c:v>
                </c:pt>
                <c:pt idx="1331">
                  <c:v>0.52145060962164558</c:v>
                </c:pt>
                <c:pt idx="1332">
                  <c:v>0.52145060962164558</c:v>
                </c:pt>
                <c:pt idx="1333">
                  <c:v>0.52145060962164558</c:v>
                </c:pt>
                <c:pt idx="1334">
                  <c:v>0.52145060962164558</c:v>
                </c:pt>
                <c:pt idx="1335">
                  <c:v>0.52145060962164558</c:v>
                </c:pt>
                <c:pt idx="1336">
                  <c:v>0.52145060962164558</c:v>
                </c:pt>
                <c:pt idx="1337">
                  <c:v>0.52145060962164558</c:v>
                </c:pt>
                <c:pt idx="1338">
                  <c:v>0.52145060962164558</c:v>
                </c:pt>
                <c:pt idx="1339">
                  <c:v>0.52145060962164558</c:v>
                </c:pt>
                <c:pt idx="1340">
                  <c:v>0.52145060962164558</c:v>
                </c:pt>
                <c:pt idx="1341">
                  <c:v>0.52145060962164558</c:v>
                </c:pt>
                <c:pt idx="1342">
                  <c:v>0.52145060962164558</c:v>
                </c:pt>
                <c:pt idx="1343">
                  <c:v>0.52145060962164558</c:v>
                </c:pt>
                <c:pt idx="1344">
                  <c:v>0.52145060962164558</c:v>
                </c:pt>
                <c:pt idx="1345">
                  <c:v>0.52145060962164558</c:v>
                </c:pt>
                <c:pt idx="1346">
                  <c:v>0.52145060962164558</c:v>
                </c:pt>
                <c:pt idx="1347">
                  <c:v>0.52145060962164558</c:v>
                </c:pt>
                <c:pt idx="1348">
                  <c:v>0.52145060962164558</c:v>
                </c:pt>
                <c:pt idx="1349">
                  <c:v>0.52145060962164558</c:v>
                </c:pt>
                <c:pt idx="1350">
                  <c:v>0.52145060962164558</c:v>
                </c:pt>
                <c:pt idx="1351">
                  <c:v>0.52145060962164558</c:v>
                </c:pt>
                <c:pt idx="1352">
                  <c:v>0.52145060962164558</c:v>
                </c:pt>
                <c:pt idx="1353">
                  <c:v>0.52145060962164558</c:v>
                </c:pt>
                <c:pt idx="1354">
                  <c:v>0.52145060962164558</c:v>
                </c:pt>
                <c:pt idx="1355">
                  <c:v>0.52145060962164558</c:v>
                </c:pt>
                <c:pt idx="1356">
                  <c:v>0.52145060962164558</c:v>
                </c:pt>
                <c:pt idx="1357">
                  <c:v>0.52145060962164558</c:v>
                </c:pt>
                <c:pt idx="1358">
                  <c:v>0.52145060962164558</c:v>
                </c:pt>
                <c:pt idx="1359">
                  <c:v>0.52984586998987493</c:v>
                </c:pt>
                <c:pt idx="1360">
                  <c:v>0.52145060962164558</c:v>
                </c:pt>
                <c:pt idx="1361">
                  <c:v>0.52984586998987493</c:v>
                </c:pt>
                <c:pt idx="1362">
                  <c:v>0.52145060962164558</c:v>
                </c:pt>
                <c:pt idx="1363">
                  <c:v>0.52145060962164558</c:v>
                </c:pt>
                <c:pt idx="1364">
                  <c:v>0.52145060962164558</c:v>
                </c:pt>
                <c:pt idx="1365">
                  <c:v>0.52145060962164558</c:v>
                </c:pt>
                <c:pt idx="1366">
                  <c:v>0.52984586998987493</c:v>
                </c:pt>
                <c:pt idx="1367">
                  <c:v>0.52984586998987493</c:v>
                </c:pt>
                <c:pt idx="1368">
                  <c:v>0.52145060962164558</c:v>
                </c:pt>
                <c:pt idx="1369">
                  <c:v>0.52984586998987493</c:v>
                </c:pt>
                <c:pt idx="1370">
                  <c:v>0.52984586998987493</c:v>
                </c:pt>
                <c:pt idx="1371">
                  <c:v>0.52145060962164558</c:v>
                </c:pt>
                <c:pt idx="1372">
                  <c:v>0.52145060962164558</c:v>
                </c:pt>
                <c:pt idx="1373">
                  <c:v>0.52145060962164558</c:v>
                </c:pt>
                <c:pt idx="1374">
                  <c:v>0.52145060962164558</c:v>
                </c:pt>
                <c:pt idx="1375">
                  <c:v>0.52145060962164558</c:v>
                </c:pt>
                <c:pt idx="1376">
                  <c:v>0.52145060962164558</c:v>
                </c:pt>
                <c:pt idx="1377">
                  <c:v>0.52984586998987493</c:v>
                </c:pt>
                <c:pt idx="1378">
                  <c:v>0.52984586998987493</c:v>
                </c:pt>
                <c:pt idx="1379">
                  <c:v>0.52145060962164558</c:v>
                </c:pt>
                <c:pt idx="1380">
                  <c:v>0.52984586998987493</c:v>
                </c:pt>
                <c:pt idx="1381">
                  <c:v>0.52984586998987493</c:v>
                </c:pt>
                <c:pt idx="1382">
                  <c:v>0.52145060962164558</c:v>
                </c:pt>
                <c:pt idx="1383">
                  <c:v>0.52145060962164558</c:v>
                </c:pt>
                <c:pt idx="1384">
                  <c:v>0.52145060962164558</c:v>
                </c:pt>
                <c:pt idx="1385">
                  <c:v>0.52145060962164558</c:v>
                </c:pt>
                <c:pt idx="1386">
                  <c:v>0.52145060962164558</c:v>
                </c:pt>
                <c:pt idx="1387">
                  <c:v>0.52145060962164558</c:v>
                </c:pt>
                <c:pt idx="1388">
                  <c:v>0.52145060962164558</c:v>
                </c:pt>
                <c:pt idx="1389">
                  <c:v>0.52984586998987493</c:v>
                </c:pt>
                <c:pt idx="1390">
                  <c:v>0.52145060962164558</c:v>
                </c:pt>
                <c:pt idx="1391">
                  <c:v>0.52984586998987493</c:v>
                </c:pt>
                <c:pt idx="1392">
                  <c:v>0.52984586998987493</c:v>
                </c:pt>
                <c:pt idx="1393">
                  <c:v>0.52145060962164558</c:v>
                </c:pt>
                <c:pt idx="1394">
                  <c:v>0.52984586998987493</c:v>
                </c:pt>
                <c:pt idx="1395">
                  <c:v>0.52984586998987493</c:v>
                </c:pt>
                <c:pt idx="1396">
                  <c:v>0.52984586998987493</c:v>
                </c:pt>
                <c:pt idx="1397">
                  <c:v>0.52984586998987493</c:v>
                </c:pt>
                <c:pt idx="1398">
                  <c:v>0.52984586998987493</c:v>
                </c:pt>
                <c:pt idx="1399">
                  <c:v>0.52984586998987493</c:v>
                </c:pt>
                <c:pt idx="1400">
                  <c:v>0.52984586998987493</c:v>
                </c:pt>
                <c:pt idx="1401">
                  <c:v>0.52984586998987493</c:v>
                </c:pt>
                <c:pt idx="1402">
                  <c:v>0.52984586998987493</c:v>
                </c:pt>
                <c:pt idx="1403">
                  <c:v>0.52145060962164558</c:v>
                </c:pt>
                <c:pt idx="1404">
                  <c:v>0.52984586998987493</c:v>
                </c:pt>
                <c:pt idx="1405">
                  <c:v>0.52145060962164558</c:v>
                </c:pt>
                <c:pt idx="1406">
                  <c:v>0.52145060962164558</c:v>
                </c:pt>
                <c:pt idx="1407">
                  <c:v>0.52984586998987493</c:v>
                </c:pt>
                <c:pt idx="1408">
                  <c:v>0.52984586998987493</c:v>
                </c:pt>
                <c:pt idx="1409">
                  <c:v>0.52984586998987493</c:v>
                </c:pt>
                <c:pt idx="1410">
                  <c:v>0.52984586998987493</c:v>
                </c:pt>
                <c:pt idx="1411">
                  <c:v>0.52984586998987493</c:v>
                </c:pt>
                <c:pt idx="1412">
                  <c:v>0.52145060962164558</c:v>
                </c:pt>
                <c:pt idx="1413">
                  <c:v>0.52984586998987493</c:v>
                </c:pt>
                <c:pt idx="1414">
                  <c:v>0.52984586998987493</c:v>
                </c:pt>
                <c:pt idx="1415">
                  <c:v>0.52145060962164558</c:v>
                </c:pt>
                <c:pt idx="1416">
                  <c:v>0.52984586998987493</c:v>
                </c:pt>
                <c:pt idx="1417">
                  <c:v>0.52145060962164558</c:v>
                </c:pt>
                <c:pt idx="1418">
                  <c:v>0.52145060962164558</c:v>
                </c:pt>
                <c:pt idx="1419">
                  <c:v>0.52145060962164558</c:v>
                </c:pt>
                <c:pt idx="1420">
                  <c:v>0.52145060962164558</c:v>
                </c:pt>
                <c:pt idx="1421">
                  <c:v>0.52145060962164558</c:v>
                </c:pt>
                <c:pt idx="1422">
                  <c:v>0.51305534925341623</c:v>
                </c:pt>
                <c:pt idx="1423">
                  <c:v>0.51305534925341623</c:v>
                </c:pt>
                <c:pt idx="1424">
                  <c:v>0.51305534925341623</c:v>
                </c:pt>
                <c:pt idx="1425">
                  <c:v>0.50466008888518687</c:v>
                </c:pt>
                <c:pt idx="1426">
                  <c:v>0.50466008888518687</c:v>
                </c:pt>
                <c:pt idx="1427">
                  <c:v>0.50466008888518687</c:v>
                </c:pt>
                <c:pt idx="1428">
                  <c:v>0.49626482851695747</c:v>
                </c:pt>
                <c:pt idx="1429">
                  <c:v>0.49626482851695747</c:v>
                </c:pt>
                <c:pt idx="1430">
                  <c:v>0.49626482851695747</c:v>
                </c:pt>
                <c:pt idx="1431">
                  <c:v>0.49626482851695747</c:v>
                </c:pt>
                <c:pt idx="1432">
                  <c:v>0.47947430778049877</c:v>
                </c:pt>
                <c:pt idx="1433">
                  <c:v>0.48786956814872812</c:v>
                </c:pt>
                <c:pt idx="1434">
                  <c:v>0.47947430778049877</c:v>
                </c:pt>
                <c:pt idx="1435">
                  <c:v>0.47947430778049877</c:v>
                </c:pt>
                <c:pt idx="1436">
                  <c:v>0.47947430778049877</c:v>
                </c:pt>
                <c:pt idx="1437">
                  <c:v>0.47107904741226941</c:v>
                </c:pt>
                <c:pt idx="1438">
                  <c:v>0.46268378704404006</c:v>
                </c:pt>
                <c:pt idx="1439">
                  <c:v>0.45428852667581071</c:v>
                </c:pt>
                <c:pt idx="1440">
                  <c:v>0.45428852667581071</c:v>
                </c:pt>
                <c:pt idx="1441">
                  <c:v>0.44589326630758136</c:v>
                </c:pt>
                <c:pt idx="1442">
                  <c:v>0.43749800593935201</c:v>
                </c:pt>
                <c:pt idx="1443">
                  <c:v>0.42910274557112266</c:v>
                </c:pt>
                <c:pt idx="1444">
                  <c:v>0.42070748520289331</c:v>
                </c:pt>
                <c:pt idx="1445">
                  <c:v>0.41231222483466395</c:v>
                </c:pt>
                <c:pt idx="1446">
                  <c:v>0.40391696446643455</c:v>
                </c:pt>
                <c:pt idx="1447">
                  <c:v>0.39552170409820525</c:v>
                </c:pt>
                <c:pt idx="1448">
                  <c:v>0.3871264437299759</c:v>
                </c:pt>
                <c:pt idx="1449">
                  <c:v>0.3871264437299759</c:v>
                </c:pt>
                <c:pt idx="1450">
                  <c:v>0.3703359229935172</c:v>
                </c:pt>
                <c:pt idx="1451">
                  <c:v>0.36194066262528785</c:v>
                </c:pt>
                <c:pt idx="1452">
                  <c:v>0.34515014188882914</c:v>
                </c:pt>
                <c:pt idx="1453">
                  <c:v>0.33675488152059974</c:v>
                </c:pt>
                <c:pt idx="1454">
                  <c:v>0.31996436078414109</c:v>
                </c:pt>
                <c:pt idx="1455">
                  <c:v>0.30317384004768239</c:v>
                </c:pt>
                <c:pt idx="1456">
                  <c:v>0.28638331931122368</c:v>
                </c:pt>
                <c:pt idx="1457">
                  <c:v>0.27798805894299433</c:v>
                </c:pt>
                <c:pt idx="1458">
                  <c:v>0.26959279857476504</c:v>
                </c:pt>
                <c:pt idx="1459">
                  <c:v>0.24440701747007695</c:v>
                </c:pt>
                <c:pt idx="1460">
                  <c:v>0.22761649673361825</c:v>
                </c:pt>
                <c:pt idx="1461">
                  <c:v>0.21082597599715955</c:v>
                </c:pt>
                <c:pt idx="1462">
                  <c:v>0.19403545526070085</c:v>
                </c:pt>
                <c:pt idx="1463">
                  <c:v>0.17724493452424214</c:v>
                </c:pt>
                <c:pt idx="1464">
                  <c:v>0.16045441378778344</c:v>
                </c:pt>
                <c:pt idx="1465">
                  <c:v>0.13526863268309539</c:v>
                </c:pt>
                <c:pt idx="1466">
                  <c:v>0.11847811194663667</c:v>
                </c:pt>
                <c:pt idx="1467">
                  <c:v>9.3292330841948615E-2</c:v>
                </c:pt>
                <c:pt idx="1468">
                  <c:v>6.810654973726056E-2</c:v>
                </c:pt>
                <c:pt idx="1469">
                  <c:v>4.2920768632572506E-2</c:v>
                </c:pt>
                <c:pt idx="1470">
                  <c:v>2.6130247896113807E-2</c:v>
                </c:pt>
                <c:pt idx="1471">
                  <c:v>9.4446679142575277E-4</c:v>
                </c:pt>
                <c:pt idx="1472">
                  <c:v>-3.2636574681491656E-2</c:v>
                </c:pt>
                <c:pt idx="1473">
                  <c:v>-5.7822355786179711E-2</c:v>
                </c:pt>
                <c:pt idx="1474">
                  <c:v>-9.1403397259097116E-2</c:v>
                </c:pt>
                <c:pt idx="1475">
                  <c:v>-0.11658917836378517</c:v>
                </c:pt>
                <c:pt idx="1476">
                  <c:v>-0.15017021983670256</c:v>
                </c:pt>
                <c:pt idx="1477">
                  <c:v>-0.17535600094139062</c:v>
                </c:pt>
                <c:pt idx="1478">
                  <c:v>-0.20893704241430802</c:v>
                </c:pt>
                <c:pt idx="1479">
                  <c:v>-0.24251808388722543</c:v>
                </c:pt>
                <c:pt idx="1480">
                  <c:v>-0.27609912536014286</c:v>
                </c:pt>
                <c:pt idx="1481">
                  <c:v>-0.31807542720128967</c:v>
                </c:pt>
                <c:pt idx="1482">
                  <c:v>-0.35165646867420702</c:v>
                </c:pt>
                <c:pt idx="1483">
                  <c:v>-0.38523751014712437</c:v>
                </c:pt>
                <c:pt idx="1484">
                  <c:v>-0.42721381198827119</c:v>
                </c:pt>
                <c:pt idx="1485">
                  <c:v>-0.45239959309295918</c:v>
                </c:pt>
                <c:pt idx="1486">
                  <c:v>-0.48598063456587665</c:v>
                </c:pt>
                <c:pt idx="1487">
                  <c:v>-0.519561676038794</c:v>
                </c:pt>
                <c:pt idx="1488">
                  <c:v>-0.5363521967752527</c:v>
                </c:pt>
                <c:pt idx="1489">
                  <c:v>-0.52795693640702335</c:v>
                </c:pt>
                <c:pt idx="1490">
                  <c:v>-0.519561676038794</c:v>
                </c:pt>
                <c:pt idx="1491">
                  <c:v>-0.52795693640702335</c:v>
                </c:pt>
                <c:pt idx="1492">
                  <c:v>-0.52795693640702335</c:v>
                </c:pt>
                <c:pt idx="1493">
                  <c:v>-0.52795693640702335</c:v>
                </c:pt>
                <c:pt idx="1494">
                  <c:v>-0.52795693640702335</c:v>
                </c:pt>
                <c:pt idx="1495">
                  <c:v>-0.52795693640702335</c:v>
                </c:pt>
                <c:pt idx="1496">
                  <c:v>-0.52795693640702335</c:v>
                </c:pt>
                <c:pt idx="1497">
                  <c:v>-0.52795693640702335</c:v>
                </c:pt>
                <c:pt idx="1498">
                  <c:v>-0.52795693640702335</c:v>
                </c:pt>
                <c:pt idx="1499">
                  <c:v>-0.52795693640702335</c:v>
                </c:pt>
                <c:pt idx="1500">
                  <c:v>-0.52795693640702335</c:v>
                </c:pt>
                <c:pt idx="1501">
                  <c:v>-0.52795693640702335</c:v>
                </c:pt>
                <c:pt idx="1502">
                  <c:v>-0.52795693640702335</c:v>
                </c:pt>
                <c:pt idx="1503">
                  <c:v>-0.52795693640702335</c:v>
                </c:pt>
                <c:pt idx="1504">
                  <c:v>-0.519561676038794</c:v>
                </c:pt>
                <c:pt idx="1505">
                  <c:v>-0.52795693640702335</c:v>
                </c:pt>
                <c:pt idx="1506">
                  <c:v>-0.52795693640702335</c:v>
                </c:pt>
                <c:pt idx="1507">
                  <c:v>-0.52795693640702335</c:v>
                </c:pt>
                <c:pt idx="1508">
                  <c:v>-0.52795693640702335</c:v>
                </c:pt>
                <c:pt idx="1509">
                  <c:v>-0.52795693640702335</c:v>
                </c:pt>
                <c:pt idx="1510">
                  <c:v>-0.52795693640702335</c:v>
                </c:pt>
                <c:pt idx="1511">
                  <c:v>-0.52795693640702335</c:v>
                </c:pt>
                <c:pt idx="1512">
                  <c:v>-0.519561676038794</c:v>
                </c:pt>
                <c:pt idx="1513">
                  <c:v>-0.52795693640702335</c:v>
                </c:pt>
                <c:pt idx="1514">
                  <c:v>-0.519561676038794</c:v>
                </c:pt>
                <c:pt idx="1515">
                  <c:v>-0.519561676038794</c:v>
                </c:pt>
                <c:pt idx="1516">
                  <c:v>-0.52795693640702335</c:v>
                </c:pt>
                <c:pt idx="1517">
                  <c:v>-0.519561676038794</c:v>
                </c:pt>
                <c:pt idx="1518">
                  <c:v>-0.52795693640702335</c:v>
                </c:pt>
                <c:pt idx="1519">
                  <c:v>-0.52795693640702335</c:v>
                </c:pt>
                <c:pt idx="1520">
                  <c:v>-0.52795693640702335</c:v>
                </c:pt>
                <c:pt idx="1521">
                  <c:v>-0.519561676038794</c:v>
                </c:pt>
                <c:pt idx="1522">
                  <c:v>-0.519561676038794</c:v>
                </c:pt>
                <c:pt idx="1523">
                  <c:v>-0.519561676038794</c:v>
                </c:pt>
                <c:pt idx="1524">
                  <c:v>-0.519561676038794</c:v>
                </c:pt>
                <c:pt idx="1525">
                  <c:v>-0.519561676038794</c:v>
                </c:pt>
                <c:pt idx="1526">
                  <c:v>-0.52795693640702335</c:v>
                </c:pt>
                <c:pt idx="1527">
                  <c:v>-0.519561676038794</c:v>
                </c:pt>
                <c:pt idx="1528">
                  <c:v>-0.519561676038794</c:v>
                </c:pt>
                <c:pt idx="1529">
                  <c:v>-0.519561676038794</c:v>
                </c:pt>
                <c:pt idx="1530">
                  <c:v>-0.519561676038794</c:v>
                </c:pt>
                <c:pt idx="1531">
                  <c:v>-0.519561676038794</c:v>
                </c:pt>
                <c:pt idx="1532">
                  <c:v>-0.52795693640702335</c:v>
                </c:pt>
                <c:pt idx="1533">
                  <c:v>-0.519561676038794</c:v>
                </c:pt>
                <c:pt idx="1534">
                  <c:v>-0.519561676038794</c:v>
                </c:pt>
                <c:pt idx="1535">
                  <c:v>-0.519561676038794</c:v>
                </c:pt>
                <c:pt idx="1536">
                  <c:v>-0.519561676038794</c:v>
                </c:pt>
                <c:pt idx="1537">
                  <c:v>-0.519561676038794</c:v>
                </c:pt>
                <c:pt idx="1538">
                  <c:v>-0.519561676038794</c:v>
                </c:pt>
                <c:pt idx="1539">
                  <c:v>-0.519561676038794</c:v>
                </c:pt>
                <c:pt idx="1540">
                  <c:v>-0.52795693640702335</c:v>
                </c:pt>
                <c:pt idx="1541">
                  <c:v>-0.519561676038794</c:v>
                </c:pt>
                <c:pt idx="1542">
                  <c:v>-0.52795693640702335</c:v>
                </c:pt>
                <c:pt idx="1543">
                  <c:v>-0.519561676038794</c:v>
                </c:pt>
                <c:pt idx="1544">
                  <c:v>-0.519561676038794</c:v>
                </c:pt>
                <c:pt idx="1545">
                  <c:v>-0.519561676038794</c:v>
                </c:pt>
                <c:pt idx="1546">
                  <c:v>-0.52795693640702335</c:v>
                </c:pt>
                <c:pt idx="1547">
                  <c:v>-0.52795693640702335</c:v>
                </c:pt>
                <c:pt idx="1548">
                  <c:v>-0.519561676038794</c:v>
                </c:pt>
                <c:pt idx="1549">
                  <c:v>-0.519561676038794</c:v>
                </c:pt>
                <c:pt idx="1550">
                  <c:v>-0.519561676038794</c:v>
                </c:pt>
                <c:pt idx="1551">
                  <c:v>-0.519561676038794</c:v>
                </c:pt>
                <c:pt idx="1552">
                  <c:v>-0.519561676038794</c:v>
                </c:pt>
                <c:pt idx="1553">
                  <c:v>-0.52795693640702335</c:v>
                </c:pt>
                <c:pt idx="1554">
                  <c:v>-0.519561676038794</c:v>
                </c:pt>
                <c:pt idx="1555">
                  <c:v>-0.519561676038794</c:v>
                </c:pt>
                <c:pt idx="1556">
                  <c:v>-0.519561676038794</c:v>
                </c:pt>
                <c:pt idx="1557">
                  <c:v>-0.52795693640702335</c:v>
                </c:pt>
                <c:pt idx="1558">
                  <c:v>-0.519561676038794</c:v>
                </c:pt>
                <c:pt idx="1559">
                  <c:v>-0.519561676038794</c:v>
                </c:pt>
                <c:pt idx="1560">
                  <c:v>-0.52795693640702335</c:v>
                </c:pt>
                <c:pt idx="1561">
                  <c:v>-0.519561676038794</c:v>
                </c:pt>
                <c:pt idx="1562">
                  <c:v>-0.519561676038794</c:v>
                </c:pt>
                <c:pt idx="1563">
                  <c:v>-0.519561676038794</c:v>
                </c:pt>
                <c:pt idx="1564">
                  <c:v>-0.519561676038794</c:v>
                </c:pt>
                <c:pt idx="1565">
                  <c:v>-0.52795693640702335</c:v>
                </c:pt>
                <c:pt idx="1566">
                  <c:v>-0.519561676038794</c:v>
                </c:pt>
                <c:pt idx="1567">
                  <c:v>-0.519561676038794</c:v>
                </c:pt>
                <c:pt idx="1568">
                  <c:v>-0.519561676038794</c:v>
                </c:pt>
                <c:pt idx="1569">
                  <c:v>-0.519561676038794</c:v>
                </c:pt>
                <c:pt idx="1570">
                  <c:v>-0.52795693640702335</c:v>
                </c:pt>
                <c:pt idx="1571">
                  <c:v>-0.519561676038794</c:v>
                </c:pt>
                <c:pt idx="1572">
                  <c:v>-0.519561676038794</c:v>
                </c:pt>
                <c:pt idx="1573">
                  <c:v>-0.52795693640702335</c:v>
                </c:pt>
                <c:pt idx="1574">
                  <c:v>-0.519561676038794</c:v>
                </c:pt>
                <c:pt idx="1575">
                  <c:v>-0.519561676038794</c:v>
                </c:pt>
                <c:pt idx="1576">
                  <c:v>-0.519561676038794</c:v>
                </c:pt>
                <c:pt idx="1577">
                  <c:v>-0.519561676038794</c:v>
                </c:pt>
                <c:pt idx="1578">
                  <c:v>-0.519561676038794</c:v>
                </c:pt>
                <c:pt idx="1579">
                  <c:v>-0.519561676038794</c:v>
                </c:pt>
                <c:pt idx="1580">
                  <c:v>-0.52795693640702335</c:v>
                </c:pt>
                <c:pt idx="1581">
                  <c:v>-0.52795693640702335</c:v>
                </c:pt>
                <c:pt idx="1582">
                  <c:v>-0.519561676038794</c:v>
                </c:pt>
                <c:pt idx="1583">
                  <c:v>-0.52795693640702335</c:v>
                </c:pt>
                <c:pt idx="1584">
                  <c:v>-0.52795693640702335</c:v>
                </c:pt>
                <c:pt idx="1585">
                  <c:v>-0.52795693640702335</c:v>
                </c:pt>
                <c:pt idx="1586">
                  <c:v>-0.519561676038794</c:v>
                </c:pt>
                <c:pt idx="1587">
                  <c:v>-0.519561676038794</c:v>
                </c:pt>
                <c:pt idx="1588">
                  <c:v>-0.52795693640702335</c:v>
                </c:pt>
                <c:pt idx="1589">
                  <c:v>-0.52795693640702335</c:v>
                </c:pt>
                <c:pt idx="1590">
                  <c:v>-0.52795693640702335</c:v>
                </c:pt>
                <c:pt idx="1591">
                  <c:v>-0.519561676038794</c:v>
                </c:pt>
                <c:pt idx="1592">
                  <c:v>-0.519561676038794</c:v>
                </c:pt>
                <c:pt idx="1593">
                  <c:v>-0.52795693640702335</c:v>
                </c:pt>
                <c:pt idx="1594">
                  <c:v>-0.52795693640702335</c:v>
                </c:pt>
                <c:pt idx="1595">
                  <c:v>-0.52795693640702335</c:v>
                </c:pt>
                <c:pt idx="1596">
                  <c:v>-0.52795693640702335</c:v>
                </c:pt>
                <c:pt idx="1597">
                  <c:v>-0.519561676038794</c:v>
                </c:pt>
                <c:pt idx="1598">
                  <c:v>-0.52795693640702335</c:v>
                </c:pt>
                <c:pt idx="1599">
                  <c:v>-0.52795693640702335</c:v>
                </c:pt>
                <c:pt idx="1600">
                  <c:v>-0.519561676038794</c:v>
                </c:pt>
                <c:pt idx="1601">
                  <c:v>-0.519561676038794</c:v>
                </c:pt>
                <c:pt idx="1602">
                  <c:v>-0.52795693640702335</c:v>
                </c:pt>
                <c:pt idx="1603">
                  <c:v>-0.519561676038794</c:v>
                </c:pt>
                <c:pt idx="1604">
                  <c:v>-0.52795693640702335</c:v>
                </c:pt>
                <c:pt idx="1605">
                  <c:v>-0.52795693640702335</c:v>
                </c:pt>
                <c:pt idx="1606">
                  <c:v>-0.52795693640702335</c:v>
                </c:pt>
                <c:pt idx="1607">
                  <c:v>-0.52795693640702335</c:v>
                </c:pt>
                <c:pt idx="1608">
                  <c:v>-0.52795693640702335</c:v>
                </c:pt>
                <c:pt idx="1609">
                  <c:v>-0.52795693640702335</c:v>
                </c:pt>
                <c:pt idx="1610">
                  <c:v>-0.52795693640702335</c:v>
                </c:pt>
                <c:pt idx="1611">
                  <c:v>-0.5363521967752527</c:v>
                </c:pt>
                <c:pt idx="1612">
                  <c:v>-0.52795693640702335</c:v>
                </c:pt>
                <c:pt idx="1613">
                  <c:v>-0.52795693640702335</c:v>
                </c:pt>
                <c:pt idx="1614">
                  <c:v>-0.52795693640702335</c:v>
                </c:pt>
                <c:pt idx="1615">
                  <c:v>-0.52795693640702335</c:v>
                </c:pt>
                <c:pt idx="1616">
                  <c:v>-0.52795693640702335</c:v>
                </c:pt>
                <c:pt idx="1617">
                  <c:v>-0.52795693640702335</c:v>
                </c:pt>
                <c:pt idx="1618">
                  <c:v>-0.52795693640702335</c:v>
                </c:pt>
                <c:pt idx="1619">
                  <c:v>-0.52795693640702335</c:v>
                </c:pt>
                <c:pt idx="1620">
                  <c:v>-0.52795693640702335</c:v>
                </c:pt>
                <c:pt idx="1621">
                  <c:v>-0.52795693640702335</c:v>
                </c:pt>
                <c:pt idx="1622">
                  <c:v>-0.52795693640702335</c:v>
                </c:pt>
                <c:pt idx="1623">
                  <c:v>-0.52795693640702335</c:v>
                </c:pt>
                <c:pt idx="1624">
                  <c:v>-0.52795693640702335</c:v>
                </c:pt>
                <c:pt idx="1625">
                  <c:v>-0.52795693640702335</c:v>
                </c:pt>
                <c:pt idx="1626">
                  <c:v>-0.52795693640702335</c:v>
                </c:pt>
                <c:pt idx="1627">
                  <c:v>-0.52795693640702335</c:v>
                </c:pt>
                <c:pt idx="1628">
                  <c:v>-0.52795693640702335</c:v>
                </c:pt>
                <c:pt idx="1629">
                  <c:v>-0.52795693640702335</c:v>
                </c:pt>
                <c:pt idx="1630">
                  <c:v>-0.52795693640702335</c:v>
                </c:pt>
                <c:pt idx="1631">
                  <c:v>-0.52795693640702335</c:v>
                </c:pt>
                <c:pt idx="1632">
                  <c:v>-0.52795693640702335</c:v>
                </c:pt>
                <c:pt idx="1633">
                  <c:v>-0.52795693640702335</c:v>
                </c:pt>
                <c:pt idx="1634">
                  <c:v>-0.519561676038794</c:v>
                </c:pt>
                <c:pt idx="1635">
                  <c:v>-0.519561676038794</c:v>
                </c:pt>
                <c:pt idx="1636">
                  <c:v>-0.519561676038794</c:v>
                </c:pt>
                <c:pt idx="1637">
                  <c:v>-0.519561676038794</c:v>
                </c:pt>
                <c:pt idx="1638">
                  <c:v>-0.519561676038794</c:v>
                </c:pt>
                <c:pt idx="1639">
                  <c:v>-0.519561676038794</c:v>
                </c:pt>
                <c:pt idx="1640">
                  <c:v>-0.519561676038794</c:v>
                </c:pt>
                <c:pt idx="1641">
                  <c:v>-0.51116641567056464</c:v>
                </c:pt>
                <c:pt idx="1642">
                  <c:v>-0.519561676038794</c:v>
                </c:pt>
                <c:pt idx="1643">
                  <c:v>-0.519561676038794</c:v>
                </c:pt>
                <c:pt idx="1644">
                  <c:v>-0.519561676038794</c:v>
                </c:pt>
                <c:pt idx="1645">
                  <c:v>-0.51116641567056464</c:v>
                </c:pt>
                <c:pt idx="1646">
                  <c:v>-0.51116641567056464</c:v>
                </c:pt>
                <c:pt idx="1647">
                  <c:v>-0.50277115530233529</c:v>
                </c:pt>
                <c:pt idx="1648">
                  <c:v>-0.50277115530233529</c:v>
                </c:pt>
                <c:pt idx="1649">
                  <c:v>-0.50277115530233529</c:v>
                </c:pt>
                <c:pt idx="1650">
                  <c:v>-0.50277115530233529</c:v>
                </c:pt>
                <c:pt idx="1651">
                  <c:v>-0.50277115530233529</c:v>
                </c:pt>
                <c:pt idx="1652">
                  <c:v>-0.494375894934106</c:v>
                </c:pt>
                <c:pt idx="1653">
                  <c:v>-0.494375894934106</c:v>
                </c:pt>
                <c:pt idx="1654">
                  <c:v>-0.48598063456587665</c:v>
                </c:pt>
                <c:pt idx="1655">
                  <c:v>-0.47758537419764729</c:v>
                </c:pt>
                <c:pt idx="1656">
                  <c:v>-0.47758537419764729</c:v>
                </c:pt>
                <c:pt idx="1657">
                  <c:v>-0.46919011382941794</c:v>
                </c:pt>
                <c:pt idx="1658">
                  <c:v>-0.46919011382941794</c:v>
                </c:pt>
                <c:pt idx="1659">
                  <c:v>-0.46079485346118859</c:v>
                </c:pt>
                <c:pt idx="1660">
                  <c:v>-0.46079485346118859</c:v>
                </c:pt>
                <c:pt idx="1661">
                  <c:v>-0.45239959309295918</c:v>
                </c:pt>
                <c:pt idx="1662">
                  <c:v>-0.44400433272472989</c:v>
                </c:pt>
                <c:pt idx="1663">
                  <c:v>-0.43560907235650054</c:v>
                </c:pt>
                <c:pt idx="1664">
                  <c:v>-0.43560907235650054</c:v>
                </c:pt>
                <c:pt idx="1665">
                  <c:v>-0.42721381198827119</c:v>
                </c:pt>
                <c:pt idx="1666">
                  <c:v>-0.41881855162004183</c:v>
                </c:pt>
                <c:pt idx="1667">
                  <c:v>-0.41042329125181248</c:v>
                </c:pt>
                <c:pt idx="1668">
                  <c:v>-0.40202803088358313</c:v>
                </c:pt>
                <c:pt idx="1669">
                  <c:v>-0.38523751014712437</c:v>
                </c:pt>
                <c:pt idx="1670">
                  <c:v>-0.38523751014712437</c:v>
                </c:pt>
                <c:pt idx="1671">
                  <c:v>-0.36844698941066573</c:v>
                </c:pt>
                <c:pt idx="1672">
                  <c:v>-0.36005172904243632</c:v>
                </c:pt>
                <c:pt idx="1673">
                  <c:v>-0.35165646867420702</c:v>
                </c:pt>
                <c:pt idx="1674">
                  <c:v>-0.34326120830597767</c:v>
                </c:pt>
                <c:pt idx="1675">
                  <c:v>-0.32647068756951897</c:v>
                </c:pt>
                <c:pt idx="1676">
                  <c:v>-0.30968016683306027</c:v>
                </c:pt>
                <c:pt idx="1677">
                  <c:v>-0.29288964609660156</c:v>
                </c:pt>
                <c:pt idx="1678">
                  <c:v>-0.28449438572837221</c:v>
                </c:pt>
                <c:pt idx="1679">
                  <c:v>-0.26770386499191351</c:v>
                </c:pt>
                <c:pt idx="1680">
                  <c:v>-0.25930860462368416</c:v>
                </c:pt>
                <c:pt idx="1681">
                  <c:v>-0.23412282351899608</c:v>
                </c:pt>
                <c:pt idx="1682">
                  <c:v>-0.21733230278253737</c:v>
                </c:pt>
                <c:pt idx="1683">
                  <c:v>-0.20893704241430802</c:v>
                </c:pt>
                <c:pt idx="1684">
                  <c:v>-0.17535600094139062</c:v>
                </c:pt>
                <c:pt idx="1685">
                  <c:v>-0.16696074057316126</c:v>
                </c:pt>
                <c:pt idx="1686">
                  <c:v>-0.14177495946847321</c:v>
                </c:pt>
                <c:pt idx="1687">
                  <c:v>-0.11658917836378517</c:v>
                </c:pt>
                <c:pt idx="1688">
                  <c:v>-9.9798657627326468E-2</c:v>
                </c:pt>
                <c:pt idx="1689">
                  <c:v>-7.4612876522638413E-2</c:v>
                </c:pt>
                <c:pt idx="1690">
                  <c:v>-5.7822355786179711E-2</c:v>
                </c:pt>
                <c:pt idx="1691">
                  <c:v>-2.4241314313262301E-2</c:v>
                </c:pt>
                <c:pt idx="1692">
                  <c:v>9.4446679142575277E-4</c:v>
                </c:pt>
                <c:pt idx="1693">
                  <c:v>1.7734987527884449E-2</c:v>
                </c:pt>
                <c:pt idx="1694">
                  <c:v>5.9711289369031195E-2</c:v>
                </c:pt>
                <c:pt idx="1695">
                  <c:v>7.6501810105489912E-2</c:v>
                </c:pt>
                <c:pt idx="1696">
                  <c:v>0.10168759121017797</c:v>
                </c:pt>
                <c:pt idx="1697">
                  <c:v>0.14366389305132471</c:v>
                </c:pt>
                <c:pt idx="1698">
                  <c:v>0.18564019489247149</c:v>
                </c:pt>
                <c:pt idx="1699">
                  <c:v>0.2024307156289302</c:v>
                </c:pt>
                <c:pt idx="1700">
                  <c:v>0.2360117571018476</c:v>
                </c:pt>
                <c:pt idx="1701">
                  <c:v>0.26959279857476504</c:v>
                </c:pt>
                <c:pt idx="1702">
                  <c:v>0.30317384004768239</c:v>
                </c:pt>
                <c:pt idx="1703">
                  <c:v>0.33675488152059974</c:v>
                </c:pt>
                <c:pt idx="1704">
                  <c:v>0.3703359229935172</c:v>
                </c:pt>
                <c:pt idx="1705">
                  <c:v>0.42070748520289331</c:v>
                </c:pt>
                <c:pt idx="1706">
                  <c:v>0.44589326630758136</c:v>
                </c:pt>
                <c:pt idx="1707">
                  <c:v>0.47947430778049877</c:v>
                </c:pt>
                <c:pt idx="1708">
                  <c:v>0.52145060962164558</c:v>
                </c:pt>
                <c:pt idx="1709">
                  <c:v>0.53824113035810428</c:v>
                </c:pt>
                <c:pt idx="1710">
                  <c:v>0.52145060962164558</c:v>
                </c:pt>
                <c:pt idx="1711">
                  <c:v>0.52984586998987493</c:v>
                </c:pt>
                <c:pt idx="1712">
                  <c:v>0.52145060962164558</c:v>
                </c:pt>
                <c:pt idx="1713">
                  <c:v>0.52984586998987493</c:v>
                </c:pt>
                <c:pt idx="1714">
                  <c:v>0.52145060962164558</c:v>
                </c:pt>
                <c:pt idx="1715">
                  <c:v>0.52145060962164558</c:v>
                </c:pt>
                <c:pt idx="1716">
                  <c:v>0.52145060962164558</c:v>
                </c:pt>
                <c:pt idx="1717">
                  <c:v>0.52145060962164558</c:v>
                </c:pt>
                <c:pt idx="1718">
                  <c:v>0.52984586998987493</c:v>
                </c:pt>
                <c:pt idx="1719">
                  <c:v>0.52145060962164558</c:v>
                </c:pt>
                <c:pt idx="1720">
                  <c:v>0.52145060962164558</c:v>
                </c:pt>
                <c:pt idx="1721">
                  <c:v>0.52145060962164558</c:v>
                </c:pt>
                <c:pt idx="1722">
                  <c:v>0.52145060962164558</c:v>
                </c:pt>
                <c:pt idx="1723">
                  <c:v>0.52145060962164558</c:v>
                </c:pt>
                <c:pt idx="1724">
                  <c:v>0.52145060962164558</c:v>
                </c:pt>
                <c:pt idx="1725">
                  <c:v>0.52145060962164558</c:v>
                </c:pt>
                <c:pt idx="1726">
                  <c:v>0.52984586998987493</c:v>
                </c:pt>
                <c:pt idx="1727">
                  <c:v>0.52145060962164558</c:v>
                </c:pt>
                <c:pt idx="1728">
                  <c:v>0.52984586998987493</c:v>
                </c:pt>
                <c:pt idx="1729">
                  <c:v>0.52145060962164558</c:v>
                </c:pt>
                <c:pt idx="1730">
                  <c:v>0.52145060962164558</c:v>
                </c:pt>
                <c:pt idx="1731">
                  <c:v>0.52145060962164558</c:v>
                </c:pt>
                <c:pt idx="1732">
                  <c:v>0.52984586998987493</c:v>
                </c:pt>
                <c:pt idx="1733">
                  <c:v>0.52145060962164558</c:v>
                </c:pt>
                <c:pt idx="1734">
                  <c:v>0.52145060962164558</c:v>
                </c:pt>
                <c:pt idx="1735">
                  <c:v>0.52145060962164558</c:v>
                </c:pt>
                <c:pt idx="1736">
                  <c:v>0.52145060962164558</c:v>
                </c:pt>
                <c:pt idx="1737">
                  <c:v>0.52145060962164558</c:v>
                </c:pt>
                <c:pt idx="1738">
                  <c:v>0.52145060962164558</c:v>
                </c:pt>
                <c:pt idx="1739">
                  <c:v>0.52145060962164558</c:v>
                </c:pt>
                <c:pt idx="1740">
                  <c:v>0.52145060962164558</c:v>
                </c:pt>
                <c:pt idx="1741">
                  <c:v>0.52145060962164558</c:v>
                </c:pt>
                <c:pt idx="1742">
                  <c:v>0.52145060962164558</c:v>
                </c:pt>
                <c:pt idx="1743">
                  <c:v>0.52145060962164558</c:v>
                </c:pt>
                <c:pt idx="1744">
                  <c:v>0.52145060962164558</c:v>
                </c:pt>
                <c:pt idx="1745">
                  <c:v>0.52145060962164558</c:v>
                </c:pt>
                <c:pt idx="1746">
                  <c:v>0.52145060962164558</c:v>
                </c:pt>
                <c:pt idx="1747">
                  <c:v>0.52145060962164558</c:v>
                </c:pt>
                <c:pt idx="1748">
                  <c:v>0.52145060962164558</c:v>
                </c:pt>
                <c:pt idx="1749">
                  <c:v>0.52145060962164558</c:v>
                </c:pt>
                <c:pt idx="1750">
                  <c:v>0.52984586998987493</c:v>
                </c:pt>
                <c:pt idx="1751">
                  <c:v>0.52145060962164558</c:v>
                </c:pt>
                <c:pt idx="1752">
                  <c:v>0.52145060962164558</c:v>
                </c:pt>
                <c:pt idx="1753">
                  <c:v>0.52145060962164558</c:v>
                </c:pt>
                <c:pt idx="1754">
                  <c:v>0.52984586998987493</c:v>
                </c:pt>
                <c:pt idx="1755">
                  <c:v>0.52145060962164558</c:v>
                </c:pt>
                <c:pt idx="1756">
                  <c:v>0.52145060962164558</c:v>
                </c:pt>
                <c:pt idx="1757">
                  <c:v>0.52145060962164558</c:v>
                </c:pt>
                <c:pt idx="1758">
                  <c:v>0.52145060962164558</c:v>
                </c:pt>
                <c:pt idx="1759">
                  <c:v>0.52145060962164558</c:v>
                </c:pt>
                <c:pt idx="1760">
                  <c:v>0.52145060962164558</c:v>
                </c:pt>
                <c:pt idx="1761">
                  <c:v>0.52145060962164558</c:v>
                </c:pt>
                <c:pt idx="1762">
                  <c:v>0.52145060962164558</c:v>
                </c:pt>
                <c:pt idx="1763">
                  <c:v>0.52145060962164558</c:v>
                </c:pt>
                <c:pt idx="1764">
                  <c:v>0.52145060962164558</c:v>
                </c:pt>
                <c:pt idx="1765">
                  <c:v>0.52145060962164558</c:v>
                </c:pt>
                <c:pt idx="1766">
                  <c:v>0.52145060962164558</c:v>
                </c:pt>
                <c:pt idx="1767">
                  <c:v>0.52145060962164558</c:v>
                </c:pt>
                <c:pt idx="1768">
                  <c:v>0.52145060962164558</c:v>
                </c:pt>
                <c:pt idx="1769">
                  <c:v>0.52145060962164558</c:v>
                </c:pt>
                <c:pt idx="1770">
                  <c:v>0.52145060962164558</c:v>
                </c:pt>
                <c:pt idx="1771">
                  <c:v>0.52145060962164558</c:v>
                </c:pt>
                <c:pt idx="1772">
                  <c:v>0.52145060962164558</c:v>
                </c:pt>
                <c:pt idx="1773">
                  <c:v>0.52145060962164558</c:v>
                </c:pt>
                <c:pt idx="1774">
                  <c:v>0.52145060962164558</c:v>
                </c:pt>
                <c:pt idx="1775">
                  <c:v>0.52145060962164558</c:v>
                </c:pt>
                <c:pt idx="1776">
                  <c:v>0.52145060962164558</c:v>
                </c:pt>
                <c:pt idx="1777">
                  <c:v>0.52145060962164558</c:v>
                </c:pt>
                <c:pt idx="1778">
                  <c:v>0.52145060962164558</c:v>
                </c:pt>
                <c:pt idx="1779">
                  <c:v>0.52145060962164558</c:v>
                </c:pt>
                <c:pt idx="1780">
                  <c:v>0.52145060962164558</c:v>
                </c:pt>
                <c:pt idx="1781">
                  <c:v>0.52145060962164558</c:v>
                </c:pt>
                <c:pt idx="1782">
                  <c:v>0.52145060962164558</c:v>
                </c:pt>
                <c:pt idx="1783">
                  <c:v>0.52145060962164558</c:v>
                </c:pt>
                <c:pt idx="1784">
                  <c:v>0.52145060962164558</c:v>
                </c:pt>
                <c:pt idx="1785">
                  <c:v>0.52145060962164558</c:v>
                </c:pt>
                <c:pt idx="1786">
                  <c:v>0.52145060962164558</c:v>
                </c:pt>
                <c:pt idx="1787">
                  <c:v>0.52145060962164558</c:v>
                </c:pt>
                <c:pt idx="1788">
                  <c:v>0.52145060962164558</c:v>
                </c:pt>
                <c:pt idx="1789">
                  <c:v>0.52145060962164558</c:v>
                </c:pt>
                <c:pt idx="1790">
                  <c:v>0.52984586998987493</c:v>
                </c:pt>
                <c:pt idx="1791">
                  <c:v>0.52145060962164558</c:v>
                </c:pt>
                <c:pt idx="1792">
                  <c:v>0.52145060962164558</c:v>
                </c:pt>
                <c:pt idx="1793">
                  <c:v>0.52145060962164558</c:v>
                </c:pt>
                <c:pt idx="1794">
                  <c:v>0.52145060962164558</c:v>
                </c:pt>
                <c:pt idx="1795">
                  <c:v>0.52145060962164558</c:v>
                </c:pt>
                <c:pt idx="1796">
                  <c:v>0.52145060962164558</c:v>
                </c:pt>
                <c:pt idx="1797">
                  <c:v>0.52145060962164558</c:v>
                </c:pt>
                <c:pt idx="1798">
                  <c:v>0.52145060962164558</c:v>
                </c:pt>
                <c:pt idx="1799">
                  <c:v>0.52145060962164558</c:v>
                </c:pt>
                <c:pt idx="1800">
                  <c:v>0.52145060962164558</c:v>
                </c:pt>
                <c:pt idx="1801">
                  <c:v>0.52145060962164558</c:v>
                </c:pt>
                <c:pt idx="1802">
                  <c:v>0.52145060962164558</c:v>
                </c:pt>
                <c:pt idx="1803">
                  <c:v>0.52145060962164558</c:v>
                </c:pt>
                <c:pt idx="1804">
                  <c:v>0.52145060962164558</c:v>
                </c:pt>
                <c:pt idx="1805">
                  <c:v>0.52145060962164558</c:v>
                </c:pt>
                <c:pt idx="1806">
                  <c:v>0.52145060962164558</c:v>
                </c:pt>
                <c:pt idx="1807">
                  <c:v>0.52984586998987493</c:v>
                </c:pt>
                <c:pt idx="1808">
                  <c:v>0.52145060962164558</c:v>
                </c:pt>
                <c:pt idx="1809">
                  <c:v>0.52984586998987493</c:v>
                </c:pt>
                <c:pt idx="1810">
                  <c:v>0.52145060962164558</c:v>
                </c:pt>
                <c:pt idx="1811">
                  <c:v>0.52145060962164558</c:v>
                </c:pt>
                <c:pt idx="1812">
                  <c:v>0.52145060962164558</c:v>
                </c:pt>
                <c:pt idx="1813">
                  <c:v>0.52145060962164558</c:v>
                </c:pt>
                <c:pt idx="1814">
                  <c:v>0.52984586998987493</c:v>
                </c:pt>
                <c:pt idx="1815">
                  <c:v>0.52145060962164558</c:v>
                </c:pt>
                <c:pt idx="1816">
                  <c:v>0.52145060962164558</c:v>
                </c:pt>
                <c:pt idx="1817">
                  <c:v>0.52984586998987493</c:v>
                </c:pt>
                <c:pt idx="1818">
                  <c:v>0.52145060962164558</c:v>
                </c:pt>
                <c:pt idx="1819">
                  <c:v>0.52145060962164558</c:v>
                </c:pt>
                <c:pt idx="1820">
                  <c:v>0.52145060962164558</c:v>
                </c:pt>
                <c:pt idx="1821">
                  <c:v>0.52145060962164558</c:v>
                </c:pt>
                <c:pt idx="1822">
                  <c:v>0.52984586998987493</c:v>
                </c:pt>
                <c:pt idx="1823">
                  <c:v>0.52984586998987493</c:v>
                </c:pt>
                <c:pt idx="1824">
                  <c:v>0.52145060962164558</c:v>
                </c:pt>
                <c:pt idx="1825">
                  <c:v>0.52145060962164558</c:v>
                </c:pt>
                <c:pt idx="1826">
                  <c:v>0.52984586998987493</c:v>
                </c:pt>
                <c:pt idx="1827">
                  <c:v>0.52984586998987493</c:v>
                </c:pt>
                <c:pt idx="1828">
                  <c:v>0.52984586998987493</c:v>
                </c:pt>
                <c:pt idx="1829">
                  <c:v>0.52145060962164558</c:v>
                </c:pt>
                <c:pt idx="1830">
                  <c:v>0.52145060962164558</c:v>
                </c:pt>
                <c:pt idx="1831">
                  <c:v>0.52145060962164558</c:v>
                </c:pt>
                <c:pt idx="1832">
                  <c:v>0.52984586998987493</c:v>
                </c:pt>
                <c:pt idx="1833">
                  <c:v>0.52984586998987493</c:v>
                </c:pt>
                <c:pt idx="1834">
                  <c:v>0.52145060962164558</c:v>
                </c:pt>
                <c:pt idx="1835">
                  <c:v>0.52145060962164558</c:v>
                </c:pt>
                <c:pt idx="1836">
                  <c:v>0.52984586998987493</c:v>
                </c:pt>
                <c:pt idx="1837">
                  <c:v>0.52984586998987493</c:v>
                </c:pt>
                <c:pt idx="1838">
                  <c:v>0.52984586998987493</c:v>
                </c:pt>
                <c:pt idx="1839">
                  <c:v>0.52984586998987493</c:v>
                </c:pt>
                <c:pt idx="1840">
                  <c:v>0.52984586998987493</c:v>
                </c:pt>
                <c:pt idx="1841">
                  <c:v>0.52984586998987493</c:v>
                </c:pt>
                <c:pt idx="1842">
                  <c:v>0.52984586998987493</c:v>
                </c:pt>
                <c:pt idx="1843">
                  <c:v>0.52984586998987493</c:v>
                </c:pt>
                <c:pt idx="1844">
                  <c:v>0.52984586998987493</c:v>
                </c:pt>
                <c:pt idx="1845">
                  <c:v>0.52984586998987493</c:v>
                </c:pt>
                <c:pt idx="1846">
                  <c:v>0.52145060962164558</c:v>
                </c:pt>
                <c:pt idx="1847">
                  <c:v>0.52984586998987493</c:v>
                </c:pt>
                <c:pt idx="1848">
                  <c:v>0.52984586998987493</c:v>
                </c:pt>
                <c:pt idx="1849">
                  <c:v>0.52145060962164558</c:v>
                </c:pt>
                <c:pt idx="1850">
                  <c:v>0.52984586998987493</c:v>
                </c:pt>
                <c:pt idx="1851">
                  <c:v>0.52984586998987493</c:v>
                </c:pt>
                <c:pt idx="1852">
                  <c:v>0.53824113035810428</c:v>
                </c:pt>
                <c:pt idx="1853">
                  <c:v>0.52145060962164558</c:v>
                </c:pt>
                <c:pt idx="1854">
                  <c:v>0.52145060962164558</c:v>
                </c:pt>
                <c:pt idx="1855">
                  <c:v>0.52145060962164558</c:v>
                </c:pt>
                <c:pt idx="1856">
                  <c:v>0.52145060962164558</c:v>
                </c:pt>
                <c:pt idx="1857">
                  <c:v>0.52145060962164558</c:v>
                </c:pt>
                <c:pt idx="1858">
                  <c:v>0.52145060962164558</c:v>
                </c:pt>
                <c:pt idx="1859">
                  <c:v>0.52145060962164558</c:v>
                </c:pt>
                <c:pt idx="1860">
                  <c:v>0.52145060962164558</c:v>
                </c:pt>
                <c:pt idx="1861">
                  <c:v>0.52145060962164558</c:v>
                </c:pt>
                <c:pt idx="1862">
                  <c:v>0.52145060962164558</c:v>
                </c:pt>
                <c:pt idx="1863">
                  <c:v>0.52145060962164558</c:v>
                </c:pt>
                <c:pt idx="1864">
                  <c:v>0.52145060962164558</c:v>
                </c:pt>
                <c:pt idx="1865">
                  <c:v>0.51305534925341623</c:v>
                </c:pt>
                <c:pt idx="1866">
                  <c:v>0.51305534925341623</c:v>
                </c:pt>
                <c:pt idx="1867">
                  <c:v>0.50466008888518687</c:v>
                </c:pt>
                <c:pt idx="1868">
                  <c:v>0.51305534925341623</c:v>
                </c:pt>
                <c:pt idx="1869">
                  <c:v>0.50466008888518687</c:v>
                </c:pt>
                <c:pt idx="1870">
                  <c:v>0.50466008888518687</c:v>
                </c:pt>
                <c:pt idx="1871">
                  <c:v>0.49626482851695747</c:v>
                </c:pt>
                <c:pt idx="1872">
                  <c:v>0.49626482851695747</c:v>
                </c:pt>
                <c:pt idx="1873">
                  <c:v>0.49626482851695747</c:v>
                </c:pt>
                <c:pt idx="1874">
                  <c:v>0.48786956814872812</c:v>
                </c:pt>
                <c:pt idx="1875">
                  <c:v>0.48786956814872812</c:v>
                </c:pt>
                <c:pt idx="1876">
                  <c:v>0.47947430778049877</c:v>
                </c:pt>
                <c:pt idx="1877">
                  <c:v>0.47947430778049877</c:v>
                </c:pt>
                <c:pt idx="1878">
                  <c:v>0.47947430778049877</c:v>
                </c:pt>
                <c:pt idx="1879">
                  <c:v>0.47107904741226941</c:v>
                </c:pt>
                <c:pt idx="1880">
                  <c:v>0.46268378704404006</c:v>
                </c:pt>
                <c:pt idx="1881">
                  <c:v>0.45428852667581071</c:v>
                </c:pt>
                <c:pt idx="1882">
                  <c:v>0.45428852667581071</c:v>
                </c:pt>
                <c:pt idx="1883">
                  <c:v>0.44589326630758136</c:v>
                </c:pt>
                <c:pt idx="1884">
                  <c:v>0.43749800593935201</c:v>
                </c:pt>
                <c:pt idx="1885">
                  <c:v>0.43749800593935201</c:v>
                </c:pt>
                <c:pt idx="1886">
                  <c:v>0.42910274557112266</c:v>
                </c:pt>
                <c:pt idx="1887">
                  <c:v>0.42070748520289331</c:v>
                </c:pt>
                <c:pt idx="1888">
                  <c:v>0.41231222483466395</c:v>
                </c:pt>
                <c:pt idx="1889">
                  <c:v>0.40391696446643455</c:v>
                </c:pt>
                <c:pt idx="1890">
                  <c:v>0.3871264437299759</c:v>
                </c:pt>
                <c:pt idx="1891">
                  <c:v>0.3871264437299759</c:v>
                </c:pt>
                <c:pt idx="1892">
                  <c:v>0.3703359229935172</c:v>
                </c:pt>
                <c:pt idx="1893">
                  <c:v>0.35354540225705849</c:v>
                </c:pt>
                <c:pt idx="1894">
                  <c:v>0.35354540225705849</c:v>
                </c:pt>
                <c:pt idx="1895">
                  <c:v>0.33675488152059974</c:v>
                </c:pt>
                <c:pt idx="1896">
                  <c:v>0.32835962115237044</c:v>
                </c:pt>
                <c:pt idx="1897">
                  <c:v>0.30317384004768239</c:v>
                </c:pt>
                <c:pt idx="1898">
                  <c:v>0.29477857967945303</c:v>
                </c:pt>
                <c:pt idx="1899">
                  <c:v>0.28638331931122368</c:v>
                </c:pt>
                <c:pt idx="1900">
                  <c:v>0.26959279857476504</c:v>
                </c:pt>
                <c:pt idx="1901">
                  <c:v>0.25280227783830628</c:v>
                </c:pt>
                <c:pt idx="1902">
                  <c:v>0.2360117571018476</c:v>
                </c:pt>
                <c:pt idx="1903">
                  <c:v>0.22761649673361825</c:v>
                </c:pt>
                <c:pt idx="1904">
                  <c:v>0.21082597599715955</c:v>
                </c:pt>
                <c:pt idx="1905">
                  <c:v>0.18564019489247149</c:v>
                </c:pt>
                <c:pt idx="1906">
                  <c:v>0.16884967415601279</c:v>
                </c:pt>
                <c:pt idx="1907">
                  <c:v>0.14366389305132471</c:v>
                </c:pt>
                <c:pt idx="1908">
                  <c:v>0.12687337231486603</c:v>
                </c:pt>
                <c:pt idx="1909">
                  <c:v>0.10168759121017797</c:v>
                </c:pt>
                <c:pt idx="1910">
                  <c:v>7.6501810105489912E-2</c:v>
                </c:pt>
                <c:pt idx="1911">
                  <c:v>5.9711289369031195E-2</c:v>
                </c:pt>
                <c:pt idx="1912">
                  <c:v>2.6130247896113807E-2</c:v>
                </c:pt>
                <c:pt idx="1913">
                  <c:v>9.4446679142575277E-4</c:v>
                </c:pt>
                <c:pt idx="1914">
                  <c:v>-1.584605394503295E-2</c:v>
                </c:pt>
                <c:pt idx="1915">
                  <c:v>-4.9427095417950359E-2</c:v>
                </c:pt>
                <c:pt idx="1916">
                  <c:v>-8.3008136890867765E-2</c:v>
                </c:pt>
                <c:pt idx="1917">
                  <c:v>-0.10819391799555581</c:v>
                </c:pt>
                <c:pt idx="1918">
                  <c:v>-0.13337969910024386</c:v>
                </c:pt>
                <c:pt idx="1919">
                  <c:v>-0.16696074057316126</c:v>
                </c:pt>
                <c:pt idx="1920">
                  <c:v>-0.20054178204607867</c:v>
                </c:pt>
                <c:pt idx="1921">
                  <c:v>-0.23412282351899608</c:v>
                </c:pt>
                <c:pt idx="1922">
                  <c:v>-0.26770386499191351</c:v>
                </c:pt>
                <c:pt idx="1923">
                  <c:v>-0.30128490646483091</c:v>
                </c:pt>
                <c:pt idx="1924">
                  <c:v>-0.33486594793774832</c:v>
                </c:pt>
                <c:pt idx="1925">
                  <c:v>-0.36844698941066573</c:v>
                </c:pt>
                <c:pt idx="1926">
                  <c:v>-0.41042329125181248</c:v>
                </c:pt>
                <c:pt idx="1927">
                  <c:v>-0.44400433272472989</c:v>
                </c:pt>
                <c:pt idx="1928">
                  <c:v>-0.48598063456587665</c:v>
                </c:pt>
                <c:pt idx="1929">
                  <c:v>-0.51116641567056464</c:v>
                </c:pt>
                <c:pt idx="1930">
                  <c:v>-0.5363521967752527</c:v>
                </c:pt>
                <c:pt idx="1931">
                  <c:v>-0.52795693640702335</c:v>
                </c:pt>
                <c:pt idx="1932">
                  <c:v>-0.519561676038794</c:v>
                </c:pt>
                <c:pt idx="1933">
                  <c:v>-0.519561676038794</c:v>
                </c:pt>
                <c:pt idx="1934">
                  <c:v>-0.519561676038794</c:v>
                </c:pt>
                <c:pt idx="1935">
                  <c:v>-0.519561676038794</c:v>
                </c:pt>
                <c:pt idx="1936">
                  <c:v>-0.519561676038794</c:v>
                </c:pt>
                <c:pt idx="1937">
                  <c:v>-0.52795693640702335</c:v>
                </c:pt>
                <c:pt idx="1938">
                  <c:v>-0.52795693640702335</c:v>
                </c:pt>
                <c:pt idx="1939">
                  <c:v>-0.519561676038794</c:v>
                </c:pt>
                <c:pt idx="1940">
                  <c:v>-0.52795693640702335</c:v>
                </c:pt>
                <c:pt idx="1941">
                  <c:v>-0.52795693640702335</c:v>
                </c:pt>
                <c:pt idx="1942">
                  <c:v>-0.52795693640702335</c:v>
                </c:pt>
                <c:pt idx="1943">
                  <c:v>-0.519561676038794</c:v>
                </c:pt>
                <c:pt idx="1944">
                  <c:v>-0.52795693640702335</c:v>
                </c:pt>
                <c:pt idx="1945">
                  <c:v>-0.52795693640702335</c:v>
                </c:pt>
                <c:pt idx="1946">
                  <c:v>-0.52795693640702335</c:v>
                </c:pt>
                <c:pt idx="1947">
                  <c:v>-0.519561676038794</c:v>
                </c:pt>
                <c:pt idx="1948">
                  <c:v>-0.52795693640702335</c:v>
                </c:pt>
                <c:pt idx="1949">
                  <c:v>-0.519561676038794</c:v>
                </c:pt>
                <c:pt idx="1950">
                  <c:v>-0.519561676038794</c:v>
                </c:pt>
                <c:pt idx="1951">
                  <c:v>-0.519561676038794</c:v>
                </c:pt>
                <c:pt idx="1952">
                  <c:v>-0.52795693640702335</c:v>
                </c:pt>
                <c:pt idx="1953">
                  <c:v>-0.519561676038794</c:v>
                </c:pt>
                <c:pt idx="1954">
                  <c:v>-0.519561676038794</c:v>
                </c:pt>
                <c:pt idx="1955">
                  <c:v>-0.519561676038794</c:v>
                </c:pt>
                <c:pt idx="1956">
                  <c:v>-0.519561676038794</c:v>
                </c:pt>
                <c:pt idx="1957">
                  <c:v>-0.519561676038794</c:v>
                </c:pt>
                <c:pt idx="1958">
                  <c:v>-0.52795693640702335</c:v>
                </c:pt>
                <c:pt idx="1959">
                  <c:v>-0.519561676038794</c:v>
                </c:pt>
                <c:pt idx="1960">
                  <c:v>-0.519561676038794</c:v>
                </c:pt>
                <c:pt idx="1961">
                  <c:v>-0.519561676038794</c:v>
                </c:pt>
                <c:pt idx="1962">
                  <c:v>-0.519561676038794</c:v>
                </c:pt>
                <c:pt idx="1963">
                  <c:v>-0.519561676038794</c:v>
                </c:pt>
                <c:pt idx="1964">
                  <c:v>-0.52795693640702335</c:v>
                </c:pt>
                <c:pt idx="1965">
                  <c:v>-0.52795693640702335</c:v>
                </c:pt>
                <c:pt idx="1966">
                  <c:v>-0.519561676038794</c:v>
                </c:pt>
                <c:pt idx="1967">
                  <c:v>-0.519561676038794</c:v>
                </c:pt>
                <c:pt idx="1968">
                  <c:v>-0.519561676038794</c:v>
                </c:pt>
                <c:pt idx="1969">
                  <c:v>-0.519561676038794</c:v>
                </c:pt>
                <c:pt idx="1970">
                  <c:v>-0.519561676038794</c:v>
                </c:pt>
                <c:pt idx="1971">
                  <c:v>-0.52795693640702335</c:v>
                </c:pt>
                <c:pt idx="1972">
                  <c:v>-0.519561676038794</c:v>
                </c:pt>
                <c:pt idx="1973">
                  <c:v>-0.52795693640702335</c:v>
                </c:pt>
                <c:pt idx="1974">
                  <c:v>-0.519561676038794</c:v>
                </c:pt>
                <c:pt idx="1975">
                  <c:v>-0.519561676038794</c:v>
                </c:pt>
                <c:pt idx="1976">
                  <c:v>-0.519561676038794</c:v>
                </c:pt>
                <c:pt idx="1977">
                  <c:v>-0.519561676038794</c:v>
                </c:pt>
                <c:pt idx="1978">
                  <c:v>-0.52795693640702335</c:v>
                </c:pt>
                <c:pt idx="1979">
                  <c:v>-0.519561676038794</c:v>
                </c:pt>
                <c:pt idx="1980">
                  <c:v>-0.519561676038794</c:v>
                </c:pt>
                <c:pt idx="1981">
                  <c:v>-0.519561676038794</c:v>
                </c:pt>
                <c:pt idx="1982">
                  <c:v>-0.519561676038794</c:v>
                </c:pt>
                <c:pt idx="1983">
                  <c:v>-0.519561676038794</c:v>
                </c:pt>
                <c:pt idx="1984">
                  <c:v>-0.52795693640702335</c:v>
                </c:pt>
                <c:pt idx="1985">
                  <c:v>-0.519561676038794</c:v>
                </c:pt>
                <c:pt idx="1986">
                  <c:v>-0.519561676038794</c:v>
                </c:pt>
                <c:pt idx="1987">
                  <c:v>-0.519561676038794</c:v>
                </c:pt>
                <c:pt idx="1988">
                  <c:v>-0.519561676038794</c:v>
                </c:pt>
                <c:pt idx="1989">
                  <c:v>-0.52795693640702335</c:v>
                </c:pt>
                <c:pt idx="1990">
                  <c:v>-0.519561676038794</c:v>
                </c:pt>
                <c:pt idx="1991">
                  <c:v>-0.519561676038794</c:v>
                </c:pt>
                <c:pt idx="1992">
                  <c:v>-0.52795693640702335</c:v>
                </c:pt>
                <c:pt idx="1993">
                  <c:v>-0.519561676038794</c:v>
                </c:pt>
                <c:pt idx="1994">
                  <c:v>-0.52795693640702335</c:v>
                </c:pt>
                <c:pt idx="1995">
                  <c:v>-0.519561676038794</c:v>
                </c:pt>
                <c:pt idx="1996">
                  <c:v>-0.52795693640702335</c:v>
                </c:pt>
                <c:pt idx="1997">
                  <c:v>-0.519561676038794</c:v>
                </c:pt>
                <c:pt idx="1998">
                  <c:v>-0.519561676038794</c:v>
                </c:pt>
                <c:pt idx="1999">
                  <c:v>-0.519561676038794</c:v>
                </c:pt>
                <c:pt idx="2000">
                  <c:v>-0.52795693640702335</c:v>
                </c:pt>
                <c:pt idx="2001">
                  <c:v>-0.519561676038794</c:v>
                </c:pt>
                <c:pt idx="2002">
                  <c:v>-0.519561676038794</c:v>
                </c:pt>
                <c:pt idx="2003">
                  <c:v>-0.519561676038794</c:v>
                </c:pt>
                <c:pt idx="2004">
                  <c:v>-0.52795693640702335</c:v>
                </c:pt>
                <c:pt idx="2005">
                  <c:v>-0.519561676038794</c:v>
                </c:pt>
                <c:pt idx="2006">
                  <c:v>-0.519561676038794</c:v>
                </c:pt>
                <c:pt idx="2007">
                  <c:v>-0.519561676038794</c:v>
                </c:pt>
                <c:pt idx="2008">
                  <c:v>-0.519561676038794</c:v>
                </c:pt>
                <c:pt idx="2009">
                  <c:v>-0.519561676038794</c:v>
                </c:pt>
                <c:pt idx="2010">
                  <c:v>-0.519561676038794</c:v>
                </c:pt>
                <c:pt idx="2011">
                  <c:v>-0.519561676038794</c:v>
                </c:pt>
                <c:pt idx="2012">
                  <c:v>-0.519561676038794</c:v>
                </c:pt>
                <c:pt idx="2013">
                  <c:v>-0.519561676038794</c:v>
                </c:pt>
                <c:pt idx="2014">
                  <c:v>-0.519561676038794</c:v>
                </c:pt>
                <c:pt idx="2015">
                  <c:v>-0.52795693640702335</c:v>
                </c:pt>
                <c:pt idx="2016">
                  <c:v>-0.519561676038794</c:v>
                </c:pt>
                <c:pt idx="2017">
                  <c:v>-0.519561676038794</c:v>
                </c:pt>
                <c:pt idx="2018">
                  <c:v>-0.52795693640702335</c:v>
                </c:pt>
                <c:pt idx="2019">
                  <c:v>-0.519561676038794</c:v>
                </c:pt>
                <c:pt idx="2020">
                  <c:v>-0.519561676038794</c:v>
                </c:pt>
                <c:pt idx="2021">
                  <c:v>-0.519561676038794</c:v>
                </c:pt>
                <c:pt idx="2022">
                  <c:v>-0.52795693640702335</c:v>
                </c:pt>
                <c:pt idx="2023">
                  <c:v>-0.52795693640702335</c:v>
                </c:pt>
                <c:pt idx="2024">
                  <c:v>-0.519561676038794</c:v>
                </c:pt>
                <c:pt idx="2025">
                  <c:v>-0.52795693640702335</c:v>
                </c:pt>
                <c:pt idx="2026">
                  <c:v>-0.519561676038794</c:v>
                </c:pt>
                <c:pt idx="2027">
                  <c:v>-0.52795693640702335</c:v>
                </c:pt>
                <c:pt idx="2028">
                  <c:v>-0.52795693640702335</c:v>
                </c:pt>
                <c:pt idx="2029">
                  <c:v>-0.519561676038794</c:v>
                </c:pt>
                <c:pt idx="2030">
                  <c:v>-0.519561676038794</c:v>
                </c:pt>
                <c:pt idx="2031">
                  <c:v>-0.52795693640702335</c:v>
                </c:pt>
                <c:pt idx="2032">
                  <c:v>-0.52795693640702335</c:v>
                </c:pt>
                <c:pt idx="2033">
                  <c:v>-0.52795693640702335</c:v>
                </c:pt>
                <c:pt idx="2034">
                  <c:v>-0.52795693640702335</c:v>
                </c:pt>
                <c:pt idx="2035">
                  <c:v>-0.519561676038794</c:v>
                </c:pt>
                <c:pt idx="2036">
                  <c:v>-0.52795693640702335</c:v>
                </c:pt>
                <c:pt idx="2037">
                  <c:v>-0.52795693640702335</c:v>
                </c:pt>
                <c:pt idx="2038">
                  <c:v>-0.52795693640702335</c:v>
                </c:pt>
                <c:pt idx="2039">
                  <c:v>-0.52795693640702335</c:v>
                </c:pt>
                <c:pt idx="2040">
                  <c:v>-0.52795693640702335</c:v>
                </c:pt>
                <c:pt idx="2041">
                  <c:v>-0.52795693640702335</c:v>
                </c:pt>
                <c:pt idx="2042">
                  <c:v>-0.52795693640702335</c:v>
                </c:pt>
                <c:pt idx="2043">
                  <c:v>-0.52795693640702335</c:v>
                </c:pt>
                <c:pt idx="2044">
                  <c:v>-0.52795693640702335</c:v>
                </c:pt>
                <c:pt idx="2045">
                  <c:v>-0.52795693640702335</c:v>
                </c:pt>
                <c:pt idx="2046">
                  <c:v>-0.52795693640702335</c:v>
                </c:pt>
                <c:pt idx="2047">
                  <c:v>-0.52795693640702335</c:v>
                </c:pt>
                <c:pt idx="2048">
                  <c:v>-0.52795693640702335</c:v>
                </c:pt>
                <c:pt idx="2049">
                  <c:v>-0.52795693640702335</c:v>
                </c:pt>
                <c:pt idx="2050">
                  <c:v>-0.52795693640702335</c:v>
                </c:pt>
                <c:pt idx="2051">
                  <c:v>-0.52795693640702335</c:v>
                </c:pt>
                <c:pt idx="2052">
                  <c:v>-0.52795693640702335</c:v>
                </c:pt>
                <c:pt idx="2053">
                  <c:v>-0.52795693640702335</c:v>
                </c:pt>
                <c:pt idx="2054">
                  <c:v>-0.52795693640702335</c:v>
                </c:pt>
                <c:pt idx="2055">
                  <c:v>-0.52795693640702335</c:v>
                </c:pt>
                <c:pt idx="2056">
                  <c:v>-0.52795693640702335</c:v>
                </c:pt>
                <c:pt idx="2057">
                  <c:v>-0.52795693640702335</c:v>
                </c:pt>
                <c:pt idx="2058">
                  <c:v>-0.5363521967752527</c:v>
                </c:pt>
                <c:pt idx="2059">
                  <c:v>-0.52795693640702335</c:v>
                </c:pt>
                <c:pt idx="2060">
                  <c:v>-0.52795693640702335</c:v>
                </c:pt>
                <c:pt idx="2061">
                  <c:v>-0.5363521967752527</c:v>
                </c:pt>
                <c:pt idx="2062">
                  <c:v>-0.52795693640702335</c:v>
                </c:pt>
                <c:pt idx="2063">
                  <c:v>-0.519561676038794</c:v>
                </c:pt>
                <c:pt idx="2064">
                  <c:v>-0.52795693640702335</c:v>
                </c:pt>
                <c:pt idx="2065">
                  <c:v>-0.52795693640702335</c:v>
                </c:pt>
                <c:pt idx="2066">
                  <c:v>-0.52795693640702335</c:v>
                </c:pt>
                <c:pt idx="2067">
                  <c:v>-0.52795693640702335</c:v>
                </c:pt>
                <c:pt idx="2068">
                  <c:v>-0.52795693640702335</c:v>
                </c:pt>
                <c:pt idx="2069">
                  <c:v>-0.52795693640702335</c:v>
                </c:pt>
                <c:pt idx="2070">
                  <c:v>-0.52795693640702335</c:v>
                </c:pt>
                <c:pt idx="2071">
                  <c:v>-0.519561676038794</c:v>
                </c:pt>
                <c:pt idx="2072">
                  <c:v>-0.52795693640702335</c:v>
                </c:pt>
                <c:pt idx="2073">
                  <c:v>-0.52795693640702335</c:v>
                </c:pt>
                <c:pt idx="2074">
                  <c:v>-0.52795693640702335</c:v>
                </c:pt>
                <c:pt idx="2075">
                  <c:v>-0.519561676038794</c:v>
                </c:pt>
                <c:pt idx="2076">
                  <c:v>-0.519561676038794</c:v>
                </c:pt>
                <c:pt idx="2077">
                  <c:v>-0.52795693640702335</c:v>
                </c:pt>
                <c:pt idx="2078">
                  <c:v>-0.519561676038794</c:v>
                </c:pt>
                <c:pt idx="2079">
                  <c:v>-0.52795693640702335</c:v>
                </c:pt>
                <c:pt idx="2080">
                  <c:v>-0.519561676038794</c:v>
                </c:pt>
                <c:pt idx="2081">
                  <c:v>-0.519561676038794</c:v>
                </c:pt>
                <c:pt idx="2082">
                  <c:v>-0.519561676038794</c:v>
                </c:pt>
                <c:pt idx="2083">
                  <c:v>-0.519561676038794</c:v>
                </c:pt>
                <c:pt idx="2084">
                  <c:v>-0.519561676038794</c:v>
                </c:pt>
                <c:pt idx="2085">
                  <c:v>-0.519561676038794</c:v>
                </c:pt>
                <c:pt idx="2086">
                  <c:v>-0.519561676038794</c:v>
                </c:pt>
                <c:pt idx="2087">
                  <c:v>-0.519561676038794</c:v>
                </c:pt>
                <c:pt idx="2088">
                  <c:v>-0.51116641567056464</c:v>
                </c:pt>
                <c:pt idx="2089">
                  <c:v>-0.51116641567056464</c:v>
                </c:pt>
                <c:pt idx="2090">
                  <c:v>-0.50277115530233529</c:v>
                </c:pt>
                <c:pt idx="2091">
                  <c:v>-0.50277115530233529</c:v>
                </c:pt>
                <c:pt idx="2092">
                  <c:v>-0.50277115530233529</c:v>
                </c:pt>
                <c:pt idx="2093">
                  <c:v>-0.50277115530233529</c:v>
                </c:pt>
                <c:pt idx="2094">
                  <c:v>-0.494375894934106</c:v>
                </c:pt>
                <c:pt idx="2095">
                  <c:v>-0.48598063456587665</c:v>
                </c:pt>
                <c:pt idx="2096">
                  <c:v>-0.494375894934106</c:v>
                </c:pt>
                <c:pt idx="2097">
                  <c:v>-0.494375894934106</c:v>
                </c:pt>
                <c:pt idx="2098">
                  <c:v>-0.48598063456587665</c:v>
                </c:pt>
                <c:pt idx="2099">
                  <c:v>-0.47758537419764729</c:v>
                </c:pt>
                <c:pt idx="2100">
                  <c:v>-0.46919011382941794</c:v>
                </c:pt>
                <c:pt idx="2101">
                  <c:v>-0.46079485346118859</c:v>
                </c:pt>
                <c:pt idx="2102">
                  <c:v>-0.46079485346118859</c:v>
                </c:pt>
                <c:pt idx="2103">
                  <c:v>-0.46079485346118859</c:v>
                </c:pt>
                <c:pt idx="2104">
                  <c:v>-0.45239959309295918</c:v>
                </c:pt>
                <c:pt idx="2105">
                  <c:v>-0.44400433272472989</c:v>
                </c:pt>
                <c:pt idx="2106">
                  <c:v>-0.43560907235650054</c:v>
                </c:pt>
                <c:pt idx="2107">
                  <c:v>-0.42721381198827119</c:v>
                </c:pt>
                <c:pt idx="2108">
                  <c:v>-0.42721381198827119</c:v>
                </c:pt>
                <c:pt idx="2109">
                  <c:v>-0.41042329125181248</c:v>
                </c:pt>
                <c:pt idx="2110">
                  <c:v>-0.41042329125181248</c:v>
                </c:pt>
                <c:pt idx="2111">
                  <c:v>-0.40202803088358313</c:v>
                </c:pt>
                <c:pt idx="2112">
                  <c:v>-0.38523751014712437</c:v>
                </c:pt>
                <c:pt idx="2113">
                  <c:v>-0.37684224977889508</c:v>
                </c:pt>
                <c:pt idx="2114">
                  <c:v>-0.36844698941066573</c:v>
                </c:pt>
                <c:pt idx="2115">
                  <c:v>-0.35165646867420702</c:v>
                </c:pt>
                <c:pt idx="2116">
                  <c:v>-0.34326120830597767</c:v>
                </c:pt>
                <c:pt idx="2117">
                  <c:v>-0.32647068756951897</c:v>
                </c:pt>
                <c:pt idx="2118">
                  <c:v>-0.31807542720128967</c:v>
                </c:pt>
                <c:pt idx="2119">
                  <c:v>-0.30128490646483091</c:v>
                </c:pt>
                <c:pt idx="2120">
                  <c:v>-0.28449438572837221</c:v>
                </c:pt>
                <c:pt idx="2121">
                  <c:v>-0.27609912536014286</c:v>
                </c:pt>
                <c:pt idx="2122">
                  <c:v>-0.25930860462368416</c:v>
                </c:pt>
                <c:pt idx="2123">
                  <c:v>-0.24251808388722543</c:v>
                </c:pt>
                <c:pt idx="2124">
                  <c:v>-0.22572756315076672</c:v>
                </c:pt>
                <c:pt idx="2125">
                  <c:v>-0.20893704241430802</c:v>
                </c:pt>
                <c:pt idx="2126">
                  <c:v>-0.19214652167784929</c:v>
                </c:pt>
                <c:pt idx="2127">
                  <c:v>-0.17535600094139062</c:v>
                </c:pt>
                <c:pt idx="2128">
                  <c:v>-0.15017021983670256</c:v>
                </c:pt>
                <c:pt idx="2129">
                  <c:v>-0.13337969910024386</c:v>
                </c:pt>
                <c:pt idx="2130">
                  <c:v>-0.10819391799555581</c:v>
                </c:pt>
                <c:pt idx="2131">
                  <c:v>-8.3008136890867765E-2</c:v>
                </c:pt>
                <c:pt idx="2132">
                  <c:v>-5.7822355786179711E-2</c:v>
                </c:pt>
                <c:pt idx="2133">
                  <c:v>-4.1031835049721008E-2</c:v>
                </c:pt>
                <c:pt idx="2134">
                  <c:v>-1.584605394503295E-2</c:v>
                </c:pt>
                <c:pt idx="2135">
                  <c:v>9.3397271596551042E-3</c:v>
                </c:pt>
                <c:pt idx="2136">
                  <c:v>4.2920768632572506E-2</c:v>
                </c:pt>
                <c:pt idx="2137">
                  <c:v>7.6501810105489912E-2</c:v>
                </c:pt>
                <c:pt idx="2138">
                  <c:v>0.10168759121017797</c:v>
                </c:pt>
                <c:pt idx="2139">
                  <c:v>0.13526863268309539</c:v>
                </c:pt>
                <c:pt idx="2140">
                  <c:v>0.16045441378778344</c:v>
                </c:pt>
                <c:pt idx="2141">
                  <c:v>0.19403545526070085</c:v>
                </c:pt>
                <c:pt idx="2142">
                  <c:v>0.22761649673361825</c:v>
                </c:pt>
                <c:pt idx="2143">
                  <c:v>0.26119753820653563</c:v>
                </c:pt>
                <c:pt idx="2144">
                  <c:v>0.29477857967945303</c:v>
                </c:pt>
                <c:pt idx="2145">
                  <c:v>0.32835962115237044</c:v>
                </c:pt>
                <c:pt idx="2146">
                  <c:v>0.36194066262528785</c:v>
                </c:pt>
                <c:pt idx="2147">
                  <c:v>0.40391696446643455</c:v>
                </c:pt>
                <c:pt idx="2148">
                  <c:v>0.42910274557112266</c:v>
                </c:pt>
                <c:pt idx="2149">
                  <c:v>0.47107904741226941</c:v>
                </c:pt>
                <c:pt idx="2150">
                  <c:v>0.50466008888518687</c:v>
                </c:pt>
                <c:pt idx="2151">
                  <c:v>0.52984586998987493</c:v>
                </c:pt>
                <c:pt idx="2152">
                  <c:v>0.52145060962164558</c:v>
                </c:pt>
                <c:pt idx="2153">
                  <c:v>0.52145060962164558</c:v>
                </c:pt>
                <c:pt idx="2154">
                  <c:v>0.52145060962164558</c:v>
                </c:pt>
                <c:pt idx="2155">
                  <c:v>0.52145060962164558</c:v>
                </c:pt>
                <c:pt idx="2156">
                  <c:v>0.52145060962164558</c:v>
                </c:pt>
                <c:pt idx="2157">
                  <c:v>0.52984586998987493</c:v>
                </c:pt>
                <c:pt idx="2158">
                  <c:v>0.52145060962164558</c:v>
                </c:pt>
                <c:pt idx="2159">
                  <c:v>0.52145060962164558</c:v>
                </c:pt>
                <c:pt idx="2160">
                  <c:v>0.52145060962164558</c:v>
                </c:pt>
                <c:pt idx="2161">
                  <c:v>0.52145060962164558</c:v>
                </c:pt>
                <c:pt idx="2162">
                  <c:v>0.52145060962164558</c:v>
                </c:pt>
                <c:pt idx="2163">
                  <c:v>0.52145060962164558</c:v>
                </c:pt>
                <c:pt idx="2164">
                  <c:v>0.52145060962164558</c:v>
                </c:pt>
                <c:pt idx="2165">
                  <c:v>0.52145060962164558</c:v>
                </c:pt>
                <c:pt idx="2166">
                  <c:v>0.52145060962164558</c:v>
                </c:pt>
                <c:pt idx="2167">
                  <c:v>0.52145060962164558</c:v>
                </c:pt>
                <c:pt idx="2168">
                  <c:v>0.52145060962164558</c:v>
                </c:pt>
                <c:pt idx="2169">
                  <c:v>0.52145060962164558</c:v>
                </c:pt>
                <c:pt idx="2170">
                  <c:v>0.52984586998987493</c:v>
                </c:pt>
                <c:pt idx="2171">
                  <c:v>0.52984586998987493</c:v>
                </c:pt>
                <c:pt idx="2172">
                  <c:v>0.52145060962164558</c:v>
                </c:pt>
                <c:pt idx="2173">
                  <c:v>0.52145060962164558</c:v>
                </c:pt>
                <c:pt idx="2174">
                  <c:v>0.52145060962164558</c:v>
                </c:pt>
                <c:pt idx="2175">
                  <c:v>0.52145060962164558</c:v>
                </c:pt>
                <c:pt idx="2176">
                  <c:v>0.52145060962164558</c:v>
                </c:pt>
                <c:pt idx="2177">
                  <c:v>0.52145060962164558</c:v>
                </c:pt>
                <c:pt idx="2178">
                  <c:v>0.52145060962164558</c:v>
                </c:pt>
                <c:pt idx="2179">
                  <c:v>0.52145060962164558</c:v>
                </c:pt>
                <c:pt idx="2180">
                  <c:v>0.52145060962164558</c:v>
                </c:pt>
                <c:pt idx="2181">
                  <c:v>0.52145060962164558</c:v>
                </c:pt>
                <c:pt idx="2182">
                  <c:v>0.52145060962164558</c:v>
                </c:pt>
                <c:pt idx="2183">
                  <c:v>0.52145060962164558</c:v>
                </c:pt>
                <c:pt idx="2184">
                  <c:v>0.52145060962164558</c:v>
                </c:pt>
                <c:pt idx="2185">
                  <c:v>0.52145060962164558</c:v>
                </c:pt>
                <c:pt idx="2186">
                  <c:v>0.52145060962164558</c:v>
                </c:pt>
                <c:pt idx="2187">
                  <c:v>0.52145060962164558</c:v>
                </c:pt>
                <c:pt idx="2188">
                  <c:v>0.52145060962164558</c:v>
                </c:pt>
                <c:pt idx="2189">
                  <c:v>0.52145060962164558</c:v>
                </c:pt>
                <c:pt idx="2190">
                  <c:v>0.52145060962164558</c:v>
                </c:pt>
                <c:pt idx="2191">
                  <c:v>0.52145060962164558</c:v>
                </c:pt>
                <c:pt idx="2192">
                  <c:v>0.52145060962164558</c:v>
                </c:pt>
                <c:pt idx="2193">
                  <c:v>0.52145060962164558</c:v>
                </c:pt>
                <c:pt idx="2194">
                  <c:v>0.52145060962164558</c:v>
                </c:pt>
                <c:pt idx="2195">
                  <c:v>0.52145060962164558</c:v>
                </c:pt>
                <c:pt idx="2196">
                  <c:v>0.51305534925341623</c:v>
                </c:pt>
                <c:pt idx="2197">
                  <c:v>0.52145060962164558</c:v>
                </c:pt>
                <c:pt idx="2198">
                  <c:v>0.52145060962164558</c:v>
                </c:pt>
                <c:pt idx="2199">
                  <c:v>0.52145060962164558</c:v>
                </c:pt>
                <c:pt idx="2200">
                  <c:v>0.52145060962164558</c:v>
                </c:pt>
                <c:pt idx="2201">
                  <c:v>0.52145060962164558</c:v>
                </c:pt>
                <c:pt idx="2202">
                  <c:v>0.52145060962164558</c:v>
                </c:pt>
                <c:pt idx="2203">
                  <c:v>0.52145060962164558</c:v>
                </c:pt>
                <c:pt idx="2204">
                  <c:v>0.52145060962164558</c:v>
                </c:pt>
                <c:pt idx="2205">
                  <c:v>0.52145060962164558</c:v>
                </c:pt>
                <c:pt idx="2206">
                  <c:v>0.52145060962164558</c:v>
                </c:pt>
                <c:pt idx="2207">
                  <c:v>0.52145060962164558</c:v>
                </c:pt>
                <c:pt idx="2208">
                  <c:v>0.52145060962164558</c:v>
                </c:pt>
                <c:pt idx="2209">
                  <c:v>0.52145060962164558</c:v>
                </c:pt>
                <c:pt idx="2210">
                  <c:v>0.52145060962164558</c:v>
                </c:pt>
                <c:pt idx="2211">
                  <c:v>0.52145060962164558</c:v>
                </c:pt>
                <c:pt idx="2212">
                  <c:v>0.52145060962164558</c:v>
                </c:pt>
                <c:pt idx="2213">
                  <c:v>0.52145060962164558</c:v>
                </c:pt>
                <c:pt idx="2214">
                  <c:v>0.52145060962164558</c:v>
                </c:pt>
                <c:pt idx="2215">
                  <c:v>0.52145060962164558</c:v>
                </c:pt>
                <c:pt idx="2216">
                  <c:v>0.52145060962164558</c:v>
                </c:pt>
                <c:pt idx="2217">
                  <c:v>0.52145060962164558</c:v>
                </c:pt>
                <c:pt idx="2218">
                  <c:v>0.52145060962164558</c:v>
                </c:pt>
                <c:pt idx="2219">
                  <c:v>0.52145060962164558</c:v>
                </c:pt>
                <c:pt idx="2220">
                  <c:v>0.52145060962164558</c:v>
                </c:pt>
                <c:pt idx="2221">
                  <c:v>0.52145060962164558</c:v>
                </c:pt>
                <c:pt idx="2222">
                  <c:v>0.52145060962164558</c:v>
                </c:pt>
                <c:pt idx="2223">
                  <c:v>0.52145060962164558</c:v>
                </c:pt>
                <c:pt idx="2224">
                  <c:v>0.52145060962164558</c:v>
                </c:pt>
                <c:pt idx="2225">
                  <c:v>0.52145060962164558</c:v>
                </c:pt>
                <c:pt idx="2226">
                  <c:v>0.52145060962164558</c:v>
                </c:pt>
                <c:pt idx="2227">
                  <c:v>0.52145060962164558</c:v>
                </c:pt>
                <c:pt idx="2228">
                  <c:v>0.52145060962164558</c:v>
                </c:pt>
                <c:pt idx="2229">
                  <c:v>0.52145060962164558</c:v>
                </c:pt>
                <c:pt idx="2230">
                  <c:v>0.51305534925341623</c:v>
                </c:pt>
                <c:pt idx="2231">
                  <c:v>0.52145060962164558</c:v>
                </c:pt>
                <c:pt idx="2232">
                  <c:v>0.52145060962164558</c:v>
                </c:pt>
                <c:pt idx="2233">
                  <c:v>0.52145060962164558</c:v>
                </c:pt>
                <c:pt idx="2234">
                  <c:v>0.52145060962164558</c:v>
                </c:pt>
                <c:pt idx="2235">
                  <c:v>0.52984586998987493</c:v>
                </c:pt>
                <c:pt idx="2236">
                  <c:v>0.52145060962164558</c:v>
                </c:pt>
                <c:pt idx="2237">
                  <c:v>0.52145060962164558</c:v>
                </c:pt>
                <c:pt idx="2238">
                  <c:v>0.52145060962164558</c:v>
                </c:pt>
                <c:pt idx="2239">
                  <c:v>0.52145060962164558</c:v>
                </c:pt>
                <c:pt idx="2240">
                  <c:v>0.52145060962164558</c:v>
                </c:pt>
                <c:pt idx="2241">
                  <c:v>0.52145060962164558</c:v>
                </c:pt>
                <c:pt idx="2242">
                  <c:v>0.52145060962164558</c:v>
                </c:pt>
                <c:pt idx="2243">
                  <c:v>0.52145060962164558</c:v>
                </c:pt>
                <c:pt idx="2244">
                  <c:v>0.52145060962164558</c:v>
                </c:pt>
                <c:pt idx="2245">
                  <c:v>0.52145060962164558</c:v>
                </c:pt>
                <c:pt idx="2246">
                  <c:v>0.52145060962164558</c:v>
                </c:pt>
                <c:pt idx="2247">
                  <c:v>0.52984586998987493</c:v>
                </c:pt>
                <c:pt idx="2248">
                  <c:v>0.52145060962164558</c:v>
                </c:pt>
                <c:pt idx="2249">
                  <c:v>0.52145060962164558</c:v>
                </c:pt>
                <c:pt idx="2250">
                  <c:v>0.52145060962164558</c:v>
                </c:pt>
                <c:pt idx="2251">
                  <c:v>0.52145060962164558</c:v>
                </c:pt>
                <c:pt idx="2252">
                  <c:v>0.52145060962164558</c:v>
                </c:pt>
                <c:pt idx="2253">
                  <c:v>0.52145060962164558</c:v>
                </c:pt>
                <c:pt idx="2254">
                  <c:v>0.52145060962164558</c:v>
                </c:pt>
                <c:pt idx="2255">
                  <c:v>0.52145060962164558</c:v>
                </c:pt>
                <c:pt idx="2256">
                  <c:v>0.52145060962164558</c:v>
                </c:pt>
                <c:pt idx="2257">
                  <c:v>0.52145060962164558</c:v>
                </c:pt>
                <c:pt idx="2258">
                  <c:v>0.52984586998987493</c:v>
                </c:pt>
                <c:pt idx="2259">
                  <c:v>0.52145060962164558</c:v>
                </c:pt>
                <c:pt idx="2260">
                  <c:v>0.52145060962164558</c:v>
                </c:pt>
                <c:pt idx="2261">
                  <c:v>0.52145060962164558</c:v>
                </c:pt>
                <c:pt idx="2262">
                  <c:v>0.52145060962164558</c:v>
                </c:pt>
                <c:pt idx="2263">
                  <c:v>0.52984586998987493</c:v>
                </c:pt>
                <c:pt idx="2264">
                  <c:v>0.52145060962164558</c:v>
                </c:pt>
                <c:pt idx="2265">
                  <c:v>0.52145060962164558</c:v>
                </c:pt>
                <c:pt idx="2266">
                  <c:v>0.52984586998987493</c:v>
                </c:pt>
                <c:pt idx="2267">
                  <c:v>0.52145060962164558</c:v>
                </c:pt>
                <c:pt idx="2268">
                  <c:v>0.52145060962164558</c:v>
                </c:pt>
                <c:pt idx="2269">
                  <c:v>0.52145060962164558</c:v>
                </c:pt>
                <c:pt idx="2270">
                  <c:v>0.52145060962164558</c:v>
                </c:pt>
                <c:pt idx="2271">
                  <c:v>0.52984586998987493</c:v>
                </c:pt>
                <c:pt idx="2272">
                  <c:v>0.52984586998987493</c:v>
                </c:pt>
                <c:pt idx="2273">
                  <c:v>0.52145060962164558</c:v>
                </c:pt>
                <c:pt idx="2274">
                  <c:v>0.52145060962164558</c:v>
                </c:pt>
                <c:pt idx="2275">
                  <c:v>0.52145060962164558</c:v>
                </c:pt>
                <c:pt idx="2276">
                  <c:v>0.52145060962164558</c:v>
                </c:pt>
                <c:pt idx="2277">
                  <c:v>0.52984586998987493</c:v>
                </c:pt>
                <c:pt idx="2278">
                  <c:v>0.52984586998987493</c:v>
                </c:pt>
                <c:pt idx="2279">
                  <c:v>0.52984586998987493</c:v>
                </c:pt>
                <c:pt idx="2280">
                  <c:v>0.52984586998987493</c:v>
                </c:pt>
                <c:pt idx="2281">
                  <c:v>0.52984586998987493</c:v>
                </c:pt>
                <c:pt idx="2282">
                  <c:v>0.52984586998987493</c:v>
                </c:pt>
                <c:pt idx="2283">
                  <c:v>0.52984586998987493</c:v>
                </c:pt>
                <c:pt idx="2284">
                  <c:v>0.52984586998987493</c:v>
                </c:pt>
                <c:pt idx="2285">
                  <c:v>0.52984586998987493</c:v>
                </c:pt>
                <c:pt idx="2286">
                  <c:v>0.52984586998987493</c:v>
                </c:pt>
                <c:pt idx="2287">
                  <c:v>0.52984586998987493</c:v>
                </c:pt>
                <c:pt idx="2288">
                  <c:v>0.52984586998987493</c:v>
                </c:pt>
                <c:pt idx="2289">
                  <c:v>0.52984586998987493</c:v>
                </c:pt>
                <c:pt idx="2290">
                  <c:v>0.52145060962164558</c:v>
                </c:pt>
                <c:pt idx="2291">
                  <c:v>0.52984586998987493</c:v>
                </c:pt>
                <c:pt idx="2292">
                  <c:v>0.52984586998987493</c:v>
                </c:pt>
                <c:pt idx="2293">
                  <c:v>0.52145060962164558</c:v>
                </c:pt>
                <c:pt idx="2294">
                  <c:v>0.52984586998987493</c:v>
                </c:pt>
                <c:pt idx="2295">
                  <c:v>0.52984586998987493</c:v>
                </c:pt>
                <c:pt idx="2296">
                  <c:v>0.52145060962164558</c:v>
                </c:pt>
                <c:pt idx="2297">
                  <c:v>0.52984586998987493</c:v>
                </c:pt>
                <c:pt idx="2298">
                  <c:v>0.52984586998987493</c:v>
                </c:pt>
                <c:pt idx="2299">
                  <c:v>0.52984586998987493</c:v>
                </c:pt>
                <c:pt idx="2300">
                  <c:v>0.52145060962164558</c:v>
                </c:pt>
                <c:pt idx="2301">
                  <c:v>0.52145060962164558</c:v>
                </c:pt>
                <c:pt idx="2302">
                  <c:v>0.52145060962164558</c:v>
                </c:pt>
                <c:pt idx="2303">
                  <c:v>0.52145060962164558</c:v>
                </c:pt>
                <c:pt idx="2304">
                  <c:v>0.52145060962164558</c:v>
                </c:pt>
                <c:pt idx="2305">
                  <c:v>0.52145060962164558</c:v>
                </c:pt>
                <c:pt idx="2306">
                  <c:v>0.52145060962164558</c:v>
                </c:pt>
                <c:pt idx="2307">
                  <c:v>0.51305534925341623</c:v>
                </c:pt>
                <c:pt idx="2308">
                  <c:v>0.51305534925341623</c:v>
                </c:pt>
                <c:pt idx="2309">
                  <c:v>0.50466008888518687</c:v>
                </c:pt>
                <c:pt idx="2310">
                  <c:v>0.50466008888518687</c:v>
                </c:pt>
                <c:pt idx="2311">
                  <c:v>0.50466008888518687</c:v>
                </c:pt>
                <c:pt idx="2312">
                  <c:v>0.50466008888518687</c:v>
                </c:pt>
                <c:pt idx="2313">
                  <c:v>0.49626482851695747</c:v>
                </c:pt>
                <c:pt idx="2314">
                  <c:v>0.49626482851695747</c:v>
                </c:pt>
                <c:pt idx="2315">
                  <c:v>0.49626482851695747</c:v>
                </c:pt>
                <c:pt idx="2316">
                  <c:v>0.48786956814872812</c:v>
                </c:pt>
                <c:pt idx="2317">
                  <c:v>0.48786956814872812</c:v>
                </c:pt>
                <c:pt idx="2318">
                  <c:v>0.47947430778049877</c:v>
                </c:pt>
                <c:pt idx="2319">
                  <c:v>0.47947430778049877</c:v>
                </c:pt>
                <c:pt idx="2320">
                  <c:v>0.47947430778049877</c:v>
                </c:pt>
                <c:pt idx="2321">
                  <c:v>0.47107904741226941</c:v>
                </c:pt>
                <c:pt idx="2322">
                  <c:v>0.47107904741226941</c:v>
                </c:pt>
                <c:pt idx="2323">
                  <c:v>0.46268378704404006</c:v>
                </c:pt>
                <c:pt idx="2324">
                  <c:v>0.45428852667581071</c:v>
                </c:pt>
                <c:pt idx="2325">
                  <c:v>0.44589326630758136</c:v>
                </c:pt>
                <c:pt idx="2326">
                  <c:v>0.44589326630758136</c:v>
                </c:pt>
                <c:pt idx="2327">
                  <c:v>0.43749800593935201</c:v>
                </c:pt>
                <c:pt idx="2328">
                  <c:v>0.42910274557112266</c:v>
                </c:pt>
                <c:pt idx="2329">
                  <c:v>0.42070748520289331</c:v>
                </c:pt>
                <c:pt idx="2330">
                  <c:v>0.41231222483466395</c:v>
                </c:pt>
                <c:pt idx="2331">
                  <c:v>0.40391696446643455</c:v>
                </c:pt>
                <c:pt idx="2332">
                  <c:v>0.39552170409820525</c:v>
                </c:pt>
                <c:pt idx="2333">
                  <c:v>0.3871264437299759</c:v>
                </c:pt>
                <c:pt idx="2334">
                  <c:v>0.3703359229935172</c:v>
                </c:pt>
                <c:pt idx="2335">
                  <c:v>0.36194066262528785</c:v>
                </c:pt>
                <c:pt idx="2336">
                  <c:v>0.35354540225705849</c:v>
                </c:pt>
                <c:pt idx="2337">
                  <c:v>0.33675488152059974</c:v>
                </c:pt>
                <c:pt idx="2338">
                  <c:v>0.32835962115237044</c:v>
                </c:pt>
                <c:pt idx="2339">
                  <c:v>0.31996436078414109</c:v>
                </c:pt>
                <c:pt idx="2340">
                  <c:v>0.29477857967945303</c:v>
                </c:pt>
                <c:pt idx="2341">
                  <c:v>0.28638331931122368</c:v>
                </c:pt>
                <c:pt idx="2342">
                  <c:v>0.26959279857476504</c:v>
                </c:pt>
                <c:pt idx="2343">
                  <c:v>0.26119753820653563</c:v>
                </c:pt>
                <c:pt idx="2344">
                  <c:v>0.25280227783830628</c:v>
                </c:pt>
                <c:pt idx="2345">
                  <c:v>0.22761649673361825</c:v>
                </c:pt>
                <c:pt idx="2346">
                  <c:v>0.21082597599715955</c:v>
                </c:pt>
                <c:pt idx="2347">
                  <c:v>0.19403545526070085</c:v>
                </c:pt>
                <c:pt idx="2348">
                  <c:v>0.17724493452424214</c:v>
                </c:pt>
                <c:pt idx="2349">
                  <c:v>0.15205915341955409</c:v>
                </c:pt>
                <c:pt idx="2350">
                  <c:v>0.13526863268309539</c:v>
                </c:pt>
                <c:pt idx="2351">
                  <c:v>0.11008285157840732</c:v>
                </c:pt>
                <c:pt idx="2352">
                  <c:v>8.4897070473719263E-2</c:v>
                </c:pt>
                <c:pt idx="2353">
                  <c:v>6.810654973726056E-2</c:v>
                </c:pt>
                <c:pt idx="2354">
                  <c:v>3.4525508264343155E-2</c:v>
                </c:pt>
                <c:pt idx="2355">
                  <c:v>1.7734987527884449E-2</c:v>
                </c:pt>
                <c:pt idx="2356">
                  <c:v>-1.584605394503295E-2</c:v>
                </c:pt>
                <c:pt idx="2357">
                  <c:v>-4.1031835049721008E-2</c:v>
                </c:pt>
                <c:pt idx="2358">
                  <c:v>-6.6217616154409048E-2</c:v>
                </c:pt>
                <c:pt idx="2359">
                  <c:v>-9.9798657627326468E-2</c:v>
                </c:pt>
                <c:pt idx="2360">
                  <c:v>-0.13337969910024386</c:v>
                </c:pt>
                <c:pt idx="2361">
                  <c:v>-0.15856548020493191</c:v>
                </c:pt>
                <c:pt idx="2362">
                  <c:v>-0.19214652167784929</c:v>
                </c:pt>
                <c:pt idx="2363">
                  <c:v>-0.21733230278253737</c:v>
                </c:pt>
                <c:pt idx="2364">
                  <c:v>-0.25930860462368416</c:v>
                </c:pt>
                <c:pt idx="2365">
                  <c:v>-0.29288964609660156</c:v>
                </c:pt>
                <c:pt idx="2366">
                  <c:v>-0.32647068756951897</c:v>
                </c:pt>
                <c:pt idx="2367">
                  <c:v>-0.36005172904243632</c:v>
                </c:pt>
                <c:pt idx="2368">
                  <c:v>-0.39363277051535378</c:v>
                </c:pt>
                <c:pt idx="2369">
                  <c:v>-0.43560907235650054</c:v>
                </c:pt>
                <c:pt idx="2370">
                  <c:v>-0.46919011382941794</c:v>
                </c:pt>
                <c:pt idx="2371">
                  <c:v>-0.50277115530233529</c:v>
                </c:pt>
                <c:pt idx="2372">
                  <c:v>-0.52795693640702335</c:v>
                </c:pt>
                <c:pt idx="2373">
                  <c:v>-0.52795693640702335</c:v>
                </c:pt>
                <c:pt idx="2374">
                  <c:v>-0.52795693640702335</c:v>
                </c:pt>
                <c:pt idx="2375">
                  <c:v>-0.52795693640702335</c:v>
                </c:pt>
                <c:pt idx="2376">
                  <c:v>-0.519561676038794</c:v>
                </c:pt>
                <c:pt idx="2377">
                  <c:v>-0.52795693640702335</c:v>
                </c:pt>
                <c:pt idx="2378">
                  <c:v>-0.519561676038794</c:v>
                </c:pt>
                <c:pt idx="2379">
                  <c:v>-0.52795693640702335</c:v>
                </c:pt>
                <c:pt idx="2380">
                  <c:v>-0.52795693640702335</c:v>
                </c:pt>
                <c:pt idx="2381">
                  <c:v>-0.519561676038794</c:v>
                </c:pt>
                <c:pt idx="2382">
                  <c:v>-0.52795693640702335</c:v>
                </c:pt>
                <c:pt idx="2383">
                  <c:v>-0.52795693640702335</c:v>
                </c:pt>
                <c:pt idx="2384">
                  <c:v>-0.52795693640702335</c:v>
                </c:pt>
                <c:pt idx="2385">
                  <c:v>-0.519561676038794</c:v>
                </c:pt>
                <c:pt idx="2386">
                  <c:v>-0.52795693640702335</c:v>
                </c:pt>
                <c:pt idx="2387">
                  <c:v>-0.52795693640702335</c:v>
                </c:pt>
                <c:pt idx="2388">
                  <c:v>-0.519561676038794</c:v>
                </c:pt>
                <c:pt idx="2389">
                  <c:v>-0.519561676038794</c:v>
                </c:pt>
                <c:pt idx="2390">
                  <c:v>-0.52795693640702335</c:v>
                </c:pt>
                <c:pt idx="2391">
                  <c:v>-0.52795693640702335</c:v>
                </c:pt>
                <c:pt idx="2392">
                  <c:v>-0.52795693640702335</c:v>
                </c:pt>
                <c:pt idx="2393">
                  <c:v>-0.52795693640702335</c:v>
                </c:pt>
                <c:pt idx="2394">
                  <c:v>-0.519561676038794</c:v>
                </c:pt>
                <c:pt idx="2395">
                  <c:v>-0.519561676038794</c:v>
                </c:pt>
                <c:pt idx="2396">
                  <c:v>-0.519561676038794</c:v>
                </c:pt>
                <c:pt idx="2397">
                  <c:v>-0.519561676038794</c:v>
                </c:pt>
                <c:pt idx="2398">
                  <c:v>-0.519561676038794</c:v>
                </c:pt>
                <c:pt idx="2399">
                  <c:v>-0.52795693640702335</c:v>
                </c:pt>
                <c:pt idx="2400">
                  <c:v>-0.519561676038794</c:v>
                </c:pt>
                <c:pt idx="2401">
                  <c:v>-0.52795693640702335</c:v>
                </c:pt>
                <c:pt idx="2402">
                  <c:v>-0.519561676038794</c:v>
                </c:pt>
                <c:pt idx="2403">
                  <c:v>-0.52795693640702335</c:v>
                </c:pt>
                <c:pt idx="2404">
                  <c:v>-0.519561676038794</c:v>
                </c:pt>
                <c:pt idx="2405">
                  <c:v>-0.519561676038794</c:v>
                </c:pt>
                <c:pt idx="2406">
                  <c:v>-0.519561676038794</c:v>
                </c:pt>
                <c:pt idx="2407">
                  <c:v>-0.519561676038794</c:v>
                </c:pt>
                <c:pt idx="2408">
                  <c:v>-0.519561676038794</c:v>
                </c:pt>
                <c:pt idx="2409">
                  <c:v>-0.519561676038794</c:v>
                </c:pt>
                <c:pt idx="2410">
                  <c:v>-0.519561676038794</c:v>
                </c:pt>
                <c:pt idx="2411">
                  <c:v>-0.519561676038794</c:v>
                </c:pt>
                <c:pt idx="2412">
                  <c:v>-0.519561676038794</c:v>
                </c:pt>
                <c:pt idx="2413">
                  <c:v>-0.519561676038794</c:v>
                </c:pt>
                <c:pt idx="2414">
                  <c:v>-0.519561676038794</c:v>
                </c:pt>
                <c:pt idx="2415">
                  <c:v>-0.52795693640702335</c:v>
                </c:pt>
                <c:pt idx="2416">
                  <c:v>-0.519561676038794</c:v>
                </c:pt>
                <c:pt idx="2417">
                  <c:v>-0.52795693640702335</c:v>
                </c:pt>
                <c:pt idx="2418">
                  <c:v>-0.52795693640702335</c:v>
                </c:pt>
                <c:pt idx="2419">
                  <c:v>-0.519561676038794</c:v>
                </c:pt>
                <c:pt idx="2420">
                  <c:v>-0.519561676038794</c:v>
                </c:pt>
                <c:pt idx="2421">
                  <c:v>-0.519561676038794</c:v>
                </c:pt>
                <c:pt idx="2422">
                  <c:v>-0.519561676038794</c:v>
                </c:pt>
                <c:pt idx="2423">
                  <c:v>-0.519561676038794</c:v>
                </c:pt>
                <c:pt idx="2424">
                  <c:v>-0.519561676038794</c:v>
                </c:pt>
                <c:pt idx="2425">
                  <c:v>-0.519561676038794</c:v>
                </c:pt>
                <c:pt idx="2426">
                  <c:v>-0.519561676038794</c:v>
                </c:pt>
                <c:pt idx="2427">
                  <c:v>-0.519561676038794</c:v>
                </c:pt>
                <c:pt idx="2428">
                  <c:v>-0.519561676038794</c:v>
                </c:pt>
                <c:pt idx="2429">
                  <c:v>-0.52795693640702335</c:v>
                </c:pt>
                <c:pt idx="2430">
                  <c:v>-0.519561676038794</c:v>
                </c:pt>
                <c:pt idx="2431">
                  <c:v>-0.519561676038794</c:v>
                </c:pt>
                <c:pt idx="2432">
                  <c:v>-0.519561676038794</c:v>
                </c:pt>
                <c:pt idx="2433">
                  <c:v>-0.519561676038794</c:v>
                </c:pt>
                <c:pt idx="2434">
                  <c:v>-0.519561676038794</c:v>
                </c:pt>
                <c:pt idx="2435">
                  <c:v>-0.519561676038794</c:v>
                </c:pt>
                <c:pt idx="2436">
                  <c:v>-0.519561676038794</c:v>
                </c:pt>
                <c:pt idx="2437">
                  <c:v>-0.519561676038794</c:v>
                </c:pt>
                <c:pt idx="2438">
                  <c:v>-0.519561676038794</c:v>
                </c:pt>
                <c:pt idx="2439">
                  <c:v>-0.52795693640702335</c:v>
                </c:pt>
                <c:pt idx="2440">
                  <c:v>-0.52795693640702335</c:v>
                </c:pt>
                <c:pt idx="2441">
                  <c:v>-0.519561676038794</c:v>
                </c:pt>
                <c:pt idx="2442">
                  <c:v>-0.52795693640702335</c:v>
                </c:pt>
                <c:pt idx="2443">
                  <c:v>-0.519561676038794</c:v>
                </c:pt>
                <c:pt idx="2444">
                  <c:v>-0.519561676038794</c:v>
                </c:pt>
                <c:pt idx="2445">
                  <c:v>-0.519561676038794</c:v>
                </c:pt>
                <c:pt idx="2446">
                  <c:v>-0.519561676038794</c:v>
                </c:pt>
                <c:pt idx="2447">
                  <c:v>-0.519561676038794</c:v>
                </c:pt>
                <c:pt idx="2448">
                  <c:v>-0.519561676038794</c:v>
                </c:pt>
                <c:pt idx="2449">
                  <c:v>-0.519561676038794</c:v>
                </c:pt>
                <c:pt idx="2450">
                  <c:v>-0.52795693640702335</c:v>
                </c:pt>
                <c:pt idx="2451">
                  <c:v>-0.519561676038794</c:v>
                </c:pt>
                <c:pt idx="2452">
                  <c:v>-0.519561676038794</c:v>
                </c:pt>
                <c:pt idx="2453">
                  <c:v>-0.519561676038794</c:v>
                </c:pt>
                <c:pt idx="2454">
                  <c:v>-0.52795693640702335</c:v>
                </c:pt>
                <c:pt idx="2455">
                  <c:v>-0.52795693640702335</c:v>
                </c:pt>
                <c:pt idx="2456">
                  <c:v>-0.519561676038794</c:v>
                </c:pt>
                <c:pt idx="2457">
                  <c:v>-0.519561676038794</c:v>
                </c:pt>
                <c:pt idx="2458">
                  <c:v>-0.519561676038794</c:v>
                </c:pt>
                <c:pt idx="2459">
                  <c:v>-0.519561676038794</c:v>
                </c:pt>
                <c:pt idx="2460">
                  <c:v>-0.519561676038794</c:v>
                </c:pt>
                <c:pt idx="2461">
                  <c:v>-0.52795693640702335</c:v>
                </c:pt>
                <c:pt idx="2462">
                  <c:v>-0.519561676038794</c:v>
                </c:pt>
                <c:pt idx="2463">
                  <c:v>-0.519561676038794</c:v>
                </c:pt>
                <c:pt idx="2464">
                  <c:v>-0.52795693640702335</c:v>
                </c:pt>
                <c:pt idx="2465">
                  <c:v>-0.519561676038794</c:v>
                </c:pt>
                <c:pt idx="2466">
                  <c:v>-0.519561676038794</c:v>
                </c:pt>
                <c:pt idx="2467">
                  <c:v>-0.519561676038794</c:v>
                </c:pt>
                <c:pt idx="2468">
                  <c:v>-0.519561676038794</c:v>
                </c:pt>
                <c:pt idx="2469">
                  <c:v>-0.519561676038794</c:v>
                </c:pt>
                <c:pt idx="2470">
                  <c:v>-0.519561676038794</c:v>
                </c:pt>
                <c:pt idx="2471">
                  <c:v>-0.52795693640702335</c:v>
                </c:pt>
                <c:pt idx="2472">
                  <c:v>-0.519561676038794</c:v>
                </c:pt>
                <c:pt idx="2473">
                  <c:v>-0.519561676038794</c:v>
                </c:pt>
                <c:pt idx="2474">
                  <c:v>-0.52795693640702335</c:v>
                </c:pt>
                <c:pt idx="2475">
                  <c:v>-0.52795693640702335</c:v>
                </c:pt>
                <c:pt idx="2476">
                  <c:v>-0.52795693640702335</c:v>
                </c:pt>
                <c:pt idx="2477">
                  <c:v>-0.519561676038794</c:v>
                </c:pt>
                <c:pt idx="2478">
                  <c:v>-0.519561676038794</c:v>
                </c:pt>
                <c:pt idx="2479">
                  <c:v>-0.52795693640702335</c:v>
                </c:pt>
                <c:pt idx="2480">
                  <c:v>-0.52795693640702335</c:v>
                </c:pt>
                <c:pt idx="2481">
                  <c:v>-0.52795693640702335</c:v>
                </c:pt>
                <c:pt idx="2482">
                  <c:v>-0.52795693640702335</c:v>
                </c:pt>
                <c:pt idx="2483">
                  <c:v>-0.519561676038794</c:v>
                </c:pt>
                <c:pt idx="2484">
                  <c:v>-0.52795693640702335</c:v>
                </c:pt>
                <c:pt idx="2485">
                  <c:v>-0.519561676038794</c:v>
                </c:pt>
                <c:pt idx="2486">
                  <c:v>-0.519561676038794</c:v>
                </c:pt>
                <c:pt idx="2487">
                  <c:v>-0.52795693640702335</c:v>
                </c:pt>
                <c:pt idx="2488">
                  <c:v>-0.519561676038794</c:v>
                </c:pt>
                <c:pt idx="2489">
                  <c:v>-0.519561676038794</c:v>
                </c:pt>
                <c:pt idx="2490">
                  <c:v>-0.52795693640702335</c:v>
                </c:pt>
                <c:pt idx="2491">
                  <c:v>-0.52795693640702335</c:v>
                </c:pt>
                <c:pt idx="2492">
                  <c:v>-0.52795693640702335</c:v>
                </c:pt>
                <c:pt idx="2493">
                  <c:v>-0.52795693640702335</c:v>
                </c:pt>
                <c:pt idx="2494">
                  <c:v>-0.52795693640702335</c:v>
                </c:pt>
                <c:pt idx="2495">
                  <c:v>-0.52795693640702335</c:v>
                </c:pt>
                <c:pt idx="2496">
                  <c:v>-0.52795693640702335</c:v>
                </c:pt>
                <c:pt idx="2497">
                  <c:v>-0.52795693640702335</c:v>
                </c:pt>
                <c:pt idx="2498">
                  <c:v>-0.52795693640702335</c:v>
                </c:pt>
                <c:pt idx="2499">
                  <c:v>-0.519561676038794</c:v>
                </c:pt>
              </c:numCache>
            </c:numRef>
          </c:yVal>
          <c:smooth val="0"/>
        </c:ser>
        <c:ser>
          <c:idx val="0"/>
          <c:order val="0"/>
          <c:tx>
            <c:v>N1 after</c:v>
          </c:tx>
          <c:spPr>
            <a:ln w="28575">
              <a:noFill/>
            </a:ln>
          </c:spPr>
          <c:marker>
            <c:symbol val="plus"/>
            <c:size val="7"/>
          </c:marker>
          <c:xVal>
            <c:numRef>
              <c:f>'N1 after'!$D$3:$D$2502</c:f>
              <c:numCache>
                <c:formatCode>General</c:formatCode>
                <c:ptCount val="2500"/>
                <c:pt idx="0">
                  <c:v>59.935266025215924</c:v>
                </c:pt>
                <c:pt idx="1">
                  <c:v>59.935266025215924</c:v>
                </c:pt>
                <c:pt idx="2">
                  <c:v>59.935266025215924</c:v>
                </c:pt>
                <c:pt idx="3">
                  <c:v>59.935266025215924</c:v>
                </c:pt>
                <c:pt idx="4">
                  <c:v>59.935266025215924</c:v>
                </c:pt>
                <c:pt idx="5">
                  <c:v>60.756297066657233</c:v>
                </c:pt>
                <c:pt idx="6">
                  <c:v>59.935266025215924</c:v>
                </c:pt>
                <c:pt idx="7">
                  <c:v>59.935266025215924</c:v>
                </c:pt>
                <c:pt idx="8">
                  <c:v>60.756297066657233</c:v>
                </c:pt>
                <c:pt idx="9">
                  <c:v>59.935266025215924</c:v>
                </c:pt>
                <c:pt idx="10">
                  <c:v>59.935266025215924</c:v>
                </c:pt>
                <c:pt idx="11">
                  <c:v>59.935266025215924</c:v>
                </c:pt>
                <c:pt idx="12">
                  <c:v>59.935266025215924</c:v>
                </c:pt>
                <c:pt idx="13">
                  <c:v>59.935266025215924</c:v>
                </c:pt>
                <c:pt idx="14">
                  <c:v>59.935266025215924</c:v>
                </c:pt>
                <c:pt idx="15">
                  <c:v>59.935266025215924</c:v>
                </c:pt>
                <c:pt idx="16">
                  <c:v>59.935266025215924</c:v>
                </c:pt>
                <c:pt idx="17">
                  <c:v>59.114234983774615</c:v>
                </c:pt>
                <c:pt idx="18">
                  <c:v>59.114234983774615</c:v>
                </c:pt>
                <c:pt idx="19">
                  <c:v>59.114234983774615</c:v>
                </c:pt>
                <c:pt idx="20">
                  <c:v>59.114234983774615</c:v>
                </c:pt>
                <c:pt idx="21">
                  <c:v>58.293203942333292</c:v>
                </c:pt>
                <c:pt idx="22">
                  <c:v>59.114234983774615</c:v>
                </c:pt>
                <c:pt idx="23">
                  <c:v>59.114234983774615</c:v>
                </c:pt>
                <c:pt idx="24">
                  <c:v>59.114234983774615</c:v>
                </c:pt>
                <c:pt idx="25">
                  <c:v>58.293203942333292</c:v>
                </c:pt>
                <c:pt idx="26">
                  <c:v>57.47217290089197</c:v>
                </c:pt>
                <c:pt idx="27">
                  <c:v>57.47217290089197</c:v>
                </c:pt>
                <c:pt idx="28">
                  <c:v>57.47217290089197</c:v>
                </c:pt>
                <c:pt idx="29">
                  <c:v>57.47217290089197</c:v>
                </c:pt>
                <c:pt idx="30">
                  <c:v>57.47217290089197</c:v>
                </c:pt>
                <c:pt idx="31">
                  <c:v>57.47217290089197</c:v>
                </c:pt>
                <c:pt idx="32">
                  <c:v>56.651141859450661</c:v>
                </c:pt>
                <c:pt idx="33">
                  <c:v>56.651141859450661</c:v>
                </c:pt>
                <c:pt idx="34">
                  <c:v>56.651141859450661</c:v>
                </c:pt>
                <c:pt idx="35">
                  <c:v>55.830110818009352</c:v>
                </c:pt>
                <c:pt idx="36">
                  <c:v>55.830110818009352</c:v>
                </c:pt>
                <c:pt idx="37">
                  <c:v>55.830110818009352</c:v>
                </c:pt>
                <c:pt idx="38">
                  <c:v>55.009079776568043</c:v>
                </c:pt>
                <c:pt idx="39">
                  <c:v>55.009079776568043</c:v>
                </c:pt>
                <c:pt idx="40">
                  <c:v>54.188048735126728</c:v>
                </c:pt>
                <c:pt idx="41">
                  <c:v>54.188048735126728</c:v>
                </c:pt>
                <c:pt idx="42">
                  <c:v>54.188048735126728</c:v>
                </c:pt>
                <c:pt idx="43">
                  <c:v>53.367017693685419</c:v>
                </c:pt>
                <c:pt idx="44">
                  <c:v>52.545986652244096</c:v>
                </c:pt>
                <c:pt idx="45">
                  <c:v>52.545986652244096</c:v>
                </c:pt>
                <c:pt idx="46">
                  <c:v>51.724955610802787</c:v>
                </c:pt>
                <c:pt idx="47">
                  <c:v>50.903924569361465</c:v>
                </c:pt>
                <c:pt idx="48">
                  <c:v>51.724955610802787</c:v>
                </c:pt>
                <c:pt idx="49">
                  <c:v>50.903924569361465</c:v>
                </c:pt>
                <c:pt idx="50">
                  <c:v>50.903924569361465</c:v>
                </c:pt>
                <c:pt idx="51">
                  <c:v>50.082893527920156</c:v>
                </c:pt>
                <c:pt idx="52">
                  <c:v>49.261862486478833</c:v>
                </c:pt>
                <c:pt idx="53">
                  <c:v>49.261862486478833</c:v>
                </c:pt>
                <c:pt idx="54">
                  <c:v>49.261862486478833</c:v>
                </c:pt>
                <c:pt idx="55">
                  <c:v>48.440831445037524</c:v>
                </c:pt>
                <c:pt idx="56">
                  <c:v>48.440831445037524</c:v>
                </c:pt>
                <c:pt idx="57">
                  <c:v>47.619800403596209</c:v>
                </c:pt>
                <c:pt idx="58">
                  <c:v>47.619800403596209</c:v>
                </c:pt>
                <c:pt idx="59">
                  <c:v>45.977738320713591</c:v>
                </c:pt>
                <c:pt idx="60">
                  <c:v>45.977738320713591</c:v>
                </c:pt>
                <c:pt idx="61">
                  <c:v>45.977738320713591</c:v>
                </c:pt>
                <c:pt idx="62">
                  <c:v>45.156707279272275</c:v>
                </c:pt>
                <c:pt idx="63">
                  <c:v>44.33567623783096</c:v>
                </c:pt>
                <c:pt idx="64">
                  <c:v>44.33567623783096</c:v>
                </c:pt>
                <c:pt idx="65">
                  <c:v>43.514645196389644</c:v>
                </c:pt>
                <c:pt idx="66">
                  <c:v>42.693614154948328</c:v>
                </c:pt>
                <c:pt idx="67">
                  <c:v>41.872583113507012</c:v>
                </c:pt>
                <c:pt idx="68">
                  <c:v>41.051552072065704</c:v>
                </c:pt>
                <c:pt idx="69">
                  <c:v>41.051552072065704</c:v>
                </c:pt>
                <c:pt idx="70">
                  <c:v>41.051552072065704</c:v>
                </c:pt>
                <c:pt idx="71">
                  <c:v>40.230521030624388</c:v>
                </c:pt>
                <c:pt idx="72">
                  <c:v>39.409489989183072</c:v>
                </c:pt>
                <c:pt idx="73">
                  <c:v>38.588458947741756</c:v>
                </c:pt>
                <c:pt idx="74">
                  <c:v>37.767427906300448</c:v>
                </c:pt>
                <c:pt idx="75">
                  <c:v>37.767427906300448</c:v>
                </c:pt>
                <c:pt idx="76">
                  <c:v>36.946396864859132</c:v>
                </c:pt>
                <c:pt idx="77">
                  <c:v>36.125365823417816</c:v>
                </c:pt>
                <c:pt idx="78">
                  <c:v>36.125365823417816</c:v>
                </c:pt>
                <c:pt idx="79">
                  <c:v>35.3043347819765</c:v>
                </c:pt>
                <c:pt idx="80">
                  <c:v>34.483303740535192</c:v>
                </c:pt>
                <c:pt idx="81">
                  <c:v>33.662272699093876</c:v>
                </c:pt>
                <c:pt idx="82">
                  <c:v>33.662272699093876</c:v>
                </c:pt>
                <c:pt idx="83">
                  <c:v>32.841241657652567</c:v>
                </c:pt>
                <c:pt idx="84">
                  <c:v>32.020210616211244</c:v>
                </c:pt>
                <c:pt idx="85">
                  <c:v>31.199179574769936</c:v>
                </c:pt>
                <c:pt idx="86">
                  <c:v>31.199179574769936</c:v>
                </c:pt>
                <c:pt idx="87">
                  <c:v>30.378148533328616</c:v>
                </c:pt>
                <c:pt idx="88">
                  <c:v>28.736086450445985</c:v>
                </c:pt>
                <c:pt idx="89">
                  <c:v>27.915055409004676</c:v>
                </c:pt>
                <c:pt idx="90">
                  <c:v>27.915055409004676</c:v>
                </c:pt>
                <c:pt idx="91">
                  <c:v>27.094024367563364</c:v>
                </c:pt>
                <c:pt idx="92">
                  <c:v>27.094024367563364</c:v>
                </c:pt>
                <c:pt idx="93">
                  <c:v>25.451962284680732</c:v>
                </c:pt>
                <c:pt idx="94">
                  <c:v>24.630931243239417</c:v>
                </c:pt>
                <c:pt idx="95">
                  <c:v>24.630931243239417</c:v>
                </c:pt>
                <c:pt idx="96">
                  <c:v>23.809900201798104</c:v>
                </c:pt>
                <c:pt idx="97">
                  <c:v>22.988869160356796</c:v>
                </c:pt>
                <c:pt idx="98">
                  <c:v>22.16783811891548</c:v>
                </c:pt>
                <c:pt idx="99">
                  <c:v>21.346807077474164</c:v>
                </c:pt>
                <c:pt idx="100">
                  <c:v>21.346807077474164</c:v>
                </c:pt>
                <c:pt idx="101">
                  <c:v>20.525776036032852</c:v>
                </c:pt>
                <c:pt idx="102">
                  <c:v>19.704744994591536</c:v>
                </c:pt>
                <c:pt idx="103">
                  <c:v>18.062682911708908</c:v>
                </c:pt>
                <c:pt idx="104">
                  <c:v>18.062682911708908</c:v>
                </c:pt>
                <c:pt idx="105">
                  <c:v>17.241651870267596</c:v>
                </c:pt>
                <c:pt idx="106">
                  <c:v>16.420620828826284</c:v>
                </c:pt>
                <c:pt idx="107">
                  <c:v>16.420620828826284</c:v>
                </c:pt>
                <c:pt idx="108">
                  <c:v>15.599589787384968</c:v>
                </c:pt>
                <c:pt idx="109">
                  <c:v>14.778558745943654</c:v>
                </c:pt>
                <c:pt idx="110">
                  <c:v>13.957527704502338</c:v>
                </c:pt>
                <c:pt idx="111">
                  <c:v>13.136496663061024</c:v>
                </c:pt>
                <c:pt idx="112">
                  <c:v>13.136496663061024</c:v>
                </c:pt>
                <c:pt idx="113">
                  <c:v>11.494434580178398</c:v>
                </c:pt>
                <c:pt idx="114">
                  <c:v>10.673403538737082</c:v>
                </c:pt>
                <c:pt idx="115">
                  <c:v>10.673403538737082</c:v>
                </c:pt>
                <c:pt idx="116">
                  <c:v>9.852372497295768</c:v>
                </c:pt>
                <c:pt idx="117">
                  <c:v>9.031341455854454</c:v>
                </c:pt>
                <c:pt idx="118">
                  <c:v>8.2103104144131418</c:v>
                </c:pt>
                <c:pt idx="119">
                  <c:v>8.2103104144131418</c:v>
                </c:pt>
                <c:pt idx="120">
                  <c:v>7.3892793729718269</c:v>
                </c:pt>
                <c:pt idx="121">
                  <c:v>5.7472172900891989</c:v>
                </c:pt>
                <c:pt idx="122">
                  <c:v>5.7472172900891989</c:v>
                </c:pt>
                <c:pt idx="123">
                  <c:v>4.926186248647884</c:v>
                </c:pt>
                <c:pt idx="124">
                  <c:v>4.926186248647884</c:v>
                </c:pt>
                <c:pt idx="125">
                  <c:v>3.284124165765256</c:v>
                </c:pt>
                <c:pt idx="126">
                  <c:v>3.284124165765256</c:v>
                </c:pt>
                <c:pt idx="127">
                  <c:v>2.463093124323942</c:v>
                </c:pt>
                <c:pt idx="128">
                  <c:v>1.642062082882628</c:v>
                </c:pt>
                <c:pt idx="129">
                  <c:v>0.821031041441314</c:v>
                </c:pt>
                <c:pt idx="130">
                  <c:v>0.821031041441314</c:v>
                </c:pt>
                <c:pt idx="131">
                  <c:v>0.821031041441314</c:v>
                </c:pt>
                <c:pt idx="132">
                  <c:v>0</c:v>
                </c:pt>
                <c:pt idx="133">
                  <c:v>-0.821031041441314</c:v>
                </c:pt>
                <c:pt idx="134">
                  <c:v>-1.642062082882628</c:v>
                </c:pt>
                <c:pt idx="135">
                  <c:v>-1.642062082882628</c:v>
                </c:pt>
                <c:pt idx="136">
                  <c:v>-1.642062082882628</c:v>
                </c:pt>
                <c:pt idx="137">
                  <c:v>-2.463093124323942</c:v>
                </c:pt>
                <c:pt idx="138">
                  <c:v>-3.284124165765256</c:v>
                </c:pt>
                <c:pt idx="139">
                  <c:v>-3.284124165765256</c:v>
                </c:pt>
                <c:pt idx="140">
                  <c:v>-4.1051552072065709</c:v>
                </c:pt>
                <c:pt idx="141">
                  <c:v>-3.284124165765256</c:v>
                </c:pt>
                <c:pt idx="142">
                  <c:v>-3.284124165765256</c:v>
                </c:pt>
                <c:pt idx="143">
                  <c:v>-4.1051552072065709</c:v>
                </c:pt>
                <c:pt idx="144">
                  <c:v>-3.284124165765256</c:v>
                </c:pt>
                <c:pt idx="145">
                  <c:v>-4.1051552072065709</c:v>
                </c:pt>
                <c:pt idx="146">
                  <c:v>-4.1051552072065709</c:v>
                </c:pt>
                <c:pt idx="147">
                  <c:v>-4.1051552072065709</c:v>
                </c:pt>
                <c:pt idx="148">
                  <c:v>-4.1051552072065709</c:v>
                </c:pt>
                <c:pt idx="149">
                  <c:v>-4.1051552072065709</c:v>
                </c:pt>
                <c:pt idx="150">
                  <c:v>-4.1051552072065709</c:v>
                </c:pt>
                <c:pt idx="151">
                  <c:v>-4.1051552072065709</c:v>
                </c:pt>
                <c:pt idx="152">
                  <c:v>-4.926186248647884</c:v>
                </c:pt>
                <c:pt idx="153">
                  <c:v>-4.926186248647884</c:v>
                </c:pt>
                <c:pt idx="154">
                  <c:v>-5.7472172900891989</c:v>
                </c:pt>
                <c:pt idx="155">
                  <c:v>-5.7472172900891989</c:v>
                </c:pt>
                <c:pt idx="156">
                  <c:v>-5.7472172900891989</c:v>
                </c:pt>
                <c:pt idx="157">
                  <c:v>-6.568248331530512</c:v>
                </c:pt>
                <c:pt idx="158">
                  <c:v>-7.3892793729718269</c:v>
                </c:pt>
                <c:pt idx="159">
                  <c:v>-7.3892793729718269</c:v>
                </c:pt>
                <c:pt idx="160">
                  <c:v>-9.031341455854454</c:v>
                </c:pt>
                <c:pt idx="161">
                  <c:v>-11.494434580178398</c:v>
                </c:pt>
                <c:pt idx="162">
                  <c:v>-13.957527704502338</c:v>
                </c:pt>
                <c:pt idx="163">
                  <c:v>-16.420620828826284</c:v>
                </c:pt>
                <c:pt idx="164">
                  <c:v>-18.883713953150224</c:v>
                </c:pt>
                <c:pt idx="165">
                  <c:v>-22.16783811891548</c:v>
                </c:pt>
                <c:pt idx="166">
                  <c:v>-25.451962284680732</c:v>
                </c:pt>
                <c:pt idx="167">
                  <c:v>-28.736086450445985</c:v>
                </c:pt>
                <c:pt idx="168">
                  <c:v>-32.020210616211244</c:v>
                </c:pt>
                <c:pt idx="169">
                  <c:v>-35.3043347819765</c:v>
                </c:pt>
                <c:pt idx="170">
                  <c:v>-37.767427906300448</c:v>
                </c:pt>
                <c:pt idx="171">
                  <c:v>-39.409489989183072</c:v>
                </c:pt>
                <c:pt idx="172">
                  <c:v>-41.872583113507012</c:v>
                </c:pt>
                <c:pt idx="173">
                  <c:v>-43.514645196389644</c:v>
                </c:pt>
                <c:pt idx="174">
                  <c:v>-44.33567623783096</c:v>
                </c:pt>
                <c:pt idx="175">
                  <c:v>-45.977738320713591</c:v>
                </c:pt>
                <c:pt idx="176">
                  <c:v>-46.7987693621549</c:v>
                </c:pt>
                <c:pt idx="177">
                  <c:v>-47.619800403596209</c:v>
                </c:pt>
                <c:pt idx="178">
                  <c:v>-48.440831445037524</c:v>
                </c:pt>
                <c:pt idx="179">
                  <c:v>-49.261862486478833</c:v>
                </c:pt>
                <c:pt idx="180">
                  <c:v>-49.261862486478833</c:v>
                </c:pt>
                <c:pt idx="181">
                  <c:v>-50.082893527920156</c:v>
                </c:pt>
                <c:pt idx="182">
                  <c:v>-50.903924569361465</c:v>
                </c:pt>
                <c:pt idx="183">
                  <c:v>-50.903924569361465</c:v>
                </c:pt>
                <c:pt idx="184">
                  <c:v>-50.903924569361465</c:v>
                </c:pt>
                <c:pt idx="185">
                  <c:v>-51.724955610802787</c:v>
                </c:pt>
                <c:pt idx="186">
                  <c:v>-51.724955610802787</c:v>
                </c:pt>
                <c:pt idx="187">
                  <c:v>-52.545986652244096</c:v>
                </c:pt>
                <c:pt idx="188">
                  <c:v>-52.545986652244096</c:v>
                </c:pt>
                <c:pt idx="189">
                  <c:v>-53.367017693685419</c:v>
                </c:pt>
                <c:pt idx="190">
                  <c:v>-53.367017693685419</c:v>
                </c:pt>
                <c:pt idx="191">
                  <c:v>-53.367017693685419</c:v>
                </c:pt>
                <c:pt idx="192">
                  <c:v>-55.009079776568043</c:v>
                </c:pt>
                <c:pt idx="193">
                  <c:v>-54.188048735126728</c:v>
                </c:pt>
                <c:pt idx="194">
                  <c:v>-54.188048735126728</c:v>
                </c:pt>
                <c:pt idx="195">
                  <c:v>-55.009079776568043</c:v>
                </c:pt>
                <c:pt idx="196">
                  <c:v>-55.009079776568043</c:v>
                </c:pt>
                <c:pt idx="197">
                  <c:v>-55.830110818009352</c:v>
                </c:pt>
                <c:pt idx="198">
                  <c:v>-55.830110818009352</c:v>
                </c:pt>
                <c:pt idx="199">
                  <c:v>-55.830110818009352</c:v>
                </c:pt>
                <c:pt idx="200">
                  <c:v>-55.830110818009352</c:v>
                </c:pt>
                <c:pt idx="201">
                  <c:v>-56.651141859450661</c:v>
                </c:pt>
                <c:pt idx="202">
                  <c:v>-56.651141859450661</c:v>
                </c:pt>
                <c:pt idx="203">
                  <c:v>-56.651141859450661</c:v>
                </c:pt>
                <c:pt idx="204">
                  <c:v>-57.47217290089197</c:v>
                </c:pt>
                <c:pt idx="205">
                  <c:v>-57.47217290089197</c:v>
                </c:pt>
                <c:pt idx="206">
                  <c:v>-57.47217290089197</c:v>
                </c:pt>
                <c:pt idx="207">
                  <c:v>-58.293203942333292</c:v>
                </c:pt>
                <c:pt idx="208">
                  <c:v>-58.293203942333292</c:v>
                </c:pt>
                <c:pt idx="209">
                  <c:v>-58.293203942333292</c:v>
                </c:pt>
                <c:pt idx="210">
                  <c:v>-59.114234983774615</c:v>
                </c:pt>
                <c:pt idx="211">
                  <c:v>-59.114234983774615</c:v>
                </c:pt>
                <c:pt idx="212">
                  <c:v>-58.293203942333292</c:v>
                </c:pt>
                <c:pt idx="213">
                  <c:v>-58.293203942333292</c:v>
                </c:pt>
                <c:pt idx="214">
                  <c:v>-59.114234983774615</c:v>
                </c:pt>
                <c:pt idx="215">
                  <c:v>-59.114234983774615</c:v>
                </c:pt>
                <c:pt idx="216">
                  <c:v>-59.114234983774615</c:v>
                </c:pt>
                <c:pt idx="217">
                  <c:v>-59.114234983774615</c:v>
                </c:pt>
                <c:pt idx="218">
                  <c:v>-59.935266025215924</c:v>
                </c:pt>
                <c:pt idx="219">
                  <c:v>-59.935266025215924</c:v>
                </c:pt>
                <c:pt idx="220">
                  <c:v>-59.935266025215924</c:v>
                </c:pt>
                <c:pt idx="221">
                  <c:v>-59.935266025215924</c:v>
                </c:pt>
                <c:pt idx="222">
                  <c:v>-59.935266025215924</c:v>
                </c:pt>
                <c:pt idx="223">
                  <c:v>-59.935266025215924</c:v>
                </c:pt>
                <c:pt idx="224">
                  <c:v>-59.935266025215924</c:v>
                </c:pt>
                <c:pt idx="225">
                  <c:v>-59.935266025215924</c:v>
                </c:pt>
                <c:pt idx="226">
                  <c:v>-59.935266025215924</c:v>
                </c:pt>
                <c:pt idx="227">
                  <c:v>-59.935266025215924</c:v>
                </c:pt>
                <c:pt idx="228">
                  <c:v>-60.756297066657233</c:v>
                </c:pt>
                <c:pt idx="229">
                  <c:v>-59.935266025215924</c:v>
                </c:pt>
                <c:pt idx="230">
                  <c:v>-59.935266025215924</c:v>
                </c:pt>
                <c:pt idx="231">
                  <c:v>-59.935266025215924</c:v>
                </c:pt>
                <c:pt idx="232">
                  <c:v>-59.935266025215924</c:v>
                </c:pt>
                <c:pt idx="233">
                  <c:v>-59.935266025215924</c:v>
                </c:pt>
                <c:pt idx="234">
                  <c:v>-59.114234983774615</c:v>
                </c:pt>
                <c:pt idx="235">
                  <c:v>-59.114234983774615</c:v>
                </c:pt>
                <c:pt idx="236">
                  <c:v>-59.114234983774615</c:v>
                </c:pt>
                <c:pt idx="237">
                  <c:v>-59.935266025215924</c:v>
                </c:pt>
                <c:pt idx="238">
                  <c:v>-59.114234983774615</c:v>
                </c:pt>
                <c:pt idx="239">
                  <c:v>-59.114234983774615</c:v>
                </c:pt>
                <c:pt idx="240">
                  <c:v>-59.114234983774615</c:v>
                </c:pt>
                <c:pt idx="241">
                  <c:v>-58.293203942333292</c:v>
                </c:pt>
                <c:pt idx="242">
                  <c:v>-58.293203942333292</c:v>
                </c:pt>
                <c:pt idx="243">
                  <c:v>-59.114234983774615</c:v>
                </c:pt>
                <c:pt idx="244">
                  <c:v>-58.293203942333292</c:v>
                </c:pt>
                <c:pt idx="245">
                  <c:v>-58.293203942333292</c:v>
                </c:pt>
                <c:pt idx="246">
                  <c:v>-58.293203942333292</c:v>
                </c:pt>
                <c:pt idx="247">
                  <c:v>-58.293203942333292</c:v>
                </c:pt>
                <c:pt idx="248">
                  <c:v>-58.293203942333292</c:v>
                </c:pt>
                <c:pt idx="249">
                  <c:v>-57.47217290089197</c:v>
                </c:pt>
                <c:pt idx="250">
                  <c:v>-57.47217290089197</c:v>
                </c:pt>
                <c:pt idx="251">
                  <c:v>-56.651141859450661</c:v>
                </c:pt>
                <c:pt idx="252">
                  <c:v>-56.651141859450661</c:v>
                </c:pt>
                <c:pt idx="253">
                  <c:v>-56.651141859450661</c:v>
                </c:pt>
                <c:pt idx="254">
                  <c:v>-55.830110818009352</c:v>
                </c:pt>
                <c:pt idx="255">
                  <c:v>-55.830110818009352</c:v>
                </c:pt>
                <c:pt idx="256">
                  <c:v>-55.830110818009352</c:v>
                </c:pt>
                <c:pt idx="257">
                  <c:v>-55.009079776568043</c:v>
                </c:pt>
                <c:pt idx="258">
                  <c:v>-55.830110818009352</c:v>
                </c:pt>
                <c:pt idx="259">
                  <c:v>-55.009079776568043</c:v>
                </c:pt>
                <c:pt idx="260">
                  <c:v>-54.188048735126728</c:v>
                </c:pt>
                <c:pt idx="261">
                  <c:v>-54.188048735126728</c:v>
                </c:pt>
                <c:pt idx="262">
                  <c:v>-53.367017693685419</c:v>
                </c:pt>
                <c:pt idx="263">
                  <c:v>-53.367017693685419</c:v>
                </c:pt>
                <c:pt idx="264">
                  <c:v>-53.367017693685419</c:v>
                </c:pt>
                <c:pt idx="265">
                  <c:v>-52.545986652244096</c:v>
                </c:pt>
                <c:pt idx="266">
                  <c:v>-52.545986652244096</c:v>
                </c:pt>
                <c:pt idx="267">
                  <c:v>-51.724955610802787</c:v>
                </c:pt>
                <c:pt idx="268">
                  <c:v>-50.903924569361465</c:v>
                </c:pt>
                <c:pt idx="269">
                  <c:v>-51.724955610802787</c:v>
                </c:pt>
                <c:pt idx="270">
                  <c:v>-50.082893527920156</c:v>
                </c:pt>
                <c:pt idx="271">
                  <c:v>-50.903924569361465</c:v>
                </c:pt>
                <c:pt idx="272">
                  <c:v>-50.082893527920156</c:v>
                </c:pt>
                <c:pt idx="273">
                  <c:v>-49.261862486478833</c:v>
                </c:pt>
                <c:pt idx="274">
                  <c:v>-49.261862486478833</c:v>
                </c:pt>
                <c:pt idx="275">
                  <c:v>-49.261862486478833</c:v>
                </c:pt>
                <c:pt idx="276">
                  <c:v>-48.440831445037524</c:v>
                </c:pt>
                <c:pt idx="277">
                  <c:v>-47.619800403596209</c:v>
                </c:pt>
                <c:pt idx="278">
                  <c:v>-46.7987693621549</c:v>
                </c:pt>
                <c:pt idx="279">
                  <c:v>-46.7987693621549</c:v>
                </c:pt>
                <c:pt idx="280">
                  <c:v>-46.7987693621549</c:v>
                </c:pt>
                <c:pt idx="281">
                  <c:v>-45.156707279272275</c:v>
                </c:pt>
                <c:pt idx="282">
                  <c:v>-45.977738320713591</c:v>
                </c:pt>
                <c:pt idx="283">
                  <c:v>-44.33567623783096</c:v>
                </c:pt>
                <c:pt idx="284">
                  <c:v>-44.33567623783096</c:v>
                </c:pt>
                <c:pt idx="285">
                  <c:v>-43.514645196389644</c:v>
                </c:pt>
                <c:pt idx="286">
                  <c:v>-43.514645196389644</c:v>
                </c:pt>
                <c:pt idx="287">
                  <c:v>-42.693614154948328</c:v>
                </c:pt>
                <c:pt idx="288">
                  <c:v>-41.872583113507012</c:v>
                </c:pt>
                <c:pt idx="289">
                  <c:v>-41.051552072065704</c:v>
                </c:pt>
                <c:pt idx="290">
                  <c:v>-41.051552072065704</c:v>
                </c:pt>
                <c:pt idx="291">
                  <c:v>-40.230521030624388</c:v>
                </c:pt>
                <c:pt idx="292">
                  <c:v>-39.409489989183072</c:v>
                </c:pt>
                <c:pt idx="293">
                  <c:v>-38.588458947741756</c:v>
                </c:pt>
                <c:pt idx="294">
                  <c:v>-38.588458947741756</c:v>
                </c:pt>
                <c:pt idx="295">
                  <c:v>-37.767427906300448</c:v>
                </c:pt>
                <c:pt idx="296">
                  <c:v>-36.946396864859132</c:v>
                </c:pt>
                <c:pt idx="297">
                  <c:v>-36.946396864859132</c:v>
                </c:pt>
                <c:pt idx="298">
                  <c:v>-36.125365823417816</c:v>
                </c:pt>
                <c:pt idx="299">
                  <c:v>-35.3043347819765</c:v>
                </c:pt>
                <c:pt idx="300">
                  <c:v>-34.483303740535192</c:v>
                </c:pt>
                <c:pt idx="301">
                  <c:v>-33.662272699093876</c:v>
                </c:pt>
                <c:pt idx="302">
                  <c:v>-33.662272699093876</c:v>
                </c:pt>
                <c:pt idx="303">
                  <c:v>-32.841241657652567</c:v>
                </c:pt>
                <c:pt idx="304">
                  <c:v>-32.020210616211244</c:v>
                </c:pt>
                <c:pt idx="305">
                  <c:v>-31.199179574769936</c:v>
                </c:pt>
                <c:pt idx="306">
                  <c:v>-31.199179574769936</c:v>
                </c:pt>
                <c:pt idx="307">
                  <c:v>-30.378148533328616</c:v>
                </c:pt>
                <c:pt idx="308">
                  <c:v>-29.557117491887308</c:v>
                </c:pt>
                <c:pt idx="309">
                  <c:v>-28.736086450445985</c:v>
                </c:pt>
                <c:pt idx="310">
                  <c:v>-28.736086450445985</c:v>
                </c:pt>
                <c:pt idx="311">
                  <c:v>-27.915055409004676</c:v>
                </c:pt>
                <c:pt idx="312">
                  <c:v>-27.094024367563364</c:v>
                </c:pt>
                <c:pt idx="313">
                  <c:v>-26.272993326122048</c:v>
                </c:pt>
                <c:pt idx="314">
                  <c:v>-25.451962284680732</c:v>
                </c:pt>
                <c:pt idx="315">
                  <c:v>-24.630931243239417</c:v>
                </c:pt>
                <c:pt idx="316">
                  <c:v>-23.809900201798104</c:v>
                </c:pt>
                <c:pt idx="317">
                  <c:v>-23.809900201798104</c:v>
                </c:pt>
                <c:pt idx="318">
                  <c:v>-22.988869160356796</c:v>
                </c:pt>
                <c:pt idx="319">
                  <c:v>-22.16783811891548</c:v>
                </c:pt>
                <c:pt idx="320">
                  <c:v>-21.346807077474164</c:v>
                </c:pt>
                <c:pt idx="321">
                  <c:v>-20.525776036032852</c:v>
                </c:pt>
                <c:pt idx="322">
                  <c:v>-19.704744994591536</c:v>
                </c:pt>
                <c:pt idx="323">
                  <c:v>-18.883713953150224</c:v>
                </c:pt>
                <c:pt idx="324">
                  <c:v>-18.883713953150224</c:v>
                </c:pt>
                <c:pt idx="325">
                  <c:v>-17.241651870267596</c:v>
                </c:pt>
                <c:pt idx="326">
                  <c:v>-17.241651870267596</c:v>
                </c:pt>
                <c:pt idx="327">
                  <c:v>-16.420620828826284</c:v>
                </c:pt>
                <c:pt idx="328">
                  <c:v>-15.599589787384968</c:v>
                </c:pt>
                <c:pt idx="329">
                  <c:v>-14.778558745943654</c:v>
                </c:pt>
                <c:pt idx="330">
                  <c:v>-13.957527704502338</c:v>
                </c:pt>
                <c:pt idx="331">
                  <c:v>-13.136496663061024</c:v>
                </c:pt>
                <c:pt idx="332">
                  <c:v>-12.315465621619708</c:v>
                </c:pt>
                <c:pt idx="333">
                  <c:v>-12.315465621619708</c:v>
                </c:pt>
                <c:pt idx="334">
                  <c:v>-11.494434580178398</c:v>
                </c:pt>
                <c:pt idx="335">
                  <c:v>-10.673403538737082</c:v>
                </c:pt>
                <c:pt idx="336">
                  <c:v>-9.852372497295768</c:v>
                </c:pt>
                <c:pt idx="337">
                  <c:v>-9.852372497295768</c:v>
                </c:pt>
                <c:pt idx="338">
                  <c:v>-8.2103104144131418</c:v>
                </c:pt>
                <c:pt idx="339">
                  <c:v>-7.3892793729718269</c:v>
                </c:pt>
                <c:pt idx="340">
                  <c:v>-7.3892793729718269</c:v>
                </c:pt>
                <c:pt idx="341">
                  <c:v>-5.7472172900891989</c:v>
                </c:pt>
                <c:pt idx="342">
                  <c:v>-5.7472172900891989</c:v>
                </c:pt>
                <c:pt idx="343">
                  <c:v>-5.7472172900891989</c:v>
                </c:pt>
                <c:pt idx="344">
                  <c:v>-4.926186248647884</c:v>
                </c:pt>
                <c:pt idx="345">
                  <c:v>-4.1051552072065709</c:v>
                </c:pt>
                <c:pt idx="346">
                  <c:v>-3.284124165765256</c:v>
                </c:pt>
                <c:pt idx="347">
                  <c:v>-3.284124165765256</c:v>
                </c:pt>
                <c:pt idx="348">
                  <c:v>-2.463093124323942</c:v>
                </c:pt>
                <c:pt idx="349">
                  <c:v>-1.642062082882628</c:v>
                </c:pt>
                <c:pt idx="350">
                  <c:v>0</c:v>
                </c:pt>
                <c:pt idx="351">
                  <c:v>-0.821031041441314</c:v>
                </c:pt>
                <c:pt idx="352">
                  <c:v>0</c:v>
                </c:pt>
                <c:pt idx="353">
                  <c:v>0.821031041441314</c:v>
                </c:pt>
                <c:pt idx="354">
                  <c:v>0.821031041441314</c:v>
                </c:pt>
                <c:pt idx="355">
                  <c:v>1.642062082882628</c:v>
                </c:pt>
                <c:pt idx="356">
                  <c:v>2.463093124323942</c:v>
                </c:pt>
                <c:pt idx="357">
                  <c:v>2.463093124323942</c:v>
                </c:pt>
                <c:pt idx="358">
                  <c:v>2.463093124323942</c:v>
                </c:pt>
                <c:pt idx="359">
                  <c:v>3.284124165765256</c:v>
                </c:pt>
                <c:pt idx="360">
                  <c:v>3.284124165765256</c:v>
                </c:pt>
                <c:pt idx="361">
                  <c:v>3.284124165765256</c:v>
                </c:pt>
                <c:pt idx="362">
                  <c:v>4.1051552072065709</c:v>
                </c:pt>
                <c:pt idx="363">
                  <c:v>4.1051552072065709</c:v>
                </c:pt>
                <c:pt idx="364">
                  <c:v>4.1051552072065709</c:v>
                </c:pt>
                <c:pt idx="365">
                  <c:v>4.1051552072065709</c:v>
                </c:pt>
                <c:pt idx="366">
                  <c:v>3.284124165765256</c:v>
                </c:pt>
                <c:pt idx="367">
                  <c:v>4.1051552072065709</c:v>
                </c:pt>
                <c:pt idx="368">
                  <c:v>4.1051552072065709</c:v>
                </c:pt>
                <c:pt idx="369">
                  <c:v>4.1051552072065709</c:v>
                </c:pt>
                <c:pt idx="370">
                  <c:v>4.1051552072065709</c:v>
                </c:pt>
                <c:pt idx="371">
                  <c:v>4.926186248647884</c:v>
                </c:pt>
                <c:pt idx="372">
                  <c:v>4.926186248647884</c:v>
                </c:pt>
                <c:pt idx="373">
                  <c:v>4.926186248647884</c:v>
                </c:pt>
                <c:pt idx="374">
                  <c:v>4.926186248647884</c:v>
                </c:pt>
                <c:pt idx="375">
                  <c:v>5.7472172900891989</c:v>
                </c:pt>
                <c:pt idx="376">
                  <c:v>5.7472172900891989</c:v>
                </c:pt>
                <c:pt idx="377">
                  <c:v>6.568248331530512</c:v>
                </c:pt>
                <c:pt idx="378">
                  <c:v>7.3892793729718269</c:v>
                </c:pt>
                <c:pt idx="379">
                  <c:v>8.2103104144131418</c:v>
                </c:pt>
                <c:pt idx="380">
                  <c:v>8.2103104144131418</c:v>
                </c:pt>
                <c:pt idx="381">
                  <c:v>9.852372497295768</c:v>
                </c:pt>
                <c:pt idx="382">
                  <c:v>11.494434580178398</c:v>
                </c:pt>
                <c:pt idx="383">
                  <c:v>13.957527704502338</c:v>
                </c:pt>
                <c:pt idx="384">
                  <c:v>16.420620828826284</c:v>
                </c:pt>
                <c:pt idx="385">
                  <c:v>19.704744994591536</c:v>
                </c:pt>
                <c:pt idx="386">
                  <c:v>22.988869160356796</c:v>
                </c:pt>
                <c:pt idx="387">
                  <c:v>26.272993326122048</c:v>
                </c:pt>
                <c:pt idx="388">
                  <c:v>29.557117491887308</c:v>
                </c:pt>
                <c:pt idx="389">
                  <c:v>32.841241657652567</c:v>
                </c:pt>
                <c:pt idx="390">
                  <c:v>36.125365823417816</c:v>
                </c:pt>
                <c:pt idx="391">
                  <c:v>37.767427906300448</c:v>
                </c:pt>
                <c:pt idx="392">
                  <c:v>40.230521030624388</c:v>
                </c:pt>
                <c:pt idx="393">
                  <c:v>41.872583113507012</c:v>
                </c:pt>
                <c:pt idx="394">
                  <c:v>43.514645196389644</c:v>
                </c:pt>
                <c:pt idx="395">
                  <c:v>45.156707279272275</c:v>
                </c:pt>
                <c:pt idx="396">
                  <c:v>45.977738320713591</c:v>
                </c:pt>
                <c:pt idx="397">
                  <c:v>47.619800403596209</c:v>
                </c:pt>
                <c:pt idx="398">
                  <c:v>47.619800403596209</c:v>
                </c:pt>
                <c:pt idx="399">
                  <c:v>48.440831445037524</c:v>
                </c:pt>
                <c:pt idx="400">
                  <c:v>49.261862486478833</c:v>
                </c:pt>
                <c:pt idx="401">
                  <c:v>50.082893527920156</c:v>
                </c:pt>
                <c:pt idx="402">
                  <c:v>50.082893527920156</c:v>
                </c:pt>
                <c:pt idx="403">
                  <c:v>50.082893527920156</c:v>
                </c:pt>
                <c:pt idx="404">
                  <c:v>50.903924569361465</c:v>
                </c:pt>
                <c:pt idx="405">
                  <c:v>51.724955610802787</c:v>
                </c:pt>
                <c:pt idx="406">
                  <c:v>51.724955610802787</c:v>
                </c:pt>
                <c:pt idx="407">
                  <c:v>52.545986652244096</c:v>
                </c:pt>
                <c:pt idx="408">
                  <c:v>52.545986652244096</c:v>
                </c:pt>
                <c:pt idx="409">
                  <c:v>53.367017693685419</c:v>
                </c:pt>
                <c:pt idx="410">
                  <c:v>53.367017693685419</c:v>
                </c:pt>
                <c:pt idx="411">
                  <c:v>54.188048735126728</c:v>
                </c:pt>
                <c:pt idx="412">
                  <c:v>54.188048735126728</c:v>
                </c:pt>
                <c:pt idx="413">
                  <c:v>54.188048735126728</c:v>
                </c:pt>
                <c:pt idx="414">
                  <c:v>55.009079776568043</c:v>
                </c:pt>
                <c:pt idx="415">
                  <c:v>55.009079776568043</c:v>
                </c:pt>
                <c:pt idx="416">
                  <c:v>55.009079776568043</c:v>
                </c:pt>
                <c:pt idx="417">
                  <c:v>55.830110818009352</c:v>
                </c:pt>
                <c:pt idx="418">
                  <c:v>55.830110818009352</c:v>
                </c:pt>
                <c:pt idx="419">
                  <c:v>56.651141859450661</c:v>
                </c:pt>
                <c:pt idx="420">
                  <c:v>56.651141859450661</c:v>
                </c:pt>
                <c:pt idx="421">
                  <c:v>56.651141859450661</c:v>
                </c:pt>
                <c:pt idx="422">
                  <c:v>57.47217290089197</c:v>
                </c:pt>
                <c:pt idx="423">
                  <c:v>56.651141859450661</c:v>
                </c:pt>
                <c:pt idx="424">
                  <c:v>57.47217290089197</c:v>
                </c:pt>
                <c:pt idx="425">
                  <c:v>57.47217290089197</c:v>
                </c:pt>
                <c:pt idx="426">
                  <c:v>58.293203942333292</c:v>
                </c:pt>
                <c:pt idx="427">
                  <c:v>57.47217290089197</c:v>
                </c:pt>
                <c:pt idx="428">
                  <c:v>58.293203942333292</c:v>
                </c:pt>
                <c:pt idx="429">
                  <c:v>58.293203942333292</c:v>
                </c:pt>
                <c:pt idx="430">
                  <c:v>58.293203942333292</c:v>
                </c:pt>
                <c:pt idx="431">
                  <c:v>59.114234983774615</c:v>
                </c:pt>
                <c:pt idx="432">
                  <c:v>59.114234983774615</c:v>
                </c:pt>
                <c:pt idx="433">
                  <c:v>59.114234983774615</c:v>
                </c:pt>
                <c:pt idx="434">
                  <c:v>59.114234983774615</c:v>
                </c:pt>
                <c:pt idx="435">
                  <c:v>59.114234983774615</c:v>
                </c:pt>
                <c:pt idx="436">
                  <c:v>59.935266025215924</c:v>
                </c:pt>
                <c:pt idx="437">
                  <c:v>59.935266025215924</c:v>
                </c:pt>
                <c:pt idx="438">
                  <c:v>59.935266025215924</c:v>
                </c:pt>
                <c:pt idx="439">
                  <c:v>59.935266025215924</c:v>
                </c:pt>
                <c:pt idx="440">
                  <c:v>59.935266025215924</c:v>
                </c:pt>
                <c:pt idx="441">
                  <c:v>59.935266025215924</c:v>
                </c:pt>
                <c:pt idx="442">
                  <c:v>59.935266025215924</c:v>
                </c:pt>
                <c:pt idx="443">
                  <c:v>59.935266025215924</c:v>
                </c:pt>
                <c:pt idx="444">
                  <c:v>59.935266025215924</c:v>
                </c:pt>
                <c:pt idx="445">
                  <c:v>59.935266025215924</c:v>
                </c:pt>
                <c:pt idx="446">
                  <c:v>59.935266025215924</c:v>
                </c:pt>
                <c:pt idx="447">
                  <c:v>59.935266025215924</c:v>
                </c:pt>
                <c:pt idx="448">
                  <c:v>59.935266025215924</c:v>
                </c:pt>
                <c:pt idx="449">
                  <c:v>60.756297066657233</c:v>
                </c:pt>
                <c:pt idx="450">
                  <c:v>59.935266025215924</c:v>
                </c:pt>
                <c:pt idx="451">
                  <c:v>59.935266025215924</c:v>
                </c:pt>
                <c:pt idx="452">
                  <c:v>59.935266025215924</c:v>
                </c:pt>
                <c:pt idx="453">
                  <c:v>59.935266025215924</c:v>
                </c:pt>
                <c:pt idx="454">
                  <c:v>59.935266025215924</c:v>
                </c:pt>
                <c:pt idx="455">
                  <c:v>59.935266025215924</c:v>
                </c:pt>
                <c:pt idx="456">
                  <c:v>59.935266025215924</c:v>
                </c:pt>
                <c:pt idx="457">
                  <c:v>59.114234983774615</c:v>
                </c:pt>
                <c:pt idx="458">
                  <c:v>59.114234983774615</c:v>
                </c:pt>
                <c:pt idx="459">
                  <c:v>59.114234983774615</c:v>
                </c:pt>
                <c:pt idx="460">
                  <c:v>59.114234983774615</c:v>
                </c:pt>
                <c:pt idx="461">
                  <c:v>59.114234983774615</c:v>
                </c:pt>
                <c:pt idx="462">
                  <c:v>59.114234983774615</c:v>
                </c:pt>
                <c:pt idx="463">
                  <c:v>59.114234983774615</c:v>
                </c:pt>
                <c:pt idx="464">
                  <c:v>59.114234983774615</c:v>
                </c:pt>
                <c:pt idx="465">
                  <c:v>58.293203942333292</c:v>
                </c:pt>
                <c:pt idx="466">
                  <c:v>59.114234983774615</c:v>
                </c:pt>
                <c:pt idx="467">
                  <c:v>58.293203942333292</c:v>
                </c:pt>
                <c:pt idx="468">
                  <c:v>57.47217290089197</c:v>
                </c:pt>
                <c:pt idx="469">
                  <c:v>57.47217290089197</c:v>
                </c:pt>
                <c:pt idx="470">
                  <c:v>57.47217290089197</c:v>
                </c:pt>
                <c:pt idx="471">
                  <c:v>57.47217290089197</c:v>
                </c:pt>
                <c:pt idx="472">
                  <c:v>57.47217290089197</c:v>
                </c:pt>
                <c:pt idx="473">
                  <c:v>56.651141859450661</c:v>
                </c:pt>
                <c:pt idx="474">
                  <c:v>56.651141859450661</c:v>
                </c:pt>
                <c:pt idx="475">
                  <c:v>56.651141859450661</c:v>
                </c:pt>
                <c:pt idx="476">
                  <c:v>55.830110818009352</c:v>
                </c:pt>
                <c:pt idx="477">
                  <c:v>55.830110818009352</c:v>
                </c:pt>
                <c:pt idx="478">
                  <c:v>55.830110818009352</c:v>
                </c:pt>
                <c:pt idx="479">
                  <c:v>55.830110818009352</c:v>
                </c:pt>
                <c:pt idx="480">
                  <c:v>55.009079776568043</c:v>
                </c:pt>
                <c:pt idx="481">
                  <c:v>55.009079776568043</c:v>
                </c:pt>
                <c:pt idx="482">
                  <c:v>54.188048735126728</c:v>
                </c:pt>
                <c:pt idx="483">
                  <c:v>54.188048735126728</c:v>
                </c:pt>
                <c:pt idx="484">
                  <c:v>54.188048735126728</c:v>
                </c:pt>
                <c:pt idx="485">
                  <c:v>53.367017693685419</c:v>
                </c:pt>
                <c:pt idx="486">
                  <c:v>52.545986652244096</c:v>
                </c:pt>
                <c:pt idx="487">
                  <c:v>52.545986652244096</c:v>
                </c:pt>
                <c:pt idx="488">
                  <c:v>52.545986652244096</c:v>
                </c:pt>
                <c:pt idx="489">
                  <c:v>51.724955610802787</c:v>
                </c:pt>
                <c:pt idx="490">
                  <c:v>50.903924569361465</c:v>
                </c:pt>
                <c:pt idx="491">
                  <c:v>50.903924569361465</c:v>
                </c:pt>
                <c:pt idx="492">
                  <c:v>50.903924569361465</c:v>
                </c:pt>
                <c:pt idx="493">
                  <c:v>50.082893527920156</c:v>
                </c:pt>
                <c:pt idx="494">
                  <c:v>49.261862486478833</c:v>
                </c:pt>
                <c:pt idx="495">
                  <c:v>49.261862486478833</c:v>
                </c:pt>
                <c:pt idx="496">
                  <c:v>48.440831445037524</c:v>
                </c:pt>
                <c:pt idx="497">
                  <c:v>48.440831445037524</c:v>
                </c:pt>
                <c:pt idx="498">
                  <c:v>48.440831445037524</c:v>
                </c:pt>
                <c:pt idx="499">
                  <c:v>47.619800403596209</c:v>
                </c:pt>
                <c:pt idx="500">
                  <c:v>47.619800403596209</c:v>
                </c:pt>
                <c:pt idx="501">
                  <c:v>45.977738320713591</c:v>
                </c:pt>
                <c:pt idx="502">
                  <c:v>45.977738320713591</c:v>
                </c:pt>
                <c:pt idx="503">
                  <c:v>45.977738320713591</c:v>
                </c:pt>
                <c:pt idx="504">
                  <c:v>45.156707279272275</c:v>
                </c:pt>
                <c:pt idx="505">
                  <c:v>44.33567623783096</c:v>
                </c:pt>
                <c:pt idx="506">
                  <c:v>44.33567623783096</c:v>
                </c:pt>
                <c:pt idx="507">
                  <c:v>43.514645196389644</c:v>
                </c:pt>
                <c:pt idx="508">
                  <c:v>42.693614154948328</c:v>
                </c:pt>
                <c:pt idx="509">
                  <c:v>42.693614154948328</c:v>
                </c:pt>
                <c:pt idx="510">
                  <c:v>41.051552072065704</c:v>
                </c:pt>
                <c:pt idx="511">
                  <c:v>41.051552072065704</c:v>
                </c:pt>
                <c:pt idx="512">
                  <c:v>40.230521030624388</c:v>
                </c:pt>
                <c:pt idx="513">
                  <c:v>40.230521030624388</c:v>
                </c:pt>
                <c:pt idx="514">
                  <c:v>39.409489989183072</c:v>
                </c:pt>
                <c:pt idx="515">
                  <c:v>38.588458947741756</c:v>
                </c:pt>
                <c:pt idx="516">
                  <c:v>37.767427906300448</c:v>
                </c:pt>
                <c:pt idx="517">
                  <c:v>37.767427906300448</c:v>
                </c:pt>
                <c:pt idx="518">
                  <c:v>36.946396864859132</c:v>
                </c:pt>
                <c:pt idx="519">
                  <c:v>36.125365823417816</c:v>
                </c:pt>
                <c:pt idx="520">
                  <c:v>36.125365823417816</c:v>
                </c:pt>
                <c:pt idx="521">
                  <c:v>35.3043347819765</c:v>
                </c:pt>
                <c:pt idx="522">
                  <c:v>34.483303740535192</c:v>
                </c:pt>
                <c:pt idx="523">
                  <c:v>33.662272699093876</c:v>
                </c:pt>
                <c:pt idx="524">
                  <c:v>33.662272699093876</c:v>
                </c:pt>
                <c:pt idx="525">
                  <c:v>32.841241657652567</c:v>
                </c:pt>
                <c:pt idx="526">
                  <c:v>32.020210616211244</c:v>
                </c:pt>
                <c:pt idx="527">
                  <c:v>31.199179574769936</c:v>
                </c:pt>
                <c:pt idx="528">
                  <c:v>30.378148533328616</c:v>
                </c:pt>
                <c:pt idx="529">
                  <c:v>29.557117491887308</c:v>
                </c:pt>
                <c:pt idx="530">
                  <c:v>29.557117491887308</c:v>
                </c:pt>
                <c:pt idx="531">
                  <c:v>28.736086450445985</c:v>
                </c:pt>
                <c:pt idx="532">
                  <c:v>28.736086450445985</c:v>
                </c:pt>
                <c:pt idx="533">
                  <c:v>27.094024367563364</c:v>
                </c:pt>
                <c:pt idx="534">
                  <c:v>26.272993326122048</c:v>
                </c:pt>
                <c:pt idx="535">
                  <c:v>25.451962284680732</c:v>
                </c:pt>
                <c:pt idx="536">
                  <c:v>25.451962284680732</c:v>
                </c:pt>
                <c:pt idx="537">
                  <c:v>24.630931243239417</c:v>
                </c:pt>
                <c:pt idx="538">
                  <c:v>23.809900201798104</c:v>
                </c:pt>
                <c:pt idx="539">
                  <c:v>22.988869160356796</c:v>
                </c:pt>
                <c:pt idx="540">
                  <c:v>22.16783811891548</c:v>
                </c:pt>
                <c:pt idx="541">
                  <c:v>21.346807077474164</c:v>
                </c:pt>
                <c:pt idx="542">
                  <c:v>21.346807077474164</c:v>
                </c:pt>
                <c:pt idx="543">
                  <c:v>20.525776036032852</c:v>
                </c:pt>
                <c:pt idx="544">
                  <c:v>19.704744994591536</c:v>
                </c:pt>
                <c:pt idx="545">
                  <c:v>18.062682911708908</c:v>
                </c:pt>
                <c:pt idx="546">
                  <c:v>18.062682911708908</c:v>
                </c:pt>
                <c:pt idx="547">
                  <c:v>18.062682911708908</c:v>
                </c:pt>
                <c:pt idx="548">
                  <c:v>16.420620828826284</c:v>
                </c:pt>
                <c:pt idx="549">
                  <c:v>15.599589787384968</c:v>
                </c:pt>
                <c:pt idx="550">
                  <c:v>14.778558745943654</c:v>
                </c:pt>
                <c:pt idx="551">
                  <c:v>14.778558745943654</c:v>
                </c:pt>
                <c:pt idx="552">
                  <c:v>13.957527704502338</c:v>
                </c:pt>
                <c:pt idx="553">
                  <c:v>13.136496663061024</c:v>
                </c:pt>
                <c:pt idx="554">
                  <c:v>12.315465621619708</c:v>
                </c:pt>
                <c:pt idx="555">
                  <c:v>11.494434580178398</c:v>
                </c:pt>
                <c:pt idx="556">
                  <c:v>11.494434580178398</c:v>
                </c:pt>
                <c:pt idx="557">
                  <c:v>10.673403538737082</c:v>
                </c:pt>
                <c:pt idx="558">
                  <c:v>9.852372497295768</c:v>
                </c:pt>
                <c:pt idx="559">
                  <c:v>8.2103104144131418</c:v>
                </c:pt>
                <c:pt idx="560">
                  <c:v>8.2103104144131418</c:v>
                </c:pt>
                <c:pt idx="561">
                  <c:v>7.3892793729718269</c:v>
                </c:pt>
                <c:pt idx="562">
                  <c:v>6.568248331530512</c:v>
                </c:pt>
                <c:pt idx="563">
                  <c:v>6.568248331530512</c:v>
                </c:pt>
                <c:pt idx="564">
                  <c:v>4.926186248647884</c:v>
                </c:pt>
                <c:pt idx="565">
                  <c:v>4.926186248647884</c:v>
                </c:pt>
                <c:pt idx="566">
                  <c:v>4.1051552072065709</c:v>
                </c:pt>
                <c:pt idx="567">
                  <c:v>3.284124165765256</c:v>
                </c:pt>
                <c:pt idx="568">
                  <c:v>3.284124165765256</c:v>
                </c:pt>
                <c:pt idx="569">
                  <c:v>2.463093124323942</c:v>
                </c:pt>
                <c:pt idx="570">
                  <c:v>2.463093124323942</c:v>
                </c:pt>
                <c:pt idx="571">
                  <c:v>1.642062082882628</c:v>
                </c:pt>
                <c:pt idx="572">
                  <c:v>0.821031041441314</c:v>
                </c:pt>
                <c:pt idx="573">
                  <c:v>-0.821031041441314</c:v>
                </c:pt>
                <c:pt idx="574">
                  <c:v>-0.821031041441314</c:v>
                </c:pt>
                <c:pt idx="575">
                  <c:v>-0.821031041441314</c:v>
                </c:pt>
                <c:pt idx="576">
                  <c:v>-1.642062082882628</c:v>
                </c:pt>
                <c:pt idx="577">
                  <c:v>-2.463093124323942</c:v>
                </c:pt>
                <c:pt idx="578">
                  <c:v>-2.463093124323942</c:v>
                </c:pt>
                <c:pt idx="579">
                  <c:v>-3.284124165765256</c:v>
                </c:pt>
                <c:pt idx="580">
                  <c:v>-3.284124165765256</c:v>
                </c:pt>
                <c:pt idx="581">
                  <c:v>-3.284124165765256</c:v>
                </c:pt>
                <c:pt idx="582">
                  <c:v>-3.284124165765256</c:v>
                </c:pt>
                <c:pt idx="583">
                  <c:v>-3.284124165765256</c:v>
                </c:pt>
                <c:pt idx="584">
                  <c:v>-4.1051552072065709</c:v>
                </c:pt>
                <c:pt idx="585">
                  <c:v>-3.284124165765256</c:v>
                </c:pt>
                <c:pt idx="586">
                  <c:v>-4.1051552072065709</c:v>
                </c:pt>
                <c:pt idx="587">
                  <c:v>-3.284124165765256</c:v>
                </c:pt>
                <c:pt idx="588">
                  <c:v>-3.284124165765256</c:v>
                </c:pt>
                <c:pt idx="589">
                  <c:v>-4.1051552072065709</c:v>
                </c:pt>
                <c:pt idx="590">
                  <c:v>-4.1051552072065709</c:v>
                </c:pt>
                <c:pt idx="591">
                  <c:v>-4.1051552072065709</c:v>
                </c:pt>
                <c:pt idx="592">
                  <c:v>-4.926186248647884</c:v>
                </c:pt>
                <c:pt idx="593">
                  <c:v>-4.1051552072065709</c:v>
                </c:pt>
                <c:pt idx="594">
                  <c:v>-4.926186248647884</c:v>
                </c:pt>
                <c:pt idx="595">
                  <c:v>-4.926186248647884</c:v>
                </c:pt>
                <c:pt idx="596">
                  <c:v>-4.926186248647884</c:v>
                </c:pt>
                <c:pt idx="597">
                  <c:v>-5.7472172900891989</c:v>
                </c:pt>
                <c:pt idx="598">
                  <c:v>-5.7472172900891989</c:v>
                </c:pt>
                <c:pt idx="599">
                  <c:v>-6.568248331530512</c:v>
                </c:pt>
                <c:pt idx="600">
                  <c:v>-7.3892793729718269</c:v>
                </c:pt>
                <c:pt idx="601">
                  <c:v>-8.2103104144131418</c:v>
                </c:pt>
                <c:pt idx="602">
                  <c:v>-9.852372497295768</c:v>
                </c:pt>
                <c:pt idx="603">
                  <c:v>-11.494434580178398</c:v>
                </c:pt>
                <c:pt idx="604">
                  <c:v>-13.136496663061024</c:v>
                </c:pt>
                <c:pt idx="605">
                  <c:v>-16.420620828826284</c:v>
                </c:pt>
                <c:pt idx="606">
                  <c:v>-18.883713953150224</c:v>
                </c:pt>
                <c:pt idx="607">
                  <c:v>-22.988869160356796</c:v>
                </c:pt>
                <c:pt idx="608">
                  <c:v>-26.272993326122048</c:v>
                </c:pt>
                <c:pt idx="609">
                  <c:v>-28.736086450445985</c:v>
                </c:pt>
                <c:pt idx="610">
                  <c:v>-32.020210616211244</c:v>
                </c:pt>
                <c:pt idx="611">
                  <c:v>-35.3043347819765</c:v>
                </c:pt>
                <c:pt idx="612">
                  <c:v>-37.767427906300448</c:v>
                </c:pt>
                <c:pt idx="613">
                  <c:v>-40.230521030624388</c:v>
                </c:pt>
                <c:pt idx="614">
                  <c:v>-41.872583113507012</c:v>
                </c:pt>
                <c:pt idx="615">
                  <c:v>-43.514645196389644</c:v>
                </c:pt>
                <c:pt idx="616">
                  <c:v>-44.33567623783096</c:v>
                </c:pt>
                <c:pt idx="617">
                  <c:v>-45.977738320713591</c:v>
                </c:pt>
                <c:pt idx="618">
                  <c:v>-46.7987693621549</c:v>
                </c:pt>
                <c:pt idx="619">
                  <c:v>-47.619800403596209</c:v>
                </c:pt>
                <c:pt idx="620">
                  <c:v>-48.440831445037524</c:v>
                </c:pt>
                <c:pt idx="621">
                  <c:v>-48.440831445037524</c:v>
                </c:pt>
                <c:pt idx="622">
                  <c:v>-49.261862486478833</c:v>
                </c:pt>
                <c:pt idx="623">
                  <c:v>-49.261862486478833</c:v>
                </c:pt>
                <c:pt idx="624">
                  <c:v>-50.082893527920156</c:v>
                </c:pt>
                <c:pt idx="625">
                  <c:v>-50.903924569361465</c:v>
                </c:pt>
                <c:pt idx="626">
                  <c:v>-50.903924569361465</c:v>
                </c:pt>
                <c:pt idx="627">
                  <c:v>-51.724955610802787</c:v>
                </c:pt>
                <c:pt idx="628">
                  <c:v>-51.724955610802787</c:v>
                </c:pt>
                <c:pt idx="629">
                  <c:v>-52.545986652244096</c:v>
                </c:pt>
                <c:pt idx="630">
                  <c:v>-52.545986652244096</c:v>
                </c:pt>
                <c:pt idx="631">
                  <c:v>-52.545986652244096</c:v>
                </c:pt>
                <c:pt idx="632">
                  <c:v>-53.367017693685419</c:v>
                </c:pt>
                <c:pt idx="633">
                  <c:v>-53.367017693685419</c:v>
                </c:pt>
                <c:pt idx="634">
                  <c:v>-54.188048735126728</c:v>
                </c:pt>
                <c:pt idx="635">
                  <c:v>-54.188048735126728</c:v>
                </c:pt>
                <c:pt idx="636">
                  <c:v>-55.009079776568043</c:v>
                </c:pt>
                <c:pt idx="637">
                  <c:v>-55.009079776568043</c:v>
                </c:pt>
                <c:pt idx="638">
                  <c:v>-55.830110818009352</c:v>
                </c:pt>
                <c:pt idx="639">
                  <c:v>-55.830110818009352</c:v>
                </c:pt>
                <c:pt idx="640">
                  <c:v>-55.830110818009352</c:v>
                </c:pt>
                <c:pt idx="641">
                  <c:v>-56.651141859450661</c:v>
                </c:pt>
                <c:pt idx="642">
                  <c:v>-56.651141859450661</c:v>
                </c:pt>
                <c:pt idx="643">
                  <c:v>-56.651141859450661</c:v>
                </c:pt>
                <c:pt idx="644">
                  <c:v>-56.651141859450661</c:v>
                </c:pt>
                <c:pt idx="645">
                  <c:v>-56.651141859450661</c:v>
                </c:pt>
                <c:pt idx="646">
                  <c:v>-56.651141859450661</c:v>
                </c:pt>
                <c:pt idx="647">
                  <c:v>-57.47217290089197</c:v>
                </c:pt>
                <c:pt idx="648">
                  <c:v>-58.293203942333292</c:v>
                </c:pt>
                <c:pt idx="649">
                  <c:v>-58.293203942333292</c:v>
                </c:pt>
                <c:pt idx="650">
                  <c:v>-58.293203942333292</c:v>
                </c:pt>
                <c:pt idx="651">
                  <c:v>-58.293203942333292</c:v>
                </c:pt>
                <c:pt idx="652">
                  <c:v>-58.293203942333292</c:v>
                </c:pt>
                <c:pt idx="653">
                  <c:v>-58.293203942333292</c:v>
                </c:pt>
                <c:pt idx="654">
                  <c:v>-59.114234983774615</c:v>
                </c:pt>
                <c:pt idx="655">
                  <c:v>-58.293203942333292</c:v>
                </c:pt>
                <c:pt idx="656">
                  <c:v>-59.935266025215924</c:v>
                </c:pt>
                <c:pt idx="657">
                  <c:v>-59.935266025215924</c:v>
                </c:pt>
                <c:pt idx="658">
                  <c:v>-59.114234983774615</c:v>
                </c:pt>
                <c:pt idx="659">
                  <c:v>-59.935266025215924</c:v>
                </c:pt>
                <c:pt idx="660">
                  <c:v>-59.935266025215924</c:v>
                </c:pt>
                <c:pt idx="661">
                  <c:v>-59.935266025215924</c:v>
                </c:pt>
                <c:pt idx="662">
                  <c:v>-59.935266025215924</c:v>
                </c:pt>
                <c:pt idx="663">
                  <c:v>-59.935266025215924</c:v>
                </c:pt>
                <c:pt idx="664">
                  <c:v>-59.935266025215924</c:v>
                </c:pt>
                <c:pt idx="665">
                  <c:v>-59.935266025215924</c:v>
                </c:pt>
                <c:pt idx="666">
                  <c:v>-59.935266025215924</c:v>
                </c:pt>
                <c:pt idx="667">
                  <c:v>-59.935266025215924</c:v>
                </c:pt>
                <c:pt idx="668">
                  <c:v>-60.756297066657233</c:v>
                </c:pt>
                <c:pt idx="669">
                  <c:v>-59.935266025215924</c:v>
                </c:pt>
                <c:pt idx="670">
                  <c:v>-59.935266025215924</c:v>
                </c:pt>
                <c:pt idx="671">
                  <c:v>-59.935266025215924</c:v>
                </c:pt>
                <c:pt idx="672">
                  <c:v>-59.935266025215924</c:v>
                </c:pt>
                <c:pt idx="673">
                  <c:v>-59.935266025215924</c:v>
                </c:pt>
                <c:pt idx="674">
                  <c:v>-59.935266025215924</c:v>
                </c:pt>
                <c:pt idx="675">
                  <c:v>-59.935266025215924</c:v>
                </c:pt>
                <c:pt idx="676">
                  <c:v>-59.935266025215924</c:v>
                </c:pt>
                <c:pt idx="677">
                  <c:v>-59.935266025215924</c:v>
                </c:pt>
                <c:pt idx="678">
                  <c:v>-59.114234983774615</c:v>
                </c:pt>
                <c:pt idx="679">
                  <c:v>-59.114234983774615</c:v>
                </c:pt>
                <c:pt idx="680">
                  <c:v>-59.114234983774615</c:v>
                </c:pt>
                <c:pt idx="681">
                  <c:v>-59.114234983774615</c:v>
                </c:pt>
                <c:pt idx="682">
                  <c:v>-59.114234983774615</c:v>
                </c:pt>
                <c:pt idx="683">
                  <c:v>-58.293203942333292</c:v>
                </c:pt>
                <c:pt idx="684">
                  <c:v>-58.293203942333292</c:v>
                </c:pt>
                <c:pt idx="685">
                  <c:v>-59.114234983774615</c:v>
                </c:pt>
                <c:pt idx="686">
                  <c:v>-58.293203942333292</c:v>
                </c:pt>
                <c:pt idx="687">
                  <c:v>-58.293203942333292</c:v>
                </c:pt>
                <c:pt idx="688">
                  <c:v>-58.293203942333292</c:v>
                </c:pt>
                <c:pt idx="689">
                  <c:v>-58.293203942333292</c:v>
                </c:pt>
                <c:pt idx="690">
                  <c:v>-57.47217290089197</c:v>
                </c:pt>
                <c:pt idx="691">
                  <c:v>-57.47217290089197</c:v>
                </c:pt>
                <c:pt idx="692">
                  <c:v>-57.47217290089197</c:v>
                </c:pt>
                <c:pt idx="693">
                  <c:v>-57.47217290089197</c:v>
                </c:pt>
                <c:pt idx="694">
                  <c:v>-56.651141859450661</c:v>
                </c:pt>
                <c:pt idx="695">
                  <c:v>-56.651141859450661</c:v>
                </c:pt>
                <c:pt idx="696">
                  <c:v>-56.651141859450661</c:v>
                </c:pt>
                <c:pt idx="697">
                  <c:v>-56.651141859450661</c:v>
                </c:pt>
                <c:pt idx="698">
                  <c:v>-55.830110818009352</c:v>
                </c:pt>
                <c:pt idx="699">
                  <c:v>-55.009079776568043</c:v>
                </c:pt>
                <c:pt idx="700">
                  <c:v>-55.009079776568043</c:v>
                </c:pt>
                <c:pt idx="701">
                  <c:v>-55.009079776568043</c:v>
                </c:pt>
                <c:pt idx="702">
                  <c:v>-54.188048735126728</c:v>
                </c:pt>
                <c:pt idx="703">
                  <c:v>-54.188048735126728</c:v>
                </c:pt>
                <c:pt idx="704">
                  <c:v>-54.188048735126728</c:v>
                </c:pt>
                <c:pt idx="705">
                  <c:v>-53.367017693685419</c:v>
                </c:pt>
                <c:pt idx="706">
                  <c:v>-52.545986652244096</c:v>
                </c:pt>
                <c:pt idx="707">
                  <c:v>-52.545986652244096</c:v>
                </c:pt>
                <c:pt idx="708">
                  <c:v>-52.545986652244096</c:v>
                </c:pt>
                <c:pt idx="709">
                  <c:v>-51.724955610802787</c:v>
                </c:pt>
                <c:pt idx="710">
                  <c:v>-51.724955610802787</c:v>
                </c:pt>
                <c:pt idx="711">
                  <c:v>-50.903924569361465</c:v>
                </c:pt>
                <c:pt idx="712">
                  <c:v>-50.082893527920156</c:v>
                </c:pt>
                <c:pt idx="713">
                  <c:v>-50.082893527920156</c:v>
                </c:pt>
                <c:pt idx="714">
                  <c:v>-50.082893527920156</c:v>
                </c:pt>
                <c:pt idx="715">
                  <c:v>-49.261862486478833</c:v>
                </c:pt>
                <c:pt idx="716">
                  <c:v>-49.261862486478833</c:v>
                </c:pt>
                <c:pt idx="717">
                  <c:v>-48.440831445037524</c:v>
                </c:pt>
                <c:pt idx="718">
                  <c:v>-48.440831445037524</c:v>
                </c:pt>
                <c:pt idx="719">
                  <c:v>-47.619800403596209</c:v>
                </c:pt>
                <c:pt idx="720">
                  <c:v>-46.7987693621549</c:v>
                </c:pt>
                <c:pt idx="721">
                  <c:v>-46.7987693621549</c:v>
                </c:pt>
                <c:pt idx="722">
                  <c:v>-45.977738320713591</c:v>
                </c:pt>
                <c:pt idx="723">
                  <c:v>-45.977738320713591</c:v>
                </c:pt>
                <c:pt idx="724">
                  <c:v>-45.156707279272275</c:v>
                </c:pt>
                <c:pt idx="725">
                  <c:v>-45.156707279272275</c:v>
                </c:pt>
                <c:pt idx="726">
                  <c:v>-44.33567623783096</c:v>
                </c:pt>
                <c:pt idx="727">
                  <c:v>-43.514645196389644</c:v>
                </c:pt>
                <c:pt idx="728">
                  <c:v>-43.514645196389644</c:v>
                </c:pt>
                <c:pt idx="729">
                  <c:v>-43.514645196389644</c:v>
                </c:pt>
                <c:pt idx="730">
                  <c:v>-41.872583113507012</c:v>
                </c:pt>
                <c:pt idx="731">
                  <c:v>-41.872583113507012</c:v>
                </c:pt>
                <c:pt idx="732">
                  <c:v>-41.051552072065704</c:v>
                </c:pt>
                <c:pt idx="733">
                  <c:v>-40.230521030624388</c:v>
                </c:pt>
                <c:pt idx="734">
                  <c:v>-39.409489989183072</c:v>
                </c:pt>
                <c:pt idx="735">
                  <c:v>-39.409489989183072</c:v>
                </c:pt>
                <c:pt idx="736">
                  <c:v>-38.588458947741756</c:v>
                </c:pt>
                <c:pt idx="737">
                  <c:v>-37.767427906300448</c:v>
                </c:pt>
                <c:pt idx="738">
                  <c:v>-36.946396864859132</c:v>
                </c:pt>
                <c:pt idx="739">
                  <c:v>-36.946396864859132</c:v>
                </c:pt>
                <c:pt idx="740">
                  <c:v>-35.3043347819765</c:v>
                </c:pt>
                <c:pt idx="741">
                  <c:v>-35.3043347819765</c:v>
                </c:pt>
                <c:pt idx="742">
                  <c:v>-35.3043347819765</c:v>
                </c:pt>
                <c:pt idx="743">
                  <c:v>-34.483303740535192</c:v>
                </c:pt>
                <c:pt idx="744">
                  <c:v>-33.662272699093876</c:v>
                </c:pt>
                <c:pt idx="745">
                  <c:v>-32.841241657652567</c:v>
                </c:pt>
                <c:pt idx="746">
                  <c:v>-32.020210616211244</c:v>
                </c:pt>
                <c:pt idx="747">
                  <c:v>-32.020210616211244</c:v>
                </c:pt>
                <c:pt idx="748">
                  <c:v>-30.378148533328616</c:v>
                </c:pt>
                <c:pt idx="749">
                  <c:v>-30.378148533328616</c:v>
                </c:pt>
                <c:pt idx="750">
                  <c:v>-29.557117491887308</c:v>
                </c:pt>
                <c:pt idx="751">
                  <c:v>-28.736086450445985</c:v>
                </c:pt>
                <c:pt idx="752">
                  <c:v>-28.736086450445985</c:v>
                </c:pt>
                <c:pt idx="753">
                  <c:v>-27.094024367563364</c:v>
                </c:pt>
                <c:pt idx="754">
                  <c:v>-27.094024367563364</c:v>
                </c:pt>
                <c:pt idx="755">
                  <c:v>-26.272993326122048</c:v>
                </c:pt>
                <c:pt idx="756">
                  <c:v>-25.451962284680732</c:v>
                </c:pt>
                <c:pt idx="757">
                  <c:v>-24.630931243239417</c:v>
                </c:pt>
                <c:pt idx="758">
                  <c:v>-23.809900201798104</c:v>
                </c:pt>
                <c:pt idx="759">
                  <c:v>-23.809900201798104</c:v>
                </c:pt>
                <c:pt idx="760">
                  <c:v>-22.988869160356796</c:v>
                </c:pt>
                <c:pt idx="761">
                  <c:v>-22.16783811891548</c:v>
                </c:pt>
                <c:pt idx="762">
                  <c:v>-21.346807077474164</c:v>
                </c:pt>
                <c:pt idx="763">
                  <c:v>-21.346807077474164</c:v>
                </c:pt>
                <c:pt idx="764">
                  <c:v>-19.704744994591536</c:v>
                </c:pt>
                <c:pt idx="765">
                  <c:v>-19.704744994591536</c:v>
                </c:pt>
                <c:pt idx="766">
                  <c:v>-18.062682911708908</c:v>
                </c:pt>
                <c:pt idx="767">
                  <c:v>-17.241651870267596</c:v>
                </c:pt>
                <c:pt idx="768">
                  <c:v>-17.241651870267596</c:v>
                </c:pt>
                <c:pt idx="769">
                  <c:v>-16.420620828826284</c:v>
                </c:pt>
                <c:pt idx="770">
                  <c:v>-15.599589787384968</c:v>
                </c:pt>
                <c:pt idx="771">
                  <c:v>-14.778558745943654</c:v>
                </c:pt>
                <c:pt idx="772">
                  <c:v>-13.957527704502338</c:v>
                </c:pt>
                <c:pt idx="773">
                  <c:v>-13.957527704502338</c:v>
                </c:pt>
                <c:pt idx="774">
                  <c:v>-12.315465621619708</c:v>
                </c:pt>
                <c:pt idx="775">
                  <c:v>-11.494434580178398</c:v>
                </c:pt>
                <c:pt idx="776">
                  <c:v>-11.494434580178398</c:v>
                </c:pt>
                <c:pt idx="777">
                  <c:v>-10.673403538737082</c:v>
                </c:pt>
                <c:pt idx="778">
                  <c:v>-9.852372497295768</c:v>
                </c:pt>
                <c:pt idx="779">
                  <c:v>-9.852372497295768</c:v>
                </c:pt>
                <c:pt idx="780">
                  <c:v>-8.2103104144131418</c:v>
                </c:pt>
                <c:pt idx="781">
                  <c:v>-7.3892793729718269</c:v>
                </c:pt>
                <c:pt idx="782">
                  <c:v>-7.3892793729718269</c:v>
                </c:pt>
                <c:pt idx="783">
                  <c:v>-6.568248331530512</c:v>
                </c:pt>
                <c:pt idx="784">
                  <c:v>-5.7472172900891989</c:v>
                </c:pt>
                <c:pt idx="785">
                  <c:v>-4.926186248647884</c:v>
                </c:pt>
                <c:pt idx="786">
                  <c:v>-4.1051552072065709</c:v>
                </c:pt>
                <c:pt idx="787">
                  <c:v>-4.1051552072065709</c:v>
                </c:pt>
                <c:pt idx="788">
                  <c:v>-3.284124165765256</c:v>
                </c:pt>
                <c:pt idx="789">
                  <c:v>-2.463093124323942</c:v>
                </c:pt>
                <c:pt idx="790">
                  <c:v>-2.463093124323942</c:v>
                </c:pt>
                <c:pt idx="791">
                  <c:v>-0.821031041441314</c:v>
                </c:pt>
                <c:pt idx="792">
                  <c:v>-0.821031041441314</c:v>
                </c:pt>
                <c:pt idx="793">
                  <c:v>0</c:v>
                </c:pt>
                <c:pt idx="794">
                  <c:v>0</c:v>
                </c:pt>
                <c:pt idx="795">
                  <c:v>0.821031041441314</c:v>
                </c:pt>
                <c:pt idx="796">
                  <c:v>1.642062082882628</c:v>
                </c:pt>
                <c:pt idx="797">
                  <c:v>1.642062082882628</c:v>
                </c:pt>
                <c:pt idx="798">
                  <c:v>2.463093124323942</c:v>
                </c:pt>
                <c:pt idx="799">
                  <c:v>2.463093124323942</c:v>
                </c:pt>
                <c:pt idx="800">
                  <c:v>3.284124165765256</c:v>
                </c:pt>
                <c:pt idx="801">
                  <c:v>3.284124165765256</c:v>
                </c:pt>
                <c:pt idx="802">
                  <c:v>3.284124165765256</c:v>
                </c:pt>
                <c:pt idx="803">
                  <c:v>4.1051552072065709</c:v>
                </c:pt>
                <c:pt idx="804">
                  <c:v>3.284124165765256</c:v>
                </c:pt>
                <c:pt idx="805">
                  <c:v>4.1051552072065709</c:v>
                </c:pt>
                <c:pt idx="806">
                  <c:v>4.1051552072065709</c:v>
                </c:pt>
                <c:pt idx="807">
                  <c:v>4.926186248647884</c:v>
                </c:pt>
                <c:pt idx="808">
                  <c:v>4.1051552072065709</c:v>
                </c:pt>
                <c:pt idx="809">
                  <c:v>4.1051552072065709</c:v>
                </c:pt>
                <c:pt idx="810">
                  <c:v>3.284124165765256</c:v>
                </c:pt>
                <c:pt idx="811">
                  <c:v>4.1051552072065709</c:v>
                </c:pt>
                <c:pt idx="812">
                  <c:v>4.1051552072065709</c:v>
                </c:pt>
                <c:pt idx="813">
                  <c:v>4.1051552072065709</c:v>
                </c:pt>
                <c:pt idx="814">
                  <c:v>4.1051552072065709</c:v>
                </c:pt>
                <c:pt idx="815">
                  <c:v>4.926186248647884</c:v>
                </c:pt>
                <c:pt idx="816">
                  <c:v>4.926186248647884</c:v>
                </c:pt>
                <c:pt idx="817">
                  <c:v>4.926186248647884</c:v>
                </c:pt>
                <c:pt idx="818">
                  <c:v>5.7472172900891989</c:v>
                </c:pt>
                <c:pt idx="819">
                  <c:v>6.568248331530512</c:v>
                </c:pt>
                <c:pt idx="820">
                  <c:v>6.568248331530512</c:v>
                </c:pt>
                <c:pt idx="821">
                  <c:v>8.2103104144131418</c:v>
                </c:pt>
                <c:pt idx="822">
                  <c:v>8.2103104144131418</c:v>
                </c:pt>
                <c:pt idx="823">
                  <c:v>10.673403538737082</c:v>
                </c:pt>
                <c:pt idx="824">
                  <c:v>11.494434580178398</c:v>
                </c:pt>
                <c:pt idx="825">
                  <c:v>13.957527704502338</c:v>
                </c:pt>
                <c:pt idx="826">
                  <c:v>17.241651870267596</c:v>
                </c:pt>
                <c:pt idx="827">
                  <c:v>20.525776036032852</c:v>
                </c:pt>
                <c:pt idx="828">
                  <c:v>22.988869160356796</c:v>
                </c:pt>
                <c:pt idx="829">
                  <c:v>26.272993326122048</c:v>
                </c:pt>
                <c:pt idx="830">
                  <c:v>29.557117491887308</c:v>
                </c:pt>
                <c:pt idx="831">
                  <c:v>32.020210616211244</c:v>
                </c:pt>
                <c:pt idx="832">
                  <c:v>36.125365823417816</c:v>
                </c:pt>
                <c:pt idx="833">
                  <c:v>37.767427906300448</c:v>
                </c:pt>
                <c:pt idx="834">
                  <c:v>40.230521030624388</c:v>
                </c:pt>
                <c:pt idx="835">
                  <c:v>41.872583113507012</c:v>
                </c:pt>
                <c:pt idx="836">
                  <c:v>44.33567623783096</c:v>
                </c:pt>
                <c:pt idx="837">
                  <c:v>45.156707279272275</c:v>
                </c:pt>
                <c:pt idx="838">
                  <c:v>45.977738320713591</c:v>
                </c:pt>
                <c:pt idx="839">
                  <c:v>47.619800403596209</c:v>
                </c:pt>
                <c:pt idx="840">
                  <c:v>47.619800403596209</c:v>
                </c:pt>
                <c:pt idx="841">
                  <c:v>48.440831445037524</c:v>
                </c:pt>
                <c:pt idx="842">
                  <c:v>49.261862486478833</c:v>
                </c:pt>
                <c:pt idx="843">
                  <c:v>49.261862486478833</c:v>
                </c:pt>
                <c:pt idx="844">
                  <c:v>50.082893527920156</c:v>
                </c:pt>
                <c:pt idx="845">
                  <c:v>50.903924569361465</c:v>
                </c:pt>
                <c:pt idx="846">
                  <c:v>50.903924569361465</c:v>
                </c:pt>
                <c:pt idx="847">
                  <c:v>51.724955610802787</c:v>
                </c:pt>
                <c:pt idx="848">
                  <c:v>51.724955610802787</c:v>
                </c:pt>
                <c:pt idx="849">
                  <c:v>51.724955610802787</c:v>
                </c:pt>
                <c:pt idx="850">
                  <c:v>52.545986652244096</c:v>
                </c:pt>
                <c:pt idx="851">
                  <c:v>53.367017693685419</c:v>
                </c:pt>
                <c:pt idx="852">
                  <c:v>53.367017693685419</c:v>
                </c:pt>
                <c:pt idx="853">
                  <c:v>54.188048735126728</c:v>
                </c:pt>
                <c:pt idx="854">
                  <c:v>54.188048735126728</c:v>
                </c:pt>
                <c:pt idx="855">
                  <c:v>54.188048735126728</c:v>
                </c:pt>
                <c:pt idx="856">
                  <c:v>55.009079776568043</c:v>
                </c:pt>
                <c:pt idx="857">
                  <c:v>55.009079776568043</c:v>
                </c:pt>
                <c:pt idx="858">
                  <c:v>55.830110818009352</c:v>
                </c:pt>
                <c:pt idx="859">
                  <c:v>55.830110818009352</c:v>
                </c:pt>
                <c:pt idx="860">
                  <c:v>55.830110818009352</c:v>
                </c:pt>
                <c:pt idx="861">
                  <c:v>55.830110818009352</c:v>
                </c:pt>
                <c:pt idx="862">
                  <c:v>55.830110818009352</c:v>
                </c:pt>
                <c:pt idx="863">
                  <c:v>55.830110818009352</c:v>
                </c:pt>
                <c:pt idx="864">
                  <c:v>56.651141859450661</c:v>
                </c:pt>
                <c:pt idx="865">
                  <c:v>57.47217290089197</c:v>
                </c:pt>
                <c:pt idx="866">
                  <c:v>57.47217290089197</c:v>
                </c:pt>
                <c:pt idx="867">
                  <c:v>57.47217290089197</c:v>
                </c:pt>
                <c:pt idx="868">
                  <c:v>57.47217290089197</c:v>
                </c:pt>
                <c:pt idx="869">
                  <c:v>57.47217290089197</c:v>
                </c:pt>
                <c:pt idx="870">
                  <c:v>58.293203942333292</c:v>
                </c:pt>
                <c:pt idx="871">
                  <c:v>58.293203942333292</c:v>
                </c:pt>
                <c:pt idx="872">
                  <c:v>58.293203942333292</c:v>
                </c:pt>
                <c:pt idx="873">
                  <c:v>58.293203942333292</c:v>
                </c:pt>
                <c:pt idx="874">
                  <c:v>59.114234983774615</c:v>
                </c:pt>
                <c:pt idx="875">
                  <c:v>59.114234983774615</c:v>
                </c:pt>
                <c:pt idx="876">
                  <c:v>59.114234983774615</c:v>
                </c:pt>
                <c:pt idx="877">
                  <c:v>59.935266025215924</c:v>
                </c:pt>
                <c:pt idx="878">
                  <c:v>59.935266025215924</c:v>
                </c:pt>
                <c:pt idx="879">
                  <c:v>59.935266025215924</c:v>
                </c:pt>
                <c:pt idx="880">
                  <c:v>59.935266025215924</c:v>
                </c:pt>
                <c:pt idx="881">
                  <c:v>59.935266025215924</c:v>
                </c:pt>
                <c:pt idx="882">
                  <c:v>59.114234983774615</c:v>
                </c:pt>
                <c:pt idx="883">
                  <c:v>59.935266025215924</c:v>
                </c:pt>
                <c:pt idx="884">
                  <c:v>59.935266025215924</c:v>
                </c:pt>
                <c:pt idx="885">
                  <c:v>59.114234983774615</c:v>
                </c:pt>
                <c:pt idx="886">
                  <c:v>60.756297066657233</c:v>
                </c:pt>
                <c:pt idx="887">
                  <c:v>59.935266025215924</c:v>
                </c:pt>
                <c:pt idx="888">
                  <c:v>59.114234983774615</c:v>
                </c:pt>
                <c:pt idx="889">
                  <c:v>59.935266025215924</c:v>
                </c:pt>
                <c:pt idx="890">
                  <c:v>60.756297066657233</c:v>
                </c:pt>
                <c:pt idx="891">
                  <c:v>59.935266025215924</c:v>
                </c:pt>
                <c:pt idx="892">
                  <c:v>59.935266025215924</c:v>
                </c:pt>
                <c:pt idx="893">
                  <c:v>59.935266025215924</c:v>
                </c:pt>
                <c:pt idx="894">
                  <c:v>60.756297066657233</c:v>
                </c:pt>
                <c:pt idx="895">
                  <c:v>60.756297066657233</c:v>
                </c:pt>
                <c:pt idx="896">
                  <c:v>59.935266025215924</c:v>
                </c:pt>
                <c:pt idx="897">
                  <c:v>59.935266025215924</c:v>
                </c:pt>
                <c:pt idx="898">
                  <c:v>59.935266025215924</c:v>
                </c:pt>
                <c:pt idx="899">
                  <c:v>59.935266025215924</c:v>
                </c:pt>
                <c:pt idx="900">
                  <c:v>59.114234983774615</c:v>
                </c:pt>
                <c:pt idx="901">
                  <c:v>59.114234983774615</c:v>
                </c:pt>
                <c:pt idx="902">
                  <c:v>59.114234983774615</c:v>
                </c:pt>
                <c:pt idx="903">
                  <c:v>59.114234983774615</c:v>
                </c:pt>
                <c:pt idx="904">
                  <c:v>59.114234983774615</c:v>
                </c:pt>
                <c:pt idx="905">
                  <c:v>59.114234983774615</c:v>
                </c:pt>
                <c:pt idx="906">
                  <c:v>59.114234983774615</c:v>
                </c:pt>
                <c:pt idx="907">
                  <c:v>58.293203942333292</c:v>
                </c:pt>
                <c:pt idx="908">
                  <c:v>58.293203942333292</c:v>
                </c:pt>
                <c:pt idx="909">
                  <c:v>58.293203942333292</c:v>
                </c:pt>
                <c:pt idx="910">
                  <c:v>58.293203942333292</c:v>
                </c:pt>
                <c:pt idx="911">
                  <c:v>57.47217290089197</c:v>
                </c:pt>
                <c:pt idx="912">
                  <c:v>57.47217290089197</c:v>
                </c:pt>
                <c:pt idx="913">
                  <c:v>57.47217290089197</c:v>
                </c:pt>
                <c:pt idx="914">
                  <c:v>57.47217290089197</c:v>
                </c:pt>
                <c:pt idx="915">
                  <c:v>56.651141859450661</c:v>
                </c:pt>
                <c:pt idx="916">
                  <c:v>56.651141859450661</c:v>
                </c:pt>
                <c:pt idx="917">
                  <c:v>56.651141859450661</c:v>
                </c:pt>
                <c:pt idx="918">
                  <c:v>55.830110818009352</c:v>
                </c:pt>
                <c:pt idx="919">
                  <c:v>55.830110818009352</c:v>
                </c:pt>
                <c:pt idx="920">
                  <c:v>55.830110818009352</c:v>
                </c:pt>
                <c:pt idx="921">
                  <c:v>55.830110818009352</c:v>
                </c:pt>
                <c:pt idx="922">
                  <c:v>55.009079776568043</c:v>
                </c:pt>
                <c:pt idx="923">
                  <c:v>55.009079776568043</c:v>
                </c:pt>
                <c:pt idx="924">
                  <c:v>54.188048735126728</c:v>
                </c:pt>
                <c:pt idx="925">
                  <c:v>54.188048735126728</c:v>
                </c:pt>
                <c:pt idx="926">
                  <c:v>53.367017693685419</c:v>
                </c:pt>
                <c:pt idx="927">
                  <c:v>53.367017693685419</c:v>
                </c:pt>
                <c:pt idx="928">
                  <c:v>52.545986652244096</c:v>
                </c:pt>
                <c:pt idx="929">
                  <c:v>52.545986652244096</c:v>
                </c:pt>
                <c:pt idx="930">
                  <c:v>52.545986652244096</c:v>
                </c:pt>
                <c:pt idx="931">
                  <c:v>51.724955610802787</c:v>
                </c:pt>
                <c:pt idx="932">
                  <c:v>50.903924569361465</c:v>
                </c:pt>
                <c:pt idx="933">
                  <c:v>50.903924569361465</c:v>
                </c:pt>
                <c:pt idx="934">
                  <c:v>50.082893527920156</c:v>
                </c:pt>
                <c:pt idx="935">
                  <c:v>50.082893527920156</c:v>
                </c:pt>
                <c:pt idx="936">
                  <c:v>49.261862486478833</c:v>
                </c:pt>
                <c:pt idx="937">
                  <c:v>49.261862486478833</c:v>
                </c:pt>
                <c:pt idx="938">
                  <c:v>48.440831445037524</c:v>
                </c:pt>
                <c:pt idx="939">
                  <c:v>48.440831445037524</c:v>
                </c:pt>
                <c:pt idx="940">
                  <c:v>48.440831445037524</c:v>
                </c:pt>
                <c:pt idx="941">
                  <c:v>47.619800403596209</c:v>
                </c:pt>
                <c:pt idx="942">
                  <c:v>46.7987693621549</c:v>
                </c:pt>
                <c:pt idx="943">
                  <c:v>45.977738320713591</c:v>
                </c:pt>
                <c:pt idx="944">
                  <c:v>45.977738320713591</c:v>
                </c:pt>
                <c:pt idx="945">
                  <c:v>45.156707279272275</c:v>
                </c:pt>
                <c:pt idx="946">
                  <c:v>45.156707279272275</c:v>
                </c:pt>
                <c:pt idx="947">
                  <c:v>44.33567623783096</c:v>
                </c:pt>
                <c:pt idx="948">
                  <c:v>43.514645196389644</c:v>
                </c:pt>
                <c:pt idx="949">
                  <c:v>43.514645196389644</c:v>
                </c:pt>
                <c:pt idx="950">
                  <c:v>42.693614154948328</c:v>
                </c:pt>
                <c:pt idx="951">
                  <c:v>42.693614154948328</c:v>
                </c:pt>
                <c:pt idx="952">
                  <c:v>41.872583113507012</c:v>
                </c:pt>
                <c:pt idx="953">
                  <c:v>41.051552072065704</c:v>
                </c:pt>
                <c:pt idx="954">
                  <c:v>41.051552072065704</c:v>
                </c:pt>
                <c:pt idx="955">
                  <c:v>39.409489989183072</c:v>
                </c:pt>
                <c:pt idx="956">
                  <c:v>39.409489989183072</c:v>
                </c:pt>
                <c:pt idx="957">
                  <c:v>38.588458947741756</c:v>
                </c:pt>
                <c:pt idx="958">
                  <c:v>37.767427906300448</c:v>
                </c:pt>
                <c:pt idx="959">
                  <c:v>37.767427906300448</c:v>
                </c:pt>
                <c:pt idx="960">
                  <c:v>36.946396864859132</c:v>
                </c:pt>
                <c:pt idx="961">
                  <c:v>36.125365823417816</c:v>
                </c:pt>
                <c:pt idx="962">
                  <c:v>36.125365823417816</c:v>
                </c:pt>
                <c:pt idx="963">
                  <c:v>35.3043347819765</c:v>
                </c:pt>
                <c:pt idx="964">
                  <c:v>34.483303740535192</c:v>
                </c:pt>
                <c:pt idx="965">
                  <c:v>34.483303740535192</c:v>
                </c:pt>
                <c:pt idx="966">
                  <c:v>32.841241657652567</c:v>
                </c:pt>
                <c:pt idx="967">
                  <c:v>32.841241657652567</c:v>
                </c:pt>
                <c:pt idx="968">
                  <c:v>32.020210616211244</c:v>
                </c:pt>
                <c:pt idx="969">
                  <c:v>31.199179574769936</c:v>
                </c:pt>
                <c:pt idx="970">
                  <c:v>30.378148533328616</c:v>
                </c:pt>
                <c:pt idx="971">
                  <c:v>29.557117491887308</c:v>
                </c:pt>
                <c:pt idx="972">
                  <c:v>29.557117491887308</c:v>
                </c:pt>
                <c:pt idx="973">
                  <c:v>27.915055409004676</c:v>
                </c:pt>
                <c:pt idx="974">
                  <c:v>27.915055409004676</c:v>
                </c:pt>
                <c:pt idx="975">
                  <c:v>27.094024367563364</c:v>
                </c:pt>
                <c:pt idx="976">
                  <c:v>26.272993326122048</c:v>
                </c:pt>
                <c:pt idx="977">
                  <c:v>25.451962284680732</c:v>
                </c:pt>
                <c:pt idx="978">
                  <c:v>24.630931243239417</c:v>
                </c:pt>
                <c:pt idx="979">
                  <c:v>23.809900201798104</c:v>
                </c:pt>
                <c:pt idx="980">
                  <c:v>23.809900201798104</c:v>
                </c:pt>
                <c:pt idx="981">
                  <c:v>22.988869160356796</c:v>
                </c:pt>
                <c:pt idx="982">
                  <c:v>22.16783811891548</c:v>
                </c:pt>
                <c:pt idx="983">
                  <c:v>22.16783811891548</c:v>
                </c:pt>
                <c:pt idx="984">
                  <c:v>21.346807077474164</c:v>
                </c:pt>
                <c:pt idx="985">
                  <c:v>20.525776036032852</c:v>
                </c:pt>
                <c:pt idx="986">
                  <c:v>19.704744994591536</c:v>
                </c:pt>
                <c:pt idx="987">
                  <c:v>18.883713953150224</c:v>
                </c:pt>
                <c:pt idx="988">
                  <c:v>18.062682911708908</c:v>
                </c:pt>
                <c:pt idx="989">
                  <c:v>17.241651870267596</c:v>
                </c:pt>
                <c:pt idx="990">
                  <c:v>17.241651870267596</c:v>
                </c:pt>
                <c:pt idx="991">
                  <c:v>15.599589787384968</c:v>
                </c:pt>
                <c:pt idx="992">
                  <c:v>15.599589787384968</c:v>
                </c:pt>
                <c:pt idx="993">
                  <c:v>14.778558745943654</c:v>
                </c:pt>
                <c:pt idx="994">
                  <c:v>13.957527704502338</c:v>
                </c:pt>
                <c:pt idx="995">
                  <c:v>13.136496663061024</c:v>
                </c:pt>
                <c:pt idx="996">
                  <c:v>12.315465621619708</c:v>
                </c:pt>
                <c:pt idx="997">
                  <c:v>11.494434580178398</c:v>
                </c:pt>
                <c:pt idx="998">
                  <c:v>10.673403538737082</c:v>
                </c:pt>
                <c:pt idx="999">
                  <c:v>9.852372497295768</c:v>
                </c:pt>
                <c:pt idx="1000">
                  <c:v>9.852372497295768</c:v>
                </c:pt>
                <c:pt idx="1001">
                  <c:v>9.031341455854454</c:v>
                </c:pt>
                <c:pt idx="1002">
                  <c:v>8.2103104144131418</c:v>
                </c:pt>
                <c:pt idx="1003">
                  <c:v>8.2103104144131418</c:v>
                </c:pt>
                <c:pt idx="1004">
                  <c:v>6.568248331530512</c:v>
                </c:pt>
                <c:pt idx="1005">
                  <c:v>6.568248331530512</c:v>
                </c:pt>
                <c:pt idx="1006">
                  <c:v>5.7472172900891989</c:v>
                </c:pt>
                <c:pt idx="1007">
                  <c:v>4.926186248647884</c:v>
                </c:pt>
                <c:pt idx="1008">
                  <c:v>4.1051552072065709</c:v>
                </c:pt>
                <c:pt idx="1009">
                  <c:v>3.284124165765256</c:v>
                </c:pt>
                <c:pt idx="1010">
                  <c:v>3.284124165765256</c:v>
                </c:pt>
                <c:pt idx="1011">
                  <c:v>2.463093124323942</c:v>
                </c:pt>
                <c:pt idx="1012">
                  <c:v>2.463093124323942</c:v>
                </c:pt>
                <c:pt idx="1013">
                  <c:v>1.642062082882628</c:v>
                </c:pt>
                <c:pt idx="1014">
                  <c:v>0.821031041441314</c:v>
                </c:pt>
                <c:pt idx="1015">
                  <c:v>0.821031041441314</c:v>
                </c:pt>
                <c:pt idx="1016">
                  <c:v>0</c:v>
                </c:pt>
                <c:pt idx="1017">
                  <c:v>-0.821031041441314</c:v>
                </c:pt>
                <c:pt idx="1018">
                  <c:v>-0.821031041441314</c:v>
                </c:pt>
                <c:pt idx="1019">
                  <c:v>-1.642062082882628</c:v>
                </c:pt>
                <c:pt idx="1020">
                  <c:v>-2.463093124323942</c:v>
                </c:pt>
                <c:pt idx="1021">
                  <c:v>-2.463093124323942</c:v>
                </c:pt>
                <c:pt idx="1022">
                  <c:v>-2.463093124323942</c:v>
                </c:pt>
                <c:pt idx="1023">
                  <c:v>-3.284124165765256</c:v>
                </c:pt>
                <c:pt idx="1024">
                  <c:v>-3.284124165765256</c:v>
                </c:pt>
                <c:pt idx="1025">
                  <c:v>-3.284124165765256</c:v>
                </c:pt>
                <c:pt idx="1026">
                  <c:v>-3.284124165765256</c:v>
                </c:pt>
                <c:pt idx="1027">
                  <c:v>-4.1051552072065709</c:v>
                </c:pt>
                <c:pt idx="1028">
                  <c:v>-4.1051552072065709</c:v>
                </c:pt>
                <c:pt idx="1029">
                  <c:v>-4.1051552072065709</c:v>
                </c:pt>
                <c:pt idx="1030">
                  <c:v>-4.1051552072065709</c:v>
                </c:pt>
                <c:pt idx="1031">
                  <c:v>-4.1051552072065709</c:v>
                </c:pt>
                <c:pt idx="1032">
                  <c:v>-3.284124165765256</c:v>
                </c:pt>
                <c:pt idx="1033">
                  <c:v>-4.1051552072065709</c:v>
                </c:pt>
                <c:pt idx="1034">
                  <c:v>-4.1051552072065709</c:v>
                </c:pt>
                <c:pt idx="1035">
                  <c:v>-4.1051552072065709</c:v>
                </c:pt>
                <c:pt idx="1036">
                  <c:v>-4.926186248647884</c:v>
                </c:pt>
                <c:pt idx="1037">
                  <c:v>-4.926186248647884</c:v>
                </c:pt>
                <c:pt idx="1038">
                  <c:v>-4.926186248647884</c:v>
                </c:pt>
                <c:pt idx="1039">
                  <c:v>-5.7472172900891989</c:v>
                </c:pt>
                <c:pt idx="1040">
                  <c:v>-5.7472172900891989</c:v>
                </c:pt>
                <c:pt idx="1041">
                  <c:v>-6.568248331530512</c:v>
                </c:pt>
                <c:pt idx="1042">
                  <c:v>-7.3892793729718269</c:v>
                </c:pt>
                <c:pt idx="1043">
                  <c:v>-8.2103104144131418</c:v>
                </c:pt>
                <c:pt idx="1044">
                  <c:v>-9.031341455854454</c:v>
                </c:pt>
                <c:pt idx="1045">
                  <c:v>-11.494434580178398</c:v>
                </c:pt>
                <c:pt idx="1046">
                  <c:v>-13.957527704502338</c:v>
                </c:pt>
                <c:pt idx="1047">
                  <c:v>-17.241651870267596</c:v>
                </c:pt>
                <c:pt idx="1048">
                  <c:v>-19.704744994591536</c:v>
                </c:pt>
                <c:pt idx="1049">
                  <c:v>-22.988869160356796</c:v>
                </c:pt>
                <c:pt idx="1050">
                  <c:v>-26.272993326122048</c:v>
                </c:pt>
                <c:pt idx="1051">
                  <c:v>-28.736086450445985</c:v>
                </c:pt>
                <c:pt idx="1052">
                  <c:v>-32.841241657652567</c:v>
                </c:pt>
                <c:pt idx="1053">
                  <c:v>-35.3043347819765</c:v>
                </c:pt>
                <c:pt idx="1054">
                  <c:v>-37.767427906300448</c:v>
                </c:pt>
                <c:pt idx="1055">
                  <c:v>-40.230521030624388</c:v>
                </c:pt>
                <c:pt idx="1056">
                  <c:v>-41.872583113507012</c:v>
                </c:pt>
                <c:pt idx="1057">
                  <c:v>-43.514645196389644</c:v>
                </c:pt>
                <c:pt idx="1058">
                  <c:v>-45.156707279272275</c:v>
                </c:pt>
                <c:pt idx="1059">
                  <c:v>-45.977738320713591</c:v>
                </c:pt>
                <c:pt idx="1060">
                  <c:v>-46.7987693621549</c:v>
                </c:pt>
                <c:pt idx="1061">
                  <c:v>-47.619800403596209</c:v>
                </c:pt>
                <c:pt idx="1062">
                  <c:v>-47.619800403596209</c:v>
                </c:pt>
                <c:pt idx="1063">
                  <c:v>-48.440831445037524</c:v>
                </c:pt>
                <c:pt idx="1064">
                  <c:v>-50.082893527920156</c:v>
                </c:pt>
                <c:pt idx="1065">
                  <c:v>-50.082893527920156</c:v>
                </c:pt>
                <c:pt idx="1066">
                  <c:v>-50.082893527920156</c:v>
                </c:pt>
                <c:pt idx="1067">
                  <c:v>-50.903924569361465</c:v>
                </c:pt>
                <c:pt idx="1068">
                  <c:v>-50.903924569361465</c:v>
                </c:pt>
                <c:pt idx="1069">
                  <c:v>-51.724955610802787</c:v>
                </c:pt>
                <c:pt idx="1070">
                  <c:v>-51.724955610802787</c:v>
                </c:pt>
                <c:pt idx="1071">
                  <c:v>-52.545986652244096</c:v>
                </c:pt>
                <c:pt idx="1072">
                  <c:v>-52.545986652244096</c:v>
                </c:pt>
                <c:pt idx="1073">
                  <c:v>-53.367017693685419</c:v>
                </c:pt>
                <c:pt idx="1074">
                  <c:v>-53.367017693685419</c:v>
                </c:pt>
                <c:pt idx="1075">
                  <c:v>-53.367017693685419</c:v>
                </c:pt>
                <c:pt idx="1076">
                  <c:v>-54.188048735126728</c:v>
                </c:pt>
                <c:pt idx="1077">
                  <c:v>-55.009079776568043</c:v>
                </c:pt>
                <c:pt idx="1078">
                  <c:v>-55.009079776568043</c:v>
                </c:pt>
                <c:pt idx="1079">
                  <c:v>-55.009079776568043</c:v>
                </c:pt>
                <c:pt idx="1080">
                  <c:v>-55.009079776568043</c:v>
                </c:pt>
                <c:pt idx="1081">
                  <c:v>-55.009079776568043</c:v>
                </c:pt>
                <c:pt idx="1082">
                  <c:v>-55.830110818009352</c:v>
                </c:pt>
                <c:pt idx="1083">
                  <c:v>-56.651141859450661</c:v>
                </c:pt>
                <c:pt idx="1084">
                  <c:v>-56.651141859450661</c:v>
                </c:pt>
                <c:pt idx="1085">
                  <c:v>-56.651141859450661</c:v>
                </c:pt>
                <c:pt idx="1086">
                  <c:v>-56.651141859450661</c:v>
                </c:pt>
                <c:pt idx="1087">
                  <c:v>-57.47217290089197</c:v>
                </c:pt>
                <c:pt idx="1088">
                  <c:v>-57.47217290089197</c:v>
                </c:pt>
                <c:pt idx="1089">
                  <c:v>-57.47217290089197</c:v>
                </c:pt>
                <c:pt idx="1090">
                  <c:v>-57.47217290089197</c:v>
                </c:pt>
                <c:pt idx="1091">
                  <c:v>-58.293203942333292</c:v>
                </c:pt>
                <c:pt idx="1092">
                  <c:v>-58.293203942333292</c:v>
                </c:pt>
                <c:pt idx="1093">
                  <c:v>-58.293203942333292</c:v>
                </c:pt>
                <c:pt idx="1094">
                  <c:v>-59.114234983774615</c:v>
                </c:pt>
                <c:pt idx="1095">
                  <c:v>-58.293203942333292</c:v>
                </c:pt>
                <c:pt idx="1096">
                  <c:v>-58.293203942333292</c:v>
                </c:pt>
                <c:pt idx="1097">
                  <c:v>-59.114234983774615</c:v>
                </c:pt>
                <c:pt idx="1098">
                  <c:v>-59.114234983774615</c:v>
                </c:pt>
                <c:pt idx="1099">
                  <c:v>-59.114234983774615</c:v>
                </c:pt>
                <c:pt idx="1100">
                  <c:v>-59.114234983774615</c:v>
                </c:pt>
                <c:pt idx="1101">
                  <c:v>-59.935266025215924</c:v>
                </c:pt>
                <c:pt idx="1102">
                  <c:v>-59.114234983774615</c:v>
                </c:pt>
                <c:pt idx="1103">
                  <c:v>-59.935266025215924</c:v>
                </c:pt>
                <c:pt idx="1104">
                  <c:v>-59.935266025215924</c:v>
                </c:pt>
                <c:pt idx="1105">
                  <c:v>-59.935266025215924</c:v>
                </c:pt>
                <c:pt idx="1106">
                  <c:v>-59.935266025215924</c:v>
                </c:pt>
                <c:pt idx="1107">
                  <c:v>-59.935266025215924</c:v>
                </c:pt>
                <c:pt idx="1108">
                  <c:v>-59.935266025215924</c:v>
                </c:pt>
                <c:pt idx="1109">
                  <c:v>-59.935266025215924</c:v>
                </c:pt>
                <c:pt idx="1110">
                  <c:v>-59.935266025215924</c:v>
                </c:pt>
                <c:pt idx="1111">
                  <c:v>-59.935266025215924</c:v>
                </c:pt>
                <c:pt idx="1112">
                  <c:v>-59.935266025215924</c:v>
                </c:pt>
                <c:pt idx="1113">
                  <c:v>-59.935266025215924</c:v>
                </c:pt>
                <c:pt idx="1114">
                  <c:v>-59.935266025215924</c:v>
                </c:pt>
                <c:pt idx="1115">
                  <c:v>-59.935266025215924</c:v>
                </c:pt>
                <c:pt idx="1116">
                  <c:v>-59.935266025215924</c:v>
                </c:pt>
                <c:pt idx="1117">
                  <c:v>-59.935266025215924</c:v>
                </c:pt>
                <c:pt idx="1118">
                  <c:v>-59.935266025215924</c:v>
                </c:pt>
                <c:pt idx="1119">
                  <c:v>-59.935266025215924</c:v>
                </c:pt>
                <c:pt idx="1120">
                  <c:v>-59.114234983774615</c:v>
                </c:pt>
                <c:pt idx="1121">
                  <c:v>-59.935266025215924</c:v>
                </c:pt>
                <c:pt idx="1122">
                  <c:v>-59.935266025215924</c:v>
                </c:pt>
                <c:pt idx="1123">
                  <c:v>-59.114234983774615</c:v>
                </c:pt>
                <c:pt idx="1124">
                  <c:v>-59.114234983774615</c:v>
                </c:pt>
                <c:pt idx="1125">
                  <c:v>-59.114234983774615</c:v>
                </c:pt>
                <c:pt idx="1126">
                  <c:v>-59.114234983774615</c:v>
                </c:pt>
                <c:pt idx="1127">
                  <c:v>-59.114234983774615</c:v>
                </c:pt>
                <c:pt idx="1128">
                  <c:v>-59.114234983774615</c:v>
                </c:pt>
                <c:pt idx="1129">
                  <c:v>-58.293203942333292</c:v>
                </c:pt>
                <c:pt idx="1130">
                  <c:v>-58.293203942333292</c:v>
                </c:pt>
                <c:pt idx="1131">
                  <c:v>-57.47217290089197</c:v>
                </c:pt>
                <c:pt idx="1132">
                  <c:v>-57.47217290089197</c:v>
                </c:pt>
                <c:pt idx="1133">
                  <c:v>-57.47217290089197</c:v>
                </c:pt>
                <c:pt idx="1134">
                  <c:v>-57.47217290089197</c:v>
                </c:pt>
                <c:pt idx="1135">
                  <c:v>-56.651141859450661</c:v>
                </c:pt>
                <c:pt idx="1136">
                  <c:v>-56.651141859450661</c:v>
                </c:pt>
                <c:pt idx="1137">
                  <c:v>-56.651141859450661</c:v>
                </c:pt>
                <c:pt idx="1138">
                  <c:v>-56.651141859450661</c:v>
                </c:pt>
                <c:pt idx="1139">
                  <c:v>-55.830110818009352</c:v>
                </c:pt>
                <c:pt idx="1140">
                  <c:v>-55.830110818009352</c:v>
                </c:pt>
                <c:pt idx="1141">
                  <c:v>-55.009079776568043</c:v>
                </c:pt>
                <c:pt idx="1142">
                  <c:v>-55.009079776568043</c:v>
                </c:pt>
                <c:pt idx="1143">
                  <c:v>-55.009079776568043</c:v>
                </c:pt>
                <c:pt idx="1144">
                  <c:v>-54.188048735126728</c:v>
                </c:pt>
                <c:pt idx="1145">
                  <c:v>-54.188048735126728</c:v>
                </c:pt>
                <c:pt idx="1146">
                  <c:v>-53.367017693685419</c:v>
                </c:pt>
                <c:pt idx="1147">
                  <c:v>-53.367017693685419</c:v>
                </c:pt>
                <c:pt idx="1148">
                  <c:v>-53.367017693685419</c:v>
                </c:pt>
                <c:pt idx="1149">
                  <c:v>-53.367017693685419</c:v>
                </c:pt>
                <c:pt idx="1150">
                  <c:v>-52.545986652244096</c:v>
                </c:pt>
                <c:pt idx="1151">
                  <c:v>-51.724955610802787</c:v>
                </c:pt>
                <c:pt idx="1152">
                  <c:v>-51.724955610802787</c:v>
                </c:pt>
                <c:pt idx="1153">
                  <c:v>-50.903924569361465</c:v>
                </c:pt>
                <c:pt idx="1154">
                  <c:v>-50.082893527920156</c:v>
                </c:pt>
                <c:pt idx="1155">
                  <c:v>-50.082893527920156</c:v>
                </c:pt>
                <c:pt idx="1156">
                  <c:v>-49.261862486478833</c:v>
                </c:pt>
                <c:pt idx="1157">
                  <c:v>-50.082893527920156</c:v>
                </c:pt>
                <c:pt idx="1158">
                  <c:v>-49.261862486478833</c:v>
                </c:pt>
                <c:pt idx="1159">
                  <c:v>-48.440831445037524</c:v>
                </c:pt>
                <c:pt idx="1160">
                  <c:v>-48.440831445037524</c:v>
                </c:pt>
                <c:pt idx="1161">
                  <c:v>-47.619800403596209</c:v>
                </c:pt>
                <c:pt idx="1162">
                  <c:v>-47.619800403596209</c:v>
                </c:pt>
                <c:pt idx="1163">
                  <c:v>-46.7987693621549</c:v>
                </c:pt>
                <c:pt idx="1164">
                  <c:v>-45.977738320713591</c:v>
                </c:pt>
                <c:pt idx="1165">
                  <c:v>-45.977738320713591</c:v>
                </c:pt>
                <c:pt idx="1166">
                  <c:v>-45.156707279272275</c:v>
                </c:pt>
                <c:pt idx="1167">
                  <c:v>-44.33567623783096</c:v>
                </c:pt>
                <c:pt idx="1168">
                  <c:v>-44.33567623783096</c:v>
                </c:pt>
                <c:pt idx="1169">
                  <c:v>-44.33567623783096</c:v>
                </c:pt>
                <c:pt idx="1170">
                  <c:v>-43.514645196389644</c:v>
                </c:pt>
                <c:pt idx="1171">
                  <c:v>-42.693614154948328</c:v>
                </c:pt>
                <c:pt idx="1172">
                  <c:v>-41.872583113507012</c:v>
                </c:pt>
                <c:pt idx="1173">
                  <c:v>-41.872583113507012</c:v>
                </c:pt>
                <c:pt idx="1174">
                  <c:v>-41.051552072065704</c:v>
                </c:pt>
                <c:pt idx="1175">
                  <c:v>-40.230521030624388</c:v>
                </c:pt>
                <c:pt idx="1176">
                  <c:v>-39.409489989183072</c:v>
                </c:pt>
                <c:pt idx="1177">
                  <c:v>-39.409489989183072</c:v>
                </c:pt>
                <c:pt idx="1178">
                  <c:v>-38.588458947741756</c:v>
                </c:pt>
                <c:pt idx="1179">
                  <c:v>-37.767427906300448</c:v>
                </c:pt>
                <c:pt idx="1180">
                  <c:v>-36.946396864859132</c:v>
                </c:pt>
                <c:pt idx="1181">
                  <c:v>-36.946396864859132</c:v>
                </c:pt>
                <c:pt idx="1182">
                  <c:v>-36.125365823417816</c:v>
                </c:pt>
                <c:pt idx="1183">
                  <c:v>-35.3043347819765</c:v>
                </c:pt>
                <c:pt idx="1184">
                  <c:v>-34.483303740535192</c:v>
                </c:pt>
                <c:pt idx="1185">
                  <c:v>-33.662272699093876</c:v>
                </c:pt>
                <c:pt idx="1186">
                  <c:v>-33.662272699093876</c:v>
                </c:pt>
                <c:pt idx="1187">
                  <c:v>-32.841241657652567</c:v>
                </c:pt>
                <c:pt idx="1188">
                  <c:v>-32.020210616211244</c:v>
                </c:pt>
                <c:pt idx="1189">
                  <c:v>-32.020210616211244</c:v>
                </c:pt>
                <c:pt idx="1190">
                  <c:v>-31.199179574769936</c:v>
                </c:pt>
                <c:pt idx="1191">
                  <c:v>-30.378148533328616</c:v>
                </c:pt>
                <c:pt idx="1192">
                  <c:v>-29.557117491887308</c:v>
                </c:pt>
                <c:pt idx="1193">
                  <c:v>-28.736086450445985</c:v>
                </c:pt>
                <c:pt idx="1194">
                  <c:v>-28.736086450445985</c:v>
                </c:pt>
                <c:pt idx="1195">
                  <c:v>-27.915055409004676</c:v>
                </c:pt>
                <c:pt idx="1196">
                  <c:v>-27.094024367563364</c:v>
                </c:pt>
                <c:pt idx="1197">
                  <c:v>-26.272993326122048</c:v>
                </c:pt>
                <c:pt idx="1198">
                  <c:v>-25.451962284680732</c:v>
                </c:pt>
                <c:pt idx="1199">
                  <c:v>-24.630931243239417</c:v>
                </c:pt>
                <c:pt idx="1200">
                  <c:v>-23.809900201798104</c:v>
                </c:pt>
                <c:pt idx="1201">
                  <c:v>-23.809900201798104</c:v>
                </c:pt>
                <c:pt idx="1202">
                  <c:v>-22.16783811891548</c:v>
                </c:pt>
                <c:pt idx="1203">
                  <c:v>-21.346807077474164</c:v>
                </c:pt>
                <c:pt idx="1204">
                  <c:v>-21.346807077474164</c:v>
                </c:pt>
                <c:pt idx="1205">
                  <c:v>-20.525776036032852</c:v>
                </c:pt>
                <c:pt idx="1206">
                  <c:v>-19.704744994591536</c:v>
                </c:pt>
                <c:pt idx="1207">
                  <c:v>-18.883713953150224</c:v>
                </c:pt>
                <c:pt idx="1208">
                  <c:v>-18.883713953150224</c:v>
                </c:pt>
                <c:pt idx="1209">
                  <c:v>-18.062682911708908</c:v>
                </c:pt>
                <c:pt idx="1210">
                  <c:v>-17.241651870267596</c:v>
                </c:pt>
                <c:pt idx="1211">
                  <c:v>-16.420620828826284</c:v>
                </c:pt>
                <c:pt idx="1212">
                  <c:v>-14.778558745943654</c:v>
                </c:pt>
                <c:pt idx="1213">
                  <c:v>-14.778558745943654</c:v>
                </c:pt>
                <c:pt idx="1214">
                  <c:v>-13.957527704502338</c:v>
                </c:pt>
                <c:pt idx="1215">
                  <c:v>-13.136496663061024</c:v>
                </c:pt>
                <c:pt idx="1216">
                  <c:v>-13.136496663061024</c:v>
                </c:pt>
                <c:pt idx="1217">
                  <c:v>-12.315465621619708</c:v>
                </c:pt>
                <c:pt idx="1218">
                  <c:v>-11.494434580178398</c:v>
                </c:pt>
                <c:pt idx="1219">
                  <c:v>-10.673403538737082</c:v>
                </c:pt>
                <c:pt idx="1220">
                  <c:v>-9.852372497295768</c:v>
                </c:pt>
                <c:pt idx="1221">
                  <c:v>-9.852372497295768</c:v>
                </c:pt>
                <c:pt idx="1222">
                  <c:v>-8.2103104144131418</c:v>
                </c:pt>
                <c:pt idx="1223">
                  <c:v>-8.2103104144131418</c:v>
                </c:pt>
                <c:pt idx="1224">
                  <c:v>-7.3892793729718269</c:v>
                </c:pt>
                <c:pt idx="1225">
                  <c:v>-6.568248331530512</c:v>
                </c:pt>
                <c:pt idx="1226">
                  <c:v>-5.7472172900891989</c:v>
                </c:pt>
                <c:pt idx="1227">
                  <c:v>-5.7472172900891989</c:v>
                </c:pt>
                <c:pt idx="1228">
                  <c:v>-4.1051552072065709</c:v>
                </c:pt>
                <c:pt idx="1229">
                  <c:v>-4.1051552072065709</c:v>
                </c:pt>
                <c:pt idx="1230">
                  <c:v>-3.284124165765256</c:v>
                </c:pt>
                <c:pt idx="1231">
                  <c:v>-2.463093124323942</c:v>
                </c:pt>
                <c:pt idx="1232">
                  <c:v>-1.642062082882628</c:v>
                </c:pt>
                <c:pt idx="1233">
                  <c:v>-1.642062082882628</c:v>
                </c:pt>
                <c:pt idx="1234">
                  <c:v>0</c:v>
                </c:pt>
                <c:pt idx="1235">
                  <c:v>-0.821031041441314</c:v>
                </c:pt>
                <c:pt idx="1236">
                  <c:v>0</c:v>
                </c:pt>
                <c:pt idx="1237">
                  <c:v>0.821031041441314</c:v>
                </c:pt>
                <c:pt idx="1238">
                  <c:v>1.642062082882628</c:v>
                </c:pt>
                <c:pt idx="1239">
                  <c:v>1.642062082882628</c:v>
                </c:pt>
                <c:pt idx="1240">
                  <c:v>2.463093124323942</c:v>
                </c:pt>
                <c:pt idx="1241">
                  <c:v>2.463093124323942</c:v>
                </c:pt>
                <c:pt idx="1242">
                  <c:v>2.463093124323942</c:v>
                </c:pt>
                <c:pt idx="1243">
                  <c:v>3.284124165765256</c:v>
                </c:pt>
                <c:pt idx="1244">
                  <c:v>3.284124165765256</c:v>
                </c:pt>
                <c:pt idx="1245">
                  <c:v>3.284124165765256</c:v>
                </c:pt>
                <c:pt idx="1246">
                  <c:v>4.1051552072065709</c:v>
                </c:pt>
                <c:pt idx="1247">
                  <c:v>4.1051552072065709</c:v>
                </c:pt>
                <c:pt idx="1248">
                  <c:v>4.1051552072065709</c:v>
                </c:pt>
                <c:pt idx="1249">
                  <c:v>4.1051552072065709</c:v>
                </c:pt>
                <c:pt idx="1250">
                  <c:v>4.1051552072065709</c:v>
                </c:pt>
                <c:pt idx="1251">
                  <c:v>4.1051552072065709</c:v>
                </c:pt>
                <c:pt idx="1252">
                  <c:v>4.1051552072065709</c:v>
                </c:pt>
                <c:pt idx="1253">
                  <c:v>4.1051552072065709</c:v>
                </c:pt>
                <c:pt idx="1254">
                  <c:v>4.926186248647884</c:v>
                </c:pt>
                <c:pt idx="1255">
                  <c:v>4.926186248647884</c:v>
                </c:pt>
                <c:pt idx="1256">
                  <c:v>4.926186248647884</c:v>
                </c:pt>
                <c:pt idx="1257">
                  <c:v>4.926186248647884</c:v>
                </c:pt>
                <c:pt idx="1258">
                  <c:v>4.926186248647884</c:v>
                </c:pt>
                <c:pt idx="1259">
                  <c:v>5.7472172900891989</c:v>
                </c:pt>
                <c:pt idx="1260">
                  <c:v>5.7472172900891989</c:v>
                </c:pt>
                <c:pt idx="1261">
                  <c:v>6.568248331530512</c:v>
                </c:pt>
                <c:pt idx="1262">
                  <c:v>7.3892793729718269</c:v>
                </c:pt>
                <c:pt idx="1263">
                  <c:v>7.3892793729718269</c:v>
                </c:pt>
                <c:pt idx="1264">
                  <c:v>9.031341455854454</c:v>
                </c:pt>
                <c:pt idx="1265">
                  <c:v>9.852372497295768</c:v>
                </c:pt>
                <c:pt idx="1266">
                  <c:v>11.494434580178398</c:v>
                </c:pt>
                <c:pt idx="1267">
                  <c:v>13.957527704502338</c:v>
                </c:pt>
                <c:pt idx="1268">
                  <c:v>17.241651870267596</c:v>
                </c:pt>
                <c:pt idx="1269">
                  <c:v>19.704744994591536</c:v>
                </c:pt>
                <c:pt idx="1270">
                  <c:v>22.988869160356796</c:v>
                </c:pt>
                <c:pt idx="1271">
                  <c:v>26.272993326122048</c:v>
                </c:pt>
                <c:pt idx="1272">
                  <c:v>29.557117491887308</c:v>
                </c:pt>
                <c:pt idx="1273">
                  <c:v>32.841241657652567</c:v>
                </c:pt>
                <c:pt idx="1274">
                  <c:v>35.3043347819765</c:v>
                </c:pt>
                <c:pt idx="1275">
                  <c:v>37.767427906300448</c:v>
                </c:pt>
                <c:pt idx="1276">
                  <c:v>40.230521030624388</c:v>
                </c:pt>
                <c:pt idx="1277">
                  <c:v>42.693614154948328</c:v>
                </c:pt>
                <c:pt idx="1278">
                  <c:v>43.514645196389644</c:v>
                </c:pt>
                <c:pt idx="1279">
                  <c:v>45.156707279272275</c:v>
                </c:pt>
                <c:pt idx="1280">
                  <c:v>45.977738320713591</c:v>
                </c:pt>
                <c:pt idx="1281">
                  <c:v>46.7987693621549</c:v>
                </c:pt>
                <c:pt idx="1282">
                  <c:v>47.619800403596209</c:v>
                </c:pt>
                <c:pt idx="1283">
                  <c:v>48.440831445037524</c:v>
                </c:pt>
                <c:pt idx="1284">
                  <c:v>49.261862486478833</c:v>
                </c:pt>
                <c:pt idx="1285">
                  <c:v>50.082893527920156</c:v>
                </c:pt>
                <c:pt idx="1286">
                  <c:v>50.082893527920156</c:v>
                </c:pt>
                <c:pt idx="1287">
                  <c:v>50.903924569361465</c:v>
                </c:pt>
                <c:pt idx="1288">
                  <c:v>50.903924569361465</c:v>
                </c:pt>
                <c:pt idx="1289">
                  <c:v>51.724955610802787</c:v>
                </c:pt>
                <c:pt idx="1290">
                  <c:v>52.545986652244096</c:v>
                </c:pt>
                <c:pt idx="1291">
                  <c:v>52.545986652244096</c:v>
                </c:pt>
                <c:pt idx="1292">
                  <c:v>52.545986652244096</c:v>
                </c:pt>
                <c:pt idx="1293">
                  <c:v>53.367017693685419</c:v>
                </c:pt>
                <c:pt idx="1294">
                  <c:v>53.367017693685419</c:v>
                </c:pt>
                <c:pt idx="1295">
                  <c:v>54.188048735126728</c:v>
                </c:pt>
                <c:pt idx="1296">
                  <c:v>54.188048735126728</c:v>
                </c:pt>
                <c:pt idx="1297">
                  <c:v>54.188048735126728</c:v>
                </c:pt>
                <c:pt idx="1298">
                  <c:v>55.009079776568043</c:v>
                </c:pt>
                <c:pt idx="1299">
                  <c:v>55.009079776568043</c:v>
                </c:pt>
                <c:pt idx="1300">
                  <c:v>55.830110818009352</c:v>
                </c:pt>
                <c:pt idx="1301">
                  <c:v>55.009079776568043</c:v>
                </c:pt>
                <c:pt idx="1302">
                  <c:v>55.830110818009352</c:v>
                </c:pt>
                <c:pt idx="1303">
                  <c:v>55.830110818009352</c:v>
                </c:pt>
                <c:pt idx="1304">
                  <c:v>56.651141859450661</c:v>
                </c:pt>
                <c:pt idx="1305">
                  <c:v>56.651141859450661</c:v>
                </c:pt>
                <c:pt idx="1306">
                  <c:v>56.651141859450661</c:v>
                </c:pt>
                <c:pt idx="1307">
                  <c:v>57.47217290089197</c:v>
                </c:pt>
                <c:pt idx="1308">
                  <c:v>57.47217290089197</c:v>
                </c:pt>
                <c:pt idx="1309">
                  <c:v>57.47217290089197</c:v>
                </c:pt>
                <c:pt idx="1310">
                  <c:v>57.47217290089197</c:v>
                </c:pt>
                <c:pt idx="1311">
                  <c:v>58.293203942333292</c:v>
                </c:pt>
                <c:pt idx="1312">
                  <c:v>58.293203942333292</c:v>
                </c:pt>
                <c:pt idx="1313">
                  <c:v>58.293203942333292</c:v>
                </c:pt>
                <c:pt idx="1314">
                  <c:v>58.293203942333292</c:v>
                </c:pt>
                <c:pt idx="1315">
                  <c:v>59.114234983774615</c:v>
                </c:pt>
                <c:pt idx="1316">
                  <c:v>59.114234983774615</c:v>
                </c:pt>
                <c:pt idx="1317">
                  <c:v>59.114234983774615</c:v>
                </c:pt>
                <c:pt idx="1318">
                  <c:v>59.114234983774615</c:v>
                </c:pt>
                <c:pt idx="1319">
                  <c:v>59.114234983774615</c:v>
                </c:pt>
                <c:pt idx="1320">
                  <c:v>59.935266025215924</c:v>
                </c:pt>
                <c:pt idx="1321">
                  <c:v>59.114234983774615</c:v>
                </c:pt>
                <c:pt idx="1322">
                  <c:v>59.114234983774615</c:v>
                </c:pt>
                <c:pt idx="1323">
                  <c:v>59.114234983774615</c:v>
                </c:pt>
                <c:pt idx="1324">
                  <c:v>59.935266025215924</c:v>
                </c:pt>
                <c:pt idx="1325">
                  <c:v>59.935266025215924</c:v>
                </c:pt>
                <c:pt idx="1326">
                  <c:v>59.935266025215924</c:v>
                </c:pt>
                <c:pt idx="1327">
                  <c:v>59.935266025215924</c:v>
                </c:pt>
                <c:pt idx="1328">
                  <c:v>60.756297066657233</c:v>
                </c:pt>
                <c:pt idx="1329">
                  <c:v>59.935266025215924</c:v>
                </c:pt>
                <c:pt idx="1330">
                  <c:v>59.935266025215924</c:v>
                </c:pt>
                <c:pt idx="1331">
                  <c:v>59.935266025215924</c:v>
                </c:pt>
                <c:pt idx="1332">
                  <c:v>59.935266025215924</c:v>
                </c:pt>
                <c:pt idx="1333">
                  <c:v>59.935266025215924</c:v>
                </c:pt>
                <c:pt idx="1334">
                  <c:v>59.935266025215924</c:v>
                </c:pt>
                <c:pt idx="1335">
                  <c:v>60.756297066657233</c:v>
                </c:pt>
                <c:pt idx="1336">
                  <c:v>59.935266025215924</c:v>
                </c:pt>
                <c:pt idx="1337">
                  <c:v>60.756297066657233</c:v>
                </c:pt>
                <c:pt idx="1338">
                  <c:v>59.935266025215924</c:v>
                </c:pt>
                <c:pt idx="1339">
                  <c:v>59.935266025215924</c:v>
                </c:pt>
                <c:pt idx="1340">
                  <c:v>59.114234983774615</c:v>
                </c:pt>
                <c:pt idx="1341">
                  <c:v>59.935266025215924</c:v>
                </c:pt>
                <c:pt idx="1342">
                  <c:v>59.935266025215924</c:v>
                </c:pt>
                <c:pt idx="1343">
                  <c:v>59.114234983774615</c:v>
                </c:pt>
                <c:pt idx="1344">
                  <c:v>59.114234983774615</c:v>
                </c:pt>
                <c:pt idx="1345">
                  <c:v>59.114234983774615</c:v>
                </c:pt>
                <c:pt idx="1346">
                  <c:v>59.114234983774615</c:v>
                </c:pt>
                <c:pt idx="1347">
                  <c:v>59.114234983774615</c:v>
                </c:pt>
                <c:pt idx="1348">
                  <c:v>59.114234983774615</c:v>
                </c:pt>
                <c:pt idx="1349">
                  <c:v>59.114234983774615</c:v>
                </c:pt>
                <c:pt idx="1350">
                  <c:v>58.293203942333292</c:v>
                </c:pt>
                <c:pt idx="1351">
                  <c:v>58.293203942333292</c:v>
                </c:pt>
                <c:pt idx="1352">
                  <c:v>58.293203942333292</c:v>
                </c:pt>
                <c:pt idx="1353">
                  <c:v>57.47217290089197</c:v>
                </c:pt>
                <c:pt idx="1354">
                  <c:v>57.47217290089197</c:v>
                </c:pt>
                <c:pt idx="1355">
                  <c:v>57.47217290089197</c:v>
                </c:pt>
                <c:pt idx="1356">
                  <c:v>57.47217290089197</c:v>
                </c:pt>
                <c:pt idx="1357">
                  <c:v>57.47217290089197</c:v>
                </c:pt>
                <c:pt idx="1358">
                  <c:v>56.651141859450661</c:v>
                </c:pt>
                <c:pt idx="1359">
                  <c:v>56.651141859450661</c:v>
                </c:pt>
                <c:pt idx="1360">
                  <c:v>55.830110818009352</c:v>
                </c:pt>
                <c:pt idx="1361">
                  <c:v>55.830110818009352</c:v>
                </c:pt>
                <c:pt idx="1362">
                  <c:v>55.830110818009352</c:v>
                </c:pt>
                <c:pt idx="1363">
                  <c:v>55.009079776568043</c:v>
                </c:pt>
                <c:pt idx="1364">
                  <c:v>55.009079776568043</c:v>
                </c:pt>
                <c:pt idx="1365">
                  <c:v>54.188048735126728</c:v>
                </c:pt>
                <c:pt idx="1366">
                  <c:v>54.188048735126728</c:v>
                </c:pt>
                <c:pt idx="1367">
                  <c:v>54.188048735126728</c:v>
                </c:pt>
                <c:pt idx="1368">
                  <c:v>54.188048735126728</c:v>
                </c:pt>
                <c:pt idx="1369">
                  <c:v>53.367017693685419</c:v>
                </c:pt>
                <c:pt idx="1370">
                  <c:v>52.545986652244096</c:v>
                </c:pt>
                <c:pt idx="1371">
                  <c:v>52.545986652244096</c:v>
                </c:pt>
                <c:pt idx="1372">
                  <c:v>52.545986652244096</c:v>
                </c:pt>
                <c:pt idx="1373">
                  <c:v>51.724955610802787</c:v>
                </c:pt>
                <c:pt idx="1374">
                  <c:v>51.724955610802787</c:v>
                </c:pt>
                <c:pt idx="1375">
                  <c:v>50.903924569361465</c:v>
                </c:pt>
                <c:pt idx="1376">
                  <c:v>50.903924569361465</c:v>
                </c:pt>
                <c:pt idx="1377">
                  <c:v>50.082893527920156</c:v>
                </c:pt>
                <c:pt idx="1378">
                  <c:v>49.261862486478833</c:v>
                </c:pt>
                <c:pt idx="1379">
                  <c:v>49.261862486478833</c:v>
                </c:pt>
                <c:pt idx="1380">
                  <c:v>49.261862486478833</c:v>
                </c:pt>
                <c:pt idx="1381">
                  <c:v>48.440831445037524</c:v>
                </c:pt>
                <c:pt idx="1382">
                  <c:v>47.619800403596209</c:v>
                </c:pt>
                <c:pt idx="1383">
                  <c:v>47.619800403596209</c:v>
                </c:pt>
                <c:pt idx="1384">
                  <c:v>47.619800403596209</c:v>
                </c:pt>
                <c:pt idx="1385">
                  <c:v>46.7987693621549</c:v>
                </c:pt>
                <c:pt idx="1386">
                  <c:v>45.977738320713591</c:v>
                </c:pt>
                <c:pt idx="1387">
                  <c:v>45.977738320713591</c:v>
                </c:pt>
                <c:pt idx="1388">
                  <c:v>44.33567623783096</c:v>
                </c:pt>
                <c:pt idx="1389">
                  <c:v>44.33567623783096</c:v>
                </c:pt>
                <c:pt idx="1390">
                  <c:v>43.514645196389644</c:v>
                </c:pt>
                <c:pt idx="1391">
                  <c:v>43.514645196389644</c:v>
                </c:pt>
                <c:pt idx="1392">
                  <c:v>42.693614154948328</c:v>
                </c:pt>
                <c:pt idx="1393">
                  <c:v>42.693614154948328</c:v>
                </c:pt>
                <c:pt idx="1394">
                  <c:v>41.872583113507012</c:v>
                </c:pt>
                <c:pt idx="1395">
                  <c:v>41.051552072065704</c:v>
                </c:pt>
                <c:pt idx="1396">
                  <c:v>40.230521030624388</c:v>
                </c:pt>
                <c:pt idx="1397">
                  <c:v>39.409489989183072</c:v>
                </c:pt>
                <c:pt idx="1398">
                  <c:v>39.409489989183072</c:v>
                </c:pt>
                <c:pt idx="1399">
                  <c:v>38.588458947741756</c:v>
                </c:pt>
                <c:pt idx="1400">
                  <c:v>37.767427906300448</c:v>
                </c:pt>
                <c:pt idx="1401">
                  <c:v>37.767427906300448</c:v>
                </c:pt>
                <c:pt idx="1402">
                  <c:v>36.946396864859132</c:v>
                </c:pt>
                <c:pt idx="1403">
                  <c:v>36.125365823417816</c:v>
                </c:pt>
                <c:pt idx="1404">
                  <c:v>35.3043347819765</c:v>
                </c:pt>
                <c:pt idx="1405">
                  <c:v>34.483303740535192</c:v>
                </c:pt>
                <c:pt idx="1406">
                  <c:v>34.483303740535192</c:v>
                </c:pt>
                <c:pt idx="1407">
                  <c:v>33.662272699093876</c:v>
                </c:pt>
                <c:pt idx="1408">
                  <c:v>32.841241657652567</c:v>
                </c:pt>
                <c:pt idx="1409">
                  <c:v>32.841241657652567</c:v>
                </c:pt>
                <c:pt idx="1410">
                  <c:v>32.020210616211244</c:v>
                </c:pt>
                <c:pt idx="1411">
                  <c:v>31.199179574769936</c:v>
                </c:pt>
                <c:pt idx="1412">
                  <c:v>30.378148533328616</c:v>
                </c:pt>
                <c:pt idx="1413">
                  <c:v>30.378148533328616</c:v>
                </c:pt>
                <c:pt idx="1414">
                  <c:v>28.736086450445985</c:v>
                </c:pt>
                <c:pt idx="1415">
                  <c:v>28.736086450445985</c:v>
                </c:pt>
                <c:pt idx="1416">
                  <c:v>27.915055409004676</c:v>
                </c:pt>
                <c:pt idx="1417">
                  <c:v>27.094024367563364</c:v>
                </c:pt>
                <c:pt idx="1418">
                  <c:v>27.094024367563364</c:v>
                </c:pt>
                <c:pt idx="1419">
                  <c:v>25.451962284680732</c:v>
                </c:pt>
                <c:pt idx="1420">
                  <c:v>25.451962284680732</c:v>
                </c:pt>
                <c:pt idx="1421">
                  <c:v>24.630931243239417</c:v>
                </c:pt>
                <c:pt idx="1422">
                  <c:v>23.809900201798104</c:v>
                </c:pt>
                <c:pt idx="1423">
                  <c:v>22.988869160356796</c:v>
                </c:pt>
                <c:pt idx="1424">
                  <c:v>22.16783811891548</c:v>
                </c:pt>
                <c:pt idx="1425">
                  <c:v>21.346807077474164</c:v>
                </c:pt>
                <c:pt idx="1426">
                  <c:v>21.346807077474164</c:v>
                </c:pt>
                <c:pt idx="1427">
                  <c:v>20.525776036032852</c:v>
                </c:pt>
                <c:pt idx="1428">
                  <c:v>18.883713953150224</c:v>
                </c:pt>
                <c:pt idx="1429">
                  <c:v>18.883713953150224</c:v>
                </c:pt>
                <c:pt idx="1430">
                  <c:v>17.241651870267596</c:v>
                </c:pt>
                <c:pt idx="1431">
                  <c:v>17.241651870267596</c:v>
                </c:pt>
                <c:pt idx="1432">
                  <c:v>16.420620828826284</c:v>
                </c:pt>
                <c:pt idx="1433">
                  <c:v>15.599589787384968</c:v>
                </c:pt>
                <c:pt idx="1434">
                  <c:v>15.599589787384968</c:v>
                </c:pt>
                <c:pt idx="1435">
                  <c:v>14.778558745943654</c:v>
                </c:pt>
                <c:pt idx="1436">
                  <c:v>13.136496663061024</c:v>
                </c:pt>
                <c:pt idx="1437">
                  <c:v>13.136496663061024</c:v>
                </c:pt>
                <c:pt idx="1438">
                  <c:v>11.494434580178398</c:v>
                </c:pt>
                <c:pt idx="1439">
                  <c:v>11.494434580178398</c:v>
                </c:pt>
                <c:pt idx="1440">
                  <c:v>10.673403538737082</c:v>
                </c:pt>
                <c:pt idx="1441">
                  <c:v>10.673403538737082</c:v>
                </c:pt>
                <c:pt idx="1442">
                  <c:v>9.852372497295768</c:v>
                </c:pt>
                <c:pt idx="1443">
                  <c:v>9.031341455854454</c:v>
                </c:pt>
                <c:pt idx="1444">
                  <c:v>8.2103104144131418</c:v>
                </c:pt>
                <c:pt idx="1445">
                  <c:v>7.3892793729718269</c:v>
                </c:pt>
                <c:pt idx="1446">
                  <c:v>6.568248331530512</c:v>
                </c:pt>
                <c:pt idx="1447">
                  <c:v>5.7472172900891989</c:v>
                </c:pt>
                <c:pt idx="1448">
                  <c:v>5.7472172900891989</c:v>
                </c:pt>
                <c:pt idx="1449">
                  <c:v>4.926186248647884</c:v>
                </c:pt>
                <c:pt idx="1450">
                  <c:v>4.1051552072065709</c:v>
                </c:pt>
                <c:pt idx="1451">
                  <c:v>3.284124165765256</c:v>
                </c:pt>
                <c:pt idx="1452">
                  <c:v>2.463093124323942</c:v>
                </c:pt>
                <c:pt idx="1453">
                  <c:v>2.463093124323942</c:v>
                </c:pt>
                <c:pt idx="1454">
                  <c:v>1.642062082882628</c:v>
                </c:pt>
                <c:pt idx="1455">
                  <c:v>0.821031041441314</c:v>
                </c:pt>
                <c:pt idx="1456">
                  <c:v>0.821031041441314</c:v>
                </c:pt>
                <c:pt idx="1457">
                  <c:v>0.821031041441314</c:v>
                </c:pt>
                <c:pt idx="1458">
                  <c:v>0</c:v>
                </c:pt>
                <c:pt idx="1459">
                  <c:v>-0.821031041441314</c:v>
                </c:pt>
                <c:pt idx="1460">
                  <c:v>-0.821031041441314</c:v>
                </c:pt>
                <c:pt idx="1461">
                  <c:v>-1.642062082882628</c:v>
                </c:pt>
                <c:pt idx="1462">
                  <c:v>-2.463093124323942</c:v>
                </c:pt>
                <c:pt idx="1463">
                  <c:v>-2.463093124323942</c:v>
                </c:pt>
                <c:pt idx="1464">
                  <c:v>-2.463093124323942</c:v>
                </c:pt>
                <c:pt idx="1465">
                  <c:v>-3.284124165765256</c:v>
                </c:pt>
                <c:pt idx="1466">
                  <c:v>-3.284124165765256</c:v>
                </c:pt>
                <c:pt idx="1467">
                  <c:v>-3.284124165765256</c:v>
                </c:pt>
                <c:pt idx="1468">
                  <c:v>-3.284124165765256</c:v>
                </c:pt>
                <c:pt idx="1469">
                  <c:v>-4.1051552072065709</c:v>
                </c:pt>
                <c:pt idx="1470">
                  <c:v>-3.284124165765256</c:v>
                </c:pt>
                <c:pt idx="1471">
                  <c:v>-4.1051552072065709</c:v>
                </c:pt>
                <c:pt idx="1472">
                  <c:v>-3.284124165765256</c:v>
                </c:pt>
                <c:pt idx="1473">
                  <c:v>-4.1051552072065709</c:v>
                </c:pt>
                <c:pt idx="1474">
                  <c:v>-3.284124165765256</c:v>
                </c:pt>
                <c:pt idx="1475">
                  <c:v>-4.1051552072065709</c:v>
                </c:pt>
                <c:pt idx="1476">
                  <c:v>-4.1051552072065709</c:v>
                </c:pt>
                <c:pt idx="1477">
                  <c:v>-4.1051552072065709</c:v>
                </c:pt>
                <c:pt idx="1478">
                  <c:v>-4.926186248647884</c:v>
                </c:pt>
                <c:pt idx="1479">
                  <c:v>-4.926186248647884</c:v>
                </c:pt>
                <c:pt idx="1480">
                  <c:v>-5.7472172900891989</c:v>
                </c:pt>
                <c:pt idx="1481">
                  <c:v>-5.7472172900891989</c:v>
                </c:pt>
                <c:pt idx="1482">
                  <c:v>-5.7472172900891989</c:v>
                </c:pt>
                <c:pt idx="1483">
                  <c:v>-6.568248331530512</c:v>
                </c:pt>
                <c:pt idx="1484">
                  <c:v>-7.3892793729718269</c:v>
                </c:pt>
                <c:pt idx="1485">
                  <c:v>-8.2103104144131418</c:v>
                </c:pt>
                <c:pt idx="1486">
                  <c:v>-9.852372497295768</c:v>
                </c:pt>
                <c:pt idx="1487">
                  <c:v>-11.494434580178398</c:v>
                </c:pt>
                <c:pt idx="1488">
                  <c:v>-13.957527704502338</c:v>
                </c:pt>
                <c:pt idx="1489">
                  <c:v>-16.420620828826284</c:v>
                </c:pt>
                <c:pt idx="1490">
                  <c:v>-19.704744994591536</c:v>
                </c:pt>
                <c:pt idx="1491">
                  <c:v>-22.16783811891548</c:v>
                </c:pt>
                <c:pt idx="1492">
                  <c:v>-25.451962284680732</c:v>
                </c:pt>
                <c:pt idx="1493">
                  <c:v>-29.557117491887308</c:v>
                </c:pt>
                <c:pt idx="1494">
                  <c:v>-32.020210616211244</c:v>
                </c:pt>
                <c:pt idx="1495">
                  <c:v>-35.3043347819765</c:v>
                </c:pt>
                <c:pt idx="1496">
                  <c:v>-37.767427906300448</c:v>
                </c:pt>
                <c:pt idx="1497">
                  <c:v>-40.230521030624388</c:v>
                </c:pt>
                <c:pt idx="1498">
                  <c:v>-41.872583113507012</c:v>
                </c:pt>
                <c:pt idx="1499">
                  <c:v>-43.514645196389644</c:v>
                </c:pt>
                <c:pt idx="1500">
                  <c:v>-45.156707279272275</c:v>
                </c:pt>
                <c:pt idx="1501">
                  <c:v>-45.977738320713591</c:v>
                </c:pt>
                <c:pt idx="1502">
                  <c:v>-46.7987693621549</c:v>
                </c:pt>
                <c:pt idx="1503">
                  <c:v>-48.440831445037524</c:v>
                </c:pt>
                <c:pt idx="1504">
                  <c:v>-48.440831445037524</c:v>
                </c:pt>
                <c:pt idx="1505">
                  <c:v>-49.261862486478833</c:v>
                </c:pt>
                <c:pt idx="1506">
                  <c:v>-49.261862486478833</c:v>
                </c:pt>
                <c:pt idx="1507">
                  <c:v>-50.082893527920156</c:v>
                </c:pt>
                <c:pt idx="1508">
                  <c:v>-50.082893527920156</c:v>
                </c:pt>
                <c:pt idx="1509">
                  <c:v>-50.903924569361465</c:v>
                </c:pt>
                <c:pt idx="1510">
                  <c:v>-50.903924569361465</c:v>
                </c:pt>
                <c:pt idx="1511">
                  <c:v>-51.724955610802787</c:v>
                </c:pt>
                <c:pt idx="1512">
                  <c:v>-51.724955610802787</c:v>
                </c:pt>
                <c:pt idx="1513">
                  <c:v>-52.545986652244096</c:v>
                </c:pt>
                <c:pt idx="1514">
                  <c:v>-52.545986652244096</c:v>
                </c:pt>
                <c:pt idx="1515">
                  <c:v>-52.545986652244096</c:v>
                </c:pt>
                <c:pt idx="1516">
                  <c:v>-53.367017693685419</c:v>
                </c:pt>
                <c:pt idx="1517">
                  <c:v>-54.188048735126728</c:v>
                </c:pt>
                <c:pt idx="1518">
                  <c:v>-54.188048735126728</c:v>
                </c:pt>
                <c:pt idx="1519">
                  <c:v>-55.009079776568043</c:v>
                </c:pt>
                <c:pt idx="1520">
                  <c:v>-54.188048735126728</c:v>
                </c:pt>
                <c:pt idx="1521">
                  <c:v>-55.009079776568043</c:v>
                </c:pt>
                <c:pt idx="1522">
                  <c:v>-55.009079776568043</c:v>
                </c:pt>
                <c:pt idx="1523">
                  <c:v>-55.009079776568043</c:v>
                </c:pt>
                <c:pt idx="1524">
                  <c:v>-55.830110818009352</c:v>
                </c:pt>
                <c:pt idx="1525">
                  <c:v>-55.830110818009352</c:v>
                </c:pt>
                <c:pt idx="1526">
                  <c:v>-56.651141859450661</c:v>
                </c:pt>
                <c:pt idx="1527">
                  <c:v>-56.651141859450661</c:v>
                </c:pt>
                <c:pt idx="1528">
                  <c:v>-56.651141859450661</c:v>
                </c:pt>
                <c:pt idx="1529">
                  <c:v>-56.651141859450661</c:v>
                </c:pt>
                <c:pt idx="1530">
                  <c:v>-56.651141859450661</c:v>
                </c:pt>
                <c:pt idx="1531">
                  <c:v>-57.47217290089197</c:v>
                </c:pt>
                <c:pt idx="1532">
                  <c:v>-57.47217290089197</c:v>
                </c:pt>
                <c:pt idx="1533">
                  <c:v>-58.293203942333292</c:v>
                </c:pt>
                <c:pt idx="1534">
                  <c:v>-58.293203942333292</c:v>
                </c:pt>
                <c:pt idx="1535">
                  <c:v>-59.114234983774615</c:v>
                </c:pt>
                <c:pt idx="1536">
                  <c:v>-58.293203942333292</c:v>
                </c:pt>
                <c:pt idx="1537">
                  <c:v>-58.293203942333292</c:v>
                </c:pt>
                <c:pt idx="1538">
                  <c:v>-58.293203942333292</c:v>
                </c:pt>
                <c:pt idx="1539">
                  <c:v>-59.114234983774615</c:v>
                </c:pt>
                <c:pt idx="1540">
                  <c:v>-59.114234983774615</c:v>
                </c:pt>
                <c:pt idx="1541">
                  <c:v>-59.114234983774615</c:v>
                </c:pt>
                <c:pt idx="1542">
                  <c:v>-59.114234983774615</c:v>
                </c:pt>
                <c:pt idx="1543">
                  <c:v>-59.935266025215924</c:v>
                </c:pt>
                <c:pt idx="1544">
                  <c:v>-59.935266025215924</c:v>
                </c:pt>
                <c:pt idx="1545">
                  <c:v>-59.935266025215924</c:v>
                </c:pt>
                <c:pt idx="1546">
                  <c:v>-59.935266025215924</c:v>
                </c:pt>
                <c:pt idx="1547">
                  <c:v>-59.935266025215924</c:v>
                </c:pt>
                <c:pt idx="1548">
                  <c:v>-59.935266025215924</c:v>
                </c:pt>
                <c:pt idx="1549">
                  <c:v>-59.935266025215924</c:v>
                </c:pt>
                <c:pt idx="1550">
                  <c:v>-59.935266025215924</c:v>
                </c:pt>
                <c:pt idx="1551">
                  <c:v>-59.935266025215924</c:v>
                </c:pt>
                <c:pt idx="1552">
                  <c:v>-59.935266025215924</c:v>
                </c:pt>
                <c:pt idx="1553">
                  <c:v>-59.935266025215924</c:v>
                </c:pt>
                <c:pt idx="1554">
                  <c:v>-59.935266025215924</c:v>
                </c:pt>
                <c:pt idx="1555">
                  <c:v>-59.935266025215924</c:v>
                </c:pt>
                <c:pt idx="1556">
                  <c:v>-59.935266025215924</c:v>
                </c:pt>
                <c:pt idx="1557">
                  <c:v>-59.935266025215924</c:v>
                </c:pt>
                <c:pt idx="1558">
                  <c:v>-59.935266025215924</c:v>
                </c:pt>
                <c:pt idx="1559">
                  <c:v>-59.935266025215924</c:v>
                </c:pt>
                <c:pt idx="1560">
                  <c:v>-59.935266025215924</c:v>
                </c:pt>
                <c:pt idx="1561">
                  <c:v>-59.935266025215924</c:v>
                </c:pt>
                <c:pt idx="1562">
                  <c:v>-59.935266025215924</c:v>
                </c:pt>
                <c:pt idx="1563">
                  <c:v>-59.935266025215924</c:v>
                </c:pt>
                <c:pt idx="1564">
                  <c:v>-59.935266025215924</c:v>
                </c:pt>
                <c:pt idx="1565">
                  <c:v>-59.114234983774615</c:v>
                </c:pt>
                <c:pt idx="1566">
                  <c:v>-59.935266025215924</c:v>
                </c:pt>
                <c:pt idx="1567">
                  <c:v>-59.114234983774615</c:v>
                </c:pt>
                <c:pt idx="1568">
                  <c:v>-59.114234983774615</c:v>
                </c:pt>
                <c:pt idx="1569">
                  <c:v>-58.293203942333292</c:v>
                </c:pt>
                <c:pt idx="1570">
                  <c:v>-58.293203942333292</c:v>
                </c:pt>
                <c:pt idx="1571">
                  <c:v>-59.114234983774615</c:v>
                </c:pt>
                <c:pt idx="1572">
                  <c:v>-58.293203942333292</c:v>
                </c:pt>
                <c:pt idx="1573">
                  <c:v>-57.47217290089197</c:v>
                </c:pt>
                <c:pt idx="1574">
                  <c:v>-57.47217290089197</c:v>
                </c:pt>
                <c:pt idx="1575">
                  <c:v>-57.47217290089197</c:v>
                </c:pt>
                <c:pt idx="1576">
                  <c:v>-57.47217290089197</c:v>
                </c:pt>
                <c:pt idx="1577">
                  <c:v>-56.651141859450661</c:v>
                </c:pt>
                <c:pt idx="1578">
                  <c:v>-57.47217290089197</c:v>
                </c:pt>
                <c:pt idx="1579">
                  <c:v>-56.651141859450661</c:v>
                </c:pt>
                <c:pt idx="1580">
                  <c:v>-56.651141859450661</c:v>
                </c:pt>
                <c:pt idx="1581">
                  <c:v>-55.830110818009352</c:v>
                </c:pt>
                <c:pt idx="1582">
                  <c:v>-55.830110818009352</c:v>
                </c:pt>
                <c:pt idx="1583">
                  <c:v>-55.830110818009352</c:v>
                </c:pt>
                <c:pt idx="1584">
                  <c:v>-55.009079776568043</c:v>
                </c:pt>
                <c:pt idx="1585">
                  <c:v>-54.188048735126728</c:v>
                </c:pt>
                <c:pt idx="1586">
                  <c:v>-54.188048735126728</c:v>
                </c:pt>
                <c:pt idx="1587">
                  <c:v>-55.009079776568043</c:v>
                </c:pt>
                <c:pt idx="1588">
                  <c:v>-53.367017693685419</c:v>
                </c:pt>
                <c:pt idx="1589">
                  <c:v>-53.367017693685419</c:v>
                </c:pt>
                <c:pt idx="1590">
                  <c:v>-53.367017693685419</c:v>
                </c:pt>
                <c:pt idx="1591">
                  <c:v>-52.545986652244096</c:v>
                </c:pt>
                <c:pt idx="1592">
                  <c:v>-52.545986652244096</c:v>
                </c:pt>
                <c:pt idx="1593">
                  <c:v>-51.724955610802787</c:v>
                </c:pt>
                <c:pt idx="1594">
                  <c:v>-51.724955610802787</c:v>
                </c:pt>
                <c:pt idx="1595">
                  <c:v>-50.903924569361465</c:v>
                </c:pt>
                <c:pt idx="1596">
                  <c:v>-50.082893527920156</c:v>
                </c:pt>
                <c:pt idx="1597">
                  <c:v>-50.082893527920156</c:v>
                </c:pt>
                <c:pt idx="1598">
                  <c:v>-49.261862486478833</c:v>
                </c:pt>
                <c:pt idx="1599">
                  <c:v>-49.261862486478833</c:v>
                </c:pt>
                <c:pt idx="1600">
                  <c:v>-49.261862486478833</c:v>
                </c:pt>
                <c:pt idx="1601">
                  <c:v>-48.440831445037524</c:v>
                </c:pt>
                <c:pt idx="1602">
                  <c:v>-48.440831445037524</c:v>
                </c:pt>
                <c:pt idx="1603">
                  <c:v>-47.619800403596209</c:v>
                </c:pt>
                <c:pt idx="1604">
                  <c:v>-47.619800403596209</c:v>
                </c:pt>
                <c:pt idx="1605">
                  <c:v>-46.7987693621549</c:v>
                </c:pt>
                <c:pt idx="1606">
                  <c:v>-45.977738320713591</c:v>
                </c:pt>
                <c:pt idx="1607">
                  <c:v>-45.977738320713591</c:v>
                </c:pt>
                <c:pt idx="1608">
                  <c:v>-45.156707279272275</c:v>
                </c:pt>
                <c:pt idx="1609">
                  <c:v>-44.33567623783096</c:v>
                </c:pt>
                <c:pt idx="1610">
                  <c:v>-44.33567623783096</c:v>
                </c:pt>
                <c:pt idx="1611">
                  <c:v>-43.514645196389644</c:v>
                </c:pt>
                <c:pt idx="1612">
                  <c:v>-43.514645196389644</c:v>
                </c:pt>
                <c:pt idx="1613">
                  <c:v>-42.693614154948328</c:v>
                </c:pt>
                <c:pt idx="1614">
                  <c:v>-41.872583113507012</c:v>
                </c:pt>
                <c:pt idx="1615">
                  <c:v>-41.051552072065704</c:v>
                </c:pt>
                <c:pt idx="1616">
                  <c:v>-41.051552072065704</c:v>
                </c:pt>
                <c:pt idx="1617">
                  <c:v>-40.230521030624388</c:v>
                </c:pt>
                <c:pt idx="1618">
                  <c:v>-40.230521030624388</c:v>
                </c:pt>
                <c:pt idx="1619">
                  <c:v>-38.588458947741756</c:v>
                </c:pt>
                <c:pt idx="1620">
                  <c:v>-38.588458947741756</c:v>
                </c:pt>
                <c:pt idx="1621">
                  <c:v>-37.767427906300448</c:v>
                </c:pt>
                <c:pt idx="1622">
                  <c:v>-36.946396864859132</c:v>
                </c:pt>
                <c:pt idx="1623">
                  <c:v>-36.125365823417816</c:v>
                </c:pt>
                <c:pt idx="1624">
                  <c:v>-36.125365823417816</c:v>
                </c:pt>
                <c:pt idx="1625">
                  <c:v>-35.3043347819765</c:v>
                </c:pt>
                <c:pt idx="1626">
                  <c:v>-34.483303740535192</c:v>
                </c:pt>
                <c:pt idx="1627">
                  <c:v>-34.483303740535192</c:v>
                </c:pt>
                <c:pt idx="1628">
                  <c:v>-33.662272699093876</c:v>
                </c:pt>
                <c:pt idx="1629">
                  <c:v>-32.841241657652567</c:v>
                </c:pt>
                <c:pt idx="1630">
                  <c:v>-32.020210616211244</c:v>
                </c:pt>
                <c:pt idx="1631">
                  <c:v>-32.020210616211244</c:v>
                </c:pt>
                <c:pt idx="1632">
                  <c:v>-31.199179574769936</c:v>
                </c:pt>
                <c:pt idx="1633">
                  <c:v>-29.557117491887308</c:v>
                </c:pt>
                <c:pt idx="1634">
                  <c:v>-29.557117491887308</c:v>
                </c:pt>
                <c:pt idx="1635">
                  <c:v>-28.736086450445985</c:v>
                </c:pt>
                <c:pt idx="1636">
                  <c:v>-27.915055409004676</c:v>
                </c:pt>
                <c:pt idx="1637">
                  <c:v>-27.915055409004676</c:v>
                </c:pt>
                <c:pt idx="1638">
                  <c:v>-26.272993326122048</c:v>
                </c:pt>
                <c:pt idx="1639">
                  <c:v>-26.272993326122048</c:v>
                </c:pt>
                <c:pt idx="1640">
                  <c:v>-25.451962284680732</c:v>
                </c:pt>
                <c:pt idx="1641">
                  <c:v>-24.630931243239417</c:v>
                </c:pt>
                <c:pt idx="1642">
                  <c:v>-23.809900201798104</c:v>
                </c:pt>
                <c:pt idx="1643">
                  <c:v>-22.988869160356796</c:v>
                </c:pt>
                <c:pt idx="1644">
                  <c:v>-22.16783811891548</c:v>
                </c:pt>
                <c:pt idx="1645">
                  <c:v>-22.16783811891548</c:v>
                </c:pt>
                <c:pt idx="1646">
                  <c:v>-21.346807077474164</c:v>
                </c:pt>
                <c:pt idx="1647">
                  <c:v>-20.525776036032852</c:v>
                </c:pt>
                <c:pt idx="1648">
                  <c:v>-20.525776036032852</c:v>
                </c:pt>
                <c:pt idx="1649">
                  <c:v>-19.704744994591536</c:v>
                </c:pt>
                <c:pt idx="1650">
                  <c:v>-18.883713953150224</c:v>
                </c:pt>
                <c:pt idx="1651">
                  <c:v>-18.062682911708908</c:v>
                </c:pt>
                <c:pt idx="1652">
                  <c:v>-17.241651870267596</c:v>
                </c:pt>
                <c:pt idx="1653">
                  <c:v>-16.420620828826284</c:v>
                </c:pt>
                <c:pt idx="1654">
                  <c:v>-15.599589787384968</c:v>
                </c:pt>
                <c:pt idx="1655">
                  <c:v>-14.778558745943654</c:v>
                </c:pt>
                <c:pt idx="1656">
                  <c:v>-14.778558745943654</c:v>
                </c:pt>
                <c:pt idx="1657">
                  <c:v>-13.957527704502338</c:v>
                </c:pt>
                <c:pt idx="1658">
                  <c:v>-12.315465621619708</c:v>
                </c:pt>
                <c:pt idx="1659">
                  <c:v>-12.315465621619708</c:v>
                </c:pt>
                <c:pt idx="1660">
                  <c:v>-11.494434580178398</c:v>
                </c:pt>
                <c:pt idx="1661">
                  <c:v>-11.494434580178398</c:v>
                </c:pt>
                <c:pt idx="1662">
                  <c:v>-9.852372497295768</c:v>
                </c:pt>
                <c:pt idx="1663">
                  <c:v>-9.031341455854454</c:v>
                </c:pt>
                <c:pt idx="1664">
                  <c:v>-8.2103104144131418</c:v>
                </c:pt>
                <c:pt idx="1665">
                  <c:v>-7.3892793729718269</c:v>
                </c:pt>
                <c:pt idx="1666">
                  <c:v>-6.568248331530512</c:v>
                </c:pt>
                <c:pt idx="1667">
                  <c:v>-6.568248331530512</c:v>
                </c:pt>
                <c:pt idx="1668">
                  <c:v>-5.7472172900891989</c:v>
                </c:pt>
                <c:pt idx="1669">
                  <c:v>-5.7472172900891989</c:v>
                </c:pt>
                <c:pt idx="1670">
                  <c:v>-4.1051552072065709</c:v>
                </c:pt>
                <c:pt idx="1671">
                  <c:v>-4.1051552072065709</c:v>
                </c:pt>
                <c:pt idx="1672">
                  <c:v>-4.1051552072065709</c:v>
                </c:pt>
                <c:pt idx="1673">
                  <c:v>-2.463093124323942</c:v>
                </c:pt>
                <c:pt idx="1674">
                  <c:v>-1.642062082882628</c:v>
                </c:pt>
                <c:pt idx="1675">
                  <c:v>-1.642062082882628</c:v>
                </c:pt>
                <c:pt idx="1676">
                  <c:v>-0.821031041441314</c:v>
                </c:pt>
                <c:pt idx="1677">
                  <c:v>-0.821031041441314</c:v>
                </c:pt>
                <c:pt idx="1678">
                  <c:v>0</c:v>
                </c:pt>
                <c:pt idx="1679">
                  <c:v>0.821031041441314</c:v>
                </c:pt>
                <c:pt idx="1680">
                  <c:v>1.642062082882628</c:v>
                </c:pt>
                <c:pt idx="1681">
                  <c:v>1.642062082882628</c:v>
                </c:pt>
                <c:pt idx="1682">
                  <c:v>2.463093124323942</c:v>
                </c:pt>
                <c:pt idx="1683">
                  <c:v>2.463093124323942</c:v>
                </c:pt>
                <c:pt idx="1684">
                  <c:v>3.284124165765256</c:v>
                </c:pt>
                <c:pt idx="1685">
                  <c:v>3.284124165765256</c:v>
                </c:pt>
                <c:pt idx="1686">
                  <c:v>3.284124165765256</c:v>
                </c:pt>
                <c:pt idx="1687">
                  <c:v>3.284124165765256</c:v>
                </c:pt>
                <c:pt idx="1688">
                  <c:v>3.284124165765256</c:v>
                </c:pt>
                <c:pt idx="1689">
                  <c:v>4.1051552072065709</c:v>
                </c:pt>
                <c:pt idx="1690">
                  <c:v>3.284124165765256</c:v>
                </c:pt>
                <c:pt idx="1691">
                  <c:v>4.1051552072065709</c:v>
                </c:pt>
                <c:pt idx="1692">
                  <c:v>4.1051552072065709</c:v>
                </c:pt>
                <c:pt idx="1693">
                  <c:v>4.1051552072065709</c:v>
                </c:pt>
                <c:pt idx="1694">
                  <c:v>4.1051552072065709</c:v>
                </c:pt>
                <c:pt idx="1695">
                  <c:v>4.1051552072065709</c:v>
                </c:pt>
                <c:pt idx="1696">
                  <c:v>4.926186248647884</c:v>
                </c:pt>
                <c:pt idx="1697">
                  <c:v>4.1051552072065709</c:v>
                </c:pt>
                <c:pt idx="1698">
                  <c:v>4.926186248647884</c:v>
                </c:pt>
                <c:pt idx="1699">
                  <c:v>4.926186248647884</c:v>
                </c:pt>
                <c:pt idx="1700">
                  <c:v>5.7472172900891989</c:v>
                </c:pt>
                <c:pt idx="1701">
                  <c:v>5.7472172900891989</c:v>
                </c:pt>
                <c:pt idx="1702">
                  <c:v>6.568248331530512</c:v>
                </c:pt>
                <c:pt idx="1703">
                  <c:v>6.568248331530512</c:v>
                </c:pt>
                <c:pt idx="1704">
                  <c:v>6.568248331530512</c:v>
                </c:pt>
                <c:pt idx="1705">
                  <c:v>8.2103104144131418</c:v>
                </c:pt>
                <c:pt idx="1706">
                  <c:v>8.2103104144131418</c:v>
                </c:pt>
                <c:pt idx="1707">
                  <c:v>9.852372497295768</c:v>
                </c:pt>
                <c:pt idx="1708">
                  <c:v>11.494434580178398</c:v>
                </c:pt>
                <c:pt idx="1709">
                  <c:v>13.957527704502338</c:v>
                </c:pt>
                <c:pt idx="1710">
                  <c:v>17.241651870267596</c:v>
                </c:pt>
                <c:pt idx="1711">
                  <c:v>19.704744994591536</c:v>
                </c:pt>
                <c:pt idx="1712">
                  <c:v>23.809900201798104</c:v>
                </c:pt>
                <c:pt idx="1713">
                  <c:v>26.272993326122048</c:v>
                </c:pt>
                <c:pt idx="1714">
                  <c:v>29.557117491887308</c:v>
                </c:pt>
                <c:pt idx="1715">
                  <c:v>32.841241657652567</c:v>
                </c:pt>
                <c:pt idx="1716">
                  <c:v>35.3043347819765</c:v>
                </c:pt>
                <c:pt idx="1717">
                  <c:v>38.588458947741756</c:v>
                </c:pt>
                <c:pt idx="1718">
                  <c:v>40.230521030624388</c:v>
                </c:pt>
                <c:pt idx="1719">
                  <c:v>41.872583113507012</c:v>
                </c:pt>
                <c:pt idx="1720">
                  <c:v>43.514645196389644</c:v>
                </c:pt>
                <c:pt idx="1721">
                  <c:v>45.156707279272275</c:v>
                </c:pt>
                <c:pt idx="1722">
                  <c:v>45.977738320713591</c:v>
                </c:pt>
                <c:pt idx="1723">
                  <c:v>46.7987693621549</c:v>
                </c:pt>
                <c:pt idx="1724">
                  <c:v>48.440831445037524</c:v>
                </c:pt>
                <c:pt idx="1725">
                  <c:v>48.440831445037524</c:v>
                </c:pt>
                <c:pt idx="1726">
                  <c:v>49.261862486478833</c:v>
                </c:pt>
                <c:pt idx="1727">
                  <c:v>50.082893527920156</c:v>
                </c:pt>
                <c:pt idx="1728">
                  <c:v>50.082893527920156</c:v>
                </c:pt>
                <c:pt idx="1729">
                  <c:v>50.903924569361465</c:v>
                </c:pt>
                <c:pt idx="1730">
                  <c:v>50.903924569361465</c:v>
                </c:pt>
                <c:pt idx="1731">
                  <c:v>51.724955610802787</c:v>
                </c:pt>
                <c:pt idx="1732">
                  <c:v>52.545986652244096</c:v>
                </c:pt>
                <c:pt idx="1733">
                  <c:v>51.724955610802787</c:v>
                </c:pt>
                <c:pt idx="1734">
                  <c:v>52.545986652244096</c:v>
                </c:pt>
                <c:pt idx="1735">
                  <c:v>52.545986652244096</c:v>
                </c:pt>
                <c:pt idx="1736">
                  <c:v>53.367017693685419</c:v>
                </c:pt>
                <c:pt idx="1737">
                  <c:v>53.367017693685419</c:v>
                </c:pt>
                <c:pt idx="1738">
                  <c:v>54.188048735126728</c:v>
                </c:pt>
                <c:pt idx="1739">
                  <c:v>54.188048735126728</c:v>
                </c:pt>
                <c:pt idx="1740">
                  <c:v>55.009079776568043</c:v>
                </c:pt>
                <c:pt idx="1741">
                  <c:v>55.009079776568043</c:v>
                </c:pt>
                <c:pt idx="1742">
                  <c:v>55.009079776568043</c:v>
                </c:pt>
                <c:pt idx="1743">
                  <c:v>55.830110818009352</c:v>
                </c:pt>
                <c:pt idx="1744">
                  <c:v>55.830110818009352</c:v>
                </c:pt>
                <c:pt idx="1745">
                  <c:v>55.830110818009352</c:v>
                </c:pt>
                <c:pt idx="1746">
                  <c:v>56.651141859450661</c:v>
                </c:pt>
                <c:pt idx="1747">
                  <c:v>56.651141859450661</c:v>
                </c:pt>
                <c:pt idx="1748">
                  <c:v>56.651141859450661</c:v>
                </c:pt>
                <c:pt idx="1749">
                  <c:v>57.47217290089197</c:v>
                </c:pt>
                <c:pt idx="1750">
                  <c:v>57.47217290089197</c:v>
                </c:pt>
                <c:pt idx="1751">
                  <c:v>57.47217290089197</c:v>
                </c:pt>
                <c:pt idx="1752">
                  <c:v>57.47217290089197</c:v>
                </c:pt>
                <c:pt idx="1753">
                  <c:v>58.293203942333292</c:v>
                </c:pt>
                <c:pt idx="1754">
                  <c:v>58.293203942333292</c:v>
                </c:pt>
                <c:pt idx="1755">
                  <c:v>58.293203942333292</c:v>
                </c:pt>
                <c:pt idx="1756">
                  <c:v>59.114234983774615</c:v>
                </c:pt>
                <c:pt idx="1757">
                  <c:v>59.114234983774615</c:v>
                </c:pt>
                <c:pt idx="1758">
                  <c:v>59.114234983774615</c:v>
                </c:pt>
                <c:pt idx="1759">
                  <c:v>59.114234983774615</c:v>
                </c:pt>
                <c:pt idx="1760">
                  <c:v>59.114234983774615</c:v>
                </c:pt>
                <c:pt idx="1761">
                  <c:v>59.114234983774615</c:v>
                </c:pt>
                <c:pt idx="1762">
                  <c:v>59.114234983774615</c:v>
                </c:pt>
                <c:pt idx="1763">
                  <c:v>59.114234983774615</c:v>
                </c:pt>
                <c:pt idx="1764">
                  <c:v>59.114234983774615</c:v>
                </c:pt>
                <c:pt idx="1765">
                  <c:v>59.935266025215924</c:v>
                </c:pt>
                <c:pt idx="1766">
                  <c:v>59.935266025215924</c:v>
                </c:pt>
                <c:pt idx="1767">
                  <c:v>59.114234983774615</c:v>
                </c:pt>
                <c:pt idx="1768">
                  <c:v>59.935266025215924</c:v>
                </c:pt>
                <c:pt idx="1769">
                  <c:v>59.935266025215924</c:v>
                </c:pt>
                <c:pt idx="1770">
                  <c:v>59.114234983774615</c:v>
                </c:pt>
                <c:pt idx="1771">
                  <c:v>59.935266025215924</c:v>
                </c:pt>
                <c:pt idx="1772">
                  <c:v>59.935266025215924</c:v>
                </c:pt>
                <c:pt idx="1773">
                  <c:v>59.935266025215924</c:v>
                </c:pt>
                <c:pt idx="1774">
                  <c:v>59.935266025215924</c:v>
                </c:pt>
                <c:pt idx="1775">
                  <c:v>60.756297066657233</c:v>
                </c:pt>
                <c:pt idx="1776">
                  <c:v>59.935266025215924</c:v>
                </c:pt>
                <c:pt idx="1777">
                  <c:v>60.756297066657233</c:v>
                </c:pt>
                <c:pt idx="1778">
                  <c:v>59.935266025215924</c:v>
                </c:pt>
                <c:pt idx="1779">
                  <c:v>59.935266025215924</c:v>
                </c:pt>
                <c:pt idx="1780">
                  <c:v>60.756297066657233</c:v>
                </c:pt>
                <c:pt idx="1781">
                  <c:v>60.756297066657233</c:v>
                </c:pt>
                <c:pt idx="1782">
                  <c:v>59.935266025215924</c:v>
                </c:pt>
                <c:pt idx="1783">
                  <c:v>59.935266025215924</c:v>
                </c:pt>
                <c:pt idx="1784">
                  <c:v>59.114234983774615</c:v>
                </c:pt>
                <c:pt idx="1785">
                  <c:v>59.935266025215924</c:v>
                </c:pt>
                <c:pt idx="1786">
                  <c:v>59.114234983774615</c:v>
                </c:pt>
                <c:pt idx="1787">
                  <c:v>59.114234983774615</c:v>
                </c:pt>
                <c:pt idx="1788">
                  <c:v>59.114234983774615</c:v>
                </c:pt>
                <c:pt idx="1789">
                  <c:v>59.114234983774615</c:v>
                </c:pt>
                <c:pt idx="1790">
                  <c:v>59.114234983774615</c:v>
                </c:pt>
                <c:pt idx="1791">
                  <c:v>59.114234983774615</c:v>
                </c:pt>
                <c:pt idx="1792">
                  <c:v>59.114234983774615</c:v>
                </c:pt>
                <c:pt idx="1793">
                  <c:v>58.293203942333292</c:v>
                </c:pt>
                <c:pt idx="1794">
                  <c:v>59.114234983774615</c:v>
                </c:pt>
                <c:pt idx="1795">
                  <c:v>58.293203942333292</c:v>
                </c:pt>
                <c:pt idx="1796">
                  <c:v>57.47217290089197</c:v>
                </c:pt>
                <c:pt idx="1797">
                  <c:v>57.47217290089197</c:v>
                </c:pt>
                <c:pt idx="1798">
                  <c:v>57.47217290089197</c:v>
                </c:pt>
                <c:pt idx="1799">
                  <c:v>57.47217290089197</c:v>
                </c:pt>
                <c:pt idx="1800">
                  <c:v>56.651141859450661</c:v>
                </c:pt>
                <c:pt idx="1801">
                  <c:v>55.830110818009352</c:v>
                </c:pt>
                <c:pt idx="1802">
                  <c:v>55.830110818009352</c:v>
                </c:pt>
                <c:pt idx="1803">
                  <c:v>55.830110818009352</c:v>
                </c:pt>
                <c:pt idx="1804">
                  <c:v>55.830110818009352</c:v>
                </c:pt>
                <c:pt idx="1805">
                  <c:v>55.009079776568043</c:v>
                </c:pt>
                <c:pt idx="1806">
                  <c:v>55.009079776568043</c:v>
                </c:pt>
                <c:pt idx="1807">
                  <c:v>55.009079776568043</c:v>
                </c:pt>
                <c:pt idx="1808">
                  <c:v>54.188048735126728</c:v>
                </c:pt>
                <c:pt idx="1809">
                  <c:v>54.188048735126728</c:v>
                </c:pt>
                <c:pt idx="1810">
                  <c:v>54.188048735126728</c:v>
                </c:pt>
                <c:pt idx="1811">
                  <c:v>53.367017693685419</c:v>
                </c:pt>
                <c:pt idx="1812">
                  <c:v>53.367017693685419</c:v>
                </c:pt>
                <c:pt idx="1813">
                  <c:v>53.367017693685419</c:v>
                </c:pt>
                <c:pt idx="1814">
                  <c:v>51.724955610802787</c:v>
                </c:pt>
                <c:pt idx="1815">
                  <c:v>51.724955610802787</c:v>
                </c:pt>
                <c:pt idx="1816">
                  <c:v>51.724955610802787</c:v>
                </c:pt>
                <c:pt idx="1817">
                  <c:v>50.903924569361465</c:v>
                </c:pt>
                <c:pt idx="1818">
                  <c:v>50.082893527920156</c:v>
                </c:pt>
                <c:pt idx="1819">
                  <c:v>50.082893527920156</c:v>
                </c:pt>
                <c:pt idx="1820">
                  <c:v>50.082893527920156</c:v>
                </c:pt>
                <c:pt idx="1821">
                  <c:v>49.261862486478833</c:v>
                </c:pt>
                <c:pt idx="1822">
                  <c:v>48.440831445037524</c:v>
                </c:pt>
                <c:pt idx="1823">
                  <c:v>48.440831445037524</c:v>
                </c:pt>
                <c:pt idx="1824">
                  <c:v>47.619800403596209</c:v>
                </c:pt>
                <c:pt idx="1825">
                  <c:v>47.619800403596209</c:v>
                </c:pt>
                <c:pt idx="1826">
                  <c:v>46.7987693621549</c:v>
                </c:pt>
                <c:pt idx="1827">
                  <c:v>45.977738320713591</c:v>
                </c:pt>
                <c:pt idx="1828">
                  <c:v>45.977738320713591</c:v>
                </c:pt>
                <c:pt idx="1829">
                  <c:v>45.977738320713591</c:v>
                </c:pt>
                <c:pt idx="1830">
                  <c:v>45.156707279272275</c:v>
                </c:pt>
                <c:pt idx="1831">
                  <c:v>44.33567623783096</c:v>
                </c:pt>
                <c:pt idx="1832">
                  <c:v>43.514645196389644</c:v>
                </c:pt>
                <c:pt idx="1833">
                  <c:v>43.514645196389644</c:v>
                </c:pt>
                <c:pt idx="1834">
                  <c:v>42.693614154948328</c:v>
                </c:pt>
                <c:pt idx="1835">
                  <c:v>41.872583113507012</c:v>
                </c:pt>
                <c:pt idx="1836">
                  <c:v>41.051552072065704</c:v>
                </c:pt>
                <c:pt idx="1837">
                  <c:v>41.051552072065704</c:v>
                </c:pt>
                <c:pt idx="1838">
                  <c:v>40.230521030624388</c:v>
                </c:pt>
                <c:pt idx="1839">
                  <c:v>40.230521030624388</c:v>
                </c:pt>
                <c:pt idx="1840">
                  <c:v>39.409489989183072</c:v>
                </c:pt>
                <c:pt idx="1841">
                  <c:v>38.588458947741756</c:v>
                </c:pt>
                <c:pt idx="1842">
                  <c:v>38.588458947741756</c:v>
                </c:pt>
                <c:pt idx="1843">
                  <c:v>37.767427906300448</c:v>
                </c:pt>
                <c:pt idx="1844">
                  <c:v>36.946396864859132</c:v>
                </c:pt>
                <c:pt idx="1845">
                  <c:v>36.125365823417816</c:v>
                </c:pt>
                <c:pt idx="1846">
                  <c:v>35.3043347819765</c:v>
                </c:pt>
                <c:pt idx="1847">
                  <c:v>35.3043347819765</c:v>
                </c:pt>
                <c:pt idx="1848">
                  <c:v>34.483303740535192</c:v>
                </c:pt>
                <c:pt idx="1849">
                  <c:v>33.662272699093876</c:v>
                </c:pt>
                <c:pt idx="1850">
                  <c:v>33.662272699093876</c:v>
                </c:pt>
                <c:pt idx="1851">
                  <c:v>32.841241657652567</c:v>
                </c:pt>
                <c:pt idx="1852">
                  <c:v>31.199179574769936</c:v>
                </c:pt>
                <c:pt idx="1853">
                  <c:v>31.199179574769936</c:v>
                </c:pt>
                <c:pt idx="1854">
                  <c:v>30.378148533328616</c:v>
                </c:pt>
                <c:pt idx="1855">
                  <c:v>29.557117491887308</c:v>
                </c:pt>
                <c:pt idx="1856">
                  <c:v>29.557117491887308</c:v>
                </c:pt>
                <c:pt idx="1857">
                  <c:v>27.915055409004676</c:v>
                </c:pt>
                <c:pt idx="1858">
                  <c:v>27.094024367563364</c:v>
                </c:pt>
                <c:pt idx="1859">
                  <c:v>27.915055409004676</c:v>
                </c:pt>
                <c:pt idx="1860">
                  <c:v>26.272993326122048</c:v>
                </c:pt>
                <c:pt idx="1861">
                  <c:v>26.272993326122048</c:v>
                </c:pt>
                <c:pt idx="1862">
                  <c:v>24.630931243239417</c:v>
                </c:pt>
                <c:pt idx="1863">
                  <c:v>24.630931243239417</c:v>
                </c:pt>
                <c:pt idx="1864">
                  <c:v>23.809900201798104</c:v>
                </c:pt>
                <c:pt idx="1865">
                  <c:v>22.988869160356796</c:v>
                </c:pt>
                <c:pt idx="1866">
                  <c:v>22.16783811891548</c:v>
                </c:pt>
                <c:pt idx="1867">
                  <c:v>21.346807077474164</c:v>
                </c:pt>
                <c:pt idx="1868">
                  <c:v>20.525776036032852</c:v>
                </c:pt>
                <c:pt idx="1869">
                  <c:v>20.525776036032852</c:v>
                </c:pt>
                <c:pt idx="1870">
                  <c:v>19.704744994591536</c:v>
                </c:pt>
                <c:pt idx="1871">
                  <c:v>18.062682911708908</c:v>
                </c:pt>
                <c:pt idx="1872">
                  <c:v>18.062682911708908</c:v>
                </c:pt>
                <c:pt idx="1873">
                  <c:v>17.241651870267596</c:v>
                </c:pt>
                <c:pt idx="1874">
                  <c:v>16.420620828826284</c:v>
                </c:pt>
                <c:pt idx="1875">
                  <c:v>15.599589787384968</c:v>
                </c:pt>
                <c:pt idx="1876">
                  <c:v>14.778558745943654</c:v>
                </c:pt>
                <c:pt idx="1877">
                  <c:v>14.778558745943654</c:v>
                </c:pt>
                <c:pt idx="1878">
                  <c:v>13.957527704502338</c:v>
                </c:pt>
                <c:pt idx="1879">
                  <c:v>13.136496663061024</c:v>
                </c:pt>
                <c:pt idx="1880">
                  <c:v>11.494434580178398</c:v>
                </c:pt>
                <c:pt idx="1881">
                  <c:v>12.315465621619708</c:v>
                </c:pt>
                <c:pt idx="1882">
                  <c:v>11.494434580178398</c:v>
                </c:pt>
                <c:pt idx="1883">
                  <c:v>9.852372497295768</c:v>
                </c:pt>
                <c:pt idx="1884">
                  <c:v>9.852372497295768</c:v>
                </c:pt>
                <c:pt idx="1885">
                  <c:v>9.031341455854454</c:v>
                </c:pt>
                <c:pt idx="1886">
                  <c:v>8.2103104144131418</c:v>
                </c:pt>
                <c:pt idx="1887">
                  <c:v>7.3892793729718269</c:v>
                </c:pt>
                <c:pt idx="1888">
                  <c:v>6.568248331530512</c:v>
                </c:pt>
                <c:pt idx="1889">
                  <c:v>5.7472172900891989</c:v>
                </c:pt>
                <c:pt idx="1890">
                  <c:v>5.7472172900891989</c:v>
                </c:pt>
                <c:pt idx="1891">
                  <c:v>4.926186248647884</c:v>
                </c:pt>
                <c:pt idx="1892">
                  <c:v>4.1051552072065709</c:v>
                </c:pt>
                <c:pt idx="1893">
                  <c:v>3.284124165765256</c:v>
                </c:pt>
                <c:pt idx="1894">
                  <c:v>3.284124165765256</c:v>
                </c:pt>
                <c:pt idx="1895">
                  <c:v>2.463093124323942</c:v>
                </c:pt>
                <c:pt idx="1896">
                  <c:v>2.463093124323942</c:v>
                </c:pt>
                <c:pt idx="1897">
                  <c:v>1.642062082882628</c:v>
                </c:pt>
                <c:pt idx="1898">
                  <c:v>0.821031041441314</c:v>
                </c:pt>
                <c:pt idx="1899">
                  <c:v>0</c:v>
                </c:pt>
                <c:pt idx="1900">
                  <c:v>-0.821031041441314</c:v>
                </c:pt>
                <c:pt idx="1901">
                  <c:v>-0.821031041441314</c:v>
                </c:pt>
                <c:pt idx="1902">
                  <c:v>-0.821031041441314</c:v>
                </c:pt>
                <c:pt idx="1903">
                  <c:v>-1.642062082882628</c:v>
                </c:pt>
                <c:pt idx="1904">
                  <c:v>-1.642062082882628</c:v>
                </c:pt>
                <c:pt idx="1905">
                  <c:v>-2.463093124323942</c:v>
                </c:pt>
                <c:pt idx="1906">
                  <c:v>-2.463093124323942</c:v>
                </c:pt>
                <c:pt idx="1907">
                  <c:v>-3.284124165765256</c:v>
                </c:pt>
                <c:pt idx="1908">
                  <c:v>-3.284124165765256</c:v>
                </c:pt>
                <c:pt idx="1909">
                  <c:v>-3.284124165765256</c:v>
                </c:pt>
                <c:pt idx="1910">
                  <c:v>-3.284124165765256</c:v>
                </c:pt>
                <c:pt idx="1911">
                  <c:v>-4.1051552072065709</c:v>
                </c:pt>
                <c:pt idx="1912">
                  <c:v>-3.284124165765256</c:v>
                </c:pt>
                <c:pt idx="1913">
                  <c:v>-3.284124165765256</c:v>
                </c:pt>
                <c:pt idx="1914">
                  <c:v>-3.284124165765256</c:v>
                </c:pt>
                <c:pt idx="1915">
                  <c:v>-4.1051552072065709</c:v>
                </c:pt>
                <c:pt idx="1916">
                  <c:v>-4.1051552072065709</c:v>
                </c:pt>
                <c:pt idx="1917">
                  <c:v>-4.1051552072065709</c:v>
                </c:pt>
                <c:pt idx="1918">
                  <c:v>-4.1051552072065709</c:v>
                </c:pt>
                <c:pt idx="1919">
                  <c:v>-4.1051552072065709</c:v>
                </c:pt>
                <c:pt idx="1920">
                  <c:v>-4.926186248647884</c:v>
                </c:pt>
                <c:pt idx="1921">
                  <c:v>-4.926186248647884</c:v>
                </c:pt>
                <c:pt idx="1922">
                  <c:v>-5.7472172900891989</c:v>
                </c:pt>
                <c:pt idx="1923">
                  <c:v>-5.7472172900891989</c:v>
                </c:pt>
                <c:pt idx="1924">
                  <c:v>-6.568248331530512</c:v>
                </c:pt>
                <c:pt idx="1925">
                  <c:v>-7.3892793729718269</c:v>
                </c:pt>
                <c:pt idx="1926">
                  <c:v>-7.3892793729718269</c:v>
                </c:pt>
                <c:pt idx="1927">
                  <c:v>-8.2103104144131418</c:v>
                </c:pt>
                <c:pt idx="1928">
                  <c:v>-9.852372497295768</c:v>
                </c:pt>
                <c:pt idx="1929">
                  <c:v>-11.494434580178398</c:v>
                </c:pt>
                <c:pt idx="1930">
                  <c:v>-13.957527704502338</c:v>
                </c:pt>
                <c:pt idx="1931">
                  <c:v>-17.241651870267596</c:v>
                </c:pt>
                <c:pt idx="1932">
                  <c:v>-19.704744994591536</c:v>
                </c:pt>
                <c:pt idx="1933">
                  <c:v>-22.988869160356796</c:v>
                </c:pt>
                <c:pt idx="1934">
                  <c:v>-26.272993326122048</c:v>
                </c:pt>
                <c:pt idx="1935">
                  <c:v>-29.557117491887308</c:v>
                </c:pt>
                <c:pt idx="1936">
                  <c:v>-32.841241657652567</c:v>
                </c:pt>
                <c:pt idx="1937">
                  <c:v>-35.3043347819765</c:v>
                </c:pt>
                <c:pt idx="1938">
                  <c:v>-37.767427906300448</c:v>
                </c:pt>
                <c:pt idx="1939">
                  <c:v>-40.230521030624388</c:v>
                </c:pt>
                <c:pt idx="1940">
                  <c:v>-41.872583113507012</c:v>
                </c:pt>
                <c:pt idx="1941">
                  <c:v>-43.514645196389644</c:v>
                </c:pt>
                <c:pt idx="1942">
                  <c:v>-45.156707279272275</c:v>
                </c:pt>
                <c:pt idx="1943">
                  <c:v>-45.977738320713591</c:v>
                </c:pt>
                <c:pt idx="1944">
                  <c:v>-47.619800403596209</c:v>
                </c:pt>
                <c:pt idx="1945">
                  <c:v>-47.619800403596209</c:v>
                </c:pt>
                <c:pt idx="1946">
                  <c:v>-48.440831445037524</c:v>
                </c:pt>
                <c:pt idx="1947">
                  <c:v>-48.440831445037524</c:v>
                </c:pt>
                <c:pt idx="1948">
                  <c:v>-50.082893527920156</c:v>
                </c:pt>
                <c:pt idx="1949">
                  <c:v>-50.082893527920156</c:v>
                </c:pt>
                <c:pt idx="1950">
                  <c:v>-50.082893527920156</c:v>
                </c:pt>
                <c:pt idx="1951">
                  <c:v>-50.082893527920156</c:v>
                </c:pt>
                <c:pt idx="1952">
                  <c:v>-51.724955610802787</c:v>
                </c:pt>
                <c:pt idx="1953">
                  <c:v>-50.903924569361465</c:v>
                </c:pt>
                <c:pt idx="1954">
                  <c:v>-52.545986652244096</c:v>
                </c:pt>
                <c:pt idx="1955">
                  <c:v>-52.545986652244096</c:v>
                </c:pt>
                <c:pt idx="1956">
                  <c:v>-52.545986652244096</c:v>
                </c:pt>
                <c:pt idx="1957">
                  <c:v>-53.367017693685419</c:v>
                </c:pt>
                <c:pt idx="1958">
                  <c:v>-53.367017693685419</c:v>
                </c:pt>
                <c:pt idx="1959">
                  <c:v>-54.188048735126728</c:v>
                </c:pt>
                <c:pt idx="1960">
                  <c:v>-54.188048735126728</c:v>
                </c:pt>
                <c:pt idx="1961">
                  <c:v>-55.009079776568043</c:v>
                </c:pt>
                <c:pt idx="1962">
                  <c:v>-54.188048735126728</c:v>
                </c:pt>
                <c:pt idx="1963">
                  <c:v>-55.009079776568043</c:v>
                </c:pt>
                <c:pt idx="1964">
                  <c:v>-55.830110818009352</c:v>
                </c:pt>
                <c:pt idx="1965">
                  <c:v>-55.830110818009352</c:v>
                </c:pt>
                <c:pt idx="1966">
                  <c:v>-55.830110818009352</c:v>
                </c:pt>
                <c:pt idx="1967">
                  <c:v>-56.651141859450661</c:v>
                </c:pt>
                <c:pt idx="1968">
                  <c:v>-56.651141859450661</c:v>
                </c:pt>
                <c:pt idx="1969">
                  <c:v>-56.651141859450661</c:v>
                </c:pt>
                <c:pt idx="1970">
                  <c:v>-56.651141859450661</c:v>
                </c:pt>
                <c:pt idx="1971">
                  <c:v>-56.651141859450661</c:v>
                </c:pt>
                <c:pt idx="1972">
                  <c:v>-56.651141859450661</c:v>
                </c:pt>
                <c:pt idx="1973">
                  <c:v>-57.47217290089197</c:v>
                </c:pt>
                <c:pt idx="1974">
                  <c:v>-58.293203942333292</c:v>
                </c:pt>
                <c:pt idx="1975">
                  <c:v>-57.47217290089197</c:v>
                </c:pt>
                <c:pt idx="1976">
                  <c:v>-58.293203942333292</c:v>
                </c:pt>
                <c:pt idx="1977">
                  <c:v>-58.293203942333292</c:v>
                </c:pt>
                <c:pt idx="1978">
                  <c:v>-58.293203942333292</c:v>
                </c:pt>
                <c:pt idx="1979">
                  <c:v>-58.293203942333292</c:v>
                </c:pt>
                <c:pt idx="1980">
                  <c:v>-59.114234983774615</c:v>
                </c:pt>
                <c:pt idx="1981">
                  <c:v>-59.114234983774615</c:v>
                </c:pt>
                <c:pt idx="1982">
                  <c:v>-58.293203942333292</c:v>
                </c:pt>
                <c:pt idx="1983">
                  <c:v>-59.114234983774615</c:v>
                </c:pt>
                <c:pt idx="1984">
                  <c:v>-59.114234983774615</c:v>
                </c:pt>
                <c:pt idx="1985">
                  <c:v>-59.114234983774615</c:v>
                </c:pt>
                <c:pt idx="1986">
                  <c:v>-59.935266025215924</c:v>
                </c:pt>
                <c:pt idx="1987">
                  <c:v>-59.935266025215924</c:v>
                </c:pt>
                <c:pt idx="1988">
                  <c:v>-59.935266025215924</c:v>
                </c:pt>
                <c:pt idx="1989">
                  <c:v>-59.935266025215924</c:v>
                </c:pt>
                <c:pt idx="1990">
                  <c:v>-59.935266025215924</c:v>
                </c:pt>
                <c:pt idx="1991">
                  <c:v>-59.935266025215924</c:v>
                </c:pt>
                <c:pt idx="1992">
                  <c:v>-59.935266025215924</c:v>
                </c:pt>
                <c:pt idx="1993">
                  <c:v>-59.935266025215924</c:v>
                </c:pt>
                <c:pt idx="1994">
                  <c:v>-59.935266025215924</c:v>
                </c:pt>
                <c:pt idx="1995">
                  <c:v>-59.935266025215924</c:v>
                </c:pt>
                <c:pt idx="1996">
                  <c:v>-59.935266025215924</c:v>
                </c:pt>
                <c:pt idx="1997">
                  <c:v>-59.935266025215924</c:v>
                </c:pt>
                <c:pt idx="1998">
                  <c:v>-59.935266025215924</c:v>
                </c:pt>
                <c:pt idx="1999">
                  <c:v>-60.756297066657233</c:v>
                </c:pt>
                <c:pt idx="2000">
                  <c:v>-59.935266025215924</c:v>
                </c:pt>
                <c:pt idx="2001">
                  <c:v>-59.935266025215924</c:v>
                </c:pt>
                <c:pt idx="2002">
                  <c:v>-59.935266025215924</c:v>
                </c:pt>
                <c:pt idx="2003">
                  <c:v>-59.114234983774615</c:v>
                </c:pt>
                <c:pt idx="2004">
                  <c:v>-59.935266025215924</c:v>
                </c:pt>
                <c:pt idx="2005">
                  <c:v>-59.114234983774615</c:v>
                </c:pt>
                <c:pt idx="2006">
                  <c:v>-59.114234983774615</c:v>
                </c:pt>
                <c:pt idx="2007">
                  <c:v>-59.114234983774615</c:v>
                </c:pt>
                <c:pt idx="2008">
                  <c:v>-59.935266025215924</c:v>
                </c:pt>
                <c:pt idx="2009">
                  <c:v>-59.935266025215924</c:v>
                </c:pt>
                <c:pt idx="2010">
                  <c:v>-59.114234983774615</c:v>
                </c:pt>
                <c:pt idx="2011">
                  <c:v>-59.114234983774615</c:v>
                </c:pt>
                <c:pt idx="2012">
                  <c:v>-58.293203942333292</c:v>
                </c:pt>
                <c:pt idx="2013">
                  <c:v>-58.293203942333292</c:v>
                </c:pt>
                <c:pt idx="2014">
                  <c:v>-58.293203942333292</c:v>
                </c:pt>
                <c:pt idx="2015">
                  <c:v>-58.293203942333292</c:v>
                </c:pt>
                <c:pt idx="2016">
                  <c:v>-57.47217290089197</c:v>
                </c:pt>
                <c:pt idx="2017">
                  <c:v>-57.47217290089197</c:v>
                </c:pt>
                <c:pt idx="2018">
                  <c:v>-57.47217290089197</c:v>
                </c:pt>
                <c:pt idx="2019">
                  <c:v>-56.651141859450661</c:v>
                </c:pt>
                <c:pt idx="2020">
                  <c:v>-56.651141859450661</c:v>
                </c:pt>
                <c:pt idx="2021">
                  <c:v>-56.651141859450661</c:v>
                </c:pt>
                <c:pt idx="2022">
                  <c:v>-55.830110818009352</c:v>
                </c:pt>
                <c:pt idx="2023">
                  <c:v>-55.830110818009352</c:v>
                </c:pt>
                <c:pt idx="2024">
                  <c:v>-55.830110818009352</c:v>
                </c:pt>
                <c:pt idx="2025">
                  <c:v>-55.009079776568043</c:v>
                </c:pt>
                <c:pt idx="2026">
                  <c:v>-55.009079776568043</c:v>
                </c:pt>
                <c:pt idx="2027">
                  <c:v>-55.009079776568043</c:v>
                </c:pt>
                <c:pt idx="2028">
                  <c:v>-55.009079776568043</c:v>
                </c:pt>
                <c:pt idx="2029">
                  <c:v>-54.188048735126728</c:v>
                </c:pt>
                <c:pt idx="2030">
                  <c:v>-53.367017693685419</c:v>
                </c:pt>
                <c:pt idx="2031">
                  <c:v>-53.367017693685419</c:v>
                </c:pt>
                <c:pt idx="2032">
                  <c:v>-52.545986652244096</c:v>
                </c:pt>
                <c:pt idx="2033">
                  <c:v>-52.545986652244096</c:v>
                </c:pt>
                <c:pt idx="2034">
                  <c:v>-52.545986652244096</c:v>
                </c:pt>
                <c:pt idx="2035">
                  <c:v>-51.724955610802787</c:v>
                </c:pt>
                <c:pt idx="2036">
                  <c:v>-51.724955610802787</c:v>
                </c:pt>
                <c:pt idx="2037">
                  <c:v>-50.903924569361465</c:v>
                </c:pt>
                <c:pt idx="2038">
                  <c:v>-50.903924569361465</c:v>
                </c:pt>
                <c:pt idx="2039">
                  <c:v>-50.082893527920156</c:v>
                </c:pt>
                <c:pt idx="2040">
                  <c:v>-49.261862486478833</c:v>
                </c:pt>
                <c:pt idx="2041">
                  <c:v>-49.261862486478833</c:v>
                </c:pt>
                <c:pt idx="2042">
                  <c:v>-48.440831445037524</c:v>
                </c:pt>
                <c:pt idx="2043">
                  <c:v>-48.440831445037524</c:v>
                </c:pt>
                <c:pt idx="2044">
                  <c:v>-47.619800403596209</c:v>
                </c:pt>
                <c:pt idx="2045">
                  <c:v>-47.619800403596209</c:v>
                </c:pt>
                <c:pt idx="2046">
                  <c:v>-47.619800403596209</c:v>
                </c:pt>
                <c:pt idx="2047">
                  <c:v>-46.7987693621549</c:v>
                </c:pt>
                <c:pt idx="2048">
                  <c:v>-46.7987693621549</c:v>
                </c:pt>
                <c:pt idx="2049">
                  <c:v>-45.977738320713591</c:v>
                </c:pt>
                <c:pt idx="2050">
                  <c:v>-45.156707279272275</c:v>
                </c:pt>
                <c:pt idx="2051">
                  <c:v>-45.156707279272275</c:v>
                </c:pt>
                <c:pt idx="2052">
                  <c:v>-44.33567623783096</c:v>
                </c:pt>
                <c:pt idx="2053">
                  <c:v>-43.514645196389644</c:v>
                </c:pt>
                <c:pt idx="2054">
                  <c:v>-43.514645196389644</c:v>
                </c:pt>
                <c:pt idx="2055">
                  <c:v>-42.693614154948328</c:v>
                </c:pt>
                <c:pt idx="2056">
                  <c:v>-41.872583113507012</c:v>
                </c:pt>
                <c:pt idx="2057">
                  <c:v>-41.872583113507012</c:v>
                </c:pt>
                <c:pt idx="2058">
                  <c:v>-41.051552072065704</c:v>
                </c:pt>
                <c:pt idx="2059">
                  <c:v>-40.230521030624388</c:v>
                </c:pt>
                <c:pt idx="2060">
                  <c:v>-39.409489989183072</c:v>
                </c:pt>
                <c:pt idx="2061">
                  <c:v>-38.588458947741756</c:v>
                </c:pt>
                <c:pt idx="2062">
                  <c:v>-38.588458947741756</c:v>
                </c:pt>
                <c:pt idx="2063">
                  <c:v>-37.767427906300448</c:v>
                </c:pt>
                <c:pt idx="2064">
                  <c:v>-36.946396864859132</c:v>
                </c:pt>
                <c:pt idx="2065">
                  <c:v>-36.946396864859132</c:v>
                </c:pt>
                <c:pt idx="2066">
                  <c:v>-35.3043347819765</c:v>
                </c:pt>
                <c:pt idx="2067">
                  <c:v>-35.3043347819765</c:v>
                </c:pt>
                <c:pt idx="2068">
                  <c:v>-34.483303740535192</c:v>
                </c:pt>
                <c:pt idx="2069">
                  <c:v>-34.483303740535192</c:v>
                </c:pt>
                <c:pt idx="2070">
                  <c:v>-33.662272699093876</c:v>
                </c:pt>
                <c:pt idx="2071">
                  <c:v>-32.841241657652567</c:v>
                </c:pt>
                <c:pt idx="2072">
                  <c:v>-32.020210616211244</c:v>
                </c:pt>
                <c:pt idx="2073">
                  <c:v>-32.020210616211244</c:v>
                </c:pt>
                <c:pt idx="2074">
                  <c:v>-31.199179574769936</c:v>
                </c:pt>
                <c:pt idx="2075">
                  <c:v>-30.378148533328616</c:v>
                </c:pt>
                <c:pt idx="2076">
                  <c:v>-29.557117491887308</c:v>
                </c:pt>
                <c:pt idx="2077">
                  <c:v>-28.736086450445985</c:v>
                </c:pt>
                <c:pt idx="2078">
                  <c:v>-27.915055409004676</c:v>
                </c:pt>
                <c:pt idx="2079">
                  <c:v>-27.094024367563364</c:v>
                </c:pt>
                <c:pt idx="2080">
                  <c:v>-27.094024367563364</c:v>
                </c:pt>
                <c:pt idx="2081">
                  <c:v>-26.272993326122048</c:v>
                </c:pt>
                <c:pt idx="2082">
                  <c:v>-25.451962284680732</c:v>
                </c:pt>
                <c:pt idx="2083">
                  <c:v>-24.630931243239417</c:v>
                </c:pt>
                <c:pt idx="2084">
                  <c:v>-23.809900201798104</c:v>
                </c:pt>
                <c:pt idx="2085">
                  <c:v>-22.988869160356796</c:v>
                </c:pt>
                <c:pt idx="2086">
                  <c:v>-22.16783811891548</c:v>
                </c:pt>
                <c:pt idx="2087">
                  <c:v>-22.16783811891548</c:v>
                </c:pt>
                <c:pt idx="2088">
                  <c:v>-21.346807077474164</c:v>
                </c:pt>
                <c:pt idx="2089">
                  <c:v>-20.525776036032852</c:v>
                </c:pt>
                <c:pt idx="2090">
                  <c:v>-19.704744994591536</c:v>
                </c:pt>
                <c:pt idx="2091">
                  <c:v>-18.883713953150224</c:v>
                </c:pt>
                <c:pt idx="2092">
                  <c:v>-18.883713953150224</c:v>
                </c:pt>
                <c:pt idx="2093">
                  <c:v>-18.062682911708908</c:v>
                </c:pt>
                <c:pt idx="2094">
                  <c:v>-16.420620828826284</c:v>
                </c:pt>
                <c:pt idx="2095">
                  <c:v>-15.599589787384968</c:v>
                </c:pt>
                <c:pt idx="2096">
                  <c:v>-15.599589787384968</c:v>
                </c:pt>
                <c:pt idx="2097">
                  <c:v>-14.778558745943654</c:v>
                </c:pt>
                <c:pt idx="2098">
                  <c:v>-13.957527704502338</c:v>
                </c:pt>
                <c:pt idx="2099">
                  <c:v>-13.957527704502338</c:v>
                </c:pt>
                <c:pt idx="2100">
                  <c:v>-12.315465621619708</c:v>
                </c:pt>
                <c:pt idx="2101">
                  <c:v>-12.315465621619708</c:v>
                </c:pt>
                <c:pt idx="2102">
                  <c:v>-11.494434580178398</c:v>
                </c:pt>
                <c:pt idx="2103">
                  <c:v>-10.673403538737082</c:v>
                </c:pt>
                <c:pt idx="2104">
                  <c:v>-9.852372497295768</c:v>
                </c:pt>
                <c:pt idx="2105">
                  <c:v>-9.031341455854454</c:v>
                </c:pt>
                <c:pt idx="2106">
                  <c:v>-8.2103104144131418</c:v>
                </c:pt>
                <c:pt idx="2107">
                  <c:v>-7.3892793729718269</c:v>
                </c:pt>
                <c:pt idx="2108">
                  <c:v>-6.568248331530512</c:v>
                </c:pt>
                <c:pt idx="2109">
                  <c:v>-6.568248331530512</c:v>
                </c:pt>
                <c:pt idx="2110">
                  <c:v>-5.7472172900891989</c:v>
                </c:pt>
                <c:pt idx="2111">
                  <c:v>-5.7472172900891989</c:v>
                </c:pt>
                <c:pt idx="2112">
                  <c:v>-4.926186248647884</c:v>
                </c:pt>
                <c:pt idx="2113">
                  <c:v>-4.1051552072065709</c:v>
                </c:pt>
                <c:pt idx="2114">
                  <c:v>-3.284124165765256</c:v>
                </c:pt>
                <c:pt idx="2115">
                  <c:v>-2.463093124323942</c:v>
                </c:pt>
                <c:pt idx="2116">
                  <c:v>-2.463093124323942</c:v>
                </c:pt>
                <c:pt idx="2117">
                  <c:v>-1.642062082882628</c:v>
                </c:pt>
                <c:pt idx="2118">
                  <c:v>-0.821031041441314</c:v>
                </c:pt>
                <c:pt idx="2119">
                  <c:v>-0.821031041441314</c:v>
                </c:pt>
                <c:pt idx="2120">
                  <c:v>0</c:v>
                </c:pt>
                <c:pt idx="2121">
                  <c:v>0.821031041441314</c:v>
                </c:pt>
                <c:pt idx="2122">
                  <c:v>1.642062082882628</c:v>
                </c:pt>
                <c:pt idx="2123">
                  <c:v>1.642062082882628</c:v>
                </c:pt>
                <c:pt idx="2124">
                  <c:v>2.463093124323942</c:v>
                </c:pt>
                <c:pt idx="2125">
                  <c:v>2.463093124323942</c:v>
                </c:pt>
                <c:pt idx="2126">
                  <c:v>2.463093124323942</c:v>
                </c:pt>
                <c:pt idx="2127">
                  <c:v>3.284124165765256</c:v>
                </c:pt>
                <c:pt idx="2128">
                  <c:v>3.284124165765256</c:v>
                </c:pt>
                <c:pt idx="2129">
                  <c:v>4.1051552072065709</c:v>
                </c:pt>
                <c:pt idx="2130">
                  <c:v>4.1051552072065709</c:v>
                </c:pt>
                <c:pt idx="2131">
                  <c:v>4.1051552072065709</c:v>
                </c:pt>
                <c:pt idx="2132">
                  <c:v>4.1051552072065709</c:v>
                </c:pt>
                <c:pt idx="2133">
                  <c:v>4.1051552072065709</c:v>
                </c:pt>
                <c:pt idx="2134">
                  <c:v>4.1051552072065709</c:v>
                </c:pt>
                <c:pt idx="2135">
                  <c:v>4.1051552072065709</c:v>
                </c:pt>
                <c:pt idx="2136">
                  <c:v>4.1051552072065709</c:v>
                </c:pt>
                <c:pt idx="2137">
                  <c:v>4.1051552072065709</c:v>
                </c:pt>
                <c:pt idx="2138">
                  <c:v>4.926186248647884</c:v>
                </c:pt>
                <c:pt idx="2139">
                  <c:v>4.926186248647884</c:v>
                </c:pt>
                <c:pt idx="2140">
                  <c:v>4.926186248647884</c:v>
                </c:pt>
                <c:pt idx="2141">
                  <c:v>4.926186248647884</c:v>
                </c:pt>
                <c:pt idx="2142">
                  <c:v>4.926186248647884</c:v>
                </c:pt>
                <c:pt idx="2143">
                  <c:v>5.7472172900891989</c:v>
                </c:pt>
                <c:pt idx="2144">
                  <c:v>5.7472172900891989</c:v>
                </c:pt>
                <c:pt idx="2145">
                  <c:v>6.568248331530512</c:v>
                </c:pt>
                <c:pt idx="2146">
                  <c:v>6.568248331530512</c:v>
                </c:pt>
                <c:pt idx="2147">
                  <c:v>8.2103104144131418</c:v>
                </c:pt>
                <c:pt idx="2148">
                  <c:v>8.2103104144131418</c:v>
                </c:pt>
                <c:pt idx="2149">
                  <c:v>9.852372497295768</c:v>
                </c:pt>
                <c:pt idx="2150">
                  <c:v>11.494434580178398</c:v>
                </c:pt>
                <c:pt idx="2151">
                  <c:v>14.778558745943654</c:v>
                </c:pt>
                <c:pt idx="2152">
                  <c:v>17.241651870267596</c:v>
                </c:pt>
                <c:pt idx="2153">
                  <c:v>20.525776036032852</c:v>
                </c:pt>
                <c:pt idx="2154">
                  <c:v>22.988869160356796</c:v>
                </c:pt>
                <c:pt idx="2155">
                  <c:v>27.094024367563364</c:v>
                </c:pt>
                <c:pt idx="2156">
                  <c:v>29.557117491887308</c:v>
                </c:pt>
                <c:pt idx="2157">
                  <c:v>32.841241657652567</c:v>
                </c:pt>
                <c:pt idx="2158">
                  <c:v>35.3043347819765</c:v>
                </c:pt>
                <c:pt idx="2159">
                  <c:v>37.767427906300448</c:v>
                </c:pt>
                <c:pt idx="2160">
                  <c:v>40.230521030624388</c:v>
                </c:pt>
                <c:pt idx="2161">
                  <c:v>42.693614154948328</c:v>
                </c:pt>
                <c:pt idx="2162">
                  <c:v>44.33567623783096</c:v>
                </c:pt>
                <c:pt idx="2163">
                  <c:v>45.156707279272275</c:v>
                </c:pt>
                <c:pt idx="2164">
                  <c:v>45.977738320713591</c:v>
                </c:pt>
                <c:pt idx="2165">
                  <c:v>47.619800403596209</c:v>
                </c:pt>
                <c:pt idx="2166">
                  <c:v>47.619800403596209</c:v>
                </c:pt>
                <c:pt idx="2167">
                  <c:v>48.440831445037524</c:v>
                </c:pt>
                <c:pt idx="2168">
                  <c:v>49.261862486478833</c:v>
                </c:pt>
                <c:pt idx="2169">
                  <c:v>50.082893527920156</c:v>
                </c:pt>
                <c:pt idx="2170">
                  <c:v>50.082893527920156</c:v>
                </c:pt>
                <c:pt idx="2171">
                  <c:v>50.903924569361465</c:v>
                </c:pt>
                <c:pt idx="2172">
                  <c:v>50.903924569361465</c:v>
                </c:pt>
                <c:pt idx="2173">
                  <c:v>51.724955610802787</c:v>
                </c:pt>
                <c:pt idx="2174">
                  <c:v>51.724955610802787</c:v>
                </c:pt>
                <c:pt idx="2175">
                  <c:v>52.545986652244096</c:v>
                </c:pt>
                <c:pt idx="2176">
                  <c:v>52.545986652244096</c:v>
                </c:pt>
                <c:pt idx="2177">
                  <c:v>52.545986652244096</c:v>
                </c:pt>
                <c:pt idx="2178">
                  <c:v>53.367017693685419</c:v>
                </c:pt>
                <c:pt idx="2179">
                  <c:v>53.367017693685419</c:v>
                </c:pt>
                <c:pt idx="2180">
                  <c:v>54.188048735126728</c:v>
                </c:pt>
                <c:pt idx="2181">
                  <c:v>54.188048735126728</c:v>
                </c:pt>
                <c:pt idx="2182">
                  <c:v>54.188048735126728</c:v>
                </c:pt>
                <c:pt idx="2183">
                  <c:v>55.009079776568043</c:v>
                </c:pt>
                <c:pt idx="2184">
                  <c:v>55.009079776568043</c:v>
                </c:pt>
                <c:pt idx="2185">
                  <c:v>55.009079776568043</c:v>
                </c:pt>
                <c:pt idx="2186">
                  <c:v>55.830110818009352</c:v>
                </c:pt>
                <c:pt idx="2187">
                  <c:v>55.830110818009352</c:v>
                </c:pt>
                <c:pt idx="2188">
                  <c:v>56.651141859450661</c:v>
                </c:pt>
                <c:pt idx="2189">
                  <c:v>56.651141859450661</c:v>
                </c:pt>
                <c:pt idx="2190">
                  <c:v>56.651141859450661</c:v>
                </c:pt>
                <c:pt idx="2191">
                  <c:v>57.47217290089197</c:v>
                </c:pt>
                <c:pt idx="2192">
                  <c:v>57.47217290089197</c:v>
                </c:pt>
                <c:pt idx="2193">
                  <c:v>57.47217290089197</c:v>
                </c:pt>
                <c:pt idx="2194">
                  <c:v>57.47217290089197</c:v>
                </c:pt>
                <c:pt idx="2195">
                  <c:v>58.293203942333292</c:v>
                </c:pt>
                <c:pt idx="2196">
                  <c:v>58.293203942333292</c:v>
                </c:pt>
                <c:pt idx="2197">
                  <c:v>59.114234983774615</c:v>
                </c:pt>
                <c:pt idx="2198">
                  <c:v>59.114234983774615</c:v>
                </c:pt>
                <c:pt idx="2199">
                  <c:v>58.293203942333292</c:v>
                </c:pt>
                <c:pt idx="2200">
                  <c:v>59.114234983774615</c:v>
                </c:pt>
                <c:pt idx="2201">
                  <c:v>59.114234983774615</c:v>
                </c:pt>
                <c:pt idx="2202">
                  <c:v>59.114234983774615</c:v>
                </c:pt>
                <c:pt idx="2203">
                  <c:v>59.114234983774615</c:v>
                </c:pt>
                <c:pt idx="2204">
                  <c:v>59.114234983774615</c:v>
                </c:pt>
                <c:pt idx="2205">
                  <c:v>59.935266025215924</c:v>
                </c:pt>
                <c:pt idx="2206">
                  <c:v>59.935266025215924</c:v>
                </c:pt>
                <c:pt idx="2207">
                  <c:v>59.935266025215924</c:v>
                </c:pt>
                <c:pt idx="2208">
                  <c:v>59.935266025215924</c:v>
                </c:pt>
                <c:pt idx="2209">
                  <c:v>59.935266025215924</c:v>
                </c:pt>
                <c:pt idx="2210">
                  <c:v>59.935266025215924</c:v>
                </c:pt>
                <c:pt idx="2211">
                  <c:v>59.935266025215924</c:v>
                </c:pt>
                <c:pt idx="2212">
                  <c:v>59.935266025215924</c:v>
                </c:pt>
                <c:pt idx="2213">
                  <c:v>59.935266025215924</c:v>
                </c:pt>
                <c:pt idx="2214">
                  <c:v>59.935266025215924</c:v>
                </c:pt>
                <c:pt idx="2215">
                  <c:v>59.935266025215924</c:v>
                </c:pt>
                <c:pt idx="2216">
                  <c:v>59.935266025215924</c:v>
                </c:pt>
                <c:pt idx="2217">
                  <c:v>59.935266025215924</c:v>
                </c:pt>
                <c:pt idx="2218">
                  <c:v>60.756297066657233</c:v>
                </c:pt>
                <c:pt idx="2219">
                  <c:v>59.935266025215924</c:v>
                </c:pt>
                <c:pt idx="2220">
                  <c:v>60.756297066657233</c:v>
                </c:pt>
                <c:pt idx="2221">
                  <c:v>59.935266025215924</c:v>
                </c:pt>
                <c:pt idx="2222">
                  <c:v>59.935266025215924</c:v>
                </c:pt>
                <c:pt idx="2223">
                  <c:v>59.935266025215924</c:v>
                </c:pt>
                <c:pt idx="2224">
                  <c:v>59.935266025215924</c:v>
                </c:pt>
                <c:pt idx="2225">
                  <c:v>59.935266025215924</c:v>
                </c:pt>
                <c:pt idx="2226">
                  <c:v>59.935266025215924</c:v>
                </c:pt>
                <c:pt idx="2227">
                  <c:v>59.114234983774615</c:v>
                </c:pt>
                <c:pt idx="2228">
                  <c:v>59.114234983774615</c:v>
                </c:pt>
                <c:pt idx="2229">
                  <c:v>59.114234983774615</c:v>
                </c:pt>
                <c:pt idx="2230">
                  <c:v>59.114234983774615</c:v>
                </c:pt>
                <c:pt idx="2231">
                  <c:v>59.114234983774615</c:v>
                </c:pt>
                <c:pt idx="2232">
                  <c:v>59.114234983774615</c:v>
                </c:pt>
                <c:pt idx="2233">
                  <c:v>59.114234983774615</c:v>
                </c:pt>
                <c:pt idx="2234">
                  <c:v>58.293203942333292</c:v>
                </c:pt>
                <c:pt idx="2235">
                  <c:v>58.293203942333292</c:v>
                </c:pt>
                <c:pt idx="2236">
                  <c:v>58.293203942333292</c:v>
                </c:pt>
                <c:pt idx="2237">
                  <c:v>57.47217290089197</c:v>
                </c:pt>
                <c:pt idx="2238">
                  <c:v>57.47217290089197</c:v>
                </c:pt>
                <c:pt idx="2239">
                  <c:v>57.47217290089197</c:v>
                </c:pt>
                <c:pt idx="2240">
                  <c:v>57.47217290089197</c:v>
                </c:pt>
                <c:pt idx="2241">
                  <c:v>57.47217290089197</c:v>
                </c:pt>
                <c:pt idx="2242">
                  <c:v>56.651141859450661</c:v>
                </c:pt>
                <c:pt idx="2243">
                  <c:v>56.651141859450661</c:v>
                </c:pt>
                <c:pt idx="2244">
                  <c:v>55.830110818009352</c:v>
                </c:pt>
                <c:pt idx="2245">
                  <c:v>55.830110818009352</c:v>
                </c:pt>
                <c:pt idx="2246">
                  <c:v>55.009079776568043</c:v>
                </c:pt>
                <c:pt idx="2247">
                  <c:v>55.009079776568043</c:v>
                </c:pt>
                <c:pt idx="2248">
                  <c:v>55.009079776568043</c:v>
                </c:pt>
                <c:pt idx="2249">
                  <c:v>55.009079776568043</c:v>
                </c:pt>
                <c:pt idx="2250">
                  <c:v>54.188048735126728</c:v>
                </c:pt>
                <c:pt idx="2251">
                  <c:v>53.367017693685419</c:v>
                </c:pt>
                <c:pt idx="2252">
                  <c:v>54.188048735126728</c:v>
                </c:pt>
                <c:pt idx="2253">
                  <c:v>53.367017693685419</c:v>
                </c:pt>
                <c:pt idx="2254">
                  <c:v>53.367017693685419</c:v>
                </c:pt>
                <c:pt idx="2255">
                  <c:v>52.545986652244096</c:v>
                </c:pt>
                <c:pt idx="2256">
                  <c:v>52.545986652244096</c:v>
                </c:pt>
                <c:pt idx="2257">
                  <c:v>51.724955610802787</c:v>
                </c:pt>
                <c:pt idx="2258">
                  <c:v>51.724955610802787</c:v>
                </c:pt>
                <c:pt idx="2259">
                  <c:v>50.903924569361465</c:v>
                </c:pt>
                <c:pt idx="2260">
                  <c:v>50.082893527920156</c:v>
                </c:pt>
                <c:pt idx="2261">
                  <c:v>50.082893527920156</c:v>
                </c:pt>
                <c:pt idx="2262">
                  <c:v>49.261862486478833</c:v>
                </c:pt>
                <c:pt idx="2263">
                  <c:v>49.261862486478833</c:v>
                </c:pt>
                <c:pt idx="2264">
                  <c:v>48.440831445037524</c:v>
                </c:pt>
                <c:pt idx="2265">
                  <c:v>48.440831445037524</c:v>
                </c:pt>
                <c:pt idx="2266">
                  <c:v>48.440831445037524</c:v>
                </c:pt>
                <c:pt idx="2267">
                  <c:v>47.619800403596209</c:v>
                </c:pt>
                <c:pt idx="2268">
                  <c:v>46.7987693621549</c:v>
                </c:pt>
                <c:pt idx="2269">
                  <c:v>46.7987693621549</c:v>
                </c:pt>
                <c:pt idx="2270">
                  <c:v>45.977738320713591</c:v>
                </c:pt>
                <c:pt idx="2271">
                  <c:v>45.977738320713591</c:v>
                </c:pt>
                <c:pt idx="2272">
                  <c:v>45.156707279272275</c:v>
                </c:pt>
                <c:pt idx="2273">
                  <c:v>44.33567623783096</c:v>
                </c:pt>
                <c:pt idx="2274">
                  <c:v>43.514645196389644</c:v>
                </c:pt>
                <c:pt idx="2275">
                  <c:v>43.514645196389644</c:v>
                </c:pt>
                <c:pt idx="2276">
                  <c:v>42.693614154948328</c:v>
                </c:pt>
                <c:pt idx="2277">
                  <c:v>41.872583113507012</c:v>
                </c:pt>
                <c:pt idx="2278">
                  <c:v>41.872583113507012</c:v>
                </c:pt>
                <c:pt idx="2279">
                  <c:v>41.051552072065704</c:v>
                </c:pt>
                <c:pt idx="2280">
                  <c:v>40.230521030624388</c:v>
                </c:pt>
                <c:pt idx="2281">
                  <c:v>39.409489989183072</c:v>
                </c:pt>
                <c:pt idx="2282">
                  <c:v>39.409489989183072</c:v>
                </c:pt>
                <c:pt idx="2283">
                  <c:v>38.588458947741756</c:v>
                </c:pt>
                <c:pt idx="2284">
                  <c:v>37.767427906300448</c:v>
                </c:pt>
                <c:pt idx="2285">
                  <c:v>37.767427906300448</c:v>
                </c:pt>
                <c:pt idx="2286">
                  <c:v>36.946396864859132</c:v>
                </c:pt>
                <c:pt idx="2287">
                  <c:v>36.125365823417816</c:v>
                </c:pt>
                <c:pt idx="2288">
                  <c:v>35.3043347819765</c:v>
                </c:pt>
                <c:pt idx="2289">
                  <c:v>34.483303740535192</c:v>
                </c:pt>
                <c:pt idx="2290">
                  <c:v>34.483303740535192</c:v>
                </c:pt>
                <c:pt idx="2291">
                  <c:v>33.662272699093876</c:v>
                </c:pt>
                <c:pt idx="2292">
                  <c:v>32.841241657652567</c:v>
                </c:pt>
                <c:pt idx="2293">
                  <c:v>32.841241657652567</c:v>
                </c:pt>
                <c:pt idx="2294">
                  <c:v>32.020210616211244</c:v>
                </c:pt>
                <c:pt idx="2295">
                  <c:v>31.199179574769936</c:v>
                </c:pt>
                <c:pt idx="2296">
                  <c:v>30.378148533328616</c:v>
                </c:pt>
                <c:pt idx="2297">
                  <c:v>29.557117491887308</c:v>
                </c:pt>
                <c:pt idx="2298">
                  <c:v>29.557117491887308</c:v>
                </c:pt>
                <c:pt idx="2299">
                  <c:v>27.915055409004676</c:v>
                </c:pt>
                <c:pt idx="2300">
                  <c:v>27.915055409004676</c:v>
                </c:pt>
                <c:pt idx="2301">
                  <c:v>27.094024367563364</c:v>
                </c:pt>
                <c:pt idx="2302">
                  <c:v>26.272993326122048</c:v>
                </c:pt>
                <c:pt idx="2303">
                  <c:v>26.272993326122048</c:v>
                </c:pt>
                <c:pt idx="2304">
                  <c:v>24.630931243239417</c:v>
                </c:pt>
                <c:pt idx="2305">
                  <c:v>24.630931243239417</c:v>
                </c:pt>
                <c:pt idx="2306">
                  <c:v>22.988869160356796</c:v>
                </c:pt>
                <c:pt idx="2307">
                  <c:v>22.988869160356796</c:v>
                </c:pt>
                <c:pt idx="2308">
                  <c:v>22.16783811891548</c:v>
                </c:pt>
                <c:pt idx="2309">
                  <c:v>21.346807077474164</c:v>
                </c:pt>
                <c:pt idx="2310">
                  <c:v>20.525776036032852</c:v>
                </c:pt>
                <c:pt idx="2311">
                  <c:v>19.704744994591536</c:v>
                </c:pt>
                <c:pt idx="2312">
                  <c:v>19.704744994591536</c:v>
                </c:pt>
                <c:pt idx="2313">
                  <c:v>18.062682911708908</c:v>
                </c:pt>
                <c:pt idx="2314">
                  <c:v>18.062682911708908</c:v>
                </c:pt>
                <c:pt idx="2315">
                  <c:v>18.062682911708908</c:v>
                </c:pt>
                <c:pt idx="2316">
                  <c:v>16.420620828826284</c:v>
                </c:pt>
                <c:pt idx="2317">
                  <c:v>15.599589787384968</c:v>
                </c:pt>
                <c:pt idx="2318">
                  <c:v>14.778558745943654</c:v>
                </c:pt>
                <c:pt idx="2319">
                  <c:v>14.778558745943654</c:v>
                </c:pt>
                <c:pt idx="2320">
                  <c:v>13.957527704502338</c:v>
                </c:pt>
                <c:pt idx="2321">
                  <c:v>13.136496663061024</c:v>
                </c:pt>
                <c:pt idx="2322">
                  <c:v>12.315465621619708</c:v>
                </c:pt>
                <c:pt idx="2323">
                  <c:v>11.494434580178398</c:v>
                </c:pt>
                <c:pt idx="2324">
                  <c:v>11.494434580178398</c:v>
                </c:pt>
                <c:pt idx="2325">
                  <c:v>9.852372497295768</c:v>
                </c:pt>
                <c:pt idx="2326">
                  <c:v>9.852372497295768</c:v>
                </c:pt>
                <c:pt idx="2327">
                  <c:v>9.031341455854454</c:v>
                </c:pt>
                <c:pt idx="2328">
                  <c:v>8.2103104144131418</c:v>
                </c:pt>
                <c:pt idx="2329">
                  <c:v>7.3892793729718269</c:v>
                </c:pt>
                <c:pt idx="2330">
                  <c:v>6.568248331530512</c:v>
                </c:pt>
                <c:pt idx="2331">
                  <c:v>6.568248331530512</c:v>
                </c:pt>
                <c:pt idx="2332">
                  <c:v>4.926186248647884</c:v>
                </c:pt>
                <c:pt idx="2333">
                  <c:v>4.926186248647884</c:v>
                </c:pt>
                <c:pt idx="2334">
                  <c:v>4.1051552072065709</c:v>
                </c:pt>
                <c:pt idx="2335">
                  <c:v>3.284124165765256</c:v>
                </c:pt>
                <c:pt idx="2336">
                  <c:v>3.284124165765256</c:v>
                </c:pt>
                <c:pt idx="2337">
                  <c:v>2.463093124323942</c:v>
                </c:pt>
                <c:pt idx="2338">
                  <c:v>2.463093124323942</c:v>
                </c:pt>
                <c:pt idx="2339">
                  <c:v>0.821031041441314</c:v>
                </c:pt>
                <c:pt idx="2340">
                  <c:v>0.821031041441314</c:v>
                </c:pt>
                <c:pt idx="2341">
                  <c:v>0</c:v>
                </c:pt>
                <c:pt idx="2342">
                  <c:v>0</c:v>
                </c:pt>
                <c:pt idx="2343">
                  <c:v>-1.642062082882628</c:v>
                </c:pt>
                <c:pt idx="2344">
                  <c:v>-1.642062082882628</c:v>
                </c:pt>
                <c:pt idx="2345">
                  <c:v>-1.642062082882628</c:v>
                </c:pt>
                <c:pt idx="2346">
                  <c:v>-2.463093124323942</c:v>
                </c:pt>
                <c:pt idx="2347">
                  <c:v>-2.463093124323942</c:v>
                </c:pt>
                <c:pt idx="2348">
                  <c:v>-2.463093124323942</c:v>
                </c:pt>
                <c:pt idx="2349">
                  <c:v>-3.284124165765256</c:v>
                </c:pt>
                <c:pt idx="2350">
                  <c:v>-3.284124165765256</c:v>
                </c:pt>
                <c:pt idx="2351">
                  <c:v>-3.284124165765256</c:v>
                </c:pt>
                <c:pt idx="2352">
                  <c:v>-4.1051552072065709</c:v>
                </c:pt>
                <c:pt idx="2353">
                  <c:v>-4.1051552072065709</c:v>
                </c:pt>
                <c:pt idx="2354">
                  <c:v>-4.1051552072065709</c:v>
                </c:pt>
                <c:pt idx="2355">
                  <c:v>-4.1051552072065709</c:v>
                </c:pt>
                <c:pt idx="2356">
                  <c:v>-4.1051552072065709</c:v>
                </c:pt>
                <c:pt idx="2357">
                  <c:v>-4.1051552072065709</c:v>
                </c:pt>
                <c:pt idx="2358">
                  <c:v>-4.1051552072065709</c:v>
                </c:pt>
                <c:pt idx="2359">
                  <c:v>-4.1051552072065709</c:v>
                </c:pt>
                <c:pt idx="2360">
                  <c:v>-4.926186248647884</c:v>
                </c:pt>
                <c:pt idx="2361">
                  <c:v>-4.1051552072065709</c:v>
                </c:pt>
                <c:pt idx="2362">
                  <c:v>-4.1051552072065709</c:v>
                </c:pt>
                <c:pt idx="2363">
                  <c:v>-4.926186248647884</c:v>
                </c:pt>
                <c:pt idx="2364">
                  <c:v>-4.926186248647884</c:v>
                </c:pt>
                <c:pt idx="2365">
                  <c:v>-5.7472172900891989</c:v>
                </c:pt>
                <c:pt idx="2366">
                  <c:v>-5.7472172900891989</c:v>
                </c:pt>
                <c:pt idx="2367">
                  <c:v>-6.568248331530512</c:v>
                </c:pt>
                <c:pt idx="2368">
                  <c:v>-7.3892793729718269</c:v>
                </c:pt>
                <c:pt idx="2369">
                  <c:v>-9.031341455854454</c:v>
                </c:pt>
                <c:pt idx="2370">
                  <c:v>-9.852372497295768</c:v>
                </c:pt>
                <c:pt idx="2371">
                  <c:v>-11.494434580178398</c:v>
                </c:pt>
                <c:pt idx="2372">
                  <c:v>-13.957527704502338</c:v>
                </c:pt>
                <c:pt idx="2373">
                  <c:v>-17.241651870267596</c:v>
                </c:pt>
                <c:pt idx="2374">
                  <c:v>-20.525776036032852</c:v>
                </c:pt>
                <c:pt idx="2375">
                  <c:v>-22.988869160356796</c:v>
                </c:pt>
                <c:pt idx="2376">
                  <c:v>-26.272993326122048</c:v>
                </c:pt>
                <c:pt idx="2377">
                  <c:v>-29.557117491887308</c:v>
                </c:pt>
                <c:pt idx="2378">
                  <c:v>-32.841241657652567</c:v>
                </c:pt>
                <c:pt idx="2379">
                  <c:v>-35.3043347819765</c:v>
                </c:pt>
                <c:pt idx="2380">
                  <c:v>-38.588458947741756</c:v>
                </c:pt>
                <c:pt idx="2381">
                  <c:v>-40.230521030624388</c:v>
                </c:pt>
                <c:pt idx="2382">
                  <c:v>-41.872583113507012</c:v>
                </c:pt>
                <c:pt idx="2383">
                  <c:v>-43.514645196389644</c:v>
                </c:pt>
                <c:pt idx="2384">
                  <c:v>-45.156707279272275</c:v>
                </c:pt>
                <c:pt idx="2385">
                  <c:v>-45.977738320713591</c:v>
                </c:pt>
                <c:pt idx="2386">
                  <c:v>-46.7987693621549</c:v>
                </c:pt>
                <c:pt idx="2387">
                  <c:v>-47.619800403596209</c:v>
                </c:pt>
                <c:pt idx="2388">
                  <c:v>-48.440831445037524</c:v>
                </c:pt>
                <c:pt idx="2389">
                  <c:v>-49.261862486478833</c:v>
                </c:pt>
                <c:pt idx="2390">
                  <c:v>-50.082893527920156</c:v>
                </c:pt>
                <c:pt idx="2391">
                  <c:v>-50.082893527920156</c:v>
                </c:pt>
                <c:pt idx="2392">
                  <c:v>-50.082893527920156</c:v>
                </c:pt>
                <c:pt idx="2393">
                  <c:v>-50.903924569361465</c:v>
                </c:pt>
                <c:pt idx="2394">
                  <c:v>-51.724955610802787</c:v>
                </c:pt>
                <c:pt idx="2395">
                  <c:v>-51.724955610802787</c:v>
                </c:pt>
                <c:pt idx="2396">
                  <c:v>-51.724955610802787</c:v>
                </c:pt>
                <c:pt idx="2397">
                  <c:v>-52.545986652244096</c:v>
                </c:pt>
                <c:pt idx="2398">
                  <c:v>-52.545986652244096</c:v>
                </c:pt>
                <c:pt idx="2399">
                  <c:v>-53.367017693685419</c:v>
                </c:pt>
                <c:pt idx="2400">
                  <c:v>-53.367017693685419</c:v>
                </c:pt>
                <c:pt idx="2401">
                  <c:v>-53.367017693685419</c:v>
                </c:pt>
                <c:pt idx="2402">
                  <c:v>-54.188048735126728</c:v>
                </c:pt>
                <c:pt idx="2403">
                  <c:v>-54.188048735126728</c:v>
                </c:pt>
                <c:pt idx="2404">
                  <c:v>-55.009079776568043</c:v>
                </c:pt>
                <c:pt idx="2405">
                  <c:v>-55.009079776568043</c:v>
                </c:pt>
                <c:pt idx="2406">
                  <c:v>-55.009079776568043</c:v>
                </c:pt>
                <c:pt idx="2407">
                  <c:v>-55.009079776568043</c:v>
                </c:pt>
                <c:pt idx="2408">
                  <c:v>-56.651141859450661</c:v>
                </c:pt>
                <c:pt idx="2409">
                  <c:v>-55.830110818009352</c:v>
                </c:pt>
                <c:pt idx="2410">
                  <c:v>-56.651141859450661</c:v>
                </c:pt>
                <c:pt idx="2411">
                  <c:v>-56.651141859450661</c:v>
                </c:pt>
                <c:pt idx="2412">
                  <c:v>-57.47217290089197</c:v>
                </c:pt>
                <c:pt idx="2413">
                  <c:v>-56.651141859450661</c:v>
                </c:pt>
                <c:pt idx="2414">
                  <c:v>-58.293203942333292</c:v>
                </c:pt>
                <c:pt idx="2415">
                  <c:v>-57.47217290089197</c:v>
                </c:pt>
                <c:pt idx="2416">
                  <c:v>-58.293203942333292</c:v>
                </c:pt>
                <c:pt idx="2417">
                  <c:v>-58.293203942333292</c:v>
                </c:pt>
                <c:pt idx="2418">
                  <c:v>-58.293203942333292</c:v>
                </c:pt>
                <c:pt idx="2419">
                  <c:v>-57.47217290089197</c:v>
                </c:pt>
                <c:pt idx="2420">
                  <c:v>-58.293203942333292</c:v>
                </c:pt>
                <c:pt idx="2421">
                  <c:v>-58.293203942333292</c:v>
                </c:pt>
                <c:pt idx="2422">
                  <c:v>-59.114234983774615</c:v>
                </c:pt>
                <c:pt idx="2423">
                  <c:v>-59.114234983774615</c:v>
                </c:pt>
                <c:pt idx="2424">
                  <c:v>-59.935266025215924</c:v>
                </c:pt>
                <c:pt idx="2425">
                  <c:v>-59.935266025215924</c:v>
                </c:pt>
                <c:pt idx="2426">
                  <c:v>-59.935266025215924</c:v>
                </c:pt>
                <c:pt idx="2427">
                  <c:v>-59.935266025215924</c:v>
                </c:pt>
                <c:pt idx="2428">
                  <c:v>-59.935266025215924</c:v>
                </c:pt>
                <c:pt idx="2429">
                  <c:v>-59.114234983774615</c:v>
                </c:pt>
                <c:pt idx="2430">
                  <c:v>-59.114234983774615</c:v>
                </c:pt>
                <c:pt idx="2431">
                  <c:v>-59.935266025215924</c:v>
                </c:pt>
                <c:pt idx="2432">
                  <c:v>-59.935266025215924</c:v>
                </c:pt>
                <c:pt idx="2433">
                  <c:v>-59.935266025215924</c:v>
                </c:pt>
                <c:pt idx="2434">
                  <c:v>-59.935266025215924</c:v>
                </c:pt>
                <c:pt idx="2435">
                  <c:v>-59.935266025215924</c:v>
                </c:pt>
                <c:pt idx="2436">
                  <c:v>-59.935266025215924</c:v>
                </c:pt>
                <c:pt idx="2437">
                  <c:v>-59.935266025215924</c:v>
                </c:pt>
                <c:pt idx="2438">
                  <c:v>-59.935266025215924</c:v>
                </c:pt>
                <c:pt idx="2439">
                  <c:v>-59.935266025215924</c:v>
                </c:pt>
                <c:pt idx="2440">
                  <c:v>-59.114234983774615</c:v>
                </c:pt>
                <c:pt idx="2441">
                  <c:v>-60.756297066657233</c:v>
                </c:pt>
                <c:pt idx="2442">
                  <c:v>-59.935266025215924</c:v>
                </c:pt>
                <c:pt idx="2443">
                  <c:v>-59.935266025215924</c:v>
                </c:pt>
                <c:pt idx="2444">
                  <c:v>-59.114234983774615</c:v>
                </c:pt>
                <c:pt idx="2445">
                  <c:v>-59.935266025215924</c:v>
                </c:pt>
                <c:pt idx="2446">
                  <c:v>-59.114234983774615</c:v>
                </c:pt>
                <c:pt idx="2447">
                  <c:v>-59.935266025215924</c:v>
                </c:pt>
                <c:pt idx="2448">
                  <c:v>-59.114234983774615</c:v>
                </c:pt>
                <c:pt idx="2449">
                  <c:v>-58.293203942333292</c:v>
                </c:pt>
                <c:pt idx="2450">
                  <c:v>-59.114234983774615</c:v>
                </c:pt>
                <c:pt idx="2451">
                  <c:v>-58.293203942333292</c:v>
                </c:pt>
                <c:pt idx="2452">
                  <c:v>-59.114234983774615</c:v>
                </c:pt>
                <c:pt idx="2453">
                  <c:v>-58.293203942333292</c:v>
                </c:pt>
                <c:pt idx="2454">
                  <c:v>-58.293203942333292</c:v>
                </c:pt>
                <c:pt idx="2455">
                  <c:v>-58.293203942333292</c:v>
                </c:pt>
                <c:pt idx="2456">
                  <c:v>-58.293203942333292</c:v>
                </c:pt>
                <c:pt idx="2457">
                  <c:v>-58.293203942333292</c:v>
                </c:pt>
                <c:pt idx="2458">
                  <c:v>-57.47217290089197</c:v>
                </c:pt>
                <c:pt idx="2459">
                  <c:v>-57.47217290089197</c:v>
                </c:pt>
                <c:pt idx="2460">
                  <c:v>-56.651141859450661</c:v>
                </c:pt>
                <c:pt idx="2461">
                  <c:v>-56.651141859450661</c:v>
                </c:pt>
                <c:pt idx="2462">
                  <c:v>-56.651141859450661</c:v>
                </c:pt>
                <c:pt idx="2463">
                  <c:v>-56.651141859450661</c:v>
                </c:pt>
                <c:pt idx="2464">
                  <c:v>-55.830110818009352</c:v>
                </c:pt>
                <c:pt idx="2465">
                  <c:v>-55.830110818009352</c:v>
                </c:pt>
                <c:pt idx="2466">
                  <c:v>-55.830110818009352</c:v>
                </c:pt>
                <c:pt idx="2467">
                  <c:v>-55.830110818009352</c:v>
                </c:pt>
                <c:pt idx="2468">
                  <c:v>-55.009079776568043</c:v>
                </c:pt>
                <c:pt idx="2469">
                  <c:v>-55.009079776568043</c:v>
                </c:pt>
                <c:pt idx="2470">
                  <c:v>-55.009079776568043</c:v>
                </c:pt>
                <c:pt idx="2471">
                  <c:v>-54.188048735126728</c:v>
                </c:pt>
                <c:pt idx="2472">
                  <c:v>-54.188048735126728</c:v>
                </c:pt>
                <c:pt idx="2473">
                  <c:v>-53.367017693685419</c:v>
                </c:pt>
                <c:pt idx="2474">
                  <c:v>-53.367017693685419</c:v>
                </c:pt>
                <c:pt idx="2475">
                  <c:v>-52.545986652244096</c:v>
                </c:pt>
                <c:pt idx="2476">
                  <c:v>-52.545986652244096</c:v>
                </c:pt>
                <c:pt idx="2477">
                  <c:v>-52.545986652244096</c:v>
                </c:pt>
                <c:pt idx="2478">
                  <c:v>-50.903924569361465</c:v>
                </c:pt>
                <c:pt idx="2479">
                  <c:v>-50.903924569361465</c:v>
                </c:pt>
                <c:pt idx="2480">
                  <c:v>-50.903924569361465</c:v>
                </c:pt>
                <c:pt idx="2481">
                  <c:v>-50.082893527920156</c:v>
                </c:pt>
                <c:pt idx="2482">
                  <c:v>-49.261862486478833</c:v>
                </c:pt>
                <c:pt idx="2483">
                  <c:v>-49.261862486478833</c:v>
                </c:pt>
                <c:pt idx="2484">
                  <c:v>-48.440831445037524</c:v>
                </c:pt>
                <c:pt idx="2485">
                  <c:v>-48.440831445037524</c:v>
                </c:pt>
                <c:pt idx="2486">
                  <c:v>-48.440831445037524</c:v>
                </c:pt>
                <c:pt idx="2487">
                  <c:v>-47.619800403596209</c:v>
                </c:pt>
                <c:pt idx="2488">
                  <c:v>-46.7987693621549</c:v>
                </c:pt>
                <c:pt idx="2489">
                  <c:v>-46.7987693621549</c:v>
                </c:pt>
                <c:pt idx="2490">
                  <c:v>-45.977738320713591</c:v>
                </c:pt>
                <c:pt idx="2491">
                  <c:v>-45.156707279272275</c:v>
                </c:pt>
                <c:pt idx="2492">
                  <c:v>-45.156707279272275</c:v>
                </c:pt>
                <c:pt idx="2493">
                  <c:v>-45.156707279272275</c:v>
                </c:pt>
                <c:pt idx="2494">
                  <c:v>-44.33567623783096</c:v>
                </c:pt>
                <c:pt idx="2495">
                  <c:v>-43.514645196389644</c:v>
                </c:pt>
                <c:pt idx="2496">
                  <c:v>-41.872583113507012</c:v>
                </c:pt>
                <c:pt idx="2497">
                  <c:v>-41.872583113507012</c:v>
                </c:pt>
                <c:pt idx="2498">
                  <c:v>-41.872583113507012</c:v>
                </c:pt>
                <c:pt idx="2499">
                  <c:v>-41.872583113507012</c:v>
                </c:pt>
              </c:numCache>
            </c:numRef>
          </c:xVal>
          <c:yVal>
            <c:numRef>
              <c:f>'N1 after'!$H$3:$H$2502</c:f>
              <c:numCache>
                <c:formatCode>0.00E+00</c:formatCode>
                <c:ptCount val="2500"/>
                <c:pt idx="0">
                  <c:v>0.45414599734314748</c:v>
                </c:pt>
                <c:pt idx="1">
                  <c:v>0.46204418860128921</c:v>
                </c:pt>
                <c:pt idx="2">
                  <c:v>0.45414599734314748</c:v>
                </c:pt>
                <c:pt idx="3">
                  <c:v>0.46204418860128921</c:v>
                </c:pt>
                <c:pt idx="4">
                  <c:v>0.46204418860128921</c:v>
                </c:pt>
                <c:pt idx="5">
                  <c:v>0.45414599734314748</c:v>
                </c:pt>
                <c:pt idx="6">
                  <c:v>0.45414599734314748</c:v>
                </c:pt>
                <c:pt idx="7">
                  <c:v>0.45414599734314748</c:v>
                </c:pt>
                <c:pt idx="8">
                  <c:v>0.45414599734314748</c:v>
                </c:pt>
                <c:pt idx="9">
                  <c:v>0.45414599734314748</c:v>
                </c:pt>
                <c:pt idx="10">
                  <c:v>0.45414599734314748</c:v>
                </c:pt>
                <c:pt idx="11">
                  <c:v>0.45414599734314748</c:v>
                </c:pt>
                <c:pt idx="12">
                  <c:v>0.45414599734314748</c:v>
                </c:pt>
                <c:pt idx="13">
                  <c:v>0.45414599734314748</c:v>
                </c:pt>
                <c:pt idx="14">
                  <c:v>0.45414599734314748</c:v>
                </c:pt>
                <c:pt idx="15">
                  <c:v>0.45414599734314748</c:v>
                </c:pt>
                <c:pt idx="16">
                  <c:v>0.45414599734314748</c:v>
                </c:pt>
                <c:pt idx="17">
                  <c:v>0.45414599734314748</c:v>
                </c:pt>
                <c:pt idx="18">
                  <c:v>0.46204418860128921</c:v>
                </c:pt>
                <c:pt idx="19">
                  <c:v>0.45414599734314748</c:v>
                </c:pt>
                <c:pt idx="20">
                  <c:v>0.45414599734314748</c:v>
                </c:pt>
                <c:pt idx="21">
                  <c:v>0.45414599734314748</c:v>
                </c:pt>
                <c:pt idx="22">
                  <c:v>0.46204418860128921</c:v>
                </c:pt>
                <c:pt idx="23">
                  <c:v>0.45414599734314748</c:v>
                </c:pt>
                <c:pt idx="24">
                  <c:v>0.45414599734314748</c:v>
                </c:pt>
                <c:pt idx="25">
                  <c:v>0.45414599734314748</c:v>
                </c:pt>
                <c:pt idx="26">
                  <c:v>0.45414599734314748</c:v>
                </c:pt>
                <c:pt idx="27">
                  <c:v>0.45414599734314748</c:v>
                </c:pt>
                <c:pt idx="28">
                  <c:v>0.45414599734314748</c:v>
                </c:pt>
                <c:pt idx="29">
                  <c:v>0.45414599734314748</c:v>
                </c:pt>
                <c:pt idx="30">
                  <c:v>0.45414599734314748</c:v>
                </c:pt>
                <c:pt idx="31">
                  <c:v>0.45414599734314748</c:v>
                </c:pt>
                <c:pt idx="32">
                  <c:v>0.45414599734314748</c:v>
                </c:pt>
                <c:pt idx="33">
                  <c:v>0.45414599734314748</c:v>
                </c:pt>
                <c:pt idx="34">
                  <c:v>0.45414599734314748</c:v>
                </c:pt>
                <c:pt idx="35">
                  <c:v>0.45414599734314748</c:v>
                </c:pt>
                <c:pt idx="36">
                  <c:v>0.45414599734314748</c:v>
                </c:pt>
                <c:pt idx="37">
                  <c:v>0.45414599734314748</c:v>
                </c:pt>
                <c:pt idx="38">
                  <c:v>0.45414599734314748</c:v>
                </c:pt>
                <c:pt idx="39">
                  <c:v>0.45414599734314748</c:v>
                </c:pt>
                <c:pt idx="40">
                  <c:v>0.45414599734314748</c:v>
                </c:pt>
                <c:pt idx="41">
                  <c:v>0.44624780608500575</c:v>
                </c:pt>
                <c:pt idx="42">
                  <c:v>0.44624780608500575</c:v>
                </c:pt>
                <c:pt idx="43">
                  <c:v>0.45414599734314748</c:v>
                </c:pt>
                <c:pt idx="44">
                  <c:v>0.44624780608500575</c:v>
                </c:pt>
                <c:pt idx="45">
                  <c:v>0.45414599734314748</c:v>
                </c:pt>
                <c:pt idx="46">
                  <c:v>0.45414599734314748</c:v>
                </c:pt>
                <c:pt idx="47">
                  <c:v>0.45414599734314748</c:v>
                </c:pt>
                <c:pt idx="48">
                  <c:v>0.44624780608500575</c:v>
                </c:pt>
                <c:pt idx="49">
                  <c:v>0.44624780608500575</c:v>
                </c:pt>
                <c:pt idx="50">
                  <c:v>0.45414599734314748</c:v>
                </c:pt>
                <c:pt idx="51">
                  <c:v>0.44624780608500575</c:v>
                </c:pt>
                <c:pt idx="52">
                  <c:v>0.43834961482686408</c:v>
                </c:pt>
                <c:pt idx="53">
                  <c:v>0.44624780608500575</c:v>
                </c:pt>
                <c:pt idx="54">
                  <c:v>0.44624780608500575</c:v>
                </c:pt>
                <c:pt idx="55">
                  <c:v>0.44624780608500575</c:v>
                </c:pt>
                <c:pt idx="56">
                  <c:v>0.44624780608500575</c:v>
                </c:pt>
                <c:pt idx="57">
                  <c:v>0.43834961482686408</c:v>
                </c:pt>
                <c:pt idx="58">
                  <c:v>0.43834961482686408</c:v>
                </c:pt>
                <c:pt idx="59">
                  <c:v>0.43834961482686408</c:v>
                </c:pt>
                <c:pt idx="60">
                  <c:v>0.43834961482686408</c:v>
                </c:pt>
                <c:pt idx="61">
                  <c:v>0.4304514235687224</c:v>
                </c:pt>
                <c:pt idx="62">
                  <c:v>0.43834961482686408</c:v>
                </c:pt>
                <c:pt idx="63">
                  <c:v>0.4304514235687224</c:v>
                </c:pt>
                <c:pt idx="64">
                  <c:v>0.4304514235687224</c:v>
                </c:pt>
                <c:pt idx="65">
                  <c:v>0.4304514235687224</c:v>
                </c:pt>
                <c:pt idx="66">
                  <c:v>0.4304514235687224</c:v>
                </c:pt>
                <c:pt idx="67">
                  <c:v>0.4304514235687224</c:v>
                </c:pt>
                <c:pt idx="68">
                  <c:v>0.4304514235687224</c:v>
                </c:pt>
                <c:pt idx="69">
                  <c:v>0.4304514235687224</c:v>
                </c:pt>
                <c:pt idx="70">
                  <c:v>0.4304514235687224</c:v>
                </c:pt>
                <c:pt idx="71">
                  <c:v>0.42255323231058073</c:v>
                </c:pt>
                <c:pt idx="72">
                  <c:v>0.42255323231058073</c:v>
                </c:pt>
                <c:pt idx="73">
                  <c:v>0.42255323231058073</c:v>
                </c:pt>
                <c:pt idx="74">
                  <c:v>0.42255323231058073</c:v>
                </c:pt>
                <c:pt idx="75">
                  <c:v>0.414655041052439</c:v>
                </c:pt>
                <c:pt idx="76">
                  <c:v>0.42255323231058073</c:v>
                </c:pt>
                <c:pt idx="77">
                  <c:v>0.414655041052439</c:v>
                </c:pt>
                <c:pt idx="78">
                  <c:v>0.414655041052439</c:v>
                </c:pt>
                <c:pt idx="79">
                  <c:v>0.414655041052439</c:v>
                </c:pt>
                <c:pt idx="80">
                  <c:v>0.414655041052439</c:v>
                </c:pt>
                <c:pt idx="81">
                  <c:v>0.414655041052439</c:v>
                </c:pt>
                <c:pt idx="82">
                  <c:v>0.40675684979429733</c:v>
                </c:pt>
                <c:pt idx="83">
                  <c:v>0.40675684979429733</c:v>
                </c:pt>
                <c:pt idx="84">
                  <c:v>0.40675684979429733</c:v>
                </c:pt>
                <c:pt idx="85">
                  <c:v>0.40675684979429733</c:v>
                </c:pt>
                <c:pt idx="86">
                  <c:v>0.39885865853615565</c:v>
                </c:pt>
                <c:pt idx="87">
                  <c:v>0.39885865853615565</c:v>
                </c:pt>
                <c:pt idx="88">
                  <c:v>0.39885865853615565</c:v>
                </c:pt>
                <c:pt idx="89">
                  <c:v>0.39885865853615565</c:v>
                </c:pt>
                <c:pt idx="90">
                  <c:v>0.39885865853615565</c:v>
                </c:pt>
                <c:pt idx="91">
                  <c:v>0.39096046727801392</c:v>
                </c:pt>
                <c:pt idx="92">
                  <c:v>0.38306227601987225</c:v>
                </c:pt>
                <c:pt idx="93">
                  <c:v>0.38306227601987225</c:v>
                </c:pt>
                <c:pt idx="94">
                  <c:v>0.38306227601987225</c:v>
                </c:pt>
                <c:pt idx="95">
                  <c:v>0.38306227601987225</c:v>
                </c:pt>
                <c:pt idx="96">
                  <c:v>0.37516408476173052</c:v>
                </c:pt>
                <c:pt idx="97">
                  <c:v>0.36726589350358879</c:v>
                </c:pt>
                <c:pt idx="98">
                  <c:v>0.37516408476173052</c:v>
                </c:pt>
                <c:pt idx="99">
                  <c:v>0.36726589350358879</c:v>
                </c:pt>
                <c:pt idx="100">
                  <c:v>0.35936770224544712</c:v>
                </c:pt>
                <c:pt idx="101">
                  <c:v>0.35936770224544712</c:v>
                </c:pt>
                <c:pt idx="102">
                  <c:v>0.35936770224544712</c:v>
                </c:pt>
                <c:pt idx="103">
                  <c:v>0.35936770224544712</c:v>
                </c:pt>
                <c:pt idx="104">
                  <c:v>0.35146951098730544</c:v>
                </c:pt>
                <c:pt idx="105">
                  <c:v>0.35146951098730544</c:v>
                </c:pt>
                <c:pt idx="106">
                  <c:v>0.34357131972916372</c:v>
                </c:pt>
                <c:pt idx="107">
                  <c:v>0.34357131972916372</c:v>
                </c:pt>
                <c:pt idx="108">
                  <c:v>0.33567312847102204</c:v>
                </c:pt>
                <c:pt idx="109">
                  <c:v>0.33567312847102204</c:v>
                </c:pt>
                <c:pt idx="110">
                  <c:v>0.32777493721288037</c:v>
                </c:pt>
                <c:pt idx="111">
                  <c:v>0.32777493721288037</c:v>
                </c:pt>
                <c:pt idx="112">
                  <c:v>0.31987674595473864</c:v>
                </c:pt>
                <c:pt idx="113">
                  <c:v>0.31987674595473864</c:v>
                </c:pt>
                <c:pt idx="114">
                  <c:v>0.31197855469659697</c:v>
                </c:pt>
                <c:pt idx="115">
                  <c:v>0.30408036343845529</c:v>
                </c:pt>
                <c:pt idx="116">
                  <c:v>0.30408036343845529</c:v>
                </c:pt>
                <c:pt idx="117">
                  <c:v>0.30408036343845529</c:v>
                </c:pt>
                <c:pt idx="118">
                  <c:v>0.28828398092217189</c:v>
                </c:pt>
                <c:pt idx="119">
                  <c:v>0.28828398092217189</c:v>
                </c:pt>
                <c:pt idx="120">
                  <c:v>0.28038578966403016</c:v>
                </c:pt>
                <c:pt idx="121">
                  <c:v>0.27248759840588849</c:v>
                </c:pt>
                <c:pt idx="122">
                  <c:v>0.26458940714774681</c:v>
                </c:pt>
                <c:pt idx="123">
                  <c:v>0.25669121588960508</c:v>
                </c:pt>
                <c:pt idx="124">
                  <c:v>0.25669121588960508</c:v>
                </c:pt>
                <c:pt idx="125">
                  <c:v>0.24879302463146341</c:v>
                </c:pt>
                <c:pt idx="126">
                  <c:v>0.24089483337332168</c:v>
                </c:pt>
                <c:pt idx="127">
                  <c:v>0.23299664211518001</c:v>
                </c:pt>
                <c:pt idx="128">
                  <c:v>0.22509845085703833</c:v>
                </c:pt>
                <c:pt idx="129">
                  <c:v>0.21720025959889666</c:v>
                </c:pt>
                <c:pt idx="130">
                  <c:v>0.20930206834075493</c:v>
                </c:pt>
                <c:pt idx="131">
                  <c:v>0.20140387708261326</c:v>
                </c:pt>
                <c:pt idx="132">
                  <c:v>0.19350568582447153</c:v>
                </c:pt>
                <c:pt idx="133">
                  <c:v>0.17770930330818815</c:v>
                </c:pt>
                <c:pt idx="134">
                  <c:v>0.17770930330818815</c:v>
                </c:pt>
                <c:pt idx="135">
                  <c:v>0.16191292079190478</c:v>
                </c:pt>
                <c:pt idx="136">
                  <c:v>0.15401472953376305</c:v>
                </c:pt>
                <c:pt idx="137">
                  <c:v>0.14611653827562138</c:v>
                </c:pt>
                <c:pt idx="138">
                  <c:v>0.13032015575933797</c:v>
                </c:pt>
                <c:pt idx="139">
                  <c:v>0.1224219645011963</c:v>
                </c:pt>
                <c:pt idx="140">
                  <c:v>0.1066255819849129</c:v>
                </c:pt>
                <c:pt idx="141">
                  <c:v>9.0829199468629496E-2</c:v>
                </c:pt>
                <c:pt idx="142">
                  <c:v>7.5032816952346121E-2</c:v>
                </c:pt>
                <c:pt idx="143">
                  <c:v>5.9236434436062725E-2</c:v>
                </c:pt>
                <c:pt idx="144">
                  <c:v>4.3440051919779336E-2</c:v>
                </c:pt>
                <c:pt idx="145">
                  <c:v>2.7643669403495948E-2</c:v>
                </c:pt>
                <c:pt idx="146">
                  <c:v>1.9745478145354246E-2</c:v>
                </c:pt>
                <c:pt idx="147">
                  <c:v>-3.9490956290708298E-3</c:v>
                </c:pt>
                <c:pt idx="148">
                  <c:v>-2.764366940349592E-2</c:v>
                </c:pt>
                <c:pt idx="149">
                  <c:v>-5.1338243177921003E-2</c:v>
                </c:pt>
                <c:pt idx="150">
                  <c:v>-6.7134625694204392E-2</c:v>
                </c:pt>
                <c:pt idx="151">
                  <c:v>-9.0829199468629468E-2</c:v>
                </c:pt>
                <c:pt idx="152">
                  <c:v>-0.11452377324305457</c:v>
                </c:pt>
                <c:pt idx="153">
                  <c:v>-0.13821834701747965</c:v>
                </c:pt>
                <c:pt idx="154">
                  <c:v>-0.15401472953376302</c:v>
                </c:pt>
                <c:pt idx="155">
                  <c:v>-0.17770930330818813</c:v>
                </c:pt>
                <c:pt idx="156">
                  <c:v>-0.2014038770826132</c:v>
                </c:pt>
                <c:pt idx="157">
                  <c:v>-0.22509845085703828</c:v>
                </c:pt>
                <c:pt idx="158">
                  <c:v>-0.25669121588960508</c:v>
                </c:pt>
                <c:pt idx="159">
                  <c:v>-0.28038578966403016</c:v>
                </c:pt>
                <c:pt idx="160">
                  <c:v>-0.30408036343845524</c:v>
                </c:pt>
                <c:pt idx="161">
                  <c:v>-0.31987674595473864</c:v>
                </c:pt>
                <c:pt idx="162">
                  <c:v>-0.34357131972916372</c:v>
                </c:pt>
                <c:pt idx="163">
                  <c:v>-0.36726589350358879</c:v>
                </c:pt>
                <c:pt idx="164">
                  <c:v>-0.37516408476173047</c:v>
                </c:pt>
                <c:pt idx="165">
                  <c:v>-0.39096046727801387</c:v>
                </c:pt>
                <c:pt idx="166">
                  <c:v>-0.40675684979429727</c:v>
                </c:pt>
                <c:pt idx="167">
                  <c:v>-0.41465504105243894</c:v>
                </c:pt>
                <c:pt idx="168">
                  <c:v>-0.43045142356872235</c:v>
                </c:pt>
                <c:pt idx="169">
                  <c:v>-0.43045142356872235</c:v>
                </c:pt>
                <c:pt idx="170">
                  <c:v>-0.43834961482686402</c:v>
                </c:pt>
                <c:pt idx="171">
                  <c:v>-0.43834961482686402</c:v>
                </c:pt>
                <c:pt idx="172">
                  <c:v>-0.44624780608500575</c:v>
                </c:pt>
                <c:pt idx="173">
                  <c:v>-0.44624780608500575</c:v>
                </c:pt>
                <c:pt idx="174">
                  <c:v>-0.44624780608500575</c:v>
                </c:pt>
                <c:pt idx="175">
                  <c:v>-0.44624780608500575</c:v>
                </c:pt>
                <c:pt idx="176">
                  <c:v>-0.45414599734314742</c:v>
                </c:pt>
                <c:pt idx="177">
                  <c:v>-0.45414599734314742</c:v>
                </c:pt>
                <c:pt idx="178">
                  <c:v>-0.44624780608500575</c:v>
                </c:pt>
                <c:pt idx="179">
                  <c:v>-0.44624780608500575</c:v>
                </c:pt>
                <c:pt idx="180">
                  <c:v>-0.45414599734314742</c:v>
                </c:pt>
                <c:pt idx="181">
                  <c:v>-0.45414599734314742</c:v>
                </c:pt>
                <c:pt idx="182">
                  <c:v>-0.45414599734314742</c:v>
                </c:pt>
                <c:pt idx="183">
                  <c:v>-0.45414599734314742</c:v>
                </c:pt>
                <c:pt idx="184">
                  <c:v>-0.45414599734314742</c:v>
                </c:pt>
                <c:pt idx="185">
                  <c:v>-0.45414599734314742</c:v>
                </c:pt>
                <c:pt idx="186">
                  <c:v>-0.45414599734314742</c:v>
                </c:pt>
                <c:pt idx="187">
                  <c:v>-0.45414599734314742</c:v>
                </c:pt>
                <c:pt idx="188">
                  <c:v>-0.45414599734314742</c:v>
                </c:pt>
                <c:pt idx="189">
                  <c:v>-0.45414599734314742</c:v>
                </c:pt>
                <c:pt idx="190">
                  <c:v>-0.45414599734314742</c:v>
                </c:pt>
                <c:pt idx="191">
                  <c:v>-0.45414599734314742</c:v>
                </c:pt>
                <c:pt idx="192">
                  <c:v>-0.45414599734314742</c:v>
                </c:pt>
                <c:pt idx="193">
                  <c:v>-0.45414599734314742</c:v>
                </c:pt>
                <c:pt idx="194">
                  <c:v>-0.4620441886012891</c:v>
                </c:pt>
                <c:pt idx="195">
                  <c:v>-0.4620441886012891</c:v>
                </c:pt>
                <c:pt idx="196">
                  <c:v>-0.45414599734314742</c:v>
                </c:pt>
                <c:pt idx="197">
                  <c:v>-0.4620441886012891</c:v>
                </c:pt>
                <c:pt idx="198">
                  <c:v>-0.4620441886012891</c:v>
                </c:pt>
                <c:pt idx="199">
                  <c:v>-0.4620441886012891</c:v>
                </c:pt>
                <c:pt idx="200">
                  <c:v>-0.4620441886012891</c:v>
                </c:pt>
                <c:pt idx="201">
                  <c:v>-0.4620441886012891</c:v>
                </c:pt>
                <c:pt idx="202">
                  <c:v>-0.4620441886012891</c:v>
                </c:pt>
                <c:pt idx="203">
                  <c:v>-0.4620441886012891</c:v>
                </c:pt>
                <c:pt idx="204">
                  <c:v>-0.4620441886012891</c:v>
                </c:pt>
                <c:pt idx="205">
                  <c:v>-0.4620441886012891</c:v>
                </c:pt>
                <c:pt idx="206">
                  <c:v>-0.4620441886012891</c:v>
                </c:pt>
                <c:pt idx="207">
                  <c:v>-0.4620441886012891</c:v>
                </c:pt>
                <c:pt idx="208">
                  <c:v>-0.46994237985943083</c:v>
                </c:pt>
                <c:pt idx="209">
                  <c:v>-0.4620441886012891</c:v>
                </c:pt>
                <c:pt idx="210">
                  <c:v>-0.4620441886012891</c:v>
                </c:pt>
                <c:pt idx="211">
                  <c:v>-0.4620441886012891</c:v>
                </c:pt>
                <c:pt idx="212">
                  <c:v>-0.46994237985943083</c:v>
                </c:pt>
                <c:pt idx="213">
                  <c:v>-0.4620441886012891</c:v>
                </c:pt>
                <c:pt idx="214">
                  <c:v>-0.4620441886012891</c:v>
                </c:pt>
                <c:pt idx="215">
                  <c:v>-0.4620441886012891</c:v>
                </c:pt>
                <c:pt idx="216">
                  <c:v>-0.46994237985943083</c:v>
                </c:pt>
                <c:pt idx="217">
                  <c:v>-0.4620441886012891</c:v>
                </c:pt>
                <c:pt idx="218">
                  <c:v>-0.4620441886012891</c:v>
                </c:pt>
                <c:pt idx="219">
                  <c:v>-0.46994237985943083</c:v>
                </c:pt>
                <c:pt idx="220">
                  <c:v>-0.46994237985943083</c:v>
                </c:pt>
                <c:pt idx="221">
                  <c:v>-0.4620441886012891</c:v>
                </c:pt>
                <c:pt idx="222">
                  <c:v>-0.46994237985943083</c:v>
                </c:pt>
                <c:pt idx="223">
                  <c:v>-0.4620441886012891</c:v>
                </c:pt>
                <c:pt idx="224">
                  <c:v>-0.4620441886012891</c:v>
                </c:pt>
                <c:pt idx="225">
                  <c:v>-0.4620441886012891</c:v>
                </c:pt>
                <c:pt idx="226">
                  <c:v>-0.4620441886012891</c:v>
                </c:pt>
                <c:pt idx="227">
                  <c:v>-0.4620441886012891</c:v>
                </c:pt>
                <c:pt idx="228">
                  <c:v>-0.46994237985943083</c:v>
                </c:pt>
                <c:pt idx="229">
                  <c:v>-0.45414599734314742</c:v>
                </c:pt>
                <c:pt idx="230">
                  <c:v>-0.4620441886012891</c:v>
                </c:pt>
                <c:pt idx="231">
                  <c:v>-0.46994237985943083</c:v>
                </c:pt>
                <c:pt idx="232">
                  <c:v>-0.4620441886012891</c:v>
                </c:pt>
                <c:pt idx="233">
                  <c:v>-0.46994237985943083</c:v>
                </c:pt>
                <c:pt idx="234">
                  <c:v>-0.4620441886012891</c:v>
                </c:pt>
                <c:pt idx="235">
                  <c:v>-0.4620441886012891</c:v>
                </c:pt>
                <c:pt idx="236">
                  <c:v>-0.46994237985943083</c:v>
                </c:pt>
                <c:pt idx="237">
                  <c:v>-0.4620441886012891</c:v>
                </c:pt>
                <c:pt idx="238">
                  <c:v>-0.4620441886012891</c:v>
                </c:pt>
                <c:pt idx="239">
                  <c:v>-0.4620441886012891</c:v>
                </c:pt>
                <c:pt idx="240">
                  <c:v>-0.4620441886012891</c:v>
                </c:pt>
                <c:pt idx="241">
                  <c:v>-0.4620441886012891</c:v>
                </c:pt>
                <c:pt idx="242">
                  <c:v>-0.4620441886012891</c:v>
                </c:pt>
                <c:pt idx="243">
                  <c:v>-0.4620441886012891</c:v>
                </c:pt>
                <c:pt idx="244">
                  <c:v>-0.4620441886012891</c:v>
                </c:pt>
                <c:pt idx="245">
                  <c:v>-0.45414599734314742</c:v>
                </c:pt>
                <c:pt idx="246">
                  <c:v>-0.4620441886012891</c:v>
                </c:pt>
                <c:pt idx="247">
                  <c:v>-0.4620441886012891</c:v>
                </c:pt>
                <c:pt idx="248">
                  <c:v>-0.4620441886012891</c:v>
                </c:pt>
                <c:pt idx="249">
                  <c:v>-0.4620441886012891</c:v>
                </c:pt>
                <c:pt idx="250">
                  <c:v>-0.4620441886012891</c:v>
                </c:pt>
                <c:pt idx="251">
                  <c:v>-0.46994237985943083</c:v>
                </c:pt>
                <c:pt idx="252">
                  <c:v>-0.4620441886012891</c:v>
                </c:pt>
                <c:pt idx="253">
                  <c:v>-0.4620441886012891</c:v>
                </c:pt>
                <c:pt idx="254">
                  <c:v>-0.4620441886012891</c:v>
                </c:pt>
                <c:pt idx="255">
                  <c:v>-0.45414599734314742</c:v>
                </c:pt>
                <c:pt idx="256">
                  <c:v>-0.45414599734314742</c:v>
                </c:pt>
                <c:pt idx="257">
                  <c:v>-0.45414599734314742</c:v>
                </c:pt>
                <c:pt idx="258">
                  <c:v>-0.45414599734314742</c:v>
                </c:pt>
                <c:pt idx="259">
                  <c:v>-0.45414599734314742</c:v>
                </c:pt>
                <c:pt idx="260">
                  <c:v>-0.45414599734314742</c:v>
                </c:pt>
                <c:pt idx="261">
                  <c:v>-0.4620441886012891</c:v>
                </c:pt>
                <c:pt idx="262">
                  <c:v>-0.45414599734314742</c:v>
                </c:pt>
                <c:pt idx="263">
                  <c:v>-0.45414599734314742</c:v>
                </c:pt>
                <c:pt idx="264">
                  <c:v>-0.45414599734314742</c:v>
                </c:pt>
                <c:pt idx="265">
                  <c:v>-0.45414599734314742</c:v>
                </c:pt>
                <c:pt idx="266">
                  <c:v>-0.45414599734314742</c:v>
                </c:pt>
                <c:pt idx="267">
                  <c:v>-0.45414599734314742</c:v>
                </c:pt>
                <c:pt idx="268">
                  <c:v>-0.45414599734314742</c:v>
                </c:pt>
                <c:pt idx="269">
                  <c:v>-0.45414599734314742</c:v>
                </c:pt>
                <c:pt idx="270">
                  <c:v>-0.44624780608500575</c:v>
                </c:pt>
                <c:pt idx="271">
                  <c:v>-0.45414599734314742</c:v>
                </c:pt>
                <c:pt idx="272">
                  <c:v>-0.45414599734314742</c:v>
                </c:pt>
                <c:pt idx="273">
                  <c:v>-0.45414599734314742</c:v>
                </c:pt>
                <c:pt idx="274">
                  <c:v>-0.44624780608500575</c:v>
                </c:pt>
                <c:pt idx="275">
                  <c:v>-0.44624780608500575</c:v>
                </c:pt>
                <c:pt idx="276">
                  <c:v>-0.44624780608500575</c:v>
                </c:pt>
                <c:pt idx="277">
                  <c:v>-0.45414599734314742</c:v>
                </c:pt>
                <c:pt idx="278">
                  <c:v>-0.45414599734314742</c:v>
                </c:pt>
                <c:pt idx="279">
                  <c:v>-0.44624780608500575</c:v>
                </c:pt>
                <c:pt idx="280">
                  <c:v>-0.44624780608500575</c:v>
                </c:pt>
                <c:pt idx="281">
                  <c:v>-0.44624780608500575</c:v>
                </c:pt>
                <c:pt idx="282">
                  <c:v>-0.44624780608500575</c:v>
                </c:pt>
                <c:pt idx="283">
                  <c:v>-0.44624780608500575</c:v>
                </c:pt>
                <c:pt idx="284">
                  <c:v>-0.43834961482686402</c:v>
                </c:pt>
                <c:pt idx="285">
                  <c:v>-0.44624780608500575</c:v>
                </c:pt>
                <c:pt idx="286">
                  <c:v>-0.43834961482686402</c:v>
                </c:pt>
                <c:pt idx="287">
                  <c:v>-0.43834961482686402</c:v>
                </c:pt>
                <c:pt idx="288">
                  <c:v>-0.43834961482686402</c:v>
                </c:pt>
                <c:pt idx="289">
                  <c:v>-0.43834961482686402</c:v>
                </c:pt>
                <c:pt idx="290">
                  <c:v>-0.43834961482686402</c:v>
                </c:pt>
                <c:pt idx="291">
                  <c:v>-0.43834961482686402</c:v>
                </c:pt>
                <c:pt idx="292">
                  <c:v>-0.43834961482686402</c:v>
                </c:pt>
                <c:pt idx="293">
                  <c:v>-0.43045142356872235</c:v>
                </c:pt>
                <c:pt idx="294">
                  <c:v>-0.43045142356872235</c:v>
                </c:pt>
                <c:pt idx="295">
                  <c:v>-0.43834961482686402</c:v>
                </c:pt>
                <c:pt idx="296">
                  <c:v>-0.43045142356872235</c:v>
                </c:pt>
                <c:pt idx="297">
                  <c:v>-0.43045142356872235</c:v>
                </c:pt>
                <c:pt idx="298">
                  <c:v>-0.42255323231058067</c:v>
                </c:pt>
                <c:pt idx="299">
                  <c:v>-0.43045142356872235</c:v>
                </c:pt>
                <c:pt idx="300">
                  <c:v>-0.41465504105243894</c:v>
                </c:pt>
                <c:pt idx="301">
                  <c:v>-0.42255323231058067</c:v>
                </c:pt>
                <c:pt idx="302">
                  <c:v>-0.42255323231058067</c:v>
                </c:pt>
                <c:pt idx="303">
                  <c:v>-0.42255323231058067</c:v>
                </c:pt>
                <c:pt idx="304">
                  <c:v>-0.41465504105243894</c:v>
                </c:pt>
                <c:pt idx="305">
                  <c:v>-0.42255323231058067</c:v>
                </c:pt>
                <c:pt idx="306">
                  <c:v>-0.41465504105243894</c:v>
                </c:pt>
                <c:pt idx="307">
                  <c:v>-0.41465504105243894</c:v>
                </c:pt>
                <c:pt idx="308">
                  <c:v>-0.41465504105243894</c:v>
                </c:pt>
                <c:pt idx="309">
                  <c:v>-0.40675684979429727</c:v>
                </c:pt>
                <c:pt idx="310">
                  <c:v>-0.39885865853615554</c:v>
                </c:pt>
                <c:pt idx="311">
                  <c:v>-0.39885865853615554</c:v>
                </c:pt>
                <c:pt idx="312">
                  <c:v>-0.39885865853615554</c:v>
                </c:pt>
                <c:pt idx="313">
                  <c:v>-0.39096046727801387</c:v>
                </c:pt>
                <c:pt idx="314">
                  <c:v>-0.39885865853615554</c:v>
                </c:pt>
                <c:pt idx="315">
                  <c:v>-0.39096046727801387</c:v>
                </c:pt>
                <c:pt idx="316">
                  <c:v>-0.39096046727801387</c:v>
                </c:pt>
                <c:pt idx="317">
                  <c:v>-0.38306227601987219</c:v>
                </c:pt>
                <c:pt idx="318">
                  <c:v>-0.38306227601987219</c:v>
                </c:pt>
                <c:pt idx="319">
                  <c:v>-0.38306227601987219</c:v>
                </c:pt>
                <c:pt idx="320">
                  <c:v>-0.37516408476173047</c:v>
                </c:pt>
                <c:pt idx="321">
                  <c:v>-0.37516408476173047</c:v>
                </c:pt>
                <c:pt idx="322">
                  <c:v>-0.36726589350358879</c:v>
                </c:pt>
                <c:pt idx="323">
                  <c:v>-0.36726589350358879</c:v>
                </c:pt>
                <c:pt idx="324">
                  <c:v>-0.35936770224544706</c:v>
                </c:pt>
                <c:pt idx="325">
                  <c:v>-0.35936770224544706</c:v>
                </c:pt>
                <c:pt idx="326">
                  <c:v>-0.35146951098730539</c:v>
                </c:pt>
                <c:pt idx="327">
                  <c:v>-0.35146951098730539</c:v>
                </c:pt>
                <c:pt idx="328">
                  <c:v>-0.34357131972916372</c:v>
                </c:pt>
                <c:pt idx="329">
                  <c:v>-0.34357131972916372</c:v>
                </c:pt>
                <c:pt idx="330">
                  <c:v>-0.33567312847102204</c:v>
                </c:pt>
                <c:pt idx="331">
                  <c:v>-0.33567312847102204</c:v>
                </c:pt>
                <c:pt idx="332">
                  <c:v>-0.33567312847102204</c:v>
                </c:pt>
                <c:pt idx="333">
                  <c:v>-0.32777493721288031</c:v>
                </c:pt>
                <c:pt idx="334">
                  <c:v>-0.32777493721288031</c:v>
                </c:pt>
                <c:pt idx="335">
                  <c:v>-0.31197855469659691</c:v>
                </c:pt>
                <c:pt idx="336">
                  <c:v>-0.31197855469659691</c:v>
                </c:pt>
                <c:pt idx="337">
                  <c:v>-0.31197855469659691</c:v>
                </c:pt>
                <c:pt idx="338">
                  <c:v>-0.30408036343845524</c:v>
                </c:pt>
                <c:pt idx="339">
                  <c:v>-0.29618217218031356</c:v>
                </c:pt>
                <c:pt idx="340">
                  <c:v>-0.29618217218031356</c:v>
                </c:pt>
                <c:pt idx="341">
                  <c:v>-0.28828398092217189</c:v>
                </c:pt>
                <c:pt idx="342">
                  <c:v>-0.28038578966403016</c:v>
                </c:pt>
                <c:pt idx="343">
                  <c:v>-0.27248759840588843</c:v>
                </c:pt>
                <c:pt idx="344">
                  <c:v>-0.27248759840588843</c:v>
                </c:pt>
                <c:pt idx="345">
                  <c:v>-0.26458940714774676</c:v>
                </c:pt>
                <c:pt idx="346">
                  <c:v>-0.25669121588960508</c:v>
                </c:pt>
                <c:pt idx="347">
                  <c:v>-0.24879302463146336</c:v>
                </c:pt>
                <c:pt idx="348">
                  <c:v>-0.24879302463146336</c:v>
                </c:pt>
                <c:pt idx="349">
                  <c:v>-0.23299664211517998</c:v>
                </c:pt>
                <c:pt idx="350">
                  <c:v>-0.22509845085703828</c:v>
                </c:pt>
                <c:pt idx="351">
                  <c:v>-0.21720025959889658</c:v>
                </c:pt>
                <c:pt idx="352">
                  <c:v>-0.21720025959889658</c:v>
                </c:pt>
                <c:pt idx="353">
                  <c:v>-0.2014038770826132</c:v>
                </c:pt>
                <c:pt idx="354">
                  <c:v>-0.1856074945663298</c:v>
                </c:pt>
                <c:pt idx="355">
                  <c:v>-0.17770930330818813</c:v>
                </c:pt>
                <c:pt idx="356">
                  <c:v>-0.16981111205004643</c:v>
                </c:pt>
                <c:pt idx="357">
                  <c:v>-0.16191292079190472</c:v>
                </c:pt>
                <c:pt idx="358">
                  <c:v>-0.14611653827562135</c:v>
                </c:pt>
                <c:pt idx="359">
                  <c:v>-0.13821834701747965</c:v>
                </c:pt>
                <c:pt idx="360">
                  <c:v>-0.13032015575933795</c:v>
                </c:pt>
                <c:pt idx="361">
                  <c:v>-0.11452377324305457</c:v>
                </c:pt>
                <c:pt idx="362">
                  <c:v>-9.8727390726771169E-2</c:v>
                </c:pt>
                <c:pt idx="363">
                  <c:v>-9.0829199468629468E-2</c:v>
                </c:pt>
                <c:pt idx="364">
                  <c:v>-6.7134625694204392E-2</c:v>
                </c:pt>
                <c:pt idx="365">
                  <c:v>-5.1338243177921003E-2</c:v>
                </c:pt>
                <c:pt idx="366">
                  <c:v>-3.5541860661637614E-2</c:v>
                </c:pt>
                <c:pt idx="367">
                  <c:v>-1.9745478145354226E-2</c:v>
                </c:pt>
                <c:pt idx="368">
                  <c:v>3.9490956290708576E-3</c:v>
                </c:pt>
                <c:pt idx="369">
                  <c:v>1.9745478145354246E-2</c:v>
                </c:pt>
                <c:pt idx="370">
                  <c:v>4.3440051919779336E-2</c:v>
                </c:pt>
                <c:pt idx="371">
                  <c:v>5.9236434436062725E-2</c:v>
                </c:pt>
                <c:pt idx="372">
                  <c:v>8.2931008210487822E-2</c:v>
                </c:pt>
                <c:pt idx="373">
                  <c:v>0.1066255819849129</c:v>
                </c:pt>
                <c:pt idx="374">
                  <c:v>0.1224219645011963</c:v>
                </c:pt>
                <c:pt idx="375">
                  <c:v>0.15401472953376305</c:v>
                </c:pt>
                <c:pt idx="376">
                  <c:v>0.17770930330818815</c:v>
                </c:pt>
                <c:pt idx="377">
                  <c:v>0.20140387708261326</c:v>
                </c:pt>
                <c:pt idx="378">
                  <c:v>0.21720025959889666</c:v>
                </c:pt>
                <c:pt idx="379">
                  <c:v>0.24089483337332168</c:v>
                </c:pt>
                <c:pt idx="380">
                  <c:v>0.27248759840588849</c:v>
                </c:pt>
                <c:pt idx="381">
                  <c:v>0.29618217218031356</c:v>
                </c:pt>
                <c:pt idx="382">
                  <c:v>0.31987674595473864</c:v>
                </c:pt>
                <c:pt idx="383">
                  <c:v>0.33567312847102204</c:v>
                </c:pt>
                <c:pt idx="384">
                  <c:v>0.35936770224544712</c:v>
                </c:pt>
                <c:pt idx="385">
                  <c:v>0.37516408476173052</c:v>
                </c:pt>
                <c:pt idx="386">
                  <c:v>0.39096046727801392</c:v>
                </c:pt>
                <c:pt idx="387">
                  <c:v>0.39885865853615565</c:v>
                </c:pt>
                <c:pt idx="388">
                  <c:v>0.40675684979429733</c:v>
                </c:pt>
                <c:pt idx="389">
                  <c:v>0.414655041052439</c:v>
                </c:pt>
                <c:pt idx="390">
                  <c:v>0.42255323231058073</c:v>
                </c:pt>
                <c:pt idx="391">
                  <c:v>0.4304514235687224</c:v>
                </c:pt>
                <c:pt idx="392">
                  <c:v>0.4304514235687224</c:v>
                </c:pt>
                <c:pt idx="393">
                  <c:v>0.43834961482686408</c:v>
                </c:pt>
                <c:pt idx="394">
                  <c:v>0.43834961482686408</c:v>
                </c:pt>
                <c:pt idx="395">
                  <c:v>0.43834961482686408</c:v>
                </c:pt>
                <c:pt idx="396">
                  <c:v>0.43834961482686408</c:v>
                </c:pt>
                <c:pt idx="397">
                  <c:v>0.44624780608500575</c:v>
                </c:pt>
                <c:pt idx="398">
                  <c:v>0.44624780608500575</c:v>
                </c:pt>
                <c:pt idx="399">
                  <c:v>0.44624780608500575</c:v>
                </c:pt>
                <c:pt idx="400">
                  <c:v>0.44624780608500575</c:v>
                </c:pt>
                <c:pt idx="401">
                  <c:v>0.44624780608500575</c:v>
                </c:pt>
                <c:pt idx="402">
                  <c:v>0.44624780608500575</c:v>
                </c:pt>
                <c:pt idx="403">
                  <c:v>0.45414599734314748</c:v>
                </c:pt>
                <c:pt idx="404">
                  <c:v>0.45414599734314748</c:v>
                </c:pt>
                <c:pt idx="405">
                  <c:v>0.45414599734314748</c:v>
                </c:pt>
                <c:pt idx="406">
                  <c:v>0.45414599734314748</c:v>
                </c:pt>
                <c:pt idx="407">
                  <c:v>0.45414599734314748</c:v>
                </c:pt>
                <c:pt idx="408">
                  <c:v>0.44624780608500575</c:v>
                </c:pt>
                <c:pt idx="409">
                  <c:v>0.45414599734314748</c:v>
                </c:pt>
                <c:pt idx="410">
                  <c:v>0.45414599734314748</c:v>
                </c:pt>
                <c:pt idx="411">
                  <c:v>0.45414599734314748</c:v>
                </c:pt>
                <c:pt idx="412">
                  <c:v>0.45414599734314748</c:v>
                </c:pt>
                <c:pt idx="413">
                  <c:v>0.45414599734314748</c:v>
                </c:pt>
                <c:pt idx="414">
                  <c:v>0.45414599734314748</c:v>
                </c:pt>
                <c:pt idx="415">
                  <c:v>0.45414599734314748</c:v>
                </c:pt>
                <c:pt idx="416">
                  <c:v>0.45414599734314748</c:v>
                </c:pt>
                <c:pt idx="417">
                  <c:v>0.45414599734314748</c:v>
                </c:pt>
                <c:pt idx="418">
                  <c:v>0.46204418860128921</c:v>
                </c:pt>
                <c:pt idx="419">
                  <c:v>0.45414599734314748</c:v>
                </c:pt>
                <c:pt idx="420">
                  <c:v>0.45414599734314748</c:v>
                </c:pt>
                <c:pt idx="421">
                  <c:v>0.45414599734314748</c:v>
                </c:pt>
                <c:pt idx="422">
                  <c:v>0.45414599734314748</c:v>
                </c:pt>
                <c:pt idx="423">
                  <c:v>0.45414599734314748</c:v>
                </c:pt>
                <c:pt idx="424">
                  <c:v>0.44624780608500575</c:v>
                </c:pt>
                <c:pt idx="425">
                  <c:v>0.45414599734314748</c:v>
                </c:pt>
                <c:pt idx="426">
                  <c:v>0.45414599734314748</c:v>
                </c:pt>
                <c:pt idx="427">
                  <c:v>0.45414599734314748</c:v>
                </c:pt>
                <c:pt idx="428">
                  <c:v>0.46204418860128921</c:v>
                </c:pt>
                <c:pt idx="429">
                  <c:v>0.45414599734314748</c:v>
                </c:pt>
                <c:pt idx="430">
                  <c:v>0.45414599734314748</c:v>
                </c:pt>
                <c:pt idx="431">
                  <c:v>0.45414599734314748</c:v>
                </c:pt>
                <c:pt idx="432">
                  <c:v>0.45414599734314748</c:v>
                </c:pt>
                <c:pt idx="433">
                  <c:v>0.45414599734314748</c:v>
                </c:pt>
                <c:pt idx="434">
                  <c:v>0.45414599734314748</c:v>
                </c:pt>
                <c:pt idx="435">
                  <c:v>0.45414599734314748</c:v>
                </c:pt>
                <c:pt idx="436">
                  <c:v>0.46204418860128921</c:v>
                </c:pt>
                <c:pt idx="437">
                  <c:v>0.45414599734314748</c:v>
                </c:pt>
                <c:pt idx="438">
                  <c:v>0.46204418860128921</c:v>
                </c:pt>
                <c:pt idx="439">
                  <c:v>0.45414599734314748</c:v>
                </c:pt>
                <c:pt idx="440">
                  <c:v>0.45414599734314748</c:v>
                </c:pt>
                <c:pt idx="441">
                  <c:v>0.45414599734314748</c:v>
                </c:pt>
                <c:pt idx="442">
                  <c:v>0.46204418860128921</c:v>
                </c:pt>
                <c:pt idx="443">
                  <c:v>0.45414599734314748</c:v>
                </c:pt>
                <c:pt idx="444">
                  <c:v>0.46204418860128921</c:v>
                </c:pt>
                <c:pt idx="445">
                  <c:v>0.45414599734314748</c:v>
                </c:pt>
                <c:pt idx="446">
                  <c:v>0.45414599734314748</c:v>
                </c:pt>
                <c:pt idx="447">
                  <c:v>0.45414599734314748</c:v>
                </c:pt>
                <c:pt idx="448">
                  <c:v>0.45414599734314748</c:v>
                </c:pt>
                <c:pt idx="449">
                  <c:v>0.45414599734314748</c:v>
                </c:pt>
                <c:pt idx="450">
                  <c:v>0.45414599734314748</c:v>
                </c:pt>
                <c:pt idx="451">
                  <c:v>0.45414599734314748</c:v>
                </c:pt>
                <c:pt idx="452">
                  <c:v>0.45414599734314748</c:v>
                </c:pt>
                <c:pt idx="453">
                  <c:v>0.46204418860128921</c:v>
                </c:pt>
                <c:pt idx="454">
                  <c:v>0.46204418860128921</c:v>
                </c:pt>
                <c:pt idx="455">
                  <c:v>0.46204418860128921</c:v>
                </c:pt>
                <c:pt idx="456">
                  <c:v>0.45414599734314748</c:v>
                </c:pt>
                <c:pt idx="457">
                  <c:v>0.45414599734314748</c:v>
                </c:pt>
                <c:pt idx="458">
                  <c:v>0.45414599734314748</c:v>
                </c:pt>
                <c:pt idx="459">
                  <c:v>0.46204418860128921</c:v>
                </c:pt>
                <c:pt idx="460">
                  <c:v>0.45414599734314748</c:v>
                </c:pt>
                <c:pt idx="461">
                  <c:v>0.46204418860128921</c:v>
                </c:pt>
                <c:pt idx="462">
                  <c:v>0.45414599734314748</c:v>
                </c:pt>
                <c:pt idx="463">
                  <c:v>0.45414599734314748</c:v>
                </c:pt>
                <c:pt idx="464">
                  <c:v>0.45414599734314748</c:v>
                </c:pt>
                <c:pt idx="465">
                  <c:v>0.45414599734314748</c:v>
                </c:pt>
                <c:pt idx="466">
                  <c:v>0.45414599734314748</c:v>
                </c:pt>
                <c:pt idx="467">
                  <c:v>0.45414599734314748</c:v>
                </c:pt>
                <c:pt idx="468">
                  <c:v>0.45414599734314748</c:v>
                </c:pt>
                <c:pt idx="469">
                  <c:v>0.45414599734314748</c:v>
                </c:pt>
                <c:pt idx="470">
                  <c:v>0.45414599734314748</c:v>
                </c:pt>
                <c:pt idx="471">
                  <c:v>0.45414599734314748</c:v>
                </c:pt>
                <c:pt idx="472">
                  <c:v>0.46204418860128921</c:v>
                </c:pt>
                <c:pt idx="473">
                  <c:v>0.45414599734314748</c:v>
                </c:pt>
                <c:pt idx="474">
                  <c:v>0.45414599734314748</c:v>
                </c:pt>
                <c:pt idx="475">
                  <c:v>0.45414599734314748</c:v>
                </c:pt>
                <c:pt idx="476">
                  <c:v>0.45414599734314748</c:v>
                </c:pt>
                <c:pt idx="477">
                  <c:v>0.45414599734314748</c:v>
                </c:pt>
                <c:pt idx="478">
                  <c:v>0.45414599734314748</c:v>
                </c:pt>
                <c:pt idx="479">
                  <c:v>0.45414599734314748</c:v>
                </c:pt>
                <c:pt idx="480">
                  <c:v>0.45414599734314748</c:v>
                </c:pt>
                <c:pt idx="481">
                  <c:v>0.45414599734314748</c:v>
                </c:pt>
                <c:pt idx="482">
                  <c:v>0.45414599734314748</c:v>
                </c:pt>
                <c:pt idx="483">
                  <c:v>0.45414599734314748</c:v>
                </c:pt>
                <c:pt idx="484">
                  <c:v>0.45414599734314748</c:v>
                </c:pt>
                <c:pt idx="485">
                  <c:v>0.45414599734314748</c:v>
                </c:pt>
                <c:pt idx="486">
                  <c:v>0.45414599734314748</c:v>
                </c:pt>
                <c:pt idx="487">
                  <c:v>0.44624780608500575</c:v>
                </c:pt>
                <c:pt idx="488">
                  <c:v>0.45414599734314748</c:v>
                </c:pt>
                <c:pt idx="489">
                  <c:v>0.44624780608500575</c:v>
                </c:pt>
                <c:pt idx="490">
                  <c:v>0.44624780608500575</c:v>
                </c:pt>
                <c:pt idx="491">
                  <c:v>0.45414599734314748</c:v>
                </c:pt>
                <c:pt idx="492">
                  <c:v>0.44624780608500575</c:v>
                </c:pt>
                <c:pt idx="493">
                  <c:v>0.44624780608500575</c:v>
                </c:pt>
                <c:pt idx="494">
                  <c:v>0.44624780608500575</c:v>
                </c:pt>
                <c:pt idx="495">
                  <c:v>0.44624780608500575</c:v>
                </c:pt>
                <c:pt idx="496">
                  <c:v>0.44624780608500575</c:v>
                </c:pt>
                <c:pt idx="497">
                  <c:v>0.43834961482686408</c:v>
                </c:pt>
                <c:pt idx="498">
                  <c:v>0.44624780608500575</c:v>
                </c:pt>
                <c:pt idx="499">
                  <c:v>0.44624780608500575</c:v>
                </c:pt>
                <c:pt idx="500">
                  <c:v>0.43834961482686408</c:v>
                </c:pt>
                <c:pt idx="501">
                  <c:v>0.43834961482686408</c:v>
                </c:pt>
                <c:pt idx="502">
                  <c:v>0.43834961482686408</c:v>
                </c:pt>
                <c:pt idx="503">
                  <c:v>0.43834961482686408</c:v>
                </c:pt>
                <c:pt idx="504">
                  <c:v>0.43834961482686408</c:v>
                </c:pt>
                <c:pt idx="505">
                  <c:v>0.43834961482686408</c:v>
                </c:pt>
                <c:pt idx="506">
                  <c:v>0.4304514235687224</c:v>
                </c:pt>
                <c:pt idx="507">
                  <c:v>0.4304514235687224</c:v>
                </c:pt>
                <c:pt idx="508">
                  <c:v>0.4304514235687224</c:v>
                </c:pt>
                <c:pt idx="509">
                  <c:v>0.4304514235687224</c:v>
                </c:pt>
                <c:pt idx="510">
                  <c:v>0.4304514235687224</c:v>
                </c:pt>
                <c:pt idx="511">
                  <c:v>0.4304514235687224</c:v>
                </c:pt>
                <c:pt idx="512">
                  <c:v>0.42255323231058073</c:v>
                </c:pt>
                <c:pt idx="513">
                  <c:v>0.42255323231058073</c:v>
                </c:pt>
                <c:pt idx="514">
                  <c:v>0.42255323231058073</c:v>
                </c:pt>
                <c:pt idx="515">
                  <c:v>0.42255323231058073</c:v>
                </c:pt>
                <c:pt idx="516">
                  <c:v>0.42255323231058073</c:v>
                </c:pt>
                <c:pt idx="517">
                  <c:v>0.42255323231058073</c:v>
                </c:pt>
                <c:pt idx="518">
                  <c:v>0.42255323231058073</c:v>
                </c:pt>
                <c:pt idx="519">
                  <c:v>0.414655041052439</c:v>
                </c:pt>
                <c:pt idx="520">
                  <c:v>0.414655041052439</c:v>
                </c:pt>
                <c:pt idx="521">
                  <c:v>0.414655041052439</c:v>
                </c:pt>
                <c:pt idx="522">
                  <c:v>0.414655041052439</c:v>
                </c:pt>
                <c:pt idx="523">
                  <c:v>0.40675684979429733</c:v>
                </c:pt>
                <c:pt idx="524">
                  <c:v>0.40675684979429733</c:v>
                </c:pt>
                <c:pt idx="525">
                  <c:v>0.40675684979429733</c:v>
                </c:pt>
                <c:pt idx="526">
                  <c:v>0.40675684979429733</c:v>
                </c:pt>
                <c:pt idx="527">
                  <c:v>0.40675684979429733</c:v>
                </c:pt>
                <c:pt idx="528">
                  <c:v>0.40675684979429733</c:v>
                </c:pt>
                <c:pt idx="529">
                  <c:v>0.39885865853615565</c:v>
                </c:pt>
                <c:pt idx="530">
                  <c:v>0.39885865853615565</c:v>
                </c:pt>
                <c:pt idx="531">
                  <c:v>0.39096046727801392</c:v>
                </c:pt>
                <c:pt idx="532">
                  <c:v>0.39096046727801392</c:v>
                </c:pt>
                <c:pt idx="533">
                  <c:v>0.39096046727801392</c:v>
                </c:pt>
                <c:pt idx="534">
                  <c:v>0.38306227601987225</c:v>
                </c:pt>
                <c:pt idx="535">
                  <c:v>0.38306227601987225</c:v>
                </c:pt>
                <c:pt idx="536">
                  <c:v>0.38306227601987225</c:v>
                </c:pt>
                <c:pt idx="537">
                  <c:v>0.37516408476173052</c:v>
                </c:pt>
                <c:pt idx="538">
                  <c:v>0.38306227601987225</c:v>
                </c:pt>
                <c:pt idx="539">
                  <c:v>0.37516408476173052</c:v>
                </c:pt>
                <c:pt idx="540">
                  <c:v>0.37516408476173052</c:v>
                </c:pt>
                <c:pt idx="541">
                  <c:v>0.36726589350358879</c:v>
                </c:pt>
                <c:pt idx="542">
                  <c:v>0.36726589350358879</c:v>
                </c:pt>
                <c:pt idx="543">
                  <c:v>0.35936770224544712</c:v>
                </c:pt>
                <c:pt idx="544">
                  <c:v>0.35936770224544712</c:v>
                </c:pt>
                <c:pt idx="545">
                  <c:v>0.35936770224544712</c:v>
                </c:pt>
                <c:pt idx="546">
                  <c:v>0.35936770224544712</c:v>
                </c:pt>
                <c:pt idx="547">
                  <c:v>0.35146951098730544</c:v>
                </c:pt>
                <c:pt idx="548">
                  <c:v>0.34357131972916372</c:v>
                </c:pt>
                <c:pt idx="549">
                  <c:v>0.34357131972916372</c:v>
                </c:pt>
                <c:pt idx="550">
                  <c:v>0.33567312847102204</c:v>
                </c:pt>
                <c:pt idx="551">
                  <c:v>0.33567312847102204</c:v>
                </c:pt>
                <c:pt idx="552">
                  <c:v>0.32777493721288037</c:v>
                </c:pt>
                <c:pt idx="553">
                  <c:v>0.32777493721288037</c:v>
                </c:pt>
                <c:pt idx="554">
                  <c:v>0.31987674595473864</c:v>
                </c:pt>
                <c:pt idx="555">
                  <c:v>0.31197855469659697</c:v>
                </c:pt>
                <c:pt idx="556">
                  <c:v>0.31197855469659697</c:v>
                </c:pt>
                <c:pt idx="557">
                  <c:v>0.30408036343845529</c:v>
                </c:pt>
                <c:pt idx="558">
                  <c:v>0.30408036343845529</c:v>
                </c:pt>
                <c:pt idx="559">
                  <c:v>0.29618217218031356</c:v>
                </c:pt>
                <c:pt idx="560">
                  <c:v>0.28828398092217189</c:v>
                </c:pt>
                <c:pt idx="561">
                  <c:v>0.28828398092217189</c:v>
                </c:pt>
                <c:pt idx="562">
                  <c:v>0.28038578966403016</c:v>
                </c:pt>
                <c:pt idx="563">
                  <c:v>0.27248759840588849</c:v>
                </c:pt>
                <c:pt idx="564">
                  <c:v>0.27248759840588849</c:v>
                </c:pt>
                <c:pt idx="565">
                  <c:v>0.26458940714774681</c:v>
                </c:pt>
                <c:pt idx="566">
                  <c:v>0.25669121588960508</c:v>
                </c:pt>
                <c:pt idx="567">
                  <c:v>0.24879302463146341</c:v>
                </c:pt>
                <c:pt idx="568">
                  <c:v>0.24089483337332168</c:v>
                </c:pt>
                <c:pt idx="569">
                  <c:v>0.23299664211518001</c:v>
                </c:pt>
                <c:pt idx="570">
                  <c:v>0.23299664211518001</c:v>
                </c:pt>
                <c:pt idx="571">
                  <c:v>0.22509845085703833</c:v>
                </c:pt>
                <c:pt idx="572">
                  <c:v>0.20930206834075493</c:v>
                </c:pt>
                <c:pt idx="573">
                  <c:v>0.20140387708261326</c:v>
                </c:pt>
                <c:pt idx="574">
                  <c:v>0.19350568582447153</c:v>
                </c:pt>
                <c:pt idx="575">
                  <c:v>0.18560749456632986</c:v>
                </c:pt>
                <c:pt idx="576">
                  <c:v>0.17770930330818815</c:v>
                </c:pt>
                <c:pt idx="577">
                  <c:v>0.16191292079190478</c:v>
                </c:pt>
                <c:pt idx="578">
                  <c:v>0.15401472953376305</c:v>
                </c:pt>
                <c:pt idx="579">
                  <c:v>0.13821834701747968</c:v>
                </c:pt>
                <c:pt idx="580">
                  <c:v>0.13032015575933797</c:v>
                </c:pt>
                <c:pt idx="581">
                  <c:v>0.1145237732430546</c:v>
                </c:pt>
                <c:pt idx="582">
                  <c:v>0.1066255819849129</c:v>
                </c:pt>
                <c:pt idx="583">
                  <c:v>9.0829199468629496E-2</c:v>
                </c:pt>
                <c:pt idx="584">
                  <c:v>7.5032816952346121E-2</c:v>
                </c:pt>
                <c:pt idx="585">
                  <c:v>5.9236434436062725E-2</c:v>
                </c:pt>
                <c:pt idx="586">
                  <c:v>4.3440051919779336E-2</c:v>
                </c:pt>
                <c:pt idx="587">
                  <c:v>2.7643669403495948E-2</c:v>
                </c:pt>
                <c:pt idx="588">
                  <c:v>1.1847286887212559E-2</c:v>
                </c:pt>
                <c:pt idx="589">
                  <c:v>-1.1847286887212531E-2</c:v>
                </c:pt>
                <c:pt idx="590">
                  <c:v>-2.764366940349592E-2</c:v>
                </c:pt>
                <c:pt idx="591">
                  <c:v>-5.1338243177921003E-2</c:v>
                </c:pt>
                <c:pt idx="592">
                  <c:v>-6.7134625694204392E-2</c:v>
                </c:pt>
                <c:pt idx="593">
                  <c:v>-9.0829199468629468E-2</c:v>
                </c:pt>
                <c:pt idx="594">
                  <c:v>-0.11452377324305457</c:v>
                </c:pt>
                <c:pt idx="595">
                  <c:v>-0.13032015575933795</c:v>
                </c:pt>
                <c:pt idx="596">
                  <c:v>-0.15401472953376302</c:v>
                </c:pt>
                <c:pt idx="597">
                  <c:v>-0.1856074945663298</c:v>
                </c:pt>
                <c:pt idx="598">
                  <c:v>-0.2014038770826132</c:v>
                </c:pt>
                <c:pt idx="599">
                  <c:v>-0.23299664211517998</c:v>
                </c:pt>
                <c:pt idx="600">
                  <c:v>-0.25669121588960508</c:v>
                </c:pt>
                <c:pt idx="601">
                  <c:v>-0.28038578966403016</c:v>
                </c:pt>
                <c:pt idx="602">
                  <c:v>-0.30408036343845524</c:v>
                </c:pt>
                <c:pt idx="603">
                  <c:v>-0.32777493721288031</c:v>
                </c:pt>
                <c:pt idx="604">
                  <c:v>-0.34357131972916372</c:v>
                </c:pt>
                <c:pt idx="605">
                  <c:v>-0.35936770224544706</c:v>
                </c:pt>
                <c:pt idx="606">
                  <c:v>-0.38306227601987219</c:v>
                </c:pt>
                <c:pt idx="607">
                  <c:v>-0.39885865853615554</c:v>
                </c:pt>
                <c:pt idx="608">
                  <c:v>-0.40675684979429727</c:v>
                </c:pt>
                <c:pt idx="609">
                  <c:v>-0.41465504105243894</c:v>
                </c:pt>
                <c:pt idx="610">
                  <c:v>-0.42255323231058067</c:v>
                </c:pt>
                <c:pt idx="611">
                  <c:v>-0.43045142356872235</c:v>
                </c:pt>
                <c:pt idx="612">
                  <c:v>-0.43834961482686402</c:v>
                </c:pt>
                <c:pt idx="613">
                  <c:v>-0.43834961482686402</c:v>
                </c:pt>
                <c:pt idx="614">
                  <c:v>-0.44624780608500575</c:v>
                </c:pt>
                <c:pt idx="615">
                  <c:v>-0.44624780608500575</c:v>
                </c:pt>
                <c:pt idx="616">
                  <c:v>-0.43834961482686402</c:v>
                </c:pt>
                <c:pt idx="617">
                  <c:v>-0.44624780608500575</c:v>
                </c:pt>
                <c:pt idx="618">
                  <c:v>-0.44624780608500575</c:v>
                </c:pt>
                <c:pt idx="619">
                  <c:v>-0.45414599734314742</c:v>
                </c:pt>
                <c:pt idx="620">
                  <c:v>-0.44624780608500575</c:v>
                </c:pt>
                <c:pt idx="621">
                  <c:v>-0.45414599734314742</c:v>
                </c:pt>
                <c:pt idx="622">
                  <c:v>-0.45414599734314742</c:v>
                </c:pt>
                <c:pt idx="623">
                  <c:v>-0.45414599734314742</c:v>
                </c:pt>
                <c:pt idx="624">
                  <c:v>-0.45414599734314742</c:v>
                </c:pt>
                <c:pt idx="625">
                  <c:v>-0.45414599734314742</c:v>
                </c:pt>
                <c:pt idx="626">
                  <c:v>-0.45414599734314742</c:v>
                </c:pt>
                <c:pt idx="627">
                  <c:v>-0.45414599734314742</c:v>
                </c:pt>
                <c:pt idx="628">
                  <c:v>-0.45414599734314742</c:v>
                </c:pt>
                <c:pt idx="629">
                  <c:v>-0.45414599734314742</c:v>
                </c:pt>
                <c:pt idx="630">
                  <c:v>-0.45414599734314742</c:v>
                </c:pt>
                <c:pt idx="631">
                  <c:v>-0.4620441886012891</c:v>
                </c:pt>
                <c:pt idx="632">
                  <c:v>-0.45414599734314742</c:v>
                </c:pt>
                <c:pt idx="633">
                  <c:v>-0.45414599734314742</c:v>
                </c:pt>
                <c:pt idx="634">
                  <c:v>-0.4620441886012891</c:v>
                </c:pt>
                <c:pt idx="635">
                  <c:v>-0.45414599734314742</c:v>
                </c:pt>
                <c:pt idx="636">
                  <c:v>-0.4620441886012891</c:v>
                </c:pt>
                <c:pt idx="637">
                  <c:v>-0.45414599734314742</c:v>
                </c:pt>
                <c:pt idx="638">
                  <c:v>-0.4620441886012891</c:v>
                </c:pt>
                <c:pt idx="639">
                  <c:v>-0.4620441886012891</c:v>
                </c:pt>
                <c:pt idx="640">
                  <c:v>-0.4620441886012891</c:v>
                </c:pt>
                <c:pt idx="641">
                  <c:v>-0.4620441886012891</c:v>
                </c:pt>
                <c:pt idx="642">
                  <c:v>-0.45414599734314742</c:v>
                </c:pt>
                <c:pt idx="643">
                  <c:v>-0.4620441886012891</c:v>
                </c:pt>
                <c:pt idx="644">
                  <c:v>-0.4620441886012891</c:v>
                </c:pt>
                <c:pt idx="645">
                  <c:v>-0.4620441886012891</c:v>
                </c:pt>
                <c:pt idx="646">
                  <c:v>-0.4620441886012891</c:v>
                </c:pt>
                <c:pt idx="647">
                  <c:v>-0.4620441886012891</c:v>
                </c:pt>
                <c:pt idx="648">
                  <c:v>-0.4620441886012891</c:v>
                </c:pt>
                <c:pt idx="649">
                  <c:v>-0.4620441886012891</c:v>
                </c:pt>
                <c:pt idx="650">
                  <c:v>-0.4620441886012891</c:v>
                </c:pt>
                <c:pt idx="651">
                  <c:v>-0.45414599734314742</c:v>
                </c:pt>
                <c:pt idx="652">
                  <c:v>-0.4620441886012891</c:v>
                </c:pt>
                <c:pt idx="653">
                  <c:v>-0.4620441886012891</c:v>
                </c:pt>
                <c:pt idx="654">
                  <c:v>-0.4620441886012891</c:v>
                </c:pt>
                <c:pt idx="655">
                  <c:v>-0.4620441886012891</c:v>
                </c:pt>
                <c:pt idx="656">
                  <c:v>-0.4620441886012891</c:v>
                </c:pt>
                <c:pt idx="657">
                  <c:v>-0.46994237985943083</c:v>
                </c:pt>
                <c:pt idx="658">
                  <c:v>-0.4620441886012891</c:v>
                </c:pt>
                <c:pt idx="659">
                  <c:v>-0.4620441886012891</c:v>
                </c:pt>
                <c:pt idx="660">
                  <c:v>-0.4620441886012891</c:v>
                </c:pt>
                <c:pt idx="661">
                  <c:v>-0.46994237985943083</c:v>
                </c:pt>
                <c:pt idx="662">
                  <c:v>-0.46994237985943083</c:v>
                </c:pt>
                <c:pt idx="663">
                  <c:v>-0.4620441886012891</c:v>
                </c:pt>
                <c:pt idx="664">
                  <c:v>-0.46994237985943083</c:v>
                </c:pt>
                <c:pt idx="665">
                  <c:v>-0.46994237985943083</c:v>
                </c:pt>
                <c:pt idx="666">
                  <c:v>-0.4620441886012891</c:v>
                </c:pt>
                <c:pt idx="667">
                  <c:v>-0.4620441886012891</c:v>
                </c:pt>
                <c:pt idx="668">
                  <c:v>-0.4620441886012891</c:v>
                </c:pt>
                <c:pt idx="669">
                  <c:v>-0.4620441886012891</c:v>
                </c:pt>
                <c:pt idx="670">
                  <c:v>-0.46994237985943083</c:v>
                </c:pt>
                <c:pt idx="671">
                  <c:v>-0.4620441886012891</c:v>
                </c:pt>
                <c:pt idx="672">
                  <c:v>-0.4620441886012891</c:v>
                </c:pt>
                <c:pt idx="673">
                  <c:v>-0.46994237985943083</c:v>
                </c:pt>
                <c:pt idx="674">
                  <c:v>-0.4620441886012891</c:v>
                </c:pt>
                <c:pt idx="675">
                  <c:v>-0.4620441886012891</c:v>
                </c:pt>
                <c:pt idx="676">
                  <c:v>-0.4620441886012891</c:v>
                </c:pt>
                <c:pt idx="677">
                  <c:v>-0.4620441886012891</c:v>
                </c:pt>
                <c:pt idx="678">
                  <c:v>-0.4620441886012891</c:v>
                </c:pt>
                <c:pt idx="679">
                  <c:v>-0.46994237985943083</c:v>
                </c:pt>
                <c:pt idx="680">
                  <c:v>-0.46994237985943083</c:v>
                </c:pt>
                <c:pt idx="681">
                  <c:v>-0.46994237985943083</c:v>
                </c:pt>
                <c:pt idx="682">
                  <c:v>-0.4620441886012891</c:v>
                </c:pt>
                <c:pt idx="683">
                  <c:v>-0.45414599734314742</c:v>
                </c:pt>
                <c:pt idx="684">
                  <c:v>-0.46994237985943083</c:v>
                </c:pt>
                <c:pt idx="685">
                  <c:v>-0.4620441886012891</c:v>
                </c:pt>
                <c:pt idx="686">
                  <c:v>-0.45414599734314742</c:v>
                </c:pt>
                <c:pt idx="687">
                  <c:v>-0.4620441886012891</c:v>
                </c:pt>
                <c:pt idx="688">
                  <c:v>-0.45414599734314742</c:v>
                </c:pt>
                <c:pt idx="689">
                  <c:v>-0.4620441886012891</c:v>
                </c:pt>
                <c:pt idx="690">
                  <c:v>-0.46994237985943083</c:v>
                </c:pt>
                <c:pt idx="691">
                  <c:v>-0.4620441886012891</c:v>
                </c:pt>
                <c:pt idx="692">
                  <c:v>-0.4620441886012891</c:v>
                </c:pt>
                <c:pt idx="693">
                  <c:v>-0.4620441886012891</c:v>
                </c:pt>
                <c:pt idx="694">
                  <c:v>-0.4620441886012891</c:v>
                </c:pt>
                <c:pt idx="695">
                  <c:v>-0.45414599734314742</c:v>
                </c:pt>
                <c:pt idx="696">
                  <c:v>-0.4620441886012891</c:v>
                </c:pt>
                <c:pt idx="697">
                  <c:v>-0.4620441886012891</c:v>
                </c:pt>
                <c:pt idx="698">
                  <c:v>-0.4620441886012891</c:v>
                </c:pt>
                <c:pt idx="699">
                  <c:v>-0.4620441886012891</c:v>
                </c:pt>
                <c:pt idx="700">
                  <c:v>-0.45414599734314742</c:v>
                </c:pt>
                <c:pt idx="701">
                  <c:v>-0.45414599734314742</c:v>
                </c:pt>
                <c:pt idx="702">
                  <c:v>-0.45414599734314742</c:v>
                </c:pt>
                <c:pt idx="703">
                  <c:v>-0.45414599734314742</c:v>
                </c:pt>
                <c:pt idx="704">
                  <c:v>-0.45414599734314742</c:v>
                </c:pt>
                <c:pt idx="705">
                  <c:v>-0.45414599734314742</c:v>
                </c:pt>
                <c:pt idx="706">
                  <c:v>-0.45414599734314742</c:v>
                </c:pt>
                <c:pt idx="707">
                  <c:v>-0.45414599734314742</c:v>
                </c:pt>
                <c:pt idx="708">
                  <c:v>-0.45414599734314742</c:v>
                </c:pt>
                <c:pt idx="709">
                  <c:v>-0.45414599734314742</c:v>
                </c:pt>
                <c:pt idx="710">
                  <c:v>-0.45414599734314742</c:v>
                </c:pt>
                <c:pt idx="711">
                  <c:v>-0.45414599734314742</c:v>
                </c:pt>
                <c:pt idx="712">
                  <c:v>-0.44624780608500575</c:v>
                </c:pt>
                <c:pt idx="713">
                  <c:v>-0.45414599734314742</c:v>
                </c:pt>
                <c:pt idx="714">
                  <c:v>-0.44624780608500575</c:v>
                </c:pt>
                <c:pt idx="715">
                  <c:v>-0.44624780608500575</c:v>
                </c:pt>
                <c:pt idx="716">
                  <c:v>-0.44624780608500575</c:v>
                </c:pt>
                <c:pt idx="717">
                  <c:v>-0.45414599734314742</c:v>
                </c:pt>
                <c:pt idx="718">
                  <c:v>-0.44624780608500575</c:v>
                </c:pt>
                <c:pt idx="719">
                  <c:v>-0.44624780608500575</c:v>
                </c:pt>
                <c:pt idx="720">
                  <c:v>-0.44624780608500575</c:v>
                </c:pt>
                <c:pt idx="721">
                  <c:v>-0.44624780608500575</c:v>
                </c:pt>
                <c:pt idx="722">
                  <c:v>-0.44624780608500575</c:v>
                </c:pt>
                <c:pt idx="723">
                  <c:v>-0.44624780608500575</c:v>
                </c:pt>
                <c:pt idx="724">
                  <c:v>-0.43834961482686402</c:v>
                </c:pt>
                <c:pt idx="725">
                  <c:v>-0.44624780608500575</c:v>
                </c:pt>
                <c:pt idx="726">
                  <c:v>-0.44624780608500575</c:v>
                </c:pt>
                <c:pt idx="727">
                  <c:v>-0.43834961482686402</c:v>
                </c:pt>
                <c:pt idx="728">
                  <c:v>-0.43834961482686402</c:v>
                </c:pt>
                <c:pt idx="729">
                  <c:v>-0.43834961482686402</c:v>
                </c:pt>
                <c:pt idx="730">
                  <c:v>-0.43834961482686402</c:v>
                </c:pt>
                <c:pt idx="731">
                  <c:v>-0.43045142356872235</c:v>
                </c:pt>
                <c:pt idx="732">
                  <c:v>-0.43834961482686402</c:v>
                </c:pt>
                <c:pt idx="733">
                  <c:v>-0.43834961482686402</c:v>
                </c:pt>
                <c:pt idx="734">
                  <c:v>-0.43045142356872235</c:v>
                </c:pt>
                <c:pt idx="735">
                  <c:v>-0.43045142356872235</c:v>
                </c:pt>
                <c:pt idx="736">
                  <c:v>-0.43045142356872235</c:v>
                </c:pt>
                <c:pt idx="737">
                  <c:v>-0.43045142356872235</c:v>
                </c:pt>
                <c:pt idx="738">
                  <c:v>-0.42255323231058067</c:v>
                </c:pt>
                <c:pt idx="739">
                  <c:v>-0.42255323231058067</c:v>
                </c:pt>
                <c:pt idx="740">
                  <c:v>-0.42255323231058067</c:v>
                </c:pt>
                <c:pt idx="741">
                  <c:v>-0.42255323231058067</c:v>
                </c:pt>
                <c:pt idx="742">
                  <c:v>-0.42255323231058067</c:v>
                </c:pt>
                <c:pt idx="743">
                  <c:v>-0.42255323231058067</c:v>
                </c:pt>
                <c:pt idx="744">
                  <c:v>-0.41465504105243894</c:v>
                </c:pt>
                <c:pt idx="745">
                  <c:v>-0.41465504105243894</c:v>
                </c:pt>
                <c:pt idx="746">
                  <c:v>-0.41465504105243894</c:v>
                </c:pt>
                <c:pt idx="747">
                  <c:v>-0.41465504105243894</c:v>
                </c:pt>
                <c:pt idx="748">
                  <c:v>-0.40675684979429727</c:v>
                </c:pt>
                <c:pt idx="749">
                  <c:v>-0.40675684979429727</c:v>
                </c:pt>
                <c:pt idx="750">
                  <c:v>-0.41465504105243894</c:v>
                </c:pt>
                <c:pt idx="751">
                  <c:v>-0.40675684979429727</c:v>
                </c:pt>
                <c:pt idx="752">
                  <c:v>-0.39885865853615554</c:v>
                </c:pt>
                <c:pt idx="753">
                  <c:v>-0.39885865853615554</c:v>
                </c:pt>
                <c:pt idx="754">
                  <c:v>-0.39885865853615554</c:v>
                </c:pt>
                <c:pt idx="755">
                  <c:v>-0.39885865853615554</c:v>
                </c:pt>
                <c:pt idx="756">
                  <c:v>-0.39096046727801387</c:v>
                </c:pt>
                <c:pt idx="757">
                  <c:v>-0.39096046727801387</c:v>
                </c:pt>
                <c:pt idx="758">
                  <c:v>-0.38306227601987219</c:v>
                </c:pt>
                <c:pt idx="759">
                  <c:v>-0.38306227601987219</c:v>
                </c:pt>
                <c:pt idx="760">
                  <c:v>-0.38306227601987219</c:v>
                </c:pt>
                <c:pt idx="761">
                  <c:v>-0.38306227601987219</c:v>
                </c:pt>
                <c:pt idx="762">
                  <c:v>-0.37516408476173047</c:v>
                </c:pt>
                <c:pt idx="763">
                  <c:v>-0.37516408476173047</c:v>
                </c:pt>
                <c:pt idx="764">
                  <c:v>-0.36726589350358879</c:v>
                </c:pt>
                <c:pt idx="765">
                  <c:v>-0.36726589350358879</c:v>
                </c:pt>
                <c:pt idx="766">
                  <c:v>-0.35936770224544706</c:v>
                </c:pt>
                <c:pt idx="767">
                  <c:v>-0.35936770224544706</c:v>
                </c:pt>
                <c:pt idx="768">
                  <c:v>-0.35936770224544706</c:v>
                </c:pt>
                <c:pt idx="769">
                  <c:v>-0.35146951098730539</c:v>
                </c:pt>
                <c:pt idx="770">
                  <c:v>-0.34357131972916372</c:v>
                </c:pt>
                <c:pt idx="771">
                  <c:v>-0.34357131972916372</c:v>
                </c:pt>
                <c:pt idx="772">
                  <c:v>-0.33567312847102204</c:v>
                </c:pt>
                <c:pt idx="773">
                  <c:v>-0.33567312847102204</c:v>
                </c:pt>
                <c:pt idx="774">
                  <c:v>-0.32777493721288031</c:v>
                </c:pt>
                <c:pt idx="775">
                  <c:v>-0.32777493721288031</c:v>
                </c:pt>
                <c:pt idx="776">
                  <c:v>-0.31987674595473864</c:v>
                </c:pt>
                <c:pt idx="777">
                  <c:v>-0.31987674595473864</c:v>
                </c:pt>
                <c:pt idx="778">
                  <c:v>-0.31197855469659691</c:v>
                </c:pt>
                <c:pt idx="779">
                  <c:v>-0.30408036343845524</c:v>
                </c:pt>
                <c:pt idx="780">
                  <c:v>-0.30408036343845524</c:v>
                </c:pt>
                <c:pt idx="781">
                  <c:v>-0.29618217218031356</c:v>
                </c:pt>
                <c:pt idx="782">
                  <c:v>-0.29618217218031356</c:v>
                </c:pt>
                <c:pt idx="783">
                  <c:v>-0.28038578966403016</c:v>
                </c:pt>
                <c:pt idx="784">
                  <c:v>-0.28038578966403016</c:v>
                </c:pt>
                <c:pt idx="785">
                  <c:v>-0.27248759840588843</c:v>
                </c:pt>
                <c:pt idx="786">
                  <c:v>-0.27248759840588843</c:v>
                </c:pt>
                <c:pt idx="787">
                  <c:v>-0.26458940714774676</c:v>
                </c:pt>
                <c:pt idx="788">
                  <c:v>-0.25669121588960508</c:v>
                </c:pt>
                <c:pt idx="789">
                  <c:v>-0.25669121588960508</c:v>
                </c:pt>
                <c:pt idx="790">
                  <c:v>-0.24089483337332168</c:v>
                </c:pt>
                <c:pt idx="791">
                  <c:v>-0.23299664211517998</c:v>
                </c:pt>
                <c:pt idx="792">
                  <c:v>-0.22509845085703828</c:v>
                </c:pt>
                <c:pt idx="793">
                  <c:v>-0.21720025959889658</c:v>
                </c:pt>
                <c:pt idx="794">
                  <c:v>-0.20930206834075488</c:v>
                </c:pt>
                <c:pt idx="795">
                  <c:v>-0.2014038770826132</c:v>
                </c:pt>
                <c:pt idx="796">
                  <c:v>-0.1935056858244715</c:v>
                </c:pt>
                <c:pt idx="797">
                  <c:v>-0.1856074945663298</c:v>
                </c:pt>
                <c:pt idx="798">
                  <c:v>-0.16981111205004643</c:v>
                </c:pt>
                <c:pt idx="799">
                  <c:v>-0.16191292079190472</c:v>
                </c:pt>
                <c:pt idx="800">
                  <c:v>-0.15401472953376302</c:v>
                </c:pt>
                <c:pt idx="801">
                  <c:v>-0.13821834701747965</c:v>
                </c:pt>
                <c:pt idx="802">
                  <c:v>-0.12242196450119625</c:v>
                </c:pt>
                <c:pt idx="803">
                  <c:v>-0.11452377324305457</c:v>
                </c:pt>
                <c:pt idx="804">
                  <c:v>-9.8727390726771169E-2</c:v>
                </c:pt>
                <c:pt idx="805">
                  <c:v>-8.293100821048778E-2</c:v>
                </c:pt>
                <c:pt idx="806">
                  <c:v>-6.7134625694204392E-2</c:v>
                </c:pt>
                <c:pt idx="807">
                  <c:v>-5.1338243177921003E-2</c:v>
                </c:pt>
                <c:pt idx="808">
                  <c:v>-3.5541860661637614E-2</c:v>
                </c:pt>
                <c:pt idx="809">
                  <c:v>-1.1847286887212531E-2</c:v>
                </c:pt>
                <c:pt idx="810">
                  <c:v>3.9490956290708576E-3</c:v>
                </c:pt>
                <c:pt idx="811">
                  <c:v>1.9745478145354246E-2</c:v>
                </c:pt>
                <c:pt idx="812">
                  <c:v>3.5541860661637635E-2</c:v>
                </c:pt>
                <c:pt idx="813">
                  <c:v>5.9236434436062725E-2</c:v>
                </c:pt>
                <c:pt idx="814">
                  <c:v>8.2931008210487822E-2</c:v>
                </c:pt>
                <c:pt idx="815">
                  <c:v>0.1066255819849129</c:v>
                </c:pt>
                <c:pt idx="816">
                  <c:v>0.13032015575933797</c:v>
                </c:pt>
                <c:pt idx="817">
                  <c:v>0.15401472953376305</c:v>
                </c:pt>
                <c:pt idx="818">
                  <c:v>0.18560749456632986</c:v>
                </c:pt>
                <c:pt idx="819">
                  <c:v>0.20140387708261326</c:v>
                </c:pt>
                <c:pt idx="820">
                  <c:v>0.23299664211518001</c:v>
                </c:pt>
                <c:pt idx="821">
                  <c:v>0.24879302463146341</c:v>
                </c:pt>
                <c:pt idx="822">
                  <c:v>0.27248759840588849</c:v>
                </c:pt>
                <c:pt idx="823">
                  <c:v>0.29618217218031356</c:v>
                </c:pt>
                <c:pt idx="824">
                  <c:v>0.31987674595473864</c:v>
                </c:pt>
                <c:pt idx="825">
                  <c:v>0.33567312847102204</c:v>
                </c:pt>
                <c:pt idx="826">
                  <c:v>0.35936770224544712</c:v>
                </c:pt>
                <c:pt idx="827">
                  <c:v>0.37516408476173052</c:v>
                </c:pt>
                <c:pt idx="828">
                  <c:v>0.38306227601987225</c:v>
                </c:pt>
                <c:pt idx="829">
                  <c:v>0.39885865853615565</c:v>
                </c:pt>
                <c:pt idx="830">
                  <c:v>0.40675684979429733</c:v>
                </c:pt>
                <c:pt idx="831">
                  <c:v>0.42255323231058073</c:v>
                </c:pt>
                <c:pt idx="832">
                  <c:v>0.42255323231058073</c:v>
                </c:pt>
                <c:pt idx="833">
                  <c:v>0.42255323231058073</c:v>
                </c:pt>
                <c:pt idx="834">
                  <c:v>0.4304514235687224</c:v>
                </c:pt>
                <c:pt idx="835">
                  <c:v>0.43834961482686408</c:v>
                </c:pt>
                <c:pt idx="836">
                  <c:v>0.43834961482686408</c:v>
                </c:pt>
                <c:pt idx="837">
                  <c:v>0.43834961482686408</c:v>
                </c:pt>
                <c:pt idx="838">
                  <c:v>0.44624780608500575</c:v>
                </c:pt>
                <c:pt idx="839">
                  <c:v>0.44624780608500575</c:v>
                </c:pt>
                <c:pt idx="840">
                  <c:v>0.44624780608500575</c:v>
                </c:pt>
                <c:pt idx="841">
                  <c:v>0.44624780608500575</c:v>
                </c:pt>
                <c:pt idx="842">
                  <c:v>0.45414599734314748</c:v>
                </c:pt>
                <c:pt idx="843">
                  <c:v>0.44624780608500575</c:v>
                </c:pt>
                <c:pt idx="844">
                  <c:v>0.45414599734314748</c:v>
                </c:pt>
                <c:pt idx="845">
                  <c:v>0.45414599734314748</c:v>
                </c:pt>
                <c:pt idx="846">
                  <c:v>0.44624780608500575</c:v>
                </c:pt>
                <c:pt idx="847">
                  <c:v>0.45414599734314748</c:v>
                </c:pt>
                <c:pt idx="848">
                  <c:v>0.45414599734314748</c:v>
                </c:pt>
                <c:pt idx="849">
                  <c:v>0.45414599734314748</c:v>
                </c:pt>
                <c:pt idx="850">
                  <c:v>0.45414599734314748</c:v>
                </c:pt>
                <c:pt idx="851">
                  <c:v>0.45414599734314748</c:v>
                </c:pt>
                <c:pt idx="852">
                  <c:v>0.45414599734314748</c:v>
                </c:pt>
                <c:pt idx="853">
                  <c:v>0.45414599734314748</c:v>
                </c:pt>
                <c:pt idx="854">
                  <c:v>0.45414599734314748</c:v>
                </c:pt>
                <c:pt idx="855">
                  <c:v>0.45414599734314748</c:v>
                </c:pt>
                <c:pt idx="856">
                  <c:v>0.45414599734314748</c:v>
                </c:pt>
                <c:pt idx="857">
                  <c:v>0.45414599734314748</c:v>
                </c:pt>
                <c:pt idx="858">
                  <c:v>0.45414599734314748</c:v>
                </c:pt>
                <c:pt idx="859">
                  <c:v>0.45414599734314748</c:v>
                </c:pt>
                <c:pt idx="860">
                  <c:v>0.45414599734314748</c:v>
                </c:pt>
                <c:pt idx="861">
                  <c:v>0.45414599734314748</c:v>
                </c:pt>
                <c:pt idx="862">
                  <c:v>0.45414599734314748</c:v>
                </c:pt>
                <c:pt idx="863">
                  <c:v>0.45414599734314748</c:v>
                </c:pt>
                <c:pt idx="864">
                  <c:v>0.45414599734314748</c:v>
                </c:pt>
                <c:pt idx="865">
                  <c:v>0.45414599734314748</c:v>
                </c:pt>
                <c:pt idx="866">
                  <c:v>0.45414599734314748</c:v>
                </c:pt>
                <c:pt idx="867">
                  <c:v>0.46204418860128921</c:v>
                </c:pt>
                <c:pt idx="868">
                  <c:v>0.45414599734314748</c:v>
                </c:pt>
                <c:pt idx="869">
                  <c:v>0.46204418860128921</c:v>
                </c:pt>
                <c:pt idx="870">
                  <c:v>0.45414599734314748</c:v>
                </c:pt>
                <c:pt idx="871">
                  <c:v>0.45414599734314748</c:v>
                </c:pt>
                <c:pt idx="872">
                  <c:v>0.46204418860128921</c:v>
                </c:pt>
                <c:pt idx="873">
                  <c:v>0.45414599734314748</c:v>
                </c:pt>
                <c:pt idx="874">
                  <c:v>0.46204418860128921</c:v>
                </c:pt>
                <c:pt idx="875">
                  <c:v>0.46204418860128921</c:v>
                </c:pt>
                <c:pt idx="876">
                  <c:v>0.45414599734314748</c:v>
                </c:pt>
                <c:pt idx="877">
                  <c:v>0.45414599734314748</c:v>
                </c:pt>
                <c:pt idx="878">
                  <c:v>0.45414599734314748</c:v>
                </c:pt>
                <c:pt idx="879">
                  <c:v>0.46204418860128921</c:v>
                </c:pt>
                <c:pt idx="880">
                  <c:v>0.45414599734314748</c:v>
                </c:pt>
                <c:pt idx="881">
                  <c:v>0.46204418860128921</c:v>
                </c:pt>
                <c:pt idx="882">
                  <c:v>0.45414599734314748</c:v>
                </c:pt>
                <c:pt idx="883">
                  <c:v>0.45414599734314748</c:v>
                </c:pt>
                <c:pt idx="884">
                  <c:v>0.46204418860128921</c:v>
                </c:pt>
                <c:pt idx="885">
                  <c:v>0.46204418860128921</c:v>
                </c:pt>
                <c:pt idx="886">
                  <c:v>0.46204418860128921</c:v>
                </c:pt>
                <c:pt idx="887">
                  <c:v>0.45414599734314748</c:v>
                </c:pt>
                <c:pt idx="888">
                  <c:v>0.45414599734314748</c:v>
                </c:pt>
                <c:pt idx="889">
                  <c:v>0.46204418860128921</c:v>
                </c:pt>
                <c:pt idx="890">
                  <c:v>0.46204418860128921</c:v>
                </c:pt>
                <c:pt idx="891">
                  <c:v>0.46204418860128921</c:v>
                </c:pt>
                <c:pt idx="892">
                  <c:v>0.45414599734314748</c:v>
                </c:pt>
                <c:pt idx="893">
                  <c:v>0.46204418860128921</c:v>
                </c:pt>
                <c:pt idx="894">
                  <c:v>0.45414599734314748</c:v>
                </c:pt>
                <c:pt idx="895">
                  <c:v>0.45414599734314748</c:v>
                </c:pt>
                <c:pt idx="896">
                  <c:v>0.46204418860128921</c:v>
                </c:pt>
                <c:pt idx="897">
                  <c:v>0.45414599734314748</c:v>
                </c:pt>
                <c:pt idx="898">
                  <c:v>0.46204418860128921</c:v>
                </c:pt>
                <c:pt idx="899">
                  <c:v>0.46204418860128921</c:v>
                </c:pt>
                <c:pt idx="900">
                  <c:v>0.46204418860128921</c:v>
                </c:pt>
                <c:pt idx="901">
                  <c:v>0.45414599734314748</c:v>
                </c:pt>
                <c:pt idx="902">
                  <c:v>0.45414599734314748</c:v>
                </c:pt>
                <c:pt idx="903">
                  <c:v>0.45414599734314748</c:v>
                </c:pt>
                <c:pt idx="904">
                  <c:v>0.45414599734314748</c:v>
                </c:pt>
                <c:pt idx="905">
                  <c:v>0.45414599734314748</c:v>
                </c:pt>
                <c:pt idx="906">
                  <c:v>0.46204418860128921</c:v>
                </c:pt>
                <c:pt idx="907">
                  <c:v>0.45414599734314748</c:v>
                </c:pt>
                <c:pt idx="908">
                  <c:v>0.45414599734314748</c:v>
                </c:pt>
                <c:pt idx="909">
                  <c:v>0.45414599734314748</c:v>
                </c:pt>
                <c:pt idx="910">
                  <c:v>0.45414599734314748</c:v>
                </c:pt>
                <c:pt idx="911">
                  <c:v>0.45414599734314748</c:v>
                </c:pt>
                <c:pt idx="912">
                  <c:v>0.45414599734314748</c:v>
                </c:pt>
                <c:pt idx="913">
                  <c:v>0.45414599734314748</c:v>
                </c:pt>
                <c:pt idx="914">
                  <c:v>0.45414599734314748</c:v>
                </c:pt>
                <c:pt idx="915">
                  <c:v>0.45414599734314748</c:v>
                </c:pt>
                <c:pt idx="916">
                  <c:v>0.45414599734314748</c:v>
                </c:pt>
                <c:pt idx="917">
                  <c:v>0.45414599734314748</c:v>
                </c:pt>
                <c:pt idx="918">
                  <c:v>0.44624780608500575</c:v>
                </c:pt>
                <c:pt idx="919">
                  <c:v>0.45414599734314748</c:v>
                </c:pt>
                <c:pt idx="920">
                  <c:v>0.45414599734314748</c:v>
                </c:pt>
                <c:pt idx="921">
                  <c:v>0.45414599734314748</c:v>
                </c:pt>
                <c:pt idx="922">
                  <c:v>0.45414599734314748</c:v>
                </c:pt>
                <c:pt idx="923">
                  <c:v>0.44624780608500575</c:v>
                </c:pt>
                <c:pt idx="924">
                  <c:v>0.45414599734314748</c:v>
                </c:pt>
                <c:pt idx="925">
                  <c:v>0.45414599734314748</c:v>
                </c:pt>
                <c:pt idx="926">
                  <c:v>0.45414599734314748</c:v>
                </c:pt>
                <c:pt idx="927">
                  <c:v>0.45414599734314748</c:v>
                </c:pt>
                <c:pt idx="928">
                  <c:v>0.45414599734314748</c:v>
                </c:pt>
                <c:pt idx="929">
                  <c:v>0.44624780608500575</c:v>
                </c:pt>
                <c:pt idx="930">
                  <c:v>0.45414599734314748</c:v>
                </c:pt>
                <c:pt idx="931">
                  <c:v>0.45414599734314748</c:v>
                </c:pt>
                <c:pt idx="932">
                  <c:v>0.45414599734314748</c:v>
                </c:pt>
                <c:pt idx="933">
                  <c:v>0.45414599734314748</c:v>
                </c:pt>
                <c:pt idx="934">
                  <c:v>0.44624780608500575</c:v>
                </c:pt>
                <c:pt idx="935">
                  <c:v>0.45414599734314748</c:v>
                </c:pt>
                <c:pt idx="936">
                  <c:v>0.44624780608500575</c:v>
                </c:pt>
                <c:pt idx="937">
                  <c:v>0.44624780608500575</c:v>
                </c:pt>
                <c:pt idx="938">
                  <c:v>0.44624780608500575</c:v>
                </c:pt>
                <c:pt idx="939">
                  <c:v>0.43834961482686408</c:v>
                </c:pt>
                <c:pt idx="940">
                  <c:v>0.44624780608500575</c:v>
                </c:pt>
                <c:pt idx="941">
                  <c:v>0.43834961482686408</c:v>
                </c:pt>
                <c:pt idx="942">
                  <c:v>0.44624780608500575</c:v>
                </c:pt>
                <c:pt idx="943">
                  <c:v>0.43834961482686408</c:v>
                </c:pt>
                <c:pt idx="944">
                  <c:v>0.43834961482686408</c:v>
                </c:pt>
                <c:pt idx="945">
                  <c:v>0.43834961482686408</c:v>
                </c:pt>
                <c:pt idx="946">
                  <c:v>0.43834961482686408</c:v>
                </c:pt>
                <c:pt idx="947">
                  <c:v>0.43834961482686408</c:v>
                </c:pt>
                <c:pt idx="948">
                  <c:v>0.4304514235687224</c:v>
                </c:pt>
                <c:pt idx="949">
                  <c:v>0.4304514235687224</c:v>
                </c:pt>
                <c:pt idx="950">
                  <c:v>0.4304514235687224</c:v>
                </c:pt>
                <c:pt idx="951">
                  <c:v>0.4304514235687224</c:v>
                </c:pt>
                <c:pt idx="952">
                  <c:v>0.4304514235687224</c:v>
                </c:pt>
                <c:pt idx="953">
                  <c:v>0.4304514235687224</c:v>
                </c:pt>
                <c:pt idx="954">
                  <c:v>0.42255323231058073</c:v>
                </c:pt>
                <c:pt idx="955">
                  <c:v>0.42255323231058073</c:v>
                </c:pt>
                <c:pt idx="956">
                  <c:v>0.4304514235687224</c:v>
                </c:pt>
                <c:pt idx="957">
                  <c:v>0.42255323231058073</c:v>
                </c:pt>
                <c:pt idx="958">
                  <c:v>0.414655041052439</c:v>
                </c:pt>
                <c:pt idx="959">
                  <c:v>0.42255323231058073</c:v>
                </c:pt>
                <c:pt idx="960">
                  <c:v>0.414655041052439</c:v>
                </c:pt>
                <c:pt idx="961">
                  <c:v>0.414655041052439</c:v>
                </c:pt>
                <c:pt idx="962">
                  <c:v>0.414655041052439</c:v>
                </c:pt>
                <c:pt idx="963">
                  <c:v>0.414655041052439</c:v>
                </c:pt>
                <c:pt idx="964">
                  <c:v>0.414655041052439</c:v>
                </c:pt>
                <c:pt idx="965">
                  <c:v>0.414655041052439</c:v>
                </c:pt>
                <c:pt idx="966">
                  <c:v>0.40675684979429733</c:v>
                </c:pt>
                <c:pt idx="967">
                  <c:v>0.40675684979429733</c:v>
                </c:pt>
                <c:pt idx="968">
                  <c:v>0.40675684979429733</c:v>
                </c:pt>
                <c:pt idx="969">
                  <c:v>0.40675684979429733</c:v>
                </c:pt>
                <c:pt idx="970">
                  <c:v>0.39885865853615565</c:v>
                </c:pt>
                <c:pt idx="971">
                  <c:v>0.39885865853615565</c:v>
                </c:pt>
                <c:pt idx="972">
                  <c:v>0.39885865853615565</c:v>
                </c:pt>
                <c:pt idx="973">
                  <c:v>0.39885865853615565</c:v>
                </c:pt>
                <c:pt idx="974">
                  <c:v>0.39096046727801392</c:v>
                </c:pt>
                <c:pt idx="975">
                  <c:v>0.39096046727801392</c:v>
                </c:pt>
                <c:pt idx="976">
                  <c:v>0.39096046727801392</c:v>
                </c:pt>
                <c:pt idx="977">
                  <c:v>0.38306227601987225</c:v>
                </c:pt>
                <c:pt idx="978">
                  <c:v>0.38306227601987225</c:v>
                </c:pt>
                <c:pt idx="979">
                  <c:v>0.38306227601987225</c:v>
                </c:pt>
                <c:pt idx="980">
                  <c:v>0.37516408476173052</c:v>
                </c:pt>
                <c:pt idx="981">
                  <c:v>0.37516408476173052</c:v>
                </c:pt>
                <c:pt idx="982">
                  <c:v>0.37516408476173052</c:v>
                </c:pt>
                <c:pt idx="983">
                  <c:v>0.37516408476173052</c:v>
                </c:pt>
                <c:pt idx="984">
                  <c:v>0.36726589350358879</c:v>
                </c:pt>
                <c:pt idx="985">
                  <c:v>0.35936770224544712</c:v>
                </c:pt>
                <c:pt idx="986">
                  <c:v>0.35936770224544712</c:v>
                </c:pt>
                <c:pt idx="987">
                  <c:v>0.35936770224544712</c:v>
                </c:pt>
                <c:pt idx="988">
                  <c:v>0.35936770224544712</c:v>
                </c:pt>
                <c:pt idx="989">
                  <c:v>0.35146951098730544</c:v>
                </c:pt>
                <c:pt idx="990">
                  <c:v>0.34357131972916372</c:v>
                </c:pt>
                <c:pt idx="991">
                  <c:v>0.33567312847102204</c:v>
                </c:pt>
                <c:pt idx="992">
                  <c:v>0.33567312847102204</c:v>
                </c:pt>
                <c:pt idx="993">
                  <c:v>0.33567312847102204</c:v>
                </c:pt>
                <c:pt idx="994">
                  <c:v>0.32777493721288037</c:v>
                </c:pt>
                <c:pt idx="995">
                  <c:v>0.31987674595473864</c:v>
                </c:pt>
                <c:pt idx="996">
                  <c:v>0.31987674595473864</c:v>
                </c:pt>
                <c:pt idx="997">
                  <c:v>0.31987674595473864</c:v>
                </c:pt>
                <c:pt idx="998">
                  <c:v>0.30408036343845529</c:v>
                </c:pt>
                <c:pt idx="999">
                  <c:v>0.30408036343845529</c:v>
                </c:pt>
                <c:pt idx="1000">
                  <c:v>0.30408036343845529</c:v>
                </c:pt>
                <c:pt idx="1001">
                  <c:v>0.30408036343845529</c:v>
                </c:pt>
                <c:pt idx="1002">
                  <c:v>0.28828398092217189</c:v>
                </c:pt>
                <c:pt idx="1003">
                  <c:v>0.28828398092217189</c:v>
                </c:pt>
                <c:pt idx="1004">
                  <c:v>0.28038578966403016</c:v>
                </c:pt>
                <c:pt idx="1005">
                  <c:v>0.27248759840588849</c:v>
                </c:pt>
                <c:pt idx="1006">
                  <c:v>0.27248759840588849</c:v>
                </c:pt>
                <c:pt idx="1007">
                  <c:v>0.25669121588960508</c:v>
                </c:pt>
                <c:pt idx="1008">
                  <c:v>0.24879302463146341</c:v>
                </c:pt>
                <c:pt idx="1009">
                  <c:v>0.24879302463146341</c:v>
                </c:pt>
                <c:pt idx="1010">
                  <c:v>0.24089483337332168</c:v>
                </c:pt>
                <c:pt idx="1011">
                  <c:v>0.23299664211518001</c:v>
                </c:pt>
                <c:pt idx="1012">
                  <c:v>0.22509845085703833</c:v>
                </c:pt>
                <c:pt idx="1013">
                  <c:v>0.21720025959889666</c:v>
                </c:pt>
                <c:pt idx="1014">
                  <c:v>0.20930206834075493</c:v>
                </c:pt>
                <c:pt idx="1015">
                  <c:v>0.20140387708261326</c:v>
                </c:pt>
                <c:pt idx="1016">
                  <c:v>0.19350568582447153</c:v>
                </c:pt>
                <c:pt idx="1017">
                  <c:v>0.18560749456632986</c:v>
                </c:pt>
                <c:pt idx="1018">
                  <c:v>0.17770930330818815</c:v>
                </c:pt>
                <c:pt idx="1019">
                  <c:v>0.16191292079190478</c:v>
                </c:pt>
                <c:pt idx="1020">
                  <c:v>0.15401472953376305</c:v>
                </c:pt>
                <c:pt idx="1021">
                  <c:v>0.14611653827562138</c:v>
                </c:pt>
                <c:pt idx="1022">
                  <c:v>0.13821834701747968</c:v>
                </c:pt>
                <c:pt idx="1023">
                  <c:v>0.1224219645011963</c:v>
                </c:pt>
                <c:pt idx="1024">
                  <c:v>0.1066255819849129</c:v>
                </c:pt>
                <c:pt idx="1025">
                  <c:v>9.0829199468629496E-2</c:v>
                </c:pt>
                <c:pt idx="1026">
                  <c:v>7.5032816952346121E-2</c:v>
                </c:pt>
                <c:pt idx="1027">
                  <c:v>5.9236434436062725E-2</c:v>
                </c:pt>
                <c:pt idx="1028">
                  <c:v>4.3440051919779336E-2</c:v>
                </c:pt>
                <c:pt idx="1029">
                  <c:v>2.7643669403495948E-2</c:v>
                </c:pt>
                <c:pt idx="1030">
                  <c:v>1.1847286887212559E-2</c:v>
                </c:pt>
                <c:pt idx="1031">
                  <c:v>-1.1847286887212531E-2</c:v>
                </c:pt>
                <c:pt idx="1032">
                  <c:v>-2.764366940349592E-2</c:v>
                </c:pt>
                <c:pt idx="1033">
                  <c:v>-5.1338243177921003E-2</c:v>
                </c:pt>
                <c:pt idx="1034">
                  <c:v>-7.5032816952346093E-2</c:v>
                </c:pt>
                <c:pt idx="1035">
                  <c:v>-9.0829199468629468E-2</c:v>
                </c:pt>
                <c:pt idx="1036">
                  <c:v>-0.11452377324305457</c:v>
                </c:pt>
                <c:pt idx="1037">
                  <c:v>-0.13821834701747965</c:v>
                </c:pt>
                <c:pt idx="1038">
                  <c:v>-0.16981111205004643</c:v>
                </c:pt>
                <c:pt idx="1039">
                  <c:v>-0.1856074945663298</c:v>
                </c:pt>
                <c:pt idx="1040">
                  <c:v>-0.2014038770826132</c:v>
                </c:pt>
                <c:pt idx="1041">
                  <c:v>-0.23299664211517998</c:v>
                </c:pt>
                <c:pt idx="1042">
                  <c:v>-0.25669121588960508</c:v>
                </c:pt>
                <c:pt idx="1043">
                  <c:v>-0.28038578966403016</c:v>
                </c:pt>
                <c:pt idx="1044">
                  <c:v>-0.30408036343845524</c:v>
                </c:pt>
                <c:pt idx="1045">
                  <c:v>-0.31987674595473864</c:v>
                </c:pt>
                <c:pt idx="1046">
                  <c:v>-0.35146951098730539</c:v>
                </c:pt>
                <c:pt idx="1047">
                  <c:v>-0.36726589350358879</c:v>
                </c:pt>
                <c:pt idx="1048">
                  <c:v>-0.38306227601987219</c:v>
                </c:pt>
                <c:pt idx="1049">
                  <c:v>-0.39096046727801387</c:v>
                </c:pt>
                <c:pt idx="1050">
                  <c:v>-0.40675684979429727</c:v>
                </c:pt>
                <c:pt idx="1051">
                  <c:v>-0.42255323231058067</c:v>
                </c:pt>
                <c:pt idx="1052">
                  <c:v>-0.42255323231058067</c:v>
                </c:pt>
                <c:pt idx="1053">
                  <c:v>-0.43045142356872235</c:v>
                </c:pt>
                <c:pt idx="1054">
                  <c:v>-0.43834961482686402</c:v>
                </c:pt>
                <c:pt idx="1055">
                  <c:v>-0.43834961482686402</c:v>
                </c:pt>
                <c:pt idx="1056">
                  <c:v>-0.43834961482686402</c:v>
                </c:pt>
                <c:pt idx="1057">
                  <c:v>-0.44624780608500575</c:v>
                </c:pt>
                <c:pt idx="1058">
                  <c:v>-0.44624780608500575</c:v>
                </c:pt>
                <c:pt idx="1059">
                  <c:v>-0.44624780608500575</c:v>
                </c:pt>
                <c:pt idx="1060">
                  <c:v>-0.45414599734314742</c:v>
                </c:pt>
                <c:pt idx="1061">
                  <c:v>-0.45414599734314742</c:v>
                </c:pt>
                <c:pt idx="1062">
                  <c:v>-0.45414599734314742</c:v>
                </c:pt>
                <c:pt idx="1063">
                  <c:v>-0.45414599734314742</c:v>
                </c:pt>
                <c:pt idx="1064">
                  <c:v>-0.44624780608500575</c:v>
                </c:pt>
                <c:pt idx="1065">
                  <c:v>-0.45414599734314742</c:v>
                </c:pt>
                <c:pt idx="1066">
                  <c:v>-0.45414599734314742</c:v>
                </c:pt>
                <c:pt idx="1067">
                  <c:v>-0.45414599734314742</c:v>
                </c:pt>
                <c:pt idx="1068">
                  <c:v>-0.45414599734314742</c:v>
                </c:pt>
                <c:pt idx="1069">
                  <c:v>-0.45414599734314742</c:v>
                </c:pt>
                <c:pt idx="1070">
                  <c:v>-0.45414599734314742</c:v>
                </c:pt>
                <c:pt idx="1071">
                  <c:v>-0.45414599734314742</c:v>
                </c:pt>
                <c:pt idx="1072">
                  <c:v>-0.45414599734314742</c:v>
                </c:pt>
                <c:pt idx="1073">
                  <c:v>-0.45414599734314742</c:v>
                </c:pt>
                <c:pt idx="1074">
                  <c:v>-0.45414599734314742</c:v>
                </c:pt>
                <c:pt idx="1075">
                  <c:v>-0.45414599734314742</c:v>
                </c:pt>
                <c:pt idx="1076">
                  <c:v>-0.45414599734314742</c:v>
                </c:pt>
                <c:pt idx="1077">
                  <c:v>-0.45414599734314742</c:v>
                </c:pt>
                <c:pt idx="1078">
                  <c:v>-0.4620441886012891</c:v>
                </c:pt>
                <c:pt idx="1079">
                  <c:v>-0.45414599734314742</c:v>
                </c:pt>
                <c:pt idx="1080">
                  <c:v>-0.4620441886012891</c:v>
                </c:pt>
                <c:pt idx="1081">
                  <c:v>-0.4620441886012891</c:v>
                </c:pt>
                <c:pt idx="1082">
                  <c:v>-0.4620441886012891</c:v>
                </c:pt>
                <c:pt idx="1083">
                  <c:v>-0.45414599734314742</c:v>
                </c:pt>
                <c:pt idx="1084">
                  <c:v>-0.4620441886012891</c:v>
                </c:pt>
                <c:pt idx="1085">
                  <c:v>-0.4620441886012891</c:v>
                </c:pt>
                <c:pt idx="1086">
                  <c:v>-0.4620441886012891</c:v>
                </c:pt>
                <c:pt idx="1087">
                  <c:v>-0.4620441886012891</c:v>
                </c:pt>
                <c:pt idx="1088">
                  <c:v>-0.4620441886012891</c:v>
                </c:pt>
                <c:pt idx="1089">
                  <c:v>-0.4620441886012891</c:v>
                </c:pt>
                <c:pt idx="1090">
                  <c:v>-0.45414599734314742</c:v>
                </c:pt>
                <c:pt idx="1091">
                  <c:v>-0.4620441886012891</c:v>
                </c:pt>
                <c:pt idx="1092">
                  <c:v>-0.4620441886012891</c:v>
                </c:pt>
                <c:pt idx="1093">
                  <c:v>-0.46994237985943083</c:v>
                </c:pt>
                <c:pt idx="1094">
                  <c:v>-0.4620441886012891</c:v>
                </c:pt>
                <c:pt idx="1095">
                  <c:v>-0.4620441886012891</c:v>
                </c:pt>
                <c:pt idx="1096">
                  <c:v>-0.4620441886012891</c:v>
                </c:pt>
                <c:pt idx="1097">
                  <c:v>-0.4620441886012891</c:v>
                </c:pt>
                <c:pt idx="1098">
                  <c:v>-0.46994237985943083</c:v>
                </c:pt>
                <c:pt idx="1099">
                  <c:v>-0.46994237985943083</c:v>
                </c:pt>
                <c:pt idx="1100">
                  <c:v>-0.4620441886012891</c:v>
                </c:pt>
                <c:pt idx="1101">
                  <c:v>-0.46994237985943083</c:v>
                </c:pt>
                <c:pt idx="1102">
                  <c:v>-0.4620441886012891</c:v>
                </c:pt>
                <c:pt idx="1103">
                  <c:v>-0.46994237985943083</c:v>
                </c:pt>
                <c:pt idx="1104">
                  <c:v>-0.4620441886012891</c:v>
                </c:pt>
                <c:pt idx="1105">
                  <c:v>-0.4620441886012891</c:v>
                </c:pt>
                <c:pt idx="1106">
                  <c:v>-0.46994237985943083</c:v>
                </c:pt>
                <c:pt idx="1107">
                  <c:v>-0.46994237985943083</c:v>
                </c:pt>
                <c:pt idx="1108">
                  <c:v>-0.4620441886012891</c:v>
                </c:pt>
                <c:pt idx="1109">
                  <c:v>-0.46994237985943083</c:v>
                </c:pt>
                <c:pt idx="1110">
                  <c:v>-0.4620441886012891</c:v>
                </c:pt>
                <c:pt idx="1111">
                  <c:v>-0.4620441886012891</c:v>
                </c:pt>
                <c:pt idx="1112">
                  <c:v>-0.4620441886012891</c:v>
                </c:pt>
                <c:pt idx="1113">
                  <c:v>-0.46994237985943083</c:v>
                </c:pt>
                <c:pt idx="1114">
                  <c:v>-0.4620441886012891</c:v>
                </c:pt>
                <c:pt idx="1115">
                  <c:v>-0.4620441886012891</c:v>
                </c:pt>
                <c:pt idx="1116">
                  <c:v>-0.4620441886012891</c:v>
                </c:pt>
                <c:pt idx="1117">
                  <c:v>-0.4620441886012891</c:v>
                </c:pt>
                <c:pt idx="1118">
                  <c:v>-0.4620441886012891</c:v>
                </c:pt>
                <c:pt idx="1119">
                  <c:v>-0.46994237985943083</c:v>
                </c:pt>
                <c:pt idx="1120">
                  <c:v>-0.46994237985943083</c:v>
                </c:pt>
                <c:pt idx="1121">
                  <c:v>-0.4620441886012891</c:v>
                </c:pt>
                <c:pt idx="1122">
                  <c:v>-0.4620441886012891</c:v>
                </c:pt>
                <c:pt idx="1123">
                  <c:v>-0.4620441886012891</c:v>
                </c:pt>
                <c:pt idx="1124">
                  <c:v>-0.4620441886012891</c:v>
                </c:pt>
                <c:pt idx="1125">
                  <c:v>-0.46994237985943083</c:v>
                </c:pt>
                <c:pt idx="1126">
                  <c:v>-0.4620441886012891</c:v>
                </c:pt>
                <c:pt idx="1127">
                  <c:v>-0.4620441886012891</c:v>
                </c:pt>
                <c:pt idx="1128">
                  <c:v>-0.4620441886012891</c:v>
                </c:pt>
                <c:pt idx="1129">
                  <c:v>-0.4620441886012891</c:v>
                </c:pt>
                <c:pt idx="1130">
                  <c:v>-0.4620441886012891</c:v>
                </c:pt>
                <c:pt idx="1131">
                  <c:v>-0.4620441886012891</c:v>
                </c:pt>
                <c:pt idx="1132">
                  <c:v>-0.4620441886012891</c:v>
                </c:pt>
                <c:pt idx="1133">
                  <c:v>-0.4620441886012891</c:v>
                </c:pt>
                <c:pt idx="1134">
                  <c:v>-0.4620441886012891</c:v>
                </c:pt>
                <c:pt idx="1135">
                  <c:v>-0.4620441886012891</c:v>
                </c:pt>
                <c:pt idx="1136">
                  <c:v>-0.4620441886012891</c:v>
                </c:pt>
                <c:pt idx="1137">
                  <c:v>-0.4620441886012891</c:v>
                </c:pt>
                <c:pt idx="1138">
                  <c:v>-0.4620441886012891</c:v>
                </c:pt>
                <c:pt idx="1139">
                  <c:v>-0.4620441886012891</c:v>
                </c:pt>
                <c:pt idx="1140">
                  <c:v>-0.45414599734314742</c:v>
                </c:pt>
                <c:pt idx="1141">
                  <c:v>-0.4620441886012891</c:v>
                </c:pt>
                <c:pt idx="1142">
                  <c:v>-0.45414599734314742</c:v>
                </c:pt>
                <c:pt idx="1143">
                  <c:v>-0.45414599734314742</c:v>
                </c:pt>
                <c:pt idx="1144">
                  <c:v>-0.45414599734314742</c:v>
                </c:pt>
                <c:pt idx="1145">
                  <c:v>-0.45414599734314742</c:v>
                </c:pt>
                <c:pt idx="1146">
                  <c:v>-0.4620441886012891</c:v>
                </c:pt>
                <c:pt idx="1147">
                  <c:v>-0.45414599734314742</c:v>
                </c:pt>
                <c:pt idx="1148">
                  <c:v>-0.45414599734314742</c:v>
                </c:pt>
                <c:pt idx="1149">
                  <c:v>-0.45414599734314742</c:v>
                </c:pt>
                <c:pt idx="1150">
                  <c:v>-0.45414599734314742</c:v>
                </c:pt>
                <c:pt idx="1151">
                  <c:v>-0.45414599734314742</c:v>
                </c:pt>
                <c:pt idx="1152">
                  <c:v>-0.45414599734314742</c:v>
                </c:pt>
                <c:pt idx="1153">
                  <c:v>-0.45414599734314742</c:v>
                </c:pt>
                <c:pt idx="1154">
                  <c:v>-0.45414599734314742</c:v>
                </c:pt>
                <c:pt idx="1155">
                  <c:v>-0.45414599734314742</c:v>
                </c:pt>
                <c:pt idx="1156">
                  <c:v>-0.45414599734314742</c:v>
                </c:pt>
                <c:pt idx="1157">
                  <c:v>-0.44624780608500575</c:v>
                </c:pt>
                <c:pt idx="1158">
                  <c:v>-0.45414599734314742</c:v>
                </c:pt>
                <c:pt idx="1159">
                  <c:v>-0.44624780608500575</c:v>
                </c:pt>
                <c:pt idx="1160">
                  <c:v>-0.45414599734314742</c:v>
                </c:pt>
                <c:pt idx="1161">
                  <c:v>-0.44624780608500575</c:v>
                </c:pt>
                <c:pt idx="1162">
                  <c:v>-0.44624780608500575</c:v>
                </c:pt>
                <c:pt idx="1163">
                  <c:v>-0.44624780608500575</c:v>
                </c:pt>
                <c:pt idx="1164">
                  <c:v>-0.44624780608500575</c:v>
                </c:pt>
                <c:pt idx="1165">
                  <c:v>-0.44624780608500575</c:v>
                </c:pt>
                <c:pt idx="1166">
                  <c:v>-0.44624780608500575</c:v>
                </c:pt>
                <c:pt idx="1167">
                  <c:v>-0.44624780608500575</c:v>
                </c:pt>
                <c:pt idx="1168">
                  <c:v>-0.43834961482686402</c:v>
                </c:pt>
                <c:pt idx="1169">
                  <c:v>-0.43834961482686402</c:v>
                </c:pt>
                <c:pt idx="1170">
                  <c:v>-0.43834961482686402</c:v>
                </c:pt>
                <c:pt idx="1171">
                  <c:v>-0.43834961482686402</c:v>
                </c:pt>
                <c:pt idx="1172">
                  <c:v>-0.43834961482686402</c:v>
                </c:pt>
                <c:pt idx="1173">
                  <c:v>-0.43834961482686402</c:v>
                </c:pt>
                <c:pt idx="1174">
                  <c:v>-0.43834961482686402</c:v>
                </c:pt>
                <c:pt idx="1175">
                  <c:v>-0.43834961482686402</c:v>
                </c:pt>
                <c:pt idx="1176">
                  <c:v>-0.43834961482686402</c:v>
                </c:pt>
                <c:pt idx="1177">
                  <c:v>-0.43045142356872235</c:v>
                </c:pt>
                <c:pt idx="1178">
                  <c:v>-0.43045142356872235</c:v>
                </c:pt>
                <c:pt idx="1179">
                  <c:v>-0.43045142356872235</c:v>
                </c:pt>
                <c:pt idx="1180">
                  <c:v>-0.42255323231058067</c:v>
                </c:pt>
                <c:pt idx="1181">
                  <c:v>-0.43045142356872235</c:v>
                </c:pt>
                <c:pt idx="1182">
                  <c:v>-0.43045142356872235</c:v>
                </c:pt>
                <c:pt idx="1183">
                  <c:v>-0.42255323231058067</c:v>
                </c:pt>
                <c:pt idx="1184">
                  <c:v>-0.42255323231058067</c:v>
                </c:pt>
                <c:pt idx="1185">
                  <c:v>-0.42255323231058067</c:v>
                </c:pt>
                <c:pt idx="1186">
                  <c:v>-0.41465504105243894</c:v>
                </c:pt>
                <c:pt idx="1187">
                  <c:v>-0.42255323231058067</c:v>
                </c:pt>
                <c:pt idx="1188">
                  <c:v>-0.41465504105243894</c:v>
                </c:pt>
                <c:pt idx="1189">
                  <c:v>-0.41465504105243894</c:v>
                </c:pt>
                <c:pt idx="1190">
                  <c:v>-0.40675684979429727</c:v>
                </c:pt>
                <c:pt idx="1191">
                  <c:v>-0.40675684979429727</c:v>
                </c:pt>
                <c:pt idx="1192">
                  <c:v>-0.40675684979429727</c:v>
                </c:pt>
                <c:pt idx="1193">
                  <c:v>-0.40675684979429727</c:v>
                </c:pt>
                <c:pt idx="1194">
                  <c:v>-0.40675684979429727</c:v>
                </c:pt>
                <c:pt idx="1195">
                  <c:v>-0.39885865853615554</c:v>
                </c:pt>
                <c:pt idx="1196">
                  <c:v>-0.39885865853615554</c:v>
                </c:pt>
                <c:pt idx="1197">
                  <c:v>-0.39096046727801387</c:v>
                </c:pt>
                <c:pt idx="1198">
                  <c:v>-0.39096046727801387</c:v>
                </c:pt>
                <c:pt idx="1199">
                  <c:v>-0.39885865853615554</c:v>
                </c:pt>
                <c:pt idx="1200">
                  <c:v>-0.39096046727801387</c:v>
                </c:pt>
                <c:pt idx="1201">
                  <c:v>-0.38306227601987219</c:v>
                </c:pt>
                <c:pt idx="1202">
                  <c:v>-0.38306227601987219</c:v>
                </c:pt>
                <c:pt idx="1203">
                  <c:v>-0.37516408476173047</c:v>
                </c:pt>
                <c:pt idx="1204">
                  <c:v>-0.37516408476173047</c:v>
                </c:pt>
                <c:pt idx="1205">
                  <c:v>-0.36726589350358879</c:v>
                </c:pt>
                <c:pt idx="1206">
                  <c:v>-0.36726589350358879</c:v>
                </c:pt>
                <c:pt idx="1207">
                  <c:v>-0.36726589350358879</c:v>
                </c:pt>
                <c:pt idx="1208">
                  <c:v>-0.36726589350358879</c:v>
                </c:pt>
                <c:pt idx="1209">
                  <c:v>-0.35146951098730539</c:v>
                </c:pt>
                <c:pt idx="1210">
                  <c:v>-0.35146951098730539</c:v>
                </c:pt>
                <c:pt idx="1211">
                  <c:v>-0.35146951098730539</c:v>
                </c:pt>
                <c:pt idx="1212">
                  <c:v>-0.34357131972916372</c:v>
                </c:pt>
                <c:pt idx="1213">
                  <c:v>-0.34357131972916372</c:v>
                </c:pt>
                <c:pt idx="1214">
                  <c:v>-0.34357131972916372</c:v>
                </c:pt>
                <c:pt idx="1215">
                  <c:v>-0.33567312847102204</c:v>
                </c:pt>
                <c:pt idx="1216">
                  <c:v>-0.32777493721288031</c:v>
                </c:pt>
                <c:pt idx="1217">
                  <c:v>-0.32777493721288031</c:v>
                </c:pt>
                <c:pt idx="1218">
                  <c:v>-0.31987674595473864</c:v>
                </c:pt>
                <c:pt idx="1219">
                  <c:v>-0.31987674595473864</c:v>
                </c:pt>
                <c:pt idx="1220">
                  <c:v>-0.31197855469659691</c:v>
                </c:pt>
                <c:pt idx="1221">
                  <c:v>-0.31197855469659691</c:v>
                </c:pt>
                <c:pt idx="1222">
                  <c:v>-0.30408036343845524</c:v>
                </c:pt>
                <c:pt idx="1223">
                  <c:v>-0.29618217218031356</c:v>
                </c:pt>
                <c:pt idx="1224">
                  <c:v>-0.29618217218031356</c:v>
                </c:pt>
                <c:pt idx="1225">
                  <c:v>-0.28828398092217189</c:v>
                </c:pt>
                <c:pt idx="1226">
                  <c:v>-0.28038578966403016</c:v>
                </c:pt>
                <c:pt idx="1227">
                  <c:v>-0.27248759840588843</c:v>
                </c:pt>
                <c:pt idx="1228">
                  <c:v>-0.27248759840588843</c:v>
                </c:pt>
                <c:pt idx="1229">
                  <c:v>-0.25669121588960508</c:v>
                </c:pt>
                <c:pt idx="1230">
                  <c:v>-0.25669121588960508</c:v>
                </c:pt>
                <c:pt idx="1231">
                  <c:v>-0.24879302463146336</c:v>
                </c:pt>
                <c:pt idx="1232">
                  <c:v>-0.24089483337332168</c:v>
                </c:pt>
                <c:pt idx="1233">
                  <c:v>-0.23299664211517998</c:v>
                </c:pt>
                <c:pt idx="1234">
                  <c:v>-0.22509845085703828</c:v>
                </c:pt>
                <c:pt idx="1235">
                  <c:v>-0.21720025959889658</c:v>
                </c:pt>
                <c:pt idx="1236">
                  <c:v>-0.20930206834075488</c:v>
                </c:pt>
                <c:pt idx="1237">
                  <c:v>-0.2014038770826132</c:v>
                </c:pt>
                <c:pt idx="1238">
                  <c:v>-0.1856074945663298</c:v>
                </c:pt>
                <c:pt idx="1239">
                  <c:v>-0.1856074945663298</c:v>
                </c:pt>
                <c:pt idx="1240">
                  <c:v>-0.16981111205004643</c:v>
                </c:pt>
                <c:pt idx="1241">
                  <c:v>-0.16191292079190472</c:v>
                </c:pt>
                <c:pt idx="1242">
                  <c:v>-0.14611653827562135</c:v>
                </c:pt>
                <c:pt idx="1243">
                  <c:v>-0.13821834701747965</c:v>
                </c:pt>
                <c:pt idx="1244">
                  <c:v>-0.12242196450119625</c:v>
                </c:pt>
                <c:pt idx="1245">
                  <c:v>-0.11452377324305457</c:v>
                </c:pt>
                <c:pt idx="1246">
                  <c:v>-9.0829199468629468E-2</c:v>
                </c:pt>
                <c:pt idx="1247">
                  <c:v>-8.293100821048778E-2</c:v>
                </c:pt>
                <c:pt idx="1248">
                  <c:v>-6.7134625694204392E-2</c:v>
                </c:pt>
                <c:pt idx="1249">
                  <c:v>-5.1338243177921003E-2</c:v>
                </c:pt>
                <c:pt idx="1250">
                  <c:v>-3.5541860661637614E-2</c:v>
                </c:pt>
                <c:pt idx="1251">
                  <c:v>-1.9745478145354226E-2</c:v>
                </c:pt>
                <c:pt idx="1252">
                  <c:v>3.9490956290708576E-3</c:v>
                </c:pt>
                <c:pt idx="1253">
                  <c:v>2.7643669403495948E-2</c:v>
                </c:pt>
                <c:pt idx="1254">
                  <c:v>4.3440051919779336E-2</c:v>
                </c:pt>
                <c:pt idx="1255">
                  <c:v>5.9236434436062725E-2</c:v>
                </c:pt>
                <c:pt idx="1256">
                  <c:v>8.2931008210487822E-2</c:v>
                </c:pt>
                <c:pt idx="1257">
                  <c:v>0.1066255819849129</c:v>
                </c:pt>
                <c:pt idx="1258">
                  <c:v>0.14611653827562138</c:v>
                </c:pt>
                <c:pt idx="1259">
                  <c:v>0.15401472953376305</c:v>
                </c:pt>
                <c:pt idx="1260">
                  <c:v>0.17770930330818815</c:v>
                </c:pt>
                <c:pt idx="1261">
                  <c:v>0.20140387708261326</c:v>
                </c:pt>
                <c:pt idx="1262">
                  <c:v>0.23299664211518001</c:v>
                </c:pt>
                <c:pt idx="1263">
                  <c:v>0.24879302463146341</c:v>
                </c:pt>
                <c:pt idx="1264">
                  <c:v>0.27248759840588849</c:v>
                </c:pt>
                <c:pt idx="1265">
                  <c:v>0.30408036343845529</c:v>
                </c:pt>
                <c:pt idx="1266">
                  <c:v>0.31987674595473864</c:v>
                </c:pt>
                <c:pt idx="1267">
                  <c:v>0.33567312847102204</c:v>
                </c:pt>
                <c:pt idx="1268">
                  <c:v>0.35936770224544712</c:v>
                </c:pt>
                <c:pt idx="1269">
                  <c:v>0.37516408476173052</c:v>
                </c:pt>
                <c:pt idx="1270">
                  <c:v>0.39096046727801392</c:v>
                </c:pt>
                <c:pt idx="1271">
                  <c:v>0.39885865853615565</c:v>
                </c:pt>
                <c:pt idx="1272">
                  <c:v>0.414655041052439</c:v>
                </c:pt>
                <c:pt idx="1273">
                  <c:v>0.42255323231058073</c:v>
                </c:pt>
                <c:pt idx="1274">
                  <c:v>0.42255323231058073</c:v>
                </c:pt>
                <c:pt idx="1275">
                  <c:v>0.4304514235687224</c:v>
                </c:pt>
                <c:pt idx="1276">
                  <c:v>0.4304514235687224</c:v>
                </c:pt>
                <c:pt idx="1277">
                  <c:v>0.43834961482686408</c:v>
                </c:pt>
                <c:pt idx="1278">
                  <c:v>0.43834961482686408</c:v>
                </c:pt>
                <c:pt idx="1279">
                  <c:v>0.43834961482686408</c:v>
                </c:pt>
                <c:pt idx="1280">
                  <c:v>0.43834961482686408</c:v>
                </c:pt>
                <c:pt idx="1281">
                  <c:v>0.44624780608500575</c:v>
                </c:pt>
                <c:pt idx="1282">
                  <c:v>0.44624780608500575</c:v>
                </c:pt>
                <c:pt idx="1283">
                  <c:v>0.44624780608500575</c:v>
                </c:pt>
                <c:pt idx="1284">
                  <c:v>0.45414599734314748</c:v>
                </c:pt>
                <c:pt idx="1285">
                  <c:v>0.44624780608500575</c:v>
                </c:pt>
                <c:pt idx="1286">
                  <c:v>0.44624780608500575</c:v>
                </c:pt>
                <c:pt idx="1287">
                  <c:v>0.45414599734314748</c:v>
                </c:pt>
                <c:pt idx="1288">
                  <c:v>0.45414599734314748</c:v>
                </c:pt>
                <c:pt idx="1289">
                  <c:v>0.44624780608500575</c:v>
                </c:pt>
                <c:pt idx="1290">
                  <c:v>0.45414599734314748</c:v>
                </c:pt>
                <c:pt idx="1291">
                  <c:v>0.45414599734314748</c:v>
                </c:pt>
                <c:pt idx="1292">
                  <c:v>0.44624780608500575</c:v>
                </c:pt>
                <c:pt idx="1293">
                  <c:v>0.45414599734314748</c:v>
                </c:pt>
                <c:pt idx="1294">
                  <c:v>0.45414599734314748</c:v>
                </c:pt>
                <c:pt idx="1295">
                  <c:v>0.45414599734314748</c:v>
                </c:pt>
                <c:pt idx="1296">
                  <c:v>0.45414599734314748</c:v>
                </c:pt>
                <c:pt idx="1297">
                  <c:v>0.45414599734314748</c:v>
                </c:pt>
                <c:pt idx="1298">
                  <c:v>0.45414599734314748</c:v>
                </c:pt>
                <c:pt idx="1299">
                  <c:v>0.45414599734314748</c:v>
                </c:pt>
                <c:pt idx="1300">
                  <c:v>0.45414599734314748</c:v>
                </c:pt>
                <c:pt idx="1301">
                  <c:v>0.45414599734314748</c:v>
                </c:pt>
                <c:pt idx="1302">
                  <c:v>0.45414599734314748</c:v>
                </c:pt>
                <c:pt idx="1303">
                  <c:v>0.45414599734314748</c:v>
                </c:pt>
                <c:pt idx="1304">
                  <c:v>0.45414599734314748</c:v>
                </c:pt>
                <c:pt idx="1305">
                  <c:v>0.45414599734314748</c:v>
                </c:pt>
                <c:pt idx="1306">
                  <c:v>0.45414599734314748</c:v>
                </c:pt>
                <c:pt idx="1307">
                  <c:v>0.45414599734314748</c:v>
                </c:pt>
                <c:pt idx="1308">
                  <c:v>0.45414599734314748</c:v>
                </c:pt>
                <c:pt idx="1309">
                  <c:v>0.45414599734314748</c:v>
                </c:pt>
                <c:pt idx="1310">
                  <c:v>0.45414599734314748</c:v>
                </c:pt>
                <c:pt idx="1311">
                  <c:v>0.45414599734314748</c:v>
                </c:pt>
                <c:pt idx="1312">
                  <c:v>0.45414599734314748</c:v>
                </c:pt>
                <c:pt idx="1313">
                  <c:v>0.45414599734314748</c:v>
                </c:pt>
                <c:pt idx="1314">
                  <c:v>0.45414599734314748</c:v>
                </c:pt>
                <c:pt idx="1315">
                  <c:v>0.46204418860128921</c:v>
                </c:pt>
                <c:pt idx="1316">
                  <c:v>0.45414599734314748</c:v>
                </c:pt>
                <c:pt idx="1317">
                  <c:v>0.45414599734314748</c:v>
                </c:pt>
                <c:pt idx="1318">
                  <c:v>0.45414599734314748</c:v>
                </c:pt>
                <c:pt idx="1319">
                  <c:v>0.45414599734314748</c:v>
                </c:pt>
                <c:pt idx="1320">
                  <c:v>0.45414599734314748</c:v>
                </c:pt>
                <c:pt idx="1321">
                  <c:v>0.45414599734314748</c:v>
                </c:pt>
                <c:pt idx="1322">
                  <c:v>0.46204418860128921</c:v>
                </c:pt>
                <c:pt idx="1323">
                  <c:v>0.45414599734314748</c:v>
                </c:pt>
                <c:pt idx="1324">
                  <c:v>0.45414599734314748</c:v>
                </c:pt>
                <c:pt idx="1325">
                  <c:v>0.46204418860128921</c:v>
                </c:pt>
                <c:pt idx="1326">
                  <c:v>0.46204418860128921</c:v>
                </c:pt>
                <c:pt idx="1327">
                  <c:v>0.46204418860128921</c:v>
                </c:pt>
                <c:pt idx="1328">
                  <c:v>0.45414599734314748</c:v>
                </c:pt>
                <c:pt idx="1329">
                  <c:v>0.45414599734314748</c:v>
                </c:pt>
                <c:pt idx="1330">
                  <c:v>0.46204418860128921</c:v>
                </c:pt>
                <c:pt idx="1331">
                  <c:v>0.45414599734314748</c:v>
                </c:pt>
                <c:pt idx="1332">
                  <c:v>0.46204418860128921</c:v>
                </c:pt>
                <c:pt idx="1333">
                  <c:v>0.46204418860128921</c:v>
                </c:pt>
                <c:pt idx="1334">
                  <c:v>0.45414599734314748</c:v>
                </c:pt>
                <c:pt idx="1335">
                  <c:v>0.46204418860128921</c:v>
                </c:pt>
                <c:pt idx="1336">
                  <c:v>0.45414599734314748</c:v>
                </c:pt>
                <c:pt idx="1337">
                  <c:v>0.46204418860128921</c:v>
                </c:pt>
                <c:pt idx="1338">
                  <c:v>0.45414599734314748</c:v>
                </c:pt>
                <c:pt idx="1339">
                  <c:v>0.46204418860128921</c:v>
                </c:pt>
                <c:pt idx="1340">
                  <c:v>0.46204418860128921</c:v>
                </c:pt>
                <c:pt idx="1341">
                  <c:v>0.45414599734314748</c:v>
                </c:pt>
                <c:pt idx="1342">
                  <c:v>0.46204418860128921</c:v>
                </c:pt>
                <c:pt idx="1343">
                  <c:v>0.46204418860128921</c:v>
                </c:pt>
                <c:pt idx="1344">
                  <c:v>0.46204418860128921</c:v>
                </c:pt>
                <c:pt idx="1345">
                  <c:v>0.46994237985943083</c:v>
                </c:pt>
                <c:pt idx="1346">
                  <c:v>0.46204418860128921</c:v>
                </c:pt>
                <c:pt idx="1347">
                  <c:v>0.46204418860128921</c:v>
                </c:pt>
                <c:pt idx="1348">
                  <c:v>0.46204418860128921</c:v>
                </c:pt>
                <c:pt idx="1349">
                  <c:v>0.45414599734314748</c:v>
                </c:pt>
                <c:pt idx="1350">
                  <c:v>0.45414599734314748</c:v>
                </c:pt>
                <c:pt idx="1351">
                  <c:v>0.45414599734314748</c:v>
                </c:pt>
                <c:pt idx="1352">
                  <c:v>0.45414599734314748</c:v>
                </c:pt>
                <c:pt idx="1353">
                  <c:v>0.45414599734314748</c:v>
                </c:pt>
                <c:pt idx="1354">
                  <c:v>0.45414599734314748</c:v>
                </c:pt>
                <c:pt idx="1355">
                  <c:v>0.45414599734314748</c:v>
                </c:pt>
                <c:pt idx="1356">
                  <c:v>0.45414599734314748</c:v>
                </c:pt>
                <c:pt idx="1357">
                  <c:v>0.45414599734314748</c:v>
                </c:pt>
                <c:pt idx="1358">
                  <c:v>0.45414599734314748</c:v>
                </c:pt>
                <c:pt idx="1359">
                  <c:v>0.45414599734314748</c:v>
                </c:pt>
                <c:pt idx="1360">
                  <c:v>0.45414599734314748</c:v>
                </c:pt>
                <c:pt idx="1361">
                  <c:v>0.45414599734314748</c:v>
                </c:pt>
                <c:pt idx="1362">
                  <c:v>0.45414599734314748</c:v>
                </c:pt>
                <c:pt idx="1363">
                  <c:v>0.45414599734314748</c:v>
                </c:pt>
                <c:pt idx="1364">
                  <c:v>0.45414599734314748</c:v>
                </c:pt>
                <c:pt idx="1365">
                  <c:v>0.45414599734314748</c:v>
                </c:pt>
                <c:pt idx="1366">
                  <c:v>0.45414599734314748</c:v>
                </c:pt>
                <c:pt idx="1367">
                  <c:v>0.45414599734314748</c:v>
                </c:pt>
                <c:pt idx="1368">
                  <c:v>0.45414599734314748</c:v>
                </c:pt>
                <c:pt idx="1369">
                  <c:v>0.45414599734314748</c:v>
                </c:pt>
                <c:pt idx="1370">
                  <c:v>0.44624780608500575</c:v>
                </c:pt>
                <c:pt idx="1371">
                  <c:v>0.44624780608500575</c:v>
                </c:pt>
                <c:pt idx="1372">
                  <c:v>0.44624780608500575</c:v>
                </c:pt>
                <c:pt idx="1373">
                  <c:v>0.45414599734314748</c:v>
                </c:pt>
                <c:pt idx="1374">
                  <c:v>0.45414599734314748</c:v>
                </c:pt>
                <c:pt idx="1375">
                  <c:v>0.44624780608500575</c:v>
                </c:pt>
                <c:pt idx="1376">
                  <c:v>0.44624780608500575</c:v>
                </c:pt>
                <c:pt idx="1377">
                  <c:v>0.44624780608500575</c:v>
                </c:pt>
                <c:pt idx="1378">
                  <c:v>0.43834961482686408</c:v>
                </c:pt>
                <c:pt idx="1379">
                  <c:v>0.43834961482686408</c:v>
                </c:pt>
                <c:pt idx="1380">
                  <c:v>0.43834961482686408</c:v>
                </c:pt>
                <c:pt idx="1381">
                  <c:v>0.43834961482686408</c:v>
                </c:pt>
                <c:pt idx="1382">
                  <c:v>0.43834961482686408</c:v>
                </c:pt>
                <c:pt idx="1383">
                  <c:v>0.44624780608500575</c:v>
                </c:pt>
                <c:pt idx="1384">
                  <c:v>0.43834961482686408</c:v>
                </c:pt>
                <c:pt idx="1385">
                  <c:v>0.43834961482686408</c:v>
                </c:pt>
                <c:pt idx="1386">
                  <c:v>0.43834961482686408</c:v>
                </c:pt>
                <c:pt idx="1387">
                  <c:v>0.43834961482686408</c:v>
                </c:pt>
                <c:pt idx="1388">
                  <c:v>0.43834961482686408</c:v>
                </c:pt>
                <c:pt idx="1389">
                  <c:v>0.4304514235687224</c:v>
                </c:pt>
                <c:pt idx="1390">
                  <c:v>0.43834961482686408</c:v>
                </c:pt>
                <c:pt idx="1391">
                  <c:v>0.4304514235687224</c:v>
                </c:pt>
                <c:pt idx="1392">
                  <c:v>0.4304514235687224</c:v>
                </c:pt>
                <c:pt idx="1393">
                  <c:v>0.4304514235687224</c:v>
                </c:pt>
                <c:pt idx="1394">
                  <c:v>0.4304514235687224</c:v>
                </c:pt>
                <c:pt idx="1395">
                  <c:v>0.4304514235687224</c:v>
                </c:pt>
                <c:pt idx="1396">
                  <c:v>0.42255323231058073</c:v>
                </c:pt>
                <c:pt idx="1397">
                  <c:v>0.4304514235687224</c:v>
                </c:pt>
                <c:pt idx="1398">
                  <c:v>0.42255323231058073</c:v>
                </c:pt>
                <c:pt idx="1399">
                  <c:v>0.42255323231058073</c:v>
                </c:pt>
                <c:pt idx="1400">
                  <c:v>0.42255323231058073</c:v>
                </c:pt>
                <c:pt idx="1401">
                  <c:v>0.42255323231058073</c:v>
                </c:pt>
                <c:pt idx="1402">
                  <c:v>0.414655041052439</c:v>
                </c:pt>
                <c:pt idx="1403">
                  <c:v>0.42255323231058073</c:v>
                </c:pt>
                <c:pt idx="1404">
                  <c:v>0.414655041052439</c:v>
                </c:pt>
                <c:pt idx="1405">
                  <c:v>0.414655041052439</c:v>
                </c:pt>
                <c:pt idx="1406">
                  <c:v>0.40675684979429733</c:v>
                </c:pt>
                <c:pt idx="1407">
                  <c:v>0.40675684979429733</c:v>
                </c:pt>
                <c:pt idx="1408">
                  <c:v>0.40675684979429733</c:v>
                </c:pt>
                <c:pt idx="1409">
                  <c:v>0.40675684979429733</c:v>
                </c:pt>
                <c:pt idx="1410">
                  <c:v>0.40675684979429733</c:v>
                </c:pt>
                <c:pt idx="1411">
                  <c:v>0.39885865853615565</c:v>
                </c:pt>
                <c:pt idx="1412">
                  <c:v>0.39885865853615565</c:v>
                </c:pt>
                <c:pt idx="1413">
                  <c:v>0.39885865853615565</c:v>
                </c:pt>
                <c:pt idx="1414">
                  <c:v>0.39885865853615565</c:v>
                </c:pt>
                <c:pt idx="1415">
                  <c:v>0.39885865853615565</c:v>
                </c:pt>
                <c:pt idx="1416">
                  <c:v>0.39885865853615565</c:v>
                </c:pt>
                <c:pt idx="1417">
                  <c:v>0.39096046727801392</c:v>
                </c:pt>
                <c:pt idx="1418">
                  <c:v>0.39096046727801392</c:v>
                </c:pt>
                <c:pt idx="1419">
                  <c:v>0.39096046727801392</c:v>
                </c:pt>
                <c:pt idx="1420">
                  <c:v>0.38306227601987225</c:v>
                </c:pt>
                <c:pt idx="1421">
                  <c:v>0.38306227601987225</c:v>
                </c:pt>
                <c:pt idx="1422">
                  <c:v>0.37516408476173052</c:v>
                </c:pt>
                <c:pt idx="1423">
                  <c:v>0.37516408476173052</c:v>
                </c:pt>
                <c:pt idx="1424">
                  <c:v>0.37516408476173052</c:v>
                </c:pt>
                <c:pt idx="1425">
                  <c:v>0.36726589350358879</c:v>
                </c:pt>
                <c:pt idx="1426">
                  <c:v>0.36726589350358879</c:v>
                </c:pt>
                <c:pt idx="1427">
                  <c:v>0.35936770224544712</c:v>
                </c:pt>
                <c:pt idx="1428">
                  <c:v>0.35936770224544712</c:v>
                </c:pt>
                <c:pt idx="1429">
                  <c:v>0.35936770224544712</c:v>
                </c:pt>
                <c:pt idx="1430">
                  <c:v>0.35936770224544712</c:v>
                </c:pt>
                <c:pt idx="1431">
                  <c:v>0.35146951098730544</c:v>
                </c:pt>
                <c:pt idx="1432">
                  <c:v>0.34357131972916372</c:v>
                </c:pt>
                <c:pt idx="1433">
                  <c:v>0.34357131972916372</c:v>
                </c:pt>
                <c:pt idx="1434">
                  <c:v>0.33567312847102204</c:v>
                </c:pt>
                <c:pt idx="1435">
                  <c:v>0.33567312847102204</c:v>
                </c:pt>
                <c:pt idx="1436">
                  <c:v>0.32777493721288037</c:v>
                </c:pt>
                <c:pt idx="1437">
                  <c:v>0.31987674595473864</c:v>
                </c:pt>
                <c:pt idx="1438">
                  <c:v>0.31987674595473864</c:v>
                </c:pt>
                <c:pt idx="1439">
                  <c:v>0.31987674595473864</c:v>
                </c:pt>
                <c:pt idx="1440">
                  <c:v>0.31197855469659697</c:v>
                </c:pt>
                <c:pt idx="1441">
                  <c:v>0.30408036343845529</c:v>
                </c:pt>
                <c:pt idx="1442">
                  <c:v>0.30408036343845529</c:v>
                </c:pt>
                <c:pt idx="1443">
                  <c:v>0.29618217218031356</c:v>
                </c:pt>
                <c:pt idx="1444">
                  <c:v>0.29618217218031356</c:v>
                </c:pt>
                <c:pt idx="1445">
                  <c:v>0.28828398092217189</c:v>
                </c:pt>
                <c:pt idx="1446">
                  <c:v>0.28038578966403016</c:v>
                </c:pt>
                <c:pt idx="1447">
                  <c:v>0.28038578966403016</c:v>
                </c:pt>
                <c:pt idx="1448">
                  <c:v>0.26458940714774681</c:v>
                </c:pt>
                <c:pt idx="1449">
                  <c:v>0.25669121588960508</c:v>
                </c:pt>
                <c:pt idx="1450">
                  <c:v>0.24879302463146341</c:v>
                </c:pt>
                <c:pt idx="1451">
                  <c:v>0.24879302463146341</c:v>
                </c:pt>
                <c:pt idx="1452">
                  <c:v>0.24879302463146341</c:v>
                </c:pt>
                <c:pt idx="1453">
                  <c:v>0.23299664211518001</c:v>
                </c:pt>
                <c:pt idx="1454">
                  <c:v>0.22509845085703833</c:v>
                </c:pt>
                <c:pt idx="1455">
                  <c:v>0.21720025959889666</c:v>
                </c:pt>
                <c:pt idx="1456">
                  <c:v>0.21720025959889666</c:v>
                </c:pt>
                <c:pt idx="1457">
                  <c:v>0.20140387708261326</c:v>
                </c:pt>
                <c:pt idx="1458">
                  <c:v>0.19350568582447153</c:v>
                </c:pt>
                <c:pt idx="1459">
                  <c:v>0.18560749456632986</c:v>
                </c:pt>
                <c:pt idx="1460">
                  <c:v>0.17770930330818815</c:v>
                </c:pt>
                <c:pt idx="1461">
                  <c:v>0.16981111205004648</c:v>
                </c:pt>
                <c:pt idx="1462">
                  <c:v>0.15401472953376305</c:v>
                </c:pt>
                <c:pt idx="1463">
                  <c:v>0.13821834701747968</c:v>
                </c:pt>
                <c:pt idx="1464">
                  <c:v>0.13032015575933797</c:v>
                </c:pt>
                <c:pt idx="1465">
                  <c:v>0.1145237732430546</c:v>
                </c:pt>
                <c:pt idx="1466">
                  <c:v>0.1066255819849129</c:v>
                </c:pt>
                <c:pt idx="1467">
                  <c:v>9.8727390726771197E-2</c:v>
                </c:pt>
                <c:pt idx="1468">
                  <c:v>7.5032816952346121E-2</c:v>
                </c:pt>
                <c:pt idx="1469">
                  <c:v>5.9236434436062725E-2</c:v>
                </c:pt>
                <c:pt idx="1470">
                  <c:v>5.1338243177921038E-2</c:v>
                </c:pt>
                <c:pt idx="1471">
                  <c:v>2.7643669403495948E-2</c:v>
                </c:pt>
                <c:pt idx="1472">
                  <c:v>1.1847286887212559E-2</c:v>
                </c:pt>
                <c:pt idx="1473">
                  <c:v>-1.1847286887212531E-2</c:v>
                </c:pt>
                <c:pt idx="1474">
                  <c:v>-2.764366940349592E-2</c:v>
                </c:pt>
                <c:pt idx="1475">
                  <c:v>-5.1338243177921003E-2</c:v>
                </c:pt>
                <c:pt idx="1476">
                  <c:v>-6.7134625694204392E-2</c:v>
                </c:pt>
                <c:pt idx="1477">
                  <c:v>-9.0829199468629468E-2</c:v>
                </c:pt>
                <c:pt idx="1478">
                  <c:v>-0.11452377324305457</c:v>
                </c:pt>
                <c:pt idx="1479">
                  <c:v>-0.13821834701747965</c:v>
                </c:pt>
                <c:pt idx="1480">
                  <c:v>-0.16191292079190472</c:v>
                </c:pt>
                <c:pt idx="1481">
                  <c:v>-0.1856074945663298</c:v>
                </c:pt>
                <c:pt idx="1482">
                  <c:v>-0.20930206834075488</c:v>
                </c:pt>
                <c:pt idx="1483">
                  <c:v>-0.23299664211517998</c:v>
                </c:pt>
                <c:pt idx="1484">
                  <c:v>-0.25669121588960508</c:v>
                </c:pt>
                <c:pt idx="1485">
                  <c:v>-0.28038578966403016</c:v>
                </c:pt>
                <c:pt idx="1486">
                  <c:v>-0.30408036343845524</c:v>
                </c:pt>
                <c:pt idx="1487">
                  <c:v>-0.32777493721288031</c:v>
                </c:pt>
                <c:pt idx="1488">
                  <c:v>-0.34357131972916372</c:v>
                </c:pt>
                <c:pt idx="1489">
                  <c:v>-0.36726589350358879</c:v>
                </c:pt>
                <c:pt idx="1490">
                  <c:v>-0.38306227601987219</c:v>
                </c:pt>
                <c:pt idx="1491">
                  <c:v>-0.39096046727801387</c:v>
                </c:pt>
                <c:pt idx="1492">
                  <c:v>-0.40675684979429727</c:v>
                </c:pt>
                <c:pt idx="1493">
                  <c:v>-0.42255323231058067</c:v>
                </c:pt>
                <c:pt idx="1494">
                  <c:v>-0.42255323231058067</c:v>
                </c:pt>
                <c:pt idx="1495">
                  <c:v>-0.43045142356872235</c:v>
                </c:pt>
                <c:pt idx="1496">
                  <c:v>-0.43834961482686402</c:v>
                </c:pt>
                <c:pt idx="1497">
                  <c:v>-0.43834961482686402</c:v>
                </c:pt>
                <c:pt idx="1498">
                  <c:v>-0.44624780608500575</c:v>
                </c:pt>
                <c:pt idx="1499">
                  <c:v>-0.44624780608500575</c:v>
                </c:pt>
                <c:pt idx="1500">
                  <c:v>-0.44624780608500575</c:v>
                </c:pt>
                <c:pt idx="1501">
                  <c:v>-0.44624780608500575</c:v>
                </c:pt>
                <c:pt idx="1502">
                  <c:v>-0.44624780608500575</c:v>
                </c:pt>
                <c:pt idx="1503">
                  <c:v>-0.45414599734314742</c:v>
                </c:pt>
                <c:pt idx="1504">
                  <c:v>-0.45414599734314742</c:v>
                </c:pt>
                <c:pt idx="1505">
                  <c:v>-0.45414599734314742</c:v>
                </c:pt>
                <c:pt idx="1506">
                  <c:v>-0.45414599734314742</c:v>
                </c:pt>
                <c:pt idx="1507">
                  <c:v>-0.44624780608500575</c:v>
                </c:pt>
                <c:pt idx="1508">
                  <c:v>-0.45414599734314742</c:v>
                </c:pt>
                <c:pt idx="1509">
                  <c:v>-0.45414599734314742</c:v>
                </c:pt>
                <c:pt idx="1510">
                  <c:v>-0.45414599734314742</c:v>
                </c:pt>
                <c:pt idx="1511">
                  <c:v>-0.45414599734314742</c:v>
                </c:pt>
                <c:pt idx="1512">
                  <c:v>-0.45414599734314742</c:v>
                </c:pt>
                <c:pt idx="1513">
                  <c:v>-0.45414599734314742</c:v>
                </c:pt>
                <c:pt idx="1514">
                  <c:v>-0.45414599734314742</c:v>
                </c:pt>
                <c:pt idx="1515">
                  <c:v>-0.4620441886012891</c:v>
                </c:pt>
                <c:pt idx="1516">
                  <c:v>-0.45414599734314742</c:v>
                </c:pt>
                <c:pt idx="1517">
                  <c:v>-0.45414599734314742</c:v>
                </c:pt>
                <c:pt idx="1518">
                  <c:v>-0.4620441886012891</c:v>
                </c:pt>
                <c:pt idx="1519">
                  <c:v>-0.4620441886012891</c:v>
                </c:pt>
                <c:pt idx="1520">
                  <c:v>-0.45414599734314742</c:v>
                </c:pt>
                <c:pt idx="1521">
                  <c:v>-0.4620441886012891</c:v>
                </c:pt>
                <c:pt idx="1522">
                  <c:v>-0.4620441886012891</c:v>
                </c:pt>
                <c:pt idx="1523">
                  <c:v>-0.4620441886012891</c:v>
                </c:pt>
                <c:pt idx="1524">
                  <c:v>-0.4620441886012891</c:v>
                </c:pt>
                <c:pt idx="1525">
                  <c:v>-0.4620441886012891</c:v>
                </c:pt>
                <c:pt idx="1526">
                  <c:v>-0.4620441886012891</c:v>
                </c:pt>
                <c:pt idx="1527">
                  <c:v>-0.4620441886012891</c:v>
                </c:pt>
                <c:pt idx="1528">
                  <c:v>-0.4620441886012891</c:v>
                </c:pt>
                <c:pt idx="1529">
                  <c:v>-0.45414599734314742</c:v>
                </c:pt>
                <c:pt idx="1530">
                  <c:v>-0.4620441886012891</c:v>
                </c:pt>
                <c:pt idx="1531">
                  <c:v>-0.4620441886012891</c:v>
                </c:pt>
                <c:pt idx="1532">
                  <c:v>-0.4620441886012891</c:v>
                </c:pt>
                <c:pt idx="1533">
                  <c:v>-0.4620441886012891</c:v>
                </c:pt>
                <c:pt idx="1534">
                  <c:v>-0.4620441886012891</c:v>
                </c:pt>
                <c:pt idx="1535">
                  <c:v>-0.4620441886012891</c:v>
                </c:pt>
                <c:pt idx="1536">
                  <c:v>-0.4620441886012891</c:v>
                </c:pt>
                <c:pt idx="1537">
                  <c:v>-0.46994237985943083</c:v>
                </c:pt>
                <c:pt idx="1538">
                  <c:v>-0.4620441886012891</c:v>
                </c:pt>
                <c:pt idx="1539">
                  <c:v>-0.4620441886012891</c:v>
                </c:pt>
                <c:pt idx="1540">
                  <c:v>-0.4620441886012891</c:v>
                </c:pt>
                <c:pt idx="1541">
                  <c:v>-0.4620441886012891</c:v>
                </c:pt>
                <c:pt idx="1542">
                  <c:v>-0.4620441886012891</c:v>
                </c:pt>
                <c:pt idx="1543">
                  <c:v>-0.4620441886012891</c:v>
                </c:pt>
                <c:pt idx="1544">
                  <c:v>-0.4620441886012891</c:v>
                </c:pt>
                <c:pt idx="1545">
                  <c:v>-0.4620441886012891</c:v>
                </c:pt>
                <c:pt idx="1546">
                  <c:v>-0.4620441886012891</c:v>
                </c:pt>
                <c:pt idx="1547">
                  <c:v>-0.46994237985943083</c:v>
                </c:pt>
                <c:pt idx="1548">
                  <c:v>-0.4620441886012891</c:v>
                </c:pt>
                <c:pt idx="1549">
                  <c:v>-0.4620441886012891</c:v>
                </c:pt>
                <c:pt idx="1550">
                  <c:v>-0.4620441886012891</c:v>
                </c:pt>
                <c:pt idx="1551">
                  <c:v>-0.4620441886012891</c:v>
                </c:pt>
                <c:pt idx="1552">
                  <c:v>-0.46994237985943083</c:v>
                </c:pt>
                <c:pt idx="1553">
                  <c:v>-0.4620441886012891</c:v>
                </c:pt>
                <c:pt idx="1554">
                  <c:v>-0.46994237985943083</c:v>
                </c:pt>
                <c:pt idx="1555">
                  <c:v>-0.4620441886012891</c:v>
                </c:pt>
                <c:pt idx="1556">
                  <c:v>-0.46994237985943083</c:v>
                </c:pt>
                <c:pt idx="1557">
                  <c:v>-0.4620441886012891</c:v>
                </c:pt>
                <c:pt idx="1558">
                  <c:v>-0.4620441886012891</c:v>
                </c:pt>
                <c:pt idx="1559">
                  <c:v>-0.4620441886012891</c:v>
                </c:pt>
                <c:pt idx="1560">
                  <c:v>-0.46994237985943083</c:v>
                </c:pt>
                <c:pt idx="1561">
                  <c:v>-0.4620441886012891</c:v>
                </c:pt>
                <c:pt idx="1562">
                  <c:v>-0.4620441886012891</c:v>
                </c:pt>
                <c:pt idx="1563">
                  <c:v>-0.46994237985943083</c:v>
                </c:pt>
                <c:pt idx="1564">
                  <c:v>-0.4620441886012891</c:v>
                </c:pt>
                <c:pt idx="1565">
                  <c:v>-0.46994237985943083</c:v>
                </c:pt>
                <c:pt idx="1566">
                  <c:v>-0.4620441886012891</c:v>
                </c:pt>
                <c:pt idx="1567">
                  <c:v>-0.4620441886012891</c:v>
                </c:pt>
                <c:pt idx="1568">
                  <c:v>-0.46994237985943083</c:v>
                </c:pt>
                <c:pt idx="1569">
                  <c:v>-0.4620441886012891</c:v>
                </c:pt>
                <c:pt idx="1570">
                  <c:v>-0.4620441886012891</c:v>
                </c:pt>
                <c:pt idx="1571">
                  <c:v>-0.46994237985943083</c:v>
                </c:pt>
                <c:pt idx="1572">
                  <c:v>-0.45414599734314742</c:v>
                </c:pt>
                <c:pt idx="1573">
                  <c:v>-0.4620441886012891</c:v>
                </c:pt>
                <c:pt idx="1574">
                  <c:v>-0.4620441886012891</c:v>
                </c:pt>
                <c:pt idx="1575">
                  <c:v>-0.45414599734314742</c:v>
                </c:pt>
                <c:pt idx="1576">
                  <c:v>-0.4620441886012891</c:v>
                </c:pt>
                <c:pt idx="1577">
                  <c:v>-0.45414599734314742</c:v>
                </c:pt>
                <c:pt idx="1578">
                  <c:v>-0.4620441886012891</c:v>
                </c:pt>
                <c:pt idx="1579">
                  <c:v>-0.4620441886012891</c:v>
                </c:pt>
                <c:pt idx="1580">
                  <c:v>-0.45414599734314742</c:v>
                </c:pt>
                <c:pt idx="1581">
                  <c:v>-0.45414599734314742</c:v>
                </c:pt>
                <c:pt idx="1582">
                  <c:v>-0.45414599734314742</c:v>
                </c:pt>
                <c:pt idx="1583">
                  <c:v>-0.45414599734314742</c:v>
                </c:pt>
                <c:pt idx="1584">
                  <c:v>-0.4620441886012891</c:v>
                </c:pt>
                <c:pt idx="1585">
                  <c:v>-0.45414599734314742</c:v>
                </c:pt>
                <c:pt idx="1586">
                  <c:v>-0.45414599734314742</c:v>
                </c:pt>
                <c:pt idx="1587">
                  <c:v>-0.45414599734314742</c:v>
                </c:pt>
                <c:pt idx="1588">
                  <c:v>-0.45414599734314742</c:v>
                </c:pt>
                <c:pt idx="1589">
                  <c:v>-0.45414599734314742</c:v>
                </c:pt>
                <c:pt idx="1590">
                  <c:v>-0.45414599734314742</c:v>
                </c:pt>
                <c:pt idx="1591">
                  <c:v>-0.45414599734314742</c:v>
                </c:pt>
                <c:pt idx="1592">
                  <c:v>-0.45414599734314742</c:v>
                </c:pt>
                <c:pt idx="1593">
                  <c:v>-0.45414599734314742</c:v>
                </c:pt>
                <c:pt idx="1594">
                  <c:v>-0.45414599734314742</c:v>
                </c:pt>
                <c:pt idx="1595">
                  <c:v>-0.45414599734314742</c:v>
                </c:pt>
                <c:pt idx="1596">
                  <c:v>-0.45414599734314742</c:v>
                </c:pt>
                <c:pt idx="1597">
                  <c:v>-0.44624780608500575</c:v>
                </c:pt>
                <c:pt idx="1598">
                  <c:v>-0.45414599734314742</c:v>
                </c:pt>
                <c:pt idx="1599">
                  <c:v>-0.45414599734314742</c:v>
                </c:pt>
                <c:pt idx="1600">
                  <c:v>-0.44624780608500575</c:v>
                </c:pt>
                <c:pt idx="1601">
                  <c:v>-0.44624780608500575</c:v>
                </c:pt>
                <c:pt idx="1602">
                  <c:v>-0.44624780608500575</c:v>
                </c:pt>
                <c:pt idx="1603">
                  <c:v>-0.44624780608500575</c:v>
                </c:pt>
                <c:pt idx="1604">
                  <c:v>-0.44624780608500575</c:v>
                </c:pt>
                <c:pt idx="1605">
                  <c:v>-0.44624780608500575</c:v>
                </c:pt>
                <c:pt idx="1606">
                  <c:v>-0.44624780608500575</c:v>
                </c:pt>
                <c:pt idx="1607">
                  <c:v>-0.44624780608500575</c:v>
                </c:pt>
                <c:pt idx="1608">
                  <c:v>-0.44624780608500575</c:v>
                </c:pt>
                <c:pt idx="1609">
                  <c:v>-0.44624780608500575</c:v>
                </c:pt>
                <c:pt idx="1610">
                  <c:v>-0.44624780608500575</c:v>
                </c:pt>
                <c:pt idx="1611">
                  <c:v>-0.43834961482686402</c:v>
                </c:pt>
                <c:pt idx="1612">
                  <c:v>-0.43834961482686402</c:v>
                </c:pt>
                <c:pt idx="1613">
                  <c:v>-0.43834961482686402</c:v>
                </c:pt>
                <c:pt idx="1614">
                  <c:v>-0.43834961482686402</c:v>
                </c:pt>
                <c:pt idx="1615">
                  <c:v>-0.43834961482686402</c:v>
                </c:pt>
                <c:pt idx="1616">
                  <c:v>-0.43834961482686402</c:v>
                </c:pt>
                <c:pt idx="1617">
                  <c:v>-0.43045142356872235</c:v>
                </c:pt>
                <c:pt idx="1618">
                  <c:v>-0.43834961482686402</c:v>
                </c:pt>
                <c:pt idx="1619">
                  <c:v>-0.43045142356872235</c:v>
                </c:pt>
                <c:pt idx="1620">
                  <c:v>-0.43045142356872235</c:v>
                </c:pt>
                <c:pt idx="1621">
                  <c:v>-0.43045142356872235</c:v>
                </c:pt>
                <c:pt idx="1622">
                  <c:v>-0.42255323231058067</c:v>
                </c:pt>
                <c:pt idx="1623">
                  <c:v>-0.42255323231058067</c:v>
                </c:pt>
                <c:pt idx="1624">
                  <c:v>-0.42255323231058067</c:v>
                </c:pt>
                <c:pt idx="1625">
                  <c:v>-0.43045142356872235</c:v>
                </c:pt>
                <c:pt idx="1626">
                  <c:v>-0.42255323231058067</c:v>
                </c:pt>
                <c:pt idx="1627">
                  <c:v>-0.42255323231058067</c:v>
                </c:pt>
                <c:pt idx="1628">
                  <c:v>-0.42255323231058067</c:v>
                </c:pt>
                <c:pt idx="1629">
                  <c:v>-0.41465504105243894</c:v>
                </c:pt>
                <c:pt idx="1630">
                  <c:v>-0.41465504105243894</c:v>
                </c:pt>
                <c:pt idx="1631">
                  <c:v>-0.41465504105243894</c:v>
                </c:pt>
                <c:pt idx="1632">
                  <c:v>-0.41465504105243894</c:v>
                </c:pt>
                <c:pt idx="1633">
                  <c:v>-0.40675684979429727</c:v>
                </c:pt>
                <c:pt idx="1634">
                  <c:v>-0.40675684979429727</c:v>
                </c:pt>
                <c:pt idx="1635">
                  <c:v>-0.40675684979429727</c:v>
                </c:pt>
                <c:pt idx="1636">
                  <c:v>-0.39885865853615554</c:v>
                </c:pt>
                <c:pt idx="1637">
                  <c:v>-0.39885865853615554</c:v>
                </c:pt>
                <c:pt idx="1638">
                  <c:v>-0.39096046727801387</c:v>
                </c:pt>
                <c:pt idx="1639">
                  <c:v>-0.39096046727801387</c:v>
                </c:pt>
                <c:pt idx="1640">
                  <c:v>-0.39096046727801387</c:v>
                </c:pt>
                <c:pt idx="1641">
                  <c:v>-0.39096046727801387</c:v>
                </c:pt>
                <c:pt idx="1642">
                  <c:v>-0.38306227601987219</c:v>
                </c:pt>
                <c:pt idx="1643">
                  <c:v>-0.38306227601987219</c:v>
                </c:pt>
                <c:pt idx="1644">
                  <c:v>-0.37516408476173047</c:v>
                </c:pt>
                <c:pt idx="1645">
                  <c:v>-0.38306227601987219</c:v>
                </c:pt>
                <c:pt idx="1646">
                  <c:v>-0.37516408476173047</c:v>
                </c:pt>
                <c:pt idx="1647">
                  <c:v>-0.37516408476173047</c:v>
                </c:pt>
                <c:pt idx="1648">
                  <c:v>-0.36726589350358879</c:v>
                </c:pt>
                <c:pt idx="1649">
                  <c:v>-0.36726589350358879</c:v>
                </c:pt>
                <c:pt idx="1650">
                  <c:v>-0.35936770224544706</c:v>
                </c:pt>
                <c:pt idx="1651">
                  <c:v>-0.35936770224544706</c:v>
                </c:pt>
                <c:pt idx="1652">
                  <c:v>-0.35146951098730539</c:v>
                </c:pt>
                <c:pt idx="1653">
                  <c:v>-0.35146951098730539</c:v>
                </c:pt>
                <c:pt idx="1654">
                  <c:v>-0.35146951098730539</c:v>
                </c:pt>
                <c:pt idx="1655">
                  <c:v>-0.34357131972916372</c:v>
                </c:pt>
                <c:pt idx="1656">
                  <c:v>-0.34357131972916372</c:v>
                </c:pt>
                <c:pt idx="1657">
                  <c:v>-0.33567312847102204</c:v>
                </c:pt>
                <c:pt idx="1658">
                  <c:v>-0.33567312847102204</c:v>
                </c:pt>
                <c:pt idx="1659">
                  <c:v>-0.32777493721288031</c:v>
                </c:pt>
                <c:pt idx="1660">
                  <c:v>-0.32777493721288031</c:v>
                </c:pt>
                <c:pt idx="1661">
                  <c:v>-0.31987674595473864</c:v>
                </c:pt>
                <c:pt idx="1662">
                  <c:v>-0.31197855469659691</c:v>
                </c:pt>
                <c:pt idx="1663">
                  <c:v>-0.31197855469659691</c:v>
                </c:pt>
                <c:pt idx="1664">
                  <c:v>-0.30408036343845524</c:v>
                </c:pt>
                <c:pt idx="1665">
                  <c:v>-0.29618217218031356</c:v>
                </c:pt>
                <c:pt idx="1666">
                  <c:v>-0.28828398092217189</c:v>
                </c:pt>
                <c:pt idx="1667">
                  <c:v>-0.28828398092217189</c:v>
                </c:pt>
                <c:pt idx="1668">
                  <c:v>-0.28038578966403016</c:v>
                </c:pt>
                <c:pt idx="1669">
                  <c:v>-0.28038578966403016</c:v>
                </c:pt>
                <c:pt idx="1670">
                  <c:v>-0.27248759840588843</c:v>
                </c:pt>
                <c:pt idx="1671">
                  <c:v>-0.25669121588960508</c:v>
                </c:pt>
                <c:pt idx="1672">
                  <c:v>-0.25669121588960508</c:v>
                </c:pt>
                <c:pt idx="1673">
                  <c:v>-0.24879302463146336</c:v>
                </c:pt>
                <c:pt idx="1674">
                  <c:v>-0.24089483337332168</c:v>
                </c:pt>
                <c:pt idx="1675">
                  <c:v>-0.23299664211517998</c:v>
                </c:pt>
                <c:pt idx="1676">
                  <c:v>-0.22509845085703828</c:v>
                </c:pt>
                <c:pt idx="1677">
                  <c:v>-0.21720025959889658</c:v>
                </c:pt>
                <c:pt idx="1678">
                  <c:v>-0.2014038770826132</c:v>
                </c:pt>
                <c:pt idx="1679">
                  <c:v>-0.2014038770826132</c:v>
                </c:pt>
                <c:pt idx="1680">
                  <c:v>-0.1856074945663298</c:v>
                </c:pt>
                <c:pt idx="1681">
                  <c:v>-0.17770930330818813</c:v>
                </c:pt>
                <c:pt idx="1682">
                  <c:v>-0.16981111205004643</c:v>
                </c:pt>
                <c:pt idx="1683">
                  <c:v>-0.16191292079190472</c:v>
                </c:pt>
                <c:pt idx="1684">
                  <c:v>-0.14611653827562135</c:v>
                </c:pt>
                <c:pt idx="1685">
                  <c:v>-0.13032015575933795</c:v>
                </c:pt>
                <c:pt idx="1686">
                  <c:v>-0.13032015575933795</c:v>
                </c:pt>
                <c:pt idx="1687">
                  <c:v>-0.11452377324305457</c:v>
                </c:pt>
                <c:pt idx="1688">
                  <c:v>-9.8727390726771169E-2</c:v>
                </c:pt>
                <c:pt idx="1689">
                  <c:v>-7.5032816952346093E-2</c:v>
                </c:pt>
                <c:pt idx="1690">
                  <c:v>-6.7134625694204392E-2</c:v>
                </c:pt>
                <c:pt idx="1691">
                  <c:v>-5.1338243177921003E-2</c:v>
                </c:pt>
                <c:pt idx="1692">
                  <c:v>-3.5541860661637614E-2</c:v>
                </c:pt>
                <c:pt idx="1693">
                  <c:v>-1.1847286887212531E-2</c:v>
                </c:pt>
                <c:pt idx="1694">
                  <c:v>3.9490956290708576E-3</c:v>
                </c:pt>
                <c:pt idx="1695">
                  <c:v>2.7643669403495948E-2</c:v>
                </c:pt>
                <c:pt idx="1696">
                  <c:v>4.3440051919779336E-2</c:v>
                </c:pt>
                <c:pt idx="1697">
                  <c:v>6.7134625694204419E-2</c:v>
                </c:pt>
                <c:pt idx="1698">
                  <c:v>9.0829199468629496E-2</c:v>
                </c:pt>
                <c:pt idx="1699">
                  <c:v>0.1066255819849129</c:v>
                </c:pt>
                <c:pt idx="1700">
                  <c:v>0.13032015575933797</c:v>
                </c:pt>
                <c:pt idx="1701">
                  <c:v>0.15401472953376305</c:v>
                </c:pt>
                <c:pt idx="1702">
                  <c:v>0.17770930330818815</c:v>
                </c:pt>
                <c:pt idx="1703">
                  <c:v>0.20140387708261326</c:v>
                </c:pt>
                <c:pt idx="1704">
                  <c:v>0.23299664211518001</c:v>
                </c:pt>
                <c:pt idx="1705">
                  <c:v>0.24879302463146341</c:v>
                </c:pt>
                <c:pt idx="1706">
                  <c:v>0.27248759840588849</c:v>
                </c:pt>
                <c:pt idx="1707">
                  <c:v>0.30408036343845529</c:v>
                </c:pt>
                <c:pt idx="1708">
                  <c:v>0.31987674595473864</c:v>
                </c:pt>
                <c:pt idx="1709">
                  <c:v>0.34357131972916372</c:v>
                </c:pt>
                <c:pt idx="1710">
                  <c:v>0.35936770224544712</c:v>
                </c:pt>
                <c:pt idx="1711">
                  <c:v>0.37516408476173052</c:v>
                </c:pt>
                <c:pt idx="1712">
                  <c:v>0.39096046727801392</c:v>
                </c:pt>
                <c:pt idx="1713">
                  <c:v>0.39885865853615565</c:v>
                </c:pt>
                <c:pt idx="1714">
                  <c:v>0.40675684979429733</c:v>
                </c:pt>
                <c:pt idx="1715">
                  <c:v>0.414655041052439</c:v>
                </c:pt>
                <c:pt idx="1716">
                  <c:v>0.42255323231058073</c:v>
                </c:pt>
                <c:pt idx="1717">
                  <c:v>0.4304514235687224</c:v>
                </c:pt>
                <c:pt idx="1718">
                  <c:v>0.4304514235687224</c:v>
                </c:pt>
                <c:pt idx="1719">
                  <c:v>0.43834961482686408</c:v>
                </c:pt>
                <c:pt idx="1720">
                  <c:v>0.43834961482686408</c:v>
                </c:pt>
                <c:pt idx="1721">
                  <c:v>0.43834961482686408</c:v>
                </c:pt>
                <c:pt idx="1722">
                  <c:v>0.43834961482686408</c:v>
                </c:pt>
                <c:pt idx="1723">
                  <c:v>0.44624780608500575</c:v>
                </c:pt>
                <c:pt idx="1724">
                  <c:v>0.43834961482686408</c:v>
                </c:pt>
                <c:pt idx="1725">
                  <c:v>0.44624780608500575</c:v>
                </c:pt>
                <c:pt idx="1726">
                  <c:v>0.44624780608500575</c:v>
                </c:pt>
                <c:pt idx="1727">
                  <c:v>0.44624780608500575</c:v>
                </c:pt>
                <c:pt idx="1728">
                  <c:v>0.45414599734314748</c:v>
                </c:pt>
                <c:pt idx="1729">
                  <c:v>0.44624780608500575</c:v>
                </c:pt>
                <c:pt idx="1730">
                  <c:v>0.45414599734314748</c:v>
                </c:pt>
                <c:pt idx="1731">
                  <c:v>0.45414599734314748</c:v>
                </c:pt>
                <c:pt idx="1732">
                  <c:v>0.45414599734314748</c:v>
                </c:pt>
                <c:pt idx="1733">
                  <c:v>0.45414599734314748</c:v>
                </c:pt>
                <c:pt idx="1734">
                  <c:v>0.45414599734314748</c:v>
                </c:pt>
                <c:pt idx="1735">
                  <c:v>0.45414599734314748</c:v>
                </c:pt>
                <c:pt idx="1736">
                  <c:v>0.45414599734314748</c:v>
                </c:pt>
                <c:pt idx="1737">
                  <c:v>0.45414599734314748</c:v>
                </c:pt>
                <c:pt idx="1738">
                  <c:v>0.45414599734314748</c:v>
                </c:pt>
                <c:pt idx="1739">
                  <c:v>0.45414599734314748</c:v>
                </c:pt>
                <c:pt idx="1740">
                  <c:v>0.45414599734314748</c:v>
                </c:pt>
                <c:pt idx="1741">
                  <c:v>0.45414599734314748</c:v>
                </c:pt>
                <c:pt idx="1742">
                  <c:v>0.45414599734314748</c:v>
                </c:pt>
                <c:pt idx="1743">
                  <c:v>0.45414599734314748</c:v>
                </c:pt>
                <c:pt idx="1744">
                  <c:v>0.45414599734314748</c:v>
                </c:pt>
                <c:pt idx="1745">
                  <c:v>0.45414599734314748</c:v>
                </c:pt>
                <c:pt idx="1746">
                  <c:v>0.45414599734314748</c:v>
                </c:pt>
                <c:pt idx="1747">
                  <c:v>0.45414599734314748</c:v>
                </c:pt>
                <c:pt idx="1748">
                  <c:v>0.45414599734314748</c:v>
                </c:pt>
                <c:pt idx="1749">
                  <c:v>0.45414599734314748</c:v>
                </c:pt>
                <c:pt idx="1750">
                  <c:v>0.45414599734314748</c:v>
                </c:pt>
                <c:pt idx="1751">
                  <c:v>0.45414599734314748</c:v>
                </c:pt>
                <c:pt idx="1752">
                  <c:v>0.45414599734314748</c:v>
                </c:pt>
                <c:pt idx="1753">
                  <c:v>0.46204418860128921</c:v>
                </c:pt>
                <c:pt idx="1754">
                  <c:v>0.45414599734314748</c:v>
                </c:pt>
                <c:pt idx="1755">
                  <c:v>0.45414599734314748</c:v>
                </c:pt>
                <c:pt idx="1756">
                  <c:v>0.45414599734314748</c:v>
                </c:pt>
                <c:pt idx="1757">
                  <c:v>0.45414599734314748</c:v>
                </c:pt>
                <c:pt idx="1758">
                  <c:v>0.45414599734314748</c:v>
                </c:pt>
                <c:pt idx="1759">
                  <c:v>0.45414599734314748</c:v>
                </c:pt>
                <c:pt idx="1760">
                  <c:v>0.46204418860128921</c:v>
                </c:pt>
                <c:pt idx="1761">
                  <c:v>0.46204418860128921</c:v>
                </c:pt>
                <c:pt idx="1762">
                  <c:v>0.46204418860128921</c:v>
                </c:pt>
                <c:pt idx="1763">
                  <c:v>0.45414599734314748</c:v>
                </c:pt>
                <c:pt idx="1764">
                  <c:v>0.45414599734314748</c:v>
                </c:pt>
                <c:pt idx="1765">
                  <c:v>0.46204418860128921</c:v>
                </c:pt>
                <c:pt idx="1766">
                  <c:v>0.46204418860128921</c:v>
                </c:pt>
                <c:pt idx="1767">
                  <c:v>0.45414599734314748</c:v>
                </c:pt>
                <c:pt idx="1768">
                  <c:v>0.46204418860128921</c:v>
                </c:pt>
                <c:pt idx="1769">
                  <c:v>0.46204418860128921</c:v>
                </c:pt>
                <c:pt idx="1770">
                  <c:v>0.45414599734314748</c:v>
                </c:pt>
                <c:pt idx="1771">
                  <c:v>0.45414599734314748</c:v>
                </c:pt>
                <c:pt idx="1772">
                  <c:v>0.45414599734314748</c:v>
                </c:pt>
                <c:pt idx="1773">
                  <c:v>0.46204418860128921</c:v>
                </c:pt>
                <c:pt idx="1774">
                  <c:v>0.45414599734314748</c:v>
                </c:pt>
                <c:pt idx="1775">
                  <c:v>0.45414599734314748</c:v>
                </c:pt>
                <c:pt idx="1776">
                  <c:v>0.45414599734314748</c:v>
                </c:pt>
                <c:pt idx="1777">
                  <c:v>0.46204418860128921</c:v>
                </c:pt>
                <c:pt idx="1778">
                  <c:v>0.46204418860128921</c:v>
                </c:pt>
                <c:pt idx="1779">
                  <c:v>0.45414599734314748</c:v>
                </c:pt>
                <c:pt idx="1780">
                  <c:v>0.46204418860128921</c:v>
                </c:pt>
                <c:pt idx="1781">
                  <c:v>0.46204418860128921</c:v>
                </c:pt>
                <c:pt idx="1782">
                  <c:v>0.45414599734314748</c:v>
                </c:pt>
                <c:pt idx="1783">
                  <c:v>0.45414599734314748</c:v>
                </c:pt>
                <c:pt idx="1784">
                  <c:v>0.45414599734314748</c:v>
                </c:pt>
                <c:pt idx="1785">
                  <c:v>0.45414599734314748</c:v>
                </c:pt>
                <c:pt idx="1786">
                  <c:v>0.45414599734314748</c:v>
                </c:pt>
                <c:pt idx="1787">
                  <c:v>0.45414599734314748</c:v>
                </c:pt>
                <c:pt idx="1788">
                  <c:v>0.45414599734314748</c:v>
                </c:pt>
                <c:pt idx="1789">
                  <c:v>0.45414599734314748</c:v>
                </c:pt>
                <c:pt idx="1790">
                  <c:v>0.45414599734314748</c:v>
                </c:pt>
                <c:pt idx="1791">
                  <c:v>0.45414599734314748</c:v>
                </c:pt>
                <c:pt idx="1792">
                  <c:v>0.45414599734314748</c:v>
                </c:pt>
                <c:pt idx="1793">
                  <c:v>0.45414599734314748</c:v>
                </c:pt>
                <c:pt idx="1794">
                  <c:v>0.45414599734314748</c:v>
                </c:pt>
                <c:pt idx="1795">
                  <c:v>0.45414599734314748</c:v>
                </c:pt>
                <c:pt idx="1796">
                  <c:v>0.45414599734314748</c:v>
                </c:pt>
                <c:pt idx="1797">
                  <c:v>0.45414599734314748</c:v>
                </c:pt>
                <c:pt idx="1798">
                  <c:v>0.45414599734314748</c:v>
                </c:pt>
                <c:pt idx="1799">
                  <c:v>0.45414599734314748</c:v>
                </c:pt>
                <c:pt idx="1800">
                  <c:v>0.45414599734314748</c:v>
                </c:pt>
                <c:pt idx="1801">
                  <c:v>0.45414599734314748</c:v>
                </c:pt>
                <c:pt idx="1802">
                  <c:v>0.45414599734314748</c:v>
                </c:pt>
                <c:pt idx="1803">
                  <c:v>0.45414599734314748</c:v>
                </c:pt>
                <c:pt idx="1804">
                  <c:v>0.45414599734314748</c:v>
                </c:pt>
                <c:pt idx="1805">
                  <c:v>0.45414599734314748</c:v>
                </c:pt>
                <c:pt idx="1806">
                  <c:v>0.45414599734314748</c:v>
                </c:pt>
                <c:pt idx="1807">
                  <c:v>0.45414599734314748</c:v>
                </c:pt>
                <c:pt idx="1808">
                  <c:v>0.45414599734314748</c:v>
                </c:pt>
                <c:pt idx="1809">
                  <c:v>0.45414599734314748</c:v>
                </c:pt>
                <c:pt idx="1810">
                  <c:v>0.45414599734314748</c:v>
                </c:pt>
                <c:pt idx="1811">
                  <c:v>0.44624780608500575</c:v>
                </c:pt>
                <c:pt idx="1812">
                  <c:v>0.45414599734314748</c:v>
                </c:pt>
                <c:pt idx="1813">
                  <c:v>0.44624780608500575</c:v>
                </c:pt>
                <c:pt idx="1814">
                  <c:v>0.45414599734314748</c:v>
                </c:pt>
                <c:pt idx="1815">
                  <c:v>0.44624780608500575</c:v>
                </c:pt>
                <c:pt idx="1816">
                  <c:v>0.44624780608500575</c:v>
                </c:pt>
                <c:pt idx="1817">
                  <c:v>0.44624780608500575</c:v>
                </c:pt>
                <c:pt idx="1818">
                  <c:v>0.44624780608500575</c:v>
                </c:pt>
                <c:pt idx="1819">
                  <c:v>0.44624780608500575</c:v>
                </c:pt>
                <c:pt idx="1820">
                  <c:v>0.43834961482686408</c:v>
                </c:pt>
                <c:pt idx="1821">
                  <c:v>0.44624780608500575</c:v>
                </c:pt>
                <c:pt idx="1822">
                  <c:v>0.43834961482686408</c:v>
                </c:pt>
                <c:pt idx="1823">
                  <c:v>0.44624780608500575</c:v>
                </c:pt>
                <c:pt idx="1824">
                  <c:v>0.43834961482686408</c:v>
                </c:pt>
                <c:pt idx="1825">
                  <c:v>0.43834961482686408</c:v>
                </c:pt>
                <c:pt idx="1826">
                  <c:v>0.43834961482686408</c:v>
                </c:pt>
                <c:pt idx="1827">
                  <c:v>0.43834961482686408</c:v>
                </c:pt>
                <c:pt idx="1828">
                  <c:v>0.44624780608500575</c:v>
                </c:pt>
                <c:pt idx="1829">
                  <c:v>0.4304514235687224</c:v>
                </c:pt>
                <c:pt idx="1830">
                  <c:v>0.43834961482686408</c:v>
                </c:pt>
                <c:pt idx="1831">
                  <c:v>0.4304514235687224</c:v>
                </c:pt>
                <c:pt idx="1832">
                  <c:v>0.4304514235687224</c:v>
                </c:pt>
                <c:pt idx="1833">
                  <c:v>0.4304514235687224</c:v>
                </c:pt>
                <c:pt idx="1834">
                  <c:v>0.4304514235687224</c:v>
                </c:pt>
                <c:pt idx="1835">
                  <c:v>0.42255323231058073</c:v>
                </c:pt>
                <c:pt idx="1836">
                  <c:v>0.4304514235687224</c:v>
                </c:pt>
                <c:pt idx="1837">
                  <c:v>0.4304514235687224</c:v>
                </c:pt>
                <c:pt idx="1838">
                  <c:v>0.4304514235687224</c:v>
                </c:pt>
                <c:pt idx="1839">
                  <c:v>0.4304514235687224</c:v>
                </c:pt>
                <c:pt idx="1840">
                  <c:v>0.42255323231058073</c:v>
                </c:pt>
                <c:pt idx="1841">
                  <c:v>0.42255323231058073</c:v>
                </c:pt>
                <c:pt idx="1842">
                  <c:v>0.42255323231058073</c:v>
                </c:pt>
                <c:pt idx="1843">
                  <c:v>0.42255323231058073</c:v>
                </c:pt>
                <c:pt idx="1844">
                  <c:v>0.414655041052439</c:v>
                </c:pt>
                <c:pt idx="1845">
                  <c:v>0.414655041052439</c:v>
                </c:pt>
                <c:pt idx="1846">
                  <c:v>0.414655041052439</c:v>
                </c:pt>
                <c:pt idx="1847">
                  <c:v>0.414655041052439</c:v>
                </c:pt>
                <c:pt idx="1848">
                  <c:v>0.414655041052439</c:v>
                </c:pt>
                <c:pt idx="1849">
                  <c:v>0.414655041052439</c:v>
                </c:pt>
                <c:pt idx="1850">
                  <c:v>0.40675684979429733</c:v>
                </c:pt>
                <c:pt idx="1851">
                  <c:v>0.40675684979429733</c:v>
                </c:pt>
                <c:pt idx="1852">
                  <c:v>0.40675684979429733</c:v>
                </c:pt>
                <c:pt idx="1853">
                  <c:v>0.39885865853615565</c:v>
                </c:pt>
                <c:pt idx="1854">
                  <c:v>0.39885865853615565</c:v>
                </c:pt>
                <c:pt idx="1855">
                  <c:v>0.39885865853615565</c:v>
                </c:pt>
                <c:pt idx="1856">
                  <c:v>0.39885865853615565</c:v>
                </c:pt>
                <c:pt idx="1857">
                  <c:v>0.39096046727801392</c:v>
                </c:pt>
                <c:pt idx="1858">
                  <c:v>0.38306227601987225</c:v>
                </c:pt>
                <c:pt idx="1859">
                  <c:v>0.39096046727801392</c:v>
                </c:pt>
                <c:pt idx="1860">
                  <c:v>0.39096046727801392</c:v>
                </c:pt>
                <c:pt idx="1861">
                  <c:v>0.38306227601987225</c:v>
                </c:pt>
                <c:pt idx="1862">
                  <c:v>0.38306227601987225</c:v>
                </c:pt>
                <c:pt idx="1863">
                  <c:v>0.37516408476173052</c:v>
                </c:pt>
                <c:pt idx="1864">
                  <c:v>0.37516408476173052</c:v>
                </c:pt>
                <c:pt idx="1865">
                  <c:v>0.37516408476173052</c:v>
                </c:pt>
                <c:pt idx="1866">
                  <c:v>0.37516408476173052</c:v>
                </c:pt>
                <c:pt idx="1867">
                  <c:v>0.36726589350358879</c:v>
                </c:pt>
                <c:pt idx="1868">
                  <c:v>0.36726589350358879</c:v>
                </c:pt>
                <c:pt idx="1869">
                  <c:v>0.35936770224544712</c:v>
                </c:pt>
                <c:pt idx="1870">
                  <c:v>0.35936770224544712</c:v>
                </c:pt>
                <c:pt idx="1871">
                  <c:v>0.35936770224544712</c:v>
                </c:pt>
                <c:pt idx="1872">
                  <c:v>0.35146951098730544</c:v>
                </c:pt>
                <c:pt idx="1873">
                  <c:v>0.34357131972916372</c:v>
                </c:pt>
                <c:pt idx="1874">
                  <c:v>0.34357131972916372</c:v>
                </c:pt>
                <c:pt idx="1875">
                  <c:v>0.34357131972916372</c:v>
                </c:pt>
                <c:pt idx="1876">
                  <c:v>0.33567312847102204</c:v>
                </c:pt>
                <c:pt idx="1877">
                  <c:v>0.32777493721288037</c:v>
                </c:pt>
                <c:pt idx="1878">
                  <c:v>0.32777493721288037</c:v>
                </c:pt>
                <c:pt idx="1879">
                  <c:v>0.32777493721288037</c:v>
                </c:pt>
                <c:pt idx="1880">
                  <c:v>0.31987674595473864</c:v>
                </c:pt>
                <c:pt idx="1881">
                  <c:v>0.31197855469659697</c:v>
                </c:pt>
                <c:pt idx="1882">
                  <c:v>0.31197855469659697</c:v>
                </c:pt>
                <c:pt idx="1883">
                  <c:v>0.30408036343845529</c:v>
                </c:pt>
                <c:pt idx="1884">
                  <c:v>0.30408036343845529</c:v>
                </c:pt>
                <c:pt idx="1885">
                  <c:v>0.28828398092217189</c:v>
                </c:pt>
                <c:pt idx="1886">
                  <c:v>0.28828398092217189</c:v>
                </c:pt>
                <c:pt idx="1887">
                  <c:v>0.28828398092217189</c:v>
                </c:pt>
                <c:pt idx="1888">
                  <c:v>0.28038578966403016</c:v>
                </c:pt>
                <c:pt idx="1889">
                  <c:v>0.27248759840588849</c:v>
                </c:pt>
                <c:pt idx="1890">
                  <c:v>0.26458940714774681</c:v>
                </c:pt>
                <c:pt idx="1891">
                  <c:v>0.26458940714774681</c:v>
                </c:pt>
                <c:pt idx="1892">
                  <c:v>0.25669121588960508</c:v>
                </c:pt>
                <c:pt idx="1893">
                  <c:v>0.24879302463146341</c:v>
                </c:pt>
                <c:pt idx="1894">
                  <c:v>0.24089483337332168</c:v>
                </c:pt>
                <c:pt idx="1895">
                  <c:v>0.23299664211518001</c:v>
                </c:pt>
                <c:pt idx="1896">
                  <c:v>0.22509845085703833</c:v>
                </c:pt>
                <c:pt idx="1897">
                  <c:v>0.21720025959889666</c:v>
                </c:pt>
                <c:pt idx="1898">
                  <c:v>0.20930206834075493</c:v>
                </c:pt>
                <c:pt idx="1899">
                  <c:v>0.20140387708261326</c:v>
                </c:pt>
                <c:pt idx="1900">
                  <c:v>0.19350568582447153</c:v>
                </c:pt>
                <c:pt idx="1901">
                  <c:v>0.18560749456632986</c:v>
                </c:pt>
                <c:pt idx="1902">
                  <c:v>0.17770930330818815</c:v>
                </c:pt>
                <c:pt idx="1903">
                  <c:v>0.16191292079190478</c:v>
                </c:pt>
                <c:pt idx="1904">
                  <c:v>0.15401472953376305</c:v>
                </c:pt>
                <c:pt idx="1905">
                  <c:v>0.14611653827562138</c:v>
                </c:pt>
                <c:pt idx="1906">
                  <c:v>0.13032015575933797</c:v>
                </c:pt>
                <c:pt idx="1907">
                  <c:v>0.1145237732430546</c:v>
                </c:pt>
                <c:pt idx="1908">
                  <c:v>0.1066255819849129</c:v>
                </c:pt>
                <c:pt idx="1909">
                  <c:v>9.0829199468629496E-2</c:v>
                </c:pt>
                <c:pt idx="1910">
                  <c:v>7.5032816952346121E-2</c:v>
                </c:pt>
                <c:pt idx="1911">
                  <c:v>5.9236434436062725E-2</c:v>
                </c:pt>
                <c:pt idx="1912">
                  <c:v>4.3440051919779336E-2</c:v>
                </c:pt>
                <c:pt idx="1913">
                  <c:v>2.7643669403495948E-2</c:v>
                </c:pt>
                <c:pt idx="1914">
                  <c:v>3.9490956290708576E-3</c:v>
                </c:pt>
                <c:pt idx="1915">
                  <c:v>-1.1847286887212531E-2</c:v>
                </c:pt>
                <c:pt idx="1916">
                  <c:v>-3.5541860661637614E-2</c:v>
                </c:pt>
                <c:pt idx="1917">
                  <c:v>-5.1338243177921003E-2</c:v>
                </c:pt>
                <c:pt idx="1918">
                  <c:v>-7.5032816952346093E-2</c:v>
                </c:pt>
                <c:pt idx="1919">
                  <c:v>-9.8727390726771169E-2</c:v>
                </c:pt>
                <c:pt idx="1920">
                  <c:v>-0.12242196450119625</c:v>
                </c:pt>
                <c:pt idx="1921">
                  <c:v>-0.13821834701747965</c:v>
                </c:pt>
                <c:pt idx="1922">
                  <c:v>-0.16191292079190472</c:v>
                </c:pt>
                <c:pt idx="1923">
                  <c:v>-0.1856074945663298</c:v>
                </c:pt>
                <c:pt idx="1924">
                  <c:v>-0.20930206834075488</c:v>
                </c:pt>
                <c:pt idx="1925">
                  <c:v>-0.23299664211517998</c:v>
                </c:pt>
                <c:pt idx="1926">
                  <c:v>-0.26458940714774676</c:v>
                </c:pt>
                <c:pt idx="1927">
                  <c:v>-0.28828398092217189</c:v>
                </c:pt>
                <c:pt idx="1928">
                  <c:v>-0.30408036343845524</c:v>
                </c:pt>
                <c:pt idx="1929">
                  <c:v>-0.32777493721288031</c:v>
                </c:pt>
                <c:pt idx="1930">
                  <c:v>-0.34357131972916372</c:v>
                </c:pt>
                <c:pt idx="1931">
                  <c:v>-0.36726589350358879</c:v>
                </c:pt>
                <c:pt idx="1932">
                  <c:v>-0.38306227601987219</c:v>
                </c:pt>
                <c:pt idx="1933">
                  <c:v>-0.39885865853615554</c:v>
                </c:pt>
                <c:pt idx="1934">
                  <c:v>-0.40675684979429727</c:v>
                </c:pt>
                <c:pt idx="1935">
                  <c:v>-0.42255323231058067</c:v>
                </c:pt>
                <c:pt idx="1936">
                  <c:v>-0.43045142356872235</c:v>
                </c:pt>
                <c:pt idx="1937">
                  <c:v>-0.43045142356872235</c:v>
                </c:pt>
                <c:pt idx="1938">
                  <c:v>-0.43834961482686402</c:v>
                </c:pt>
                <c:pt idx="1939">
                  <c:v>-0.43834961482686402</c:v>
                </c:pt>
                <c:pt idx="1940">
                  <c:v>-0.44624780608500575</c:v>
                </c:pt>
                <c:pt idx="1941">
                  <c:v>-0.44624780608500575</c:v>
                </c:pt>
                <c:pt idx="1942">
                  <c:v>-0.44624780608500575</c:v>
                </c:pt>
                <c:pt idx="1943">
                  <c:v>-0.44624780608500575</c:v>
                </c:pt>
                <c:pt idx="1944">
                  <c:v>-0.45414599734314742</c:v>
                </c:pt>
                <c:pt idx="1945">
                  <c:v>-0.45414599734314742</c:v>
                </c:pt>
                <c:pt idx="1946">
                  <c:v>-0.44624780608500575</c:v>
                </c:pt>
                <c:pt idx="1947">
                  <c:v>-0.45414599734314742</c:v>
                </c:pt>
                <c:pt idx="1948">
                  <c:v>-0.45414599734314742</c:v>
                </c:pt>
                <c:pt idx="1949">
                  <c:v>-0.45414599734314742</c:v>
                </c:pt>
                <c:pt idx="1950">
                  <c:v>-0.45414599734314742</c:v>
                </c:pt>
                <c:pt idx="1951">
                  <c:v>-0.45414599734314742</c:v>
                </c:pt>
                <c:pt idx="1952">
                  <c:v>-0.45414599734314742</c:v>
                </c:pt>
                <c:pt idx="1953">
                  <c:v>-0.45414599734314742</c:v>
                </c:pt>
                <c:pt idx="1954">
                  <c:v>-0.45414599734314742</c:v>
                </c:pt>
                <c:pt idx="1955">
                  <c:v>-0.45414599734314742</c:v>
                </c:pt>
                <c:pt idx="1956">
                  <c:v>-0.45414599734314742</c:v>
                </c:pt>
                <c:pt idx="1957">
                  <c:v>-0.45414599734314742</c:v>
                </c:pt>
                <c:pt idx="1958">
                  <c:v>-0.45414599734314742</c:v>
                </c:pt>
                <c:pt idx="1959">
                  <c:v>-0.4620441886012891</c:v>
                </c:pt>
                <c:pt idx="1960">
                  <c:v>-0.45414599734314742</c:v>
                </c:pt>
                <c:pt idx="1961">
                  <c:v>-0.45414599734314742</c:v>
                </c:pt>
                <c:pt idx="1962">
                  <c:v>-0.45414599734314742</c:v>
                </c:pt>
                <c:pt idx="1963">
                  <c:v>-0.4620441886012891</c:v>
                </c:pt>
                <c:pt idx="1964">
                  <c:v>-0.4620441886012891</c:v>
                </c:pt>
                <c:pt idx="1965">
                  <c:v>-0.4620441886012891</c:v>
                </c:pt>
                <c:pt idx="1966">
                  <c:v>-0.4620441886012891</c:v>
                </c:pt>
                <c:pt idx="1967">
                  <c:v>-0.4620441886012891</c:v>
                </c:pt>
                <c:pt idx="1968">
                  <c:v>-0.4620441886012891</c:v>
                </c:pt>
                <c:pt idx="1969">
                  <c:v>-0.4620441886012891</c:v>
                </c:pt>
                <c:pt idx="1970">
                  <c:v>-0.45414599734314742</c:v>
                </c:pt>
                <c:pt idx="1971">
                  <c:v>-0.4620441886012891</c:v>
                </c:pt>
                <c:pt idx="1972">
                  <c:v>-0.4620441886012891</c:v>
                </c:pt>
                <c:pt idx="1973">
                  <c:v>-0.45414599734314742</c:v>
                </c:pt>
                <c:pt idx="1974">
                  <c:v>-0.4620441886012891</c:v>
                </c:pt>
                <c:pt idx="1975">
                  <c:v>-0.46994237985943083</c:v>
                </c:pt>
                <c:pt idx="1976">
                  <c:v>-0.4620441886012891</c:v>
                </c:pt>
                <c:pt idx="1977">
                  <c:v>-0.4620441886012891</c:v>
                </c:pt>
                <c:pt idx="1978">
                  <c:v>-0.4620441886012891</c:v>
                </c:pt>
                <c:pt idx="1979">
                  <c:v>-0.4620441886012891</c:v>
                </c:pt>
                <c:pt idx="1980">
                  <c:v>-0.4620441886012891</c:v>
                </c:pt>
                <c:pt idx="1981">
                  <c:v>-0.4620441886012891</c:v>
                </c:pt>
                <c:pt idx="1982">
                  <c:v>-0.4620441886012891</c:v>
                </c:pt>
                <c:pt idx="1983">
                  <c:v>-0.4620441886012891</c:v>
                </c:pt>
                <c:pt idx="1984">
                  <c:v>-0.46994237985943083</c:v>
                </c:pt>
                <c:pt idx="1985">
                  <c:v>-0.4620441886012891</c:v>
                </c:pt>
                <c:pt idx="1986">
                  <c:v>-0.46994237985943083</c:v>
                </c:pt>
                <c:pt idx="1987">
                  <c:v>-0.4620441886012891</c:v>
                </c:pt>
                <c:pt idx="1988">
                  <c:v>-0.4620441886012891</c:v>
                </c:pt>
                <c:pt idx="1989">
                  <c:v>-0.4620441886012891</c:v>
                </c:pt>
                <c:pt idx="1990">
                  <c:v>-0.4620441886012891</c:v>
                </c:pt>
                <c:pt idx="1991">
                  <c:v>-0.46994237985943083</c:v>
                </c:pt>
                <c:pt idx="1992">
                  <c:v>-0.4620441886012891</c:v>
                </c:pt>
                <c:pt idx="1993">
                  <c:v>-0.4620441886012891</c:v>
                </c:pt>
                <c:pt idx="1994">
                  <c:v>-0.46994237985943083</c:v>
                </c:pt>
                <c:pt idx="1995">
                  <c:v>-0.4620441886012891</c:v>
                </c:pt>
                <c:pt idx="1996">
                  <c:v>-0.4620441886012891</c:v>
                </c:pt>
                <c:pt idx="1997">
                  <c:v>-0.4620441886012891</c:v>
                </c:pt>
                <c:pt idx="1998">
                  <c:v>-0.4620441886012891</c:v>
                </c:pt>
                <c:pt idx="1999">
                  <c:v>-0.4620441886012891</c:v>
                </c:pt>
                <c:pt idx="2000">
                  <c:v>-0.46994237985943083</c:v>
                </c:pt>
                <c:pt idx="2001">
                  <c:v>-0.46994237985943083</c:v>
                </c:pt>
                <c:pt idx="2002">
                  <c:v>-0.4620441886012891</c:v>
                </c:pt>
                <c:pt idx="2003">
                  <c:v>-0.4620441886012891</c:v>
                </c:pt>
                <c:pt idx="2004">
                  <c:v>-0.46994237985943083</c:v>
                </c:pt>
                <c:pt idx="2005">
                  <c:v>-0.4620441886012891</c:v>
                </c:pt>
                <c:pt idx="2006">
                  <c:v>-0.4620441886012891</c:v>
                </c:pt>
                <c:pt idx="2007">
                  <c:v>-0.4620441886012891</c:v>
                </c:pt>
                <c:pt idx="2008">
                  <c:v>-0.4620441886012891</c:v>
                </c:pt>
                <c:pt idx="2009">
                  <c:v>-0.4620441886012891</c:v>
                </c:pt>
                <c:pt idx="2010">
                  <c:v>-0.4620441886012891</c:v>
                </c:pt>
                <c:pt idx="2011">
                  <c:v>-0.4620441886012891</c:v>
                </c:pt>
                <c:pt idx="2012">
                  <c:v>-0.46994237985943083</c:v>
                </c:pt>
                <c:pt idx="2013">
                  <c:v>-0.4620441886012891</c:v>
                </c:pt>
                <c:pt idx="2014">
                  <c:v>-0.4620441886012891</c:v>
                </c:pt>
                <c:pt idx="2015">
                  <c:v>-0.4620441886012891</c:v>
                </c:pt>
                <c:pt idx="2016">
                  <c:v>-0.4620441886012891</c:v>
                </c:pt>
                <c:pt idx="2017">
                  <c:v>-0.4620441886012891</c:v>
                </c:pt>
                <c:pt idx="2018">
                  <c:v>-0.46994237985943083</c:v>
                </c:pt>
                <c:pt idx="2019">
                  <c:v>-0.4620441886012891</c:v>
                </c:pt>
                <c:pt idx="2020">
                  <c:v>-0.4620441886012891</c:v>
                </c:pt>
                <c:pt idx="2021">
                  <c:v>-0.4620441886012891</c:v>
                </c:pt>
                <c:pt idx="2022">
                  <c:v>-0.4620441886012891</c:v>
                </c:pt>
                <c:pt idx="2023">
                  <c:v>-0.4620441886012891</c:v>
                </c:pt>
                <c:pt idx="2024">
                  <c:v>-0.4620441886012891</c:v>
                </c:pt>
                <c:pt idx="2025">
                  <c:v>-0.4620441886012891</c:v>
                </c:pt>
                <c:pt idx="2026">
                  <c:v>-0.45414599734314742</c:v>
                </c:pt>
                <c:pt idx="2027">
                  <c:v>-0.45414599734314742</c:v>
                </c:pt>
                <c:pt idx="2028">
                  <c:v>-0.4620441886012891</c:v>
                </c:pt>
                <c:pt idx="2029">
                  <c:v>-0.45414599734314742</c:v>
                </c:pt>
                <c:pt idx="2030">
                  <c:v>-0.45414599734314742</c:v>
                </c:pt>
                <c:pt idx="2031">
                  <c:v>-0.45414599734314742</c:v>
                </c:pt>
                <c:pt idx="2032">
                  <c:v>-0.45414599734314742</c:v>
                </c:pt>
                <c:pt idx="2033">
                  <c:v>-0.45414599734314742</c:v>
                </c:pt>
                <c:pt idx="2034">
                  <c:v>-0.45414599734314742</c:v>
                </c:pt>
                <c:pt idx="2035">
                  <c:v>-0.45414599734314742</c:v>
                </c:pt>
                <c:pt idx="2036">
                  <c:v>-0.45414599734314742</c:v>
                </c:pt>
                <c:pt idx="2037">
                  <c:v>-0.45414599734314742</c:v>
                </c:pt>
                <c:pt idx="2038">
                  <c:v>-0.45414599734314742</c:v>
                </c:pt>
                <c:pt idx="2039">
                  <c:v>-0.45414599734314742</c:v>
                </c:pt>
                <c:pt idx="2040">
                  <c:v>-0.44624780608500575</c:v>
                </c:pt>
                <c:pt idx="2041">
                  <c:v>-0.45414599734314742</c:v>
                </c:pt>
                <c:pt idx="2042">
                  <c:v>-0.45414599734314742</c:v>
                </c:pt>
                <c:pt idx="2043">
                  <c:v>-0.45414599734314742</c:v>
                </c:pt>
                <c:pt idx="2044">
                  <c:v>-0.44624780608500575</c:v>
                </c:pt>
                <c:pt idx="2045">
                  <c:v>-0.44624780608500575</c:v>
                </c:pt>
                <c:pt idx="2046">
                  <c:v>-0.44624780608500575</c:v>
                </c:pt>
                <c:pt idx="2047">
                  <c:v>-0.44624780608500575</c:v>
                </c:pt>
                <c:pt idx="2048">
                  <c:v>-0.45414599734314742</c:v>
                </c:pt>
                <c:pt idx="2049">
                  <c:v>-0.44624780608500575</c:v>
                </c:pt>
                <c:pt idx="2050">
                  <c:v>-0.43834961482686402</c:v>
                </c:pt>
                <c:pt idx="2051">
                  <c:v>-0.44624780608500575</c:v>
                </c:pt>
                <c:pt idx="2052">
                  <c:v>-0.43834961482686402</c:v>
                </c:pt>
                <c:pt idx="2053">
                  <c:v>-0.43834961482686402</c:v>
                </c:pt>
                <c:pt idx="2054">
                  <c:v>-0.43834961482686402</c:v>
                </c:pt>
                <c:pt idx="2055">
                  <c:v>-0.43834961482686402</c:v>
                </c:pt>
                <c:pt idx="2056">
                  <c:v>-0.43834961482686402</c:v>
                </c:pt>
                <c:pt idx="2057">
                  <c:v>-0.43834961482686402</c:v>
                </c:pt>
                <c:pt idx="2058">
                  <c:v>-0.43834961482686402</c:v>
                </c:pt>
                <c:pt idx="2059">
                  <c:v>-0.43834961482686402</c:v>
                </c:pt>
                <c:pt idx="2060">
                  <c:v>-0.43045142356872235</c:v>
                </c:pt>
                <c:pt idx="2061">
                  <c:v>-0.43834961482686402</c:v>
                </c:pt>
                <c:pt idx="2062">
                  <c:v>-0.43045142356872235</c:v>
                </c:pt>
                <c:pt idx="2063">
                  <c:v>-0.43045142356872235</c:v>
                </c:pt>
                <c:pt idx="2064">
                  <c:v>-0.42255323231058067</c:v>
                </c:pt>
                <c:pt idx="2065">
                  <c:v>-0.42255323231058067</c:v>
                </c:pt>
                <c:pt idx="2066">
                  <c:v>-0.42255323231058067</c:v>
                </c:pt>
                <c:pt idx="2067">
                  <c:v>-0.42255323231058067</c:v>
                </c:pt>
                <c:pt idx="2068">
                  <c:v>-0.42255323231058067</c:v>
                </c:pt>
                <c:pt idx="2069">
                  <c:v>-0.42255323231058067</c:v>
                </c:pt>
                <c:pt idx="2070">
                  <c:v>-0.41465504105243894</c:v>
                </c:pt>
                <c:pt idx="2071">
                  <c:v>-0.42255323231058067</c:v>
                </c:pt>
                <c:pt idx="2072">
                  <c:v>-0.41465504105243894</c:v>
                </c:pt>
                <c:pt idx="2073">
                  <c:v>-0.41465504105243894</c:v>
                </c:pt>
                <c:pt idx="2074">
                  <c:v>-0.41465504105243894</c:v>
                </c:pt>
                <c:pt idx="2075">
                  <c:v>-0.40675684979429727</c:v>
                </c:pt>
                <c:pt idx="2076">
                  <c:v>-0.39885865853615554</c:v>
                </c:pt>
                <c:pt idx="2077">
                  <c:v>-0.39885865853615554</c:v>
                </c:pt>
                <c:pt idx="2078">
                  <c:v>-0.40675684979429727</c:v>
                </c:pt>
                <c:pt idx="2079">
                  <c:v>-0.39885865853615554</c:v>
                </c:pt>
                <c:pt idx="2080">
                  <c:v>-0.39885865853615554</c:v>
                </c:pt>
                <c:pt idx="2081">
                  <c:v>-0.39096046727801387</c:v>
                </c:pt>
                <c:pt idx="2082">
                  <c:v>-0.39096046727801387</c:v>
                </c:pt>
                <c:pt idx="2083">
                  <c:v>-0.39096046727801387</c:v>
                </c:pt>
                <c:pt idx="2084">
                  <c:v>-0.38306227601987219</c:v>
                </c:pt>
                <c:pt idx="2085">
                  <c:v>-0.38306227601987219</c:v>
                </c:pt>
                <c:pt idx="2086">
                  <c:v>-0.38306227601987219</c:v>
                </c:pt>
                <c:pt idx="2087">
                  <c:v>-0.38306227601987219</c:v>
                </c:pt>
                <c:pt idx="2088">
                  <c:v>-0.37516408476173047</c:v>
                </c:pt>
                <c:pt idx="2089">
                  <c:v>-0.37516408476173047</c:v>
                </c:pt>
                <c:pt idx="2090">
                  <c:v>-0.36726589350358879</c:v>
                </c:pt>
                <c:pt idx="2091">
                  <c:v>-0.36726589350358879</c:v>
                </c:pt>
                <c:pt idx="2092">
                  <c:v>-0.35936770224544706</c:v>
                </c:pt>
                <c:pt idx="2093">
                  <c:v>-0.35936770224544706</c:v>
                </c:pt>
                <c:pt idx="2094">
                  <c:v>-0.35936770224544706</c:v>
                </c:pt>
                <c:pt idx="2095">
                  <c:v>-0.35146951098730539</c:v>
                </c:pt>
                <c:pt idx="2096">
                  <c:v>-0.34357131972916372</c:v>
                </c:pt>
                <c:pt idx="2097">
                  <c:v>-0.35146951098730539</c:v>
                </c:pt>
                <c:pt idx="2098">
                  <c:v>-0.34357131972916372</c:v>
                </c:pt>
                <c:pt idx="2099">
                  <c:v>-0.34357131972916372</c:v>
                </c:pt>
                <c:pt idx="2100">
                  <c:v>-0.33567312847102204</c:v>
                </c:pt>
                <c:pt idx="2101">
                  <c:v>-0.32777493721288031</c:v>
                </c:pt>
                <c:pt idx="2102">
                  <c:v>-0.32777493721288031</c:v>
                </c:pt>
                <c:pt idx="2103">
                  <c:v>-0.31987674595473864</c:v>
                </c:pt>
                <c:pt idx="2104">
                  <c:v>-0.31197855469659691</c:v>
                </c:pt>
                <c:pt idx="2105">
                  <c:v>-0.31197855469659691</c:v>
                </c:pt>
                <c:pt idx="2106">
                  <c:v>-0.30408036343845524</c:v>
                </c:pt>
                <c:pt idx="2107">
                  <c:v>-0.29618217218031356</c:v>
                </c:pt>
                <c:pt idx="2108">
                  <c:v>-0.28828398092217189</c:v>
                </c:pt>
                <c:pt idx="2109">
                  <c:v>-0.28828398092217189</c:v>
                </c:pt>
                <c:pt idx="2110">
                  <c:v>-0.27248759840588843</c:v>
                </c:pt>
                <c:pt idx="2111">
                  <c:v>-0.28038578966403016</c:v>
                </c:pt>
                <c:pt idx="2112">
                  <c:v>-0.26458940714774676</c:v>
                </c:pt>
                <c:pt idx="2113">
                  <c:v>-0.26458940714774676</c:v>
                </c:pt>
                <c:pt idx="2114">
                  <c:v>-0.25669121588960508</c:v>
                </c:pt>
                <c:pt idx="2115">
                  <c:v>-0.24879302463146336</c:v>
                </c:pt>
                <c:pt idx="2116">
                  <c:v>-0.24089483337332168</c:v>
                </c:pt>
                <c:pt idx="2117">
                  <c:v>-0.23299664211517998</c:v>
                </c:pt>
                <c:pt idx="2118">
                  <c:v>-0.22509845085703828</c:v>
                </c:pt>
                <c:pt idx="2119">
                  <c:v>-0.21720025959889658</c:v>
                </c:pt>
                <c:pt idx="2120">
                  <c:v>-0.20930206834075488</c:v>
                </c:pt>
                <c:pt idx="2121">
                  <c:v>-0.2014038770826132</c:v>
                </c:pt>
                <c:pt idx="2122">
                  <c:v>-0.1856074945663298</c:v>
                </c:pt>
                <c:pt idx="2123">
                  <c:v>-0.1856074945663298</c:v>
                </c:pt>
                <c:pt idx="2124">
                  <c:v>-0.16981111205004643</c:v>
                </c:pt>
                <c:pt idx="2125">
                  <c:v>-0.15401472953376302</c:v>
                </c:pt>
                <c:pt idx="2126">
                  <c:v>-0.14611653827562135</c:v>
                </c:pt>
                <c:pt idx="2127">
                  <c:v>-0.13821834701747965</c:v>
                </c:pt>
                <c:pt idx="2128">
                  <c:v>-0.12242196450119625</c:v>
                </c:pt>
                <c:pt idx="2129">
                  <c:v>-0.11452377324305457</c:v>
                </c:pt>
                <c:pt idx="2130">
                  <c:v>-9.0829199468629468E-2</c:v>
                </c:pt>
                <c:pt idx="2131">
                  <c:v>-8.293100821048778E-2</c:v>
                </c:pt>
                <c:pt idx="2132">
                  <c:v>-6.7134625694204392E-2</c:v>
                </c:pt>
                <c:pt idx="2133">
                  <c:v>-4.3440051919779309E-2</c:v>
                </c:pt>
                <c:pt idx="2134">
                  <c:v>-3.5541860661637614E-2</c:v>
                </c:pt>
                <c:pt idx="2135">
                  <c:v>-1.1847286887212531E-2</c:v>
                </c:pt>
                <c:pt idx="2136">
                  <c:v>3.9490956290708576E-3</c:v>
                </c:pt>
                <c:pt idx="2137">
                  <c:v>1.9745478145354246E-2</c:v>
                </c:pt>
                <c:pt idx="2138">
                  <c:v>4.3440051919779336E-2</c:v>
                </c:pt>
                <c:pt idx="2139">
                  <c:v>6.7134625694204419E-2</c:v>
                </c:pt>
                <c:pt idx="2140">
                  <c:v>9.0829199468629496E-2</c:v>
                </c:pt>
                <c:pt idx="2141">
                  <c:v>0.1145237732430546</c:v>
                </c:pt>
                <c:pt idx="2142">
                  <c:v>0.13032015575933797</c:v>
                </c:pt>
                <c:pt idx="2143">
                  <c:v>0.16191292079190478</c:v>
                </c:pt>
                <c:pt idx="2144">
                  <c:v>0.17770930330818815</c:v>
                </c:pt>
                <c:pt idx="2145">
                  <c:v>0.20930206834075493</c:v>
                </c:pt>
                <c:pt idx="2146">
                  <c:v>0.23299664211518001</c:v>
                </c:pt>
                <c:pt idx="2147">
                  <c:v>0.25669121588960508</c:v>
                </c:pt>
                <c:pt idx="2148">
                  <c:v>0.27248759840588849</c:v>
                </c:pt>
                <c:pt idx="2149">
                  <c:v>0.30408036343845529</c:v>
                </c:pt>
                <c:pt idx="2150">
                  <c:v>0.31987674595473864</c:v>
                </c:pt>
                <c:pt idx="2151">
                  <c:v>0.34357131972916372</c:v>
                </c:pt>
                <c:pt idx="2152">
                  <c:v>0.35936770224544712</c:v>
                </c:pt>
                <c:pt idx="2153">
                  <c:v>0.37516408476173052</c:v>
                </c:pt>
                <c:pt idx="2154">
                  <c:v>0.39096046727801392</c:v>
                </c:pt>
                <c:pt idx="2155">
                  <c:v>0.39885865853615565</c:v>
                </c:pt>
                <c:pt idx="2156">
                  <c:v>0.414655041052439</c:v>
                </c:pt>
                <c:pt idx="2157">
                  <c:v>0.42255323231058073</c:v>
                </c:pt>
                <c:pt idx="2158">
                  <c:v>0.42255323231058073</c:v>
                </c:pt>
                <c:pt idx="2159">
                  <c:v>0.4304514235687224</c:v>
                </c:pt>
                <c:pt idx="2160">
                  <c:v>0.43834961482686408</c:v>
                </c:pt>
                <c:pt idx="2161">
                  <c:v>0.43834961482686408</c:v>
                </c:pt>
                <c:pt idx="2162">
                  <c:v>0.43834961482686408</c:v>
                </c:pt>
                <c:pt idx="2163">
                  <c:v>0.43834961482686408</c:v>
                </c:pt>
                <c:pt idx="2164">
                  <c:v>0.43834961482686408</c:v>
                </c:pt>
                <c:pt idx="2165">
                  <c:v>0.43834961482686408</c:v>
                </c:pt>
                <c:pt idx="2166">
                  <c:v>0.44624780608500575</c:v>
                </c:pt>
                <c:pt idx="2167">
                  <c:v>0.44624780608500575</c:v>
                </c:pt>
                <c:pt idx="2168">
                  <c:v>0.45414599734314748</c:v>
                </c:pt>
                <c:pt idx="2169">
                  <c:v>0.44624780608500575</c:v>
                </c:pt>
                <c:pt idx="2170">
                  <c:v>0.44624780608500575</c:v>
                </c:pt>
                <c:pt idx="2171">
                  <c:v>0.45414599734314748</c:v>
                </c:pt>
                <c:pt idx="2172">
                  <c:v>0.45414599734314748</c:v>
                </c:pt>
                <c:pt idx="2173">
                  <c:v>0.45414599734314748</c:v>
                </c:pt>
                <c:pt idx="2174">
                  <c:v>0.45414599734314748</c:v>
                </c:pt>
                <c:pt idx="2175">
                  <c:v>0.45414599734314748</c:v>
                </c:pt>
                <c:pt idx="2176">
                  <c:v>0.45414599734314748</c:v>
                </c:pt>
                <c:pt idx="2177">
                  <c:v>0.45414599734314748</c:v>
                </c:pt>
                <c:pt idx="2178">
                  <c:v>0.45414599734314748</c:v>
                </c:pt>
                <c:pt idx="2179">
                  <c:v>0.44624780608500575</c:v>
                </c:pt>
                <c:pt idx="2180">
                  <c:v>0.45414599734314748</c:v>
                </c:pt>
                <c:pt idx="2181">
                  <c:v>0.45414599734314748</c:v>
                </c:pt>
                <c:pt idx="2182">
                  <c:v>0.45414599734314748</c:v>
                </c:pt>
                <c:pt idx="2183">
                  <c:v>0.45414599734314748</c:v>
                </c:pt>
                <c:pt idx="2184">
                  <c:v>0.45414599734314748</c:v>
                </c:pt>
                <c:pt idx="2185">
                  <c:v>0.45414599734314748</c:v>
                </c:pt>
                <c:pt idx="2186">
                  <c:v>0.45414599734314748</c:v>
                </c:pt>
                <c:pt idx="2187">
                  <c:v>0.45414599734314748</c:v>
                </c:pt>
                <c:pt idx="2188">
                  <c:v>0.45414599734314748</c:v>
                </c:pt>
                <c:pt idx="2189">
                  <c:v>0.45414599734314748</c:v>
                </c:pt>
                <c:pt idx="2190">
                  <c:v>0.45414599734314748</c:v>
                </c:pt>
                <c:pt idx="2191">
                  <c:v>0.46204418860128921</c:v>
                </c:pt>
                <c:pt idx="2192">
                  <c:v>0.45414599734314748</c:v>
                </c:pt>
                <c:pt idx="2193">
                  <c:v>0.45414599734314748</c:v>
                </c:pt>
                <c:pt idx="2194">
                  <c:v>0.45414599734314748</c:v>
                </c:pt>
                <c:pt idx="2195">
                  <c:v>0.46204418860128921</c:v>
                </c:pt>
                <c:pt idx="2196">
                  <c:v>0.45414599734314748</c:v>
                </c:pt>
                <c:pt idx="2197">
                  <c:v>0.45414599734314748</c:v>
                </c:pt>
                <c:pt idx="2198">
                  <c:v>0.45414599734314748</c:v>
                </c:pt>
                <c:pt idx="2199">
                  <c:v>0.45414599734314748</c:v>
                </c:pt>
                <c:pt idx="2200">
                  <c:v>0.45414599734314748</c:v>
                </c:pt>
                <c:pt idx="2201">
                  <c:v>0.45414599734314748</c:v>
                </c:pt>
                <c:pt idx="2202">
                  <c:v>0.45414599734314748</c:v>
                </c:pt>
                <c:pt idx="2203">
                  <c:v>0.45414599734314748</c:v>
                </c:pt>
                <c:pt idx="2204">
                  <c:v>0.45414599734314748</c:v>
                </c:pt>
                <c:pt idx="2205">
                  <c:v>0.46204418860128921</c:v>
                </c:pt>
                <c:pt idx="2206">
                  <c:v>0.45414599734314748</c:v>
                </c:pt>
                <c:pt idx="2207">
                  <c:v>0.45414599734314748</c:v>
                </c:pt>
                <c:pt idx="2208">
                  <c:v>0.45414599734314748</c:v>
                </c:pt>
                <c:pt idx="2209">
                  <c:v>0.46204418860128921</c:v>
                </c:pt>
                <c:pt idx="2210">
                  <c:v>0.45414599734314748</c:v>
                </c:pt>
                <c:pt idx="2211">
                  <c:v>0.46204418860128921</c:v>
                </c:pt>
                <c:pt idx="2212">
                  <c:v>0.45414599734314748</c:v>
                </c:pt>
                <c:pt idx="2213">
                  <c:v>0.45414599734314748</c:v>
                </c:pt>
                <c:pt idx="2214">
                  <c:v>0.46204418860128921</c:v>
                </c:pt>
                <c:pt idx="2215">
                  <c:v>0.46204418860128921</c:v>
                </c:pt>
                <c:pt idx="2216">
                  <c:v>0.45414599734314748</c:v>
                </c:pt>
                <c:pt idx="2217">
                  <c:v>0.46204418860128921</c:v>
                </c:pt>
                <c:pt idx="2218">
                  <c:v>0.46204418860128921</c:v>
                </c:pt>
                <c:pt idx="2219">
                  <c:v>0.45414599734314748</c:v>
                </c:pt>
                <c:pt idx="2220">
                  <c:v>0.46204418860128921</c:v>
                </c:pt>
                <c:pt idx="2221">
                  <c:v>0.46204418860128921</c:v>
                </c:pt>
                <c:pt idx="2222">
                  <c:v>0.45414599734314748</c:v>
                </c:pt>
                <c:pt idx="2223">
                  <c:v>0.45414599734314748</c:v>
                </c:pt>
                <c:pt idx="2224">
                  <c:v>0.46204418860128921</c:v>
                </c:pt>
                <c:pt idx="2225">
                  <c:v>0.45414599734314748</c:v>
                </c:pt>
                <c:pt idx="2226">
                  <c:v>0.45414599734314748</c:v>
                </c:pt>
                <c:pt idx="2227">
                  <c:v>0.45414599734314748</c:v>
                </c:pt>
                <c:pt idx="2228">
                  <c:v>0.45414599734314748</c:v>
                </c:pt>
                <c:pt idx="2229">
                  <c:v>0.45414599734314748</c:v>
                </c:pt>
                <c:pt idx="2230">
                  <c:v>0.45414599734314748</c:v>
                </c:pt>
                <c:pt idx="2231">
                  <c:v>0.45414599734314748</c:v>
                </c:pt>
                <c:pt idx="2232">
                  <c:v>0.45414599734314748</c:v>
                </c:pt>
                <c:pt idx="2233">
                  <c:v>0.45414599734314748</c:v>
                </c:pt>
                <c:pt idx="2234">
                  <c:v>0.46204418860128921</c:v>
                </c:pt>
                <c:pt idx="2235">
                  <c:v>0.45414599734314748</c:v>
                </c:pt>
                <c:pt idx="2236">
                  <c:v>0.45414599734314748</c:v>
                </c:pt>
                <c:pt idx="2237">
                  <c:v>0.46204418860128921</c:v>
                </c:pt>
                <c:pt idx="2238">
                  <c:v>0.45414599734314748</c:v>
                </c:pt>
                <c:pt idx="2239">
                  <c:v>0.45414599734314748</c:v>
                </c:pt>
                <c:pt idx="2240">
                  <c:v>0.45414599734314748</c:v>
                </c:pt>
                <c:pt idx="2241">
                  <c:v>0.45414599734314748</c:v>
                </c:pt>
                <c:pt idx="2242">
                  <c:v>0.45414599734314748</c:v>
                </c:pt>
                <c:pt idx="2243">
                  <c:v>0.45414599734314748</c:v>
                </c:pt>
                <c:pt idx="2244">
                  <c:v>0.45414599734314748</c:v>
                </c:pt>
                <c:pt idx="2245">
                  <c:v>0.45414599734314748</c:v>
                </c:pt>
                <c:pt idx="2246">
                  <c:v>0.45414599734314748</c:v>
                </c:pt>
                <c:pt idx="2247">
                  <c:v>0.45414599734314748</c:v>
                </c:pt>
                <c:pt idx="2248">
                  <c:v>0.45414599734314748</c:v>
                </c:pt>
                <c:pt idx="2249">
                  <c:v>0.45414599734314748</c:v>
                </c:pt>
                <c:pt idx="2250">
                  <c:v>0.45414599734314748</c:v>
                </c:pt>
                <c:pt idx="2251">
                  <c:v>0.45414599734314748</c:v>
                </c:pt>
                <c:pt idx="2252">
                  <c:v>0.45414599734314748</c:v>
                </c:pt>
                <c:pt idx="2253">
                  <c:v>0.45414599734314748</c:v>
                </c:pt>
                <c:pt idx="2254">
                  <c:v>0.44624780608500575</c:v>
                </c:pt>
                <c:pt idx="2255">
                  <c:v>0.44624780608500575</c:v>
                </c:pt>
                <c:pt idx="2256">
                  <c:v>0.44624780608500575</c:v>
                </c:pt>
                <c:pt idx="2257">
                  <c:v>0.44624780608500575</c:v>
                </c:pt>
                <c:pt idx="2258">
                  <c:v>0.44624780608500575</c:v>
                </c:pt>
                <c:pt idx="2259">
                  <c:v>0.44624780608500575</c:v>
                </c:pt>
                <c:pt idx="2260">
                  <c:v>0.44624780608500575</c:v>
                </c:pt>
                <c:pt idx="2261">
                  <c:v>0.44624780608500575</c:v>
                </c:pt>
                <c:pt idx="2262">
                  <c:v>0.44624780608500575</c:v>
                </c:pt>
                <c:pt idx="2263">
                  <c:v>0.44624780608500575</c:v>
                </c:pt>
                <c:pt idx="2264">
                  <c:v>0.44624780608500575</c:v>
                </c:pt>
                <c:pt idx="2265">
                  <c:v>0.44624780608500575</c:v>
                </c:pt>
                <c:pt idx="2266">
                  <c:v>0.4304514235687224</c:v>
                </c:pt>
                <c:pt idx="2267">
                  <c:v>0.43834961482686408</c:v>
                </c:pt>
                <c:pt idx="2268">
                  <c:v>0.43834961482686408</c:v>
                </c:pt>
                <c:pt idx="2269">
                  <c:v>0.43834961482686408</c:v>
                </c:pt>
                <c:pt idx="2270">
                  <c:v>0.43834961482686408</c:v>
                </c:pt>
                <c:pt idx="2271">
                  <c:v>0.43834961482686408</c:v>
                </c:pt>
                <c:pt idx="2272">
                  <c:v>0.43834961482686408</c:v>
                </c:pt>
                <c:pt idx="2273">
                  <c:v>0.43834961482686408</c:v>
                </c:pt>
                <c:pt idx="2274">
                  <c:v>0.4304514235687224</c:v>
                </c:pt>
                <c:pt idx="2275">
                  <c:v>0.4304514235687224</c:v>
                </c:pt>
                <c:pt idx="2276">
                  <c:v>0.4304514235687224</c:v>
                </c:pt>
                <c:pt idx="2277">
                  <c:v>0.4304514235687224</c:v>
                </c:pt>
                <c:pt idx="2278">
                  <c:v>0.4304514235687224</c:v>
                </c:pt>
                <c:pt idx="2279">
                  <c:v>0.4304514235687224</c:v>
                </c:pt>
                <c:pt idx="2280">
                  <c:v>0.4304514235687224</c:v>
                </c:pt>
                <c:pt idx="2281">
                  <c:v>0.42255323231058073</c:v>
                </c:pt>
                <c:pt idx="2282">
                  <c:v>0.42255323231058073</c:v>
                </c:pt>
                <c:pt idx="2283">
                  <c:v>0.42255323231058073</c:v>
                </c:pt>
                <c:pt idx="2284">
                  <c:v>0.414655041052439</c:v>
                </c:pt>
                <c:pt idx="2285">
                  <c:v>0.42255323231058073</c:v>
                </c:pt>
                <c:pt idx="2286">
                  <c:v>0.42255323231058073</c:v>
                </c:pt>
                <c:pt idx="2287">
                  <c:v>0.42255323231058073</c:v>
                </c:pt>
                <c:pt idx="2288">
                  <c:v>0.414655041052439</c:v>
                </c:pt>
                <c:pt idx="2289">
                  <c:v>0.414655041052439</c:v>
                </c:pt>
                <c:pt idx="2290">
                  <c:v>0.414655041052439</c:v>
                </c:pt>
                <c:pt idx="2291">
                  <c:v>0.40675684979429733</c:v>
                </c:pt>
                <c:pt idx="2292">
                  <c:v>0.40675684979429733</c:v>
                </c:pt>
                <c:pt idx="2293">
                  <c:v>0.40675684979429733</c:v>
                </c:pt>
                <c:pt idx="2294">
                  <c:v>0.40675684979429733</c:v>
                </c:pt>
                <c:pt idx="2295">
                  <c:v>0.40675684979429733</c:v>
                </c:pt>
                <c:pt idx="2296">
                  <c:v>0.39885865853615565</c:v>
                </c:pt>
                <c:pt idx="2297">
                  <c:v>0.39885865853615565</c:v>
                </c:pt>
                <c:pt idx="2298">
                  <c:v>0.39885865853615565</c:v>
                </c:pt>
                <c:pt idx="2299">
                  <c:v>0.39096046727801392</c:v>
                </c:pt>
                <c:pt idx="2300">
                  <c:v>0.39885865853615565</c:v>
                </c:pt>
                <c:pt idx="2301">
                  <c:v>0.39096046727801392</c:v>
                </c:pt>
                <c:pt idx="2302">
                  <c:v>0.38306227601987225</c:v>
                </c:pt>
                <c:pt idx="2303">
                  <c:v>0.38306227601987225</c:v>
                </c:pt>
                <c:pt idx="2304">
                  <c:v>0.38306227601987225</c:v>
                </c:pt>
                <c:pt idx="2305">
                  <c:v>0.37516408476173052</c:v>
                </c:pt>
                <c:pt idx="2306">
                  <c:v>0.37516408476173052</c:v>
                </c:pt>
                <c:pt idx="2307">
                  <c:v>0.37516408476173052</c:v>
                </c:pt>
                <c:pt idx="2308">
                  <c:v>0.37516408476173052</c:v>
                </c:pt>
                <c:pt idx="2309">
                  <c:v>0.36726589350358879</c:v>
                </c:pt>
                <c:pt idx="2310">
                  <c:v>0.36726589350358879</c:v>
                </c:pt>
                <c:pt idx="2311">
                  <c:v>0.36726589350358879</c:v>
                </c:pt>
                <c:pt idx="2312">
                  <c:v>0.35936770224544712</c:v>
                </c:pt>
                <c:pt idx="2313">
                  <c:v>0.35936770224544712</c:v>
                </c:pt>
                <c:pt idx="2314">
                  <c:v>0.35146951098730544</c:v>
                </c:pt>
                <c:pt idx="2315">
                  <c:v>0.35146951098730544</c:v>
                </c:pt>
                <c:pt idx="2316">
                  <c:v>0.34357131972916372</c:v>
                </c:pt>
                <c:pt idx="2317">
                  <c:v>0.33567312847102204</c:v>
                </c:pt>
                <c:pt idx="2318">
                  <c:v>0.33567312847102204</c:v>
                </c:pt>
                <c:pt idx="2319">
                  <c:v>0.33567312847102204</c:v>
                </c:pt>
                <c:pt idx="2320">
                  <c:v>0.32777493721288037</c:v>
                </c:pt>
                <c:pt idx="2321">
                  <c:v>0.31987674595473864</c:v>
                </c:pt>
                <c:pt idx="2322">
                  <c:v>0.31987674595473864</c:v>
                </c:pt>
                <c:pt idx="2323">
                  <c:v>0.31197855469659697</c:v>
                </c:pt>
                <c:pt idx="2324">
                  <c:v>0.31197855469659697</c:v>
                </c:pt>
                <c:pt idx="2325">
                  <c:v>0.30408036343845529</c:v>
                </c:pt>
                <c:pt idx="2326">
                  <c:v>0.30408036343845529</c:v>
                </c:pt>
                <c:pt idx="2327">
                  <c:v>0.29618217218031356</c:v>
                </c:pt>
                <c:pt idx="2328">
                  <c:v>0.28828398092217189</c:v>
                </c:pt>
                <c:pt idx="2329">
                  <c:v>0.28828398092217189</c:v>
                </c:pt>
                <c:pt idx="2330">
                  <c:v>0.28038578966403016</c:v>
                </c:pt>
                <c:pt idx="2331">
                  <c:v>0.27248759840588849</c:v>
                </c:pt>
                <c:pt idx="2332">
                  <c:v>0.27248759840588849</c:v>
                </c:pt>
                <c:pt idx="2333">
                  <c:v>0.25669121588960508</c:v>
                </c:pt>
                <c:pt idx="2334">
                  <c:v>0.24879302463146341</c:v>
                </c:pt>
                <c:pt idx="2335">
                  <c:v>0.24089483337332168</c:v>
                </c:pt>
                <c:pt idx="2336">
                  <c:v>0.23299664211518001</c:v>
                </c:pt>
                <c:pt idx="2337">
                  <c:v>0.23299664211518001</c:v>
                </c:pt>
                <c:pt idx="2338">
                  <c:v>0.22509845085703833</c:v>
                </c:pt>
                <c:pt idx="2339">
                  <c:v>0.21720025959889666</c:v>
                </c:pt>
                <c:pt idx="2340">
                  <c:v>0.21720025959889666</c:v>
                </c:pt>
                <c:pt idx="2341">
                  <c:v>0.20140387708261326</c:v>
                </c:pt>
                <c:pt idx="2342">
                  <c:v>0.19350568582447153</c:v>
                </c:pt>
                <c:pt idx="2343">
                  <c:v>0.18560749456632986</c:v>
                </c:pt>
                <c:pt idx="2344">
                  <c:v>0.16981111205004648</c:v>
                </c:pt>
                <c:pt idx="2345">
                  <c:v>0.16191292079190478</c:v>
                </c:pt>
                <c:pt idx="2346">
                  <c:v>0.15401472953376305</c:v>
                </c:pt>
                <c:pt idx="2347">
                  <c:v>0.14611653827562138</c:v>
                </c:pt>
                <c:pt idx="2348">
                  <c:v>0.13032015575933797</c:v>
                </c:pt>
                <c:pt idx="2349">
                  <c:v>0.1145237732430546</c:v>
                </c:pt>
                <c:pt idx="2350">
                  <c:v>0.1066255819849129</c:v>
                </c:pt>
                <c:pt idx="2351">
                  <c:v>9.0829199468629496E-2</c:v>
                </c:pt>
                <c:pt idx="2352">
                  <c:v>7.5032816952346121E-2</c:v>
                </c:pt>
                <c:pt idx="2353">
                  <c:v>5.9236434436062725E-2</c:v>
                </c:pt>
                <c:pt idx="2354">
                  <c:v>4.3440051919779336E-2</c:v>
                </c:pt>
                <c:pt idx="2355">
                  <c:v>2.7643669403495948E-2</c:v>
                </c:pt>
                <c:pt idx="2356">
                  <c:v>1.1847286887212559E-2</c:v>
                </c:pt>
                <c:pt idx="2357">
                  <c:v>-1.1847286887212531E-2</c:v>
                </c:pt>
                <c:pt idx="2358">
                  <c:v>-2.764366940349592E-2</c:v>
                </c:pt>
                <c:pt idx="2359">
                  <c:v>-5.9236434436062697E-2</c:v>
                </c:pt>
                <c:pt idx="2360">
                  <c:v>-7.5032816952346093E-2</c:v>
                </c:pt>
                <c:pt idx="2361">
                  <c:v>-9.8727390726771169E-2</c:v>
                </c:pt>
                <c:pt idx="2362">
                  <c:v>-0.11452377324305457</c:v>
                </c:pt>
                <c:pt idx="2363">
                  <c:v>-0.13821834701747965</c:v>
                </c:pt>
                <c:pt idx="2364">
                  <c:v>-0.16191292079190472</c:v>
                </c:pt>
                <c:pt idx="2365">
                  <c:v>-0.1856074945663298</c:v>
                </c:pt>
                <c:pt idx="2366">
                  <c:v>-0.21720025959889658</c:v>
                </c:pt>
                <c:pt idx="2367">
                  <c:v>-0.23299664211517998</c:v>
                </c:pt>
                <c:pt idx="2368">
                  <c:v>-0.26458940714774676</c:v>
                </c:pt>
                <c:pt idx="2369">
                  <c:v>-0.28038578966403016</c:v>
                </c:pt>
                <c:pt idx="2370">
                  <c:v>-0.31197855469659691</c:v>
                </c:pt>
                <c:pt idx="2371">
                  <c:v>-0.32777493721288031</c:v>
                </c:pt>
                <c:pt idx="2372">
                  <c:v>-0.35146951098730539</c:v>
                </c:pt>
                <c:pt idx="2373">
                  <c:v>-0.36726589350358879</c:v>
                </c:pt>
                <c:pt idx="2374">
                  <c:v>-0.38306227601987219</c:v>
                </c:pt>
                <c:pt idx="2375">
                  <c:v>-0.39885865853615554</c:v>
                </c:pt>
                <c:pt idx="2376">
                  <c:v>-0.41465504105243894</c:v>
                </c:pt>
                <c:pt idx="2377">
                  <c:v>-0.42255323231058067</c:v>
                </c:pt>
                <c:pt idx="2378">
                  <c:v>-0.42255323231058067</c:v>
                </c:pt>
                <c:pt idx="2379">
                  <c:v>-0.43045142356872235</c:v>
                </c:pt>
                <c:pt idx="2380">
                  <c:v>-0.43834961482686402</c:v>
                </c:pt>
                <c:pt idx="2381">
                  <c:v>-0.43834961482686402</c:v>
                </c:pt>
                <c:pt idx="2382">
                  <c:v>-0.44624780608500575</c:v>
                </c:pt>
                <c:pt idx="2383">
                  <c:v>-0.44624780608500575</c:v>
                </c:pt>
                <c:pt idx="2384">
                  <c:v>-0.44624780608500575</c:v>
                </c:pt>
                <c:pt idx="2385">
                  <c:v>-0.44624780608500575</c:v>
                </c:pt>
                <c:pt idx="2386">
                  <c:v>-0.45414599734314742</c:v>
                </c:pt>
                <c:pt idx="2387">
                  <c:v>-0.44624780608500575</c:v>
                </c:pt>
                <c:pt idx="2388">
                  <c:v>-0.45414599734314742</c:v>
                </c:pt>
                <c:pt idx="2389">
                  <c:v>-0.45414599734314742</c:v>
                </c:pt>
                <c:pt idx="2390">
                  <c:v>-0.45414599734314742</c:v>
                </c:pt>
                <c:pt idx="2391">
                  <c:v>-0.45414599734314742</c:v>
                </c:pt>
                <c:pt idx="2392">
                  <c:v>-0.44624780608500575</c:v>
                </c:pt>
                <c:pt idx="2393">
                  <c:v>-0.45414599734314742</c:v>
                </c:pt>
                <c:pt idx="2394">
                  <c:v>-0.45414599734314742</c:v>
                </c:pt>
                <c:pt idx="2395">
                  <c:v>-0.45414599734314742</c:v>
                </c:pt>
                <c:pt idx="2396">
                  <c:v>-0.45414599734314742</c:v>
                </c:pt>
                <c:pt idx="2397">
                  <c:v>-0.4620441886012891</c:v>
                </c:pt>
                <c:pt idx="2398">
                  <c:v>-0.45414599734314742</c:v>
                </c:pt>
                <c:pt idx="2399">
                  <c:v>-0.45414599734314742</c:v>
                </c:pt>
                <c:pt idx="2400">
                  <c:v>-0.45414599734314742</c:v>
                </c:pt>
                <c:pt idx="2401">
                  <c:v>-0.45414599734314742</c:v>
                </c:pt>
                <c:pt idx="2402">
                  <c:v>-0.4620441886012891</c:v>
                </c:pt>
                <c:pt idx="2403">
                  <c:v>-0.4620441886012891</c:v>
                </c:pt>
                <c:pt idx="2404">
                  <c:v>-0.4620441886012891</c:v>
                </c:pt>
                <c:pt idx="2405">
                  <c:v>-0.4620441886012891</c:v>
                </c:pt>
                <c:pt idx="2406">
                  <c:v>-0.4620441886012891</c:v>
                </c:pt>
                <c:pt idx="2407">
                  <c:v>-0.45414599734314742</c:v>
                </c:pt>
                <c:pt idx="2408">
                  <c:v>-0.4620441886012891</c:v>
                </c:pt>
                <c:pt idx="2409">
                  <c:v>-0.45414599734314742</c:v>
                </c:pt>
                <c:pt idx="2410">
                  <c:v>-0.4620441886012891</c:v>
                </c:pt>
                <c:pt idx="2411">
                  <c:v>-0.4620441886012891</c:v>
                </c:pt>
                <c:pt idx="2412">
                  <c:v>-0.4620441886012891</c:v>
                </c:pt>
                <c:pt idx="2413">
                  <c:v>-0.4620441886012891</c:v>
                </c:pt>
                <c:pt idx="2414">
                  <c:v>-0.4620441886012891</c:v>
                </c:pt>
                <c:pt idx="2415">
                  <c:v>-0.4620441886012891</c:v>
                </c:pt>
                <c:pt idx="2416">
                  <c:v>-0.4620441886012891</c:v>
                </c:pt>
                <c:pt idx="2417">
                  <c:v>-0.4620441886012891</c:v>
                </c:pt>
                <c:pt idx="2418">
                  <c:v>-0.4620441886012891</c:v>
                </c:pt>
                <c:pt idx="2419">
                  <c:v>-0.4620441886012891</c:v>
                </c:pt>
                <c:pt idx="2420">
                  <c:v>-0.46994237985943083</c:v>
                </c:pt>
                <c:pt idx="2421">
                  <c:v>-0.4620441886012891</c:v>
                </c:pt>
                <c:pt idx="2422">
                  <c:v>-0.46994237985943083</c:v>
                </c:pt>
                <c:pt idx="2423">
                  <c:v>-0.46994237985943083</c:v>
                </c:pt>
                <c:pt idx="2424">
                  <c:v>-0.46994237985943083</c:v>
                </c:pt>
                <c:pt idx="2425">
                  <c:v>-0.4620441886012891</c:v>
                </c:pt>
                <c:pt idx="2426">
                  <c:v>-0.4620441886012891</c:v>
                </c:pt>
                <c:pt idx="2427">
                  <c:v>-0.4620441886012891</c:v>
                </c:pt>
                <c:pt idx="2428">
                  <c:v>-0.4620441886012891</c:v>
                </c:pt>
                <c:pt idx="2429">
                  <c:v>-0.46994237985943083</c:v>
                </c:pt>
                <c:pt idx="2430">
                  <c:v>-0.4620441886012891</c:v>
                </c:pt>
                <c:pt idx="2431">
                  <c:v>-0.4620441886012891</c:v>
                </c:pt>
                <c:pt idx="2432">
                  <c:v>-0.4620441886012891</c:v>
                </c:pt>
                <c:pt idx="2433">
                  <c:v>-0.4620441886012891</c:v>
                </c:pt>
                <c:pt idx="2434">
                  <c:v>-0.46994237985943083</c:v>
                </c:pt>
                <c:pt idx="2435">
                  <c:v>-0.4620441886012891</c:v>
                </c:pt>
                <c:pt idx="2436">
                  <c:v>-0.4620441886012891</c:v>
                </c:pt>
                <c:pt idx="2437">
                  <c:v>-0.4620441886012891</c:v>
                </c:pt>
                <c:pt idx="2438">
                  <c:v>-0.4620441886012891</c:v>
                </c:pt>
                <c:pt idx="2439">
                  <c:v>-0.4620441886012891</c:v>
                </c:pt>
                <c:pt idx="2440">
                  <c:v>-0.4620441886012891</c:v>
                </c:pt>
                <c:pt idx="2441">
                  <c:v>-0.4620441886012891</c:v>
                </c:pt>
                <c:pt idx="2442">
                  <c:v>-0.46994237985943083</c:v>
                </c:pt>
                <c:pt idx="2443">
                  <c:v>-0.46994237985943083</c:v>
                </c:pt>
                <c:pt idx="2444">
                  <c:v>-0.4620441886012891</c:v>
                </c:pt>
                <c:pt idx="2445">
                  <c:v>-0.4620441886012891</c:v>
                </c:pt>
                <c:pt idx="2446">
                  <c:v>-0.4620441886012891</c:v>
                </c:pt>
                <c:pt idx="2447">
                  <c:v>-0.4620441886012891</c:v>
                </c:pt>
                <c:pt idx="2448">
                  <c:v>-0.4620441886012891</c:v>
                </c:pt>
                <c:pt idx="2449">
                  <c:v>-0.4620441886012891</c:v>
                </c:pt>
                <c:pt idx="2450">
                  <c:v>-0.46994237985943083</c:v>
                </c:pt>
                <c:pt idx="2451">
                  <c:v>-0.4620441886012891</c:v>
                </c:pt>
                <c:pt idx="2452">
                  <c:v>-0.4620441886012891</c:v>
                </c:pt>
                <c:pt idx="2453">
                  <c:v>-0.4620441886012891</c:v>
                </c:pt>
                <c:pt idx="2454">
                  <c:v>-0.46994237985943083</c:v>
                </c:pt>
                <c:pt idx="2455">
                  <c:v>-0.4620441886012891</c:v>
                </c:pt>
                <c:pt idx="2456">
                  <c:v>-0.4620441886012891</c:v>
                </c:pt>
                <c:pt idx="2457">
                  <c:v>-0.4620441886012891</c:v>
                </c:pt>
                <c:pt idx="2458">
                  <c:v>-0.4620441886012891</c:v>
                </c:pt>
                <c:pt idx="2459">
                  <c:v>-0.46994237985943083</c:v>
                </c:pt>
                <c:pt idx="2460">
                  <c:v>-0.4620441886012891</c:v>
                </c:pt>
                <c:pt idx="2461">
                  <c:v>-0.4620441886012891</c:v>
                </c:pt>
                <c:pt idx="2462">
                  <c:v>-0.4620441886012891</c:v>
                </c:pt>
                <c:pt idx="2463">
                  <c:v>-0.4620441886012891</c:v>
                </c:pt>
                <c:pt idx="2464">
                  <c:v>-0.4620441886012891</c:v>
                </c:pt>
                <c:pt idx="2465">
                  <c:v>-0.4620441886012891</c:v>
                </c:pt>
                <c:pt idx="2466">
                  <c:v>-0.45414599734314742</c:v>
                </c:pt>
                <c:pt idx="2467">
                  <c:v>-0.4620441886012891</c:v>
                </c:pt>
                <c:pt idx="2468">
                  <c:v>-0.45414599734314742</c:v>
                </c:pt>
                <c:pt idx="2469">
                  <c:v>-0.45414599734314742</c:v>
                </c:pt>
                <c:pt idx="2470">
                  <c:v>-0.45414599734314742</c:v>
                </c:pt>
                <c:pt idx="2471">
                  <c:v>-0.45414599734314742</c:v>
                </c:pt>
                <c:pt idx="2472">
                  <c:v>-0.45414599734314742</c:v>
                </c:pt>
                <c:pt idx="2473">
                  <c:v>-0.45414599734314742</c:v>
                </c:pt>
                <c:pt idx="2474">
                  <c:v>-0.45414599734314742</c:v>
                </c:pt>
                <c:pt idx="2475">
                  <c:v>-0.45414599734314742</c:v>
                </c:pt>
                <c:pt idx="2476">
                  <c:v>-0.45414599734314742</c:v>
                </c:pt>
                <c:pt idx="2477">
                  <c:v>-0.45414599734314742</c:v>
                </c:pt>
                <c:pt idx="2478">
                  <c:v>-0.45414599734314742</c:v>
                </c:pt>
                <c:pt idx="2479">
                  <c:v>-0.45414599734314742</c:v>
                </c:pt>
                <c:pt idx="2480">
                  <c:v>-0.45414599734314742</c:v>
                </c:pt>
                <c:pt idx="2481">
                  <c:v>-0.45414599734314742</c:v>
                </c:pt>
                <c:pt idx="2482">
                  <c:v>-0.45414599734314742</c:v>
                </c:pt>
                <c:pt idx="2483">
                  <c:v>-0.45414599734314742</c:v>
                </c:pt>
                <c:pt idx="2484">
                  <c:v>-0.44624780608500575</c:v>
                </c:pt>
                <c:pt idx="2485">
                  <c:v>-0.44624780608500575</c:v>
                </c:pt>
                <c:pt idx="2486">
                  <c:v>-0.44624780608500575</c:v>
                </c:pt>
                <c:pt idx="2487">
                  <c:v>-0.44624780608500575</c:v>
                </c:pt>
                <c:pt idx="2488">
                  <c:v>-0.44624780608500575</c:v>
                </c:pt>
                <c:pt idx="2489">
                  <c:v>-0.44624780608500575</c:v>
                </c:pt>
                <c:pt idx="2490">
                  <c:v>-0.44624780608500575</c:v>
                </c:pt>
                <c:pt idx="2491">
                  <c:v>-0.44624780608500575</c:v>
                </c:pt>
                <c:pt idx="2492">
                  <c:v>-0.44624780608500575</c:v>
                </c:pt>
                <c:pt idx="2493">
                  <c:v>-0.44624780608500575</c:v>
                </c:pt>
                <c:pt idx="2494">
                  <c:v>-0.43834961482686402</c:v>
                </c:pt>
                <c:pt idx="2495">
                  <c:v>-0.44624780608500575</c:v>
                </c:pt>
                <c:pt idx="2496">
                  <c:v>-0.43834961482686402</c:v>
                </c:pt>
                <c:pt idx="2497">
                  <c:v>-0.43834961482686402</c:v>
                </c:pt>
                <c:pt idx="2498">
                  <c:v>-0.43834961482686402</c:v>
                </c:pt>
                <c:pt idx="2499">
                  <c:v>-0.43834961482686402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899328"/>
        <c:axId val="126901248"/>
      </c:scatterChart>
      <c:valAx>
        <c:axId val="126899328"/>
        <c:scaling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 sz="700"/>
                </a:pPr>
                <a:r>
                  <a:rPr lang="en-US" sz="1200" b="1" i="0" baseline="0"/>
                  <a:t>H [A/m]</a:t>
                </a:r>
                <a:endParaRPr lang="en-US" sz="70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low"/>
        <c:crossAx val="126901248"/>
        <c:crosses val="autoZero"/>
        <c:crossBetween val="midCat"/>
      </c:valAx>
      <c:valAx>
        <c:axId val="1269012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700"/>
                </a:pPr>
                <a:r>
                  <a:rPr lang="en-US" sz="1200" b="1" i="0" baseline="0"/>
                  <a:t>B [T]</a:t>
                </a:r>
                <a:endParaRPr lang="en-US" sz="700"/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low"/>
        <c:crossAx val="126899328"/>
        <c:crosses val="autoZero"/>
        <c:crossBetween val="midCat"/>
        <c:minorUnit val="0.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Before </c:v>
          </c:tx>
          <c:spPr>
            <a:ln w="28575">
              <a:noFill/>
            </a:ln>
          </c:spPr>
          <c:marker>
            <c:symbol val="plus"/>
            <c:size val="7"/>
          </c:marker>
          <c:xVal>
            <c:numRef>
              <c:f>'V1 before'!$D$3:$D$2502</c:f>
              <c:numCache>
                <c:formatCode>General</c:formatCode>
                <c:ptCount val="2500"/>
                <c:pt idx="0">
                  <c:v>24.553124154426332</c:v>
                </c:pt>
                <c:pt idx="1">
                  <c:v>23.761087891380317</c:v>
                </c:pt>
                <c:pt idx="2">
                  <c:v>22.969051628334306</c:v>
                </c:pt>
                <c:pt idx="3">
                  <c:v>22.969051628334306</c:v>
                </c:pt>
                <c:pt idx="4">
                  <c:v>22.177015365288302</c:v>
                </c:pt>
                <c:pt idx="5">
                  <c:v>21.384979102242291</c:v>
                </c:pt>
                <c:pt idx="6">
                  <c:v>20.592942839196279</c:v>
                </c:pt>
                <c:pt idx="7">
                  <c:v>19.800906576150268</c:v>
                </c:pt>
                <c:pt idx="8">
                  <c:v>19.008870313104257</c:v>
                </c:pt>
                <c:pt idx="9">
                  <c:v>19.008870313104257</c:v>
                </c:pt>
                <c:pt idx="10">
                  <c:v>18.216834050058246</c:v>
                </c:pt>
                <c:pt idx="11">
                  <c:v>17.424797787012235</c:v>
                </c:pt>
                <c:pt idx="12">
                  <c:v>16.632761523966224</c:v>
                </c:pt>
                <c:pt idx="13">
                  <c:v>15.840725260920216</c:v>
                </c:pt>
                <c:pt idx="14">
                  <c:v>15.048688997874205</c:v>
                </c:pt>
                <c:pt idx="15">
                  <c:v>14.256652734828194</c:v>
                </c:pt>
                <c:pt idx="16">
                  <c:v>13.464616471782183</c:v>
                </c:pt>
                <c:pt idx="17">
                  <c:v>12.672580208736171</c:v>
                </c:pt>
                <c:pt idx="18">
                  <c:v>11.880543945690158</c:v>
                </c:pt>
                <c:pt idx="19">
                  <c:v>11.880543945690158</c:v>
                </c:pt>
                <c:pt idx="20">
                  <c:v>11.088507682644151</c:v>
                </c:pt>
                <c:pt idx="21">
                  <c:v>10.29647141959814</c:v>
                </c:pt>
                <c:pt idx="22">
                  <c:v>9.5044351565521286</c:v>
                </c:pt>
                <c:pt idx="23">
                  <c:v>8.7123988935061174</c:v>
                </c:pt>
                <c:pt idx="24">
                  <c:v>7.920362630460108</c:v>
                </c:pt>
                <c:pt idx="25">
                  <c:v>7.920362630460108</c:v>
                </c:pt>
                <c:pt idx="26">
                  <c:v>7.1283263674140969</c:v>
                </c:pt>
                <c:pt idx="27">
                  <c:v>6.3362901043680857</c:v>
                </c:pt>
                <c:pt idx="28">
                  <c:v>5.5442538413220754</c:v>
                </c:pt>
                <c:pt idx="29">
                  <c:v>4.7522175782760643</c:v>
                </c:pt>
                <c:pt idx="30">
                  <c:v>3.960181315230054</c:v>
                </c:pt>
                <c:pt idx="31">
                  <c:v>3.1681450521840429</c:v>
                </c:pt>
                <c:pt idx="32">
                  <c:v>3.1681450521840429</c:v>
                </c:pt>
                <c:pt idx="33">
                  <c:v>2.3761087891380321</c:v>
                </c:pt>
                <c:pt idx="34">
                  <c:v>0.79203626304601071</c:v>
                </c:pt>
                <c:pt idx="35">
                  <c:v>0.79203626304601071</c:v>
                </c:pt>
                <c:pt idx="36">
                  <c:v>0</c:v>
                </c:pt>
                <c:pt idx="37">
                  <c:v>-0.79203626304601071</c:v>
                </c:pt>
                <c:pt idx="38">
                  <c:v>-0.79203626304601071</c:v>
                </c:pt>
                <c:pt idx="39">
                  <c:v>-1.5840725260920214</c:v>
                </c:pt>
                <c:pt idx="40">
                  <c:v>-2.3761087891380321</c:v>
                </c:pt>
                <c:pt idx="41">
                  <c:v>-2.3761087891380321</c:v>
                </c:pt>
                <c:pt idx="42">
                  <c:v>-3.1681450521840429</c:v>
                </c:pt>
                <c:pt idx="43">
                  <c:v>-3.1681450521840429</c:v>
                </c:pt>
                <c:pt idx="44">
                  <c:v>-3.1681450521840429</c:v>
                </c:pt>
                <c:pt idx="45">
                  <c:v>-3.960181315230054</c:v>
                </c:pt>
                <c:pt idx="46">
                  <c:v>-3.960181315230054</c:v>
                </c:pt>
                <c:pt idx="47">
                  <c:v>-3.960181315230054</c:v>
                </c:pt>
                <c:pt idx="48">
                  <c:v>-3.960181315230054</c:v>
                </c:pt>
                <c:pt idx="49">
                  <c:v>-3.960181315230054</c:v>
                </c:pt>
                <c:pt idx="50">
                  <c:v>-3.960181315230054</c:v>
                </c:pt>
                <c:pt idx="51">
                  <c:v>-3.960181315230054</c:v>
                </c:pt>
                <c:pt idx="52">
                  <c:v>-3.1681450521840429</c:v>
                </c:pt>
                <c:pt idx="53">
                  <c:v>-3.960181315230054</c:v>
                </c:pt>
                <c:pt idx="54">
                  <c:v>-3.1681450521840429</c:v>
                </c:pt>
                <c:pt idx="55">
                  <c:v>-3.1681450521840429</c:v>
                </c:pt>
                <c:pt idx="56">
                  <c:v>-3.960181315230054</c:v>
                </c:pt>
                <c:pt idx="57">
                  <c:v>-3.960181315230054</c:v>
                </c:pt>
                <c:pt idx="58">
                  <c:v>-3.960181315230054</c:v>
                </c:pt>
                <c:pt idx="59">
                  <c:v>-3.960181315230054</c:v>
                </c:pt>
                <c:pt idx="60">
                  <c:v>-3.960181315230054</c:v>
                </c:pt>
                <c:pt idx="61">
                  <c:v>-3.960181315230054</c:v>
                </c:pt>
                <c:pt idx="62">
                  <c:v>-3.960181315230054</c:v>
                </c:pt>
                <c:pt idx="63">
                  <c:v>-3.960181315230054</c:v>
                </c:pt>
                <c:pt idx="64">
                  <c:v>-3.960181315230054</c:v>
                </c:pt>
                <c:pt idx="65">
                  <c:v>-4.7522175782760643</c:v>
                </c:pt>
                <c:pt idx="66">
                  <c:v>-4.7522175782760643</c:v>
                </c:pt>
                <c:pt idx="67">
                  <c:v>-4.7522175782760643</c:v>
                </c:pt>
                <c:pt idx="68">
                  <c:v>-4.7522175782760643</c:v>
                </c:pt>
                <c:pt idx="69">
                  <c:v>-4.7522175782760643</c:v>
                </c:pt>
                <c:pt idx="70">
                  <c:v>-4.7522175782760643</c:v>
                </c:pt>
                <c:pt idx="71">
                  <c:v>-4.7522175782760643</c:v>
                </c:pt>
                <c:pt idx="72">
                  <c:v>-5.5442538413220754</c:v>
                </c:pt>
                <c:pt idx="73">
                  <c:v>-5.5442538413220754</c:v>
                </c:pt>
                <c:pt idx="74">
                  <c:v>-5.5442538413220754</c:v>
                </c:pt>
                <c:pt idx="75">
                  <c:v>-5.5442538413220754</c:v>
                </c:pt>
                <c:pt idx="76">
                  <c:v>-5.5442538413220754</c:v>
                </c:pt>
                <c:pt idx="77">
                  <c:v>-6.3362901043680857</c:v>
                </c:pt>
                <c:pt idx="78">
                  <c:v>-5.5442538413220754</c:v>
                </c:pt>
                <c:pt idx="79">
                  <c:v>-6.3362901043680857</c:v>
                </c:pt>
                <c:pt idx="80">
                  <c:v>-6.3362901043680857</c:v>
                </c:pt>
                <c:pt idx="81">
                  <c:v>-7.1283263674140969</c:v>
                </c:pt>
                <c:pt idx="82">
                  <c:v>-7.1283263674140969</c:v>
                </c:pt>
                <c:pt idx="83">
                  <c:v>-7.920362630460108</c:v>
                </c:pt>
                <c:pt idx="84">
                  <c:v>-7.920362630460108</c:v>
                </c:pt>
                <c:pt idx="85">
                  <c:v>-8.7123988935061174</c:v>
                </c:pt>
                <c:pt idx="86">
                  <c:v>-8.7123988935061174</c:v>
                </c:pt>
                <c:pt idx="87">
                  <c:v>-10.29647141959814</c:v>
                </c:pt>
                <c:pt idx="88">
                  <c:v>-10.29647141959814</c:v>
                </c:pt>
                <c:pt idx="89">
                  <c:v>-11.880543945690158</c:v>
                </c:pt>
                <c:pt idx="90">
                  <c:v>-12.672580208736171</c:v>
                </c:pt>
                <c:pt idx="91">
                  <c:v>-15.048688997874205</c:v>
                </c:pt>
                <c:pt idx="92">
                  <c:v>-17.424797787012235</c:v>
                </c:pt>
                <c:pt idx="93">
                  <c:v>-22.969051628334306</c:v>
                </c:pt>
                <c:pt idx="94">
                  <c:v>-38.017740626208514</c:v>
                </c:pt>
                <c:pt idx="95">
                  <c:v>-53.066429624082723</c:v>
                </c:pt>
                <c:pt idx="96">
                  <c:v>-53.066429624082723</c:v>
                </c:pt>
                <c:pt idx="97">
                  <c:v>-53.066429624082723</c:v>
                </c:pt>
                <c:pt idx="98">
                  <c:v>-53.066429624082723</c:v>
                </c:pt>
                <c:pt idx="99">
                  <c:v>-53.85846588712873</c:v>
                </c:pt>
                <c:pt idx="100">
                  <c:v>-53.85846588712873</c:v>
                </c:pt>
                <c:pt idx="101">
                  <c:v>-53.85846588712873</c:v>
                </c:pt>
                <c:pt idx="102">
                  <c:v>-54.650502150174731</c:v>
                </c:pt>
                <c:pt idx="103">
                  <c:v>-54.650502150174731</c:v>
                </c:pt>
                <c:pt idx="104">
                  <c:v>-54.650502150174731</c:v>
                </c:pt>
                <c:pt idx="105">
                  <c:v>-55.442538413220738</c:v>
                </c:pt>
                <c:pt idx="106">
                  <c:v>-55.442538413220738</c:v>
                </c:pt>
                <c:pt idx="107">
                  <c:v>-54.650502150174731</c:v>
                </c:pt>
                <c:pt idx="108">
                  <c:v>-55.442538413220738</c:v>
                </c:pt>
                <c:pt idx="109">
                  <c:v>-56.234574676266753</c:v>
                </c:pt>
                <c:pt idx="110">
                  <c:v>-55.442538413220738</c:v>
                </c:pt>
                <c:pt idx="111">
                  <c:v>-56.234574676266753</c:v>
                </c:pt>
                <c:pt idx="112">
                  <c:v>-56.234574676266753</c:v>
                </c:pt>
                <c:pt idx="113">
                  <c:v>-57.026610939312775</c:v>
                </c:pt>
                <c:pt idx="114">
                  <c:v>-56.234574676266753</c:v>
                </c:pt>
                <c:pt idx="115">
                  <c:v>-56.234574676266753</c:v>
                </c:pt>
                <c:pt idx="116">
                  <c:v>-57.026610939312775</c:v>
                </c:pt>
                <c:pt idx="117">
                  <c:v>-57.026610939312775</c:v>
                </c:pt>
                <c:pt idx="118">
                  <c:v>-57.026610939312775</c:v>
                </c:pt>
                <c:pt idx="119">
                  <c:v>-57.026610939312775</c:v>
                </c:pt>
                <c:pt idx="120">
                  <c:v>-57.026610939312775</c:v>
                </c:pt>
                <c:pt idx="121">
                  <c:v>-57.818647202358783</c:v>
                </c:pt>
                <c:pt idx="122">
                  <c:v>-57.818647202358783</c:v>
                </c:pt>
                <c:pt idx="123">
                  <c:v>-57.818647202358783</c:v>
                </c:pt>
                <c:pt idx="124">
                  <c:v>-57.818647202358783</c:v>
                </c:pt>
                <c:pt idx="125">
                  <c:v>-57.818647202358783</c:v>
                </c:pt>
                <c:pt idx="126">
                  <c:v>-57.818647202358783</c:v>
                </c:pt>
                <c:pt idx="127">
                  <c:v>-57.818647202358783</c:v>
                </c:pt>
                <c:pt idx="128">
                  <c:v>-57.818647202358783</c:v>
                </c:pt>
                <c:pt idx="129">
                  <c:v>-58.610683465404783</c:v>
                </c:pt>
                <c:pt idx="130">
                  <c:v>-58.610683465404783</c:v>
                </c:pt>
                <c:pt idx="131">
                  <c:v>-58.610683465404783</c:v>
                </c:pt>
                <c:pt idx="132">
                  <c:v>-58.610683465404783</c:v>
                </c:pt>
                <c:pt idx="133">
                  <c:v>-58.610683465404783</c:v>
                </c:pt>
                <c:pt idx="134">
                  <c:v>-58.610683465404783</c:v>
                </c:pt>
                <c:pt idx="135">
                  <c:v>-58.610683465404783</c:v>
                </c:pt>
                <c:pt idx="136">
                  <c:v>-58.610683465404783</c:v>
                </c:pt>
                <c:pt idx="137">
                  <c:v>-58.610683465404783</c:v>
                </c:pt>
                <c:pt idx="138">
                  <c:v>-58.610683465404783</c:v>
                </c:pt>
                <c:pt idx="139">
                  <c:v>-58.610683465404783</c:v>
                </c:pt>
                <c:pt idx="140">
                  <c:v>-59.402719728450805</c:v>
                </c:pt>
                <c:pt idx="141">
                  <c:v>-58.610683465404783</c:v>
                </c:pt>
                <c:pt idx="142">
                  <c:v>-58.610683465404783</c:v>
                </c:pt>
                <c:pt idx="143">
                  <c:v>-58.610683465404783</c:v>
                </c:pt>
                <c:pt idx="144">
                  <c:v>-58.610683465404783</c:v>
                </c:pt>
                <c:pt idx="145">
                  <c:v>-58.610683465404783</c:v>
                </c:pt>
                <c:pt idx="146">
                  <c:v>-58.610683465404783</c:v>
                </c:pt>
                <c:pt idx="147">
                  <c:v>-58.610683465404783</c:v>
                </c:pt>
                <c:pt idx="148">
                  <c:v>-58.610683465404783</c:v>
                </c:pt>
                <c:pt idx="149">
                  <c:v>-58.610683465404783</c:v>
                </c:pt>
                <c:pt idx="150">
                  <c:v>-57.818647202358783</c:v>
                </c:pt>
                <c:pt idx="151">
                  <c:v>-57.818647202358783</c:v>
                </c:pt>
                <c:pt idx="152">
                  <c:v>-57.818647202358783</c:v>
                </c:pt>
                <c:pt idx="153">
                  <c:v>-57.818647202358783</c:v>
                </c:pt>
                <c:pt idx="154">
                  <c:v>-57.818647202358783</c:v>
                </c:pt>
                <c:pt idx="155">
                  <c:v>-57.818647202358783</c:v>
                </c:pt>
                <c:pt idx="156">
                  <c:v>-57.818647202358783</c:v>
                </c:pt>
                <c:pt idx="157">
                  <c:v>-57.818647202358783</c:v>
                </c:pt>
                <c:pt idx="158">
                  <c:v>-57.026610939312775</c:v>
                </c:pt>
                <c:pt idx="159">
                  <c:v>-57.026610939312775</c:v>
                </c:pt>
                <c:pt idx="160">
                  <c:v>-57.026610939312775</c:v>
                </c:pt>
                <c:pt idx="161">
                  <c:v>-57.026610939312775</c:v>
                </c:pt>
                <c:pt idx="162">
                  <c:v>-57.026610939312775</c:v>
                </c:pt>
                <c:pt idx="163">
                  <c:v>-56.234574676266753</c:v>
                </c:pt>
                <c:pt idx="164">
                  <c:v>-56.234574676266753</c:v>
                </c:pt>
                <c:pt idx="165">
                  <c:v>-55.442538413220738</c:v>
                </c:pt>
                <c:pt idx="166">
                  <c:v>-56.234574676266753</c:v>
                </c:pt>
                <c:pt idx="167">
                  <c:v>-56.234574676266753</c:v>
                </c:pt>
                <c:pt idx="168">
                  <c:v>-55.442538413220738</c:v>
                </c:pt>
                <c:pt idx="169">
                  <c:v>-55.442538413220738</c:v>
                </c:pt>
                <c:pt idx="170">
                  <c:v>-55.442538413220738</c:v>
                </c:pt>
                <c:pt idx="171">
                  <c:v>-54.650502150174731</c:v>
                </c:pt>
                <c:pt idx="172">
                  <c:v>-54.650502150174731</c:v>
                </c:pt>
                <c:pt idx="173">
                  <c:v>-53.85846588712873</c:v>
                </c:pt>
                <c:pt idx="174">
                  <c:v>-53.85846588712873</c:v>
                </c:pt>
                <c:pt idx="175">
                  <c:v>-53.85846588712873</c:v>
                </c:pt>
                <c:pt idx="176">
                  <c:v>-53.066429624082723</c:v>
                </c:pt>
                <c:pt idx="177">
                  <c:v>-53.066429624082723</c:v>
                </c:pt>
                <c:pt idx="178">
                  <c:v>-52.274393361036708</c:v>
                </c:pt>
                <c:pt idx="179">
                  <c:v>-52.274393361036708</c:v>
                </c:pt>
                <c:pt idx="180">
                  <c:v>-52.274393361036708</c:v>
                </c:pt>
                <c:pt idx="181">
                  <c:v>-52.274393361036708</c:v>
                </c:pt>
                <c:pt idx="182">
                  <c:v>-51.4823570979907</c:v>
                </c:pt>
                <c:pt idx="183">
                  <c:v>-51.4823570979907</c:v>
                </c:pt>
                <c:pt idx="184">
                  <c:v>-50.690320834944686</c:v>
                </c:pt>
                <c:pt idx="185">
                  <c:v>-49.898284571898678</c:v>
                </c:pt>
                <c:pt idx="186">
                  <c:v>-49.898284571898678</c:v>
                </c:pt>
                <c:pt idx="187">
                  <c:v>-49.898284571898678</c:v>
                </c:pt>
                <c:pt idx="188">
                  <c:v>-49.106248308852663</c:v>
                </c:pt>
                <c:pt idx="189">
                  <c:v>-49.106248308852663</c:v>
                </c:pt>
                <c:pt idx="190">
                  <c:v>-49.106248308852663</c:v>
                </c:pt>
                <c:pt idx="191">
                  <c:v>-48.314212045806656</c:v>
                </c:pt>
                <c:pt idx="192">
                  <c:v>-47.522175782760634</c:v>
                </c:pt>
                <c:pt idx="193">
                  <c:v>-47.522175782760634</c:v>
                </c:pt>
                <c:pt idx="194">
                  <c:v>-46.730139519714633</c:v>
                </c:pt>
                <c:pt idx="195">
                  <c:v>-46.730139519714633</c:v>
                </c:pt>
                <c:pt idx="196">
                  <c:v>-45.938103256668612</c:v>
                </c:pt>
                <c:pt idx="197">
                  <c:v>-45.938103256668612</c:v>
                </c:pt>
                <c:pt idx="198">
                  <c:v>-45.146066993622611</c:v>
                </c:pt>
                <c:pt idx="199">
                  <c:v>-45.146066993622611</c:v>
                </c:pt>
                <c:pt idx="200">
                  <c:v>-45.146066993622611</c:v>
                </c:pt>
                <c:pt idx="201">
                  <c:v>-44.354030730576604</c:v>
                </c:pt>
                <c:pt idx="202">
                  <c:v>-43.561994467530589</c:v>
                </c:pt>
                <c:pt idx="203">
                  <c:v>-42.769958204484581</c:v>
                </c:pt>
                <c:pt idx="204">
                  <c:v>-42.769958204484581</c:v>
                </c:pt>
                <c:pt idx="205">
                  <c:v>-41.977921941438566</c:v>
                </c:pt>
                <c:pt idx="206">
                  <c:v>-41.185885678392559</c:v>
                </c:pt>
                <c:pt idx="207">
                  <c:v>-40.393849415346544</c:v>
                </c:pt>
                <c:pt idx="208">
                  <c:v>-40.393849415346544</c:v>
                </c:pt>
                <c:pt idx="209">
                  <c:v>-40.393849415346544</c:v>
                </c:pt>
                <c:pt idx="210">
                  <c:v>-39.601813152300537</c:v>
                </c:pt>
                <c:pt idx="211">
                  <c:v>-38.809776889254522</c:v>
                </c:pt>
                <c:pt idx="212">
                  <c:v>-38.809776889254522</c:v>
                </c:pt>
                <c:pt idx="213">
                  <c:v>-38.017740626208514</c:v>
                </c:pt>
                <c:pt idx="214">
                  <c:v>-37.2257043631625</c:v>
                </c:pt>
                <c:pt idx="215">
                  <c:v>-37.2257043631625</c:v>
                </c:pt>
                <c:pt idx="216">
                  <c:v>-36.433668100116492</c:v>
                </c:pt>
                <c:pt idx="217">
                  <c:v>-35.641631837070484</c:v>
                </c:pt>
                <c:pt idx="218">
                  <c:v>-34.84959557402447</c:v>
                </c:pt>
                <c:pt idx="219">
                  <c:v>-34.84959557402447</c:v>
                </c:pt>
                <c:pt idx="220">
                  <c:v>-34.057559310978462</c:v>
                </c:pt>
                <c:pt idx="221">
                  <c:v>-32.47348678488644</c:v>
                </c:pt>
                <c:pt idx="222">
                  <c:v>-32.47348678488644</c:v>
                </c:pt>
                <c:pt idx="223">
                  <c:v>-32.47348678488644</c:v>
                </c:pt>
                <c:pt idx="224">
                  <c:v>-31.681450521840432</c:v>
                </c:pt>
                <c:pt idx="225">
                  <c:v>-30.889414258794414</c:v>
                </c:pt>
                <c:pt idx="226">
                  <c:v>-30.889414258794414</c:v>
                </c:pt>
                <c:pt idx="227">
                  <c:v>-30.09737799574841</c:v>
                </c:pt>
                <c:pt idx="228">
                  <c:v>-29.305341732702392</c:v>
                </c:pt>
                <c:pt idx="229">
                  <c:v>-28.513305469656387</c:v>
                </c:pt>
                <c:pt idx="230">
                  <c:v>-27.721269206610369</c:v>
                </c:pt>
                <c:pt idx="231">
                  <c:v>-27.721269206610369</c:v>
                </c:pt>
                <c:pt idx="232">
                  <c:v>-26.929232943564365</c:v>
                </c:pt>
                <c:pt idx="233">
                  <c:v>-26.137196680518354</c:v>
                </c:pt>
                <c:pt idx="234">
                  <c:v>-25.345160417472343</c:v>
                </c:pt>
                <c:pt idx="235">
                  <c:v>-24.553124154426332</c:v>
                </c:pt>
                <c:pt idx="236">
                  <c:v>-23.761087891380317</c:v>
                </c:pt>
                <c:pt idx="237">
                  <c:v>-22.969051628334306</c:v>
                </c:pt>
                <c:pt idx="238">
                  <c:v>-22.969051628334306</c:v>
                </c:pt>
                <c:pt idx="239">
                  <c:v>-22.177015365288302</c:v>
                </c:pt>
                <c:pt idx="240">
                  <c:v>-21.384979102242291</c:v>
                </c:pt>
                <c:pt idx="241">
                  <c:v>-20.592942839196279</c:v>
                </c:pt>
                <c:pt idx="242">
                  <c:v>-19.800906576150268</c:v>
                </c:pt>
                <c:pt idx="243">
                  <c:v>-19.008870313104257</c:v>
                </c:pt>
                <c:pt idx="244">
                  <c:v>-18.216834050058246</c:v>
                </c:pt>
                <c:pt idx="245">
                  <c:v>-18.216834050058246</c:v>
                </c:pt>
                <c:pt idx="246">
                  <c:v>-16.632761523966224</c:v>
                </c:pt>
                <c:pt idx="247">
                  <c:v>-16.632761523966224</c:v>
                </c:pt>
                <c:pt idx="248">
                  <c:v>-15.840725260920216</c:v>
                </c:pt>
                <c:pt idx="249">
                  <c:v>-15.048688997874205</c:v>
                </c:pt>
                <c:pt idx="250">
                  <c:v>-14.256652734828194</c:v>
                </c:pt>
                <c:pt idx="251">
                  <c:v>-13.464616471782183</c:v>
                </c:pt>
                <c:pt idx="252">
                  <c:v>-13.464616471782183</c:v>
                </c:pt>
                <c:pt idx="253">
                  <c:v>-12.672580208736171</c:v>
                </c:pt>
                <c:pt idx="254">
                  <c:v>-11.880543945690158</c:v>
                </c:pt>
                <c:pt idx="255">
                  <c:v>-10.29647141959814</c:v>
                </c:pt>
                <c:pt idx="256">
                  <c:v>-10.29647141959814</c:v>
                </c:pt>
                <c:pt idx="257">
                  <c:v>-8.7123988935061174</c:v>
                </c:pt>
                <c:pt idx="258">
                  <c:v>-8.7123988935061174</c:v>
                </c:pt>
                <c:pt idx="259">
                  <c:v>-7.920362630460108</c:v>
                </c:pt>
                <c:pt idx="260">
                  <c:v>-7.1283263674140969</c:v>
                </c:pt>
                <c:pt idx="261">
                  <c:v>-7.1283263674140969</c:v>
                </c:pt>
                <c:pt idx="262">
                  <c:v>-5.5442538413220754</c:v>
                </c:pt>
                <c:pt idx="263">
                  <c:v>-5.5442538413220754</c:v>
                </c:pt>
                <c:pt idx="264">
                  <c:v>-4.7522175782760643</c:v>
                </c:pt>
                <c:pt idx="265">
                  <c:v>-3.960181315230054</c:v>
                </c:pt>
                <c:pt idx="266">
                  <c:v>-3.1681450521840429</c:v>
                </c:pt>
                <c:pt idx="267">
                  <c:v>-2.3761087891380321</c:v>
                </c:pt>
                <c:pt idx="268">
                  <c:v>-1.5840725260920214</c:v>
                </c:pt>
                <c:pt idx="269">
                  <c:v>-0.79203626304601071</c:v>
                </c:pt>
                <c:pt idx="270">
                  <c:v>-0.79203626304601071</c:v>
                </c:pt>
                <c:pt idx="271">
                  <c:v>0</c:v>
                </c:pt>
                <c:pt idx="272">
                  <c:v>0.79203626304601071</c:v>
                </c:pt>
                <c:pt idx="273">
                  <c:v>0.79203626304601071</c:v>
                </c:pt>
                <c:pt idx="274">
                  <c:v>2.3761087891380321</c:v>
                </c:pt>
                <c:pt idx="275">
                  <c:v>2.3761087891380321</c:v>
                </c:pt>
                <c:pt idx="276">
                  <c:v>3.1681450521840429</c:v>
                </c:pt>
                <c:pt idx="277">
                  <c:v>3.1681450521840429</c:v>
                </c:pt>
                <c:pt idx="278">
                  <c:v>3.1681450521840429</c:v>
                </c:pt>
                <c:pt idx="279">
                  <c:v>3.960181315230054</c:v>
                </c:pt>
                <c:pt idx="280">
                  <c:v>3.960181315230054</c:v>
                </c:pt>
                <c:pt idx="281">
                  <c:v>3.960181315230054</c:v>
                </c:pt>
                <c:pt idx="282">
                  <c:v>3.960181315230054</c:v>
                </c:pt>
                <c:pt idx="283">
                  <c:v>3.960181315230054</c:v>
                </c:pt>
                <c:pt idx="284">
                  <c:v>3.960181315230054</c:v>
                </c:pt>
                <c:pt idx="285">
                  <c:v>4.7522175782760643</c:v>
                </c:pt>
                <c:pt idx="286">
                  <c:v>3.960181315230054</c:v>
                </c:pt>
                <c:pt idx="287">
                  <c:v>3.960181315230054</c:v>
                </c:pt>
                <c:pt idx="288">
                  <c:v>3.960181315230054</c:v>
                </c:pt>
                <c:pt idx="289">
                  <c:v>3.960181315230054</c:v>
                </c:pt>
                <c:pt idx="290">
                  <c:v>3.960181315230054</c:v>
                </c:pt>
                <c:pt idx="291">
                  <c:v>3.960181315230054</c:v>
                </c:pt>
                <c:pt idx="292">
                  <c:v>3.960181315230054</c:v>
                </c:pt>
                <c:pt idx="293">
                  <c:v>3.960181315230054</c:v>
                </c:pt>
                <c:pt idx="294">
                  <c:v>4.7522175782760643</c:v>
                </c:pt>
                <c:pt idx="295">
                  <c:v>3.960181315230054</c:v>
                </c:pt>
                <c:pt idx="296">
                  <c:v>3.960181315230054</c:v>
                </c:pt>
                <c:pt idx="297">
                  <c:v>4.7522175782760643</c:v>
                </c:pt>
                <c:pt idx="298">
                  <c:v>4.7522175782760643</c:v>
                </c:pt>
                <c:pt idx="299">
                  <c:v>4.7522175782760643</c:v>
                </c:pt>
                <c:pt idx="300">
                  <c:v>3.960181315230054</c:v>
                </c:pt>
                <c:pt idx="301">
                  <c:v>4.7522175782760643</c:v>
                </c:pt>
                <c:pt idx="302">
                  <c:v>4.7522175782760643</c:v>
                </c:pt>
                <c:pt idx="303">
                  <c:v>4.7522175782760643</c:v>
                </c:pt>
                <c:pt idx="304">
                  <c:v>4.7522175782760643</c:v>
                </c:pt>
                <c:pt idx="305">
                  <c:v>5.5442538413220754</c:v>
                </c:pt>
                <c:pt idx="306">
                  <c:v>4.7522175782760643</c:v>
                </c:pt>
                <c:pt idx="307">
                  <c:v>5.5442538413220754</c:v>
                </c:pt>
                <c:pt idx="308">
                  <c:v>5.5442538413220754</c:v>
                </c:pt>
                <c:pt idx="309">
                  <c:v>6.3362901043680857</c:v>
                </c:pt>
                <c:pt idx="310">
                  <c:v>6.3362901043680857</c:v>
                </c:pt>
                <c:pt idx="311">
                  <c:v>6.3362901043680857</c:v>
                </c:pt>
                <c:pt idx="312">
                  <c:v>6.3362901043680857</c:v>
                </c:pt>
                <c:pt idx="313">
                  <c:v>7.1283263674140969</c:v>
                </c:pt>
                <c:pt idx="314">
                  <c:v>6.3362901043680857</c:v>
                </c:pt>
                <c:pt idx="315">
                  <c:v>7.1283263674140969</c:v>
                </c:pt>
                <c:pt idx="316">
                  <c:v>7.1283263674140969</c:v>
                </c:pt>
                <c:pt idx="317">
                  <c:v>7.1283263674140969</c:v>
                </c:pt>
                <c:pt idx="318">
                  <c:v>7.920362630460108</c:v>
                </c:pt>
                <c:pt idx="319">
                  <c:v>7.920362630460108</c:v>
                </c:pt>
                <c:pt idx="320">
                  <c:v>8.7123988935061174</c:v>
                </c:pt>
                <c:pt idx="321">
                  <c:v>9.5044351565521286</c:v>
                </c:pt>
                <c:pt idx="322">
                  <c:v>9.5044351565521286</c:v>
                </c:pt>
                <c:pt idx="323">
                  <c:v>10.29647141959814</c:v>
                </c:pt>
                <c:pt idx="324">
                  <c:v>11.088507682644151</c:v>
                </c:pt>
                <c:pt idx="325">
                  <c:v>11.880543945690158</c:v>
                </c:pt>
                <c:pt idx="326">
                  <c:v>13.464616471782183</c:v>
                </c:pt>
                <c:pt idx="327">
                  <c:v>15.840725260920216</c:v>
                </c:pt>
                <c:pt idx="328">
                  <c:v>19.800906576150268</c:v>
                </c:pt>
                <c:pt idx="329">
                  <c:v>28.513305469656387</c:v>
                </c:pt>
                <c:pt idx="330">
                  <c:v>52.274393361036708</c:v>
                </c:pt>
                <c:pt idx="331">
                  <c:v>53.85846588712873</c:v>
                </c:pt>
                <c:pt idx="332">
                  <c:v>53.066429624082723</c:v>
                </c:pt>
                <c:pt idx="333">
                  <c:v>53.066429624082723</c:v>
                </c:pt>
                <c:pt idx="334">
                  <c:v>53.85846588712873</c:v>
                </c:pt>
                <c:pt idx="335">
                  <c:v>54.650502150174731</c:v>
                </c:pt>
                <c:pt idx="336">
                  <c:v>53.85846588712873</c:v>
                </c:pt>
                <c:pt idx="337">
                  <c:v>54.650502150174731</c:v>
                </c:pt>
                <c:pt idx="338">
                  <c:v>55.442538413220738</c:v>
                </c:pt>
                <c:pt idx="339">
                  <c:v>54.650502150174731</c:v>
                </c:pt>
                <c:pt idx="340">
                  <c:v>55.442538413220738</c:v>
                </c:pt>
                <c:pt idx="341">
                  <c:v>55.442538413220738</c:v>
                </c:pt>
                <c:pt idx="342">
                  <c:v>55.442538413220738</c:v>
                </c:pt>
                <c:pt idx="343">
                  <c:v>56.234574676266753</c:v>
                </c:pt>
                <c:pt idx="344">
                  <c:v>56.234574676266753</c:v>
                </c:pt>
                <c:pt idx="345">
                  <c:v>55.442538413220738</c:v>
                </c:pt>
                <c:pt idx="346">
                  <c:v>56.234574676266753</c:v>
                </c:pt>
                <c:pt idx="347">
                  <c:v>56.234574676266753</c:v>
                </c:pt>
                <c:pt idx="348">
                  <c:v>56.234574676266753</c:v>
                </c:pt>
                <c:pt idx="349">
                  <c:v>57.026610939312775</c:v>
                </c:pt>
                <c:pt idx="350">
                  <c:v>57.026610939312775</c:v>
                </c:pt>
                <c:pt idx="351">
                  <c:v>57.026610939312775</c:v>
                </c:pt>
                <c:pt idx="352">
                  <c:v>57.026610939312775</c:v>
                </c:pt>
                <c:pt idx="353">
                  <c:v>57.026610939312775</c:v>
                </c:pt>
                <c:pt idx="354">
                  <c:v>57.818647202358783</c:v>
                </c:pt>
                <c:pt idx="355">
                  <c:v>57.026610939312775</c:v>
                </c:pt>
                <c:pt idx="356">
                  <c:v>57.818647202358783</c:v>
                </c:pt>
                <c:pt idx="357">
                  <c:v>58.610683465404783</c:v>
                </c:pt>
                <c:pt idx="358">
                  <c:v>57.818647202358783</c:v>
                </c:pt>
                <c:pt idx="359">
                  <c:v>58.610683465404783</c:v>
                </c:pt>
                <c:pt idx="360">
                  <c:v>58.610683465404783</c:v>
                </c:pt>
                <c:pt idx="361">
                  <c:v>58.610683465404783</c:v>
                </c:pt>
                <c:pt idx="362">
                  <c:v>57.818647202358783</c:v>
                </c:pt>
                <c:pt idx="363">
                  <c:v>58.610683465404783</c:v>
                </c:pt>
                <c:pt idx="364">
                  <c:v>58.610683465404783</c:v>
                </c:pt>
                <c:pt idx="365">
                  <c:v>58.610683465404783</c:v>
                </c:pt>
                <c:pt idx="366">
                  <c:v>58.610683465404783</c:v>
                </c:pt>
                <c:pt idx="367">
                  <c:v>58.610683465404783</c:v>
                </c:pt>
                <c:pt idx="368">
                  <c:v>58.610683465404783</c:v>
                </c:pt>
                <c:pt idx="369">
                  <c:v>58.610683465404783</c:v>
                </c:pt>
                <c:pt idx="370">
                  <c:v>58.610683465404783</c:v>
                </c:pt>
                <c:pt idx="371">
                  <c:v>58.610683465404783</c:v>
                </c:pt>
                <c:pt idx="372">
                  <c:v>58.610683465404783</c:v>
                </c:pt>
                <c:pt idx="373">
                  <c:v>58.610683465404783</c:v>
                </c:pt>
                <c:pt idx="374">
                  <c:v>59.402719728450805</c:v>
                </c:pt>
                <c:pt idx="375">
                  <c:v>58.610683465404783</c:v>
                </c:pt>
                <c:pt idx="376">
                  <c:v>58.610683465404783</c:v>
                </c:pt>
                <c:pt idx="377">
                  <c:v>58.610683465404783</c:v>
                </c:pt>
                <c:pt idx="378">
                  <c:v>58.610683465404783</c:v>
                </c:pt>
                <c:pt idx="379">
                  <c:v>59.402719728450805</c:v>
                </c:pt>
                <c:pt idx="380">
                  <c:v>58.610683465404783</c:v>
                </c:pt>
                <c:pt idx="381">
                  <c:v>58.610683465404783</c:v>
                </c:pt>
                <c:pt idx="382">
                  <c:v>58.610683465404783</c:v>
                </c:pt>
                <c:pt idx="383">
                  <c:v>58.610683465404783</c:v>
                </c:pt>
                <c:pt idx="384">
                  <c:v>58.610683465404783</c:v>
                </c:pt>
                <c:pt idx="385">
                  <c:v>58.610683465404783</c:v>
                </c:pt>
                <c:pt idx="386">
                  <c:v>58.610683465404783</c:v>
                </c:pt>
                <c:pt idx="387">
                  <c:v>58.610683465404783</c:v>
                </c:pt>
                <c:pt idx="388">
                  <c:v>58.610683465404783</c:v>
                </c:pt>
                <c:pt idx="389">
                  <c:v>57.818647202358783</c:v>
                </c:pt>
                <c:pt idx="390">
                  <c:v>57.818647202358783</c:v>
                </c:pt>
                <c:pt idx="391">
                  <c:v>57.818647202358783</c:v>
                </c:pt>
                <c:pt idx="392">
                  <c:v>57.818647202358783</c:v>
                </c:pt>
                <c:pt idx="393">
                  <c:v>57.818647202358783</c:v>
                </c:pt>
                <c:pt idx="394">
                  <c:v>57.026610939312775</c:v>
                </c:pt>
                <c:pt idx="395">
                  <c:v>57.818647202358783</c:v>
                </c:pt>
                <c:pt idx="396">
                  <c:v>57.026610939312775</c:v>
                </c:pt>
                <c:pt idx="397">
                  <c:v>57.026610939312775</c:v>
                </c:pt>
                <c:pt idx="398">
                  <c:v>57.026610939312775</c:v>
                </c:pt>
                <c:pt idx="399">
                  <c:v>57.026610939312775</c:v>
                </c:pt>
                <c:pt idx="400">
                  <c:v>57.026610939312775</c:v>
                </c:pt>
                <c:pt idx="401">
                  <c:v>56.234574676266753</c:v>
                </c:pt>
                <c:pt idx="402">
                  <c:v>56.234574676266753</c:v>
                </c:pt>
                <c:pt idx="403">
                  <c:v>55.442538413220738</c:v>
                </c:pt>
                <c:pt idx="404">
                  <c:v>55.442538413220738</c:v>
                </c:pt>
                <c:pt idx="405">
                  <c:v>55.442538413220738</c:v>
                </c:pt>
                <c:pt idx="406">
                  <c:v>54.650502150174731</c:v>
                </c:pt>
                <c:pt idx="407">
                  <c:v>54.650502150174731</c:v>
                </c:pt>
                <c:pt idx="408">
                  <c:v>54.650502150174731</c:v>
                </c:pt>
                <c:pt idx="409">
                  <c:v>53.85846588712873</c:v>
                </c:pt>
                <c:pt idx="410">
                  <c:v>53.85846588712873</c:v>
                </c:pt>
                <c:pt idx="411">
                  <c:v>53.85846588712873</c:v>
                </c:pt>
                <c:pt idx="412">
                  <c:v>53.85846588712873</c:v>
                </c:pt>
                <c:pt idx="413">
                  <c:v>53.066429624082723</c:v>
                </c:pt>
                <c:pt idx="414">
                  <c:v>52.274393361036708</c:v>
                </c:pt>
                <c:pt idx="415">
                  <c:v>53.066429624082723</c:v>
                </c:pt>
                <c:pt idx="416">
                  <c:v>52.274393361036708</c:v>
                </c:pt>
                <c:pt idx="417">
                  <c:v>52.274393361036708</c:v>
                </c:pt>
                <c:pt idx="418">
                  <c:v>51.4823570979907</c:v>
                </c:pt>
                <c:pt idx="419">
                  <c:v>50.690320834944686</c:v>
                </c:pt>
                <c:pt idx="420">
                  <c:v>50.690320834944686</c:v>
                </c:pt>
                <c:pt idx="421">
                  <c:v>50.690320834944686</c:v>
                </c:pt>
                <c:pt idx="422">
                  <c:v>49.898284571898678</c:v>
                </c:pt>
                <c:pt idx="423">
                  <c:v>49.898284571898678</c:v>
                </c:pt>
                <c:pt idx="424">
                  <c:v>49.106248308852663</c:v>
                </c:pt>
                <c:pt idx="425">
                  <c:v>49.106248308852663</c:v>
                </c:pt>
                <c:pt idx="426">
                  <c:v>49.106248308852663</c:v>
                </c:pt>
                <c:pt idx="427">
                  <c:v>48.314212045806656</c:v>
                </c:pt>
                <c:pt idx="428">
                  <c:v>48.314212045806656</c:v>
                </c:pt>
                <c:pt idx="429">
                  <c:v>47.522175782760634</c:v>
                </c:pt>
                <c:pt idx="430">
                  <c:v>47.522175782760634</c:v>
                </c:pt>
                <c:pt idx="431">
                  <c:v>46.730139519714633</c:v>
                </c:pt>
                <c:pt idx="432">
                  <c:v>46.730139519714633</c:v>
                </c:pt>
                <c:pt idx="433">
                  <c:v>45.938103256668612</c:v>
                </c:pt>
                <c:pt idx="434">
                  <c:v>45.938103256668612</c:v>
                </c:pt>
                <c:pt idx="435">
                  <c:v>45.146066993622611</c:v>
                </c:pt>
                <c:pt idx="436">
                  <c:v>44.354030730576604</c:v>
                </c:pt>
                <c:pt idx="437">
                  <c:v>44.354030730576604</c:v>
                </c:pt>
                <c:pt idx="438">
                  <c:v>44.354030730576604</c:v>
                </c:pt>
                <c:pt idx="439">
                  <c:v>42.769958204484581</c:v>
                </c:pt>
                <c:pt idx="440">
                  <c:v>42.769958204484581</c:v>
                </c:pt>
                <c:pt idx="441">
                  <c:v>41.977921941438566</c:v>
                </c:pt>
                <c:pt idx="442">
                  <c:v>41.185885678392559</c:v>
                </c:pt>
                <c:pt idx="443">
                  <c:v>41.185885678392559</c:v>
                </c:pt>
                <c:pt idx="444">
                  <c:v>40.393849415346544</c:v>
                </c:pt>
                <c:pt idx="445">
                  <c:v>40.393849415346544</c:v>
                </c:pt>
                <c:pt idx="446">
                  <c:v>39.601813152300537</c:v>
                </c:pt>
                <c:pt idx="447">
                  <c:v>38.809776889254522</c:v>
                </c:pt>
                <c:pt idx="448">
                  <c:v>38.017740626208514</c:v>
                </c:pt>
                <c:pt idx="449">
                  <c:v>38.017740626208514</c:v>
                </c:pt>
                <c:pt idx="450">
                  <c:v>37.2257043631625</c:v>
                </c:pt>
                <c:pt idx="451">
                  <c:v>37.2257043631625</c:v>
                </c:pt>
                <c:pt idx="452">
                  <c:v>36.433668100116492</c:v>
                </c:pt>
                <c:pt idx="453">
                  <c:v>35.641631837070484</c:v>
                </c:pt>
                <c:pt idx="454">
                  <c:v>34.84959557402447</c:v>
                </c:pt>
                <c:pt idx="455">
                  <c:v>34.84959557402447</c:v>
                </c:pt>
                <c:pt idx="456">
                  <c:v>34.057559310978462</c:v>
                </c:pt>
                <c:pt idx="457">
                  <c:v>33.265523047932447</c:v>
                </c:pt>
                <c:pt idx="458">
                  <c:v>32.47348678488644</c:v>
                </c:pt>
                <c:pt idx="459">
                  <c:v>32.47348678488644</c:v>
                </c:pt>
                <c:pt idx="460">
                  <c:v>31.681450521840432</c:v>
                </c:pt>
                <c:pt idx="461">
                  <c:v>30.889414258794414</c:v>
                </c:pt>
                <c:pt idx="462">
                  <c:v>30.889414258794414</c:v>
                </c:pt>
                <c:pt idx="463">
                  <c:v>30.09737799574841</c:v>
                </c:pt>
                <c:pt idx="464">
                  <c:v>29.305341732702392</c:v>
                </c:pt>
                <c:pt idx="465">
                  <c:v>28.513305469656387</c:v>
                </c:pt>
                <c:pt idx="466">
                  <c:v>27.721269206610369</c:v>
                </c:pt>
                <c:pt idx="467">
                  <c:v>27.721269206610369</c:v>
                </c:pt>
                <c:pt idx="468">
                  <c:v>26.137196680518354</c:v>
                </c:pt>
                <c:pt idx="469">
                  <c:v>25.345160417472343</c:v>
                </c:pt>
                <c:pt idx="470">
                  <c:v>25.345160417472343</c:v>
                </c:pt>
                <c:pt idx="471">
                  <c:v>24.553124154426332</c:v>
                </c:pt>
                <c:pt idx="472">
                  <c:v>23.761087891380317</c:v>
                </c:pt>
                <c:pt idx="473">
                  <c:v>22.969051628334306</c:v>
                </c:pt>
                <c:pt idx="474">
                  <c:v>22.177015365288302</c:v>
                </c:pt>
                <c:pt idx="475">
                  <c:v>22.177015365288302</c:v>
                </c:pt>
                <c:pt idx="476">
                  <c:v>21.384979102242291</c:v>
                </c:pt>
                <c:pt idx="477">
                  <c:v>20.592942839196279</c:v>
                </c:pt>
                <c:pt idx="478">
                  <c:v>19.800906576150268</c:v>
                </c:pt>
                <c:pt idx="479">
                  <c:v>19.800906576150268</c:v>
                </c:pt>
                <c:pt idx="480">
                  <c:v>19.008870313104257</c:v>
                </c:pt>
                <c:pt idx="481">
                  <c:v>18.216834050058246</c:v>
                </c:pt>
                <c:pt idx="482">
                  <c:v>17.424797787012235</c:v>
                </c:pt>
                <c:pt idx="483">
                  <c:v>16.632761523966224</c:v>
                </c:pt>
                <c:pt idx="484">
                  <c:v>15.840725260920216</c:v>
                </c:pt>
                <c:pt idx="485">
                  <c:v>15.048688997874205</c:v>
                </c:pt>
                <c:pt idx="486">
                  <c:v>14.256652734828194</c:v>
                </c:pt>
                <c:pt idx="487">
                  <c:v>14.256652734828194</c:v>
                </c:pt>
                <c:pt idx="488">
                  <c:v>12.672580208736171</c:v>
                </c:pt>
                <c:pt idx="489">
                  <c:v>12.672580208736171</c:v>
                </c:pt>
                <c:pt idx="490">
                  <c:v>11.880543945690158</c:v>
                </c:pt>
                <c:pt idx="491">
                  <c:v>11.088507682644151</c:v>
                </c:pt>
                <c:pt idx="492">
                  <c:v>10.29647141959814</c:v>
                </c:pt>
                <c:pt idx="493">
                  <c:v>9.5044351565521286</c:v>
                </c:pt>
                <c:pt idx="494">
                  <c:v>8.7123988935061174</c:v>
                </c:pt>
                <c:pt idx="495">
                  <c:v>7.920362630460108</c:v>
                </c:pt>
                <c:pt idx="496">
                  <c:v>7.1283263674140969</c:v>
                </c:pt>
                <c:pt idx="497">
                  <c:v>7.1283263674140969</c:v>
                </c:pt>
                <c:pt idx="498">
                  <c:v>6.3362901043680857</c:v>
                </c:pt>
                <c:pt idx="499">
                  <c:v>5.5442538413220754</c:v>
                </c:pt>
                <c:pt idx="500">
                  <c:v>4.7522175782760643</c:v>
                </c:pt>
                <c:pt idx="501">
                  <c:v>3.960181315230054</c:v>
                </c:pt>
                <c:pt idx="502">
                  <c:v>3.1681450521840429</c:v>
                </c:pt>
                <c:pt idx="503">
                  <c:v>2.3761087891380321</c:v>
                </c:pt>
                <c:pt idx="504">
                  <c:v>2.3761087891380321</c:v>
                </c:pt>
                <c:pt idx="505">
                  <c:v>0.79203626304601071</c:v>
                </c:pt>
                <c:pt idx="506">
                  <c:v>0.79203626304601071</c:v>
                </c:pt>
                <c:pt idx="507">
                  <c:v>0</c:v>
                </c:pt>
                <c:pt idx="508">
                  <c:v>-0.79203626304601071</c:v>
                </c:pt>
                <c:pt idx="509">
                  <c:v>-0.79203626304601071</c:v>
                </c:pt>
                <c:pt idx="510">
                  <c:v>-1.5840725260920214</c:v>
                </c:pt>
                <c:pt idx="511">
                  <c:v>-2.3761087891380321</c:v>
                </c:pt>
                <c:pt idx="512">
                  <c:v>-2.3761087891380321</c:v>
                </c:pt>
                <c:pt idx="513">
                  <c:v>-3.1681450521840429</c:v>
                </c:pt>
                <c:pt idx="514">
                  <c:v>-3.1681450521840429</c:v>
                </c:pt>
                <c:pt idx="515">
                  <c:v>-3.1681450521840429</c:v>
                </c:pt>
                <c:pt idx="516">
                  <c:v>-3.960181315230054</c:v>
                </c:pt>
                <c:pt idx="517">
                  <c:v>-3.960181315230054</c:v>
                </c:pt>
                <c:pt idx="518">
                  <c:v>-3.960181315230054</c:v>
                </c:pt>
                <c:pt idx="519">
                  <c:v>-3.960181315230054</c:v>
                </c:pt>
                <c:pt idx="520">
                  <c:v>-3.960181315230054</c:v>
                </c:pt>
                <c:pt idx="521">
                  <c:v>-3.960181315230054</c:v>
                </c:pt>
                <c:pt idx="522">
                  <c:v>-3.960181315230054</c:v>
                </c:pt>
                <c:pt idx="523">
                  <c:v>-3.960181315230054</c:v>
                </c:pt>
                <c:pt idx="524">
                  <c:v>-3.1681450521840429</c:v>
                </c:pt>
                <c:pt idx="525">
                  <c:v>-3.960181315230054</c:v>
                </c:pt>
                <c:pt idx="526">
                  <c:v>-3.960181315230054</c:v>
                </c:pt>
                <c:pt idx="527">
                  <c:v>-3.1681450521840429</c:v>
                </c:pt>
                <c:pt idx="528">
                  <c:v>-3.960181315230054</c:v>
                </c:pt>
                <c:pt idx="529">
                  <c:v>-3.960181315230054</c:v>
                </c:pt>
                <c:pt idx="530">
                  <c:v>-3.960181315230054</c:v>
                </c:pt>
                <c:pt idx="531">
                  <c:v>-3.960181315230054</c:v>
                </c:pt>
                <c:pt idx="532">
                  <c:v>-3.960181315230054</c:v>
                </c:pt>
                <c:pt idx="533">
                  <c:v>-3.960181315230054</c:v>
                </c:pt>
                <c:pt idx="534">
                  <c:v>-3.960181315230054</c:v>
                </c:pt>
                <c:pt idx="535">
                  <c:v>-3.960181315230054</c:v>
                </c:pt>
                <c:pt idx="536">
                  <c:v>-3.960181315230054</c:v>
                </c:pt>
                <c:pt idx="537">
                  <c:v>-4.7522175782760643</c:v>
                </c:pt>
                <c:pt idx="538">
                  <c:v>-4.7522175782760643</c:v>
                </c:pt>
                <c:pt idx="539">
                  <c:v>-4.7522175782760643</c:v>
                </c:pt>
                <c:pt idx="540">
                  <c:v>-4.7522175782760643</c:v>
                </c:pt>
                <c:pt idx="541">
                  <c:v>-4.7522175782760643</c:v>
                </c:pt>
                <c:pt idx="542">
                  <c:v>-4.7522175782760643</c:v>
                </c:pt>
                <c:pt idx="543">
                  <c:v>-5.5442538413220754</c:v>
                </c:pt>
                <c:pt idx="544">
                  <c:v>-5.5442538413220754</c:v>
                </c:pt>
                <c:pt idx="545">
                  <c:v>-5.5442538413220754</c:v>
                </c:pt>
                <c:pt idx="546">
                  <c:v>-5.5442538413220754</c:v>
                </c:pt>
                <c:pt idx="547">
                  <c:v>-6.3362901043680857</c:v>
                </c:pt>
                <c:pt idx="548">
                  <c:v>-5.5442538413220754</c:v>
                </c:pt>
                <c:pt idx="549">
                  <c:v>-6.3362901043680857</c:v>
                </c:pt>
                <c:pt idx="550">
                  <c:v>-6.3362901043680857</c:v>
                </c:pt>
                <c:pt idx="551">
                  <c:v>-7.1283263674140969</c:v>
                </c:pt>
                <c:pt idx="552">
                  <c:v>-7.1283263674140969</c:v>
                </c:pt>
                <c:pt idx="553">
                  <c:v>-7.920362630460108</c:v>
                </c:pt>
                <c:pt idx="554">
                  <c:v>-7.920362630460108</c:v>
                </c:pt>
                <c:pt idx="555">
                  <c:v>-7.920362630460108</c:v>
                </c:pt>
                <c:pt idx="556">
                  <c:v>-8.7123988935061174</c:v>
                </c:pt>
                <c:pt idx="557">
                  <c:v>-8.7123988935061174</c:v>
                </c:pt>
                <c:pt idx="558">
                  <c:v>-9.5044351565521286</c:v>
                </c:pt>
                <c:pt idx="559">
                  <c:v>-10.29647141959814</c:v>
                </c:pt>
                <c:pt idx="560">
                  <c:v>-11.880543945690158</c:v>
                </c:pt>
                <c:pt idx="561">
                  <c:v>-13.464616471782183</c:v>
                </c:pt>
                <c:pt idx="562">
                  <c:v>-14.256652734828194</c:v>
                </c:pt>
                <c:pt idx="563">
                  <c:v>-16.632761523966224</c:v>
                </c:pt>
                <c:pt idx="564">
                  <c:v>-22.969051628334306</c:v>
                </c:pt>
                <c:pt idx="565">
                  <c:v>-36.433668100116492</c:v>
                </c:pt>
                <c:pt idx="566">
                  <c:v>-52.274393361036708</c:v>
                </c:pt>
                <c:pt idx="567">
                  <c:v>-53.066429624082723</c:v>
                </c:pt>
                <c:pt idx="568">
                  <c:v>-53.066429624082723</c:v>
                </c:pt>
                <c:pt idx="569">
                  <c:v>-53.85846588712873</c:v>
                </c:pt>
                <c:pt idx="570">
                  <c:v>-53.85846588712873</c:v>
                </c:pt>
                <c:pt idx="571">
                  <c:v>-53.85846588712873</c:v>
                </c:pt>
                <c:pt idx="572">
                  <c:v>-53.85846588712873</c:v>
                </c:pt>
                <c:pt idx="573">
                  <c:v>-53.85846588712873</c:v>
                </c:pt>
                <c:pt idx="574">
                  <c:v>-54.650502150174731</c:v>
                </c:pt>
                <c:pt idx="575">
                  <c:v>-54.650502150174731</c:v>
                </c:pt>
                <c:pt idx="576">
                  <c:v>-54.650502150174731</c:v>
                </c:pt>
                <c:pt idx="577">
                  <c:v>-54.650502150174731</c:v>
                </c:pt>
                <c:pt idx="578">
                  <c:v>-55.442538413220738</c:v>
                </c:pt>
                <c:pt idx="579">
                  <c:v>-55.442538413220738</c:v>
                </c:pt>
                <c:pt idx="580">
                  <c:v>-55.442538413220738</c:v>
                </c:pt>
                <c:pt idx="581">
                  <c:v>-56.234574676266753</c:v>
                </c:pt>
                <c:pt idx="582">
                  <c:v>-56.234574676266753</c:v>
                </c:pt>
                <c:pt idx="583">
                  <c:v>-56.234574676266753</c:v>
                </c:pt>
                <c:pt idx="584">
                  <c:v>-56.234574676266753</c:v>
                </c:pt>
                <c:pt idx="585">
                  <c:v>-56.234574676266753</c:v>
                </c:pt>
                <c:pt idx="586">
                  <c:v>-57.026610939312775</c:v>
                </c:pt>
                <c:pt idx="587">
                  <c:v>-57.026610939312775</c:v>
                </c:pt>
                <c:pt idx="588">
                  <c:v>-57.818647202358783</c:v>
                </c:pt>
                <c:pt idx="589">
                  <c:v>-57.026610939312775</c:v>
                </c:pt>
                <c:pt idx="590">
                  <c:v>-57.818647202358783</c:v>
                </c:pt>
                <c:pt idx="591">
                  <c:v>-57.026610939312775</c:v>
                </c:pt>
                <c:pt idx="592">
                  <c:v>-57.818647202358783</c:v>
                </c:pt>
                <c:pt idx="593">
                  <c:v>-57.818647202358783</c:v>
                </c:pt>
                <c:pt idx="594">
                  <c:v>-57.818647202358783</c:v>
                </c:pt>
                <c:pt idx="595">
                  <c:v>-57.818647202358783</c:v>
                </c:pt>
                <c:pt idx="596">
                  <c:v>-57.818647202358783</c:v>
                </c:pt>
                <c:pt idx="597">
                  <c:v>-57.818647202358783</c:v>
                </c:pt>
                <c:pt idx="598">
                  <c:v>-57.818647202358783</c:v>
                </c:pt>
                <c:pt idx="599">
                  <c:v>-58.610683465404783</c:v>
                </c:pt>
                <c:pt idx="600">
                  <c:v>-58.610683465404783</c:v>
                </c:pt>
                <c:pt idx="601">
                  <c:v>-57.818647202358783</c:v>
                </c:pt>
                <c:pt idx="602">
                  <c:v>-57.818647202358783</c:v>
                </c:pt>
                <c:pt idx="603">
                  <c:v>-58.610683465404783</c:v>
                </c:pt>
                <c:pt idx="604">
                  <c:v>-58.610683465404783</c:v>
                </c:pt>
                <c:pt idx="605">
                  <c:v>-58.610683465404783</c:v>
                </c:pt>
                <c:pt idx="606">
                  <c:v>-58.610683465404783</c:v>
                </c:pt>
                <c:pt idx="607">
                  <c:v>-58.610683465404783</c:v>
                </c:pt>
                <c:pt idx="608">
                  <c:v>-58.610683465404783</c:v>
                </c:pt>
                <c:pt idx="609">
                  <c:v>-58.610683465404783</c:v>
                </c:pt>
                <c:pt idx="610">
                  <c:v>-58.610683465404783</c:v>
                </c:pt>
                <c:pt idx="611">
                  <c:v>-59.402719728450805</c:v>
                </c:pt>
                <c:pt idx="612">
                  <c:v>-58.610683465404783</c:v>
                </c:pt>
                <c:pt idx="613">
                  <c:v>-58.610683465404783</c:v>
                </c:pt>
                <c:pt idx="614">
                  <c:v>-59.402719728450805</c:v>
                </c:pt>
                <c:pt idx="615">
                  <c:v>-58.610683465404783</c:v>
                </c:pt>
                <c:pt idx="616">
                  <c:v>-57.818647202358783</c:v>
                </c:pt>
                <c:pt idx="617">
                  <c:v>-58.610683465404783</c:v>
                </c:pt>
                <c:pt idx="618">
                  <c:v>-59.402719728450805</c:v>
                </c:pt>
                <c:pt idx="619">
                  <c:v>-57.818647202358783</c:v>
                </c:pt>
                <c:pt idx="620">
                  <c:v>-58.610683465404783</c:v>
                </c:pt>
                <c:pt idx="621">
                  <c:v>-58.610683465404783</c:v>
                </c:pt>
                <c:pt idx="622">
                  <c:v>-58.610683465404783</c:v>
                </c:pt>
                <c:pt idx="623">
                  <c:v>-57.818647202358783</c:v>
                </c:pt>
                <c:pt idx="624">
                  <c:v>-57.818647202358783</c:v>
                </c:pt>
                <c:pt idx="625">
                  <c:v>-57.818647202358783</c:v>
                </c:pt>
                <c:pt idx="626">
                  <c:v>-57.818647202358783</c:v>
                </c:pt>
                <c:pt idx="627">
                  <c:v>-57.818647202358783</c:v>
                </c:pt>
                <c:pt idx="628">
                  <c:v>-57.818647202358783</c:v>
                </c:pt>
                <c:pt idx="629">
                  <c:v>-57.026610939312775</c:v>
                </c:pt>
                <c:pt idx="630">
                  <c:v>-57.818647202358783</c:v>
                </c:pt>
                <c:pt idx="631">
                  <c:v>-57.026610939312775</c:v>
                </c:pt>
                <c:pt idx="632">
                  <c:v>-57.026610939312775</c:v>
                </c:pt>
                <c:pt idx="633">
                  <c:v>-57.026610939312775</c:v>
                </c:pt>
                <c:pt idx="634">
                  <c:v>-57.026610939312775</c:v>
                </c:pt>
                <c:pt idx="635">
                  <c:v>-56.234574676266753</c:v>
                </c:pt>
                <c:pt idx="636">
                  <c:v>-57.026610939312775</c:v>
                </c:pt>
                <c:pt idx="637">
                  <c:v>-55.442538413220738</c:v>
                </c:pt>
                <c:pt idx="638">
                  <c:v>-55.442538413220738</c:v>
                </c:pt>
                <c:pt idx="639">
                  <c:v>-55.442538413220738</c:v>
                </c:pt>
                <c:pt idx="640">
                  <c:v>-55.442538413220738</c:v>
                </c:pt>
                <c:pt idx="641">
                  <c:v>-55.442538413220738</c:v>
                </c:pt>
                <c:pt idx="642">
                  <c:v>-54.650502150174731</c:v>
                </c:pt>
                <c:pt idx="643">
                  <c:v>-54.650502150174731</c:v>
                </c:pt>
                <c:pt idx="644">
                  <c:v>-53.85846588712873</c:v>
                </c:pt>
                <c:pt idx="645">
                  <c:v>-53.85846588712873</c:v>
                </c:pt>
                <c:pt idx="646">
                  <c:v>-53.85846588712873</c:v>
                </c:pt>
                <c:pt idx="647">
                  <c:v>-53.066429624082723</c:v>
                </c:pt>
                <c:pt idx="648">
                  <c:v>-53.066429624082723</c:v>
                </c:pt>
                <c:pt idx="649">
                  <c:v>-53.066429624082723</c:v>
                </c:pt>
                <c:pt idx="650">
                  <c:v>-52.274393361036708</c:v>
                </c:pt>
                <c:pt idx="651">
                  <c:v>-52.274393361036708</c:v>
                </c:pt>
                <c:pt idx="652">
                  <c:v>-52.274393361036708</c:v>
                </c:pt>
                <c:pt idx="653">
                  <c:v>-51.4823570979907</c:v>
                </c:pt>
                <c:pt idx="654">
                  <c:v>-51.4823570979907</c:v>
                </c:pt>
                <c:pt idx="655">
                  <c:v>-50.690320834944686</c:v>
                </c:pt>
                <c:pt idx="656">
                  <c:v>-50.690320834944686</c:v>
                </c:pt>
                <c:pt idx="657">
                  <c:v>-50.690320834944686</c:v>
                </c:pt>
                <c:pt idx="658">
                  <c:v>-49.898284571898678</c:v>
                </c:pt>
                <c:pt idx="659">
                  <c:v>-49.898284571898678</c:v>
                </c:pt>
                <c:pt idx="660">
                  <c:v>-49.106248308852663</c:v>
                </c:pt>
                <c:pt idx="661">
                  <c:v>-49.106248308852663</c:v>
                </c:pt>
                <c:pt idx="662">
                  <c:v>-48.314212045806656</c:v>
                </c:pt>
                <c:pt idx="663">
                  <c:v>-48.314212045806656</c:v>
                </c:pt>
                <c:pt idx="664">
                  <c:v>-47.522175782760634</c:v>
                </c:pt>
                <c:pt idx="665">
                  <c:v>-47.522175782760634</c:v>
                </c:pt>
                <c:pt idx="666">
                  <c:v>-46.730139519714633</c:v>
                </c:pt>
                <c:pt idx="667">
                  <c:v>-46.730139519714633</c:v>
                </c:pt>
                <c:pt idx="668">
                  <c:v>-45.938103256668612</c:v>
                </c:pt>
                <c:pt idx="669">
                  <c:v>-45.938103256668612</c:v>
                </c:pt>
                <c:pt idx="670">
                  <c:v>-45.146066993622611</c:v>
                </c:pt>
                <c:pt idx="671">
                  <c:v>-44.354030730576604</c:v>
                </c:pt>
                <c:pt idx="672">
                  <c:v>-44.354030730576604</c:v>
                </c:pt>
                <c:pt idx="673">
                  <c:v>-43.561994467530589</c:v>
                </c:pt>
                <c:pt idx="674">
                  <c:v>-42.769958204484581</c:v>
                </c:pt>
                <c:pt idx="675">
                  <c:v>-42.769958204484581</c:v>
                </c:pt>
                <c:pt idx="676">
                  <c:v>-41.977921941438566</c:v>
                </c:pt>
                <c:pt idx="677">
                  <c:v>-41.977921941438566</c:v>
                </c:pt>
                <c:pt idx="678">
                  <c:v>-41.185885678392559</c:v>
                </c:pt>
                <c:pt idx="679">
                  <c:v>-40.393849415346544</c:v>
                </c:pt>
                <c:pt idx="680">
                  <c:v>-40.393849415346544</c:v>
                </c:pt>
                <c:pt idx="681">
                  <c:v>-39.601813152300537</c:v>
                </c:pt>
                <c:pt idx="682">
                  <c:v>-38.809776889254522</c:v>
                </c:pt>
                <c:pt idx="683">
                  <c:v>-38.809776889254522</c:v>
                </c:pt>
                <c:pt idx="684">
                  <c:v>-38.017740626208514</c:v>
                </c:pt>
                <c:pt idx="685">
                  <c:v>-37.2257043631625</c:v>
                </c:pt>
                <c:pt idx="686">
                  <c:v>-37.2257043631625</c:v>
                </c:pt>
                <c:pt idx="687">
                  <c:v>-35.641631837070484</c:v>
                </c:pt>
                <c:pt idx="688">
                  <c:v>-35.641631837070484</c:v>
                </c:pt>
                <c:pt idx="689">
                  <c:v>-34.84959557402447</c:v>
                </c:pt>
                <c:pt idx="690">
                  <c:v>-34.84959557402447</c:v>
                </c:pt>
                <c:pt idx="691">
                  <c:v>-34.057559310978462</c:v>
                </c:pt>
                <c:pt idx="692">
                  <c:v>-33.265523047932447</c:v>
                </c:pt>
                <c:pt idx="693">
                  <c:v>-33.265523047932447</c:v>
                </c:pt>
                <c:pt idx="694">
                  <c:v>-32.47348678488644</c:v>
                </c:pt>
                <c:pt idx="695">
                  <c:v>-31.681450521840432</c:v>
                </c:pt>
                <c:pt idx="696">
                  <c:v>-30.889414258794414</c:v>
                </c:pt>
                <c:pt idx="697">
                  <c:v>-30.889414258794414</c:v>
                </c:pt>
                <c:pt idx="698">
                  <c:v>-30.09737799574841</c:v>
                </c:pt>
                <c:pt idx="699">
                  <c:v>-29.305341732702392</c:v>
                </c:pt>
                <c:pt idx="700">
                  <c:v>-28.513305469656387</c:v>
                </c:pt>
                <c:pt idx="701">
                  <c:v>-27.721269206610369</c:v>
                </c:pt>
                <c:pt idx="702">
                  <c:v>-27.721269206610369</c:v>
                </c:pt>
                <c:pt idx="703">
                  <c:v>-26.929232943564365</c:v>
                </c:pt>
                <c:pt idx="704">
                  <c:v>-26.137196680518354</c:v>
                </c:pt>
                <c:pt idx="705">
                  <c:v>-25.345160417472343</c:v>
                </c:pt>
                <c:pt idx="706">
                  <c:v>-24.553124154426332</c:v>
                </c:pt>
                <c:pt idx="707">
                  <c:v>-24.553124154426332</c:v>
                </c:pt>
                <c:pt idx="708">
                  <c:v>-23.761087891380317</c:v>
                </c:pt>
                <c:pt idx="709">
                  <c:v>-22.969051628334306</c:v>
                </c:pt>
                <c:pt idx="710">
                  <c:v>-21.384979102242291</c:v>
                </c:pt>
                <c:pt idx="711">
                  <c:v>-21.384979102242291</c:v>
                </c:pt>
                <c:pt idx="712">
                  <c:v>-20.592942839196279</c:v>
                </c:pt>
                <c:pt idx="713">
                  <c:v>-19.800906576150268</c:v>
                </c:pt>
                <c:pt idx="714">
                  <c:v>-19.008870313104257</c:v>
                </c:pt>
                <c:pt idx="715">
                  <c:v>-19.008870313104257</c:v>
                </c:pt>
                <c:pt idx="716">
                  <c:v>-18.216834050058246</c:v>
                </c:pt>
                <c:pt idx="717">
                  <c:v>-17.424797787012235</c:v>
                </c:pt>
                <c:pt idx="718">
                  <c:v>-16.632761523966224</c:v>
                </c:pt>
                <c:pt idx="719">
                  <c:v>-16.632761523966224</c:v>
                </c:pt>
                <c:pt idx="720">
                  <c:v>-15.048688997874205</c:v>
                </c:pt>
                <c:pt idx="721">
                  <c:v>-14.256652734828194</c:v>
                </c:pt>
                <c:pt idx="722">
                  <c:v>-14.256652734828194</c:v>
                </c:pt>
                <c:pt idx="723">
                  <c:v>-13.464616471782183</c:v>
                </c:pt>
                <c:pt idx="724">
                  <c:v>-12.672580208736171</c:v>
                </c:pt>
                <c:pt idx="725">
                  <c:v>-11.880543945690158</c:v>
                </c:pt>
                <c:pt idx="726">
                  <c:v>-11.088507682644151</c:v>
                </c:pt>
                <c:pt idx="727">
                  <c:v>-10.29647141959814</c:v>
                </c:pt>
                <c:pt idx="728">
                  <c:v>-10.29647141959814</c:v>
                </c:pt>
                <c:pt idx="729">
                  <c:v>-8.7123988935061174</c:v>
                </c:pt>
                <c:pt idx="730">
                  <c:v>-8.7123988935061174</c:v>
                </c:pt>
                <c:pt idx="731">
                  <c:v>-7.1283263674140969</c:v>
                </c:pt>
                <c:pt idx="732">
                  <c:v>-7.1283263674140969</c:v>
                </c:pt>
                <c:pt idx="733">
                  <c:v>-6.3362901043680857</c:v>
                </c:pt>
                <c:pt idx="734">
                  <c:v>-5.5442538413220754</c:v>
                </c:pt>
                <c:pt idx="735">
                  <c:v>-4.7522175782760643</c:v>
                </c:pt>
                <c:pt idx="736">
                  <c:v>-3.960181315230054</c:v>
                </c:pt>
                <c:pt idx="737">
                  <c:v>-3.960181315230054</c:v>
                </c:pt>
                <c:pt idx="738">
                  <c:v>-2.3761087891380321</c:v>
                </c:pt>
                <c:pt idx="739">
                  <c:v>-1.5840725260920214</c:v>
                </c:pt>
                <c:pt idx="740">
                  <c:v>-1.5840725260920214</c:v>
                </c:pt>
                <c:pt idx="741">
                  <c:v>-0.79203626304601071</c:v>
                </c:pt>
                <c:pt idx="742">
                  <c:v>0</c:v>
                </c:pt>
                <c:pt idx="743">
                  <c:v>0.79203626304601071</c:v>
                </c:pt>
                <c:pt idx="744">
                  <c:v>0.79203626304601071</c:v>
                </c:pt>
                <c:pt idx="745">
                  <c:v>2.3761087891380321</c:v>
                </c:pt>
                <c:pt idx="746">
                  <c:v>2.3761087891380321</c:v>
                </c:pt>
                <c:pt idx="747">
                  <c:v>3.1681450521840429</c:v>
                </c:pt>
                <c:pt idx="748">
                  <c:v>3.1681450521840429</c:v>
                </c:pt>
                <c:pt idx="749">
                  <c:v>3.1681450521840429</c:v>
                </c:pt>
                <c:pt idx="750">
                  <c:v>3.1681450521840429</c:v>
                </c:pt>
                <c:pt idx="751">
                  <c:v>3.1681450521840429</c:v>
                </c:pt>
                <c:pt idx="752">
                  <c:v>3.960181315230054</c:v>
                </c:pt>
                <c:pt idx="753">
                  <c:v>3.960181315230054</c:v>
                </c:pt>
                <c:pt idx="754">
                  <c:v>3.960181315230054</c:v>
                </c:pt>
                <c:pt idx="755">
                  <c:v>3.960181315230054</c:v>
                </c:pt>
                <c:pt idx="756">
                  <c:v>4.7522175782760643</c:v>
                </c:pt>
                <c:pt idx="757">
                  <c:v>3.960181315230054</c:v>
                </c:pt>
                <c:pt idx="758">
                  <c:v>4.7522175782760643</c:v>
                </c:pt>
                <c:pt idx="759">
                  <c:v>3.960181315230054</c:v>
                </c:pt>
                <c:pt idx="760">
                  <c:v>3.960181315230054</c:v>
                </c:pt>
                <c:pt idx="761">
                  <c:v>3.1681450521840429</c:v>
                </c:pt>
                <c:pt idx="762">
                  <c:v>3.960181315230054</c:v>
                </c:pt>
                <c:pt idx="763">
                  <c:v>4.7522175782760643</c:v>
                </c:pt>
                <c:pt idx="764">
                  <c:v>3.960181315230054</c:v>
                </c:pt>
                <c:pt idx="765">
                  <c:v>3.960181315230054</c:v>
                </c:pt>
                <c:pt idx="766">
                  <c:v>3.960181315230054</c:v>
                </c:pt>
                <c:pt idx="767">
                  <c:v>3.960181315230054</c:v>
                </c:pt>
                <c:pt idx="768">
                  <c:v>3.960181315230054</c:v>
                </c:pt>
                <c:pt idx="769">
                  <c:v>3.960181315230054</c:v>
                </c:pt>
                <c:pt idx="770">
                  <c:v>4.7522175782760643</c:v>
                </c:pt>
                <c:pt idx="771">
                  <c:v>4.7522175782760643</c:v>
                </c:pt>
                <c:pt idx="772">
                  <c:v>3.960181315230054</c:v>
                </c:pt>
                <c:pt idx="773">
                  <c:v>4.7522175782760643</c:v>
                </c:pt>
                <c:pt idx="774">
                  <c:v>4.7522175782760643</c:v>
                </c:pt>
                <c:pt idx="775">
                  <c:v>5.5442538413220754</c:v>
                </c:pt>
                <c:pt idx="776">
                  <c:v>4.7522175782760643</c:v>
                </c:pt>
                <c:pt idx="777">
                  <c:v>5.5442538413220754</c:v>
                </c:pt>
                <c:pt idx="778">
                  <c:v>5.5442538413220754</c:v>
                </c:pt>
                <c:pt idx="779">
                  <c:v>5.5442538413220754</c:v>
                </c:pt>
                <c:pt idx="780">
                  <c:v>6.3362901043680857</c:v>
                </c:pt>
                <c:pt idx="781">
                  <c:v>6.3362901043680857</c:v>
                </c:pt>
                <c:pt idx="782">
                  <c:v>6.3362901043680857</c:v>
                </c:pt>
                <c:pt idx="783">
                  <c:v>6.3362901043680857</c:v>
                </c:pt>
                <c:pt idx="784">
                  <c:v>6.3362901043680857</c:v>
                </c:pt>
                <c:pt idx="785">
                  <c:v>7.1283263674140969</c:v>
                </c:pt>
                <c:pt idx="786">
                  <c:v>7.1283263674140969</c:v>
                </c:pt>
                <c:pt idx="787">
                  <c:v>7.1283263674140969</c:v>
                </c:pt>
                <c:pt idx="788">
                  <c:v>7.1283263674140969</c:v>
                </c:pt>
                <c:pt idx="789">
                  <c:v>7.920362630460108</c:v>
                </c:pt>
                <c:pt idx="790">
                  <c:v>7.920362630460108</c:v>
                </c:pt>
                <c:pt idx="791">
                  <c:v>8.7123988935061174</c:v>
                </c:pt>
                <c:pt idx="792">
                  <c:v>8.7123988935061174</c:v>
                </c:pt>
                <c:pt idx="793">
                  <c:v>9.5044351565521286</c:v>
                </c:pt>
                <c:pt idx="794">
                  <c:v>10.29647141959814</c:v>
                </c:pt>
                <c:pt idx="795">
                  <c:v>11.088507682644151</c:v>
                </c:pt>
                <c:pt idx="796">
                  <c:v>11.880543945690158</c:v>
                </c:pt>
                <c:pt idx="797">
                  <c:v>13.464616471782183</c:v>
                </c:pt>
                <c:pt idx="798">
                  <c:v>15.840725260920216</c:v>
                </c:pt>
                <c:pt idx="799">
                  <c:v>19.008870313104257</c:v>
                </c:pt>
                <c:pt idx="800">
                  <c:v>27.721269206610369</c:v>
                </c:pt>
                <c:pt idx="801">
                  <c:v>51.4823570979907</c:v>
                </c:pt>
                <c:pt idx="802">
                  <c:v>53.066429624082723</c:v>
                </c:pt>
                <c:pt idx="803">
                  <c:v>53.066429624082723</c:v>
                </c:pt>
                <c:pt idx="804">
                  <c:v>53.85846588712873</c:v>
                </c:pt>
                <c:pt idx="805">
                  <c:v>53.85846588712873</c:v>
                </c:pt>
                <c:pt idx="806">
                  <c:v>53.85846588712873</c:v>
                </c:pt>
                <c:pt idx="807">
                  <c:v>54.650502150174731</c:v>
                </c:pt>
                <c:pt idx="808">
                  <c:v>54.650502150174731</c:v>
                </c:pt>
                <c:pt idx="809">
                  <c:v>54.650502150174731</c:v>
                </c:pt>
                <c:pt idx="810">
                  <c:v>55.442538413220738</c:v>
                </c:pt>
                <c:pt idx="811">
                  <c:v>55.442538413220738</c:v>
                </c:pt>
                <c:pt idx="812">
                  <c:v>54.650502150174731</c:v>
                </c:pt>
                <c:pt idx="813">
                  <c:v>55.442538413220738</c:v>
                </c:pt>
                <c:pt idx="814">
                  <c:v>55.442538413220738</c:v>
                </c:pt>
                <c:pt idx="815">
                  <c:v>55.442538413220738</c:v>
                </c:pt>
                <c:pt idx="816">
                  <c:v>56.234574676266753</c:v>
                </c:pt>
                <c:pt idx="817">
                  <c:v>56.234574676266753</c:v>
                </c:pt>
                <c:pt idx="818">
                  <c:v>56.234574676266753</c:v>
                </c:pt>
                <c:pt idx="819">
                  <c:v>57.026610939312775</c:v>
                </c:pt>
                <c:pt idx="820">
                  <c:v>57.026610939312775</c:v>
                </c:pt>
                <c:pt idx="821">
                  <c:v>57.026610939312775</c:v>
                </c:pt>
                <c:pt idx="822">
                  <c:v>57.026610939312775</c:v>
                </c:pt>
                <c:pt idx="823">
                  <c:v>57.026610939312775</c:v>
                </c:pt>
                <c:pt idx="824">
                  <c:v>57.026610939312775</c:v>
                </c:pt>
                <c:pt idx="825">
                  <c:v>57.026610939312775</c:v>
                </c:pt>
                <c:pt idx="826">
                  <c:v>57.818647202358783</c:v>
                </c:pt>
                <c:pt idx="827">
                  <c:v>57.818647202358783</c:v>
                </c:pt>
                <c:pt idx="828">
                  <c:v>57.818647202358783</c:v>
                </c:pt>
                <c:pt idx="829">
                  <c:v>57.818647202358783</c:v>
                </c:pt>
                <c:pt idx="830">
                  <c:v>57.818647202358783</c:v>
                </c:pt>
                <c:pt idx="831">
                  <c:v>57.818647202358783</c:v>
                </c:pt>
                <c:pt idx="832">
                  <c:v>58.610683465404783</c:v>
                </c:pt>
                <c:pt idx="833">
                  <c:v>58.610683465404783</c:v>
                </c:pt>
                <c:pt idx="834">
                  <c:v>57.818647202358783</c:v>
                </c:pt>
                <c:pt idx="835">
                  <c:v>58.610683465404783</c:v>
                </c:pt>
                <c:pt idx="836">
                  <c:v>58.610683465404783</c:v>
                </c:pt>
                <c:pt idx="837">
                  <c:v>58.610683465404783</c:v>
                </c:pt>
                <c:pt idx="838">
                  <c:v>58.610683465404783</c:v>
                </c:pt>
                <c:pt idx="839">
                  <c:v>58.610683465404783</c:v>
                </c:pt>
                <c:pt idx="840">
                  <c:v>59.402719728450805</c:v>
                </c:pt>
                <c:pt idx="841">
                  <c:v>58.610683465404783</c:v>
                </c:pt>
                <c:pt idx="842">
                  <c:v>58.610683465404783</c:v>
                </c:pt>
                <c:pt idx="843">
                  <c:v>58.610683465404783</c:v>
                </c:pt>
                <c:pt idx="844">
                  <c:v>58.610683465404783</c:v>
                </c:pt>
                <c:pt idx="845">
                  <c:v>58.610683465404783</c:v>
                </c:pt>
                <c:pt idx="846">
                  <c:v>59.402719728450805</c:v>
                </c:pt>
                <c:pt idx="847">
                  <c:v>58.610683465404783</c:v>
                </c:pt>
                <c:pt idx="848">
                  <c:v>58.610683465404783</c:v>
                </c:pt>
                <c:pt idx="849">
                  <c:v>58.610683465404783</c:v>
                </c:pt>
                <c:pt idx="850">
                  <c:v>58.610683465404783</c:v>
                </c:pt>
                <c:pt idx="851">
                  <c:v>58.610683465404783</c:v>
                </c:pt>
                <c:pt idx="852">
                  <c:v>58.610683465404783</c:v>
                </c:pt>
                <c:pt idx="853">
                  <c:v>58.610683465404783</c:v>
                </c:pt>
                <c:pt idx="854">
                  <c:v>58.610683465404783</c:v>
                </c:pt>
                <c:pt idx="855">
                  <c:v>58.610683465404783</c:v>
                </c:pt>
                <c:pt idx="856">
                  <c:v>58.610683465404783</c:v>
                </c:pt>
                <c:pt idx="857">
                  <c:v>58.610683465404783</c:v>
                </c:pt>
                <c:pt idx="858">
                  <c:v>58.610683465404783</c:v>
                </c:pt>
                <c:pt idx="859">
                  <c:v>58.610683465404783</c:v>
                </c:pt>
                <c:pt idx="860">
                  <c:v>58.610683465404783</c:v>
                </c:pt>
                <c:pt idx="861">
                  <c:v>57.818647202358783</c:v>
                </c:pt>
                <c:pt idx="862">
                  <c:v>57.818647202358783</c:v>
                </c:pt>
                <c:pt idx="863">
                  <c:v>57.026610939312775</c:v>
                </c:pt>
                <c:pt idx="864">
                  <c:v>57.818647202358783</c:v>
                </c:pt>
                <c:pt idx="865">
                  <c:v>57.818647202358783</c:v>
                </c:pt>
                <c:pt idx="866">
                  <c:v>57.026610939312775</c:v>
                </c:pt>
                <c:pt idx="867">
                  <c:v>57.026610939312775</c:v>
                </c:pt>
                <c:pt idx="868">
                  <c:v>57.026610939312775</c:v>
                </c:pt>
                <c:pt idx="869">
                  <c:v>56.234574676266753</c:v>
                </c:pt>
                <c:pt idx="870">
                  <c:v>56.234574676266753</c:v>
                </c:pt>
                <c:pt idx="871">
                  <c:v>57.026610939312775</c:v>
                </c:pt>
                <c:pt idx="872">
                  <c:v>57.026610939312775</c:v>
                </c:pt>
                <c:pt idx="873">
                  <c:v>56.234574676266753</c:v>
                </c:pt>
                <c:pt idx="874">
                  <c:v>55.442538413220738</c:v>
                </c:pt>
                <c:pt idx="875">
                  <c:v>55.442538413220738</c:v>
                </c:pt>
                <c:pt idx="876">
                  <c:v>55.442538413220738</c:v>
                </c:pt>
                <c:pt idx="877">
                  <c:v>55.442538413220738</c:v>
                </c:pt>
                <c:pt idx="878">
                  <c:v>54.650502150174731</c:v>
                </c:pt>
                <c:pt idx="879">
                  <c:v>54.650502150174731</c:v>
                </c:pt>
                <c:pt idx="880">
                  <c:v>54.650502150174731</c:v>
                </c:pt>
                <c:pt idx="881">
                  <c:v>54.650502150174731</c:v>
                </c:pt>
                <c:pt idx="882">
                  <c:v>53.85846588712873</c:v>
                </c:pt>
                <c:pt idx="883">
                  <c:v>53.85846588712873</c:v>
                </c:pt>
                <c:pt idx="884">
                  <c:v>53.066429624082723</c:v>
                </c:pt>
                <c:pt idx="885">
                  <c:v>53.066429624082723</c:v>
                </c:pt>
                <c:pt idx="886">
                  <c:v>53.066429624082723</c:v>
                </c:pt>
                <c:pt idx="887">
                  <c:v>52.274393361036708</c:v>
                </c:pt>
                <c:pt idx="888">
                  <c:v>52.274393361036708</c:v>
                </c:pt>
                <c:pt idx="889">
                  <c:v>51.4823570979907</c:v>
                </c:pt>
                <c:pt idx="890">
                  <c:v>51.4823570979907</c:v>
                </c:pt>
                <c:pt idx="891">
                  <c:v>50.690320834944686</c:v>
                </c:pt>
                <c:pt idx="892">
                  <c:v>50.690320834944686</c:v>
                </c:pt>
                <c:pt idx="893">
                  <c:v>50.690320834944686</c:v>
                </c:pt>
                <c:pt idx="894">
                  <c:v>49.898284571898678</c:v>
                </c:pt>
                <c:pt idx="895">
                  <c:v>49.106248308852663</c:v>
                </c:pt>
                <c:pt idx="896">
                  <c:v>49.106248308852663</c:v>
                </c:pt>
                <c:pt idx="897">
                  <c:v>49.106248308852663</c:v>
                </c:pt>
                <c:pt idx="898">
                  <c:v>48.314212045806656</c:v>
                </c:pt>
                <c:pt idx="899">
                  <c:v>47.522175782760634</c:v>
                </c:pt>
                <c:pt idx="900">
                  <c:v>47.522175782760634</c:v>
                </c:pt>
                <c:pt idx="901">
                  <c:v>47.522175782760634</c:v>
                </c:pt>
                <c:pt idx="902">
                  <c:v>46.730139519714633</c:v>
                </c:pt>
                <c:pt idx="903">
                  <c:v>45.938103256668612</c:v>
                </c:pt>
                <c:pt idx="904">
                  <c:v>45.938103256668612</c:v>
                </c:pt>
                <c:pt idx="905">
                  <c:v>45.938103256668612</c:v>
                </c:pt>
                <c:pt idx="906">
                  <c:v>44.354030730576604</c:v>
                </c:pt>
                <c:pt idx="907">
                  <c:v>45.146066993622611</c:v>
                </c:pt>
                <c:pt idx="908">
                  <c:v>44.354030730576604</c:v>
                </c:pt>
                <c:pt idx="909">
                  <c:v>43.561994467530589</c:v>
                </c:pt>
                <c:pt idx="910">
                  <c:v>42.769958204484581</c:v>
                </c:pt>
                <c:pt idx="911">
                  <c:v>42.769958204484581</c:v>
                </c:pt>
                <c:pt idx="912">
                  <c:v>41.977921941438566</c:v>
                </c:pt>
                <c:pt idx="913">
                  <c:v>41.977921941438566</c:v>
                </c:pt>
                <c:pt idx="914">
                  <c:v>41.185885678392559</c:v>
                </c:pt>
                <c:pt idx="915">
                  <c:v>40.393849415346544</c:v>
                </c:pt>
                <c:pt idx="916">
                  <c:v>40.393849415346544</c:v>
                </c:pt>
                <c:pt idx="917">
                  <c:v>40.393849415346544</c:v>
                </c:pt>
                <c:pt idx="918">
                  <c:v>39.601813152300537</c:v>
                </c:pt>
                <c:pt idx="919">
                  <c:v>38.809776889254522</c:v>
                </c:pt>
                <c:pt idx="920">
                  <c:v>38.017740626208514</c:v>
                </c:pt>
                <c:pt idx="921">
                  <c:v>37.2257043631625</c:v>
                </c:pt>
                <c:pt idx="922">
                  <c:v>36.433668100116492</c:v>
                </c:pt>
                <c:pt idx="923">
                  <c:v>36.433668100116492</c:v>
                </c:pt>
                <c:pt idx="924">
                  <c:v>36.433668100116492</c:v>
                </c:pt>
                <c:pt idx="925">
                  <c:v>35.641631837070484</c:v>
                </c:pt>
                <c:pt idx="926">
                  <c:v>34.057559310978462</c:v>
                </c:pt>
                <c:pt idx="927">
                  <c:v>34.057559310978462</c:v>
                </c:pt>
                <c:pt idx="928">
                  <c:v>33.265523047932447</c:v>
                </c:pt>
                <c:pt idx="929">
                  <c:v>32.47348678488644</c:v>
                </c:pt>
                <c:pt idx="930">
                  <c:v>32.47348678488644</c:v>
                </c:pt>
                <c:pt idx="931">
                  <c:v>31.681450521840432</c:v>
                </c:pt>
                <c:pt idx="932">
                  <c:v>30.889414258794414</c:v>
                </c:pt>
                <c:pt idx="933">
                  <c:v>30.889414258794414</c:v>
                </c:pt>
                <c:pt idx="934">
                  <c:v>30.09737799574841</c:v>
                </c:pt>
                <c:pt idx="935">
                  <c:v>29.305341732702392</c:v>
                </c:pt>
                <c:pt idx="936">
                  <c:v>28.513305469656387</c:v>
                </c:pt>
                <c:pt idx="937">
                  <c:v>27.721269206610369</c:v>
                </c:pt>
                <c:pt idx="938">
                  <c:v>26.929232943564365</c:v>
                </c:pt>
                <c:pt idx="939">
                  <c:v>26.929232943564365</c:v>
                </c:pt>
                <c:pt idx="940">
                  <c:v>26.137196680518354</c:v>
                </c:pt>
                <c:pt idx="941">
                  <c:v>25.345160417472343</c:v>
                </c:pt>
                <c:pt idx="942">
                  <c:v>24.553124154426332</c:v>
                </c:pt>
                <c:pt idx="943">
                  <c:v>23.761087891380317</c:v>
                </c:pt>
                <c:pt idx="944">
                  <c:v>22.969051628334306</c:v>
                </c:pt>
                <c:pt idx="945">
                  <c:v>22.177015365288302</c:v>
                </c:pt>
                <c:pt idx="946">
                  <c:v>22.177015365288302</c:v>
                </c:pt>
                <c:pt idx="947">
                  <c:v>21.384979102242291</c:v>
                </c:pt>
                <c:pt idx="948">
                  <c:v>20.592942839196279</c:v>
                </c:pt>
                <c:pt idx="949">
                  <c:v>19.800906576150268</c:v>
                </c:pt>
                <c:pt idx="950">
                  <c:v>19.008870313104257</c:v>
                </c:pt>
                <c:pt idx="951">
                  <c:v>18.216834050058246</c:v>
                </c:pt>
                <c:pt idx="952">
                  <c:v>18.216834050058246</c:v>
                </c:pt>
                <c:pt idx="953">
                  <c:v>17.424797787012235</c:v>
                </c:pt>
                <c:pt idx="954">
                  <c:v>16.632761523966224</c:v>
                </c:pt>
                <c:pt idx="955">
                  <c:v>15.840725260920216</c:v>
                </c:pt>
                <c:pt idx="956">
                  <c:v>15.048688997874205</c:v>
                </c:pt>
                <c:pt idx="957">
                  <c:v>14.256652734828194</c:v>
                </c:pt>
                <c:pt idx="958">
                  <c:v>13.464616471782183</c:v>
                </c:pt>
                <c:pt idx="959">
                  <c:v>13.464616471782183</c:v>
                </c:pt>
                <c:pt idx="960">
                  <c:v>12.672580208736171</c:v>
                </c:pt>
                <c:pt idx="961">
                  <c:v>11.880543945690158</c:v>
                </c:pt>
                <c:pt idx="962">
                  <c:v>11.088507682644151</c:v>
                </c:pt>
                <c:pt idx="963">
                  <c:v>9.5044351565521286</c:v>
                </c:pt>
                <c:pt idx="964">
                  <c:v>9.5044351565521286</c:v>
                </c:pt>
                <c:pt idx="965">
                  <c:v>8.7123988935061174</c:v>
                </c:pt>
                <c:pt idx="966">
                  <c:v>7.920362630460108</c:v>
                </c:pt>
                <c:pt idx="967">
                  <c:v>7.920362630460108</c:v>
                </c:pt>
                <c:pt idx="968">
                  <c:v>7.1283263674140969</c:v>
                </c:pt>
                <c:pt idx="969">
                  <c:v>6.3362901043680857</c:v>
                </c:pt>
                <c:pt idx="970">
                  <c:v>4.7522175782760643</c:v>
                </c:pt>
                <c:pt idx="971">
                  <c:v>4.7522175782760643</c:v>
                </c:pt>
                <c:pt idx="972">
                  <c:v>3.960181315230054</c:v>
                </c:pt>
                <c:pt idx="973">
                  <c:v>3.1681450521840429</c:v>
                </c:pt>
                <c:pt idx="974">
                  <c:v>3.1681450521840429</c:v>
                </c:pt>
                <c:pt idx="975">
                  <c:v>2.3761087891380321</c:v>
                </c:pt>
                <c:pt idx="976">
                  <c:v>0.79203626304601071</c:v>
                </c:pt>
                <c:pt idx="977">
                  <c:v>0.79203626304601071</c:v>
                </c:pt>
                <c:pt idx="978">
                  <c:v>0</c:v>
                </c:pt>
                <c:pt idx="979">
                  <c:v>-0.79203626304601071</c:v>
                </c:pt>
                <c:pt idx="980">
                  <c:v>-0.79203626304601071</c:v>
                </c:pt>
                <c:pt idx="981">
                  <c:v>-1.5840725260920214</c:v>
                </c:pt>
                <c:pt idx="982">
                  <c:v>-2.3761087891380321</c:v>
                </c:pt>
                <c:pt idx="983">
                  <c:v>-2.3761087891380321</c:v>
                </c:pt>
                <c:pt idx="984">
                  <c:v>-3.1681450521840429</c:v>
                </c:pt>
                <c:pt idx="985">
                  <c:v>-3.1681450521840429</c:v>
                </c:pt>
                <c:pt idx="986">
                  <c:v>-3.1681450521840429</c:v>
                </c:pt>
                <c:pt idx="987">
                  <c:v>-3.960181315230054</c:v>
                </c:pt>
                <c:pt idx="988">
                  <c:v>-3.1681450521840429</c:v>
                </c:pt>
                <c:pt idx="989">
                  <c:v>-3.960181315230054</c:v>
                </c:pt>
                <c:pt idx="990">
                  <c:v>-3.960181315230054</c:v>
                </c:pt>
                <c:pt idx="991">
                  <c:v>-3.960181315230054</c:v>
                </c:pt>
                <c:pt idx="992">
                  <c:v>-3.1681450521840429</c:v>
                </c:pt>
                <c:pt idx="993">
                  <c:v>-3.1681450521840429</c:v>
                </c:pt>
                <c:pt idx="994">
                  <c:v>-3.960181315230054</c:v>
                </c:pt>
                <c:pt idx="995">
                  <c:v>-3.1681450521840429</c:v>
                </c:pt>
                <c:pt idx="996">
                  <c:v>-3.960181315230054</c:v>
                </c:pt>
                <c:pt idx="997">
                  <c:v>-3.960181315230054</c:v>
                </c:pt>
                <c:pt idx="998">
                  <c:v>-3.960181315230054</c:v>
                </c:pt>
                <c:pt idx="999">
                  <c:v>-3.960181315230054</c:v>
                </c:pt>
                <c:pt idx="1000">
                  <c:v>-3.1681450521840429</c:v>
                </c:pt>
                <c:pt idx="1001">
                  <c:v>-3.960181315230054</c:v>
                </c:pt>
                <c:pt idx="1002">
                  <c:v>-3.960181315230054</c:v>
                </c:pt>
                <c:pt idx="1003">
                  <c:v>-3.960181315230054</c:v>
                </c:pt>
                <c:pt idx="1004">
                  <c:v>-3.960181315230054</c:v>
                </c:pt>
                <c:pt idx="1005">
                  <c:v>-3.960181315230054</c:v>
                </c:pt>
                <c:pt idx="1006">
                  <c:v>-3.960181315230054</c:v>
                </c:pt>
                <c:pt idx="1007">
                  <c:v>-3.960181315230054</c:v>
                </c:pt>
                <c:pt idx="1008">
                  <c:v>-3.960181315230054</c:v>
                </c:pt>
                <c:pt idx="1009">
                  <c:v>-3.960181315230054</c:v>
                </c:pt>
                <c:pt idx="1010">
                  <c:v>-4.7522175782760643</c:v>
                </c:pt>
                <c:pt idx="1011">
                  <c:v>-4.7522175782760643</c:v>
                </c:pt>
                <c:pt idx="1012">
                  <c:v>-4.7522175782760643</c:v>
                </c:pt>
                <c:pt idx="1013">
                  <c:v>-4.7522175782760643</c:v>
                </c:pt>
                <c:pt idx="1014">
                  <c:v>-5.5442538413220754</c:v>
                </c:pt>
                <c:pt idx="1015">
                  <c:v>-5.5442538413220754</c:v>
                </c:pt>
                <c:pt idx="1016">
                  <c:v>-5.5442538413220754</c:v>
                </c:pt>
                <c:pt idx="1017">
                  <c:v>-6.3362901043680857</c:v>
                </c:pt>
                <c:pt idx="1018">
                  <c:v>-5.5442538413220754</c:v>
                </c:pt>
                <c:pt idx="1019">
                  <c:v>-5.5442538413220754</c:v>
                </c:pt>
                <c:pt idx="1020">
                  <c:v>-6.3362901043680857</c:v>
                </c:pt>
                <c:pt idx="1021">
                  <c:v>-6.3362901043680857</c:v>
                </c:pt>
                <c:pt idx="1022">
                  <c:v>-7.1283263674140969</c:v>
                </c:pt>
                <c:pt idx="1023">
                  <c:v>-7.1283263674140969</c:v>
                </c:pt>
                <c:pt idx="1024">
                  <c:v>-7.1283263674140969</c:v>
                </c:pt>
                <c:pt idx="1025">
                  <c:v>-7.920362630460108</c:v>
                </c:pt>
                <c:pt idx="1026">
                  <c:v>-7.920362630460108</c:v>
                </c:pt>
                <c:pt idx="1027">
                  <c:v>-8.7123988935061174</c:v>
                </c:pt>
                <c:pt idx="1028">
                  <c:v>-8.7123988935061174</c:v>
                </c:pt>
                <c:pt idx="1029">
                  <c:v>-10.29647141959814</c:v>
                </c:pt>
                <c:pt idx="1030">
                  <c:v>-11.088507682644151</c:v>
                </c:pt>
                <c:pt idx="1031">
                  <c:v>-11.880543945690158</c:v>
                </c:pt>
                <c:pt idx="1032">
                  <c:v>-12.672580208736171</c:v>
                </c:pt>
                <c:pt idx="1033">
                  <c:v>-13.464616471782183</c:v>
                </c:pt>
                <c:pt idx="1034">
                  <c:v>-16.632761523966224</c:v>
                </c:pt>
                <c:pt idx="1035">
                  <c:v>-22.177015365288302</c:v>
                </c:pt>
                <c:pt idx="1036">
                  <c:v>-35.641631837070484</c:v>
                </c:pt>
                <c:pt idx="1037">
                  <c:v>-53.066429624082723</c:v>
                </c:pt>
                <c:pt idx="1038">
                  <c:v>-53.066429624082723</c:v>
                </c:pt>
                <c:pt idx="1039">
                  <c:v>-53.066429624082723</c:v>
                </c:pt>
                <c:pt idx="1040">
                  <c:v>-53.066429624082723</c:v>
                </c:pt>
                <c:pt idx="1041">
                  <c:v>-53.85846588712873</c:v>
                </c:pt>
                <c:pt idx="1042">
                  <c:v>-53.85846588712873</c:v>
                </c:pt>
                <c:pt idx="1043">
                  <c:v>-54.650502150174731</c:v>
                </c:pt>
                <c:pt idx="1044">
                  <c:v>-54.650502150174731</c:v>
                </c:pt>
                <c:pt idx="1045">
                  <c:v>-54.650502150174731</c:v>
                </c:pt>
                <c:pt idx="1046">
                  <c:v>-54.650502150174731</c:v>
                </c:pt>
                <c:pt idx="1047">
                  <c:v>-55.442538413220738</c:v>
                </c:pt>
                <c:pt idx="1048">
                  <c:v>-55.442538413220738</c:v>
                </c:pt>
                <c:pt idx="1049">
                  <c:v>-55.442538413220738</c:v>
                </c:pt>
                <c:pt idx="1050">
                  <c:v>-55.442538413220738</c:v>
                </c:pt>
                <c:pt idx="1051">
                  <c:v>-55.442538413220738</c:v>
                </c:pt>
                <c:pt idx="1052">
                  <c:v>-56.234574676266753</c:v>
                </c:pt>
                <c:pt idx="1053">
                  <c:v>-56.234574676266753</c:v>
                </c:pt>
                <c:pt idx="1054">
                  <c:v>-56.234574676266753</c:v>
                </c:pt>
                <c:pt idx="1055">
                  <c:v>-56.234574676266753</c:v>
                </c:pt>
                <c:pt idx="1056">
                  <c:v>-56.234574676266753</c:v>
                </c:pt>
                <c:pt idx="1057">
                  <c:v>-57.026610939312775</c:v>
                </c:pt>
                <c:pt idx="1058">
                  <c:v>-57.026610939312775</c:v>
                </c:pt>
                <c:pt idx="1059">
                  <c:v>-57.026610939312775</c:v>
                </c:pt>
                <c:pt idx="1060">
                  <c:v>-57.026610939312775</c:v>
                </c:pt>
                <c:pt idx="1061">
                  <c:v>-57.818647202358783</c:v>
                </c:pt>
                <c:pt idx="1062">
                  <c:v>-57.818647202358783</c:v>
                </c:pt>
                <c:pt idx="1063">
                  <c:v>-57.818647202358783</c:v>
                </c:pt>
                <c:pt idx="1064">
                  <c:v>-57.026610939312775</c:v>
                </c:pt>
                <c:pt idx="1065">
                  <c:v>-57.818647202358783</c:v>
                </c:pt>
                <c:pt idx="1066">
                  <c:v>-57.818647202358783</c:v>
                </c:pt>
                <c:pt idx="1067">
                  <c:v>-57.818647202358783</c:v>
                </c:pt>
                <c:pt idx="1068">
                  <c:v>-57.818647202358783</c:v>
                </c:pt>
                <c:pt idx="1069">
                  <c:v>-57.818647202358783</c:v>
                </c:pt>
                <c:pt idx="1070">
                  <c:v>-57.818647202358783</c:v>
                </c:pt>
                <c:pt idx="1071">
                  <c:v>-57.818647202358783</c:v>
                </c:pt>
                <c:pt idx="1072">
                  <c:v>-58.610683465404783</c:v>
                </c:pt>
                <c:pt idx="1073">
                  <c:v>-58.610683465404783</c:v>
                </c:pt>
                <c:pt idx="1074">
                  <c:v>-58.610683465404783</c:v>
                </c:pt>
                <c:pt idx="1075">
                  <c:v>-58.610683465404783</c:v>
                </c:pt>
                <c:pt idx="1076">
                  <c:v>-58.610683465404783</c:v>
                </c:pt>
                <c:pt idx="1077">
                  <c:v>-58.610683465404783</c:v>
                </c:pt>
                <c:pt idx="1078">
                  <c:v>-57.818647202358783</c:v>
                </c:pt>
                <c:pt idx="1079">
                  <c:v>-59.402719728450805</c:v>
                </c:pt>
                <c:pt idx="1080">
                  <c:v>-58.610683465404783</c:v>
                </c:pt>
                <c:pt idx="1081">
                  <c:v>-58.610683465404783</c:v>
                </c:pt>
                <c:pt idx="1082">
                  <c:v>-58.610683465404783</c:v>
                </c:pt>
                <c:pt idx="1083">
                  <c:v>-58.610683465404783</c:v>
                </c:pt>
                <c:pt idx="1084">
                  <c:v>-58.610683465404783</c:v>
                </c:pt>
                <c:pt idx="1085">
                  <c:v>-58.610683465404783</c:v>
                </c:pt>
                <c:pt idx="1086">
                  <c:v>-58.610683465404783</c:v>
                </c:pt>
                <c:pt idx="1087">
                  <c:v>-58.610683465404783</c:v>
                </c:pt>
                <c:pt idx="1088">
                  <c:v>-58.610683465404783</c:v>
                </c:pt>
                <c:pt idx="1089">
                  <c:v>-58.610683465404783</c:v>
                </c:pt>
                <c:pt idx="1090">
                  <c:v>-57.818647202358783</c:v>
                </c:pt>
                <c:pt idx="1091">
                  <c:v>-58.610683465404783</c:v>
                </c:pt>
                <c:pt idx="1092">
                  <c:v>-58.610683465404783</c:v>
                </c:pt>
                <c:pt idx="1093">
                  <c:v>-58.610683465404783</c:v>
                </c:pt>
                <c:pt idx="1094">
                  <c:v>-57.818647202358783</c:v>
                </c:pt>
                <c:pt idx="1095">
                  <c:v>-57.818647202358783</c:v>
                </c:pt>
                <c:pt idx="1096">
                  <c:v>-57.818647202358783</c:v>
                </c:pt>
                <c:pt idx="1097">
                  <c:v>-57.818647202358783</c:v>
                </c:pt>
                <c:pt idx="1098">
                  <c:v>-57.818647202358783</c:v>
                </c:pt>
                <c:pt idx="1099">
                  <c:v>-57.026610939312775</c:v>
                </c:pt>
                <c:pt idx="1100">
                  <c:v>-57.026610939312775</c:v>
                </c:pt>
                <c:pt idx="1101">
                  <c:v>-57.026610939312775</c:v>
                </c:pt>
                <c:pt idx="1102">
                  <c:v>-57.026610939312775</c:v>
                </c:pt>
                <c:pt idx="1103">
                  <c:v>-57.026610939312775</c:v>
                </c:pt>
                <c:pt idx="1104">
                  <c:v>-56.234574676266753</c:v>
                </c:pt>
                <c:pt idx="1105">
                  <c:v>-56.234574676266753</c:v>
                </c:pt>
                <c:pt idx="1106">
                  <c:v>-56.234574676266753</c:v>
                </c:pt>
                <c:pt idx="1107">
                  <c:v>-56.234574676266753</c:v>
                </c:pt>
                <c:pt idx="1108">
                  <c:v>-55.442538413220738</c:v>
                </c:pt>
                <c:pt idx="1109">
                  <c:v>-56.234574676266753</c:v>
                </c:pt>
                <c:pt idx="1110">
                  <c:v>-56.234574676266753</c:v>
                </c:pt>
                <c:pt idx="1111">
                  <c:v>-56.234574676266753</c:v>
                </c:pt>
                <c:pt idx="1112">
                  <c:v>-55.442538413220738</c:v>
                </c:pt>
                <c:pt idx="1113">
                  <c:v>-54.650502150174731</c:v>
                </c:pt>
                <c:pt idx="1114">
                  <c:v>-54.650502150174731</c:v>
                </c:pt>
                <c:pt idx="1115">
                  <c:v>-53.85846588712873</c:v>
                </c:pt>
                <c:pt idx="1116">
                  <c:v>-53.85846588712873</c:v>
                </c:pt>
                <c:pt idx="1117">
                  <c:v>-54.650502150174731</c:v>
                </c:pt>
                <c:pt idx="1118">
                  <c:v>-53.066429624082723</c:v>
                </c:pt>
                <c:pt idx="1119">
                  <c:v>-53.066429624082723</c:v>
                </c:pt>
                <c:pt idx="1120">
                  <c:v>-53.066429624082723</c:v>
                </c:pt>
                <c:pt idx="1121">
                  <c:v>-52.274393361036708</c:v>
                </c:pt>
                <c:pt idx="1122">
                  <c:v>-52.274393361036708</c:v>
                </c:pt>
                <c:pt idx="1123">
                  <c:v>-52.274393361036708</c:v>
                </c:pt>
                <c:pt idx="1124">
                  <c:v>-51.4823570979907</c:v>
                </c:pt>
                <c:pt idx="1125">
                  <c:v>-51.4823570979907</c:v>
                </c:pt>
                <c:pt idx="1126">
                  <c:v>-51.4823570979907</c:v>
                </c:pt>
                <c:pt idx="1127">
                  <c:v>-50.690320834944686</c:v>
                </c:pt>
                <c:pt idx="1128">
                  <c:v>-49.898284571898678</c:v>
                </c:pt>
                <c:pt idx="1129">
                  <c:v>-49.898284571898678</c:v>
                </c:pt>
                <c:pt idx="1130">
                  <c:v>-49.898284571898678</c:v>
                </c:pt>
                <c:pt idx="1131">
                  <c:v>-49.106248308852663</c:v>
                </c:pt>
                <c:pt idx="1132">
                  <c:v>-48.314212045806656</c:v>
                </c:pt>
                <c:pt idx="1133">
                  <c:v>-48.314212045806656</c:v>
                </c:pt>
                <c:pt idx="1134">
                  <c:v>-48.314212045806656</c:v>
                </c:pt>
                <c:pt idx="1135">
                  <c:v>-47.522175782760634</c:v>
                </c:pt>
                <c:pt idx="1136">
                  <c:v>-46.730139519714633</c:v>
                </c:pt>
                <c:pt idx="1137">
                  <c:v>-45.938103256668612</c:v>
                </c:pt>
                <c:pt idx="1138">
                  <c:v>-46.730139519714633</c:v>
                </c:pt>
                <c:pt idx="1139">
                  <c:v>-45.938103256668612</c:v>
                </c:pt>
                <c:pt idx="1140">
                  <c:v>-45.938103256668612</c:v>
                </c:pt>
                <c:pt idx="1141">
                  <c:v>-45.146066993622611</c:v>
                </c:pt>
                <c:pt idx="1142">
                  <c:v>-45.146066993622611</c:v>
                </c:pt>
                <c:pt idx="1143">
                  <c:v>-44.354030730576604</c:v>
                </c:pt>
                <c:pt idx="1144">
                  <c:v>-43.561994467530589</c:v>
                </c:pt>
                <c:pt idx="1145">
                  <c:v>-43.561994467530589</c:v>
                </c:pt>
                <c:pt idx="1146">
                  <c:v>-42.769958204484581</c:v>
                </c:pt>
                <c:pt idx="1147">
                  <c:v>-41.977921941438566</c:v>
                </c:pt>
                <c:pt idx="1148">
                  <c:v>-41.977921941438566</c:v>
                </c:pt>
                <c:pt idx="1149">
                  <c:v>-41.185885678392559</c:v>
                </c:pt>
                <c:pt idx="1150">
                  <c:v>-40.393849415346544</c:v>
                </c:pt>
                <c:pt idx="1151">
                  <c:v>-39.601813152300537</c:v>
                </c:pt>
                <c:pt idx="1152">
                  <c:v>-39.601813152300537</c:v>
                </c:pt>
                <c:pt idx="1153">
                  <c:v>-38.809776889254522</c:v>
                </c:pt>
                <c:pt idx="1154">
                  <c:v>-38.809776889254522</c:v>
                </c:pt>
                <c:pt idx="1155">
                  <c:v>-38.017740626208514</c:v>
                </c:pt>
                <c:pt idx="1156">
                  <c:v>-38.017740626208514</c:v>
                </c:pt>
                <c:pt idx="1157">
                  <c:v>-37.2257043631625</c:v>
                </c:pt>
                <c:pt idx="1158">
                  <c:v>-35.641631837070484</c:v>
                </c:pt>
                <c:pt idx="1159">
                  <c:v>-35.641631837070484</c:v>
                </c:pt>
                <c:pt idx="1160">
                  <c:v>-34.84959557402447</c:v>
                </c:pt>
                <c:pt idx="1161">
                  <c:v>-34.84959557402447</c:v>
                </c:pt>
                <c:pt idx="1162">
                  <c:v>-34.057559310978462</c:v>
                </c:pt>
                <c:pt idx="1163">
                  <c:v>-33.265523047932447</c:v>
                </c:pt>
                <c:pt idx="1164">
                  <c:v>-33.265523047932447</c:v>
                </c:pt>
                <c:pt idx="1165">
                  <c:v>-32.47348678488644</c:v>
                </c:pt>
                <c:pt idx="1166">
                  <c:v>-31.681450521840432</c:v>
                </c:pt>
                <c:pt idx="1167">
                  <c:v>-30.889414258794414</c:v>
                </c:pt>
                <c:pt idx="1168">
                  <c:v>-30.889414258794414</c:v>
                </c:pt>
                <c:pt idx="1169">
                  <c:v>-29.305341732702392</c:v>
                </c:pt>
                <c:pt idx="1170">
                  <c:v>-29.305341732702392</c:v>
                </c:pt>
                <c:pt idx="1171">
                  <c:v>-28.513305469656387</c:v>
                </c:pt>
                <c:pt idx="1172">
                  <c:v>-27.721269206610369</c:v>
                </c:pt>
                <c:pt idx="1173">
                  <c:v>-26.929232943564365</c:v>
                </c:pt>
                <c:pt idx="1174">
                  <c:v>-26.929232943564365</c:v>
                </c:pt>
                <c:pt idx="1175">
                  <c:v>-26.137196680518354</c:v>
                </c:pt>
                <c:pt idx="1176">
                  <c:v>-25.345160417472343</c:v>
                </c:pt>
                <c:pt idx="1177">
                  <c:v>-24.553124154426332</c:v>
                </c:pt>
                <c:pt idx="1178">
                  <c:v>-23.761087891380317</c:v>
                </c:pt>
                <c:pt idx="1179">
                  <c:v>-22.969051628334306</c:v>
                </c:pt>
                <c:pt idx="1180">
                  <c:v>-22.969051628334306</c:v>
                </c:pt>
                <c:pt idx="1181">
                  <c:v>-22.177015365288302</c:v>
                </c:pt>
                <c:pt idx="1182">
                  <c:v>-21.384979102242291</c:v>
                </c:pt>
                <c:pt idx="1183">
                  <c:v>-20.592942839196279</c:v>
                </c:pt>
                <c:pt idx="1184">
                  <c:v>-19.800906576150268</c:v>
                </c:pt>
                <c:pt idx="1185">
                  <c:v>-19.008870313104257</c:v>
                </c:pt>
                <c:pt idx="1186">
                  <c:v>-18.216834050058246</c:v>
                </c:pt>
                <c:pt idx="1187">
                  <c:v>-18.216834050058246</c:v>
                </c:pt>
                <c:pt idx="1188">
                  <c:v>-17.424797787012235</c:v>
                </c:pt>
                <c:pt idx="1189">
                  <c:v>-16.632761523966224</c:v>
                </c:pt>
                <c:pt idx="1190">
                  <c:v>-15.048688997874205</c:v>
                </c:pt>
                <c:pt idx="1191">
                  <c:v>-15.048688997874205</c:v>
                </c:pt>
                <c:pt idx="1192">
                  <c:v>-15.048688997874205</c:v>
                </c:pt>
                <c:pt idx="1193">
                  <c:v>-14.256652734828194</c:v>
                </c:pt>
                <c:pt idx="1194">
                  <c:v>-13.464616471782183</c:v>
                </c:pt>
                <c:pt idx="1195">
                  <c:v>-12.672580208736171</c:v>
                </c:pt>
                <c:pt idx="1196">
                  <c:v>-11.880543945690158</c:v>
                </c:pt>
                <c:pt idx="1197">
                  <c:v>-11.088507682644151</c:v>
                </c:pt>
                <c:pt idx="1198">
                  <c:v>-10.29647141959814</c:v>
                </c:pt>
                <c:pt idx="1199">
                  <c:v>-9.5044351565521286</c:v>
                </c:pt>
                <c:pt idx="1200">
                  <c:v>-8.7123988935061174</c:v>
                </c:pt>
                <c:pt idx="1201">
                  <c:v>-7.920362630460108</c:v>
                </c:pt>
                <c:pt idx="1202">
                  <c:v>-7.1283263674140969</c:v>
                </c:pt>
                <c:pt idx="1203">
                  <c:v>-7.1283263674140969</c:v>
                </c:pt>
                <c:pt idx="1204">
                  <c:v>-5.5442538413220754</c:v>
                </c:pt>
                <c:pt idx="1205">
                  <c:v>-4.7522175782760643</c:v>
                </c:pt>
                <c:pt idx="1206">
                  <c:v>-5.5442538413220754</c:v>
                </c:pt>
                <c:pt idx="1207">
                  <c:v>-3.960181315230054</c:v>
                </c:pt>
                <c:pt idx="1208">
                  <c:v>-3.1681450521840429</c:v>
                </c:pt>
                <c:pt idx="1209">
                  <c:v>-2.3761087891380321</c:v>
                </c:pt>
                <c:pt idx="1210">
                  <c:v>-1.5840725260920214</c:v>
                </c:pt>
                <c:pt idx="1211">
                  <c:v>-1.5840725260920214</c:v>
                </c:pt>
                <c:pt idx="1212">
                  <c:v>-0.79203626304601071</c:v>
                </c:pt>
                <c:pt idx="1213">
                  <c:v>0</c:v>
                </c:pt>
                <c:pt idx="1214">
                  <c:v>0.79203626304601071</c:v>
                </c:pt>
                <c:pt idx="1215">
                  <c:v>1.5840725260920214</c:v>
                </c:pt>
                <c:pt idx="1216">
                  <c:v>1.5840725260920214</c:v>
                </c:pt>
                <c:pt idx="1217">
                  <c:v>2.3761087891380321</c:v>
                </c:pt>
                <c:pt idx="1218">
                  <c:v>3.1681450521840429</c:v>
                </c:pt>
                <c:pt idx="1219">
                  <c:v>3.1681450521840429</c:v>
                </c:pt>
                <c:pt idx="1220">
                  <c:v>3.1681450521840429</c:v>
                </c:pt>
                <c:pt idx="1221">
                  <c:v>3.1681450521840429</c:v>
                </c:pt>
                <c:pt idx="1222">
                  <c:v>3.960181315230054</c:v>
                </c:pt>
                <c:pt idx="1223">
                  <c:v>3.960181315230054</c:v>
                </c:pt>
                <c:pt idx="1224">
                  <c:v>3.960181315230054</c:v>
                </c:pt>
                <c:pt idx="1225">
                  <c:v>4.7522175782760643</c:v>
                </c:pt>
                <c:pt idx="1226">
                  <c:v>3.960181315230054</c:v>
                </c:pt>
                <c:pt idx="1227">
                  <c:v>3.960181315230054</c:v>
                </c:pt>
                <c:pt idx="1228">
                  <c:v>3.960181315230054</c:v>
                </c:pt>
                <c:pt idx="1229">
                  <c:v>3.960181315230054</c:v>
                </c:pt>
                <c:pt idx="1230">
                  <c:v>3.960181315230054</c:v>
                </c:pt>
                <c:pt idx="1231">
                  <c:v>4.7522175782760643</c:v>
                </c:pt>
                <c:pt idx="1232">
                  <c:v>3.960181315230054</c:v>
                </c:pt>
                <c:pt idx="1233">
                  <c:v>3.960181315230054</c:v>
                </c:pt>
                <c:pt idx="1234">
                  <c:v>4.7522175782760643</c:v>
                </c:pt>
                <c:pt idx="1235">
                  <c:v>3.960181315230054</c:v>
                </c:pt>
                <c:pt idx="1236">
                  <c:v>3.960181315230054</c:v>
                </c:pt>
                <c:pt idx="1237">
                  <c:v>3.960181315230054</c:v>
                </c:pt>
                <c:pt idx="1238">
                  <c:v>3.960181315230054</c:v>
                </c:pt>
                <c:pt idx="1239">
                  <c:v>4.7522175782760643</c:v>
                </c:pt>
                <c:pt idx="1240">
                  <c:v>3.960181315230054</c:v>
                </c:pt>
                <c:pt idx="1241">
                  <c:v>4.7522175782760643</c:v>
                </c:pt>
                <c:pt idx="1242">
                  <c:v>4.7522175782760643</c:v>
                </c:pt>
                <c:pt idx="1243">
                  <c:v>4.7522175782760643</c:v>
                </c:pt>
                <c:pt idx="1244">
                  <c:v>4.7522175782760643</c:v>
                </c:pt>
                <c:pt idx="1245">
                  <c:v>4.7522175782760643</c:v>
                </c:pt>
                <c:pt idx="1246">
                  <c:v>4.7522175782760643</c:v>
                </c:pt>
                <c:pt idx="1247">
                  <c:v>5.5442538413220754</c:v>
                </c:pt>
                <c:pt idx="1248">
                  <c:v>4.7522175782760643</c:v>
                </c:pt>
                <c:pt idx="1249">
                  <c:v>5.5442538413220754</c:v>
                </c:pt>
                <c:pt idx="1250">
                  <c:v>5.5442538413220754</c:v>
                </c:pt>
                <c:pt idx="1251">
                  <c:v>5.5442538413220754</c:v>
                </c:pt>
                <c:pt idx="1252">
                  <c:v>6.3362901043680857</c:v>
                </c:pt>
                <c:pt idx="1253">
                  <c:v>6.3362901043680857</c:v>
                </c:pt>
                <c:pt idx="1254">
                  <c:v>6.3362901043680857</c:v>
                </c:pt>
                <c:pt idx="1255">
                  <c:v>6.3362901043680857</c:v>
                </c:pt>
                <c:pt idx="1256">
                  <c:v>7.1283263674140969</c:v>
                </c:pt>
                <c:pt idx="1257">
                  <c:v>7.1283263674140969</c:v>
                </c:pt>
                <c:pt idx="1258">
                  <c:v>7.1283263674140969</c:v>
                </c:pt>
                <c:pt idx="1259">
                  <c:v>7.1283263674140969</c:v>
                </c:pt>
                <c:pt idx="1260">
                  <c:v>7.920362630460108</c:v>
                </c:pt>
                <c:pt idx="1261">
                  <c:v>7.920362630460108</c:v>
                </c:pt>
                <c:pt idx="1262">
                  <c:v>8.7123988935061174</c:v>
                </c:pt>
                <c:pt idx="1263">
                  <c:v>8.7123988935061174</c:v>
                </c:pt>
                <c:pt idx="1264">
                  <c:v>9.5044351565521286</c:v>
                </c:pt>
                <c:pt idx="1265">
                  <c:v>10.29647141959814</c:v>
                </c:pt>
                <c:pt idx="1266">
                  <c:v>11.880543945690158</c:v>
                </c:pt>
                <c:pt idx="1267">
                  <c:v>11.880543945690158</c:v>
                </c:pt>
                <c:pt idx="1268">
                  <c:v>13.464616471782183</c:v>
                </c:pt>
                <c:pt idx="1269">
                  <c:v>15.840725260920216</c:v>
                </c:pt>
                <c:pt idx="1270">
                  <c:v>19.800906576150268</c:v>
                </c:pt>
                <c:pt idx="1271">
                  <c:v>26.929232943564365</c:v>
                </c:pt>
                <c:pt idx="1272">
                  <c:v>50.690320834944686</c:v>
                </c:pt>
                <c:pt idx="1273">
                  <c:v>53.066429624082723</c:v>
                </c:pt>
                <c:pt idx="1274">
                  <c:v>53.85846588712873</c:v>
                </c:pt>
                <c:pt idx="1275">
                  <c:v>53.85846588712873</c:v>
                </c:pt>
                <c:pt idx="1276">
                  <c:v>53.85846588712873</c:v>
                </c:pt>
                <c:pt idx="1277">
                  <c:v>54.650502150174731</c:v>
                </c:pt>
                <c:pt idx="1278">
                  <c:v>54.650502150174731</c:v>
                </c:pt>
                <c:pt idx="1279">
                  <c:v>54.650502150174731</c:v>
                </c:pt>
                <c:pt idx="1280">
                  <c:v>54.650502150174731</c:v>
                </c:pt>
                <c:pt idx="1281">
                  <c:v>55.442538413220738</c:v>
                </c:pt>
                <c:pt idx="1282">
                  <c:v>55.442538413220738</c:v>
                </c:pt>
                <c:pt idx="1283">
                  <c:v>55.442538413220738</c:v>
                </c:pt>
                <c:pt idx="1284">
                  <c:v>55.442538413220738</c:v>
                </c:pt>
                <c:pt idx="1285">
                  <c:v>55.442538413220738</c:v>
                </c:pt>
                <c:pt idx="1286">
                  <c:v>55.442538413220738</c:v>
                </c:pt>
                <c:pt idx="1287">
                  <c:v>56.234574676266753</c:v>
                </c:pt>
                <c:pt idx="1288">
                  <c:v>56.234574676266753</c:v>
                </c:pt>
                <c:pt idx="1289">
                  <c:v>56.234574676266753</c:v>
                </c:pt>
                <c:pt idx="1290">
                  <c:v>56.234574676266753</c:v>
                </c:pt>
                <c:pt idx="1291">
                  <c:v>57.026610939312775</c:v>
                </c:pt>
                <c:pt idx="1292">
                  <c:v>57.026610939312775</c:v>
                </c:pt>
                <c:pt idx="1293">
                  <c:v>57.026610939312775</c:v>
                </c:pt>
                <c:pt idx="1294">
                  <c:v>57.026610939312775</c:v>
                </c:pt>
                <c:pt idx="1295">
                  <c:v>57.026610939312775</c:v>
                </c:pt>
                <c:pt idx="1296">
                  <c:v>57.026610939312775</c:v>
                </c:pt>
                <c:pt idx="1297">
                  <c:v>57.818647202358783</c:v>
                </c:pt>
                <c:pt idx="1298">
                  <c:v>57.026610939312775</c:v>
                </c:pt>
                <c:pt idx="1299">
                  <c:v>57.026610939312775</c:v>
                </c:pt>
                <c:pt idx="1300">
                  <c:v>57.818647202358783</c:v>
                </c:pt>
                <c:pt idx="1301">
                  <c:v>57.818647202358783</c:v>
                </c:pt>
                <c:pt idx="1302">
                  <c:v>58.610683465404783</c:v>
                </c:pt>
                <c:pt idx="1303">
                  <c:v>58.610683465404783</c:v>
                </c:pt>
                <c:pt idx="1304">
                  <c:v>58.610683465404783</c:v>
                </c:pt>
                <c:pt idx="1305">
                  <c:v>58.610683465404783</c:v>
                </c:pt>
                <c:pt idx="1306">
                  <c:v>58.610683465404783</c:v>
                </c:pt>
                <c:pt idx="1307">
                  <c:v>58.610683465404783</c:v>
                </c:pt>
                <c:pt idx="1308">
                  <c:v>58.610683465404783</c:v>
                </c:pt>
                <c:pt idx="1309">
                  <c:v>58.610683465404783</c:v>
                </c:pt>
                <c:pt idx="1310">
                  <c:v>58.610683465404783</c:v>
                </c:pt>
                <c:pt idx="1311">
                  <c:v>58.610683465404783</c:v>
                </c:pt>
                <c:pt idx="1312">
                  <c:v>58.610683465404783</c:v>
                </c:pt>
                <c:pt idx="1313">
                  <c:v>58.610683465404783</c:v>
                </c:pt>
                <c:pt idx="1314">
                  <c:v>58.610683465404783</c:v>
                </c:pt>
                <c:pt idx="1315">
                  <c:v>58.610683465404783</c:v>
                </c:pt>
                <c:pt idx="1316">
                  <c:v>59.402719728450805</c:v>
                </c:pt>
                <c:pt idx="1317">
                  <c:v>59.402719728450805</c:v>
                </c:pt>
                <c:pt idx="1318">
                  <c:v>58.610683465404783</c:v>
                </c:pt>
                <c:pt idx="1319">
                  <c:v>58.610683465404783</c:v>
                </c:pt>
                <c:pt idx="1320">
                  <c:v>59.402719728450805</c:v>
                </c:pt>
                <c:pt idx="1321">
                  <c:v>58.610683465404783</c:v>
                </c:pt>
                <c:pt idx="1322">
                  <c:v>58.610683465404783</c:v>
                </c:pt>
                <c:pt idx="1323">
                  <c:v>59.402719728450805</c:v>
                </c:pt>
                <c:pt idx="1324">
                  <c:v>58.610683465404783</c:v>
                </c:pt>
                <c:pt idx="1325">
                  <c:v>58.610683465404783</c:v>
                </c:pt>
                <c:pt idx="1326">
                  <c:v>58.610683465404783</c:v>
                </c:pt>
                <c:pt idx="1327">
                  <c:v>58.610683465404783</c:v>
                </c:pt>
                <c:pt idx="1328">
                  <c:v>58.610683465404783</c:v>
                </c:pt>
                <c:pt idx="1329">
                  <c:v>58.610683465404783</c:v>
                </c:pt>
                <c:pt idx="1330">
                  <c:v>57.818647202358783</c:v>
                </c:pt>
                <c:pt idx="1331">
                  <c:v>58.610683465404783</c:v>
                </c:pt>
                <c:pt idx="1332">
                  <c:v>57.818647202358783</c:v>
                </c:pt>
                <c:pt idx="1333">
                  <c:v>58.610683465404783</c:v>
                </c:pt>
                <c:pt idx="1334">
                  <c:v>57.818647202358783</c:v>
                </c:pt>
                <c:pt idx="1335">
                  <c:v>57.818647202358783</c:v>
                </c:pt>
                <c:pt idx="1336">
                  <c:v>57.026610939312775</c:v>
                </c:pt>
                <c:pt idx="1337">
                  <c:v>57.818647202358783</c:v>
                </c:pt>
                <c:pt idx="1338">
                  <c:v>57.026610939312775</c:v>
                </c:pt>
                <c:pt idx="1339">
                  <c:v>57.026610939312775</c:v>
                </c:pt>
                <c:pt idx="1340">
                  <c:v>57.026610939312775</c:v>
                </c:pt>
                <c:pt idx="1341">
                  <c:v>57.026610939312775</c:v>
                </c:pt>
                <c:pt idx="1342">
                  <c:v>57.026610939312775</c:v>
                </c:pt>
                <c:pt idx="1343">
                  <c:v>56.234574676266753</c:v>
                </c:pt>
                <c:pt idx="1344">
                  <c:v>56.234574676266753</c:v>
                </c:pt>
                <c:pt idx="1345">
                  <c:v>55.442538413220738</c:v>
                </c:pt>
                <c:pt idx="1346">
                  <c:v>55.442538413220738</c:v>
                </c:pt>
                <c:pt idx="1347">
                  <c:v>55.442538413220738</c:v>
                </c:pt>
                <c:pt idx="1348">
                  <c:v>55.442538413220738</c:v>
                </c:pt>
                <c:pt idx="1349">
                  <c:v>54.650502150174731</c:v>
                </c:pt>
                <c:pt idx="1350">
                  <c:v>54.650502150174731</c:v>
                </c:pt>
                <c:pt idx="1351">
                  <c:v>54.650502150174731</c:v>
                </c:pt>
                <c:pt idx="1352">
                  <c:v>53.85846588712873</c:v>
                </c:pt>
                <c:pt idx="1353">
                  <c:v>53.85846588712873</c:v>
                </c:pt>
                <c:pt idx="1354">
                  <c:v>53.85846588712873</c:v>
                </c:pt>
                <c:pt idx="1355">
                  <c:v>53.066429624082723</c:v>
                </c:pt>
                <c:pt idx="1356">
                  <c:v>53.066429624082723</c:v>
                </c:pt>
                <c:pt idx="1357">
                  <c:v>52.274393361036708</c:v>
                </c:pt>
                <c:pt idx="1358">
                  <c:v>52.274393361036708</c:v>
                </c:pt>
                <c:pt idx="1359">
                  <c:v>52.274393361036708</c:v>
                </c:pt>
                <c:pt idx="1360">
                  <c:v>51.4823570979907</c:v>
                </c:pt>
                <c:pt idx="1361">
                  <c:v>51.4823570979907</c:v>
                </c:pt>
                <c:pt idx="1362">
                  <c:v>50.690320834944686</c:v>
                </c:pt>
                <c:pt idx="1363">
                  <c:v>50.690320834944686</c:v>
                </c:pt>
                <c:pt idx="1364">
                  <c:v>50.690320834944686</c:v>
                </c:pt>
                <c:pt idx="1365">
                  <c:v>49.898284571898678</c:v>
                </c:pt>
                <c:pt idx="1366">
                  <c:v>49.106248308852663</c:v>
                </c:pt>
                <c:pt idx="1367">
                  <c:v>49.106248308852663</c:v>
                </c:pt>
                <c:pt idx="1368">
                  <c:v>49.106248308852663</c:v>
                </c:pt>
                <c:pt idx="1369">
                  <c:v>48.314212045806656</c:v>
                </c:pt>
                <c:pt idx="1370">
                  <c:v>47.522175782760634</c:v>
                </c:pt>
                <c:pt idx="1371">
                  <c:v>47.522175782760634</c:v>
                </c:pt>
                <c:pt idx="1372">
                  <c:v>47.522175782760634</c:v>
                </c:pt>
                <c:pt idx="1373">
                  <c:v>47.522175782760634</c:v>
                </c:pt>
                <c:pt idx="1374">
                  <c:v>46.730139519714633</c:v>
                </c:pt>
                <c:pt idx="1375">
                  <c:v>45.938103256668612</c:v>
                </c:pt>
                <c:pt idx="1376">
                  <c:v>45.938103256668612</c:v>
                </c:pt>
                <c:pt idx="1377">
                  <c:v>45.146066993622611</c:v>
                </c:pt>
                <c:pt idx="1378">
                  <c:v>44.354030730576604</c:v>
                </c:pt>
                <c:pt idx="1379">
                  <c:v>44.354030730576604</c:v>
                </c:pt>
                <c:pt idx="1380">
                  <c:v>43.561994467530589</c:v>
                </c:pt>
                <c:pt idx="1381">
                  <c:v>42.769958204484581</c:v>
                </c:pt>
                <c:pt idx="1382">
                  <c:v>42.769958204484581</c:v>
                </c:pt>
                <c:pt idx="1383">
                  <c:v>41.977921941438566</c:v>
                </c:pt>
                <c:pt idx="1384">
                  <c:v>41.977921941438566</c:v>
                </c:pt>
                <c:pt idx="1385">
                  <c:v>41.185885678392559</c:v>
                </c:pt>
                <c:pt idx="1386">
                  <c:v>41.185885678392559</c:v>
                </c:pt>
                <c:pt idx="1387">
                  <c:v>39.601813152300537</c:v>
                </c:pt>
                <c:pt idx="1388">
                  <c:v>39.601813152300537</c:v>
                </c:pt>
                <c:pt idx="1389">
                  <c:v>38.809776889254522</c:v>
                </c:pt>
                <c:pt idx="1390">
                  <c:v>38.809776889254522</c:v>
                </c:pt>
                <c:pt idx="1391">
                  <c:v>38.017740626208514</c:v>
                </c:pt>
                <c:pt idx="1392">
                  <c:v>37.2257043631625</c:v>
                </c:pt>
                <c:pt idx="1393">
                  <c:v>36.433668100116492</c:v>
                </c:pt>
                <c:pt idx="1394">
                  <c:v>36.433668100116492</c:v>
                </c:pt>
                <c:pt idx="1395">
                  <c:v>35.641631837070484</c:v>
                </c:pt>
                <c:pt idx="1396">
                  <c:v>34.84959557402447</c:v>
                </c:pt>
                <c:pt idx="1397">
                  <c:v>34.84959557402447</c:v>
                </c:pt>
                <c:pt idx="1398">
                  <c:v>34.057559310978462</c:v>
                </c:pt>
                <c:pt idx="1399">
                  <c:v>33.265523047932447</c:v>
                </c:pt>
                <c:pt idx="1400">
                  <c:v>33.265523047932447</c:v>
                </c:pt>
                <c:pt idx="1401">
                  <c:v>32.47348678488644</c:v>
                </c:pt>
                <c:pt idx="1402">
                  <c:v>31.681450521840432</c:v>
                </c:pt>
                <c:pt idx="1403">
                  <c:v>30.889414258794414</c:v>
                </c:pt>
                <c:pt idx="1404">
                  <c:v>30.09737799574841</c:v>
                </c:pt>
                <c:pt idx="1405">
                  <c:v>30.09737799574841</c:v>
                </c:pt>
                <c:pt idx="1406">
                  <c:v>28.513305469656387</c:v>
                </c:pt>
                <c:pt idx="1407">
                  <c:v>28.513305469656387</c:v>
                </c:pt>
                <c:pt idx="1408">
                  <c:v>28.513305469656387</c:v>
                </c:pt>
                <c:pt idx="1409">
                  <c:v>26.929232943564365</c:v>
                </c:pt>
                <c:pt idx="1410">
                  <c:v>26.929232943564365</c:v>
                </c:pt>
                <c:pt idx="1411">
                  <c:v>26.137196680518354</c:v>
                </c:pt>
                <c:pt idx="1412">
                  <c:v>25.345160417472343</c:v>
                </c:pt>
                <c:pt idx="1413">
                  <c:v>24.553124154426332</c:v>
                </c:pt>
                <c:pt idx="1414">
                  <c:v>24.553124154426332</c:v>
                </c:pt>
                <c:pt idx="1415">
                  <c:v>22.969051628334306</c:v>
                </c:pt>
                <c:pt idx="1416">
                  <c:v>22.177015365288302</c:v>
                </c:pt>
                <c:pt idx="1417">
                  <c:v>22.177015365288302</c:v>
                </c:pt>
                <c:pt idx="1418">
                  <c:v>21.384979102242291</c:v>
                </c:pt>
                <c:pt idx="1419">
                  <c:v>20.592942839196279</c:v>
                </c:pt>
                <c:pt idx="1420">
                  <c:v>20.592942839196279</c:v>
                </c:pt>
                <c:pt idx="1421">
                  <c:v>19.008870313104257</c:v>
                </c:pt>
                <c:pt idx="1422">
                  <c:v>19.008870313104257</c:v>
                </c:pt>
                <c:pt idx="1423">
                  <c:v>17.424797787012235</c:v>
                </c:pt>
                <c:pt idx="1424">
                  <c:v>17.424797787012235</c:v>
                </c:pt>
                <c:pt idx="1425">
                  <c:v>16.632761523966224</c:v>
                </c:pt>
                <c:pt idx="1426">
                  <c:v>15.840725260920216</c:v>
                </c:pt>
                <c:pt idx="1427">
                  <c:v>15.048688997874205</c:v>
                </c:pt>
                <c:pt idx="1428">
                  <c:v>14.256652734828194</c:v>
                </c:pt>
                <c:pt idx="1429">
                  <c:v>14.256652734828194</c:v>
                </c:pt>
                <c:pt idx="1430">
                  <c:v>12.672580208736171</c:v>
                </c:pt>
                <c:pt idx="1431">
                  <c:v>12.672580208736171</c:v>
                </c:pt>
                <c:pt idx="1432">
                  <c:v>11.088507682644151</c:v>
                </c:pt>
                <c:pt idx="1433">
                  <c:v>11.088507682644151</c:v>
                </c:pt>
                <c:pt idx="1434">
                  <c:v>10.29647141959814</c:v>
                </c:pt>
                <c:pt idx="1435">
                  <c:v>9.5044351565521286</c:v>
                </c:pt>
                <c:pt idx="1436">
                  <c:v>8.7123988935061174</c:v>
                </c:pt>
                <c:pt idx="1437">
                  <c:v>7.920362630460108</c:v>
                </c:pt>
                <c:pt idx="1438">
                  <c:v>7.1283263674140969</c:v>
                </c:pt>
                <c:pt idx="1439">
                  <c:v>7.1283263674140969</c:v>
                </c:pt>
                <c:pt idx="1440">
                  <c:v>6.3362901043680857</c:v>
                </c:pt>
                <c:pt idx="1441">
                  <c:v>4.7522175782760643</c:v>
                </c:pt>
                <c:pt idx="1442">
                  <c:v>4.7522175782760643</c:v>
                </c:pt>
                <c:pt idx="1443">
                  <c:v>3.960181315230054</c:v>
                </c:pt>
                <c:pt idx="1444">
                  <c:v>3.1681450521840429</c:v>
                </c:pt>
                <c:pt idx="1445">
                  <c:v>2.3761087891380321</c:v>
                </c:pt>
                <c:pt idx="1446">
                  <c:v>2.3761087891380321</c:v>
                </c:pt>
                <c:pt idx="1447">
                  <c:v>1.5840725260920214</c:v>
                </c:pt>
                <c:pt idx="1448">
                  <c:v>0.79203626304601071</c:v>
                </c:pt>
                <c:pt idx="1449">
                  <c:v>0</c:v>
                </c:pt>
                <c:pt idx="1450">
                  <c:v>-0.79203626304601071</c:v>
                </c:pt>
                <c:pt idx="1451">
                  <c:v>-1.5840725260920214</c:v>
                </c:pt>
                <c:pt idx="1452">
                  <c:v>-1.5840725260920214</c:v>
                </c:pt>
                <c:pt idx="1453">
                  <c:v>-2.3761087891380321</c:v>
                </c:pt>
                <c:pt idx="1454">
                  <c:v>-3.960181315230054</c:v>
                </c:pt>
                <c:pt idx="1455">
                  <c:v>-3.1681450521840429</c:v>
                </c:pt>
                <c:pt idx="1456">
                  <c:v>-3.1681450521840429</c:v>
                </c:pt>
                <c:pt idx="1457">
                  <c:v>-3.960181315230054</c:v>
                </c:pt>
                <c:pt idx="1458">
                  <c:v>-3.1681450521840429</c:v>
                </c:pt>
                <c:pt idx="1459">
                  <c:v>-3.960181315230054</c:v>
                </c:pt>
                <c:pt idx="1460">
                  <c:v>-3.960181315230054</c:v>
                </c:pt>
                <c:pt idx="1461">
                  <c:v>-3.960181315230054</c:v>
                </c:pt>
                <c:pt idx="1462">
                  <c:v>-3.960181315230054</c:v>
                </c:pt>
                <c:pt idx="1463">
                  <c:v>-3.1681450521840429</c:v>
                </c:pt>
                <c:pt idx="1464">
                  <c:v>-3.1681450521840429</c:v>
                </c:pt>
                <c:pt idx="1465">
                  <c:v>-3.960181315230054</c:v>
                </c:pt>
                <c:pt idx="1466">
                  <c:v>-3.960181315230054</c:v>
                </c:pt>
                <c:pt idx="1467">
                  <c:v>-3.960181315230054</c:v>
                </c:pt>
                <c:pt idx="1468">
                  <c:v>-3.960181315230054</c:v>
                </c:pt>
                <c:pt idx="1469">
                  <c:v>-3.960181315230054</c:v>
                </c:pt>
                <c:pt idx="1470">
                  <c:v>-3.960181315230054</c:v>
                </c:pt>
                <c:pt idx="1471">
                  <c:v>-3.1681450521840429</c:v>
                </c:pt>
                <c:pt idx="1472">
                  <c:v>-3.1681450521840429</c:v>
                </c:pt>
                <c:pt idx="1473">
                  <c:v>-3.960181315230054</c:v>
                </c:pt>
                <c:pt idx="1474">
                  <c:v>-3.960181315230054</c:v>
                </c:pt>
                <c:pt idx="1475">
                  <c:v>-3.960181315230054</c:v>
                </c:pt>
                <c:pt idx="1476">
                  <c:v>-3.960181315230054</c:v>
                </c:pt>
                <c:pt idx="1477">
                  <c:v>-3.960181315230054</c:v>
                </c:pt>
                <c:pt idx="1478">
                  <c:v>-3.960181315230054</c:v>
                </c:pt>
                <c:pt idx="1479">
                  <c:v>-3.960181315230054</c:v>
                </c:pt>
                <c:pt idx="1480">
                  <c:v>-3.960181315230054</c:v>
                </c:pt>
                <c:pt idx="1481">
                  <c:v>-4.7522175782760643</c:v>
                </c:pt>
                <c:pt idx="1482">
                  <c:v>-4.7522175782760643</c:v>
                </c:pt>
                <c:pt idx="1483">
                  <c:v>-4.7522175782760643</c:v>
                </c:pt>
                <c:pt idx="1484">
                  <c:v>-4.7522175782760643</c:v>
                </c:pt>
                <c:pt idx="1485">
                  <c:v>-5.5442538413220754</c:v>
                </c:pt>
                <c:pt idx="1486">
                  <c:v>-5.5442538413220754</c:v>
                </c:pt>
                <c:pt idx="1487">
                  <c:v>-5.5442538413220754</c:v>
                </c:pt>
                <c:pt idx="1488">
                  <c:v>-5.5442538413220754</c:v>
                </c:pt>
                <c:pt idx="1489">
                  <c:v>-6.3362901043680857</c:v>
                </c:pt>
                <c:pt idx="1490">
                  <c:v>-5.5442538413220754</c:v>
                </c:pt>
                <c:pt idx="1491">
                  <c:v>-6.3362901043680857</c:v>
                </c:pt>
                <c:pt idx="1492">
                  <c:v>-6.3362901043680857</c:v>
                </c:pt>
                <c:pt idx="1493">
                  <c:v>-7.1283263674140969</c:v>
                </c:pt>
                <c:pt idx="1494">
                  <c:v>-7.1283263674140969</c:v>
                </c:pt>
                <c:pt idx="1495">
                  <c:v>-7.920362630460108</c:v>
                </c:pt>
                <c:pt idx="1496">
                  <c:v>-7.920362630460108</c:v>
                </c:pt>
                <c:pt idx="1497">
                  <c:v>-8.7123988935061174</c:v>
                </c:pt>
                <c:pt idx="1498">
                  <c:v>-8.7123988935061174</c:v>
                </c:pt>
                <c:pt idx="1499">
                  <c:v>-8.7123988935061174</c:v>
                </c:pt>
                <c:pt idx="1500">
                  <c:v>-9.5044351565521286</c:v>
                </c:pt>
                <c:pt idx="1501">
                  <c:v>-10.29647141959814</c:v>
                </c:pt>
                <c:pt idx="1502">
                  <c:v>-11.088507682644151</c:v>
                </c:pt>
                <c:pt idx="1503">
                  <c:v>-12.672580208736171</c:v>
                </c:pt>
                <c:pt idx="1504">
                  <c:v>-14.256652734828194</c:v>
                </c:pt>
                <c:pt idx="1505">
                  <c:v>-16.632761523966224</c:v>
                </c:pt>
                <c:pt idx="1506">
                  <c:v>-22.177015365288302</c:v>
                </c:pt>
                <c:pt idx="1507">
                  <c:v>-35.641631837070484</c:v>
                </c:pt>
                <c:pt idx="1508">
                  <c:v>-53.066429624082723</c:v>
                </c:pt>
                <c:pt idx="1509">
                  <c:v>-53.066429624082723</c:v>
                </c:pt>
                <c:pt idx="1510">
                  <c:v>-53.85846588712873</c:v>
                </c:pt>
                <c:pt idx="1511">
                  <c:v>-53.85846588712873</c:v>
                </c:pt>
                <c:pt idx="1512">
                  <c:v>-53.85846588712873</c:v>
                </c:pt>
                <c:pt idx="1513">
                  <c:v>-53.85846588712873</c:v>
                </c:pt>
                <c:pt idx="1514">
                  <c:v>-54.650502150174731</c:v>
                </c:pt>
                <c:pt idx="1515">
                  <c:v>-54.650502150174731</c:v>
                </c:pt>
                <c:pt idx="1516">
                  <c:v>-54.650502150174731</c:v>
                </c:pt>
                <c:pt idx="1517">
                  <c:v>-54.650502150174731</c:v>
                </c:pt>
                <c:pt idx="1518">
                  <c:v>-55.442538413220738</c:v>
                </c:pt>
                <c:pt idx="1519">
                  <c:v>-55.442538413220738</c:v>
                </c:pt>
                <c:pt idx="1520">
                  <c:v>-55.442538413220738</c:v>
                </c:pt>
                <c:pt idx="1521">
                  <c:v>-55.442538413220738</c:v>
                </c:pt>
                <c:pt idx="1522">
                  <c:v>-56.234574676266753</c:v>
                </c:pt>
                <c:pt idx="1523">
                  <c:v>-56.234574676266753</c:v>
                </c:pt>
                <c:pt idx="1524">
                  <c:v>-56.234574676266753</c:v>
                </c:pt>
                <c:pt idx="1525">
                  <c:v>-56.234574676266753</c:v>
                </c:pt>
                <c:pt idx="1526">
                  <c:v>-57.026610939312775</c:v>
                </c:pt>
                <c:pt idx="1527">
                  <c:v>-56.234574676266753</c:v>
                </c:pt>
                <c:pt idx="1528">
                  <c:v>-56.234574676266753</c:v>
                </c:pt>
                <c:pt idx="1529">
                  <c:v>-56.234574676266753</c:v>
                </c:pt>
                <c:pt idx="1530">
                  <c:v>-57.026610939312775</c:v>
                </c:pt>
                <c:pt idx="1531">
                  <c:v>-57.026610939312775</c:v>
                </c:pt>
                <c:pt idx="1532">
                  <c:v>-57.818647202358783</c:v>
                </c:pt>
                <c:pt idx="1533">
                  <c:v>-57.818647202358783</c:v>
                </c:pt>
                <c:pt idx="1534">
                  <c:v>-57.818647202358783</c:v>
                </c:pt>
                <c:pt idx="1535">
                  <c:v>-57.026610939312775</c:v>
                </c:pt>
                <c:pt idx="1536">
                  <c:v>-57.818647202358783</c:v>
                </c:pt>
                <c:pt idx="1537">
                  <c:v>-57.818647202358783</c:v>
                </c:pt>
                <c:pt idx="1538">
                  <c:v>-58.610683465404783</c:v>
                </c:pt>
                <c:pt idx="1539">
                  <c:v>-57.818647202358783</c:v>
                </c:pt>
                <c:pt idx="1540">
                  <c:v>-57.818647202358783</c:v>
                </c:pt>
                <c:pt idx="1541">
                  <c:v>-58.610683465404783</c:v>
                </c:pt>
                <c:pt idx="1542">
                  <c:v>-57.818647202358783</c:v>
                </c:pt>
                <c:pt idx="1543">
                  <c:v>-57.818647202358783</c:v>
                </c:pt>
                <c:pt idx="1544">
                  <c:v>-57.818647202358783</c:v>
                </c:pt>
                <c:pt idx="1545">
                  <c:v>-58.610683465404783</c:v>
                </c:pt>
                <c:pt idx="1546">
                  <c:v>-58.610683465404783</c:v>
                </c:pt>
                <c:pt idx="1547">
                  <c:v>-58.610683465404783</c:v>
                </c:pt>
                <c:pt idx="1548">
                  <c:v>-58.610683465404783</c:v>
                </c:pt>
                <c:pt idx="1549">
                  <c:v>-58.610683465404783</c:v>
                </c:pt>
                <c:pt idx="1550">
                  <c:v>-58.610683465404783</c:v>
                </c:pt>
                <c:pt idx="1551">
                  <c:v>-58.610683465404783</c:v>
                </c:pt>
                <c:pt idx="1552">
                  <c:v>-58.610683465404783</c:v>
                </c:pt>
                <c:pt idx="1553">
                  <c:v>-58.610683465404783</c:v>
                </c:pt>
                <c:pt idx="1554">
                  <c:v>-58.610683465404783</c:v>
                </c:pt>
                <c:pt idx="1555">
                  <c:v>-58.610683465404783</c:v>
                </c:pt>
                <c:pt idx="1556">
                  <c:v>-59.402719728450805</c:v>
                </c:pt>
                <c:pt idx="1557">
                  <c:v>-58.610683465404783</c:v>
                </c:pt>
                <c:pt idx="1558">
                  <c:v>-58.610683465404783</c:v>
                </c:pt>
                <c:pt idx="1559">
                  <c:v>-58.610683465404783</c:v>
                </c:pt>
                <c:pt idx="1560">
                  <c:v>-57.818647202358783</c:v>
                </c:pt>
                <c:pt idx="1561">
                  <c:v>-58.610683465404783</c:v>
                </c:pt>
                <c:pt idx="1562">
                  <c:v>-58.610683465404783</c:v>
                </c:pt>
                <c:pt idx="1563">
                  <c:v>-57.818647202358783</c:v>
                </c:pt>
                <c:pt idx="1564">
                  <c:v>-58.610683465404783</c:v>
                </c:pt>
                <c:pt idx="1565">
                  <c:v>-57.818647202358783</c:v>
                </c:pt>
                <c:pt idx="1566">
                  <c:v>-57.818647202358783</c:v>
                </c:pt>
                <c:pt idx="1567">
                  <c:v>-57.818647202358783</c:v>
                </c:pt>
                <c:pt idx="1568">
                  <c:v>-57.818647202358783</c:v>
                </c:pt>
                <c:pt idx="1569">
                  <c:v>-57.818647202358783</c:v>
                </c:pt>
                <c:pt idx="1570">
                  <c:v>-57.818647202358783</c:v>
                </c:pt>
                <c:pt idx="1571">
                  <c:v>-57.818647202358783</c:v>
                </c:pt>
                <c:pt idx="1572">
                  <c:v>-57.026610939312775</c:v>
                </c:pt>
                <c:pt idx="1573">
                  <c:v>-57.026610939312775</c:v>
                </c:pt>
                <c:pt idx="1574">
                  <c:v>-57.026610939312775</c:v>
                </c:pt>
                <c:pt idx="1575">
                  <c:v>-57.026610939312775</c:v>
                </c:pt>
                <c:pt idx="1576">
                  <c:v>-57.026610939312775</c:v>
                </c:pt>
                <c:pt idx="1577">
                  <c:v>-56.234574676266753</c:v>
                </c:pt>
                <c:pt idx="1578">
                  <c:v>-56.234574676266753</c:v>
                </c:pt>
                <c:pt idx="1579">
                  <c:v>-56.234574676266753</c:v>
                </c:pt>
                <c:pt idx="1580">
                  <c:v>-55.442538413220738</c:v>
                </c:pt>
                <c:pt idx="1581">
                  <c:v>-55.442538413220738</c:v>
                </c:pt>
                <c:pt idx="1582">
                  <c:v>-55.442538413220738</c:v>
                </c:pt>
                <c:pt idx="1583">
                  <c:v>-55.442538413220738</c:v>
                </c:pt>
                <c:pt idx="1584">
                  <c:v>-54.650502150174731</c:v>
                </c:pt>
                <c:pt idx="1585">
                  <c:v>-53.85846588712873</c:v>
                </c:pt>
                <c:pt idx="1586">
                  <c:v>-54.650502150174731</c:v>
                </c:pt>
                <c:pt idx="1587">
                  <c:v>-53.85846588712873</c:v>
                </c:pt>
                <c:pt idx="1588">
                  <c:v>-53.85846588712873</c:v>
                </c:pt>
                <c:pt idx="1589">
                  <c:v>-53.85846588712873</c:v>
                </c:pt>
                <c:pt idx="1590">
                  <c:v>-53.066429624082723</c:v>
                </c:pt>
                <c:pt idx="1591">
                  <c:v>-53.066429624082723</c:v>
                </c:pt>
                <c:pt idx="1592">
                  <c:v>-53.066429624082723</c:v>
                </c:pt>
                <c:pt idx="1593">
                  <c:v>-52.274393361036708</c:v>
                </c:pt>
                <c:pt idx="1594">
                  <c:v>-52.274393361036708</c:v>
                </c:pt>
                <c:pt idx="1595">
                  <c:v>-51.4823570979907</c:v>
                </c:pt>
                <c:pt idx="1596">
                  <c:v>-51.4823570979907</c:v>
                </c:pt>
                <c:pt idx="1597">
                  <c:v>-51.4823570979907</c:v>
                </c:pt>
                <c:pt idx="1598">
                  <c:v>-50.690320834944686</c:v>
                </c:pt>
                <c:pt idx="1599">
                  <c:v>-50.690320834944686</c:v>
                </c:pt>
                <c:pt idx="1600">
                  <c:v>-49.898284571898678</c:v>
                </c:pt>
                <c:pt idx="1601">
                  <c:v>-49.898284571898678</c:v>
                </c:pt>
                <c:pt idx="1602">
                  <c:v>-49.106248308852663</c:v>
                </c:pt>
                <c:pt idx="1603">
                  <c:v>-49.106248308852663</c:v>
                </c:pt>
                <c:pt idx="1604">
                  <c:v>-49.106248308852663</c:v>
                </c:pt>
                <c:pt idx="1605">
                  <c:v>-48.314212045806656</c:v>
                </c:pt>
                <c:pt idx="1606">
                  <c:v>-47.522175782760634</c:v>
                </c:pt>
                <c:pt idx="1607">
                  <c:v>-46.730139519714633</c:v>
                </c:pt>
                <c:pt idx="1608">
                  <c:v>-46.730139519714633</c:v>
                </c:pt>
                <c:pt idx="1609">
                  <c:v>-46.730139519714633</c:v>
                </c:pt>
                <c:pt idx="1610">
                  <c:v>-45.938103256668612</c:v>
                </c:pt>
                <c:pt idx="1611">
                  <c:v>-45.938103256668612</c:v>
                </c:pt>
                <c:pt idx="1612">
                  <c:v>-45.146066993622611</c:v>
                </c:pt>
                <c:pt idx="1613">
                  <c:v>-44.354030730576604</c:v>
                </c:pt>
                <c:pt idx="1614">
                  <c:v>-43.561994467530589</c:v>
                </c:pt>
                <c:pt idx="1615">
                  <c:v>-43.561994467530589</c:v>
                </c:pt>
                <c:pt idx="1616">
                  <c:v>-43.561994467530589</c:v>
                </c:pt>
                <c:pt idx="1617">
                  <c:v>-42.769958204484581</c:v>
                </c:pt>
                <c:pt idx="1618">
                  <c:v>-41.977921941438566</c:v>
                </c:pt>
                <c:pt idx="1619">
                  <c:v>-41.977921941438566</c:v>
                </c:pt>
                <c:pt idx="1620">
                  <c:v>-41.185885678392559</c:v>
                </c:pt>
                <c:pt idx="1621">
                  <c:v>-40.393849415346544</c:v>
                </c:pt>
                <c:pt idx="1622">
                  <c:v>-40.393849415346544</c:v>
                </c:pt>
                <c:pt idx="1623">
                  <c:v>-39.601813152300537</c:v>
                </c:pt>
                <c:pt idx="1624">
                  <c:v>-38.809776889254522</c:v>
                </c:pt>
                <c:pt idx="1625">
                  <c:v>-38.809776889254522</c:v>
                </c:pt>
                <c:pt idx="1626">
                  <c:v>-38.017740626208514</c:v>
                </c:pt>
                <c:pt idx="1627">
                  <c:v>-37.2257043631625</c:v>
                </c:pt>
                <c:pt idx="1628">
                  <c:v>-36.433668100116492</c:v>
                </c:pt>
                <c:pt idx="1629">
                  <c:v>-36.433668100116492</c:v>
                </c:pt>
                <c:pt idx="1630">
                  <c:v>-35.641631837070484</c:v>
                </c:pt>
                <c:pt idx="1631">
                  <c:v>-34.84959557402447</c:v>
                </c:pt>
                <c:pt idx="1632">
                  <c:v>-34.84959557402447</c:v>
                </c:pt>
                <c:pt idx="1633">
                  <c:v>-34.057559310978462</c:v>
                </c:pt>
                <c:pt idx="1634">
                  <c:v>-33.265523047932447</c:v>
                </c:pt>
                <c:pt idx="1635">
                  <c:v>-32.47348678488644</c:v>
                </c:pt>
                <c:pt idx="1636">
                  <c:v>-32.47348678488644</c:v>
                </c:pt>
                <c:pt idx="1637">
                  <c:v>-31.681450521840432</c:v>
                </c:pt>
                <c:pt idx="1638">
                  <c:v>-30.889414258794414</c:v>
                </c:pt>
                <c:pt idx="1639">
                  <c:v>-30.889414258794414</c:v>
                </c:pt>
                <c:pt idx="1640">
                  <c:v>-29.305341732702392</c:v>
                </c:pt>
                <c:pt idx="1641">
                  <c:v>-29.305341732702392</c:v>
                </c:pt>
                <c:pt idx="1642">
                  <c:v>-28.513305469656387</c:v>
                </c:pt>
                <c:pt idx="1643">
                  <c:v>-28.513305469656387</c:v>
                </c:pt>
                <c:pt idx="1644">
                  <c:v>-27.721269206610369</c:v>
                </c:pt>
                <c:pt idx="1645">
                  <c:v>-26.137196680518354</c:v>
                </c:pt>
                <c:pt idx="1646">
                  <c:v>-26.137196680518354</c:v>
                </c:pt>
                <c:pt idx="1647">
                  <c:v>-25.345160417472343</c:v>
                </c:pt>
                <c:pt idx="1648">
                  <c:v>-24.553124154426332</c:v>
                </c:pt>
                <c:pt idx="1649">
                  <c:v>-23.761087891380317</c:v>
                </c:pt>
                <c:pt idx="1650">
                  <c:v>-22.969051628334306</c:v>
                </c:pt>
                <c:pt idx="1651">
                  <c:v>-22.969051628334306</c:v>
                </c:pt>
                <c:pt idx="1652">
                  <c:v>-22.177015365288302</c:v>
                </c:pt>
                <c:pt idx="1653">
                  <c:v>-21.384979102242291</c:v>
                </c:pt>
                <c:pt idx="1654">
                  <c:v>-21.384979102242291</c:v>
                </c:pt>
                <c:pt idx="1655">
                  <c:v>-19.800906576150268</c:v>
                </c:pt>
                <c:pt idx="1656">
                  <c:v>-19.800906576150268</c:v>
                </c:pt>
                <c:pt idx="1657">
                  <c:v>-19.008870313104257</c:v>
                </c:pt>
                <c:pt idx="1658">
                  <c:v>-18.216834050058246</c:v>
                </c:pt>
                <c:pt idx="1659">
                  <c:v>-17.424797787012235</c:v>
                </c:pt>
                <c:pt idx="1660">
                  <c:v>-16.632761523966224</c:v>
                </c:pt>
                <c:pt idx="1661">
                  <c:v>-16.632761523966224</c:v>
                </c:pt>
                <c:pt idx="1662">
                  <c:v>-15.048688997874205</c:v>
                </c:pt>
                <c:pt idx="1663">
                  <c:v>-14.256652734828194</c:v>
                </c:pt>
                <c:pt idx="1664">
                  <c:v>-14.256652734828194</c:v>
                </c:pt>
                <c:pt idx="1665">
                  <c:v>-13.464616471782183</c:v>
                </c:pt>
                <c:pt idx="1666">
                  <c:v>-12.672580208736171</c:v>
                </c:pt>
                <c:pt idx="1667">
                  <c:v>-11.880543945690158</c:v>
                </c:pt>
                <c:pt idx="1668">
                  <c:v>-10.29647141959814</c:v>
                </c:pt>
                <c:pt idx="1669">
                  <c:v>-10.29647141959814</c:v>
                </c:pt>
                <c:pt idx="1670">
                  <c:v>-9.5044351565521286</c:v>
                </c:pt>
                <c:pt idx="1671">
                  <c:v>-8.7123988935061174</c:v>
                </c:pt>
                <c:pt idx="1672">
                  <c:v>-8.7123988935061174</c:v>
                </c:pt>
                <c:pt idx="1673">
                  <c:v>-7.1283263674140969</c:v>
                </c:pt>
                <c:pt idx="1674">
                  <c:v>-6.3362901043680857</c:v>
                </c:pt>
                <c:pt idx="1675">
                  <c:v>-5.5442538413220754</c:v>
                </c:pt>
                <c:pt idx="1676">
                  <c:v>-5.5442538413220754</c:v>
                </c:pt>
                <c:pt idx="1677">
                  <c:v>-4.7522175782760643</c:v>
                </c:pt>
                <c:pt idx="1678">
                  <c:v>-3.960181315230054</c:v>
                </c:pt>
                <c:pt idx="1679">
                  <c:v>-3.1681450521840429</c:v>
                </c:pt>
                <c:pt idx="1680">
                  <c:v>-2.3761087891380321</c:v>
                </c:pt>
                <c:pt idx="1681">
                  <c:v>-2.3761087891380321</c:v>
                </c:pt>
                <c:pt idx="1682">
                  <c:v>-0.79203626304601071</c:v>
                </c:pt>
                <c:pt idx="1683">
                  <c:v>-0.79203626304601071</c:v>
                </c:pt>
                <c:pt idx="1684">
                  <c:v>0</c:v>
                </c:pt>
                <c:pt idx="1685">
                  <c:v>0.79203626304601071</c:v>
                </c:pt>
                <c:pt idx="1686">
                  <c:v>1.5840725260920214</c:v>
                </c:pt>
                <c:pt idx="1687">
                  <c:v>1.5840725260920214</c:v>
                </c:pt>
                <c:pt idx="1688">
                  <c:v>2.3761087891380321</c:v>
                </c:pt>
                <c:pt idx="1689">
                  <c:v>2.3761087891380321</c:v>
                </c:pt>
                <c:pt idx="1690">
                  <c:v>3.1681450521840429</c:v>
                </c:pt>
                <c:pt idx="1691">
                  <c:v>3.960181315230054</c:v>
                </c:pt>
                <c:pt idx="1692">
                  <c:v>3.960181315230054</c:v>
                </c:pt>
                <c:pt idx="1693">
                  <c:v>3.960181315230054</c:v>
                </c:pt>
                <c:pt idx="1694">
                  <c:v>3.960181315230054</c:v>
                </c:pt>
                <c:pt idx="1695">
                  <c:v>3.960181315230054</c:v>
                </c:pt>
                <c:pt idx="1696">
                  <c:v>3.960181315230054</c:v>
                </c:pt>
                <c:pt idx="1697">
                  <c:v>3.960181315230054</c:v>
                </c:pt>
                <c:pt idx="1698">
                  <c:v>3.960181315230054</c:v>
                </c:pt>
                <c:pt idx="1699">
                  <c:v>3.960181315230054</c:v>
                </c:pt>
                <c:pt idx="1700">
                  <c:v>3.960181315230054</c:v>
                </c:pt>
                <c:pt idx="1701">
                  <c:v>3.960181315230054</c:v>
                </c:pt>
                <c:pt idx="1702">
                  <c:v>3.960181315230054</c:v>
                </c:pt>
                <c:pt idx="1703">
                  <c:v>3.960181315230054</c:v>
                </c:pt>
                <c:pt idx="1704">
                  <c:v>3.1681450521840429</c:v>
                </c:pt>
                <c:pt idx="1705">
                  <c:v>3.960181315230054</c:v>
                </c:pt>
                <c:pt idx="1706">
                  <c:v>3.960181315230054</c:v>
                </c:pt>
                <c:pt idx="1707">
                  <c:v>4.7522175782760643</c:v>
                </c:pt>
                <c:pt idx="1708">
                  <c:v>3.960181315230054</c:v>
                </c:pt>
                <c:pt idx="1709">
                  <c:v>3.960181315230054</c:v>
                </c:pt>
                <c:pt idx="1710">
                  <c:v>3.960181315230054</c:v>
                </c:pt>
                <c:pt idx="1711">
                  <c:v>4.7522175782760643</c:v>
                </c:pt>
                <c:pt idx="1712">
                  <c:v>3.960181315230054</c:v>
                </c:pt>
                <c:pt idx="1713">
                  <c:v>5.5442538413220754</c:v>
                </c:pt>
                <c:pt idx="1714">
                  <c:v>4.7522175782760643</c:v>
                </c:pt>
                <c:pt idx="1715">
                  <c:v>4.7522175782760643</c:v>
                </c:pt>
                <c:pt idx="1716">
                  <c:v>4.7522175782760643</c:v>
                </c:pt>
                <c:pt idx="1717">
                  <c:v>4.7522175782760643</c:v>
                </c:pt>
                <c:pt idx="1718">
                  <c:v>5.5442538413220754</c:v>
                </c:pt>
                <c:pt idx="1719">
                  <c:v>5.5442538413220754</c:v>
                </c:pt>
                <c:pt idx="1720">
                  <c:v>4.7522175782760643</c:v>
                </c:pt>
                <c:pt idx="1721">
                  <c:v>5.5442538413220754</c:v>
                </c:pt>
                <c:pt idx="1722">
                  <c:v>6.3362901043680857</c:v>
                </c:pt>
                <c:pt idx="1723">
                  <c:v>6.3362901043680857</c:v>
                </c:pt>
                <c:pt idx="1724">
                  <c:v>6.3362901043680857</c:v>
                </c:pt>
                <c:pt idx="1725">
                  <c:v>6.3362901043680857</c:v>
                </c:pt>
                <c:pt idx="1726">
                  <c:v>6.3362901043680857</c:v>
                </c:pt>
                <c:pt idx="1727">
                  <c:v>7.1283263674140969</c:v>
                </c:pt>
                <c:pt idx="1728">
                  <c:v>6.3362901043680857</c:v>
                </c:pt>
                <c:pt idx="1729">
                  <c:v>7.1283263674140969</c:v>
                </c:pt>
                <c:pt idx="1730">
                  <c:v>7.920362630460108</c:v>
                </c:pt>
                <c:pt idx="1731">
                  <c:v>7.920362630460108</c:v>
                </c:pt>
                <c:pt idx="1732">
                  <c:v>8.7123988935061174</c:v>
                </c:pt>
                <c:pt idx="1733">
                  <c:v>8.7123988935061174</c:v>
                </c:pt>
                <c:pt idx="1734">
                  <c:v>8.7123988935061174</c:v>
                </c:pt>
                <c:pt idx="1735">
                  <c:v>9.5044351565521286</c:v>
                </c:pt>
                <c:pt idx="1736">
                  <c:v>11.088507682644151</c:v>
                </c:pt>
                <c:pt idx="1737">
                  <c:v>11.088507682644151</c:v>
                </c:pt>
                <c:pt idx="1738">
                  <c:v>12.672580208736171</c:v>
                </c:pt>
                <c:pt idx="1739">
                  <c:v>13.464616471782183</c:v>
                </c:pt>
                <c:pt idx="1740">
                  <c:v>15.840725260920216</c:v>
                </c:pt>
                <c:pt idx="1741">
                  <c:v>19.008870313104257</c:v>
                </c:pt>
                <c:pt idx="1742">
                  <c:v>26.929232943564365</c:v>
                </c:pt>
                <c:pt idx="1743">
                  <c:v>50.690320834944686</c:v>
                </c:pt>
                <c:pt idx="1744">
                  <c:v>53.066429624082723</c:v>
                </c:pt>
                <c:pt idx="1745">
                  <c:v>53.066429624082723</c:v>
                </c:pt>
                <c:pt idx="1746">
                  <c:v>53.85846588712873</c:v>
                </c:pt>
                <c:pt idx="1747">
                  <c:v>53.85846588712873</c:v>
                </c:pt>
                <c:pt idx="1748">
                  <c:v>53.85846588712873</c:v>
                </c:pt>
                <c:pt idx="1749">
                  <c:v>54.650502150174731</c:v>
                </c:pt>
                <c:pt idx="1750">
                  <c:v>54.650502150174731</c:v>
                </c:pt>
                <c:pt idx="1751">
                  <c:v>55.442538413220738</c:v>
                </c:pt>
                <c:pt idx="1752">
                  <c:v>55.442538413220738</c:v>
                </c:pt>
                <c:pt idx="1753">
                  <c:v>55.442538413220738</c:v>
                </c:pt>
                <c:pt idx="1754">
                  <c:v>55.442538413220738</c:v>
                </c:pt>
                <c:pt idx="1755">
                  <c:v>55.442538413220738</c:v>
                </c:pt>
                <c:pt idx="1756">
                  <c:v>55.442538413220738</c:v>
                </c:pt>
                <c:pt idx="1757">
                  <c:v>55.442538413220738</c:v>
                </c:pt>
                <c:pt idx="1758">
                  <c:v>56.234574676266753</c:v>
                </c:pt>
                <c:pt idx="1759">
                  <c:v>56.234574676266753</c:v>
                </c:pt>
                <c:pt idx="1760">
                  <c:v>56.234574676266753</c:v>
                </c:pt>
                <c:pt idx="1761">
                  <c:v>57.026610939312775</c:v>
                </c:pt>
                <c:pt idx="1762">
                  <c:v>57.026610939312775</c:v>
                </c:pt>
                <c:pt idx="1763">
                  <c:v>57.026610939312775</c:v>
                </c:pt>
                <c:pt idx="1764">
                  <c:v>57.026610939312775</c:v>
                </c:pt>
                <c:pt idx="1765">
                  <c:v>57.026610939312775</c:v>
                </c:pt>
                <c:pt idx="1766">
                  <c:v>57.026610939312775</c:v>
                </c:pt>
                <c:pt idx="1767">
                  <c:v>57.026610939312775</c:v>
                </c:pt>
                <c:pt idx="1768">
                  <c:v>57.026610939312775</c:v>
                </c:pt>
                <c:pt idx="1769">
                  <c:v>57.818647202358783</c:v>
                </c:pt>
                <c:pt idx="1770">
                  <c:v>57.818647202358783</c:v>
                </c:pt>
                <c:pt idx="1771">
                  <c:v>57.818647202358783</c:v>
                </c:pt>
                <c:pt idx="1772">
                  <c:v>57.818647202358783</c:v>
                </c:pt>
                <c:pt idx="1773">
                  <c:v>58.610683465404783</c:v>
                </c:pt>
                <c:pt idx="1774">
                  <c:v>57.818647202358783</c:v>
                </c:pt>
                <c:pt idx="1775">
                  <c:v>58.610683465404783</c:v>
                </c:pt>
                <c:pt idx="1776">
                  <c:v>58.610683465404783</c:v>
                </c:pt>
                <c:pt idx="1777">
                  <c:v>58.610683465404783</c:v>
                </c:pt>
                <c:pt idx="1778">
                  <c:v>58.610683465404783</c:v>
                </c:pt>
                <c:pt idx="1779">
                  <c:v>58.610683465404783</c:v>
                </c:pt>
                <c:pt idx="1780">
                  <c:v>58.610683465404783</c:v>
                </c:pt>
                <c:pt idx="1781">
                  <c:v>58.610683465404783</c:v>
                </c:pt>
                <c:pt idx="1782">
                  <c:v>58.610683465404783</c:v>
                </c:pt>
                <c:pt idx="1783">
                  <c:v>58.610683465404783</c:v>
                </c:pt>
                <c:pt idx="1784">
                  <c:v>59.402719728450805</c:v>
                </c:pt>
                <c:pt idx="1785">
                  <c:v>59.402719728450805</c:v>
                </c:pt>
                <c:pt idx="1786">
                  <c:v>58.610683465404783</c:v>
                </c:pt>
                <c:pt idx="1787">
                  <c:v>58.610683465404783</c:v>
                </c:pt>
                <c:pt idx="1788">
                  <c:v>58.610683465404783</c:v>
                </c:pt>
                <c:pt idx="1789">
                  <c:v>58.610683465404783</c:v>
                </c:pt>
                <c:pt idx="1790">
                  <c:v>58.610683465404783</c:v>
                </c:pt>
                <c:pt idx="1791">
                  <c:v>58.610683465404783</c:v>
                </c:pt>
                <c:pt idx="1792">
                  <c:v>58.610683465404783</c:v>
                </c:pt>
                <c:pt idx="1793">
                  <c:v>58.610683465404783</c:v>
                </c:pt>
                <c:pt idx="1794">
                  <c:v>58.610683465404783</c:v>
                </c:pt>
                <c:pt idx="1795">
                  <c:v>58.610683465404783</c:v>
                </c:pt>
                <c:pt idx="1796">
                  <c:v>58.610683465404783</c:v>
                </c:pt>
                <c:pt idx="1797">
                  <c:v>58.610683465404783</c:v>
                </c:pt>
                <c:pt idx="1798">
                  <c:v>58.610683465404783</c:v>
                </c:pt>
                <c:pt idx="1799">
                  <c:v>58.610683465404783</c:v>
                </c:pt>
                <c:pt idx="1800">
                  <c:v>58.610683465404783</c:v>
                </c:pt>
                <c:pt idx="1801">
                  <c:v>57.818647202358783</c:v>
                </c:pt>
                <c:pt idx="1802">
                  <c:v>58.610683465404783</c:v>
                </c:pt>
                <c:pt idx="1803">
                  <c:v>58.610683465404783</c:v>
                </c:pt>
                <c:pt idx="1804">
                  <c:v>57.818647202358783</c:v>
                </c:pt>
                <c:pt idx="1805">
                  <c:v>57.026610939312775</c:v>
                </c:pt>
                <c:pt idx="1806">
                  <c:v>57.818647202358783</c:v>
                </c:pt>
                <c:pt idx="1807">
                  <c:v>57.818647202358783</c:v>
                </c:pt>
                <c:pt idx="1808">
                  <c:v>57.026610939312775</c:v>
                </c:pt>
                <c:pt idx="1809">
                  <c:v>57.026610939312775</c:v>
                </c:pt>
                <c:pt idx="1810">
                  <c:v>57.026610939312775</c:v>
                </c:pt>
                <c:pt idx="1811">
                  <c:v>57.026610939312775</c:v>
                </c:pt>
                <c:pt idx="1812">
                  <c:v>57.026610939312775</c:v>
                </c:pt>
                <c:pt idx="1813">
                  <c:v>57.026610939312775</c:v>
                </c:pt>
                <c:pt idx="1814">
                  <c:v>56.234574676266753</c:v>
                </c:pt>
                <c:pt idx="1815">
                  <c:v>56.234574676266753</c:v>
                </c:pt>
                <c:pt idx="1816">
                  <c:v>55.442538413220738</c:v>
                </c:pt>
                <c:pt idx="1817">
                  <c:v>55.442538413220738</c:v>
                </c:pt>
                <c:pt idx="1818">
                  <c:v>55.442538413220738</c:v>
                </c:pt>
                <c:pt idx="1819">
                  <c:v>54.650502150174731</c:v>
                </c:pt>
                <c:pt idx="1820">
                  <c:v>55.442538413220738</c:v>
                </c:pt>
                <c:pt idx="1821">
                  <c:v>54.650502150174731</c:v>
                </c:pt>
                <c:pt idx="1822">
                  <c:v>54.650502150174731</c:v>
                </c:pt>
                <c:pt idx="1823">
                  <c:v>53.85846588712873</c:v>
                </c:pt>
                <c:pt idx="1824">
                  <c:v>53.85846588712873</c:v>
                </c:pt>
                <c:pt idx="1825">
                  <c:v>53.85846588712873</c:v>
                </c:pt>
                <c:pt idx="1826">
                  <c:v>53.066429624082723</c:v>
                </c:pt>
                <c:pt idx="1827">
                  <c:v>53.066429624082723</c:v>
                </c:pt>
                <c:pt idx="1828">
                  <c:v>52.274393361036708</c:v>
                </c:pt>
                <c:pt idx="1829">
                  <c:v>52.274393361036708</c:v>
                </c:pt>
                <c:pt idx="1830">
                  <c:v>52.274393361036708</c:v>
                </c:pt>
                <c:pt idx="1831">
                  <c:v>51.4823570979907</c:v>
                </c:pt>
                <c:pt idx="1832">
                  <c:v>50.690320834944686</c:v>
                </c:pt>
                <c:pt idx="1833">
                  <c:v>50.690320834944686</c:v>
                </c:pt>
                <c:pt idx="1834">
                  <c:v>50.690320834944686</c:v>
                </c:pt>
                <c:pt idx="1835">
                  <c:v>49.898284571898678</c:v>
                </c:pt>
                <c:pt idx="1836">
                  <c:v>49.106248308852663</c:v>
                </c:pt>
                <c:pt idx="1837">
                  <c:v>49.106248308852663</c:v>
                </c:pt>
                <c:pt idx="1838">
                  <c:v>49.106248308852663</c:v>
                </c:pt>
                <c:pt idx="1839">
                  <c:v>49.106248308852663</c:v>
                </c:pt>
                <c:pt idx="1840">
                  <c:v>48.314212045806656</c:v>
                </c:pt>
                <c:pt idx="1841">
                  <c:v>48.314212045806656</c:v>
                </c:pt>
                <c:pt idx="1842">
                  <c:v>47.522175782760634</c:v>
                </c:pt>
                <c:pt idx="1843">
                  <c:v>47.522175782760634</c:v>
                </c:pt>
                <c:pt idx="1844">
                  <c:v>46.730139519714633</c:v>
                </c:pt>
                <c:pt idx="1845">
                  <c:v>46.730139519714633</c:v>
                </c:pt>
                <c:pt idx="1846">
                  <c:v>45.938103256668612</c:v>
                </c:pt>
                <c:pt idx="1847">
                  <c:v>45.938103256668612</c:v>
                </c:pt>
                <c:pt idx="1848">
                  <c:v>45.146066993622611</c:v>
                </c:pt>
                <c:pt idx="1849">
                  <c:v>44.354030730576604</c:v>
                </c:pt>
                <c:pt idx="1850">
                  <c:v>44.354030730576604</c:v>
                </c:pt>
                <c:pt idx="1851">
                  <c:v>43.561994467530589</c:v>
                </c:pt>
                <c:pt idx="1852">
                  <c:v>42.769958204484581</c:v>
                </c:pt>
                <c:pt idx="1853">
                  <c:v>42.769958204484581</c:v>
                </c:pt>
                <c:pt idx="1854">
                  <c:v>41.977921941438566</c:v>
                </c:pt>
                <c:pt idx="1855">
                  <c:v>41.977921941438566</c:v>
                </c:pt>
                <c:pt idx="1856">
                  <c:v>41.185885678392559</c:v>
                </c:pt>
                <c:pt idx="1857">
                  <c:v>41.185885678392559</c:v>
                </c:pt>
                <c:pt idx="1858">
                  <c:v>40.393849415346544</c:v>
                </c:pt>
                <c:pt idx="1859">
                  <c:v>39.601813152300537</c:v>
                </c:pt>
                <c:pt idx="1860">
                  <c:v>38.809776889254522</c:v>
                </c:pt>
                <c:pt idx="1861">
                  <c:v>38.017740626208514</c:v>
                </c:pt>
                <c:pt idx="1862">
                  <c:v>38.017740626208514</c:v>
                </c:pt>
                <c:pt idx="1863">
                  <c:v>37.2257043631625</c:v>
                </c:pt>
                <c:pt idx="1864">
                  <c:v>36.433668100116492</c:v>
                </c:pt>
                <c:pt idx="1865">
                  <c:v>36.433668100116492</c:v>
                </c:pt>
                <c:pt idx="1866">
                  <c:v>35.641631837070484</c:v>
                </c:pt>
                <c:pt idx="1867">
                  <c:v>35.641631837070484</c:v>
                </c:pt>
                <c:pt idx="1868">
                  <c:v>34.84959557402447</c:v>
                </c:pt>
                <c:pt idx="1869">
                  <c:v>34.057559310978462</c:v>
                </c:pt>
                <c:pt idx="1870">
                  <c:v>33.265523047932447</c:v>
                </c:pt>
                <c:pt idx="1871">
                  <c:v>32.47348678488644</c:v>
                </c:pt>
                <c:pt idx="1872">
                  <c:v>32.47348678488644</c:v>
                </c:pt>
                <c:pt idx="1873">
                  <c:v>31.681450521840432</c:v>
                </c:pt>
                <c:pt idx="1874">
                  <c:v>31.681450521840432</c:v>
                </c:pt>
                <c:pt idx="1875">
                  <c:v>30.09737799574841</c:v>
                </c:pt>
                <c:pt idx="1876">
                  <c:v>30.09737799574841</c:v>
                </c:pt>
                <c:pt idx="1877">
                  <c:v>29.305341732702392</c:v>
                </c:pt>
                <c:pt idx="1878">
                  <c:v>28.513305469656387</c:v>
                </c:pt>
                <c:pt idx="1879">
                  <c:v>27.721269206610369</c:v>
                </c:pt>
                <c:pt idx="1880">
                  <c:v>26.929232943564365</c:v>
                </c:pt>
                <c:pt idx="1881">
                  <c:v>26.929232943564365</c:v>
                </c:pt>
                <c:pt idx="1882">
                  <c:v>26.137196680518354</c:v>
                </c:pt>
                <c:pt idx="1883">
                  <c:v>25.345160417472343</c:v>
                </c:pt>
                <c:pt idx="1884">
                  <c:v>24.553124154426332</c:v>
                </c:pt>
                <c:pt idx="1885">
                  <c:v>24.553124154426332</c:v>
                </c:pt>
                <c:pt idx="1886">
                  <c:v>23.761087891380317</c:v>
                </c:pt>
                <c:pt idx="1887">
                  <c:v>22.969051628334306</c:v>
                </c:pt>
                <c:pt idx="1888">
                  <c:v>22.177015365288302</c:v>
                </c:pt>
                <c:pt idx="1889">
                  <c:v>21.384979102242291</c:v>
                </c:pt>
                <c:pt idx="1890">
                  <c:v>20.592942839196279</c:v>
                </c:pt>
                <c:pt idx="1891">
                  <c:v>19.800906576150268</c:v>
                </c:pt>
                <c:pt idx="1892">
                  <c:v>19.008870313104257</c:v>
                </c:pt>
                <c:pt idx="1893">
                  <c:v>19.008870313104257</c:v>
                </c:pt>
                <c:pt idx="1894">
                  <c:v>18.216834050058246</c:v>
                </c:pt>
                <c:pt idx="1895">
                  <c:v>17.424797787012235</c:v>
                </c:pt>
                <c:pt idx="1896">
                  <c:v>16.632761523966224</c:v>
                </c:pt>
                <c:pt idx="1897">
                  <c:v>15.840725260920216</c:v>
                </c:pt>
                <c:pt idx="1898">
                  <c:v>15.048688997874205</c:v>
                </c:pt>
                <c:pt idx="1899">
                  <c:v>14.256652734828194</c:v>
                </c:pt>
                <c:pt idx="1900">
                  <c:v>14.256652734828194</c:v>
                </c:pt>
                <c:pt idx="1901">
                  <c:v>12.672580208736171</c:v>
                </c:pt>
                <c:pt idx="1902">
                  <c:v>12.672580208736171</c:v>
                </c:pt>
                <c:pt idx="1903">
                  <c:v>11.880543945690158</c:v>
                </c:pt>
                <c:pt idx="1904">
                  <c:v>11.088507682644151</c:v>
                </c:pt>
                <c:pt idx="1905">
                  <c:v>10.29647141959814</c:v>
                </c:pt>
                <c:pt idx="1906">
                  <c:v>9.5044351565521286</c:v>
                </c:pt>
                <c:pt idx="1907">
                  <c:v>8.7123988935061174</c:v>
                </c:pt>
                <c:pt idx="1908">
                  <c:v>7.920362630460108</c:v>
                </c:pt>
                <c:pt idx="1909">
                  <c:v>7.920362630460108</c:v>
                </c:pt>
                <c:pt idx="1910">
                  <c:v>6.3362901043680857</c:v>
                </c:pt>
                <c:pt idx="1911">
                  <c:v>6.3362901043680857</c:v>
                </c:pt>
                <c:pt idx="1912">
                  <c:v>5.5442538413220754</c:v>
                </c:pt>
                <c:pt idx="1913">
                  <c:v>4.7522175782760643</c:v>
                </c:pt>
                <c:pt idx="1914">
                  <c:v>3.960181315230054</c:v>
                </c:pt>
                <c:pt idx="1915">
                  <c:v>3.1681450521840429</c:v>
                </c:pt>
                <c:pt idx="1916">
                  <c:v>2.3761087891380321</c:v>
                </c:pt>
                <c:pt idx="1917">
                  <c:v>2.3761087891380321</c:v>
                </c:pt>
                <c:pt idx="1918">
                  <c:v>1.5840725260920214</c:v>
                </c:pt>
                <c:pt idx="1919">
                  <c:v>0.79203626304601071</c:v>
                </c:pt>
                <c:pt idx="1920">
                  <c:v>0</c:v>
                </c:pt>
                <c:pt idx="1921">
                  <c:v>-0.79203626304601071</c:v>
                </c:pt>
                <c:pt idx="1922">
                  <c:v>-0.79203626304601071</c:v>
                </c:pt>
                <c:pt idx="1923">
                  <c:v>-1.5840725260920214</c:v>
                </c:pt>
                <c:pt idx="1924">
                  <c:v>-2.3761087891380321</c:v>
                </c:pt>
                <c:pt idx="1925">
                  <c:v>-3.1681450521840429</c:v>
                </c:pt>
                <c:pt idx="1926">
                  <c:v>-3.1681450521840429</c:v>
                </c:pt>
                <c:pt idx="1927">
                  <c:v>-3.1681450521840429</c:v>
                </c:pt>
                <c:pt idx="1928">
                  <c:v>-3.1681450521840429</c:v>
                </c:pt>
                <c:pt idx="1929">
                  <c:v>-3.960181315230054</c:v>
                </c:pt>
                <c:pt idx="1930">
                  <c:v>-3.960181315230054</c:v>
                </c:pt>
                <c:pt idx="1931">
                  <c:v>-3.960181315230054</c:v>
                </c:pt>
                <c:pt idx="1932">
                  <c:v>-3.960181315230054</c:v>
                </c:pt>
                <c:pt idx="1933">
                  <c:v>-3.960181315230054</c:v>
                </c:pt>
                <c:pt idx="1934">
                  <c:v>-3.960181315230054</c:v>
                </c:pt>
                <c:pt idx="1935">
                  <c:v>-3.960181315230054</c:v>
                </c:pt>
                <c:pt idx="1936">
                  <c:v>-3.1681450521840429</c:v>
                </c:pt>
                <c:pt idx="1937">
                  <c:v>-3.960181315230054</c:v>
                </c:pt>
                <c:pt idx="1938">
                  <c:v>-3.960181315230054</c:v>
                </c:pt>
                <c:pt idx="1939">
                  <c:v>-3.1681450521840429</c:v>
                </c:pt>
                <c:pt idx="1940">
                  <c:v>-3.960181315230054</c:v>
                </c:pt>
                <c:pt idx="1941">
                  <c:v>-3.960181315230054</c:v>
                </c:pt>
                <c:pt idx="1942">
                  <c:v>-3.1681450521840429</c:v>
                </c:pt>
                <c:pt idx="1943">
                  <c:v>-3.960181315230054</c:v>
                </c:pt>
                <c:pt idx="1944">
                  <c:v>-3.960181315230054</c:v>
                </c:pt>
                <c:pt idx="1945">
                  <c:v>-3.960181315230054</c:v>
                </c:pt>
                <c:pt idx="1946">
                  <c:v>-3.960181315230054</c:v>
                </c:pt>
                <c:pt idx="1947">
                  <c:v>-3.960181315230054</c:v>
                </c:pt>
                <c:pt idx="1948">
                  <c:v>-3.960181315230054</c:v>
                </c:pt>
                <c:pt idx="1949">
                  <c:v>-3.960181315230054</c:v>
                </c:pt>
                <c:pt idx="1950">
                  <c:v>-3.960181315230054</c:v>
                </c:pt>
                <c:pt idx="1951">
                  <c:v>-4.7522175782760643</c:v>
                </c:pt>
                <c:pt idx="1952">
                  <c:v>-4.7522175782760643</c:v>
                </c:pt>
                <c:pt idx="1953">
                  <c:v>-4.7522175782760643</c:v>
                </c:pt>
                <c:pt idx="1954">
                  <c:v>-4.7522175782760643</c:v>
                </c:pt>
                <c:pt idx="1955">
                  <c:v>-4.7522175782760643</c:v>
                </c:pt>
                <c:pt idx="1956">
                  <c:v>-4.7522175782760643</c:v>
                </c:pt>
                <c:pt idx="1957">
                  <c:v>-5.5442538413220754</c:v>
                </c:pt>
                <c:pt idx="1958">
                  <c:v>-5.5442538413220754</c:v>
                </c:pt>
                <c:pt idx="1959">
                  <c:v>-5.5442538413220754</c:v>
                </c:pt>
                <c:pt idx="1960">
                  <c:v>-5.5442538413220754</c:v>
                </c:pt>
                <c:pt idx="1961">
                  <c:v>-5.5442538413220754</c:v>
                </c:pt>
                <c:pt idx="1962">
                  <c:v>-6.3362901043680857</c:v>
                </c:pt>
                <c:pt idx="1963">
                  <c:v>-6.3362901043680857</c:v>
                </c:pt>
                <c:pt idx="1964">
                  <c:v>-7.1283263674140969</c:v>
                </c:pt>
                <c:pt idx="1965">
                  <c:v>-7.1283263674140969</c:v>
                </c:pt>
                <c:pt idx="1966">
                  <c:v>-7.1283263674140969</c:v>
                </c:pt>
                <c:pt idx="1967">
                  <c:v>-7.920362630460108</c:v>
                </c:pt>
                <c:pt idx="1968">
                  <c:v>-7.920362630460108</c:v>
                </c:pt>
                <c:pt idx="1969">
                  <c:v>-8.7123988935061174</c:v>
                </c:pt>
                <c:pt idx="1970">
                  <c:v>-8.7123988935061174</c:v>
                </c:pt>
                <c:pt idx="1971">
                  <c:v>-10.29647141959814</c:v>
                </c:pt>
                <c:pt idx="1972">
                  <c:v>-10.29647141959814</c:v>
                </c:pt>
                <c:pt idx="1973">
                  <c:v>-11.088507682644151</c:v>
                </c:pt>
                <c:pt idx="1974">
                  <c:v>-12.672580208736171</c:v>
                </c:pt>
                <c:pt idx="1975">
                  <c:v>-14.256652734828194</c:v>
                </c:pt>
                <c:pt idx="1976">
                  <c:v>-16.632761523966224</c:v>
                </c:pt>
                <c:pt idx="1977">
                  <c:v>-21.384979102242291</c:v>
                </c:pt>
                <c:pt idx="1978">
                  <c:v>-34.057559310978462</c:v>
                </c:pt>
                <c:pt idx="1979">
                  <c:v>-52.274393361036708</c:v>
                </c:pt>
                <c:pt idx="1980">
                  <c:v>-53.066429624082723</c:v>
                </c:pt>
                <c:pt idx="1981">
                  <c:v>-53.066429624082723</c:v>
                </c:pt>
                <c:pt idx="1982">
                  <c:v>-53.85846588712873</c:v>
                </c:pt>
                <c:pt idx="1983">
                  <c:v>-53.85846588712873</c:v>
                </c:pt>
                <c:pt idx="1984">
                  <c:v>-53.85846588712873</c:v>
                </c:pt>
                <c:pt idx="1985">
                  <c:v>-54.650502150174731</c:v>
                </c:pt>
                <c:pt idx="1986">
                  <c:v>-54.650502150174731</c:v>
                </c:pt>
                <c:pt idx="1987">
                  <c:v>-54.650502150174731</c:v>
                </c:pt>
                <c:pt idx="1988">
                  <c:v>-55.442538413220738</c:v>
                </c:pt>
                <c:pt idx="1989">
                  <c:v>-54.650502150174731</c:v>
                </c:pt>
                <c:pt idx="1990">
                  <c:v>-54.650502150174731</c:v>
                </c:pt>
                <c:pt idx="1991">
                  <c:v>-54.650502150174731</c:v>
                </c:pt>
                <c:pt idx="1992">
                  <c:v>-55.442538413220738</c:v>
                </c:pt>
                <c:pt idx="1993">
                  <c:v>-55.442538413220738</c:v>
                </c:pt>
                <c:pt idx="1994">
                  <c:v>-56.234574676266753</c:v>
                </c:pt>
                <c:pt idx="1995">
                  <c:v>-56.234574676266753</c:v>
                </c:pt>
                <c:pt idx="1996">
                  <c:v>-56.234574676266753</c:v>
                </c:pt>
                <c:pt idx="1997">
                  <c:v>-56.234574676266753</c:v>
                </c:pt>
                <c:pt idx="1998">
                  <c:v>-56.234574676266753</c:v>
                </c:pt>
                <c:pt idx="1999">
                  <c:v>-57.026610939312775</c:v>
                </c:pt>
                <c:pt idx="2000">
                  <c:v>-57.026610939312775</c:v>
                </c:pt>
                <c:pt idx="2001">
                  <c:v>-57.026610939312775</c:v>
                </c:pt>
                <c:pt idx="2002">
                  <c:v>-57.026610939312775</c:v>
                </c:pt>
                <c:pt idx="2003">
                  <c:v>-57.026610939312775</c:v>
                </c:pt>
                <c:pt idx="2004">
                  <c:v>-57.818647202358783</c:v>
                </c:pt>
                <c:pt idx="2005">
                  <c:v>-57.818647202358783</c:v>
                </c:pt>
                <c:pt idx="2006">
                  <c:v>-57.026610939312775</c:v>
                </c:pt>
                <c:pt idx="2007">
                  <c:v>-57.818647202358783</c:v>
                </c:pt>
                <c:pt idx="2008">
                  <c:v>-57.818647202358783</c:v>
                </c:pt>
                <c:pt idx="2009">
                  <c:v>-57.818647202358783</c:v>
                </c:pt>
                <c:pt idx="2010">
                  <c:v>-57.818647202358783</c:v>
                </c:pt>
                <c:pt idx="2011">
                  <c:v>-57.818647202358783</c:v>
                </c:pt>
                <c:pt idx="2012">
                  <c:v>-57.818647202358783</c:v>
                </c:pt>
                <c:pt idx="2013">
                  <c:v>-57.818647202358783</c:v>
                </c:pt>
                <c:pt idx="2014">
                  <c:v>-58.610683465404783</c:v>
                </c:pt>
                <c:pt idx="2015">
                  <c:v>-58.610683465404783</c:v>
                </c:pt>
                <c:pt idx="2016">
                  <c:v>-58.610683465404783</c:v>
                </c:pt>
                <c:pt idx="2017">
                  <c:v>-58.610683465404783</c:v>
                </c:pt>
                <c:pt idx="2018">
                  <c:v>-58.610683465404783</c:v>
                </c:pt>
                <c:pt idx="2019">
                  <c:v>-58.610683465404783</c:v>
                </c:pt>
                <c:pt idx="2020">
                  <c:v>-59.402719728450805</c:v>
                </c:pt>
                <c:pt idx="2021">
                  <c:v>-58.610683465404783</c:v>
                </c:pt>
                <c:pt idx="2022">
                  <c:v>-58.610683465404783</c:v>
                </c:pt>
                <c:pt idx="2023">
                  <c:v>-58.610683465404783</c:v>
                </c:pt>
                <c:pt idx="2024">
                  <c:v>-58.610683465404783</c:v>
                </c:pt>
                <c:pt idx="2025">
                  <c:v>-58.610683465404783</c:v>
                </c:pt>
                <c:pt idx="2026">
                  <c:v>-58.610683465404783</c:v>
                </c:pt>
                <c:pt idx="2027">
                  <c:v>-58.610683465404783</c:v>
                </c:pt>
                <c:pt idx="2028">
                  <c:v>-58.610683465404783</c:v>
                </c:pt>
                <c:pt idx="2029">
                  <c:v>-58.610683465404783</c:v>
                </c:pt>
                <c:pt idx="2030">
                  <c:v>-59.402719728450805</c:v>
                </c:pt>
                <c:pt idx="2031">
                  <c:v>-58.610683465404783</c:v>
                </c:pt>
                <c:pt idx="2032">
                  <c:v>-58.610683465404783</c:v>
                </c:pt>
                <c:pt idx="2033">
                  <c:v>-58.610683465404783</c:v>
                </c:pt>
                <c:pt idx="2034">
                  <c:v>-58.610683465404783</c:v>
                </c:pt>
                <c:pt idx="2035">
                  <c:v>-58.610683465404783</c:v>
                </c:pt>
                <c:pt idx="2036">
                  <c:v>-57.818647202358783</c:v>
                </c:pt>
                <c:pt idx="2037">
                  <c:v>-57.818647202358783</c:v>
                </c:pt>
                <c:pt idx="2038">
                  <c:v>-57.818647202358783</c:v>
                </c:pt>
                <c:pt idx="2039">
                  <c:v>-57.818647202358783</c:v>
                </c:pt>
                <c:pt idx="2040">
                  <c:v>-57.818647202358783</c:v>
                </c:pt>
                <c:pt idx="2041">
                  <c:v>-57.818647202358783</c:v>
                </c:pt>
                <c:pt idx="2042">
                  <c:v>-57.818647202358783</c:v>
                </c:pt>
                <c:pt idx="2043">
                  <c:v>-57.026610939312775</c:v>
                </c:pt>
                <c:pt idx="2044">
                  <c:v>-57.026610939312775</c:v>
                </c:pt>
                <c:pt idx="2045">
                  <c:v>-57.026610939312775</c:v>
                </c:pt>
                <c:pt idx="2046">
                  <c:v>-56.234574676266753</c:v>
                </c:pt>
                <c:pt idx="2047">
                  <c:v>-57.026610939312775</c:v>
                </c:pt>
                <c:pt idx="2048">
                  <c:v>-56.234574676266753</c:v>
                </c:pt>
                <c:pt idx="2049">
                  <c:v>-56.234574676266753</c:v>
                </c:pt>
                <c:pt idx="2050">
                  <c:v>-56.234574676266753</c:v>
                </c:pt>
                <c:pt idx="2051">
                  <c:v>-55.442538413220738</c:v>
                </c:pt>
                <c:pt idx="2052">
                  <c:v>-55.442538413220738</c:v>
                </c:pt>
                <c:pt idx="2053">
                  <c:v>-55.442538413220738</c:v>
                </c:pt>
                <c:pt idx="2054">
                  <c:v>-55.442538413220738</c:v>
                </c:pt>
                <c:pt idx="2055">
                  <c:v>-54.650502150174731</c:v>
                </c:pt>
                <c:pt idx="2056">
                  <c:v>-54.650502150174731</c:v>
                </c:pt>
                <c:pt idx="2057">
                  <c:v>-54.650502150174731</c:v>
                </c:pt>
                <c:pt idx="2058">
                  <c:v>-53.85846588712873</c:v>
                </c:pt>
                <c:pt idx="2059">
                  <c:v>-53.85846588712873</c:v>
                </c:pt>
                <c:pt idx="2060">
                  <c:v>-53.066429624082723</c:v>
                </c:pt>
                <c:pt idx="2061">
                  <c:v>-53.066429624082723</c:v>
                </c:pt>
                <c:pt idx="2062">
                  <c:v>-53.066429624082723</c:v>
                </c:pt>
                <c:pt idx="2063">
                  <c:v>-53.066429624082723</c:v>
                </c:pt>
                <c:pt idx="2064">
                  <c:v>-52.274393361036708</c:v>
                </c:pt>
                <c:pt idx="2065">
                  <c:v>-52.274393361036708</c:v>
                </c:pt>
                <c:pt idx="2066">
                  <c:v>-51.4823570979907</c:v>
                </c:pt>
                <c:pt idx="2067">
                  <c:v>-51.4823570979907</c:v>
                </c:pt>
                <c:pt idx="2068">
                  <c:v>-50.690320834944686</c:v>
                </c:pt>
                <c:pt idx="2069">
                  <c:v>-50.690320834944686</c:v>
                </c:pt>
                <c:pt idx="2070">
                  <c:v>-49.898284571898678</c:v>
                </c:pt>
                <c:pt idx="2071">
                  <c:v>-49.898284571898678</c:v>
                </c:pt>
                <c:pt idx="2072">
                  <c:v>-49.106248308852663</c:v>
                </c:pt>
                <c:pt idx="2073">
                  <c:v>-49.106248308852663</c:v>
                </c:pt>
                <c:pt idx="2074">
                  <c:v>-49.106248308852663</c:v>
                </c:pt>
                <c:pt idx="2075">
                  <c:v>-48.314212045806656</c:v>
                </c:pt>
                <c:pt idx="2076">
                  <c:v>-47.522175782760634</c:v>
                </c:pt>
                <c:pt idx="2077">
                  <c:v>-47.522175782760634</c:v>
                </c:pt>
                <c:pt idx="2078">
                  <c:v>-46.730139519714633</c:v>
                </c:pt>
                <c:pt idx="2079">
                  <c:v>-46.730139519714633</c:v>
                </c:pt>
                <c:pt idx="2080">
                  <c:v>-46.730139519714633</c:v>
                </c:pt>
                <c:pt idx="2081">
                  <c:v>-45.938103256668612</c:v>
                </c:pt>
                <c:pt idx="2082">
                  <c:v>-45.146066993622611</c:v>
                </c:pt>
                <c:pt idx="2083">
                  <c:v>-45.146066993622611</c:v>
                </c:pt>
                <c:pt idx="2084">
                  <c:v>-44.354030730576604</c:v>
                </c:pt>
                <c:pt idx="2085">
                  <c:v>-44.354030730576604</c:v>
                </c:pt>
                <c:pt idx="2086">
                  <c:v>-43.561994467530589</c:v>
                </c:pt>
                <c:pt idx="2087">
                  <c:v>-42.769958204484581</c:v>
                </c:pt>
                <c:pt idx="2088">
                  <c:v>-42.769958204484581</c:v>
                </c:pt>
                <c:pt idx="2089">
                  <c:v>-41.977921941438566</c:v>
                </c:pt>
                <c:pt idx="2090">
                  <c:v>-41.185885678392559</c:v>
                </c:pt>
                <c:pt idx="2091">
                  <c:v>-41.185885678392559</c:v>
                </c:pt>
                <c:pt idx="2092">
                  <c:v>-40.393849415346544</c:v>
                </c:pt>
                <c:pt idx="2093">
                  <c:v>-40.393849415346544</c:v>
                </c:pt>
                <c:pt idx="2094">
                  <c:v>-39.601813152300537</c:v>
                </c:pt>
                <c:pt idx="2095">
                  <c:v>-38.809776889254522</c:v>
                </c:pt>
                <c:pt idx="2096">
                  <c:v>-38.809776889254522</c:v>
                </c:pt>
                <c:pt idx="2097">
                  <c:v>-38.017740626208514</c:v>
                </c:pt>
                <c:pt idx="2098">
                  <c:v>-37.2257043631625</c:v>
                </c:pt>
                <c:pt idx="2099">
                  <c:v>-36.433668100116492</c:v>
                </c:pt>
                <c:pt idx="2100">
                  <c:v>-36.433668100116492</c:v>
                </c:pt>
                <c:pt idx="2101">
                  <c:v>-35.641631837070484</c:v>
                </c:pt>
                <c:pt idx="2102">
                  <c:v>-35.641631837070484</c:v>
                </c:pt>
                <c:pt idx="2103">
                  <c:v>-34.057559310978462</c:v>
                </c:pt>
                <c:pt idx="2104">
                  <c:v>-34.057559310978462</c:v>
                </c:pt>
                <c:pt idx="2105">
                  <c:v>-33.265523047932447</c:v>
                </c:pt>
                <c:pt idx="2106">
                  <c:v>-32.47348678488644</c:v>
                </c:pt>
                <c:pt idx="2107">
                  <c:v>-32.47348678488644</c:v>
                </c:pt>
                <c:pt idx="2108">
                  <c:v>-31.681450521840432</c:v>
                </c:pt>
                <c:pt idx="2109">
                  <c:v>-30.889414258794414</c:v>
                </c:pt>
                <c:pt idx="2110">
                  <c:v>-30.889414258794414</c:v>
                </c:pt>
                <c:pt idx="2111">
                  <c:v>-30.09737799574841</c:v>
                </c:pt>
                <c:pt idx="2112">
                  <c:v>-29.305341732702392</c:v>
                </c:pt>
                <c:pt idx="2113">
                  <c:v>-29.305341732702392</c:v>
                </c:pt>
                <c:pt idx="2114">
                  <c:v>-27.721269206610369</c:v>
                </c:pt>
                <c:pt idx="2115">
                  <c:v>-27.721269206610369</c:v>
                </c:pt>
                <c:pt idx="2116">
                  <c:v>-26.137196680518354</c:v>
                </c:pt>
                <c:pt idx="2117">
                  <c:v>-26.137196680518354</c:v>
                </c:pt>
                <c:pt idx="2118">
                  <c:v>-25.345160417472343</c:v>
                </c:pt>
                <c:pt idx="2119">
                  <c:v>-24.553124154426332</c:v>
                </c:pt>
                <c:pt idx="2120">
                  <c:v>-24.553124154426332</c:v>
                </c:pt>
                <c:pt idx="2121">
                  <c:v>-22.969051628334306</c:v>
                </c:pt>
                <c:pt idx="2122">
                  <c:v>-22.969051628334306</c:v>
                </c:pt>
                <c:pt idx="2123">
                  <c:v>-22.177015365288302</c:v>
                </c:pt>
                <c:pt idx="2124">
                  <c:v>-21.384979102242291</c:v>
                </c:pt>
                <c:pt idx="2125">
                  <c:v>-20.592942839196279</c:v>
                </c:pt>
                <c:pt idx="2126">
                  <c:v>-19.800906576150268</c:v>
                </c:pt>
                <c:pt idx="2127">
                  <c:v>-19.800906576150268</c:v>
                </c:pt>
                <c:pt idx="2128">
                  <c:v>-18.216834050058246</c:v>
                </c:pt>
                <c:pt idx="2129">
                  <c:v>-18.216834050058246</c:v>
                </c:pt>
                <c:pt idx="2130">
                  <c:v>-17.424797787012235</c:v>
                </c:pt>
                <c:pt idx="2131">
                  <c:v>-16.632761523966224</c:v>
                </c:pt>
                <c:pt idx="2132">
                  <c:v>-15.840725260920216</c:v>
                </c:pt>
                <c:pt idx="2133">
                  <c:v>-15.048688997874205</c:v>
                </c:pt>
                <c:pt idx="2134">
                  <c:v>-15.048688997874205</c:v>
                </c:pt>
                <c:pt idx="2135">
                  <c:v>-13.464616471782183</c:v>
                </c:pt>
                <c:pt idx="2136">
                  <c:v>-13.464616471782183</c:v>
                </c:pt>
                <c:pt idx="2137">
                  <c:v>-12.672580208736171</c:v>
                </c:pt>
                <c:pt idx="2138">
                  <c:v>-11.880543945690158</c:v>
                </c:pt>
                <c:pt idx="2139">
                  <c:v>-11.088507682644151</c:v>
                </c:pt>
                <c:pt idx="2140">
                  <c:v>-11.088507682644151</c:v>
                </c:pt>
                <c:pt idx="2141">
                  <c:v>-9.5044351565521286</c:v>
                </c:pt>
                <c:pt idx="2142">
                  <c:v>-8.7123988935061174</c:v>
                </c:pt>
                <c:pt idx="2143">
                  <c:v>-8.7123988935061174</c:v>
                </c:pt>
                <c:pt idx="2144">
                  <c:v>-7.1283263674140969</c:v>
                </c:pt>
                <c:pt idx="2145">
                  <c:v>-6.3362901043680857</c:v>
                </c:pt>
                <c:pt idx="2146">
                  <c:v>-5.5442538413220754</c:v>
                </c:pt>
                <c:pt idx="2147">
                  <c:v>-5.5442538413220754</c:v>
                </c:pt>
                <c:pt idx="2148">
                  <c:v>-4.7522175782760643</c:v>
                </c:pt>
                <c:pt idx="2149">
                  <c:v>-3.960181315230054</c:v>
                </c:pt>
                <c:pt idx="2150">
                  <c:v>-3.1681450521840429</c:v>
                </c:pt>
                <c:pt idx="2151">
                  <c:v>-3.1681450521840429</c:v>
                </c:pt>
                <c:pt idx="2152">
                  <c:v>-1.5840725260920214</c:v>
                </c:pt>
                <c:pt idx="2153">
                  <c:v>-1.5840725260920214</c:v>
                </c:pt>
                <c:pt idx="2154">
                  <c:v>-0.79203626304601071</c:v>
                </c:pt>
                <c:pt idx="2155">
                  <c:v>0</c:v>
                </c:pt>
                <c:pt idx="2156">
                  <c:v>0.79203626304601071</c:v>
                </c:pt>
                <c:pt idx="2157">
                  <c:v>1.5840725260920214</c:v>
                </c:pt>
                <c:pt idx="2158">
                  <c:v>1.5840725260920214</c:v>
                </c:pt>
                <c:pt idx="2159">
                  <c:v>2.3761087891380321</c:v>
                </c:pt>
                <c:pt idx="2160">
                  <c:v>3.1681450521840429</c:v>
                </c:pt>
                <c:pt idx="2161">
                  <c:v>3.1681450521840429</c:v>
                </c:pt>
                <c:pt idx="2162">
                  <c:v>3.960181315230054</c:v>
                </c:pt>
                <c:pt idx="2163">
                  <c:v>3.960181315230054</c:v>
                </c:pt>
                <c:pt idx="2164">
                  <c:v>3.960181315230054</c:v>
                </c:pt>
                <c:pt idx="2165">
                  <c:v>3.960181315230054</c:v>
                </c:pt>
                <c:pt idx="2166">
                  <c:v>3.960181315230054</c:v>
                </c:pt>
                <c:pt idx="2167">
                  <c:v>3.960181315230054</c:v>
                </c:pt>
                <c:pt idx="2168">
                  <c:v>3.960181315230054</c:v>
                </c:pt>
                <c:pt idx="2169">
                  <c:v>3.960181315230054</c:v>
                </c:pt>
                <c:pt idx="2170">
                  <c:v>3.960181315230054</c:v>
                </c:pt>
                <c:pt idx="2171">
                  <c:v>3.960181315230054</c:v>
                </c:pt>
                <c:pt idx="2172">
                  <c:v>3.960181315230054</c:v>
                </c:pt>
                <c:pt idx="2173">
                  <c:v>3.960181315230054</c:v>
                </c:pt>
                <c:pt idx="2174">
                  <c:v>3.1681450521840429</c:v>
                </c:pt>
                <c:pt idx="2175">
                  <c:v>4.7522175782760643</c:v>
                </c:pt>
                <c:pt idx="2176">
                  <c:v>3.960181315230054</c:v>
                </c:pt>
                <c:pt idx="2177">
                  <c:v>3.960181315230054</c:v>
                </c:pt>
                <c:pt idx="2178">
                  <c:v>3.960181315230054</c:v>
                </c:pt>
                <c:pt idx="2179">
                  <c:v>3.960181315230054</c:v>
                </c:pt>
                <c:pt idx="2180">
                  <c:v>3.960181315230054</c:v>
                </c:pt>
                <c:pt idx="2181">
                  <c:v>4.7522175782760643</c:v>
                </c:pt>
                <c:pt idx="2182">
                  <c:v>4.7522175782760643</c:v>
                </c:pt>
                <c:pt idx="2183">
                  <c:v>4.7522175782760643</c:v>
                </c:pt>
                <c:pt idx="2184">
                  <c:v>4.7522175782760643</c:v>
                </c:pt>
                <c:pt idx="2185">
                  <c:v>4.7522175782760643</c:v>
                </c:pt>
                <c:pt idx="2186">
                  <c:v>4.7522175782760643</c:v>
                </c:pt>
                <c:pt idx="2187">
                  <c:v>4.7522175782760643</c:v>
                </c:pt>
                <c:pt idx="2188">
                  <c:v>5.5442538413220754</c:v>
                </c:pt>
                <c:pt idx="2189">
                  <c:v>4.7522175782760643</c:v>
                </c:pt>
                <c:pt idx="2190">
                  <c:v>4.7522175782760643</c:v>
                </c:pt>
                <c:pt idx="2191">
                  <c:v>5.5442538413220754</c:v>
                </c:pt>
                <c:pt idx="2192">
                  <c:v>5.5442538413220754</c:v>
                </c:pt>
                <c:pt idx="2193">
                  <c:v>5.5442538413220754</c:v>
                </c:pt>
                <c:pt idx="2194">
                  <c:v>5.5442538413220754</c:v>
                </c:pt>
                <c:pt idx="2195">
                  <c:v>6.3362901043680857</c:v>
                </c:pt>
                <c:pt idx="2196">
                  <c:v>6.3362901043680857</c:v>
                </c:pt>
                <c:pt idx="2197">
                  <c:v>6.3362901043680857</c:v>
                </c:pt>
                <c:pt idx="2198">
                  <c:v>6.3362901043680857</c:v>
                </c:pt>
                <c:pt idx="2199">
                  <c:v>7.920362630460108</c:v>
                </c:pt>
                <c:pt idx="2200">
                  <c:v>7.1283263674140969</c:v>
                </c:pt>
                <c:pt idx="2201">
                  <c:v>7.1283263674140969</c:v>
                </c:pt>
                <c:pt idx="2202">
                  <c:v>7.920362630460108</c:v>
                </c:pt>
                <c:pt idx="2203">
                  <c:v>7.920362630460108</c:v>
                </c:pt>
                <c:pt idx="2204">
                  <c:v>8.7123988935061174</c:v>
                </c:pt>
                <c:pt idx="2205">
                  <c:v>8.7123988935061174</c:v>
                </c:pt>
                <c:pt idx="2206">
                  <c:v>9.5044351565521286</c:v>
                </c:pt>
                <c:pt idx="2207">
                  <c:v>10.29647141959814</c:v>
                </c:pt>
                <c:pt idx="2208">
                  <c:v>11.088507682644151</c:v>
                </c:pt>
                <c:pt idx="2209">
                  <c:v>12.672580208736171</c:v>
                </c:pt>
                <c:pt idx="2210">
                  <c:v>12.672580208736171</c:v>
                </c:pt>
                <c:pt idx="2211">
                  <c:v>15.840725260920216</c:v>
                </c:pt>
                <c:pt idx="2212">
                  <c:v>19.008870313104257</c:v>
                </c:pt>
                <c:pt idx="2213">
                  <c:v>26.137196680518354</c:v>
                </c:pt>
                <c:pt idx="2214">
                  <c:v>49.106248308852663</c:v>
                </c:pt>
                <c:pt idx="2215">
                  <c:v>53.066429624082723</c:v>
                </c:pt>
                <c:pt idx="2216">
                  <c:v>53.85846588712873</c:v>
                </c:pt>
                <c:pt idx="2217">
                  <c:v>53.85846588712873</c:v>
                </c:pt>
                <c:pt idx="2218">
                  <c:v>53.85846588712873</c:v>
                </c:pt>
                <c:pt idx="2219">
                  <c:v>53.85846588712873</c:v>
                </c:pt>
                <c:pt idx="2220">
                  <c:v>53.85846588712873</c:v>
                </c:pt>
                <c:pt idx="2221">
                  <c:v>54.650502150174731</c:v>
                </c:pt>
                <c:pt idx="2222">
                  <c:v>55.442538413220738</c:v>
                </c:pt>
                <c:pt idx="2223">
                  <c:v>54.650502150174731</c:v>
                </c:pt>
                <c:pt idx="2224">
                  <c:v>55.442538413220738</c:v>
                </c:pt>
                <c:pt idx="2225">
                  <c:v>55.442538413220738</c:v>
                </c:pt>
                <c:pt idx="2226">
                  <c:v>55.442538413220738</c:v>
                </c:pt>
                <c:pt idx="2227">
                  <c:v>55.442538413220738</c:v>
                </c:pt>
                <c:pt idx="2228">
                  <c:v>56.234574676266753</c:v>
                </c:pt>
                <c:pt idx="2229">
                  <c:v>56.234574676266753</c:v>
                </c:pt>
                <c:pt idx="2230">
                  <c:v>56.234574676266753</c:v>
                </c:pt>
                <c:pt idx="2231">
                  <c:v>56.234574676266753</c:v>
                </c:pt>
                <c:pt idx="2232">
                  <c:v>57.026610939312775</c:v>
                </c:pt>
                <c:pt idx="2233">
                  <c:v>57.026610939312775</c:v>
                </c:pt>
                <c:pt idx="2234">
                  <c:v>57.026610939312775</c:v>
                </c:pt>
                <c:pt idx="2235">
                  <c:v>57.026610939312775</c:v>
                </c:pt>
                <c:pt idx="2236">
                  <c:v>57.026610939312775</c:v>
                </c:pt>
                <c:pt idx="2237">
                  <c:v>57.026610939312775</c:v>
                </c:pt>
                <c:pt idx="2238">
                  <c:v>57.026610939312775</c:v>
                </c:pt>
                <c:pt idx="2239">
                  <c:v>57.026610939312775</c:v>
                </c:pt>
                <c:pt idx="2240">
                  <c:v>57.818647202358783</c:v>
                </c:pt>
                <c:pt idx="2241">
                  <c:v>57.026610939312775</c:v>
                </c:pt>
                <c:pt idx="2242">
                  <c:v>57.818647202358783</c:v>
                </c:pt>
                <c:pt idx="2243">
                  <c:v>57.818647202358783</c:v>
                </c:pt>
                <c:pt idx="2244">
                  <c:v>58.610683465404783</c:v>
                </c:pt>
                <c:pt idx="2245">
                  <c:v>58.610683465404783</c:v>
                </c:pt>
                <c:pt idx="2246">
                  <c:v>58.610683465404783</c:v>
                </c:pt>
                <c:pt idx="2247">
                  <c:v>58.610683465404783</c:v>
                </c:pt>
                <c:pt idx="2248">
                  <c:v>57.818647202358783</c:v>
                </c:pt>
                <c:pt idx="2249">
                  <c:v>58.610683465404783</c:v>
                </c:pt>
                <c:pt idx="2250">
                  <c:v>58.610683465404783</c:v>
                </c:pt>
                <c:pt idx="2251">
                  <c:v>58.610683465404783</c:v>
                </c:pt>
                <c:pt idx="2252">
                  <c:v>58.610683465404783</c:v>
                </c:pt>
                <c:pt idx="2253">
                  <c:v>58.610683465404783</c:v>
                </c:pt>
                <c:pt idx="2254">
                  <c:v>58.610683465404783</c:v>
                </c:pt>
                <c:pt idx="2255">
                  <c:v>58.610683465404783</c:v>
                </c:pt>
                <c:pt idx="2256">
                  <c:v>58.610683465404783</c:v>
                </c:pt>
                <c:pt idx="2257">
                  <c:v>58.610683465404783</c:v>
                </c:pt>
                <c:pt idx="2258">
                  <c:v>58.610683465404783</c:v>
                </c:pt>
                <c:pt idx="2259">
                  <c:v>59.402719728450805</c:v>
                </c:pt>
                <c:pt idx="2260">
                  <c:v>58.610683465404783</c:v>
                </c:pt>
                <c:pt idx="2261">
                  <c:v>58.610683465404783</c:v>
                </c:pt>
                <c:pt idx="2262">
                  <c:v>58.610683465404783</c:v>
                </c:pt>
                <c:pt idx="2263">
                  <c:v>59.402719728450805</c:v>
                </c:pt>
                <c:pt idx="2264">
                  <c:v>58.610683465404783</c:v>
                </c:pt>
                <c:pt idx="2265">
                  <c:v>58.610683465404783</c:v>
                </c:pt>
                <c:pt idx="2266">
                  <c:v>58.610683465404783</c:v>
                </c:pt>
                <c:pt idx="2267">
                  <c:v>59.402719728450805</c:v>
                </c:pt>
                <c:pt idx="2268">
                  <c:v>58.610683465404783</c:v>
                </c:pt>
                <c:pt idx="2269">
                  <c:v>58.610683465404783</c:v>
                </c:pt>
                <c:pt idx="2270">
                  <c:v>58.610683465404783</c:v>
                </c:pt>
                <c:pt idx="2271">
                  <c:v>58.610683465404783</c:v>
                </c:pt>
                <c:pt idx="2272">
                  <c:v>58.610683465404783</c:v>
                </c:pt>
                <c:pt idx="2273">
                  <c:v>57.818647202358783</c:v>
                </c:pt>
                <c:pt idx="2274">
                  <c:v>57.818647202358783</c:v>
                </c:pt>
                <c:pt idx="2275">
                  <c:v>57.818647202358783</c:v>
                </c:pt>
                <c:pt idx="2276">
                  <c:v>57.818647202358783</c:v>
                </c:pt>
                <c:pt idx="2277">
                  <c:v>57.818647202358783</c:v>
                </c:pt>
                <c:pt idx="2278">
                  <c:v>57.818647202358783</c:v>
                </c:pt>
                <c:pt idx="2279">
                  <c:v>57.026610939312775</c:v>
                </c:pt>
                <c:pt idx="2280">
                  <c:v>57.026610939312775</c:v>
                </c:pt>
                <c:pt idx="2281">
                  <c:v>57.026610939312775</c:v>
                </c:pt>
                <c:pt idx="2282">
                  <c:v>57.026610939312775</c:v>
                </c:pt>
                <c:pt idx="2283">
                  <c:v>57.026610939312775</c:v>
                </c:pt>
                <c:pt idx="2284">
                  <c:v>56.234574676266753</c:v>
                </c:pt>
                <c:pt idx="2285">
                  <c:v>56.234574676266753</c:v>
                </c:pt>
                <c:pt idx="2286">
                  <c:v>56.234574676266753</c:v>
                </c:pt>
                <c:pt idx="2287">
                  <c:v>56.234574676266753</c:v>
                </c:pt>
                <c:pt idx="2288">
                  <c:v>55.442538413220738</c:v>
                </c:pt>
                <c:pt idx="2289">
                  <c:v>55.442538413220738</c:v>
                </c:pt>
                <c:pt idx="2290">
                  <c:v>54.650502150174731</c:v>
                </c:pt>
                <c:pt idx="2291">
                  <c:v>55.442538413220738</c:v>
                </c:pt>
                <c:pt idx="2292">
                  <c:v>54.650502150174731</c:v>
                </c:pt>
                <c:pt idx="2293">
                  <c:v>54.650502150174731</c:v>
                </c:pt>
                <c:pt idx="2294">
                  <c:v>54.650502150174731</c:v>
                </c:pt>
                <c:pt idx="2295">
                  <c:v>53.85846588712873</c:v>
                </c:pt>
                <c:pt idx="2296">
                  <c:v>53.85846588712873</c:v>
                </c:pt>
                <c:pt idx="2297">
                  <c:v>53.066429624082723</c:v>
                </c:pt>
                <c:pt idx="2298">
                  <c:v>53.066429624082723</c:v>
                </c:pt>
                <c:pt idx="2299">
                  <c:v>53.066429624082723</c:v>
                </c:pt>
                <c:pt idx="2300">
                  <c:v>52.274393361036708</c:v>
                </c:pt>
                <c:pt idx="2301">
                  <c:v>52.274393361036708</c:v>
                </c:pt>
                <c:pt idx="2302">
                  <c:v>51.4823570979907</c:v>
                </c:pt>
                <c:pt idx="2303">
                  <c:v>50.690320834944686</c:v>
                </c:pt>
                <c:pt idx="2304">
                  <c:v>50.690320834944686</c:v>
                </c:pt>
                <c:pt idx="2305">
                  <c:v>50.690320834944686</c:v>
                </c:pt>
                <c:pt idx="2306">
                  <c:v>50.690320834944686</c:v>
                </c:pt>
                <c:pt idx="2307">
                  <c:v>50.690320834944686</c:v>
                </c:pt>
                <c:pt idx="2308">
                  <c:v>49.106248308852663</c:v>
                </c:pt>
                <c:pt idx="2309">
                  <c:v>49.106248308852663</c:v>
                </c:pt>
                <c:pt idx="2310">
                  <c:v>48.314212045806656</c:v>
                </c:pt>
                <c:pt idx="2311">
                  <c:v>48.314212045806656</c:v>
                </c:pt>
                <c:pt idx="2312">
                  <c:v>48.314212045806656</c:v>
                </c:pt>
                <c:pt idx="2313">
                  <c:v>47.522175782760634</c:v>
                </c:pt>
                <c:pt idx="2314">
                  <c:v>47.522175782760634</c:v>
                </c:pt>
                <c:pt idx="2315">
                  <c:v>46.730139519714633</c:v>
                </c:pt>
                <c:pt idx="2316">
                  <c:v>46.730139519714633</c:v>
                </c:pt>
                <c:pt idx="2317">
                  <c:v>45.938103256668612</c:v>
                </c:pt>
                <c:pt idx="2318">
                  <c:v>45.938103256668612</c:v>
                </c:pt>
                <c:pt idx="2319">
                  <c:v>45.146066993622611</c:v>
                </c:pt>
                <c:pt idx="2320">
                  <c:v>44.354030730576604</c:v>
                </c:pt>
                <c:pt idx="2321">
                  <c:v>43.561994467530589</c:v>
                </c:pt>
                <c:pt idx="2322">
                  <c:v>43.561994467530589</c:v>
                </c:pt>
                <c:pt idx="2323">
                  <c:v>42.769958204484581</c:v>
                </c:pt>
                <c:pt idx="2324">
                  <c:v>42.769958204484581</c:v>
                </c:pt>
                <c:pt idx="2325">
                  <c:v>42.769958204484581</c:v>
                </c:pt>
                <c:pt idx="2326">
                  <c:v>41.185885678392559</c:v>
                </c:pt>
                <c:pt idx="2327">
                  <c:v>41.185885678392559</c:v>
                </c:pt>
                <c:pt idx="2328">
                  <c:v>40.393849415346544</c:v>
                </c:pt>
                <c:pt idx="2329">
                  <c:v>40.393849415346544</c:v>
                </c:pt>
                <c:pt idx="2330">
                  <c:v>39.601813152300537</c:v>
                </c:pt>
                <c:pt idx="2331">
                  <c:v>39.601813152300537</c:v>
                </c:pt>
                <c:pt idx="2332">
                  <c:v>38.809776889254522</c:v>
                </c:pt>
                <c:pt idx="2333">
                  <c:v>38.017740626208514</c:v>
                </c:pt>
                <c:pt idx="2334">
                  <c:v>38.017740626208514</c:v>
                </c:pt>
                <c:pt idx="2335">
                  <c:v>36.433668100116492</c:v>
                </c:pt>
                <c:pt idx="2336">
                  <c:v>36.433668100116492</c:v>
                </c:pt>
                <c:pt idx="2337">
                  <c:v>35.641631837070484</c:v>
                </c:pt>
                <c:pt idx="2338">
                  <c:v>34.84959557402447</c:v>
                </c:pt>
                <c:pt idx="2339">
                  <c:v>34.84959557402447</c:v>
                </c:pt>
                <c:pt idx="2340">
                  <c:v>34.057559310978462</c:v>
                </c:pt>
                <c:pt idx="2341">
                  <c:v>33.265523047932447</c:v>
                </c:pt>
                <c:pt idx="2342">
                  <c:v>33.265523047932447</c:v>
                </c:pt>
                <c:pt idx="2343">
                  <c:v>32.47348678488644</c:v>
                </c:pt>
                <c:pt idx="2344">
                  <c:v>31.681450521840432</c:v>
                </c:pt>
                <c:pt idx="2345">
                  <c:v>30.889414258794414</c:v>
                </c:pt>
                <c:pt idx="2346">
                  <c:v>30.889414258794414</c:v>
                </c:pt>
                <c:pt idx="2347">
                  <c:v>30.09737799574841</c:v>
                </c:pt>
                <c:pt idx="2348">
                  <c:v>29.305341732702392</c:v>
                </c:pt>
                <c:pt idx="2349">
                  <c:v>28.513305469656387</c:v>
                </c:pt>
                <c:pt idx="2350">
                  <c:v>27.721269206610369</c:v>
                </c:pt>
                <c:pt idx="2351">
                  <c:v>27.721269206610369</c:v>
                </c:pt>
                <c:pt idx="2352">
                  <c:v>26.929232943564365</c:v>
                </c:pt>
                <c:pt idx="2353">
                  <c:v>25.345160417472343</c:v>
                </c:pt>
                <c:pt idx="2354">
                  <c:v>25.345160417472343</c:v>
                </c:pt>
                <c:pt idx="2355">
                  <c:v>24.553124154426332</c:v>
                </c:pt>
                <c:pt idx="2356">
                  <c:v>24.553124154426332</c:v>
                </c:pt>
                <c:pt idx="2357">
                  <c:v>22.969051628334306</c:v>
                </c:pt>
                <c:pt idx="2358">
                  <c:v>22.969051628334306</c:v>
                </c:pt>
                <c:pt idx="2359">
                  <c:v>22.177015365288302</c:v>
                </c:pt>
                <c:pt idx="2360">
                  <c:v>21.384979102242291</c:v>
                </c:pt>
                <c:pt idx="2361">
                  <c:v>20.592942839196279</c:v>
                </c:pt>
                <c:pt idx="2362">
                  <c:v>20.592942839196279</c:v>
                </c:pt>
                <c:pt idx="2363">
                  <c:v>19.008870313104257</c:v>
                </c:pt>
                <c:pt idx="2364">
                  <c:v>18.216834050058246</c:v>
                </c:pt>
                <c:pt idx="2365">
                  <c:v>17.424797787012235</c:v>
                </c:pt>
                <c:pt idx="2366">
                  <c:v>17.424797787012235</c:v>
                </c:pt>
                <c:pt idx="2367">
                  <c:v>16.632761523966224</c:v>
                </c:pt>
                <c:pt idx="2368">
                  <c:v>15.840725260920216</c:v>
                </c:pt>
                <c:pt idx="2369">
                  <c:v>15.840725260920216</c:v>
                </c:pt>
                <c:pt idx="2370">
                  <c:v>14.256652734828194</c:v>
                </c:pt>
                <c:pt idx="2371">
                  <c:v>14.256652734828194</c:v>
                </c:pt>
                <c:pt idx="2372">
                  <c:v>12.672580208736171</c:v>
                </c:pt>
                <c:pt idx="2373">
                  <c:v>12.672580208736171</c:v>
                </c:pt>
                <c:pt idx="2374">
                  <c:v>11.880543945690158</c:v>
                </c:pt>
                <c:pt idx="2375">
                  <c:v>11.088507682644151</c:v>
                </c:pt>
                <c:pt idx="2376">
                  <c:v>10.29647141959814</c:v>
                </c:pt>
                <c:pt idx="2377">
                  <c:v>10.29647141959814</c:v>
                </c:pt>
                <c:pt idx="2378">
                  <c:v>8.7123988935061174</c:v>
                </c:pt>
                <c:pt idx="2379">
                  <c:v>7.920362630460108</c:v>
                </c:pt>
                <c:pt idx="2380">
                  <c:v>7.920362630460108</c:v>
                </c:pt>
                <c:pt idx="2381">
                  <c:v>7.1283263674140969</c:v>
                </c:pt>
                <c:pt idx="2382">
                  <c:v>5.5442538413220754</c:v>
                </c:pt>
                <c:pt idx="2383">
                  <c:v>5.5442538413220754</c:v>
                </c:pt>
                <c:pt idx="2384">
                  <c:v>3.960181315230054</c:v>
                </c:pt>
                <c:pt idx="2385">
                  <c:v>3.960181315230054</c:v>
                </c:pt>
                <c:pt idx="2386">
                  <c:v>3.960181315230054</c:v>
                </c:pt>
                <c:pt idx="2387">
                  <c:v>3.1681450521840429</c:v>
                </c:pt>
                <c:pt idx="2388">
                  <c:v>2.3761087891380321</c:v>
                </c:pt>
                <c:pt idx="2389">
                  <c:v>1.5840725260920214</c:v>
                </c:pt>
                <c:pt idx="2390">
                  <c:v>0.79203626304601071</c:v>
                </c:pt>
                <c:pt idx="2391">
                  <c:v>0.79203626304601071</c:v>
                </c:pt>
                <c:pt idx="2392">
                  <c:v>0</c:v>
                </c:pt>
                <c:pt idx="2393">
                  <c:v>-0.79203626304601071</c:v>
                </c:pt>
                <c:pt idx="2394">
                  <c:v>-1.5840725260920214</c:v>
                </c:pt>
                <c:pt idx="2395">
                  <c:v>-1.5840725260920214</c:v>
                </c:pt>
                <c:pt idx="2396">
                  <c:v>-3.1681450521840429</c:v>
                </c:pt>
                <c:pt idx="2397">
                  <c:v>-3.1681450521840429</c:v>
                </c:pt>
                <c:pt idx="2398">
                  <c:v>-3.960181315230054</c:v>
                </c:pt>
                <c:pt idx="2399">
                  <c:v>-3.960181315230054</c:v>
                </c:pt>
                <c:pt idx="2400">
                  <c:v>-3.1681450521840429</c:v>
                </c:pt>
                <c:pt idx="2401">
                  <c:v>-3.960181315230054</c:v>
                </c:pt>
                <c:pt idx="2402">
                  <c:v>-3.960181315230054</c:v>
                </c:pt>
                <c:pt idx="2403">
                  <c:v>-3.960181315230054</c:v>
                </c:pt>
                <c:pt idx="2404">
                  <c:v>-3.960181315230054</c:v>
                </c:pt>
                <c:pt idx="2405">
                  <c:v>-3.960181315230054</c:v>
                </c:pt>
                <c:pt idx="2406">
                  <c:v>-3.960181315230054</c:v>
                </c:pt>
                <c:pt idx="2407">
                  <c:v>-3.960181315230054</c:v>
                </c:pt>
                <c:pt idx="2408">
                  <c:v>-3.960181315230054</c:v>
                </c:pt>
                <c:pt idx="2409">
                  <c:v>-3.1681450521840429</c:v>
                </c:pt>
                <c:pt idx="2410">
                  <c:v>-3.960181315230054</c:v>
                </c:pt>
                <c:pt idx="2411">
                  <c:v>-3.960181315230054</c:v>
                </c:pt>
                <c:pt idx="2412">
                  <c:v>-3.960181315230054</c:v>
                </c:pt>
                <c:pt idx="2413">
                  <c:v>-3.960181315230054</c:v>
                </c:pt>
                <c:pt idx="2414">
                  <c:v>-3.960181315230054</c:v>
                </c:pt>
                <c:pt idx="2415">
                  <c:v>-3.960181315230054</c:v>
                </c:pt>
                <c:pt idx="2416">
                  <c:v>-3.960181315230054</c:v>
                </c:pt>
                <c:pt idx="2417">
                  <c:v>-3.960181315230054</c:v>
                </c:pt>
                <c:pt idx="2418">
                  <c:v>-3.960181315230054</c:v>
                </c:pt>
                <c:pt idx="2419">
                  <c:v>-4.7522175782760643</c:v>
                </c:pt>
                <c:pt idx="2420">
                  <c:v>-3.960181315230054</c:v>
                </c:pt>
                <c:pt idx="2421">
                  <c:v>-4.7522175782760643</c:v>
                </c:pt>
                <c:pt idx="2422">
                  <c:v>-3.960181315230054</c:v>
                </c:pt>
                <c:pt idx="2423">
                  <c:v>-5.5442538413220754</c:v>
                </c:pt>
                <c:pt idx="2424">
                  <c:v>-4.7522175782760643</c:v>
                </c:pt>
                <c:pt idx="2425">
                  <c:v>-4.7522175782760643</c:v>
                </c:pt>
                <c:pt idx="2426">
                  <c:v>-4.7522175782760643</c:v>
                </c:pt>
                <c:pt idx="2427">
                  <c:v>-3.960181315230054</c:v>
                </c:pt>
                <c:pt idx="2428">
                  <c:v>-5.5442538413220754</c:v>
                </c:pt>
                <c:pt idx="2429">
                  <c:v>-5.5442538413220754</c:v>
                </c:pt>
                <c:pt idx="2430">
                  <c:v>-5.5442538413220754</c:v>
                </c:pt>
                <c:pt idx="2431">
                  <c:v>-5.5442538413220754</c:v>
                </c:pt>
                <c:pt idx="2432">
                  <c:v>-6.3362901043680857</c:v>
                </c:pt>
                <c:pt idx="2433">
                  <c:v>-7.1283263674140969</c:v>
                </c:pt>
                <c:pt idx="2434">
                  <c:v>-7.1283263674140969</c:v>
                </c:pt>
                <c:pt idx="2435">
                  <c:v>-7.1283263674140969</c:v>
                </c:pt>
                <c:pt idx="2436">
                  <c:v>-7.1283263674140969</c:v>
                </c:pt>
                <c:pt idx="2437">
                  <c:v>-7.1283263674140969</c:v>
                </c:pt>
                <c:pt idx="2438">
                  <c:v>-7.920362630460108</c:v>
                </c:pt>
                <c:pt idx="2439">
                  <c:v>-7.920362630460108</c:v>
                </c:pt>
                <c:pt idx="2440">
                  <c:v>-8.7123988935061174</c:v>
                </c:pt>
                <c:pt idx="2441">
                  <c:v>-8.7123988935061174</c:v>
                </c:pt>
                <c:pt idx="2442">
                  <c:v>-10.29647141959814</c:v>
                </c:pt>
                <c:pt idx="2443">
                  <c:v>-11.088507682644151</c:v>
                </c:pt>
                <c:pt idx="2444">
                  <c:v>-11.880543945690158</c:v>
                </c:pt>
                <c:pt idx="2445">
                  <c:v>-11.880543945690158</c:v>
                </c:pt>
                <c:pt idx="2446">
                  <c:v>-14.256652734828194</c:v>
                </c:pt>
                <c:pt idx="2447">
                  <c:v>-16.632761523966224</c:v>
                </c:pt>
                <c:pt idx="2448">
                  <c:v>-21.384979102242291</c:v>
                </c:pt>
                <c:pt idx="2449">
                  <c:v>-33.265523047932447</c:v>
                </c:pt>
                <c:pt idx="2450">
                  <c:v>-53.066429624082723</c:v>
                </c:pt>
                <c:pt idx="2451">
                  <c:v>-53.066429624082723</c:v>
                </c:pt>
                <c:pt idx="2452">
                  <c:v>-53.066429624082723</c:v>
                </c:pt>
                <c:pt idx="2453">
                  <c:v>-53.85846588712873</c:v>
                </c:pt>
                <c:pt idx="2454">
                  <c:v>-53.066429624082723</c:v>
                </c:pt>
                <c:pt idx="2455">
                  <c:v>-53.85846588712873</c:v>
                </c:pt>
                <c:pt idx="2456">
                  <c:v>-53.85846588712873</c:v>
                </c:pt>
                <c:pt idx="2457">
                  <c:v>-54.650502150174731</c:v>
                </c:pt>
                <c:pt idx="2458">
                  <c:v>-54.650502150174731</c:v>
                </c:pt>
                <c:pt idx="2459">
                  <c:v>-54.650502150174731</c:v>
                </c:pt>
                <c:pt idx="2460">
                  <c:v>-54.650502150174731</c:v>
                </c:pt>
                <c:pt idx="2461">
                  <c:v>-55.442538413220738</c:v>
                </c:pt>
                <c:pt idx="2462">
                  <c:v>-55.442538413220738</c:v>
                </c:pt>
                <c:pt idx="2463">
                  <c:v>-55.442538413220738</c:v>
                </c:pt>
                <c:pt idx="2464">
                  <c:v>-55.442538413220738</c:v>
                </c:pt>
                <c:pt idx="2465">
                  <c:v>-55.442538413220738</c:v>
                </c:pt>
                <c:pt idx="2466">
                  <c:v>-56.234574676266753</c:v>
                </c:pt>
                <c:pt idx="2467">
                  <c:v>-56.234574676266753</c:v>
                </c:pt>
                <c:pt idx="2468">
                  <c:v>-56.234574676266753</c:v>
                </c:pt>
                <c:pt idx="2469">
                  <c:v>-56.234574676266753</c:v>
                </c:pt>
                <c:pt idx="2470">
                  <c:v>-56.234574676266753</c:v>
                </c:pt>
                <c:pt idx="2471">
                  <c:v>-57.026610939312775</c:v>
                </c:pt>
                <c:pt idx="2472">
                  <c:v>-57.026610939312775</c:v>
                </c:pt>
                <c:pt idx="2473">
                  <c:v>-57.026610939312775</c:v>
                </c:pt>
                <c:pt idx="2474">
                  <c:v>-57.818647202358783</c:v>
                </c:pt>
                <c:pt idx="2475">
                  <c:v>-57.026610939312775</c:v>
                </c:pt>
                <c:pt idx="2476">
                  <c:v>-57.026610939312775</c:v>
                </c:pt>
                <c:pt idx="2477">
                  <c:v>-57.818647202358783</c:v>
                </c:pt>
                <c:pt idx="2478">
                  <c:v>-57.818647202358783</c:v>
                </c:pt>
                <c:pt idx="2479">
                  <c:v>-57.818647202358783</c:v>
                </c:pt>
                <c:pt idx="2480">
                  <c:v>-57.818647202358783</c:v>
                </c:pt>
                <c:pt idx="2481">
                  <c:v>-57.818647202358783</c:v>
                </c:pt>
                <c:pt idx="2482">
                  <c:v>-57.818647202358783</c:v>
                </c:pt>
                <c:pt idx="2483">
                  <c:v>-57.818647202358783</c:v>
                </c:pt>
                <c:pt idx="2484">
                  <c:v>-58.610683465404783</c:v>
                </c:pt>
                <c:pt idx="2485">
                  <c:v>-58.610683465404783</c:v>
                </c:pt>
                <c:pt idx="2486">
                  <c:v>-57.818647202358783</c:v>
                </c:pt>
                <c:pt idx="2487">
                  <c:v>-58.610683465404783</c:v>
                </c:pt>
                <c:pt idx="2488">
                  <c:v>-58.610683465404783</c:v>
                </c:pt>
                <c:pt idx="2489">
                  <c:v>-58.610683465404783</c:v>
                </c:pt>
                <c:pt idx="2490">
                  <c:v>-58.610683465404783</c:v>
                </c:pt>
                <c:pt idx="2491">
                  <c:v>-58.610683465404783</c:v>
                </c:pt>
                <c:pt idx="2492">
                  <c:v>-58.610683465404783</c:v>
                </c:pt>
                <c:pt idx="2493">
                  <c:v>-58.610683465404783</c:v>
                </c:pt>
                <c:pt idx="2494">
                  <c:v>-58.610683465404783</c:v>
                </c:pt>
                <c:pt idx="2495">
                  <c:v>-58.610683465404783</c:v>
                </c:pt>
                <c:pt idx="2496">
                  <c:v>-58.610683465404783</c:v>
                </c:pt>
                <c:pt idx="2497">
                  <c:v>-57.818647202358783</c:v>
                </c:pt>
                <c:pt idx="2498">
                  <c:v>-58.610683465404783</c:v>
                </c:pt>
                <c:pt idx="2499">
                  <c:v>-58.610683465404783</c:v>
                </c:pt>
              </c:numCache>
            </c:numRef>
          </c:xVal>
          <c:yVal>
            <c:numRef>
              <c:f>'V1 before'!$H$3:$H$2502</c:f>
              <c:numCache>
                <c:formatCode>0.00E+00</c:formatCode>
                <c:ptCount val="2500"/>
                <c:pt idx="0">
                  <c:v>0.51746286094673644</c:v>
                </c:pt>
                <c:pt idx="1">
                  <c:v>0.52585812131496579</c:v>
                </c:pt>
                <c:pt idx="2">
                  <c:v>0.52585812131496579</c:v>
                </c:pt>
                <c:pt idx="3">
                  <c:v>0.52585812131496579</c:v>
                </c:pt>
                <c:pt idx="4">
                  <c:v>0.52585812131496579</c:v>
                </c:pt>
                <c:pt idx="5">
                  <c:v>0.52585812131496579</c:v>
                </c:pt>
                <c:pt idx="6">
                  <c:v>0.52585812131496579</c:v>
                </c:pt>
                <c:pt idx="7">
                  <c:v>0.52585812131496579</c:v>
                </c:pt>
                <c:pt idx="8">
                  <c:v>0.52585812131496579</c:v>
                </c:pt>
                <c:pt idx="9">
                  <c:v>0.52585812131496579</c:v>
                </c:pt>
                <c:pt idx="10">
                  <c:v>0.52585812131496579</c:v>
                </c:pt>
                <c:pt idx="11">
                  <c:v>0.52585812131496579</c:v>
                </c:pt>
                <c:pt idx="12">
                  <c:v>0.52585812131496579</c:v>
                </c:pt>
                <c:pt idx="13">
                  <c:v>0.52585812131496579</c:v>
                </c:pt>
                <c:pt idx="14">
                  <c:v>0.52585812131496579</c:v>
                </c:pt>
                <c:pt idx="15">
                  <c:v>0.52585812131496579</c:v>
                </c:pt>
                <c:pt idx="16">
                  <c:v>0.52585812131496579</c:v>
                </c:pt>
                <c:pt idx="17">
                  <c:v>0.52585812131496579</c:v>
                </c:pt>
                <c:pt idx="18">
                  <c:v>0.52585812131496579</c:v>
                </c:pt>
                <c:pt idx="19">
                  <c:v>0.53425338168319503</c:v>
                </c:pt>
                <c:pt idx="20">
                  <c:v>0.52585812131496579</c:v>
                </c:pt>
                <c:pt idx="21">
                  <c:v>0.52585812131496579</c:v>
                </c:pt>
                <c:pt idx="22">
                  <c:v>0.53425338168319503</c:v>
                </c:pt>
                <c:pt idx="23">
                  <c:v>0.52585812131496579</c:v>
                </c:pt>
                <c:pt idx="24">
                  <c:v>0.53425338168319503</c:v>
                </c:pt>
                <c:pt idx="25">
                  <c:v>0.53425338168319503</c:v>
                </c:pt>
                <c:pt idx="26">
                  <c:v>0.53425338168319503</c:v>
                </c:pt>
                <c:pt idx="27">
                  <c:v>0.52585812131496579</c:v>
                </c:pt>
                <c:pt idx="28">
                  <c:v>0.53425338168319503</c:v>
                </c:pt>
                <c:pt idx="29">
                  <c:v>0.53425338168319503</c:v>
                </c:pt>
                <c:pt idx="30">
                  <c:v>0.53425338168319503</c:v>
                </c:pt>
                <c:pt idx="31">
                  <c:v>0.53425338168319503</c:v>
                </c:pt>
                <c:pt idx="32">
                  <c:v>0.53425338168319503</c:v>
                </c:pt>
                <c:pt idx="33">
                  <c:v>0.53425338168319503</c:v>
                </c:pt>
                <c:pt idx="34">
                  <c:v>0.53425338168319503</c:v>
                </c:pt>
                <c:pt idx="35">
                  <c:v>0.53425338168319503</c:v>
                </c:pt>
                <c:pt idx="36">
                  <c:v>0.53425338168319503</c:v>
                </c:pt>
                <c:pt idx="37">
                  <c:v>0.53425338168319503</c:v>
                </c:pt>
                <c:pt idx="38">
                  <c:v>0.53425338168319503</c:v>
                </c:pt>
                <c:pt idx="39">
                  <c:v>0.53425338168319503</c:v>
                </c:pt>
                <c:pt idx="40">
                  <c:v>0.53425338168319503</c:v>
                </c:pt>
                <c:pt idx="41">
                  <c:v>0.52585812131496579</c:v>
                </c:pt>
                <c:pt idx="42">
                  <c:v>0.52585812131496579</c:v>
                </c:pt>
                <c:pt idx="43">
                  <c:v>0.51746286094673644</c:v>
                </c:pt>
                <c:pt idx="44">
                  <c:v>0.51746286094673644</c:v>
                </c:pt>
                <c:pt idx="45">
                  <c:v>0.50906760057850708</c:v>
                </c:pt>
                <c:pt idx="46">
                  <c:v>0.50906760057850708</c:v>
                </c:pt>
                <c:pt idx="47">
                  <c:v>0.50906760057850708</c:v>
                </c:pt>
                <c:pt idx="48">
                  <c:v>0.50067234021027773</c:v>
                </c:pt>
                <c:pt idx="49">
                  <c:v>0.49227707984204838</c:v>
                </c:pt>
                <c:pt idx="50">
                  <c:v>0.48388181947381903</c:v>
                </c:pt>
                <c:pt idx="51">
                  <c:v>0.47548655910558968</c:v>
                </c:pt>
                <c:pt idx="52">
                  <c:v>0.46709129873736033</c:v>
                </c:pt>
                <c:pt idx="53">
                  <c:v>0.45869603836913087</c:v>
                </c:pt>
                <c:pt idx="54">
                  <c:v>0.45030077800090174</c:v>
                </c:pt>
                <c:pt idx="55">
                  <c:v>0.43351025726444292</c:v>
                </c:pt>
                <c:pt idx="56">
                  <c:v>0.42511499689621357</c:v>
                </c:pt>
                <c:pt idx="57">
                  <c:v>0.40832447615975487</c:v>
                </c:pt>
                <c:pt idx="58">
                  <c:v>0.39153395542329616</c:v>
                </c:pt>
                <c:pt idx="59">
                  <c:v>0.37474343468683746</c:v>
                </c:pt>
                <c:pt idx="60">
                  <c:v>0.36634817431860811</c:v>
                </c:pt>
                <c:pt idx="61">
                  <c:v>0.34116239321392006</c:v>
                </c:pt>
                <c:pt idx="62">
                  <c:v>0.32437187247746135</c:v>
                </c:pt>
                <c:pt idx="63">
                  <c:v>0.315976612109232</c:v>
                </c:pt>
                <c:pt idx="64">
                  <c:v>0.29079083100454384</c:v>
                </c:pt>
                <c:pt idx="65">
                  <c:v>0.27400031026808525</c:v>
                </c:pt>
                <c:pt idx="66">
                  <c:v>0.24881452916339716</c:v>
                </c:pt>
                <c:pt idx="67">
                  <c:v>0.22362874805870905</c:v>
                </c:pt>
                <c:pt idx="68">
                  <c:v>0.20683822732225041</c:v>
                </c:pt>
                <c:pt idx="69">
                  <c:v>0.18165244621756235</c:v>
                </c:pt>
                <c:pt idx="70">
                  <c:v>0.16486192548110365</c:v>
                </c:pt>
                <c:pt idx="71">
                  <c:v>0.13128088400818624</c:v>
                </c:pt>
                <c:pt idx="72">
                  <c:v>0.10609510290349819</c:v>
                </c:pt>
                <c:pt idx="73">
                  <c:v>8.0909321798810135E-2</c:v>
                </c:pt>
                <c:pt idx="74">
                  <c:v>5.5723540694122081E-2</c:v>
                </c:pt>
                <c:pt idx="75">
                  <c:v>3.0537759589433999E-2</c:v>
                </c:pt>
                <c:pt idx="76">
                  <c:v>-3.0432818834833786E-3</c:v>
                </c:pt>
                <c:pt idx="77">
                  <c:v>-2.8229062988171433E-2</c:v>
                </c:pt>
                <c:pt idx="78">
                  <c:v>-5.3414844092859501E-2</c:v>
                </c:pt>
                <c:pt idx="79">
                  <c:v>-7.8600625197547541E-2</c:v>
                </c:pt>
                <c:pt idx="80">
                  <c:v>-0.11218166667046495</c:v>
                </c:pt>
                <c:pt idx="81">
                  <c:v>-0.14576270814338235</c:v>
                </c:pt>
                <c:pt idx="82">
                  <c:v>-0.17934374961629976</c:v>
                </c:pt>
                <c:pt idx="83">
                  <c:v>-0.21292479108921716</c:v>
                </c:pt>
                <c:pt idx="84">
                  <c:v>-0.24650583256213457</c:v>
                </c:pt>
                <c:pt idx="85">
                  <c:v>-0.28008687403505195</c:v>
                </c:pt>
                <c:pt idx="86">
                  <c:v>-0.31366791550796935</c:v>
                </c:pt>
                <c:pt idx="87">
                  <c:v>-0.34724895698088676</c:v>
                </c:pt>
                <c:pt idx="88">
                  <c:v>-0.38082999845380416</c:v>
                </c:pt>
                <c:pt idx="89">
                  <c:v>-0.41441103992672157</c:v>
                </c:pt>
                <c:pt idx="90">
                  <c:v>-0.44799208139963898</c:v>
                </c:pt>
                <c:pt idx="91">
                  <c:v>-0.48157312287255638</c:v>
                </c:pt>
                <c:pt idx="92">
                  <c:v>-0.50675890397724443</c:v>
                </c:pt>
                <c:pt idx="93">
                  <c:v>-0.51515416434547379</c:v>
                </c:pt>
                <c:pt idx="94">
                  <c:v>-0.50675890397724443</c:v>
                </c:pt>
                <c:pt idx="95">
                  <c:v>-0.50675890397724443</c:v>
                </c:pt>
                <c:pt idx="96">
                  <c:v>-0.50675890397724443</c:v>
                </c:pt>
                <c:pt idx="97">
                  <c:v>-0.50675890397724443</c:v>
                </c:pt>
                <c:pt idx="98">
                  <c:v>-0.50675890397724443</c:v>
                </c:pt>
                <c:pt idx="99">
                  <c:v>-0.50675890397724443</c:v>
                </c:pt>
                <c:pt idx="100">
                  <c:v>-0.49836364360901508</c:v>
                </c:pt>
                <c:pt idx="101">
                  <c:v>-0.50675890397724443</c:v>
                </c:pt>
                <c:pt idx="102">
                  <c:v>-0.50675890397724443</c:v>
                </c:pt>
                <c:pt idx="103">
                  <c:v>-0.50675890397724443</c:v>
                </c:pt>
                <c:pt idx="104">
                  <c:v>-0.50675890397724443</c:v>
                </c:pt>
                <c:pt idx="105">
                  <c:v>-0.50675890397724443</c:v>
                </c:pt>
                <c:pt idx="106">
                  <c:v>-0.49836364360901508</c:v>
                </c:pt>
                <c:pt idx="107">
                  <c:v>-0.49836364360901508</c:v>
                </c:pt>
                <c:pt idx="108">
                  <c:v>-0.50675890397724443</c:v>
                </c:pt>
                <c:pt idx="109">
                  <c:v>-0.50675890397724443</c:v>
                </c:pt>
                <c:pt idx="110">
                  <c:v>-0.50675890397724443</c:v>
                </c:pt>
                <c:pt idx="111">
                  <c:v>-0.50675890397724443</c:v>
                </c:pt>
                <c:pt idx="112">
                  <c:v>-0.50675890397724443</c:v>
                </c:pt>
                <c:pt idx="113">
                  <c:v>-0.49836364360901508</c:v>
                </c:pt>
                <c:pt idx="114">
                  <c:v>-0.50675890397724443</c:v>
                </c:pt>
                <c:pt idx="115">
                  <c:v>-0.49836364360901508</c:v>
                </c:pt>
                <c:pt idx="116">
                  <c:v>-0.49836364360901508</c:v>
                </c:pt>
                <c:pt idx="117">
                  <c:v>-0.50675890397724443</c:v>
                </c:pt>
                <c:pt idx="118">
                  <c:v>-0.49836364360901508</c:v>
                </c:pt>
                <c:pt idx="119">
                  <c:v>-0.49836364360901508</c:v>
                </c:pt>
                <c:pt idx="120">
                  <c:v>-0.49836364360901508</c:v>
                </c:pt>
                <c:pt idx="121">
                  <c:v>-0.49836364360901508</c:v>
                </c:pt>
                <c:pt idx="122">
                  <c:v>-0.50675890397724443</c:v>
                </c:pt>
                <c:pt idx="123">
                  <c:v>-0.49836364360901508</c:v>
                </c:pt>
                <c:pt idx="124">
                  <c:v>-0.50675890397724443</c:v>
                </c:pt>
                <c:pt idx="125">
                  <c:v>-0.49836364360901508</c:v>
                </c:pt>
                <c:pt idx="126">
                  <c:v>-0.49836364360901508</c:v>
                </c:pt>
                <c:pt idx="127">
                  <c:v>-0.50675890397724443</c:v>
                </c:pt>
                <c:pt idx="128">
                  <c:v>-0.50675890397724443</c:v>
                </c:pt>
                <c:pt idx="129">
                  <c:v>-0.49836364360901508</c:v>
                </c:pt>
                <c:pt idx="130">
                  <c:v>-0.49836364360901508</c:v>
                </c:pt>
                <c:pt idx="131">
                  <c:v>-0.49836364360901508</c:v>
                </c:pt>
                <c:pt idx="132">
                  <c:v>-0.49836364360901508</c:v>
                </c:pt>
                <c:pt idx="133">
                  <c:v>-0.49836364360901508</c:v>
                </c:pt>
                <c:pt idx="134">
                  <c:v>-0.50675890397724443</c:v>
                </c:pt>
                <c:pt idx="135">
                  <c:v>-0.49836364360901508</c:v>
                </c:pt>
                <c:pt idx="136">
                  <c:v>-0.50675890397724443</c:v>
                </c:pt>
                <c:pt idx="137">
                  <c:v>-0.49836364360901508</c:v>
                </c:pt>
                <c:pt idx="138">
                  <c:v>-0.50675890397724443</c:v>
                </c:pt>
                <c:pt idx="139">
                  <c:v>-0.50675890397724443</c:v>
                </c:pt>
                <c:pt idx="140">
                  <c:v>-0.49836364360901508</c:v>
                </c:pt>
                <c:pt idx="141">
                  <c:v>-0.49836364360901508</c:v>
                </c:pt>
                <c:pt idx="142">
                  <c:v>-0.49836364360901508</c:v>
                </c:pt>
                <c:pt idx="143">
                  <c:v>-0.50675890397724443</c:v>
                </c:pt>
                <c:pt idx="144">
                  <c:v>-0.49836364360901508</c:v>
                </c:pt>
                <c:pt idx="145">
                  <c:v>-0.49836364360901508</c:v>
                </c:pt>
                <c:pt idx="146">
                  <c:v>-0.50675890397724443</c:v>
                </c:pt>
                <c:pt idx="147">
                  <c:v>-0.49836364360901508</c:v>
                </c:pt>
                <c:pt idx="148">
                  <c:v>-0.49836364360901508</c:v>
                </c:pt>
                <c:pt idx="149">
                  <c:v>-0.50675890397724443</c:v>
                </c:pt>
                <c:pt idx="150">
                  <c:v>-0.49836364360901508</c:v>
                </c:pt>
                <c:pt idx="151">
                  <c:v>-0.49836364360901508</c:v>
                </c:pt>
                <c:pt idx="152">
                  <c:v>-0.50675890397724443</c:v>
                </c:pt>
                <c:pt idx="153">
                  <c:v>-0.50675890397724443</c:v>
                </c:pt>
                <c:pt idx="154">
                  <c:v>-0.49836364360901508</c:v>
                </c:pt>
                <c:pt idx="155">
                  <c:v>-0.49836364360901508</c:v>
                </c:pt>
                <c:pt idx="156">
                  <c:v>-0.49836364360901508</c:v>
                </c:pt>
                <c:pt idx="157">
                  <c:v>-0.49836364360901508</c:v>
                </c:pt>
                <c:pt idx="158">
                  <c:v>-0.49836364360901508</c:v>
                </c:pt>
                <c:pt idx="159">
                  <c:v>-0.49836364360901508</c:v>
                </c:pt>
                <c:pt idx="160">
                  <c:v>-0.50675890397724443</c:v>
                </c:pt>
                <c:pt idx="161">
                  <c:v>-0.50675890397724443</c:v>
                </c:pt>
                <c:pt idx="162">
                  <c:v>-0.49836364360901508</c:v>
                </c:pt>
                <c:pt idx="163">
                  <c:v>-0.50675890397724443</c:v>
                </c:pt>
                <c:pt idx="164">
                  <c:v>-0.50675890397724443</c:v>
                </c:pt>
                <c:pt idx="165">
                  <c:v>-0.50675890397724443</c:v>
                </c:pt>
                <c:pt idx="166">
                  <c:v>-0.50675890397724443</c:v>
                </c:pt>
                <c:pt idx="167">
                  <c:v>-0.50675890397724443</c:v>
                </c:pt>
                <c:pt idx="168">
                  <c:v>-0.49836364360901508</c:v>
                </c:pt>
                <c:pt idx="169">
                  <c:v>-0.50675890397724443</c:v>
                </c:pt>
                <c:pt idx="170">
                  <c:v>-0.50675890397724443</c:v>
                </c:pt>
                <c:pt idx="171">
                  <c:v>-0.50675890397724443</c:v>
                </c:pt>
                <c:pt idx="172">
                  <c:v>-0.49836364360901508</c:v>
                </c:pt>
                <c:pt idx="173">
                  <c:v>-0.49836364360901508</c:v>
                </c:pt>
                <c:pt idx="174">
                  <c:v>-0.49836364360901508</c:v>
                </c:pt>
                <c:pt idx="175">
                  <c:v>-0.50675890397724443</c:v>
                </c:pt>
                <c:pt idx="176">
                  <c:v>-0.50675890397724443</c:v>
                </c:pt>
                <c:pt idx="177">
                  <c:v>-0.50675890397724443</c:v>
                </c:pt>
                <c:pt idx="178">
                  <c:v>-0.49836364360901508</c:v>
                </c:pt>
                <c:pt idx="179">
                  <c:v>-0.49836364360901508</c:v>
                </c:pt>
                <c:pt idx="180">
                  <c:v>-0.50675890397724443</c:v>
                </c:pt>
                <c:pt idx="181">
                  <c:v>-0.49836364360901508</c:v>
                </c:pt>
                <c:pt idx="182">
                  <c:v>-0.50675890397724443</c:v>
                </c:pt>
                <c:pt idx="183">
                  <c:v>-0.49836364360901508</c:v>
                </c:pt>
                <c:pt idx="184">
                  <c:v>-0.50675890397724443</c:v>
                </c:pt>
                <c:pt idx="185">
                  <c:v>-0.50675890397724443</c:v>
                </c:pt>
                <c:pt idx="186">
                  <c:v>-0.50675890397724443</c:v>
                </c:pt>
                <c:pt idx="187">
                  <c:v>-0.50675890397724443</c:v>
                </c:pt>
                <c:pt idx="188">
                  <c:v>-0.50675890397724443</c:v>
                </c:pt>
                <c:pt idx="189">
                  <c:v>-0.50675890397724443</c:v>
                </c:pt>
                <c:pt idx="190">
                  <c:v>-0.50675890397724443</c:v>
                </c:pt>
                <c:pt idx="191">
                  <c:v>-0.50675890397724443</c:v>
                </c:pt>
                <c:pt idx="192">
                  <c:v>-0.50675890397724443</c:v>
                </c:pt>
                <c:pt idx="193">
                  <c:v>-0.49836364360901508</c:v>
                </c:pt>
                <c:pt idx="194">
                  <c:v>-0.50675890397724443</c:v>
                </c:pt>
                <c:pt idx="195">
                  <c:v>-0.50675890397724443</c:v>
                </c:pt>
                <c:pt idx="196">
                  <c:v>-0.50675890397724443</c:v>
                </c:pt>
                <c:pt idx="197">
                  <c:v>-0.50675890397724443</c:v>
                </c:pt>
                <c:pt idx="198">
                  <c:v>-0.50675890397724443</c:v>
                </c:pt>
                <c:pt idx="199">
                  <c:v>-0.50675890397724443</c:v>
                </c:pt>
                <c:pt idx="200">
                  <c:v>-0.50675890397724443</c:v>
                </c:pt>
                <c:pt idx="201">
                  <c:v>-0.50675890397724443</c:v>
                </c:pt>
                <c:pt idx="202">
                  <c:v>-0.50675890397724443</c:v>
                </c:pt>
                <c:pt idx="203">
                  <c:v>-0.50675890397724443</c:v>
                </c:pt>
                <c:pt idx="204">
                  <c:v>-0.51515416434547379</c:v>
                </c:pt>
                <c:pt idx="205">
                  <c:v>-0.50675890397724443</c:v>
                </c:pt>
                <c:pt idx="206">
                  <c:v>-0.50675890397724443</c:v>
                </c:pt>
                <c:pt idx="207">
                  <c:v>-0.51515416434547379</c:v>
                </c:pt>
                <c:pt idx="208">
                  <c:v>-0.51515416434547379</c:v>
                </c:pt>
                <c:pt idx="209">
                  <c:v>-0.50675890397724443</c:v>
                </c:pt>
                <c:pt idx="210">
                  <c:v>-0.50675890397724443</c:v>
                </c:pt>
                <c:pt idx="211">
                  <c:v>-0.50675890397724443</c:v>
                </c:pt>
                <c:pt idx="212">
                  <c:v>-0.50675890397724443</c:v>
                </c:pt>
                <c:pt idx="213">
                  <c:v>-0.51515416434547379</c:v>
                </c:pt>
                <c:pt idx="214">
                  <c:v>-0.50675890397724443</c:v>
                </c:pt>
                <c:pt idx="215">
                  <c:v>-0.51515416434547379</c:v>
                </c:pt>
                <c:pt idx="216">
                  <c:v>-0.50675890397724443</c:v>
                </c:pt>
                <c:pt idx="217">
                  <c:v>-0.50675890397724443</c:v>
                </c:pt>
                <c:pt idx="218">
                  <c:v>-0.50675890397724443</c:v>
                </c:pt>
                <c:pt idx="219">
                  <c:v>-0.50675890397724443</c:v>
                </c:pt>
                <c:pt idx="220">
                  <c:v>-0.50675890397724443</c:v>
                </c:pt>
                <c:pt idx="221">
                  <c:v>-0.50675890397724443</c:v>
                </c:pt>
                <c:pt idx="222">
                  <c:v>-0.51515416434547379</c:v>
                </c:pt>
                <c:pt idx="223">
                  <c:v>-0.51515416434547379</c:v>
                </c:pt>
                <c:pt idx="224">
                  <c:v>-0.51515416434547379</c:v>
                </c:pt>
                <c:pt idx="225">
                  <c:v>-0.51515416434547379</c:v>
                </c:pt>
                <c:pt idx="226">
                  <c:v>-0.51515416434547379</c:v>
                </c:pt>
                <c:pt idx="227">
                  <c:v>-0.51515416434547379</c:v>
                </c:pt>
                <c:pt idx="228">
                  <c:v>-0.50675890397724443</c:v>
                </c:pt>
                <c:pt idx="229">
                  <c:v>-0.51515416434547379</c:v>
                </c:pt>
                <c:pt idx="230">
                  <c:v>-0.51515416434547379</c:v>
                </c:pt>
                <c:pt idx="231">
                  <c:v>-0.51515416434547379</c:v>
                </c:pt>
                <c:pt idx="232">
                  <c:v>-0.51515416434547379</c:v>
                </c:pt>
                <c:pt idx="233">
                  <c:v>-0.51515416434547379</c:v>
                </c:pt>
                <c:pt idx="234">
                  <c:v>-0.51515416434547379</c:v>
                </c:pt>
                <c:pt idx="235">
                  <c:v>-0.51515416434547379</c:v>
                </c:pt>
                <c:pt idx="236">
                  <c:v>-0.51515416434547379</c:v>
                </c:pt>
                <c:pt idx="237">
                  <c:v>-0.52354942471370314</c:v>
                </c:pt>
                <c:pt idx="238">
                  <c:v>-0.51515416434547379</c:v>
                </c:pt>
                <c:pt idx="239">
                  <c:v>-0.52354942471370314</c:v>
                </c:pt>
                <c:pt idx="240">
                  <c:v>-0.51515416434547379</c:v>
                </c:pt>
                <c:pt idx="241">
                  <c:v>-0.51515416434547379</c:v>
                </c:pt>
                <c:pt idx="242">
                  <c:v>-0.51515416434547379</c:v>
                </c:pt>
                <c:pt idx="243">
                  <c:v>-0.51515416434547379</c:v>
                </c:pt>
                <c:pt idx="244">
                  <c:v>-0.52354942471370314</c:v>
                </c:pt>
                <c:pt idx="245">
                  <c:v>-0.51515416434547379</c:v>
                </c:pt>
                <c:pt idx="246">
                  <c:v>-0.51515416434547379</c:v>
                </c:pt>
                <c:pt idx="247">
                  <c:v>-0.52354942471370314</c:v>
                </c:pt>
                <c:pt idx="248">
                  <c:v>-0.52354942471370314</c:v>
                </c:pt>
                <c:pt idx="249">
                  <c:v>-0.52354942471370314</c:v>
                </c:pt>
                <c:pt idx="250">
                  <c:v>-0.52354942471370314</c:v>
                </c:pt>
                <c:pt idx="251">
                  <c:v>-0.52354942471370314</c:v>
                </c:pt>
                <c:pt idx="252">
                  <c:v>-0.52354942471370314</c:v>
                </c:pt>
                <c:pt idx="253">
                  <c:v>-0.52354942471370314</c:v>
                </c:pt>
                <c:pt idx="254">
                  <c:v>-0.52354942471370314</c:v>
                </c:pt>
                <c:pt idx="255">
                  <c:v>-0.52354942471370314</c:v>
                </c:pt>
                <c:pt idx="256">
                  <c:v>-0.52354942471370314</c:v>
                </c:pt>
                <c:pt idx="257">
                  <c:v>-0.52354942471370314</c:v>
                </c:pt>
                <c:pt idx="258">
                  <c:v>-0.51515416434547379</c:v>
                </c:pt>
                <c:pt idx="259">
                  <c:v>-0.52354942471370314</c:v>
                </c:pt>
                <c:pt idx="260">
                  <c:v>-0.52354942471370314</c:v>
                </c:pt>
                <c:pt idx="261">
                  <c:v>-0.52354942471370314</c:v>
                </c:pt>
                <c:pt idx="262">
                  <c:v>-0.53194468508193249</c:v>
                </c:pt>
                <c:pt idx="263">
                  <c:v>-0.53194468508193249</c:v>
                </c:pt>
                <c:pt idx="264">
                  <c:v>-0.52354942471370314</c:v>
                </c:pt>
                <c:pt idx="265">
                  <c:v>-0.52354942471370314</c:v>
                </c:pt>
                <c:pt idx="266">
                  <c:v>-0.52354942471370314</c:v>
                </c:pt>
                <c:pt idx="267">
                  <c:v>-0.52354942471370314</c:v>
                </c:pt>
                <c:pt idx="268">
                  <c:v>-0.52354942471370314</c:v>
                </c:pt>
                <c:pt idx="269">
                  <c:v>-0.52354942471370314</c:v>
                </c:pt>
                <c:pt idx="270">
                  <c:v>-0.52354942471370314</c:v>
                </c:pt>
                <c:pt idx="271">
                  <c:v>-0.53194468508193249</c:v>
                </c:pt>
                <c:pt idx="272">
                  <c:v>-0.52354942471370314</c:v>
                </c:pt>
                <c:pt idx="273">
                  <c:v>-0.52354942471370314</c:v>
                </c:pt>
                <c:pt idx="274">
                  <c:v>-0.52354942471370314</c:v>
                </c:pt>
                <c:pt idx="275">
                  <c:v>-0.51515416434547379</c:v>
                </c:pt>
                <c:pt idx="276">
                  <c:v>-0.51515416434547379</c:v>
                </c:pt>
                <c:pt idx="277">
                  <c:v>-0.51515416434547379</c:v>
                </c:pt>
                <c:pt idx="278">
                  <c:v>-0.51515416434547379</c:v>
                </c:pt>
                <c:pt idx="279">
                  <c:v>-0.51515416434547379</c:v>
                </c:pt>
                <c:pt idx="280">
                  <c:v>-0.50675890397724443</c:v>
                </c:pt>
                <c:pt idx="281">
                  <c:v>-0.49836364360901508</c:v>
                </c:pt>
                <c:pt idx="282">
                  <c:v>-0.49836364360901508</c:v>
                </c:pt>
                <c:pt idx="283">
                  <c:v>-0.49836364360901508</c:v>
                </c:pt>
                <c:pt idx="284">
                  <c:v>-0.48996838324078573</c:v>
                </c:pt>
                <c:pt idx="285">
                  <c:v>-0.48157312287255638</c:v>
                </c:pt>
                <c:pt idx="286">
                  <c:v>-0.47317786250432703</c:v>
                </c:pt>
                <c:pt idx="287">
                  <c:v>-0.46478260213609768</c:v>
                </c:pt>
                <c:pt idx="288">
                  <c:v>-0.44799208139963898</c:v>
                </c:pt>
                <c:pt idx="289">
                  <c:v>-0.43959682103140962</c:v>
                </c:pt>
                <c:pt idx="290">
                  <c:v>-0.43120156066318038</c:v>
                </c:pt>
                <c:pt idx="291">
                  <c:v>-0.42280630029495092</c:v>
                </c:pt>
                <c:pt idx="292">
                  <c:v>-0.40601577955849222</c:v>
                </c:pt>
                <c:pt idx="293">
                  <c:v>-0.39762051919026287</c:v>
                </c:pt>
                <c:pt idx="294">
                  <c:v>-0.38082999845380416</c:v>
                </c:pt>
                <c:pt idx="295">
                  <c:v>-0.36403947771734546</c:v>
                </c:pt>
                <c:pt idx="296">
                  <c:v>-0.33885369661265741</c:v>
                </c:pt>
                <c:pt idx="297">
                  <c:v>-0.33045843624442806</c:v>
                </c:pt>
                <c:pt idx="298">
                  <c:v>-0.31366791550796935</c:v>
                </c:pt>
                <c:pt idx="299">
                  <c:v>-0.2884821344032813</c:v>
                </c:pt>
                <c:pt idx="300">
                  <c:v>-0.28008687403505195</c:v>
                </c:pt>
                <c:pt idx="301">
                  <c:v>-0.25490109293036389</c:v>
                </c:pt>
                <c:pt idx="302">
                  <c:v>-0.22971531182567587</c:v>
                </c:pt>
                <c:pt idx="303">
                  <c:v>-0.21292479108921716</c:v>
                </c:pt>
                <c:pt idx="304">
                  <c:v>-0.18773900998452911</c:v>
                </c:pt>
                <c:pt idx="305">
                  <c:v>-0.16255322887984106</c:v>
                </c:pt>
                <c:pt idx="306">
                  <c:v>-0.137367447775153</c:v>
                </c:pt>
                <c:pt idx="307">
                  <c:v>-0.11218166667046495</c:v>
                </c:pt>
                <c:pt idx="308">
                  <c:v>-8.6995885565776893E-2</c:v>
                </c:pt>
                <c:pt idx="309">
                  <c:v>-6.1810104461088838E-2</c:v>
                </c:pt>
                <c:pt idx="310">
                  <c:v>-3.6624323356400784E-2</c:v>
                </c:pt>
                <c:pt idx="311">
                  <c:v>-1.143854225171273E-2</c:v>
                </c:pt>
                <c:pt idx="312">
                  <c:v>1.3747238852975324E-2</c:v>
                </c:pt>
                <c:pt idx="313">
                  <c:v>4.732828032589273E-2</c:v>
                </c:pt>
                <c:pt idx="314">
                  <c:v>8.0909321798810135E-2</c:v>
                </c:pt>
                <c:pt idx="315">
                  <c:v>0.11449036327172754</c:v>
                </c:pt>
                <c:pt idx="316">
                  <c:v>0.1396761443764156</c:v>
                </c:pt>
                <c:pt idx="317">
                  <c:v>0.173257185849333</c:v>
                </c:pt>
                <c:pt idx="318">
                  <c:v>0.20683822732225041</c:v>
                </c:pt>
                <c:pt idx="319">
                  <c:v>0.24041926879516781</c:v>
                </c:pt>
                <c:pt idx="320">
                  <c:v>0.27400031026808525</c:v>
                </c:pt>
                <c:pt idx="321">
                  <c:v>0.30758135174100265</c:v>
                </c:pt>
                <c:pt idx="322">
                  <c:v>0.34116239321392006</c:v>
                </c:pt>
                <c:pt idx="323">
                  <c:v>0.37474343468683746</c:v>
                </c:pt>
                <c:pt idx="324">
                  <c:v>0.40832447615975487</c:v>
                </c:pt>
                <c:pt idx="325">
                  <c:v>0.44190551763267238</c:v>
                </c:pt>
                <c:pt idx="326">
                  <c:v>0.47548655910558968</c:v>
                </c:pt>
                <c:pt idx="327">
                  <c:v>0.50067234021027773</c:v>
                </c:pt>
                <c:pt idx="328">
                  <c:v>0.52585812131496579</c:v>
                </c:pt>
                <c:pt idx="329">
                  <c:v>0.51746286094673644</c:v>
                </c:pt>
                <c:pt idx="330">
                  <c:v>0.50906760057850708</c:v>
                </c:pt>
                <c:pt idx="331">
                  <c:v>0.50906760057850708</c:v>
                </c:pt>
                <c:pt idx="332">
                  <c:v>0.50906760057850708</c:v>
                </c:pt>
                <c:pt idx="333">
                  <c:v>0.50906760057850708</c:v>
                </c:pt>
                <c:pt idx="334">
                  <c:v>0.51746286094673644</c:v>
                </c:pt>
                <c:pt idx="335">
                  <c:v>0.50906760057850708</c:v>
                </c:pt>
                <c:pt idx="336">
                  <c:v>0.50906760057850708</c:v>
                </c:pt>
                <c:pt idx="337">
                  <c:v>0.51746286094673644</c:v>
                </c:pt>
                <c:pt idx="338">
                  <c:v>0.50906760057850708</c:v>
                </c:pt>
                <c:pt idx="339">
                  <c:v>0.50906760057850708</c:v>
                </c:pt>
                <c:pt idx="340">
                  <c:v>0.50906760057850708</c:v>
                </c:pt>
                <c:pt idx="341">
                  <c:v>0.50906760057850708</c:v>
                </c:pt>
                <c:pt idx="342">
                  <c:v>0.50906760057850708</c:v>
                </c:pt>
                <c:pt idx="343">
                  <c:v>0.50906760057850708</c:v>
                </c:pt>
                <c:pt idx="344">
                  <c:v>0.50906760057850708</c:v>
                </c:pt>
                <c:pt idx="345">
                  <c:v>0.50906760057850708</c:v>
                </c:pt>
                <c:pt idx="346">
                  <c:v>0.50906760057850708</c:v>
                </c:pt>
                <c:pt idx="347">
                  <c:v>0.50906760057850708</c:v>
                </c:pt>
                <c:pt idx="348">
                  <c:v>0.50906760057850708</c:v>
                </c:pt>
                <c:pt idx="349">
                  <c:v>0.50906760057850708</c:v>
                </c:pt>
                <c:pt idx="350">
                  <c:v>0.50906760057850708</c:v>
                </c:pt>
                <c:pt idx="351">
                  <c:v>0.50906760057850708</c:v>
                </c:pt>
                <c:pt idx="352">
                  <c:v>0.50906760057850708</c:v>
                </c:pt>
                <c:pt idx="353">
                  <c:v>0.51746286094673644</c:v>
                </c:pt>
                <c:pt idx="354">
                  <c:v>0.50906760057850708</c:v>
                </c:pt>
                <c:pt idx="355">
                  <c:v>0.50906760057850708</c:v>
                </c:pt>
                <c:pt idx="356">
                  <c:v>0.50906760057850708</c:v>
                </c:pt>
                <c:pt idx="357">
                  <c:v>0.50906760057850708</c:v>
                </c:pt>
                <c:pt idx="358">
                  <c:v>0.50906760057850708</c:v>
                </c:pt>
                <c:pt idx="359">
                  <c:v>0.50906760057850708</c:v>
                </c:pt>
                <c:pt idx="360">
                  <c:v>0.50906760057850708</c:v>
                </c:pt>
                <c:pt idx="361">
                  <c:v>0.50906760057850708</c:v>
                </c:pt>
                <c:pt idx="362">
                  <c:v>0.50906760057850708</c:v>
                </c:pt>
                <c:pt idx="363">
                  <c:v>0.50906760057850708</c:v>
                </c:pt>
                <c:pt idx="364">
                  <c:v>0.50906760057850708</c:v>
                </c:pt>
                <c:pt idx="365">
                  <c:v>0.50906760057850708</c:v>
                </c:pt>
                <c:pt idx="366">
                  <c:v>0.50906760057850708</c:v>
                </c:pt>
                <c:pt idx="367">
                  <c:v>0.50906760057850708</c:v>
                </c:pt>
                <c:pt idx="368">
                  <c:v>0.50906760057850708</c:v>
                </c:pt>
                <c:pt idx="369">
                  <c:v>0.50906760057850708</c:v>
                </c:pt>
                <c:pt idx="370">
                  <c:v>0.50906760057850708</c:v>
                </c:pt>
                <c:pt idx="371">
                  <c:v>0.50906760057850708</c:v>
                </c:pt>
                <c:pt idx="372">
                  <c:v>0.50906760057850708</c:v>
                </c:pt>
                <c:pt idx="373">
                  <c:v>0.50906760057850708</c:v>
                </c:pt>
                <c:pt idx="374">
                  <c:v>0.50906760057850708</c:v>
                </c:pt>
                <c:pt idx="375">
                  <c:v>0.50906760057850708</c:v>
                </c:pt>
                <c:pt idx="376">
                  <c:v>0.50906760057850708</c:v>
                </c:pt>
                <c:pt idx="377">
                  <c:v>0.50906760057850708</c:v>
                </c:pt>
                <c:pt idx="378">
                  <c:v>0.50906760057850708</c:v>
                </c:pt>
                <c:pt idx="379">
                  <c:v>0.50906760057850708</c:v>
                </c:pt>
                <c:pt idx="380">
                  <c:v>0.50906760057850708</c:v>
                </c:pt>
                <c:pt idx="381">
                  <c:v>0.50906760057850708</c:v>
                </c:pt>
                <c:pt idx="382">
                  <c:v>0.50906760057850708</c:v>
                </c:pt>
                <c:pt idx="383">
                  <c:v>0.50906760057850708</c:v>
                </c:pt>
                <c:pt idx="384">
                  <c:v>0.50906760057850708</c:v>
                </c:pt>
                <c:pt idx="385">
                  <c:v>0.50906760057850708</c:v>
                </c:pt>
                <c:pt idx="386">
                  <c:v>0.50906760057850708</c:v>
                </c:pt>
                <c:pt idx="387">
                  <c:v>0.50906760057850708</c:v>
                </c:pt>
                <c:pt idx="388">
                  <c:v>0.50067234021027773</c:v>
                </c:pt>
                <c:pt idx="389">
                  <c:v>0.50906760057850708</c:v>
                </c:pt>
                <c:pt idx="390">
                  <c:v>0.50906760057850708</c:v>
                </c:pt>
                <c:pt idx="391">
                  <c:v>0.50906760057850708</c:v>
                </c:pt>
                <c:pt idx="392">
                  <c:v>0.50906760057850708</c:v>
                </c:pt>
                <c:pt idx="393">
                  <c:v>0.50906760057850708</c:v>
                </c:pt>
                <c:pt idx="394">
                  <c:v>0.50906760057850708</c:v>
                </c:pt>
                <c:pt idx="395">
                  <c:v>0.50906760057850708</c:v>
                </c:pt>
                <c:pt idx="396">
                  <c:v>0.50906760057850708</c:v>
                </c:pt>
                <c:pt idx="397">
                  <c:v>0.50906760057850708</c:v>
                </c:pt>
                <c:pt idx="398">
                  <c:v>0.50906760057850708</c:v>
                </c:pt>
                <c:pt idx="399">
                  <c:v>0.50906760057850708</c:v>
                </c:pt>
                <c:pt idx="400">
                  <c:v>0.50906760057850708</c:v>
                </c:pt>
                <c:pt idx="401">
                  <c:v>0.50906760057850708</c:v>
                </c:pt>
                <c:pt idx="402">
                  <c:v>0.50906760057850708</c:v>
                </c:pt>
                <c:pt idx="403">
                  <c:v>0.51746286094673644</c:v>
                </c:pt>
                <c:pt idx="404">
                  <c:v>0.50906760057850708</c:v>
                </c:pt>
                <c:pt idx="405">
                  <c:v>0.50906760057850708</c:v>
                </c:pt>
                <c:pt idx="406">
                  <c:v>0.50906760057850708</c:v>
                </c:pt>
                <c:pt idx="407">
                  <c:v>0.50906760057850708</c:v>
                </c:pt>
                <c:pt idx="408">
                  <c:v>0.50906760057850708</c:v>
                </c:pt>
                <c:pt idx="409">
                  <c:v>0.50906760057850708</c:v>
                </c:pt>
                <c:pt idx="410">
                  <c:v>0.51746286094673644</c:v>
                </c:pt>
                <c:pt idx="411">
                  <c:v>0.50906760057850708</c:v>
                </c:pt>
                <c:pt idx="412">
                  <c:v>0.50906760057850708</c:v>
                </c:pt>
                <c:pt idx="413">
                  <c:v>0.50906760057850708</c:v>
                </c:pt>
                <c:pt idx="414">
                  <c:v>0.50906760057850708</c:v>
                </c:pt>
                <c:pt idx="415">
                  <c:v>0.51746286094673644</c:v>
                </c:pt>
                <c:pt idx="416">
                  <c:v>0.51746286094673644</c:v>
                </c:pt>
                <c:pt idx="417">
                  <c:v>0.51746286094673644</c:v>
                </c:pt>
                <c:pt idx="418">
                  <c:v>0.50906760057850708</c:v>
                </c:pt>
                <c:pt idx="419">
                  <c:v>0.50906760057850708</c:v>
                </c:pt>
                <c:pt idx="420">
                  <c:v>0.50906760057850708</c:v>
                </c:pt>
                <c:pt idx="421">
                  <c:v>0.50906760057850708</c:v>
                </c:pt>
                <c:pt idx="422">
                  <c:v>0.51746286094673644</c:v>
                </c:pt>
                <c:pt idx="423">
                  <c:v>0.50906760057850708</c:v>
                </c:pt>
                <c:pt idx="424">
                  <c:v>0.50906760057850708</c:v>
                </c:pt>
                <c:pt idx="425">
                  <c:v>0.51746286094673644</c:v>
                </c:pt>
                <c:pt idx="426">
                  <c:v>0.51746286094673644</c:v>
                </c:pt>
                <c:pt idx="427">
                  <c:v>0.51746286094673644</c:v>
                </c:pt>
                <c:pt idx="428">
                  <c:v>0.51746286094673644</c:v>
                </c:pt>
                <c:pt idx="429">
                  <c:v>0.51746286094673644</c:v>
                </c:pt>
                <c:pt idx="430">
                  <c:v>0.51746286094673644</c:v>
                </c:pt>
                <c:pt idx="431">
                  <c:v>0.50906760057850708</c:v>
                </c:pt>
                <c:pt idx="432">
                  <c:v>0.51746286094673644</c:v>
                </c:pt>
                <c:pt idx="433">
                  <c:v>0.51746286094673644</c:v>
                </c:pt>
                <c:pt idx="434">
                  <c:v>0.51746286094673644</c:v>
                </c:pt>
                <c:pt idx="435">
                  <c:v>0.51746286094673644</c:v>
                </c:pt>
                <c:pt idx="436">
                  <c:v>0.52585812131496579</c:v>
                </c:pt>
                <c:pt idx="437">
                  <c:v>0.51746286094673644</c:v>
                </c:pt>
                <c:pt idx="438">
                  <c:v>0.51746286094673644</c:v>
                </c:pt>
                <c:pt idx="439">
                  <c:v>0.51746286094673644</c:v>
                </c:pt>
                <c:pt idx="440">
                  <c:v>0.50906760057850708</c:v>
                </c:pt>
                <c:pt idx="441">
                  <c:v>0.51746286094673644</c:v>
                </c:pt>
                <c:pt idx="442">
                  <c:v>0.51746286094673644</c:v>
                </c:pt>
                <c:pt idx="443">
                  <c:v>0.52585812131496579</c:v>
                </c:pt>
                <c:pt idx="444">
                  <c:v>0.51746286094673644</c:v>
                </c:pt>
                <c:pt idx="445">
                  <c:v>0.51746286094673644</c:v>
                </c:pt>
                <c:pt idx="446">
                  <c:v>0.51746286094673644</c:v>
                </c:pt>
                <c:pt idx="447">
                  <c:v>0.51746286094673644</c:v>
                </c:pt>
                <c:pt idx="448">
                  <c:v>0.51746286094673644</c:v>
                </c:pt>
                <c:pt idx="449">
                  <c:v>0.52585812131496579</c:v>
                </c:pt>
                <c:pt idx="450">
                  <c:v>0.51746286094673644</c:v>
                </c:pt>
                <c:pt idx="451">
                  <c:v>0.51746286094673644</c:v>
                </c:pt>
                <c:pt idx="452">
                  <c:v>0.52585812131496579</c:v>
                </c:pt>
                <c:pt idx="453">
                  <c:v>0.51746286094673644</c:v>
                </c:pt>
                <c:pt idx="454">
                  <c:v>0.51746286094673644</c:v>
                </c:pt>
                <c:pt idx="455">
                  <c:v>0.51746286094673644</c:v>
                </c:pt>
                <c:pt idx="456">
                  <c:v>0.51746286094673644</c:v>
                </c:pt>
                <c:pt idx="457">
                  <c:v>0.52585812131496579</c:v>
                </c:pt>
                <c:pt idx="458">
                  <c:v>0.52585812131496579</c:v>
                </c:pt>
                <c:pt idx="459">
                  <c:v>0.52585812131496579</c:v>
                </c:pt>
                <c:pt idx="460">
                  <c:v>0.52585812131496579</c:v>
                </c:pt>
                <c:pt idx="461">
                  <c:v>0.51746286094673644</c:v>
                </c:pt>
                <c:pt idx="462">
                  <c:v>0.52585812131496579</c:v>
                </c:pt>
                <c:pt idx="463">
                  <c:v>0.52585812131496579</c:v>
                </c:pt>
                <c:pt idx="464">
                  <c:v>0.51746286094673644</c:v>
                </c:pt>
                <c:pt idx="465">
                  <c:v>0.52585812131496579</c:v>
                </c:pt>
                <c:pt idx="466">
                  <c:v>0.52585812131496579</c:v>
                </c:pt>
                <c:pt idx="467">
                  <c:v>0.52585812131496579</c:v>
                </c:pt>
                <c:pt idx="468">
                  <c:v>0.52585812131496579</c:v>
                </c:pt>
                <c:pt idx="469">
                  <c:v>0.52585812131496579</c:v>
                </c:pt>
                <c:pt idx="470">
                  <c:v>0.52585812131496579</c:v>
                </c:pt>
                <c:pt idx="471">
                  <c:v>0.53425338168319503</c:v>
                </c:pt>
                <c:pt idx="472">
                  <c:v>0.52585812131496579</c:v>
                </c:pt>
                <c:pt idx="473">
                  <c:v>0.52585812131496579</c:v>
                </c:pt>
                <c:pt idx="474">
                  <c:v>0.52585812131496579</c:v>
                </c:pt>
                <c:pt idx="475">
                  <c:v>0.52585812131496579</c:v>
                </c:pt>
                <c:pt idx="476">
                  <c:v>0.52585812131496579</c:v>
                </c:pt>
                <c:pt idx="477">
                  <c:v>0.52585812131496579</c:v>
                </c:pt>
                <c:pt idx="478">
                  <c:v>0.52585812131496579</c:v>
                </c:pt>
                <c:pt idx="479">
                  <c:v>0.52585812131496579</c:v>
                </c:pt>
                <c:pt idx="480">
                  <c:v>0.53425338168319503</c:v>
                </c:pt>
                <c:pt idx="481">
                  <c:v>0.52585812131496579</c:v>
                </c:pt>
                <c:pt idx="482">
                  <c:v>0.52585812131496579</c:v>
                </c:pt>
                <c:pt idx="483">
                  <c:v>0.52585812131496579</c:v>
                </c:pt>
                <c:pt idx="484">
                  <c:v>0.52585812131496579</c:v>
                </c:pt>
                <c:pt idx="485">
                  <c:v>0.53425338168319503</c:v>
                </c:pt>
                <c:pt idx="486">
                  <c:v>0.52585812131496579</c:v>
                </c:pt>
                <c:pt idx="487">
                  <c:v>0.52585812131496579</c:v>
                </c:pt>
                <c:pt idx="488">
                  <c:v>0.53425338168319503</c:v>
                </c:pt>
                <c:pt idx="489">
                  <c:v>0.52585812131496579</c:v>
                </c:pt>
                <c:pt idx="490">
                  <c:v>0.53425338168319503</c:v>
                </c:pt>
                <c:pt idx="491">
                  <c:v>0.52585812131496579</c:v>
                </c:pt>
                <c:pt idx="492">
                  <c:v>0.52585812131496579</c:v>
                </c:pt>
                <c:pt idx="493">
                  <c:v>0.53425338168319503</c:v>
                </c:pt>
                <c:pt idx="494">
                  <c:v>0.52585812131496579</c:v>
                </c:pt>
                <c:pt idx="495">
                  <c:v>0.53425338168319503</c:v>
                </c:pt>
                <c:pt idx="496">
                  <c:v>0.52585812131496579</c:v>
                </c:pt>
                <c:pt idx="497">
                  <c:v>0.53425338168319503</c:v>
                </c:pt>
                <c:pt idx="498">
                  <c:v>0.52585812131496579</c:v>
                </c:pt>
                <c:pt idx="499">
                  <c:v>0.53425338168319503</c:v>
                </c:pt>
                <c:pt idx="500">
                  <c:v>0.53425338168319503</c:v>
                </c:pt>
                <c:pt idx="501">
                  <c:v>0.53425338168319503</c:v>
                </c:pt>
                <c:pt idx="502">
                  <c:v>0.53425338168319503</c:v>
                </c:pt>
                <c:pt idx="503">
                  <c:v>0.53425338168319503</c:v>
                </c:pt>
                <c:pt idx="504">
                  <c:v>0.53425338168319503</c:v>
                </c:pt>
                <c:pt idx="505">
                  <c:v>0.53425338168319503</c:v>
                </c:pt>
                <c:pt idx="506">
                  <c:v>0.53425338168319503</c:v>
                </c:pt>
                <c:pt idx="507">
                  <c:v>0.53425338168319503</c:v>
                </c:pt>
                <c:pt idx="508">
                  <c:v>0.52585812131496579</c:v>
                </c:pt>
                <c:pt idx="509">
                  <c:v>0.53425338168319503</c:v>
                </c:pt>
                <c:pt idx="510">
                  <c:v>0.53425338168319503</c:v>
                </c:pt>
                <c:pt idx="511">
                  <c:v>0.53425338168319503</c:v>
                </c:pt>
                <c:pt idx="512">
                  <c:v>0.53425338168319503</c:v>
                </c:pt>
                <c:pt idx="513">
                  <c:v>0.52585812131496579</c:v>
                </c:pt>
                <c:pt idx="514">
                  <c:v>0.51746286094673644</c:v>
                </c:pt>
                <c:pt idx="515">
                  <c:v>0.51746286094673644</c:v>
                </c:pt>
                <c:pt idx="516">
                  <c:v>0.50906760057850708</c:v>
                </c:pt>
                <c:pt idx="517">
                  <c:v>0.50906760057850708</c:v>
                </c:pt>
                <c:pt idx="518">
                  <c:v>0.50906760057850708</c:v>
                </c:pt>
                <c:pt idx="519">
                  <c:v>0.50067234021027773</c:v>
                </c:pt>
                <c:pt idx="520">
                  <c:v>0.49227707984204838</c:v>
                </c:pt>
                <c:pt idx="521">
                  <c:v>0.48388181947381903</c:v>
                </c:pt>
                <c:pt idx="522">
                  <c:v>0.47548655910558968</c:v>
                </c:pt>
                <c:pt idx="523">
                  <c:v>0.46709129873736033</c:v>
                </c:pt>
                <c:pt idx="524">
                  <c:v>0.45869603836913087</c:v>
                </c:pt>
                <c:pt idx="525">
                  <c:v>0.45030077800090174</c:v>
                </c:pt>
                <c:pt idx="526">
                  <c:v>0.43351025726444292</c:v>
                </c:pt>
                <c:pt idx="527">
                  <c:v>0.42511499689621357</c:v>
                </c:pt>
                <c:pt idx="528">
                  <c:v>0.40832447615975487</c:v>
                </c:pt>
                <c:pt idx="529">
                  <c:v>0.39153395542329616</c:v>
                </c:pt>
                <c:pt idx="530">
                  <c:v>0.37474343468683746</c:v>
                </c:pt>
                <c:pt idx="531">
                  <c:v>0.36634817431860811</c:v>
                </c:pt>
                <c:pt idx="532">
                  <c:v>0.34955765358214941</c:v>
                </c:pt>
                <c:pt idx="533">
                  <c:v>0.33276713284569071</c:v>
                </c:pt>
                <c:pt idx="534">
                  <c:v>0.315976612109232</c:v>
                </c:pt>
                <c:pt idx="535">
                  <c:v>0.29079083100454384</c:v>
                </c:pt>
                <c:pt idx="536">
                  <c:v>0.27400031026808525</c:v>
                </c:pt>
                <c:pt idx="537">
                  <c:v>0.24881452916339716</c:v>
                </c:pt>
                <c:pt idx="538">
                  <c:v>0.22362874805870905</c:v>
                </c:pt>
                <c:pt idx="539">
                  <c:v>0.20683822732225041</c:v>
                </c:pt>
                <c:pt idx="540">
                  <c:v>0.1900477065857917</c:v>
                </c:pt>
                <c:pt idx="541">
                  <c:v>0.16486192548110365</c:v>
                </c:pt>
                <c:pt idx="542">
                  <c:v>0.1396761443764156</c:v>
                </c:pt>
                <c:pt idx="543">
                  <c:v>0.10609510290349819</c:v>
                </c:pt>
                <c:pt idx="544">
                  <c:v>8.9304582167039487E-2</c:v>
                </c:pt>
                <c:pt idx="545">
                  <c:v>5.5723540694122081E-2</c:v>
                </c:pt>
                <c:pt idx="546">
                  <c:v>3.0537759589433999E-2</c:v>
                </c:pt>
                <c:pt idx="547">
                  <c:v>5.3519784847459728E-3</c:v>
                </c:pt>
                <c:pt idx="548">
                  <c:v>-2.8229062988171433E-2</c:v>
                </c:pt>
                <c:pt idx="549">
                  <c:v>-6.1810104461088838E-2</c:v>
                </c:pt>
                <c:pt idx="550">
                  <c:v>-8.6995885565776893E-2</c:v>
                </c:pt>
                <c:pt idx="551">
                  <c:v>-0.1205769270386943</c:v>
                </c:pt>
                <c:pt idx="552">
                  <c:v>-0.1541579685116117</c:v>
                </c:pt>
                <c:pt idx="553">
                  <c:v>-0.18773900998452911</c:v>
                </c:pt>
                <c:pt idx="554">
                  <c:v>-0.21292479108921716</c:v>
                </c:pt>
                <c:pt idx="555">
                  <c:v>-0.24650583256213457</c:v>
                </c:pt>
                <c:pt idx="556">
                  <c:v>-0.28008687403505195</c:v>
                </c:pt>
                <c:pt idx="557">
                  <c:v>-0.31366791550796935</c:v>
                </c:pt>
                <c:pt idx="558">
                  <c:v>-0.34724895698088676</c:v>
                </c:pt>
                <c:pt idx="559">
                  <c:v>-0.38922525882203352</c:v>
                </c:pt>
                <c:pt idx="560">
                  <c:v>-0.42280630029495092</c:v>
                </c:pt>
                <c:pt idx="561">
                  <c:v>-0.45638734176786833</c:v>
                </c:pt>
                <c:pt idx="562">
                  <c:v>-0.48157312287255638</c:v>
                </c:pt>
                <c:pt idx="563">
                  <c:v>-0.51515416434547379</c:v>
                </c:pt>
                <c:pt idx="564">
                  <c:v>-0.51515416434547379</c:v>
                </c:pt>
                <c:pt idx="565">
                  <c:v>-0.50675890397724443</c:v>
                </c:pt>
                <c:pt idx="566">
                  <c:v>-0.50675890397724443</c:v>
                </c:pt>
                <c:pt idx="567">
                  <c:v>-0.50675890397724443</c:v>
                </c:pt>
                <c:pt idx="568">
                  <c:v>-0.50675890397724443</c:v>
                </c:pt>
                <c:pt idx="569">
                  <c:v>-0.50675890397724443</c:v>
                </c:pt>
                <c:pt idx="570">
                  <c:v>-0.50675890397724443</c:v>
                </c:pt>
                <c:pt idx="571">
                  <c:v>-0.50675890397724443</c:v>
                </c:pt>
                <c:pt idx="572">
                  <c:v>-0.50675890397724443</c:v>
                </c:pt>
                <c:pt idx="573">
                  <c:v>-0.50675890397724443</c:v>
                </c:pt>
                <c:pt idx="574">
                  <c:v>-0.50675890397724443</c:v>
                </c:pt>
                <c:pt idx="575">
                  <c:v>-0.50675890397724443</c:v>
                </c:pt>
                <c:pt idx="576">
                  <c:v>-0.50675890397724443</c:v>
                </c:pt>
                <c:pt idx="577">
                  <c:v>-0.50675890397724443</c:v>
                </c:pt>
                <c:pt idx="578">
                  <c:v>-0.50675890397724443</c:v>
                </c:pt>
                <c:pt idx="579">
                  <c:v>-0.50675890397724443</c:v>
                </c:pt>
                <c:pt idx="580">
                  <c:v>-0.50675890397724443</c:v>
                </c:pt>
                <c:pt idx="581">
                  <c:v>-0.50675890397724443</c:v>
                </c:pt>
                <c:pt idx="582">
                  <c:v>-0.50675890397724443</c:v>
                </c:pt>
                <c:pt idx="583">
                  <c:v>-0.50675890397724443</c:v>
                </c:pt>
                <c:pt idx="584">
                  <c:v>-0.50675890397724443</c:v>
                </c:pt>
                <c:pt idx="585">
                  <c:v>-0.50675890397724443</c:v>
                </c:pt>
                <c:pt idx="586">
                  <c:v>-0.50675890397724443</c:v>
                </c:pt>
                <c:pt idx="587">
                  <c:v>-0.50675890397724443</c:v>
                </c:pt>
                <c:pt idx="588">
                  <c:v>-0.50675890397724443</c:v>
                </c:pt>
                <c:pt idx="589">
                  <c:v>-0.50675890397724443</c:v>
                </c:pt>
                <c:pt idx="590">
                  <c:v>-0.50675890397724443</c:v>
                </c:pt>
                <c:pt idx="591">
                  <c:v>-0.50675890397724443</c:v>
                </c:pt>
                <c:pt idx="592">
                  <c:v>-0.50675890397724443</c:v>
                </c:pt>
                <c:pt idx="593">
                  <c:v>-0.50675890397724443</c:v>
                </c:pt>
                <c:pt idx="594">
                  <c:v>-0.49836364360901508</c:v>
                </c:pt>
                <c:pt idx="595">
                  <c:v>-0.50675890397724443</c:v>
                </c:pt>
                <c:pt idx="596">
                  <c:v>-0.50675890397724443</c:v>
                </c:pt>
                <c:pt idx="597">
                  <c:v>-0.49836364360901508</c:v>
                </c:pt>
                <c:pt idx="598">
                  <c:v>-0.49836364360901508</c:v>
                </c:pt>
                <c:pt idx="599">
                  <c:v>-0.49836364360901508</c:v>
                </c:pt>
                <c:pt idx="600">
                  <c:v>-0.49836364360901508</c:v>
                </c:pt>
                <c:pt idx="601">
                  <c:v>-0.50675890397724443</c:v>
                </c:pt>
                <c:pt idx="602">
                  <c:v>-0.50675890397724443</c:v>
                </c:pt>
                <c:pt idx="603">
                  <c:v>-0.50675890397724443</c:v>
                </c:pt>
                <c:pt idx="604">
                  <c:v>-0.50675890397724443</c:v>
                </c:pt>
                <c:pt idx="605">
                  <c:v>-0.50675890397724443</c:v>
                </c:pt>
                <c:pt idx="606">
                  <c:v>-0.49836364360901508</c:v>
                </c:pt>
                <c:pt idx="607">
                  <c:v>-0.49836364360901508</c:v>
                </c:pt>
                <c:pt idx="608">
                  <c:v>-0.50675890397724443</c:v>
                </c:pt>
                <c:pt idx="609">
                  <c:v>-0.50675890397724443</c:v>
                </c:pt>
                <c:pt idx="610">
                  <c:v>-0.50675890397724443</c:v>
                </c:pt>
                <c:pt idx="611">
                  <c:v>-0.49836364360901508</c:v>
                </c:pt>
                <c:pt idx="612">
                  <c:v>-0.49836364360901508</c:v>
                </c:pt>
                <c:pt idx="613">
                  <c:v>-0.49836364360901508</c:v>
                </c:pt>
                <c:pt idx="614">
                  <c:v>-0.49836364360901508</c:v>
                </c:pt>
                <c:pt idx="615">
                  <c:v>-0.50675890397724443</c:v>
                </c:pt>
                <c:pt idx="616">
                  <c:v>-0.49836364360901508</c:v>
                </c:pt>
                <c:pt idx="617">
                  <c:v>-0.49836364360901508</c:v>
                </c:pt>
                <c:pt idx="618">
                  <c:v>-0.50675890397724443</c:v>
                </c:pt>
                <c:pt idx="619">
                  <c:v>-0.49836364360901508</c:v>
                </c:pt>
                <c:pt idx="620">
                  <c:v>-0.49836364360901508</c:v>
                </c:pt>
                <c:pt idx="621">
                  <c:v>-0.50675890397724443</c:v>
                </c:pt>
                <c:pt idx="622">
                  <c:v>-0.50675890397724443</c:v>
                </c:pt>
                <c:pt idx="623">
                  <c:v>-0.50675890397724443</c:v>
                </c:pt>
                <c:pt idx="624">
                  <c:v>-0.49836364360901508</c:v>
                </c:pt>
                <c:pt idx="625">
                  <c:v>-0.50675890397724443</c:v>
                </c:pt>
                <c:pt idx="626">
                  <c:v>-0.49836364360901508</c:v>
                </c:pt>
                <c:pt idx="627">
                  <c:v>-0.50675890397724443</c:v>
                </c:pt>
                <c:pt idx="628">
                  <c:v>-0.50675890397724443</c:v>
                </c:pt>
                <c:pt idx="629">
                  <c:v>-0.50675890397724443</c:v>
                </c:pt>
                <c:pt idx="630">
                  <c:v>-0.49836364360901508</c:v>
                </c:pt>
                <c:pt idx="631">
                  <c:v>-0.49836364360901508</c:v>
                </c:pt>
                <c:pt idx="632">
                  <c:v>-0.50675890397724443</c:v>
                </c:pt>
                <c:pt idx="633">
                  <c:v>-0.50675890397724443</c:v>
                </c:pt>
                <c:pt idx="634">
                  <c:v>-0.50675890397724443</c:v>
                </c:pt>
                <c:pt idx="635">
                  <c:v>-0.50675890397724443</c:v>
                </c:pt>
                <c:pt idx="636">
                  <c:v>-0.50675890397724443</c:v>
                </c:pt>
                <c:pt idx="637">
                  <c:v>-0.50675890397724443</c:v>
                </c:pt>
                <c:pt idx="638">
                  <c:v>-0.50675890397724443</c:v>
                </c:pt>
                <c:pt idx="639">
                  <c:v>-0.50675890397724443</c:v>
                </c:pt>
                <c:pt idx="640">
                  <c:v>-0.50675890397724443</c:v>
                </c:pt>
                <c:pt idx="641">
                  <c:v>-0.50675890397724443</c:v>
                </c:pt>
                <c:pt idx="642">
                  <c:v>-0.50675890397724443</c:v>
                </c:pt>
                <c:pt idx="643">
                  <c:v>-0.50675890397724443</c:v>
                </c:pt>
                <c:pt idx="644">
                  <c:v>-0.50675890397724443</c:v>
                </c:pt>
                <c:pt idx="645">
                  <c:v>-0.50675890397724443</c:v>
                </c:pt>
                <c:pt idx="646">
                  <c:v>-0.50675890397724443</c:v>
                </c:pt>
                <c:pt idx="647">
                  <c:v>-0.50675890397724443</c:v>
                </c:pt>
                <c:pt idx="648">
                  <c:v>-0.50675890397724443</c:v>
                </c:pt>
                <c:pt idx="649">
                  <c:v>-0.50675890397724443</c:v>
                </c:pt>
                <c:pt idx="650">
                  <c:v>-0.50675890397724443</c:v>
                </c:pt>
                <c:pt idx="651">
                  <c:v>-0.50675890397724443</c:v>
                </c:pt>
                <c:pt idx="652">
                  <c:v>-0.50675890397724443</c:v>
                </c:pt>
                <c:pt idx="653">
                  <c:v>-0.50675890397724443</c:v>
                </c:pt>
                <c:pt idx="654">
                  <c:v>-0.50675890397724443</c:v>
                </c:pt>
                <c:pt idx="655">
                  <c:v>-0.50675890397724443</c:v>
                </c:pt>
                <c:pt idx="656">
                  <c:v>-0.50675890397724443</c:v>
                </c:pt>
                <c:pt idx="657">
                  <c:v>-0.50675890397724443</c:v>
                </c:pt>
                <c:pt idx="658">
                  <c:v>-0.50675890397724443</c:v>
                </c:pt>
                <c:pt idx="659">
                  <c:v>-0.50675890397724443</c:v>
                </c:pt>
                <c:pt idx="660">
                  <c:v>-0.50675890397724443</c:v>
                </c:pt>
                <c:pt idx="661">
                  <c:v>-0.51515416434547379</c:v>
                </c:pt>
                <c:pt idx="662">
                  <c:v>-0.50675890397724443</c:v>
                </c:pt>
                <c:pt idx="663">
                  <c:v>-0.50675890397724443</c:v>
                </c:pt>
                <c:pt idx="664">
                  <c:v>-0.50675890397724443</c:v>
                </c:pt>
                <c:pt idx="665">
                  <c:v>-0.50675890397724443</c:v>
                </c:pt>
                <c:pt idx="666">
                  <c:v>-0.50675890397724443</c:v>
                </c:pt>
                <c:pt idx="667">
                  <c:v>-0.51515416434547379</c:v>
                </c:pt>
                <c:pt idx="668">
                  <c:v>-0.50675890397724443</c:v>
                </c:pt>
                <c:pt idx="669">
                  <c:v>-0.51515416434547379</c:v>
                </c:pt>
                <c:pt idx="670">
                  <c:v>-0.50675890397724443</c:v>
                </c:pt>
                <c:pt idx="671">
                  <c:v>-0.51515416434547379</c:v>
                </c:pt>
                <c:pt idx="672">
                  <c:v>-0.50675890397724443</c:v>
                </c:pt>
                <c:pt idx="673">
                  <c:v>-0.50675890397724443</c:v>
                </c:pt>
                <c:pt idx="674">
                  <c:v>-0.50675890397724443</c:v>
                </c:pt>
                <c:pt idx="675">
                  <c:v>-0.51515416434547379</c:v>
                </c:pt>
                <c:pt idx="676">
                  <c:v>-0.50675890397724443</c:v>
                </c:pt>
                <c:pt idx="677">
                  <c:v>-0.50675890397724443</c:v>
                </c:pt>
                <c:pt idx="678">
                  <c:v>-0.51515416434547379</c:v>
                </c:pt>
                <c:pt idx="679">
                  <c:v>-0.51515416434547379</c:v>
                </c:pt>
                <c:pt idx="680">
                  <c:v>-0.50675890397724443</c:v>
                </c:pt>
                <c:pt idx="681">
                  <c:v>-0.50675890397724443</c:v>
                </c:pt>
                <c:pt idx="682">
                  <c:v>-0.50675890397724443</c:v>
                </c:pt>
                <c:pt idx="683">
                  <c:v>-0.51515416434547379</c:v>
                </c:pt>
                <c:pt idx="684">
                  <c:v>-0.51515416434547379</c:v>
                </c:pt>
                <c:pt idx="685">
                  <c:v>-0.51515416434547379</c:v>
                </c:pt>
                <c:pt idx="686">
                  <c:v>-0.51515416434547379</c:v>
                </c:pt>
                <c:pt idx="687">
                  <c:v>-0.51515416434547379</c:v>
                </c:pt>
                <c:pt idx="688">
                  <c:v>-0.51515416434547379</c:v>
                </c:pt>
                <c:pt idx="689">
                  <c:v>-0.51515416434547379</c:v>
                </c:pt>
                <c:pt idx="690">
                  <c:v>-0.51515416434547379</c:v>
                </c:pt>
                <c:pt idx="691">
                  <c:v>-0.51515416434547379</c:v>
                </c:pt>
                <c:pt idx="692">
                  <c:v>-0.51515416434547379</c:v>
                </c:pt>
                <c:pt idx="693">
                  <c:v>-0.51515416434547379</c:v>
                </c:pt>
                <c:pt idx="694">
                  <c:v>-0.51515416434547379</c:v>
                </c:pt>
                <c:pt idx="695">
                  <c:v>-0.51515416434547379</c:v>
                </c:pt>
                <c:pt idx="696">
                  <c:v>-0.51515416434547379</c:v>
                </c:pt>
                <c:pt idx="697">
                  <c:v>-0.51515416434547379</c:v>
                </c:pt>
                <c:pt idx="698">
                  <c:v>-0.51515416434547379</c:v>
                </c:pt>
                <c:pt idx="699">
                  <c:v>-0.52354942471370314</c:v>
                </c:pt>
                <c:pt idx="700">
                  <c:v>-0.51515416434547379</c:v>
                </c:pt>
                <c:pt idx="701">
                  <c:v>-0.52354942471370314</c:v>
                </c:pt>
                <c:pt idx="702">
                  <c:v>-0.51515416434547379</c:v>
                </c:pt>
                <c:pt idx="703">
                  <c:v>-0.52354942471370314</c:v>
                </c:pt>
                <c:pt idx="704">
                  <c:v>-0.51515416434547379</c:v>
                </c:pt>
                <c:pt idx="705">
                  <c:v>-0.51515416434547379</c:v>
                </c:pt>
                <c:pt idx="706">
                  <c:v>-0.51515416434547379</c:v>
                </c:pt>
                <c:pt idx="707">
                  <c:v>-0.51515416434547379</c:v>
                </c:pt>
                <c:pt idx="708">
                  <c:v>-0.51515416434547379</c:v>
                </c:pt>
                <c:pt idx="709">
                  <c:v>-0.51515416434547379</c:v>
                </c:pt>
                <c:pt idx="710">
                  <c:v>-0.51515416434547379</c:v>
                </c:pt>
                <c:pt idx="711">
                  <c:v>-0.51515416434547379</c:v>
                </c:pt>
                <c:pt idx="712">
                  <c:v>-0.52354942471370314</c:v>
                </c:pt>
                <c:pt idx="713">
                  <c:v>-0.52354942471370314</c:v>
                </c:pt>
                <c:pt idx="714">
                  <c:v>-0.52354942471370314</c:v>
                </c:pt>
                <c:pt idx="715">
                  <c:v>-0.52354942471370314</c:v>
                </c:pt>
                <c:pt idx="716">
                  <c:v>-0.52354942471370314</c:v>
                </c:pt>
                <c:pt idx="717">
                  <c:v>-0.52354942471370314</c:v>
                </c:pt>
                <c:pt idx="718">
                  <c:v>-0.52354942471370314</c:v>
                </c:pt>
                <c:pt idx="719">
                  <c:v>-0.52354942471370314</c:v>
                </c:pt>
                <c:pt idx="720">
                  <c:v>-0.53194468508193249</c:v>
                </c:pt>
                <c:pt idx="721">
                  <c:v>-0.51515416434547379</c:v>
                </c:pt>
                <c:pt idx="722">
                  <c:v>-0.52354942471370314</c:v>
                </c:pt>
                <c:pt idx="723">
                  <c:v>-0.53194468508193249</c:v>
                </c:pt>
                <c:pt idx="724">
                  <c:v>-0.53194468508193249</c:v>
                </c:pt>
                <c:pt idx="725">
                  <c:v>-0.52354942471370314</c:v>
                </c:pt>
                <c:pt idx="726">
                  <c:v>-0.52354942471370314</c:v>
                </c:pt>
                <c:pt idx="727">
                  <c:v>-0.52354942471370314</c:v>
                </c:pt>
                <c:pt idx="728">
                  <c:v>-0.53194468508193249</c:v>
                </c:pt>
                <c:pt idx="729">
                  <c:v>-0.52354942471370314</c:v>
                </c:pt>
                <c:pt idx="730">
                  <c:v>-0.52354942471370314</c:v>
                </c:pt>
                <c:pt idx="731">
                  <c:v>-0.52354942471370314</c:v>
                </c:pt>
                <c:pt idx="732">
                  <c:v>-0.52354942471370314</c:v>
                </c:pt>
                <c:pt idx="733">
                  <c:v>-0.53194468508193249</c:v>
                </c:pt>
                <c:pt idx="734">
                  <c:v>-0.52354942471370314</c:v>
                </c:pt>
                <c:pt idx="735">
                  <c:v>-0.52354942471370314</c:v>
                </c:pt>
                <c:pt idx="736">
                  <c:v>-0.52354942471370314</c:v>
                </c:pt>
                <c:pt idx="737">
                  <c:v>-0.53194468508193249</c:v>
                </c:pt>
                <c:pt idx="738">
                  <c:v>-0.52354942471370314</c:v>
                </c:pt>
                <c:pt idx="739">
                  <c:v>-0.53194468508193249</c:v>
                </c:pt>
                <c:pt idx="740">
                  <c:v>-0.53194468508193249</c:v>
                </c:pt>
                <c:pt idx="741">
                  <c:v>-0.52354942471370314</c:v>
                </c:pt>
                <c:pt idx="742">
                  <c:v>-0.52354942471370314</c:v>
                </c:pt>
                <c:pt idx="743">
                  <c:v>-0.52354942471370314</c:v>
                </c:pt>
                <c:pt idx="744">
                  <c:v>-0.52354942471370314</c:v>
                </c:pt>
                <c:pt idx="745">
                  <c:v>-0.52354942471370314</c:v>
                </c:pt>
                <c:pt idx="746">
                  <c:v>-0.52354942471370314</c:v>
                </c:pt>
                <c:pt idx="747">
                  <c:v>-0.52354942471370314</c:v>
                </c:pt>
                <c:pt idx="748">
                  <c:v>-0.51515416434547379</c:v>
                </c:pt>
                <c:pt idx="749">
                  <c:v>-0.51515416434547379</c:v>
                </c:pt>
                <c:pt idx="750">
                  <c:v>-0.51515416434547379</c:v>
                </c:pt>
                <c:pt idx="751">
                  <c:v>-0.51515416434547379</c:v>
                </c:pt>
                <c:pt idx="752">
                  <c:v>-0.50675890397724443</c:v>
                </c:pt>
                <c:pt idx="753">
                  <c:v>-0.50675890397724443</c:v>
                </c:pt>
                <c:pt idx="754">
                  <c:v>-0.50675890397724443</c:v>
                </c:pt>
                <c:pt idx="755">
                  <c:v>-0.48996838324078573</c:v>
                </c:pt>
                <c:pt idx="756">
                  <c:v>-0.48996838324078573</c:v>
                </c:pt>
                <c:pt idx="757">
                  <c:v>-0.47317786250432703</c:v>
                </c:pt>
                <c:pt idx="758">
                  <c:v>-0.46478260213609768</c:v>
                </c:pt>
                <c:pt idx="759">
                  <c:v>-0.45638734176786833</c:v>
                </c:pt>
                <c:pt idx="760">
                  <c:v>-0.44799208139963898</c:v>
                </c:pt>
                <c:pt idx="761">
                  <c:v>-0.43120156066318038</c:v>
                </c:pt>
                <c:pt idx="762">
                  <c:v>-0.42280630029495092</c:v>
                </c:pt>
                <c:pt idx="763">
                  <c:v>-0.41441103992672157</c:v>
                </c:pt>
                <c:pt idx="764">
                  <c:v>-0.39762051919026287</c:v>
                </c:pt>
                <c:pt idx="765">
                  <c:v>-0.38082999845380416</c:v>
                </c:pt>
                <c:pt idx="766">
                  <c:v>-0.36403947771734546</c:v>
                </c:pt>
                <c:pt idx="767">
                  <c:v>-0.34724895698088676</c:v>
                </c:pt>
                <c:pt idx="768">
                  <c:v>-0.33045843624442806</c:v>
                </c:pt>
                <c:pt idx="769">
                  <c:v>-0.31366791550796935</c:v>
                </c:pt>
                <c:pt idx="770">
                  <c:v>-0.29687739477151065</c:v>
                </c:pt>
                <c:pt idx="771">
                  <c:v>-0.2716916136668226</c:v>
                </c:pt>
                <c:pt idx="772">
                  <c:v>-0.25490109293036389</c:v>
                </c:pt>
                <c:pt idx="773">
                  <c:v>-0.23811057219390522</c:v>
                </c:pt>
                <c:pt idx="774">
                  <c:v>-0.21292479108921716</c:v>
                </c:pt>
                <c:pt idx="775">
                  <c:v>-0.18773900998452911</c:v>
                </c:pt>
                <c:pt idx="776">
                  <c:v>-0.17094848924807041</c:v>
                </c:pt>
                <c:pt idx="777">
                  <c:v>-0.14576270814338235</c:v>
                </c:pt>
                <c:pt idx="778">
                  <c:v>-0.1205769270386943</c:v>
                </c:pt>
                <c:pt idx="779">
                  <c:v>-8.6995885565776893E-2</c:v>
                </c:pt>
                <c:pt idx="780">
                  <c:v>-7.020536482931819E-2</c:v>
                </c:pt>
                <c:pt idx="781">
                  <c:v>-3.6624323356400784E-2</c:v>
                </c:pt>
                <c:pt idx="782">
                  <c:v>-1.143854225171273E-2</c:v>
                </c:pt>
                <c:pt idx="783">
                  <c:v>2.2142499221204676E-2</c:v>
                </c:pt>
                <c:pt idx="784">
                  <c:v>4.732828032589273E-2</c:v>
                </c:pt>
                <c:pt idx="785">
                  <c:v>8.0909321798810135E-2</c:v>
                </c:pt>
                <c:pt idx="786">
                  <c:v>0.10609510290349819</c:v>
                </c:pt>
                <c:pt idx="787">
                  <c:v>0.1396761443764156</c:v>
                </c:pt>
                <c:pt idx="788">
                  <c:v>0.173257185849333</c:v>
                </c:pt>
                <c:pt idx="789">
                  <c:v>0.198442966954021</c:v>
                </c:pt>
                <c:pt idx="790">
                  <c:v>0.23202400842693846</c:v>
                </c:pt>
                <c:pt idx="791">
                  <c:v>0.26560504989985589</c:v>
                </c:pt>
                <c:pt idx="792">
                  <c:v>0.2991860913727733</c:v>
                </c:pt>
                <c:pt idx="793">
                  <c:v>0.33276713284569071</c:v>
                </c:pt>
                <c:pt idx="794">
                  <c:v>0.36634817431860811</c:v>
                </c:pt>
                <c:pt idx="795">
                  <c:v>0.40832447615975487</c:v>
                </c:pt>
                <c:pt idx="796">
                  <c:v>0.44190551763267238</c:v>
                </c:pt>
                <c:pt idx="797">
                  <c:v>0.46709129873736033</c:v>
                </c:pt>
                <c:pt idx="798">
                  <c:v>0.50067234021027773</c:v>
                </c:pt>
                <c:pt idx="799">
                  <c:v>0.51746286094673644</c:v>
                </c:pt>
                <c:pt idx="800">
                  <c:v>0.51746286094673644</c:v>
                </c:pt>
                <c:pt idx="801">
                  <c:v>0.50906760057850708</c:v>
                </c:pt>
                <c:pt idx="802">
                  <c:v>0.51746286094673644</c:v>
                </c:pt>
                <c:pt idx="803">
                  <c:v>0.50906760057850708</c:v>
                </c:pt>
                <c:pt idx="804">
                  <c:v>0.50906760057850708</c:v>
                </c:pt>
                <c:pt idx="805">
                  <c:v>0.50906760057850708</c:v>
                </c:pt>
                <c:pt idx="806">
                  <c:v>0.50906760057850708</c:v>
                </c:pt>
                <c:pt idx="807">
                  <c:v>0.50906760057850708</c:v>
                </c:pt>
                <c:pt idx="808">
                  <c:v>0.50906760057850708</c:v>
                </c:pt>
                <c:pt idx="809">
                  <c:v>0.50906760057850708</c:v>
                </c:pt>
                <c:pt idx="810">
                  <c:v>0.50906760057850708</c:v>
                </c:pt>
                <c:pt idx="811">
                  <c:v>0.50906760057850708</c:v>
                </c:pt>
                <c:pt idx="812">
                  <c:v>0.50906760057850708</c:v>
                </c:pt>
                <c:pt idx="813">
                  <c:v>0.50906760057850708</c:v>
                </c:pt>
                <c:pt idx="814">
                  <c:v>0.50906760057850708</c:v>
                </c:pt>
                <c:pt idx="815">
                  <c:v>0.50906760057850708</c:v>
                </c:pt>
                <c:pt idx="816">
                  <c:v>0.50906760057850708</c:v>
                </c:pt>
                <c:pt idx="817">
                  <c:v>0.50906760057850708</c:v>
                </c:pt>
                <c:pt idx="818">
                  <c:v>0.50906760057850708</c:v>
                </c:pt>
                <c:pt idx="819">
                  <c:v>0.50906760057850708</c:v>
                </c:pt>
                <c:pt idx="820">
                  <c:v>0.50906760057850708</c:v>
                </c:pt>
                <c:pt idx="821">
                  <c:v>0.50906760057850708</c:v>
                </c:pt>
                <c:pt idx="822">
                  <c:v>0.50906760057850708</c:v>
                </c:pt>
                <c:pt idx="823">
                  <c:v>0.50906760057850708</c:v>
                </c:pt>
                <c:pt idx="824">
                  <c:v>0.50906760057850708</c:v>
                </c:pt>
                <c:pt idx="825">
                  <c:v>0.50906760057850708</c:v>
                </c:pt>
                <c:pt idx="826">
                  <c:v>0.50906760057850708</c:v>
                </c:pt>
                <c:pt idx="827">
                  <c:v>0.50067234021027773</c:v>
                </c:pt>
                <c:pt idx="828">
                  <c:v>0.50906760057850708</c:v>
                </c:pt>
                <c:pt idx="829">
                  <c:v>0.50906760057850708</c:v>
                </c:pt>
                <c:pt idx="830">
                  <c:v>0.50906760057850708</c:v>
                </c:pt>
                <c:pt idx="831">
                  <c:v>0.50906760057850708</c:v>
                </c:pt>
                <c:pt idx="832">
                  <c:v>0.50906760057850708</c:v>
                </c:pt>
                <c:pt idx="833">
                  <c:v>0.50067234021027773</c:v>
                </c:pt>
                <c:pt idx="834">
                  <c:v>0.50906760057850708</c:v>
                </c:pt>
                <c:pt idx="835">
                  <c:v>0.50906760057850708</c:v>
                </c:pt>
                <c:pt idx="836">
                  <c:v>0.50906760057850708</c:v>
                </c:pt>
                <c:pt idx="837">
                  <c:v>0.50906760057850708</c:v>
                </c:pt>
                <c:pt idx="838">
                  <c:v>0.50906760057850708</c:v>
                </c:pt>
                <c:pt idx="839">
                  <c:v>0.50906760057850708</c:v>
                </c:pt>
                <c:pt idx="840">
                  <c:v>0.50906760057850708</c:v>
                </c:pt>
                <c:pt idx="841">
                  <c:v>0.50067234021027773</c:v>
                </c:pt>
                <c:pt idx="842">
                  <c:v>0.50067234021027773</c:v>
                </c:pt>
                <c:pt idx="843">
                  <c:v>0.50067234021027773</c:v>
                </c:pt>
                <c:pt idx="844">
                  <c:v>0.50906760057850708</c:v>
                </c:pt>
                <c:pt idx="845">
                  <c:v>0.50906760057850708</c:v>
                </c:pt>
                <c:pt idx="846">
                  <c:v>0.50067234021027773</c:v>
                </c:pt>
                <c:pt idx="847">
                  <c:v>0.50067234021027773</c:v>
                </c:pt>
                <c:pt idx="848">
                  <c:v>0.50906760057850708</c:v>
                </c:pt>
                <c:pt idx="849">
                  <c:v>0.50067234021027773</c:v>
                </c:pt>
                <c:pt idx="850">
                  <c:v>0.50906760057850708</c:v>
                </c:pt>
                <c:pt idx="851">
                  <c:v>0.50906760057850708</c:v>
                </c:pt>
                <c:pt idx="852">
                  <c:v>0.50906760057850708</c:v>
                </c:pt>
                <c:pt idx="853">
                  <c:v>0.50906760057850708</c:v>
                </c:pt>
                <c:pt idx="854">
                  <c:v>0.50906760057850708</c:v>
                </c:pt>
                <c:pt idx="855">
                  <c:v>0.50906760057850708</c:v>
                </c:pt>
                <c:pt idx="856">
                  <c:v>0.50067234021027773</c:v>
                </c:pt>
                <c:pt idx="857">
                  <c:v>0.50906760057850708</c:v>
                </c:pt>
                <c:pt idx="858">
                  <c:v>0.50906760057850708</c:v>
                </c:pt>
                <c:pt idx="859">
                  <c:v>0.50906760057850708</c:v>
                </c:pt>
                <c:pt idx="860">
                  <c:v>0.50906760057850708</c:v>
                </c:pt>
                <c:pt idx="861">
                  <c:v>0.50067234021027773</c:v>
                </c:pt>
                <c:pt idx="862">
                  <c:v>0.50067234021027773</c:v>
                </c:pt>
                <c:pt idx="863">
                  <c:v>0.50067234021027773</c:v>
                </c:pt>
                <c:pt idx="864">
                  <c:v>0.50906760057850708</c:v>
                </c:pt>
                <c:pt idx="865">
                  <c:v>0.50906760057850708</c:v>
                </c:pt>
                <c:pt idx="866">
                  <c:v>0.50906760057850708</c:v>
                </c:pt>
                <c:pt idx="867">
                  <c:v>0.50906760057850708</c:v>
                </c:pt>
                <c:pt idx="868">
                  <c:v>0.50067234021027773</c:v>
                </c:pt>
                <c:pt idx="869">
                  <c:v>0.50067234021027773</c:v>
                </c:pt>
                <c:pt idx="870">
                  <c:v>0.50906760057850708</c:v>
                </c:pt>
                <c:pt idx="871">
                  <c:v>0.50067234021027773</c:v>
                </c:pt>
                <c:pt idx="872">
                  <c:v>0.50906760057850708</c:v>
                </c:pt>
                <c:pt idx="873">
                  <c:v>0.50906760057850708</c:v>
                </c:pt>
                <c:pt idx="874">
                  <c:v>0.50906760057850708</c:v>
                </c:pt>
                <c:pt idx="875">
                  <c:v>0.50906760057850708</c:v>
                </c:pt>
                <c:pt idx="876">
                  <c:v>0.50906760057850708</c:v>
                </c:pt>
                <c:pt idx="877">
                  <c:v>0.50906760057850708</c:v>
                </c:pt>
                <c:pt idx="878">
                  <c:v>0.50906760057850708</c:v>
                </c:pt>
                <c:pt idx="879">
                  <c:v>0.50067234021027773</c:v>
                </c:pt>
                <c:pt idx="880">
                  <c:v>0.50906760057850708</c:v>
                </c:pt>
                <c:pt idx="881">
                  <c:v>0.50906760057850708</c:v>
                </c:pt>
                <c:pt idx="882">
                  <c:v>0.50067234021027773</c:v>
                </c:pt>
                <c:pt idx="883">
                  <c:v>0.50906760057850708</c:v>
                </c:pt>
                <c:pt idx="884">
                  <c:v>0.50067234021027773</c:v>
                </c:pt>
                <c:pt idx="885">
                  <c:v>0.50067234021027773</c:v>
                </c:pt>
                <c:pt idx="886">
                  <c:v>0.50906760057850708</c:v>
                </c:pt>
                <c:pt idx="887">
                  <c:v>0.50906760057850708</c:v>
                </c:pt>
                <c:pt idx="888">
                  <c:v>0.50906760057850708</c:v>
                </c:pt>
                <c:pt idx="889">
                  <c:v>0.50906760057850708</c:v>
                </c:pt>
                <c:pt idx="890">
                  <c:v>0.50906760057850708</c:v>
                </c:pt>
                <c:pt idx="891">
                  <c:v>0.50906760057850708</c:v>
                </c:pt>
                <c:pt idx="892">
                  <c:v>0.50906760057850708</c:v>
                </c:pt>
                <c:pt idx="893">
                  <c:v>0.50906760057850708</c:v>
                </c:pt>
                <c:pt idx="894">
                  <c:v>0.50906760057850708</c:v>
                </c:pt>
                <c:pt idx="895">
                  <c:v>0.50906760057850708</c:v>
                </c:pt>
                <c:pt idx="896">
                  <c:v>0.50906760057850708</c:v>
                </c:pt>
                <c:pt idx="897">
                  <c:v>0.50906760057850708</c:v>
                </c:pt>
                <c:pt idx="898">
                  <c:v>0.50906760057850708</c:v>
                </c:pt>
                <c:pt idx="899">
                  <c:v>0.50906760057850708</c:v>
                </c:pt>
                <c:pt idx="900">
                  <c:v>0.50906760057850708</c:v>
                </c:pt>
                <c:pt idx="901">
                  <c:v>0.50906760057850708</c:v>
                </c:pt>
                <c:pt idx="902">
                  <c:v>0.50906760057850708</c:v>
                </c:pt>
                <c:pt idx="903">
                  <c:v>0.50906760057850708</c:v>
                </c:pt>
                <c:pt idx="904">
                  <c:v>0.50906760057850708</c:v>
                </c:pt>
                <c:pt idx="905">
                  <c:v>0.50906760057850708</c:v>
                </c:pt>
                <c:pt idx="906">
                  <c:v>0.50906760057850708</c:v>
                </c:pt>
                <c:pt idx="907">
                  <c:v>0.51746286094673644</c:v>
                </c:pt>
                <c:pt idx="908">
                  <c:v>0.51746286094673644</c:v>
                </c:pt>
                <c:pt idx="909">
                  <c:v>0.51746286094673644</c:v>
                </c:pt>
                <c:pt idx="910">
                  <c:v>0.51746286094673644</c:v>
                </c:pt>
                <c:pt idx="911">
                  <c:v>0.50906760057850708</c:v>
                </c:pt>
                <c:pt idx="912">
                  <c:v>0.50906760057850708</c:v>
                </c:pt>
                <c:pt idx="913">
                  <c:v>0.51746286094673644</c:v>
                </c:pt>
                <c:pt idx="914">
                  <c:v>0.50906760057850708</c:v>
                </c:pt>
                <c:pt idx="915">
                  <c:v>0.50906760057850708</c:v>
                </c:pt>
                <c:pt idx="916">
                  <c:v>0.51746286094673644</c:v>
                </c:pt>
                <c:pt idx="917">
                  <c:v>0.51746286094673644</c:v>
                </c:pt>
                <c:pt idx="918">
                  <c:v>0.51746286094673644</c:v>
                </c:pt>
                <c:pt idx="919">
                  <c:v>0.51746286094673644</c:v>
                </c:pt>
                <c:pt idx="920">
                  <c:v>0.51746286094673644</c:v>
                </c:pt>
                <c:pt idx="921">
                  <c:v>0.51746286094673644</c:v>
                </c:pt>
                <c:pt idx="922">
                  <c:v>0.51746286094673644</c:v>
                </c:pt>
                <c:pt idx="923">
                  <c:v>0.51746286094673644</c:v>
                </c:pt>
                <c:pt idx="924">
                  <c:v>0.51746286094673644</c:v>
                </c:pt>
                <c:pt idx="925">
                  <c:v>0.51746286094673644</c:v>
                </c:pt>
                <c:pt idx="926">
                  <c:v>0.52585812131496579</c:v>
                </c:pt>
                <c:pt idx="927">
                  <c:v>0.51746286094673644</c:v>
                </c:pt>
                <c:pt idx="928">
                  <c:v>0.51746286094673644</c:v>
                </c:pt>
                <c:pt idx="929">
                  <c:v>0.51746286094673644</c:v>
                </c:pt>
                <c:pt idx="930">
                  <c:v>0.51746286094673644</c:v>
                </c:pt>
                <c:pt idx="931">
                  <c:v>0.52585812131496579</c:v>
                </c:pt>
                <c:pt idx="932">
                  <c:v>0.51746286094673644</c:v>
                </c:pt>
                <c:pt idx="933">
                  <c:v>0.51746286094673644</c:v>
                </c:pt>
                <c:pt idx="934">
                  <c:v>0.52585812131496579</c:v>
                </c:pt>
                <c:pt idx="935">
                  <c:v>0.51746286094673644</c:v>
                </c:pt>
                <c:pt idx="936">
                  <c:v>0.52585812131496579</c:v>
                </c:pt>
                <c:pt idx="937">
                  <c:v>0.51746286094673644</c:v>
                </c:pt>
                <c:pt idx="938">
                  <c:v>0.52585812131496579</c:v>
                </c:pt>
                <c:pt idx="939">
                  <c:v>0.52585812131496579</c:v>
                </c:pt>
                <c:pt idx="940">
                  <c:v>0.52585812131496579</c:v>
                </c:pt>
                <c:pt idx="941">
                  <c:v>0.52585812131496579</c:v>
                </c:pt>
                <c:pt idx="942">
                  <c:v>0.52585812131496579</c:v>
                </c:pt>
                <c:pt idx="943">
                  <c:v>0.52585812131496579</c:v>
                </c:pt>
                <c:pt idx="944">
                  <c:v>0.52585812131496579</c:v>
                </c:pt>
                <c:pt idx="945">
                  <c:v>0.52585812131496579</c:v>
                </c:pt>
                <c:pt idx="946">
                  <c:v>0.52585812131496579</c:v>
                </c:pt>
                <c:pt idx="947">
                  <c:v>0.52585812131496579</c:v>
                </c:pt>
                <c:pt idx="948">
                  <c:v>0.52585812131496579</c:v>
                </c:pt>
                <c:pt idx="949">
                  <c:v>0.52585812131496579</c:v>
                </c:pt>
                <c:pt idx="950">
                  <c:v>0.52585812131496579</c:v>
                </c:pt>
                <c:pt idx="951">
                  <c:v>0.52585812131496579</c:v>
                </c:pt>
                <c:pt idx="952">
                  <c:v>0.52585812131496579</c:v>
                </c:pt>
                <c:pt idx="953">
                  <c:v>0.52585812131496579</c:v>
                </c:pt>
                <c:pt idx="954">
                  <c:v>0.52585812131496579</c:v>
                </c:pt>
                <c:pt idx="955">
                  <c:v>0.52585812131496579</c:v>
                </c:pt>
                <c:pt idx="956">
                  <c:v>0.52585812131496579</c:v>
                </c:pt>
                <c:pt idx="957">
                  <c:v>0.52585812131496579</c:v>
                </c:pt>
                <c:pt idx="958">
                  <c:v>0.52585812131496579</c:v>
                </c:pt>
                <c:pt idx="959">
                  <c:v>0.53425338168319503</c:v>
                </c:pt>
                <c:pt idx="960">
                  <c:v>0.53425338168319503</c:v>
                </c:pt>
                <c:pt idx="961">
                  <c:v>0.52585812131496579</c:v>
                </c:pt>
                <c:pt idx="962">
                  <c:v>0.52585812131496579</c:v>
                </c:pt>
                <c:pt idx="963">
                  <c:v>0.52585812131496579</c:v>
                </c:pt>
                <c:pt idx="964">
                  <c:v>0.53425338168319503</c:v>
                </c:pt>
                <c:pt idx="965">
                  <c:v>0.53425338168319503</c:v>
                </c:pt>
                <c:pt idx="966">
                  <c:v>0.53425338168319503</c:v>
                </c:pt>
                <c:pt idx="967">
                  <c:v>0.53425338168319503</c:v>
                </c:pt>
                <c:pt idx="968">
                  <c:v>0.53425338168319503</c:v>
                </c:pt>
                <c:pt idx="969">
                  <c:v>0.53425338168319503</c:v>
                </c:pt>
                <c:pt idx="970">
                  <c:v>0.53425338168319503</c:v>
                </c:pt>
                <c:pt idx="971">
                  <c:v>0.53425338168319503</c:v>
                </c:pt>
                <c:pt idx="972">
                  <c:v>0.53425338168319503</c:v>
                </c:pt>
                <c:pt idx="973">
                  <c:v>0.53425338168319503</c:v>
                </c:pt>
                <c:pt idx="974">
                  <c:v>0.53425338168319503</c:v>
                </c:pt>
                <c:pt idx="975">
                  <c:v>0.53425338168319503</c:v>
                </c:pt>
                <c:pt idx="976">
                  <c:v>0.53425338168319503</c:v>
                </c:pt>
                <c:pt idx="977">
                  <c:v>0.53425338168319503</c:v>
                </c:pt>
                <c:pt idx="978">
                  <c:v>0.53425338168319503</c:v>
                </c:pt>
                <c:pt idx="979">
                  <c:v>0.52585812131496579</c:v>
                </c:pt>
                <c:pt idx="980">
                  <c:v>0.53425338168319503</c:v>
                </c:pt>
                <c:pt idx="981">
                  <c:v>0.52585812131496579</c:v>
                </c:pt>
                <c:pt idx="982">
                  <c:v>0.52585812131496579</c:v>
                </c:pt>
                <c:pt idx="983">
                  <c:v>0.52585812131496579</c:v>
                </c:pt>
                <c:pt idx="984">
                  <c:v>0.52585812131496579</c:v>
                </c:pt>
                <c:pt idx="985">
                  <c:v>0.52585812131496579</c:v>
                </c:pt>
                <c:pt idx="986">
                  <c:v>0.51746286094673644</c:v>
                </c:pt>
                <c:pt idx="987">
                  <c:v>0.50906760057850708</c:v>
                </c:pt>
                <c:pt idx="988">
                  <c:v>0.50906760057850708</c:v>
                </c:pt>
                <c:pt idx="989">
                  <c:v>0.50906760057850708</c:v>
                </c:pt>
                <c:pt idx="990">
                  <c:v>0.49227707984204838</c:v>
                </c:pt>
                <c:pt idx="991">
                  <c:v>0.49227707984204838</c:v>
                </c:pt>
                <c:pt idx="992">
                  <c:v>0.49227707984204838</c:v>
                </c:pt>
                <c:pt idx="993">
                  <c:v>0.47548655910558968</c:v>
                </c:pt>
                <c:pt idx="994">
                  <c:v>0.47548655910558968</c:v>
                </c:pt>
                <c:pt idx="995">
                  <c:v>0.45869603836913087</c:v>
                </c:pt>
                <c:pt idx="996">
                  <c:v>0.45030077800090174</c:v>
                </c:pt>
                <c:pt idx="997">
                  <c:v>0.44190551763267238</c:v>
                </c:pt>
                <c:pt idx="998">
                  <c:v>0.42511499689621357</c:v>
                </c:pt>
                <c:pt idx="999">
                  <c:v>0.40832447615975487</c:v>
                </c:pt>
                <c:pt idx="1000">
                  <c:v>0.39153395542329616</c:v>
                </c:pt>
                <c:pt idx="1001">
                  <c:v>0.38313869505506681</c:v>
                </c:pt>
                <c:pt idx="1002">
                  <c:v>0.36634817431860811</c:v>
                </c:pt>
                <c:pt idx="1003">
                  <c:v>0.34955765358214941</c:v>
                </c:pt>
                <c:pt idx="1004">
                  <c:v>0.33276713284569071</c:v>
                </c:pt>
                <c:pt idx="1005">
                  <c:v>0.30758135174100265</c:v>
                </c:pt>
                <c:pt idx="1006">
                  <c:v>0.29079083100454384</c:v>
                </c:pt>
                <c:pt idx="1007">
                  <c:v>0.27400031026808525</c:v>
                </c:pt>
                <c:pt idx="1008">
                  <c:v>0.25720978953162654</c:v>
                </c:pt>
                <c:pt idx="1009">
                  <c:v>0.23202400842693846</c:v>
                </c:pt>
                <c:pt idx="1010">
                  <c:v>0.20683822732225041</c:v>
                </c:pt>
                <c:pt idx="1011">
                  <c:v>0.18165244621756235</c:v>
                </c:pt>
                <c:pt idx="1012">
                  <c:v>0.16486192548110365</c:v>
                </c:pt>
                <c:pt idx="1013">
                  <c:v>0.1396761443764156</c:v>
                </c:pt>
                <c:pt idx="1014">
                  <c:v>0.11449036327172754</c:v>
                </c:pt>
                <c:pt idx="1015">
                  <c:v>8.9304582167039487E-2</c:v>
                </c:pt>
                <c:pt idx="1016">
                  <c:v>6.4118801062351433E-2</c:v>
                </c:pt>
                <c:pt idx="1017">
                  <c:v>3.0537759589433999E-2</c:v>
                </c:pt>
                <c:pt idx="1018">
                  <c:v>5.3519784847459728E-3</c:v>
                </c:pt>
                <c:pt idx="1019">
                  <c:v>-2.8229062988171433E-2</c:v>
                </c:pt>
                <c:pt idx="1020">
                  <c:v>-5.3414844092859501E-2</c:v>
                </c:pt>
                <c:pt idx="1021">
                  <c:v>-7.8600625197547541E-2</c:v>
                </c:pt>
                <c:pt idx="1022">
                  <c:v>-0.11218166667046495</c:v>
                </c:pt>
                <c:pt idx="1023">
                  <c:v>-0.14576270814338235</c:v>
                </c:pt>
                <c:pt idx="1024">
                  <c:v>-0.17934374961629976</c:v>
                </c:pt>
                <c:pt idx="1025">
                  <c:v>-0.21292479108921716</c:v>
                </c:pt>
                <c:pt idx="1026">
                  <c:v>-0.23811057219390522</c:v>
                </c:pt>
                <c:pt idx="1027">
                  <c:v>-0.28008687403505195</c:v>
                </c:pt>
                <c:pt idx="1028">
                  <c:v>-0.31366791550796935</c:v>
                </c:pt>
                <c:pt idx="1029">
                  <c:v>-0.34724895698088676</c:v>
                </c:pt>
                <c:pt idx="1030">
                  <c:v>-0.38082999845380416</c:v>
                </c:pt>
                <c:pt idx="1031">
                  <c:v>-0.41441103992672157</c:v>
                </c:pt>
                <c:pt idx="1032">
                  <c:v>-0.44799208139963898</c:v>
                </c:pt>
                <c:pt idx="1033">
                  <c:v>-0.48157312287255638</c:v>
                </c:pt>
                <c:pt idx="1034">
                  <c:v>-0.50675890397724443</c:v>
                </c:pt>
                <c:pt idx="1035">
                  <c:v>-0.51515416434547379</c:v>
                </c:pt>
                <c:pt idx="1036">
                  <c:v>-0.50675890397724443</c:v>
                </c:pt>
                <c:pt idx="1037">
                  <c:v>-0.49836364360901508</c:v>
                </c:pt>
                <c:pt idx="1038">
                  <c:v>-0.50675890397724443</c:v>
                </c:pt>
                <c:pt idx="1039">
                  <c:v>-0.50675890397724443</c:v>
                </c:pt>
                <c:pt idx="1040">
                  <c:v>-0.50675890397724443</c:v>
                </c:pt>
                <c:pt idx="1041">
                  <c:v>-0.49836364360901508</c:v>
                </c:pt>
                <c:pt idx="1042">
                  <c:v>-0.50675890397724443</c:v>
                </c:pt>
                <c:pt idx="1043">
                  <c:v>-0.50675890397724443</c:v>
                </c:pt>
                <c:pt idx="1044">
                  <c:v>-0.50675890397724443</c:v>
                </c:pt>
                <c:pt idx="1045">
                  <c:v>-0.50675890397724443</c:v>
                </c:pt>
                <c:pt idx="1046">
                  <c:v>-0.50675890397724443</c:v>
                </c:pt>
                <c:pt idx="1047">
                  <c:v>-0.50675890397724443</c:v>
                </c:pt>
                <c:pt idx="1048">
                  <c:v>-0.50675890397724443</c:v>
                </c:pt>
                <c:pt idx="1049">
                  <c:v>-0.50675890397724443</c:v>
                </c:pt>
                <c:pt idx="1050">
                  <c:v>-0.50675890397724443</c:v>
                </c:pt>
                <c:pt idx="1051">
                  <c:v>-0.50675890397724443</c:v>
                </c:pt>
                <c:pt idx="1052">
                  <c:v>-0.49836364360901508</c:v>
                </c:pt>
                <c:pt idx="1053">
                  <c:v>-0.50675890397724443</c:v>
                </c:pt>
                <c:pt idx="1054">
                  <c:v>-0.50675890397724443</c:v>
                </c:pt>
                <c:pt idx="1055">
                  <c:v>-0.50675890397724443</c:v>
                </c:pt>
                <c:pt idx="1056">
                  <c:v>-0.49836364360901508</c:v>
                </c:pt>
                <c:pt idx="1057">
                  <c:v>-0.50675890397724443</c:v>
                </c:pt>
                <c:pt idx="1058">
                  <c:v>-0.50675890397724443</c:v>
                </c:pt>
                <c:pt idx="1059">
                  <c:v>-0.49836364360901508</c:v>
                </c:pt>
                <c:pt idx="1060">
                  <c:v>-0.49836364360901508</c:v>
                </c:pt>
                <c:pt idx="1061">
                  <c:v>-0.49836364360901508</c:v>
                </c:pt>
                <c:pt idx="1062">
                  <c:v>-0.49836364360901508</c:v>
                </c:pt>
                <c:pt idx="1063">
                  <c:v>-0.49836364360901508</c:v>
                </c:pt>
                <c:pt idx="1064">
                  <c:v>-0.50675890397724443</c:v>
                </c:pt>
                <c:pt idx="1065">
                  <c:v>-0.49836364360901508</c:v>
                </c:pt>
                <c:pt idx="1066">
                  <c:v>-0.49836364360901508</c:v>
                </c:pt>
                <c:pt idx="1067">
                  <c:v>-0.50675890397724443</c:v>
                </c:pt>
                <c:pt idx="1068">
                  <c:v>-0.50675890397724443</c:v>
                </c:pt>
                <c:pt idx="1069">
                  <c:v>-0.49836364360901508</c:v>
                </c:pt>
                <c:pt idx="1070">
                  <c:v>-0.49836364360901508</c:v>
                </c:pt>
                <c:pt idx="1071">
                  <c:v>-0.50675890397724443</c:v>
                </c:pt>
                <c:pt idx="1072">
                  <c:v>-0.49836364360901508</c:v>
                </c:pt>
                <c:pt idx="1073">
                  <c:v>-0.49836364360901508</c:v>
                </c:pt>
                <c:pt idx="1074">
                  <c:v>-0.49836364360901508</c:v>
                </c:pt>
                <c:pt idx="1075">
                  <c:v>-0.50675890397724443</c:v>
                </c:pt>
                <c:pt idx="1076">
                  <c:v>-0.49836364360901508</c:v>
                </c:pt>
                <c:pt idx="1077">
                  <c:v>-0.49836364360901508</c:v>
                </c:pt>
                <c:pt idx="1078">
                  <c:v>-0.49836364360901508</c:v>
                </c:pt>
                <c:pt idx="1079">
                  <c:v>-0.49836364360901508</c:v>
                </c:pt>
                <c:pt idx="1080">
                  <c:v>-0.50675890397724443</c:v>
                </c:pt>
                <c:pt idx="1081">
                  <c:v>-0.50675890397724443</c:v>
                </c:pt>
                <c:pt idx="1082">
                  <c:v>-0.50675890397724443</c:v>
                </c:pt>
                <c:pt idx="1083">
                  <c:v>-0.49836364360901508</c:v>
                </c:pt>
                <c:pt idx="1084">
                  <c:v>-0.50675890397724443</c:v>
                </c:pt>
                <c:pt idx="1085">
                  <c:v>-0.50675890397724443</c:v>
                </c:pt>
                <c:pt idx="1086">
                  <c:v>-0.50675890397724443</c:v>
                </c:pt>
                <c:pt idx="1087">
                  <c:v>-0.50675890397724443</c:v>
                </c:pt>
                <c:pt idx="1088">
                  <c:v>-0.50675890397724443</c:v>
                </c:pt>
                <c:pt idx="1089">
                  <c:v>-0.49836364360901508</c:v>
                </c:pt>
                <c:pt idx="1090">
                  <c:v>-0.49836364360901508</c:v>
                </c:pt>
                <c:pt idx="1091">
                  <c:v>-0.49836364360901508</c:v>
                </c:pt>
                <c:pt idx="1092">
                  <c:v>-0.49836364360901508</c:v>
                </c:pt>
                <c:pt idx="1093">
                  <c:v>-0.49836364360901508</c:v>
                </c:pt>
                <c:pt idx="1094">
                  <c:v>-0.49836364360901508</c:v>
                </c:pt>
                <c:pt idx="1095">
                  <c:v>-0.50675890397724443</c:v>
                </c:pt>
                <c:pt idx="1096">
                  <c:v>-0.50675890397724443</c:v>
                </c:pt>
                <c:pt idx="1097">
                  <c:v>-0.49836364360901508</c:v>
                </c:pt>
                <c:pt idx="1098">
                  <c:v>-0.49836364360901508</c:v>
                </c:pt>
                <c:pt idx="1099">
                  <c:v>-0.49836364360901508</c:v>
                </c:pt>
                <c:pt idx="1100">
                  <c:v>-0.49836364360901508</c:v>
                </c:pt>
                <c:pt idx="1101">
                  <c:v>-0.49836364360901508</c:v>
                </c:pt>
                <c:pt idx="1102">
                  <c:v>-0.49836364360901508</c:v>
                </c:pt>
                <c:pt idx="1103">
                  <c:v>-0.50675890397724443</c:v>
                </c:pt>
                <c:pt idx="1104">
                  <c:v>-0.49836364360901508</c:v>
                </c:pt>
                <c:pt idx="1105">
                  <c:v>-0.50675890397724443</c:v>
                </c:pt>
                <c:pt idx="1106">
                  <c:v>-0.49836364360901508</c:v>
                </c:pt>
                <c:pt idx="1107">
                  <c:v>-0.49836364360901508</c:v>
                </c:pt>
                <c:pt idx="1108">
                  <c:v>-0.49836364360901508</c:v>
                </c:pt>
                <c:pt idx="1109">
                  <c:v>-0.50675890397724443</c:v>
                </c:pt>
                <c:pt idx="1110">
                  <c:v>-0.50675890397724443</c:v>
                </c:pt>
                <c:pt idx="1111">
                  <c:v>-0.50675890397724443</c:v>
                </c:pt>
                <c:pt idx="1112">
                  <c:v>-0.49836364360901508</c:v>
                </c:pt>
                <c:pt idx="1113">
                  <c:v>-0.49836364360901508</c:v>
                </c:pt>
                <c:pt idx="1114">
                  <c:v>-0.49836364360901508</c:v>
                </c:pt>
                <c:pt idx="1115">
                  <c:v>-0.50675890397724443</c:v>
                </c:pt>
                <c:pt idx="1116">
                  <c:v>-0.49836364360901508</c:v>
                </c:pt>
                <c:pt idx="1117">
                  <c:v>-0.50675890397724443</c:v>
                </c:pt>
                <c:pt idx="1118">
                  <c:v>-0.50675890397724443</c:v>
                </c:pt>
                <c:pt idx="1119">
                  <c:v>-0.50675890397724443</c:v>
                </c:pt>
                <c:pt idx="1120">
                  <c:v>-0.50675890397724443</c:v>
                </c:pt>
                <c:pt idx="1121">
                  <c:v>-0.50675890397724443</c:v>
                </c:pt>
                <c:pt idx="1122">
                  <c:v>-0.50675890397724443</c:v>
                </c:pt>
                <c:pt idx="1123">
                  <c:v>-0.50675890397724443</c:v>
                </c:pt>
                <c:pt idx="1124">
                  <c:v>-0.50675890397724443</c:v>
                </c:pt>
                <c:pt idx="1125">
                  <c:v>-0.50675890397724443</c:v>
                </c:pt>
                <c:pt idx="1126">
                  <c:v>-0.50675890397724443</c:v>
                </c:pt>
                <c:pt idx="1127">
                  <c:v>-0.50675890397724443</c:v>
                </c:pt>
                <c:pt idx="1128">
                  <c:v>-0.50675890397724443</c:v>
                </c:pt>
                <c:pt idx="1129">
                  <c:v>-0.50675890397724443</c:v>
                </c:pt>
                <c:pt idx="1130">
                  <c:v>-0.50675890397724443</c:v>
                </c:pt>
                <c:pt idx="1131">
                  <c:v>-0.50675890397724443</c:v>
                </c:pt>
                <c:pt idx="1132">
                  <c:v>-0.50675890397724443</c:v>
                </c:pt>
                <c:pt idx="1133">
                  <c:v>-0.50675890397724443</c:v>
                </c:pt>
                <c:pt idx="1134">
                  <c:v>-0.50675890397724443</c:v>
                </c:pt>
                <c:pt idx="1135">
                  <c:v>-0.50675890397724443</c:v>
                </c:pt>
                <c:pt idx="1136">
                  <c:v>-0.49836364360901508</c:v>
                </c:pt>
                <c:pt idx="1137">
                  <c:v>-0.50675890397724443</c:v>
                </c:pt>
                <c:pt idx="1138">
                  <c:v>-0.51515416434547379</c:v>
                </c:pt>
                <c:pt idx="1139">
                  <c:v>-0.50675890397724443</c:v>
                </c:pt>
                <c:pt idx="1140">
                  <c:v>-0.50675890397724443</c:v>
                </c:pt>
                <c:pt idx="1141">
                  <c:v>-0.50675890397724443</c:v>
                </c:pt>
                <c:pt idx="1142">
                  <c:v>-0.50675890397724443</c:v>
                </c:pt>
                <c:pt idx="1143">
                  <c:v>-0.50675890397724443</c:v>
                </c:pt>
                <c:pt idx="1144">
                  <c:v>-0.50675890397724443</c:v>
                </c:pt>
                <c:pt idx="1145">
                  <c:v>-0.50675890397724443</c:v>
                </c:pt>
                <c:pt idx="1146">
                  <c:v>-0.50675890397724443</c:v>
                </c:pt>
                <c:pt idx="1147">
                  <c:v>-0.51515416434547379</c:v>
                </c:pt>
                <c:pt idx="1148">
                  <c:v>-0.50675890397724443</c:v>
                </c:pt>
                <c:pt idx="1149">
                  <c:v>-0.50675890397724443</c:v>
                </c:pt>
                <c:pt idx="1150">
                  <c:v>-0.51515416434547379</c:v>
                </c:pt>
                <c:pt idx="1151">
                  <c:v>-0.51515416434547379</c:v>
                </c:pt>
                <c:pt idx="1152">
                  <c:v>-0.51515416434547379</c:v>
                </c:pt>
                <c:pt idx="1153">
                  <c:v>-0.50675890397724443</c:v>
                </c:pt>
                <c:pt idx="1154">
                  <c:v>-0.50675890397724443</c:v>
                </c:pt>
                <c:pt idx="1155">
                  <c:v>-0.51515416434547379</c:v>
                </c:pt>
                <c:pt idx="1156">
                  <c:v>-0.50675890397724443</c:v>
                </c:pt>
                <c:pt idx="1157">
                  <c:v>-0.50675890397724443</c:v>
                </c:pt>
                <c:pt idx="1158">
                  <c:v>-0.51515416434547379</c:v>
                </c:pt>
                <c:pt idx="1159">
                  <c:v>-0.50675890397724443</c:v>
                </c:pt>
                <c:pt idx="1160">
                  <c:v>-0.50675890397724443</c:v>
                </c:pt>
                <c:pt idx="1161">
                  <c:v>-0.51515416434547379</c:v>
                </c:pt>
                <c:pt idx="1162">
                  <c:v>-0.51515416434547379</c:v>
                </c:pt>
                <c:pt idx="1163">
                  <c:v>-0.51515416434547379</c:v>
                </c:pt>
                <c:pt idx="1164">
                  <c:v>-0.51515416434547379</c:v>
                </c:pt>
                <c:pt idx="1165">
                  <c:v>-0.51515416434547379</c:v>
                </c:pt>
                <c:pt idx="1166">
                  <c:v>-0.51515416434547379</c:v>
                </c:pt>
                <c:pt idx="1167">
                  <c:v>-0.51515416434547379</c:v>
                </c:pt>
                <c:pt idx="1168">
                  <c:v>-0.51515416434547379</c:v>
                </c:pt>
                <c:pt idx="1169">
                  <c:v>-0.51515416434547379</c:v>
                </c:pt>
                <c:pt idx="1170">
                  <c:v>-0.51515416434547379</c:v>
                </c:pt>
                <c:pt idx="1171">
                  <c:v>-0.51515416434547379</c:v>
                </c:pt>
                <c:pt idx="1172">
                  <c:v>-0.51515416434547379</c:v>
                </c:pt>
                <c:pt idx="1173">
                  <c:v>-0.51515416434547379</c:v>
                </c:pt>
                <c:pt idx="1174">
                  <c:v>-0.51515416434547379</c:v>
                </c:pt>
                <c:pt idx="1175">
                  <c:v>-0.51515416434547379</c:v>
                </c:pt>
                <c:pt idx="1176">
                  <c:v>-0.51515416434547379</c:v>
                </c:pt>
                <c:pt idx="1177">
                  <c:v>-0.51515416434547379</c:v>
                </c:pt>
                <c:pt idx="1178">
                  <c:v>-0.51515416434547379</c:v>
                </c:pt>
                <c:pt idx="1179">
                  <c:v>-0.51515416434547379</c:v>
                </c:pt>
                <c:pt idx="1180">
                  <c:v>-0.51515416434547379</c:v>
                </c:pt>
                <c:pt idx="1181">
                  <c:v>-0.51515416434547379</c:v>
                </c:pt>
                <c:pt idx="1182">
                  <c:v>-0.52354942471370314</c:v>
                </c:pt>
                <c:pt idx="1183">
                  <c:v>-0.52354942471370314</c:v>
                </c:pt>
                <c:pt idx="1184">
                  <c:v>-0.51515416434547379</c:v>
                </c:pt>
                <c:pt idx="1185">
                  <c:v>-0.51515416434547379</c:v>
                </c:pt>
                <c:pt idx="1186">
                  <c:v>-0.51515416434547379</c:v>
                </c:pt>
                <c:pt idx="1187">
                  <c:v>-0.51515416434547379</c:v>
                </c:pt>
                <c:pt idx="1188">
                  <c:v>-0.52354942471370314</c:v>
                </c:pt>
                <c:pt idx="1189">
                  <c:v>-0.52354942471370314</c:v>
                </c:pt>
                <c:pt idx="1190">
                  <c:v>-0.52354942471370314</c:v>
                </c:pt>
                <c:pt idx="1191">
                  <c:v>-0.52354942471370314</c:v>
                </c:pt>
                <c:pt idx="1192">
                  <c:v>-0.52354942471370314</c:v>
                </c:pt>
                <c:pt idx="1193">
                  <c:v>-0.52354942471370314</c:v>
                </c:pt>
                <c:pt idx="1194">
                  <c:v>-0.53194468508193249</c:v>
                </c:pt>
                <c:pt idx="1195">
                  <c:v>-0.52354942471370314</c:v>
                </c:pt>
                <c:pt idx="1196">
                  <c:v>-0.52354942471370314</c:v>
                </c:pt>
                <c:pt idx="1197">
                  <c:v>-0.52354942471370314</c:v>
                </c:pt>
                <c:pt idx="1198">
                  <c:v>-0.52354942471370314</c:v>
                </c:pt>
                <c:pt idx="1199">
                  <c:v>-0.52354942471370314</c:v>
                </c:pt>
                <c:pt idx="1200">
                  <c:v>-0.52354942471370314</c:v>
                </c:pt>
                <c:pt idx="1201">
                  <c:v>-0.52354942471370314</c:v>
                </c:pt>
                <c:pt idx="1202">
                  <c:v>-0.52354942471370314</c:v>
                </c:pt>
                <c:pt idx="1203">
                  <c:v>-0.53194468508193249</c:v>
                </c:pt>
                <c:pt idx="1204">
                  <c:v>-0.53194468508193249</c:v>
                </c:pt>
                <c:pt idx="1205">
                  <c:v>-0.53194468508193249</c:v>
                </c:pt>
                <c:pt idx="1206">
                  <c:v>-0.52354942471370314</c:v>
                </c:pt>
                <c:pt idx="1207">
                  <c:v>-0.52354942471370314</c:v>
                </c:pt>
                <c:pt idx="1208">
                  <c:v>-0.53194468508193249</c:v>
                </c:pt>
                <c:pt idx="1209">
                  <c:v>-0.53194468508193249</c:v>
                </c:pt>
                <c:pt idx="1210">
                  <c:v>-0.52354942471370314</c:v>
                </c:pt>
                <c:pt idx="1211">
                  <c:v>-0.52354942471370314</c:v>
                </c:pt>
                <c:pt idx="1212">
                  <c:v>-0.53194468508193249</c:v>
                </c:pt>
                <c:pt idx="1213">
                  <c:v>-0.52354942471370314</c:v>
                </c:pt>
                <c:pt idx="1214">
                  <c:v>-0.53194468508193249</c:v>
                </c:pt>
                <c:pt idx="1215">
                  <c:v>-0.53194468508193249</c:v>
                </c:pt>
                <c:pt idx="1216">
                  <c:v>-0.52354942471370314</c:v>
                </c:pt>
                <c:pt idx="1217">
                  <c:v>-0.52354942471370314</c:v>
                </c:pt>
                <c:pt idx="1218">
                  <c:v>-0.52354942471370314</c:v>
                </c:pt>
                <c:pt idx="1219">
                  <c:v>-0.51515416434547379</c:v>
                </c:pt>
                <c:pt idx="1220">
                  <c:v>-0.51515416434547379</c:v>
                </c:pt>
                <c:pt idx="1221">
                  <c:v>-0.51515416434547379</c:v>
                </c:pt>
                <c:pt idx="1222">
                  <c:v>-0.50675890397724443</c:v>
                </c:pt>
                <c:pt idx="1223">
                  <c:v>-0.50675890397724443</c:v>
                </c:pt>
                <c:pt idx="1224">
                  <c:v>-0.49836364360901508</c:v>
                </c:pt>
                <c:pt idx="1225">
                  <c:v>-0.49836364360901508</c:v>
                </c:pt>
                <c:pt idx="1226">
                  <c:v>-0.48996838324078573</c:v>
                </c:pt>
                <c:pt idx="1227">
                  <c:v>-0.48996838324078573</c:v>
                </c:pt>
                <c:pt idx="1228">
                  <c:v>-0.47317786250432703</c:v>
                </c:pt>
                <c:pt idx="1229">
                  <c:v>-0.46478260213609768</c:v>
                </c:pt>
                <c:pt idx="1230">
                  <c:v>-0.45638734176786833</c:v>
                </c:pt>
                <c:pt idx="1231">
                  <c:v>-0.43959682103140962</c:v>
                </c:pt>
                <c:pt idx="1232">
                  <c:v>-0.43959682103140962</c:v>
                </c:pt>
                <c:pt idx="1233">
                  <c:v>-0.42280630029495092</c:v>
                </c:pt>
                <c:pt idx="1234">
                  <c:v>-0.41441103992672157</c:v>
                </c:pt>
                <c:pt idx="1235">
                  <c:v>-0.39762051919026287</c:v>
                </c:pt>
                <c:pt idx="1236">
                  <c:v>-0.38082999845380416</c:v>
                </c:pt>
                <c:pt idx="1237">
                  <c:v>-0.36403947771734546</c:v>
                </c:pt>
                <c:pt idx="1238">
                  <c:v>-0.34724895698088676</c:v>
                </c:pt>
                <c:pt idx="1239">
                  <c:v>-0.33045843624442806</c:v>
                </c:pt>
                <c:pt idx="1240">
                  <c:v>-0.31366791550796935</c:v>
                </c:pt>
                <c:pt idx="1241">
                  <c:v>-0.29687739477151065</c:v>
                </c:pt>
                <c:pt idx="1242">
                  <c:v>-0.28008687403505195</c:v>
                </c:pt>
                <c:pt idx="1243">
                  <c:v>-0.25490109293036389</c:v>
                </c:pt>
                <c:pt idx="1244">
                  <c:v>-0.23811057219390522</c:v>
                </c:pt>
                <c:pt idx="1245">
                  <c:v>-0.22132005145744649</c:v>
                </c:pt>
                <c:pt idx="1246">
                  <c:v>-0.19613427035275846</c:v>
                </c:pt>
                <c:pt idx="1247">
                  <c:v>-0.17094848924807041</c:v>
                </c:pt>
                <c:pt idx="1248">
                  <c:v>-0.14576270814338235</c:v>
                </c:pt>
                <c:pt idx="1249">
                  <c:v>-0.1205769270386943</c:v>
                </c:pt>
                <c:pt idx="1250">
                  <c:v>-9.5391145934006244E-2</c:v>
                </c:pt>
                <c:pt idx="1251">
                  <c:v>-7.020536482931819E-2</c:v>
                </c:pt>
                <c:pt idx="1252">
                  <c:v>-3.6624323356400784E-2</c:v>
                </c:pt>
                <c:pt idx="1253">
                  <c:v>-1.143854225171273E-2</c:v>
                </c:pt>
                <c:pt idx="1254">
                  <c:v>2.2142499221204676E-2</c:v>
                </c:pt>
                <c:pt idx="1255">
                  <c:v>4.732828032589273E-2</c:v>
                </c:pt>
                <c:pt idx="1256">
                  <c:v>7.2514061430580784E-2</c:v>
                </c:pt>
                <c:pt idx="1257">
                  <c:v>0.10609510290349819</c:v>
                </c:pt>
                <c:pt idx="1258">
                  <c:v>0.1396761443764156</c:v>
                </c:pt>
                <c:pt idx="1259">
                  <c:v>0.173257185849333</c:v>
                </c:pt>
                <c:pt idx="1260">
                  <c:v>0.20683822732225041</c:v>
                </c:pt>
                <c:pt idx="1261">
                  <c:v>0.23202400842693846</c:v>
                </c:pt>
                <c:pt idx="1262">
                  <c:v>0.26560504989985589</c:v>
                </c:pt>
                <c:pt idx="1263">
                  <c:v>0.30758135174100265</c:v>
                </c:pt>
                <c:pt idx="1264">
                  <c:v>0.34116239321392006</c:v>
                </c:pt>
                <c:pt idx="1265">
                  <c:v>0.36634817431860811</c:v>
                </c:pt>
                <c:pt idx="1266">
                  <c:v>0.39992921579152552</c:v>
                </c:pt>
                <c:pt idx="1267">
                  <c:v>0.43351025726444292</c:v>
                </c:pt>
                <c:pt idx="1268">
                  <c:v>0.46709129873736033</c:v>
                </c:pt>
                <c:pt idx="1269">
                  <c:v>0.50067234021027773</c:v>
                </c:pt>
                <c:pt idx="1270">
                  <c:v>0.51746286094673644</c:v>
                </c:pt>
                <c:pt idx="1271">
                  <c:v>0.51746286094673644</c:v>
                </c:pt>
                <c:pt idx="1272">
                  <c:v>0.50906760057850708</c:v>
                </c:pt>
                <c:pt idx="1273">
                  <c:v>0.50906760057850708</c:v>
                </c:pt>
                <c:pt idx="1274">
                  <c:v>0.50906760057850708</c:v>
                </c:pt>
                <c:pt idx="1275">
                  <c:v>0.50906760057850708</c:v>
                </c:pt>
                <c:pt idx="1276">
                  <c:v>0.50906760057850708</c:v>
                </c:pt>
                <c:pt idx="1277">
                  <c:v>0.50906760057850708</c:v>
                </c:pt>
                <c:pt idx="1278">
                  <c:v>0.50906760057850708</c:v>
                </c:pt>
                <c:pt idx="1279">
                  <c:v>0.50906760057850708</c:v>
                </c:pt>
                <c:pt idx="1280">
                  <c:v>0.50906760057850708</c:v>
                </c:pt>
                <c:pt idx="1281">
                  <c:v>0.50906760057850708</c:v>
                </c:pt>
                <c:pt idx="1282">
                  <c:v>0.50906760057850708</c:v>
                </c:pt>
                <c:pt idx="1283">
                  <c:v>0.50906760057850708</c:v>
                </c:pt>
                <c:pt idx="1284">
                  <c:v>0.50906760057850708</c:v>
                </c:pt>
                <c:pt idx="1285">
                  <c:v>0.50906760057850708</c:v>
                </c:pt>
                <c:pt idx="1286">
                  <c:v>0.50906760057850708</c:v>
                </c:pt>
                <c:pt idx="1287">
                  <c:v>0.50906760057850708</c:v>
                </c:pt>
                <c:pt idx="1288">
                  <c:v>0.50906760057850708</c:v>
                </c:pt>
                <c:pt idx="1289">
                  <c:v>0.50067234021027773</c:v>
                </c:pt>
                <c:pt idx="1290">
                  <c:v>0.50906760057850708</c:v>
                </c:pt>
                <c:pt idx="1291">
                  <c:v>0.50906760057850708</c:v>
                </c:pt>
                <c:pt idx="1292">
                  <c:v>0.50067234021027773</c:v>
                </c:pt>
                <c:pt idx="1293">
                  <c:v>0.50906760057850708</c:v>
                </c:pt>
                <c:pt idx="1294">
                  <c:v>0.50067234021027773</c:v>
                </c:pt>
                <c:pt idx="1295">
                  <c:v>0.50906760057850708</c:v>
                </c:pt>
                <c:pt idx="1296">
                  <c:v>0.50906760057850708</c:v>
                </c:pt>
                <c:pt idx="1297">
                  <c:v>0.50906760057850708</c:v>
                </c:pt>
                <c:pt idx="1298">
                  <c:v>0.50906760057850708</c:v>
                </c:pt>
                <c:pt idx="1299">
                  <c:v>0.50906760057850708</c:v>
                </c:pt>
                <c:pt idx="1300">
                  <c:v>0.50906760057850708</c:v>
                </c:pt>
                <c:pt idx="1301">
                  <c:v>0.50067234021027773</c:v>
                </c:pt>
                <c:pt idx="1302">
                  <c:v>0.50067234021027773</c:v>
                </c:pt>
                <c:pt idx="1303">
                  <c:v>0.50906760057850708</c:v>
                </c:pt>
                <c:pt idx="1304">
                  <c:v>0.50906760057850708</c:v>
                </c:pt>
                <c:pt idx="1305">
                  <c:v>0.50906760057850708</c:v>
                </c:pt>
                <c:pt idx="1306">
                  <c:v>0.50067234021027773</c:v>
                </c:pt>
                <c:pt idx="1307">
                  <c:v>0.50067234021027773</c:v>
                </c:pt>
                <c:pt idx="1308">
                  <c:v>0.50067234021027773</c:v>
                </c:pt>
                <c:pt idx="1309">
                  <c:v>0.50067234021027773</c:v>
                </c:pt>
                <c:pt idx="1310">
                  <c:v>0.50067234021027773</c:v>
                </c:pt>
                <c:pt idx="1311">
                  <c:v>0.50067234021027773</c:v>
                </c:pt>
                <c:pt idx="1312">
                  <c:v>0.50906760057850708</c:v>
                </c:pt>
                <c:pt idx="1313">
                  <c:v>0.50906760057850708</c:v>
                </c:pt>
                <c:pt idx="1314">
                  <c:v>0.50067234021027773</c:v>
                </c:pt>
                <c:pt idx="1315">
                  <c:v>0.50067234021027773</c:v>
                </c:pt>
                <c:pt idx="1316">
                  <c:v>0.50067234021027773</c:v>
                </c:pt>
                <c:pt idx="1317">
                  <c:v>0.50906760057850708</c:v>
                </c:pt>
                <c:pt idx="1318">
                  <c:v>0.50067234021027773</c:v>
                </c:pt>
                <c:pt idx="1319">
                  <c:v>0.50067234021027773</c:v>
                </c:pt>
                <c:pt idx="1320">
                  <c:v>0.50067234021027773</c:v>
                </c:pt>
                <c:pt idx="1321">
                  <c:v>0.50067234021027773</c:v>
                </c:pt>
                <c:pt idx="1322">
                  <c:v>0.50067234021027773</c:v>
                </c:pt>
                <c:pt idx="1323">
                  <c:v>0.50906760057850708</c:v>
                </c:pt>
                <c:pt idx="1324">
                  <c:v>0.50067234021027773</c:v>
                </c:pt>
                <c:pt idx="1325">
                  <c:v>0.50906760057850708</c:v>
                </c:pt>
                <c:pt idx="1326">
                  <c:v>0.50067234021027773</c:v>
                </c:pt>
                <c:pt idx="1327">
                  <c:v>0.50906760057850708</c:v>
                </c:pt>
                <c:pt idx="1328">
                  <c:v>0.50067234021027773</c:v>
                </c:pt>
                <c:pt idx="1329">
                  <c:v>0.50067234021027773</c:v>
                </c:pt>
                <c:pt idx="1330">
                  <c:v>0.50067234021027773</c:v>
                </c:pt>
                <c:pt idx="1331">
                  <c:v>0.50906760057850708</c:v>
                </c:pt>
                <c:pt idx="1332">
                  <c:v>0.50906760057850708</c:v>
                </c:pt>
                <c:pt idx="1333">
                  <c:v>0.50067234021027773</c:v>
                </c:pt>
                <c:pt idx="1334">
                  <c:v>0.50906760057850708</c:v>
                </c:pt>
                <c:pt idx="1335">
                  <c:v>0.50067234021027773</c:v>
                </c:pt>
                <c:pt idx="1336">
                  <c:v>0.50067234021027773</c:v>
                </c:pt>
                <c:pt idx="1337">
                  <c:v>0.50906760057850708</c:v>
                </c:pt>
                <c:pt idx="1338">
                  <c:v>0.50906760057850708</c:v>
                </c:pt>
                <c:pt idx="1339">
                  <c:v>0.50067234021027773</c:v>
                </c:pt>
                <c:pt idx="1340">
                  <c:v>0.50067234021027773</c:v>
                </c:pt>
                <c:pt idx="1341">
                  <c:v>0.50906760057850708</c:v>
                </c:pt>
                <c:pt idx="1342">
                  <c:v>0.50906760057850708</c:v>
                </c:pt>
                <c:pt idx="1343">
                  <c:v>0.50067234021027773</c:v>
                </c:pt>
                <c:pt idx="1344">
                  <c:v>0.50906760057850708</c:v>
                </c:pt>
                <c:pt idx="1345">
                  <c:v>0.50906760057850708</c:v>
                </c:pt>
                <c:pt idx="1346">
                  <c:v>0.50906760057850708</c:v>
                </c:pt>
                <c:pt idx="1347">
                  <c:v>0.50067234021027773</c:v>
                </c:pt>
                <c:pt idx="1348">
                  <c:v>0.50906760057850708</c:v>
                </c:pt>
                <c:pt idx="1349">
                  <c:v>0.50067234021027773</c:v>
                </c:pt>
                <c:pt idx="1350">
                  <c:v>0.50067234021027773</c:v>
                </c:pt>
                <c:pt idx="1351">
                  <c:v>0.50067234021027773</c:v>
                </c:pt>
                <c:pt idx="1352">
                  <c:v>0.50906760057850708</c:v>
                </c:pt>
                <c:pt idx="1353">
                  <c:v>0.50906760057850708</c:v>
                </c:pt>
                <c:pt idx="1354">
                  <c:v>0.50906760057850708</c:v>
                </c:pt>
                <c:pt idx="1355">
                  <c:v>0.50906760057850708</c:v>
                </c:pt>
                <c:pt idx="1356">
                  <c:v>0.50906760057850708</c:v>
                </c:pt>
                <c:pt idx="1357">
                  <c:v>0.50906760057850708</c:v>
                </c:pt>
                <c:pt idx="1358">
                  <c:v>0.50906760057850708</c:v>
                </c:pt>
                <c:pt idx="1359">
                  <c:v>0.50906760057850708</c:v>
                </c:pt>
                <c:pt idx="1360">
                  <c:v>0.50906760057850708</c:v>
                </c:pt>
                <c:pt idx="1361">
                  <c:v>0.50906760057850708</c:v>
                </c:pt>
                <c:pt idx="1362">
                  <c:v>0.50906760057850708</c:v>
                </c:pt>
                <c:pt idx="1363">
                  <c:v>0.50906760057850708</c:v>
                </c:pt>
                <c:pt idx="1364">
                  <c:v>0.50906760057850708</c:v>
                </c:pt>
                <c:pt idx="1365">
                  <c:v>0.50067234021027773</c:v>
                </c:pt>
                <c:pt idx="1366">
                  <c:v>0.50067234021027773</c:v>
                </c:pt>
                <c:pt idx="1367">
                  <c:v>0.50906760057850708</c:v>
                </c:pt>
                <c:pt idx="1368">
                  <c:v>0.50906760057850708</c:v>
                </c:pt>
                <c:pt idx="1369">
                  <c:v>0.50906760057850708</c:v>
                </c:pt>
                <c:pt idx="1370">
                  <c:v>0.50906760057850708</c:v>
                </c:pt>
                <c:pt idx="1371">
                  <c:v>0.50906760057850708</c:v>
                </c:pt>
                <c:pt idx="1372">
                  <c:v>0.50906760057850708</c:v>
                </c:pt>
                <c:pt idx="1373">
                  <c:v>0.50906760057850708</c:v>
                </c:pt>
                <c:pt idx="1374">
                  <c:v>0.50906760057850708</c:v>
                </c:pt>
                <c:pt idx="1375">
                  <c:v>0.50906760057850708</c:v>
                </c:pt>
                <c:pt idx="1376">
                  <c:v>0.50906760057850708</c:v>
                </c:pt>
                <c:pt idx="1377">
                  <c:v>0.50906760057850708</c:v>
                </c:pt>
                <c:pt idx="1378">
                  <c:v>0.50906760057850708</c:v>
                </c:pt>
                <c:pt idx="1379">
                  <c:v>0.50906760057850708</c:v>
                </c:pt>
                <c:pt idx="1380">
                  <c:v>0.51746286094673644</c:v>
                </c:pt>
                <c:pt idx="1381">
                  <c:v>0.50906760057850708</c:v>
                </c:pt>
                <c:pt idx="1382">
                  <c:v>0.50906760057850708</c:v>
                </c:pt>
                <c:pt idx="1383">
                  <c:v>0.50906760057850708</c:v>
                </c:pt>
                <c:pt idx="1384">
                  <c:v>0.50906760057850708</c:v>
                </c:pt>
                <c:pt idx="1385">
                  <c:v>0.51746286094673644</c:v>
                </c:pt>
                <c:pt idx="1386">
                  <c:v>0.50906760057850708</c:v>
                </c:pt>
                <c:pt idx="1387">
                  <c:v>0.50906760057850708</c:v>
                </c:pt>
                <c:pt idx="1388">
                  <c:v>0.51746286094673644</c:v>
                </c:pt>
                <c:pt idx="1389">
                  <c:v>0.51746286094673644</c:v>
                </c:pt>
                <c:pt idx="1390">
                  <c:v>0.50906760057850708</c:v>
                </c:pt>
                <c:pt idx="1391">
                  <c:v>0.51746286094673644</c:v>
                </c:pt>
                <c:pt idx="1392">
                  <c:v>0.50906760057850708</c:v>
                </c:pt>
                <c:pt idx="1393">
                  <c:v>0.50906760057850708</c:v>
                </c:pt>
                <c:pt idx="1394">
                  <c:v>0.51746286094673644</c:v>
                </c:pt>
                <c:pt idx="1395">
                  <c:v>0.50906760057850708</c:v>
                </c:pt>
                <c:pt idx="1396">
                  <c:v>0.50906760057850708</c:v>
                </c:pt>
                <c:pt idx="1397">
                  <c:v>0.51746286094673644</c:v>
                </c:pt>
                <c:pt idx="1398">
                  <c:v>0.51746286094673644</c:v>
                </c:pt>
                <c:pt idx="1399">
                  <c:v>0.51746286094673644</c:v>
                </c:pt>
                <c:pt idx="1400">
                  <c:v>0.51746286094673644</c:v>
                </c:pt>
                <c:pt idx="1401">
                  <c:v>0.51746286094673644</c:v>
                </c:pt>
                <c:pt idx="1402">
                  <c:v>0.51746286094673644</c:v>
                </c:pt>
                <c:pt idx="1403">
                  <c:v>0.51746286094673644</c:v>
                </c:pt>
                <c:pt idx="1404">
                  <c:v>0.51746286094673644</c:v>
                </c:pt>
                <c:pt idx="1405">
                  <c:v>0.51746286094673644</c:v>
                </c:pt>
                <c:pt idx="1406">
                  <c:v>0.51746286094673644</c:v>
                </c:pt>
                <c:pt idx="1407">
                  <c:v>0.51746286094673644</c:v>
                </c:pt>
                <c:pt idx="1408">
                  <c:v>0.52585812131496579</c:v>
                </c:pt>
                <c:pt idx="1409">
                  <c:v>0.52585812131496579</c:v>
                </c:pt>
                <c:pt idx="1410">
                  <c:v>0.52585812131496579</c:v>
                </c:pt>
                <c:pt idx="1411">
                  <c:v>0.52585812131496579</c:v>
                </c:pt>
                <c:pt idx="1412">
                  <c:v>0.52585812131496579</c:v>
                </c:pt>
                <c:pt idx="1413">
                  <c:v>0.51746286094673644</c:v>
                </c:pt>
                <c:pt idx="1414">
                  <c:v>0.52585812131496579</c:v>
                </c:pt>
                <c:pt idx="1415">
                  <c:v>0.52585812131496579</c:v>
                </c:pt>
                <c:pt idx="1416">
                  <c:v>0.52585812131496579</c:v>
                </c:pt>
                <c:pt idx="1417">
                  <c:v>0.52585812131496579</c:v>
                </c:pt>
                <c:pt idx="1418">
                  <c:v>0.52585812131496579</c:v>
                </c:pt>
                <c:pt idx="1419">
                  <c:v>0.52585812131496579</c:v>
                </c:pt>
                <c:pt idx="1420">
                  <c:v>0.52585812131496579</c:v>
                </c:pt>
                <c:pt idx="1421">
                  <c:v>0.52585812131496579</c:v>
                </c:pt>
                <c:pt idx="1422">
                  <c:v>0.52585812131496579</c:v>
                </c:pt>
                <c:pt idx="1423">
                  <c:v>0.52585812131496579</c:v>
                </c:pt>
                <c:pt idx="1424">
                  <c:v>0.52585812131496579</c:v>
                </c:pt>
                <c:pt idx="1425">
                  <c:v>0.52585812131496579</c:v>
                </c:pt>
                <c:pt idx="1426">
                  <c:v>0.52585812131496579</c:v>
                </c:pt>
                <c:pt idx="1427">
                  <c:v>0.52585812131496579</c:v>
                </c:pt>
                <c:pt idx="1428">
                  <c:v>0.52585812131496579</c:v>
                </c:pt>
                <c:pt idx="1429">
                  <c:v>0.52585812131496579</c:v>
                </c:pt>
                <c:pt idx="1430">
                  <c:v>0.52585812131496579</c:v>
                </c:pt>
                <c:pt idx="1431">
                  <c:v>0.52585812131496579</c:v>
                </c:pt>
                <c:pt idx="1432">
                  <c:v>0.52585812131496579</c:v>
                </c:pt>
                <c:pt idx="1433">
                  <c:v>0.52585812131496579</c:v>
                </c:pt>
                <c:pt idx="1434">
                  <c:v>0.52585812131496579</c:v>
                </c:pt>
                <c:pt idx="1435">
                  <c:v>0.52585812131496579</c:v>
                </c:pt>
                <c:pt idx="1436">
                  <c:v>0.53425338168319503</c:v>
                </c:pt>
                <c:pt idx="1437">
                  <c:v>0.52585812131496579</c:v>
                </c:pt>
                <c:pt idx="1438">
                  <c:v>0.53425338168319503</c:v>
                </c:pt>
                <c:pt idx="1439">
                  <c:v>0.52585812131496579</c:v>
                </c:pt>
                <c:pt idx="1440">
                  <c:v>0.52585812131496579</c:v>
                </c:pt>
                <c:pt idx="1441">
                  <c:v>0.52585812131496579</c:v>
                </c:pt>
                <c:pt idx="1442">
                  <c:v>0.53425338168319503</c:v>
                </c:pt>
                <c:pt idx="1443">
                  <c:v>0.52585812131496579</c:v>
                </c:pt>
                <c:pt idx="1444">
                  <c:v>0.52585812131496579</c:v>
                </c:pt>
                <c:pt idx="1445">
                  <c:v>0.53425338168319503</c:v>
                </c:pt>
                <c:pt idx="1446">
                  <c:v>0.53425338168319503</c:v>
                </c:pt>
                <c:pt idx="1447">
                  <c:v>0.53425338168319503</c:v>
                </c:pt>
                <c:pt idx="1448">
                  <c:v>0.52585812131496579</c:v>
                </c:pt>
                <c:pt idx="1449">
                  <c:v>0.52585812131496579</c:v>
                </c:pt>
                <c:pt idx="1450">
                  <c:v>0.52585812131496579</c:v>
                </c:pt>
                <c:pt idx="1451">
                  <c:v>0.53425338168319503</c:v>
                </c:pt>
                <c:pt idx="1452">
                  <c:v>0.52585812131496579</c:v>
                </c:pt>
                <c:pt idx="1453">
                  <c:v>0.52585812131496579</c:v>
                </c:pt>
                <c:pt idx="1454">
                  <c:v>0.52585812131496579</c:v>
                </c:pt>
                <c:pt idx="1455">
                  <c:v>0.51746286094673644</c:v>
                </c:pt>
                <c:pt idx="1456">
                  <c:v>0.51746286094673644</c:v>
                </c:pt>
                <c:pt idx="1457">
                  <c:v>0.51746286094673644</c:v>
                </c:pt>
                <c:pt idx="1458">
                  <c:v>0.51746286094673644</c:v>
                </c:pt>
                <c:pt idx="1459">
                  <c:v>0.50906760057850708</c:v>
                </c:pt>
                <c:pt idx="1460">
                  <c:v>0.50067234021027773</c:v>
                </c:pt>
                <c:pt idx="1461">
                  <c:v>0.50067234021027773</c:v>
                </c:pt>
                <c:pt idx="1462">
                  <c:v>0.49227707984204838</c:v>
                </c:pt>
                <c:pt idx="1463">
                  <c:v>0.48388181947381903</c:v>
                </c:pt>
                <c:pt idx="1464">
                  <c:v>0.47548655910558968</c:v>
                </c:pt>
                <c:pt idx="1465">
                  <c:v>0.46709129873736033</c:v>
                </c:pt>
                <c:pt idx="1466">
                  <c:v>0.45030077800090174</c:v>
                </c:pt>
                <c:pt idx="1467">
                  <c:v>0.45030077800090174</c:v>
                </c:pt>
                <c:pt idx="1468">
                  <c:v>0.44190551763267238</c:v>
                </c:pt>
                <c:pt idx="1469">
                  <c:v>0.41671973652798422</c:v>
                </c:pt>
                <c:pt idx="1470">
                  <c:v>0.39992921579152552</c:v>
                </c:pt>
                <c:pt idx="1471">
                  <c:v>0.39153395542329616</c:v>
                </c:pt>
                <c:pt idx="1472">
                  <c:v>0.37474343468683746</c:v>
                </c:pt>
                <c:pt idx="1473">
                  <c:v>0.36634817431860811</c:v>
                </c:pt>
                <c:pt idx="1474">
                  <c:v>0.34955765358214941</c:v>
                </c:pt>
                <c:pt idx="1475">
                  <c:v>0.33276713284569071</c:v>
                </c:pt>
                <c:pt idx="1476">
                  <c:v>0.315976612109232</c:v>
                </c:pt>
                <c:pt idx="1477">
                  <c:v>0.29079083100454384</c:v>
                </c:pt>
                <c:pt idx="1478">
                  <c:v>0.27400031026808525</c:v>
                </c:pt>
                <c:pt idx="1479">
                  <c:v>0.24881452916339716</c:v>
                </c:pt>
                <c:pt idx="1480">
                  <c:v>0.23202400842693846</c:v>
                </c:pt>
                <c:pt idx="1481">
                  <c:v>0.21523348769047976</c:v>
                </c:pt>
                <c:pt idx="1482">
                  <c:v>0.18165244621756235</c:v>
                </c:pt>
                <c:pt idx="1483">
                  <c:v>0.16486192548110365</c:v>
                </c:pt>
                <c:pt idx="1484">
                  <c:v>0.1396761443764156</c:v>
                </c:pt>
                <c:pt idx="1485">
                  <c:v>0.11449036327172754</c:v>
                </c:pt>
                <c:pt idx="1486">
                  <c:v>8.0909321798810135E-2</c:v>
                </c:pt>
                <c:pt idx="1487">
                  <c:v>6.4118801062351433E-2</c:v>
                </c:pt>
                <c:pt idx="1488">
                  <c:v>3.0537759589433999E-2</c:v>
                </c:pt>
                <c:pt idx="1489">
                  <c:v>5.3519784847459728E-3</c:v>
                </c:pt>
                <c:pt idx="1490">
                  <c:v>-2.8229062988171433E-2</c:v>
                </c:pt>
                <c:pt idx="1491">
                  <c:v>-6.1810104461088838E-2</c:v>
                </c:pt>
                <c:pt idx="1492">
                  <c:v>-8.6995885565776893E-2</c:v>
                </c:pt>
                <c:pt idx="1493">
                  <c:v>-0.11218166667046495</c:v>
                </c:pt>
                <c:pt idx="1494">
                  <c:v>-0.14576270814338235</c:v>
                </c:pt>
                <c:pt idx="1495">
                  <c:v>-0.17934374961629976</c:v>
                </c:pt>
                <c:pt idx="1496">
                  <c:v>-0.21292479108921716</c:v>
                </c:pt>
                <c:pt idx="1497">
                  <c:v>-0.24650583256213457</c:v>
                </c:pt>
                <c:pt idx="1498">
                  <c:v>-0.28008687403505195</c:v>
                </c:pt>
                <c:pt idx="1499">
                  <c:v>-0.31366791550796935</c:v>
                </c:pt>
                <c:pt idx="1500">
                  <c:v>-0.34724895698088676</c:v>
                </c:pt>
                <c:pt idx="1501">
                  <c:v>-0.38082999845380416</c:v>
                </c:pt>
                <c:pt idx="1502">
                  <c:v>-0.41441103992672157</c:v>
                </c:pt>
                <c:pt idx="1503">
                  <c:v>-0.44799208139963898</c:v>
                </c:pt>
                <c:pt idx="1504">
                  <c:v>-0.47317786250432703</c:v>
                </c:pt>
                <c:pt idx="1505">
                  <c:v>-0.50675890397724443</c:v>
                </c:pt>
                <c:pt idx="1506">
                  <c:v>-0.51515416434547379</c:v>
                </c:pt>
                <c:pt idx="1507">
                  <c:v>-0.50675890397724443</c:v>
                </c:pt>
                <c:pt idx="1508">
                  <c:v>-0.50675890397724443</c:v>
                </c:pt>
                <c:pt idx="1509">
                  <c:v>-0.50675890397724443</c:v>
                </c:pt>
                <c:pt idx="1510">
                  <c:v>-0.50675890397724443</c:v>
                </c:pt>
                <c:pt idx="1511">
                  <c:v>-0.50675890397724443</c:v>
                </c:pt>
                <c:pt idx="1512">
                  <c:v>-0.49836364360901508</c:v>
                </c:pt>
                <c:pt idx="1513">
                  <c:v>-0.50675890397724443</c:v>
                </c:pt>
                <c:pt idx="1514">
                  <c:v>-0.50675890397724443</c:v>
                </c:pt>
                <c:pt idx="1515">
                  <c:v>-0.49836364360901508</c:v>
                </c:pt>
                <c:pt idx="1516">
                  <c:v>-0.49836364360901508</c:v>
                </c:pt>
                <c:pt idx="1517">
                  <c:v>-0.50675890397724443</c:v>
                </c:pt>
                <c:pt idx="1518">
                  <c:v>-0.50675890397724443</c:v>
                </c:pt>
                <c:pt idx="1519">
                  <c:v>-0.50675890397724443</c:v>
                </c:pt>
                <c:pt idx="1520">
                  <c:v>-0.50675890397724443</c:v>
                </c:pt>
                <c:pt idx="1521">
                  <c:v>-0.49836364360901508</c:v>
                </c:pt>
                <c:pt idx="1522">
                  <c:v>-0.50675890397724443</c:v>
                </c:pt>
                <c:pt idx="1523">
                  <c:v>-0.49836364360901508</c:v>
                </c:pt>
                <c:pt idx="1524">
                  <c:v>-0.49836364360901508</c:v>
                </c:pt>
                <c:pt idx="1525">
                  <c:v>-0.49836364360901508</c:v>
                </c:pt>
                <c:pt idx="1526">
                  <c:v>-0.49836364360901508</c:v>
                </c:pt>
                <c:pt idx="1527">
                  <c:v>-0.49836364360901508</c:v>
                </c:pt>
                <c:pt idx="1528">
                  <c:v>-0.49836364360901508</c:v>
                </c:pt>
                <c:pt idx="1529">
                  <c:v>-0.50675890397724443</c:v>
                </c:pt>
                <c:pt idx="1530">
                  <c:v>-0.49836364360901508</c:v>
                </c:pt>
                <c:pt idx="1531">
                  <c:v>-0.49836364360901508</c:v>
                </c:pt>
                <c:pt idx="1532">
                  <c:v>-0.49836364360901508</c:v>
                </c:pt>
                <c:pt idx="1533">
                  <c:v>-0.49836364360901508</c:v>
                </c:pt>
                <c:pt idx="1534">
                  <c:v>-0.50675890397724443</c:v>
                </c:pt>
                <c:pt idx="1535">
                  <c:v>-0.50675890397724443</c:v>
                </c:pt>
                <c:pt idx="1536">
                  <c:v>-0.49836364360901508</c:v>
                </c:pt>
                <c:pt idx="1537">
                  <c:v>-0.49836364360901508</c:v>
                </c:pt>
                <c:pt idx="1538">
                  <c:v>-0.49836364360901508</c:v>
                </c:pt>
                <c:pt idx="1539">
                  <c:v>-0.49836364360901508</c:v>
                </c:pt>
                <c:pt idx="1540">
                  <c:v>-0.49836364360901508</c:v>
                </c:pt>
                <c:pt idx="1541">
                  <c:v>-0.50675890397724443</c:v>
                </c:pt>
                <c:pt idx="1542">
                  <c:v>-0.50675890397724443</c:v>
                </c:pt>
                <c:pt idx="1543">
                  <c:v>-0.49836364360901508</c:v>
                </c:pt>
                <c:pt idx="1544">
                  <c:v>-0.49836364360901508</c:v>
                </c:pt>
                <c:pt idx="1545">
                  <c:v>-0.49836364360901508</c:v>
                </c:pt>
                <c:pt idx="1546">
                  <c:v>-0.50675890397724443</c:v>
                </c:pt>
                <c:pt idx="1547">
                  <c:v>-0.49836364360901508</c:v>
                </c:pt>
                <c:pt idx="1548">
                  <c:v>-0.49836364360901508</c:v>
                </c:pt>
                <c:pt idx="1549">
                  <c:v>-0.49836364360901508</c:v>
                </c:pt>
                <c:pt idx="1550">
                  <c:v>-0.49836364360901508</c:v>
                </c:pt>
                <c:pt idx="1551">
                  <c:v>-0.49836364360901508</c:v>
                </c:pt>
                <c:pt idx="1552">
                  <c:v>-0.49836364360901508</c:v>
                </c:pt>
                <c:pt idx="1553">
                  <c:v>-0.49836364360901508</c:v>
                </c:pt>
                <c:pt idx="1554">
                  <c:v>-0.49836364360901508</c:v>
                </c:pt>
                <c:pt idx="1555">
                  <c:v>-0.50675890397724443</c:v>
                </c:pt>
                <c:pt idx="1556">
                  <c:v>-0.50675890397724443</c:v>
                </c:pt>
                <c:pt idx="1557">
                  <c:v>-0.49836364360901508</c:v>
                </c:pt>
                <c:pt idx="1558">
                  <c:v>-0.49836364360901508</c:v>
                </c:pt>
                <c:pt idx="1559">
                  <c:v>-0.49836364360901508</c:v>
                </c:pt>
                <c:pt idx="1560">
                  <c:v>-0.49836364360901508</c:v>
                </c:pt>
                <c:pt idx="1561">
                  <c:v>-0.49836364360901508</c:v>
                </c:pt>
                <c:pt idx="1562">
                  <c:v>-0.49836364360901508</c:v>
                </c:pt>
                <c:pt idx="1563">
                  <c:v>-0.49836364360901508</c:v>
                </c:pt>
                <c:pt idx="1564">
                  <c:v>-0.49836364360901508</c:v>
                </c:pt>
                <c:pt idx="1565">
                  <c:v>-0.50675890397724443</c:v>
                </c:pt>
                <c:pt idx="1566">
                  <c:v>-0.49836364360901508</c:v>
                </c:pt>
                <c:pt idx="1567">
                  <c:v>-0.49836364360901508</c:v>
                </c:pt>
                <c:pt idx="1568">
                  <c:v>-0.49836364360901508</c:v>
                </c:pt>
                <c:pt idx="1569">
                  <c:v>-0.49836364360901508</c:v>
                </c:pt>
                <c:pt idx="1570">
                  <c:v>-0.49836364360901508</c:v>
                </c:pt>
                <c:pt idx="1571">
                  <c:v>-0.49836364360901508</c:v>
                </c:pt>
                <c:pt idx="1572">
                  <c:v>-0.49836364360901508</c:v>
                </c:pt>
                <c:pt idx="1573">
                  <c:v>-0.49836364360901508</c:v>
                </c:pt>
                <c:pt idx="1574">
                  <c:v>-0.49836364360901508</c:v>
                </c:pt>
                <c:pt idx="1575">
                  <c:v>-0.49836364360901508</c:v>
                </c:pt>
                <c:pt idx="1576">
                  <c:v>-0.50675890397724443</c:v>
                </c:pt>
                <c:pt idx="1577">
                  <c:v>-0.49836364360901508</c:v>
                </c:pt>
                <c:pt idx="1578">
                  <c:v>-0.49836364360901508</c:v>
                </c:pt>
                <c:pt idx="1579">
                  <c:v>-0.49836364360901508</c:v>
                </c:pt>
                <c:pt idx="1580">
                  <c:v>-0.49836364360901508</c:v>
                </c:pt>
                <c:pt idx="1581">
                  <c:v>-0.49836364360901508</c:v>
                </c:pt>
                <c:pt idx="1582">
                  <c:v>-0.49836364360901508</c:v>
                </c:pt>
                <c:pt idx="1583">
                  <c:v>-0.49836364360901508</c:v>
                </c:pt>
                <c:pt idx="1584">
                  <c:v>-0.50675890397724443</c:v>
                </c:pt>
                <c:pt idx="1585">
                  <c:v>-0.49836364360901508</c:v>
                </c:pt>
                <c:pt idx="1586">
                  <c:v>-0.50675890397724443</c:v>
                </c:pt>
                <c:pt idx="1587">
                  <c:v>-0.50675890397724443</c:v>
                </c:pt>
                <c:pt idx="1588">
                  <c:v>-0.49836364360901508</c:v>
                </c:pt>
                <c:pt idx="1589">
                  <c:v>-0.49836364360901508</c:v>
                </c:pt>
                <c:pt idx="1590">
                  <c:v>-0.49836364360901508</c:v>
                </c:pt>
                <c:pt idx="1591">
                  <c:v>-0.49836364360901508</c:v>
                </c:pt>
                <c:pt idx="1592">
                  <c:v>-0.49836364360901508</c:v>
                </c:pt>
                <c:pt idx="1593">
                  <c:v>-0.49836364360901508</c:v>
                </c:pt>
                <c:pt idx="1594">
                  <c:v>-0.49836364360901508</c:v>
                </c:pt>
                <c:pt idx="1595">
                  <c:v>-0.49836364360901508</c:v>
                </c:pt>
                <c:pt idx="1596">
                  <c:v>-0.50675890397724443</c:v>
                </c:pt>
                <c:pt idx="1597">
                  <c:v>-0.50675890397724443</c:v>
                </c:pt>
                <c:pt idx="1598">
                  <c:v>-0.50675890397724443</c:v>
                </c:pt>
                <c:pt idx="1599">
                  <c:v>-0.50675890397724443</c:v>
                </c:pt>
                <c:pt idx="1600">
                  <c:v>-0.49836364360901508</c:v>
                </c:pt>
                <c:pt idx="1601">
                  <c:v>-0.49836364360901508</c:v>
                </c:pt>
                <c:pt idx="1602">
                  <c:v>-0.49836364360901508</c:v>
                </c:pt>
                <c:pt idx="1603">
                  <c:v>-0.50675890397724443</c:v>
                </c:pt>
                <c:pt idx="1604">
                  <c:v>-0.49836364360901508</c:v>
                </c:pt>
                <c:pt idx="1605">
                  <c:v>-0.50675890397724443</c:v>
                </c:pt>
                <c:pt idx="1606">
                  <c:v>-0.49836364360901508</c:v>
                </c:pt>
                <c:pt idx="1607">
                  <c:v>-0.50675890397724443</c:v>
                </c:pt>
                <c:pt idx="1608">
                  <c:v>-0.50675890397724443</c:v>
                </c:pt>
                <c:pt idx="1609">
                  <c:v>-0.49836364360901508</c:v>
                </c:pt>
                <c:pt idx="1610">
                  <c:v>-0.50675890397724443</c:v>
                </c:pt>
                <c:pt idx="1611">
                  <c:v>-0.50675890397724443</c:v>
                </c:pt>
                <c:pt idx="1612">
                  <c:v>-0.50675890397724443</c:v>
                </c:pt>
                <c:pt idx="1613">
                  <c:v>-0.50675890397724443</c:v>
                </c:pt>
                <c:pt idx="1614">
                  <c:v>-0.49836364360901508</c:v>
                </c:pt>
                <c:pt idx="1615">
                  <c:v>-0.50675890397724443</c:v>
                </c:pt>
                <c:pt idx="1616">
                  <c:v>-0.50675890397724443</c:v>
                </c:pt>
                <c:pt idx="1617">
                  <c:v>-0.49836364360901508</c:v>
                </c:pt>
                <c:pt idx="1618">
                  <c:v>-0.50675890397724443</c:v>
                </c:pt>
                <c:pt idx="1619">
                  <c:v>-0.50675890397724443</c:v>
                </c:pt>
                <c:pt idx="1620">
                  <c:v>-0.50675890397724443</c:v>
                </c:pt>
                <c:pt idx="1621">
                  <c:v>-0.50675890397724443</c:v>
                </c:pt>
                <c:pt idx="1622">
                  <c:v>-0.50675890397724443</c:v>
                </c:pt>
                <c:pt idx="1623">
                  <c:v>-0.50675890397724443</c:v>
                </c:pt>
                <c:pt idx="1624">
                  <c:v>-0.50675890397724443</c:v>
                </c:pt>
                <c:pt idx="1625">
                  <c:v>-0.50675890397724443</c:v>
                </c:pt>
                <c:pt idx="1626">
                  <c:v>-0.50675890397724443</c:v>
                </c:pt>
                <c:pt idx="1627">
                  <c:v>-0.50675890397724443</c:v>
                </c:pt>
                <c:pt idx="1628">
                  <c:v>-0.50675890397724443</c:v>
                </c:pt>
                <c:pt idx="1629">
                  <c:v>-0.50675890397724443</c:v>
                </c:pt>
                <c:pt idx="1630">
                  <c:v>-0.50675890397724443</c:v>
                </c:pt>
                <c:pt idx="1631">
                  <c:v>-0.50675890397724443</c:v>
                </c:pt>
                <c:pt idx="1632">
                  <c:v>-0.51515416434547379</c:v>
                </c:pt>
                <c:pt idx="1633">
                  <c:v>-0.50675890397724443</c:v>
                </c:pt>
                <c:pt idx="1634">
                  <c:v>-0.51515416434547379</c:v>
                </c:pt>
                <c:pt idx="1635">
                  <c:v>-0.50675890397724443</c:v>
                </c:pt>
                <c:pt idx="1636">
                  <c:v>-0.50675890397724443</c:v>
                </c:pt>
                <c:pt idx="1637">
                  <c:v>-0.51515416434547379</c:v>
                </c:pt>
                <c:pt idx="1638">
                  <c:v>-0.51515416434547379</c:v>
                </c:pt>
                <c:pt idx="1639">
                  <c:v>-0.51515416434547379</c:v>
                </c:pt>
                <c:pt idx="1640">
                  <c:v>-0.51515416434547379</c:v>
                </c:pt>
                <c:pt idx="1641">
                  <c:v>-0.51515416434547379</c:v>
                </c:pt>
                <c:pt idx="1642">
                  <c:v>-0.51515416434547379</c:v>
                </c:pt>
                <c:pt idx="1643">
                  <c:v>-0.51515416434547379</c:v>
                </c:pt>
                <c:pt idx="1644">
                  <c:v>-0.51515416434547379</c:v>
                </c:pt>
                <c:pt idx="1645">
                  <c:v>-0.51515416434547379</c:v>
                </c:pt>
                <c:pt idx="1646">
                  <c:v>-0.51515416434547379</c:v>
                </c:pt>
                <c:pt idx="1647">
                  <c:v>-0.51515416434547379</c:v>
                </c:pt>
                <c:pt idx="1648">
                  <c:v>-0.51515416434547379</c:v>
                </c:pt>
                <c:pt idx="1649">
                  <c:v>-0.51515416434547379</c:v>
                </c:pt>
                <c:pt idx="1650">
                  <c:v>-0.51515416434547379</c:v>
                </c:pt>
                <c:pt idx="1651">
                  <c:v>-0.51515416434547379</c:v>
                </c:pt>
                <c:pt idx="1652">
                  <c:v>-0.51515416434547379</c:v>
                </c:pt>
                <c:pt idx="1653">
                  <c:v>-0.51515416434547379</c:v>
                </c:pt>
                <c:pt idx="1654">
                  <c:v>-0.51515416434547379</c:v>
                </c:pt>
                <c:pt idx="1655">
                  <c:v>-0.51515416434547379</c:v>
                </c:pt>
                <c:pt idx="1656">
                  <c:v>-0.51515416434547379</c:v>
                </c:pt>
                <c:pt idx="1657">
                  <c:v>-0.51515416434547379</c:v>
                </c:pt>
                <c:pt idx="1658">
                  <c:v>-0.51515416434547379</c:v>
                </c:pt>
                <c:pt idx="1659">
                  <c:v>-0.51515416434547379</c:v>
                </c:pt>
                <c:pt idx="1660">
                  <c:v>-0.52354942471370314</c:v>
                </c:pt>
                <c:pt idx="1661">
                  <c:v>-0.51515416434547379</c:v>
                </c:pt>
                <c:pt idx="1662">
                  <c:v>-0.51515416434547379</c:v>
                </c:pt>
                <c:pt idx="1663">
                  <c:v>-0.51515416434547379</c:v>
                </c:pt>
                <c:pt idx="1664">
                  <c:v>-0.51515416434547379</c:v>
                </c:pt>
                <c:pt idx="1665">
                  <c:v>-0.52354942471370314</c:v>
                </c:pt>
                <c:pt idx="1666">
                  <c:v>-0.51515416434547379</c:v>
                </c:pt>
                <c:pt idx="1667">
                  <c:v>-0.52354942471370314</c:v>
                </c:pt>
                <c:pt idx="1668">
                  <c:v>-0.51515416434547379</c:v>
                </c:pt>
                <c:pt idx="1669">
                  <c:v>-0.52354942471370314</c:v>
                </c:pt>
                <c:pt idx="1670">
                  <c:v>-0.51515416434547379</c:v>
                </c:pt>
                <c:pt idx="1671">
                  <c:v>-0.52354942471370314</c:v>
                </c:pt>
                <c:pt idx="1672">
                  <c:v>-0.52354942471370314</c:v>
                </c:pt>
                <c:pt idx="1673">
                  <c:v>-0.52354942471370314</c:v>
                </c:pt>
                <c:pt idx="1674">
                  <c:v>-0.52354942471370314</c:v>
                </c:pt>
                <c:pt idx="1675">
                  <c:v>-0.52354942471370314</c:v>
                </c:pt>
                <c:pt idx="1676">
                  <c:v>-0.52354942471370314</c:v>
                </c:pt>
                <c:pt idx="1677">
                  <c:v>-0.52354942471370314</c:v>
                </c:pt>
                <c:pt idx="1678">
                  <c:v>-0.52354942471370314</c:v>
                </c:pt>
                <c:pt idx="1679">
                  <c:v>-0.52354942471370314</c:v>
                </c:pt>
                <c:pt idx="1680">
                  <c:v>-0.52354942471370314</c:v>
                </c:pt>
                <c:pt idx="1681">
                  <c:v>-0.52354942471370314</c:v>
                </c:pt>
                <c:pt idx="1682">
                  <c:v>-0.52354942471370314</c:v>
                </c:pt>
                <c:pt idx="1683">
                  <c:v>-0.52354942471370314</c:v>
                </c:pt>
                <c:pt idx="1684">
                  <c:v>-0.52354942471370314</c:v>
                </c:pt>
                <c:pt idx="1685">
                  <c:v>-0.51515416434547379</c:v>
                </c:pt>
                <c:pt idx="1686">
                  <c:v>-0.52354942471370314</c:v>
                </c:pt>
                <c:pt idx="1687">
                  <c:v>-0.52354942471370314</c:v>
                </c:pt>
                <c:pt idx="1688">
                  <c:v>-0.51515416434547379</c:v>
                </c:pt>
                <c:pt idx="1689">
                  <c:v>-0.51515416434547379</c:v>
                </c:pt>
                <c:pt idx="1690">
                  <c:v>-0.51515416434547379</c:v>
                </c:pt>
                <c:pt idx="1691">
                  <c:v>-0.51515416434547379</c:v>
                </c:pt>
                <c:pt idx="1692">
                  <c:v>-0.51515416434547379</c:v>
                </c:pt>
                <c:pt idx="1693">
                  <c:v>-0.50675890397724443</c:v>
                </c:pt>
                <c:pt idx="1694">
                  <c:v>-0.50675890397724443</c:v>
                </c:pt>
                <c:pt idx="1695">
                  <c:v>-0.49836364360901508</c:v>
                </c:pt>
                <c:pt idx="1696">
                  <c:v>-0.49836364360901508</c:v>
                </c:pt>
                <c:pt idx="1697">
                  <c:v>-0.48996838324078573</c:v>
                </c:pt>
                <c:pt idx="1698">
                  <c:v>-0.48157312287255638</c:v>
                </c:pt>
                <c:pt idx="1699">
                  <c:v>-0.47317786250432703</c:v>
                </c:pt>
                <c:pt idx="1700">
                  <c:v>-0.45638734176786833</c:v>
                </c:pt>
                <c:pt idx="1701">
                  <c:v>-0.45638734176786833</c:v>
                </c:pt>
                <c:pt idx="1702">
                  <c:v>-0.44799208139963898</c:v>
                </c:pt>
                <c:pt idx="1703">
                  <c:v>-0.43120156066318038</c:v>
                </c:pt>
                <c:pt idx="1704">
                  <c:v>-0.42280630029495092</c:v>
                </c:pt>
                <c:pt idx="1705">
                  <c:v>-0.40601577955849222</c:v>
                </c:pt>
                <c:pt idx="1706">
                  <c:v>-0.39762051919026287</c:v>
                </c:pt>
                <c:pt idx="1707">
                  <c:v>-0.38082999845380416</c:v>
                </c:pt>
                <c:pt idx="1708">
                  <c:v>-0.36403947771734546</c:v>
                </c:pt>
                <c:pt idx="1709">
                  <c:v>-0.34724895698088676</c:v>
                </c:pt>
                <c:pt idx="1710">
                  <c:v>-0.33885369661265741</c:v>
                </c:pt>
                <c:pt idx="1711">
                  <c:v>-0.31366791550796935</c:v>
                </c:pt>
                <c:pt idx="1712">
                  <c:v>-0.29687739477151065</c:v>
                </c:pt>
                <c:pt idx="1713">
                  <c:v>-0.28008687403505195</c:v>
                </c:pt>
                <c:pt idx="1714">
                  <c:v>-0.25490109293036389</c:v>
                </c:pt>
                <c:pt idx="1715">
                  <c:v>-0.22971531182567587</c:v>
                </c:pt>
                <c:pt idx="1716">
                  <c:v>-0.21292479108921716</c:v>
                </c:pt>
                <c:pt idx="1717">
                  <c:v>-0.18773900998452911</c:v>
                </c:pt>
                <c:pt idx="1718">
                  <c:v>-0.17094848924807041</c:v>
                </c:pt>
                <c:pt idx="1719">
                  <c:v>-0.14576270814338235</c:v>
                </c:pt>
                <c:pt idx="1720">
                  <c:v>-0.1205769270386943</c:v>
                </c:pt>
                <c:pt idx="1721">
                  <c:v>-9.5391145934006244E-2</c:v>
                </c:pt>
                <c:pt idx="1722">
                  <c:v>-6.1810104461088838E-2</c:v>
                </c:pt>
                <c:pt idx="1723">
                  <c:v>-3.6624323356400784E-2</c:v>
                </c:pt>
                <c:pt idx="1724">
                  <c:v>-1.143854225171273E-2</c:v>
                </c:pt>
                <c:pt idx="1725">
                  <c:v>2.2142499221204676E-2</c:v>
                </c:pt>
                <c:pt idx="1726">
                  <c:v>3.8933019957663378E-2</c:v>
                </c:pt>
                <c:pt idx="1727">
                  <c:v>8.0909321798810135E-2</c:v>
                </c:pt>
                <c:pt idx="1728">
                  <c:v>9.7699842535268838E-2</c:v>
                </c:pt>
                <c:pt idx="1729">
                  <c:v>0.1396761443764156</c:v>
                </c:pt>
                <c:pt idx="1730">
                  <c:v>0.173257185849333</c:v>
                </c:pt>
                <c:pt idx="1731">
                  <c:v>0.20683822732225041</c:v>
                </c:pt>
                <c:pt idx="1732">
                  <c:v>0.23202400842693846</c:v>
                </c:pt>
                <c:pt idx="1733">
                  <c:v>0.27400031026808525</c:v>
                </c:pt>
                <c:pt idx="1734">
                  <c:v>0.30758135174100265</c:v>
                </c:pt>
                <c:pt idx="1735">
                  <c:v>0.34116239321392006</c:v>
                </c:pt>
                <c:pt idx="1736">
                  <c:v>0.36634817431860811</c:v>
                </c:pt>
                <c:pt idx="1737">
                  <c:v>0.39992921579152552</c:v>
                </c:pt>
                <c:pt idx="1738">
                  <c:v>0.44190551763267238</c:v>
                </c:pt>
                <c:pt idx="1739">
                  <c:v>0.46709129873736033</c:v>
                </c:pt>
                <c:pt idx="1740">
                  <c:v>0.50067234021027773</c:v>
                </c:pt>
                <c:pt idx="1741">
                  <c:v>0.51746286094673644</c:v>
                </c:pt>
                <c:pt idx="1742">
                  <c:v>0.51746286094673644</c:v>
                </c:pt>
                <c:pt idx="1743">
                  <c:v>0.51746286094673644</c:v>
                </c:pt>
                <c:pt idx="1744">
                  <c:v>0.50906760057850708</c:v>
                </c:pt>
                <c:pt idx="1745">
                  <c:v>0.50906760057850708</c:v>
                </c:pt>
                <c:pt idx="1746">
                  <c:v>0.51746286094673644</c:v>
                </c:pt>
                <c:pt idx="1747">
                  <c:v>0.50906760057850708</c:v>
                </c:pt>
                <c:pt idx="1748">
                  <c:v>0.51746286094673644</c:v>
                </c:pt>
                <c:pt idx="1749">
                  <c:v>0.50906760057850708</c:v>
                </c:pt>
                <c:pt idx="1750">
                  <c:v>0.50906760057850708</c:v>
                </c:pt>
                <c:pt idx="1751">
                  <c:v>0.50906760057850708</c:v>
                </c:pt>
                <c:pt idx="1752">
                  <c:v>0.50906760057850708</c:v>
                </c:pt>
                <c:pt idx="1753">
                  <c:v>0.50906760057850708</c:v>
                </c:pt>
                <c:pt idx="1754">
                  <c:v>0.50906760057850708</c:v>
                </c:pt>
                <c:pt idx="1755">
                  <c:v>0.50906760057850708</c:v>
                </c:pt>
                <c:pt idx="1756">
                  <c:v>0.50906760057850708</c:v>
                </c:pt>
                <c:pt idx="1757">
                  <c:v>0.50906760057850708</c:v>
                </c:pt>
                <c:pt idx="1758">
                  <c:v>0.50906760057850708</c:v>
                </c:pt>
                <c:pt idx="1759">
                  <c:v>0.50906760057850708</c:v>
                </c:pt>
                <c:pt idx="1760">
                  <c:v>0.50906760057850708</c:v>
                </c:pt>
                <c:pt idx="1761">
                  <c:v>0.50906760057850708</c:v>
                </c:pt>
                <c:pt idx="1762">
                  <c:v>0.50906760057850708</c:v>
                </c:pt>
                <c:pt idx="1763">
                  <c:v>0.50906760057850708</c:v>
                </c:pt>
                <c:pt idx="1764">
                  <c:v>0.50906760057850708</c:v>
                </c:pt>
                <c:pt idx="1765">
                  <c:v>0.50906760057850708</c:v>
                </c:pt>
                <c:pt idx="1766">
                  <c:v>0.50906760057850708</c:v>
                </c:pt>
                <c:pt idx="1767">
                  <c:v>0.50906760057850708</c:v>
                </c:pt>
                <c:pt idx="1768">
                  <c:v>0.50906760057850708</c:v>
                </c:pt>
                <c:pt idx="1769">
                  <c:v>0.50906760057850708</c:v>
                </c:pt>
                <c:pt idx="1770">
                  <c:v>0.50906760057850708</c:v>
                </c:pt>
                <c:pt idx="1771">
                  <c:v>0.50067234021027773</c:v>
                </c:pt>
                <c:pt idx="1772">
                  <c:v>0.50906760057850708</c:v>
                </c:pt>
                <c:pt idx="1773">
                  <c:v>0.50906760057850708</c:v>
                </c:pt>
                <c:pt idx="1774">
                  <c:v>0.50906760057850708</c:v>
                </c:pt>
                <c:pt idx="1775">
                  <c:v>0.50906760057850708</c:v>
                </c:pt>
                <c:pt idx="1776">
                  <c:v>0.50906760057850708</c:v>
                </c:pt>
                <c:pt idx="1777">
                  <c:v>0.50906760057850708</c:v>
                </c:pt>
                <c:pt idx="1778">
                  <c:v>0.50906760057850708</c:v>
                </c:pt>
                <c:pt idx="1779">
                  <c:v>0.50906760057850708</c:v>
                </c:pt>
                <c:pt idx="1780">
                  <c:v>0.50067234021027773</c:v>
                </c:pt>
                <c:pt idx="1781">
                  <c:v>0.50906760057850708</c:v>
                </c:pt>
                <c:pt idx="1782">
                  <c:v>0.50906760057850708</c:v>
                </c:pt>
                <c:pt idx="1783">
                  <c:v>0.50906760057850708</c:v>
                </c:pt>
                <c:pt idx="1784">
                  <c:v>0.50906760057850708</c:v>
                </c:pt>
                <c:pt idx="1785">
                  <c:v>0.50906760057850708</c:v>
                </c:pt>
                <c:pt idx="1786">
                  <c:v>0.50906760057850708</c:v>
                </c:pt>
                <c:pt idx="1787">
                  <c:v>0.50906760057850708</c:v>
                </c:pt>
                <c:pt idx="1788">
                  <c:v>0.50906760057850708</c:v>
                </c:pt>
                <c:pt idx="1789">
                  <c:v>0.50906760057850708</c:v>
                </c:pt>
                <c:pt idx="1790">
                  <c:v>0.50906760057850708</c:v>
                </c:pt>
                <c:pt idx="1791">
                  <c:v>0.50906760057850708</c:v>
                </c:pt>
                <c:pt idx="1792">
                  <c:v>0.50906760057850708</c:v>
                </c:pt>
                <c:pt idx="1793">
                  <c:v>0.50067234021027773</c:v>
                </c:pt>
                <c:pt idx="1794">
                  <c:v>0.50906760057850708</c:v>
                </c:pt>
                <c:pt idx="1795">
                  <c:v>0.50906760057850708</c:v>
                </c:pt>
                <c:pt idx="1796">
                  <c:v>0.50906760057850708</c:v>
                </c:pt>
                <c:pt idx="1797">
                  <c:v>0.50067234021027773</c:v>
                </c:pt>
                <c:pt idx="1798">
                  <c:v>0.50906760057850708</c:v>
                </c:pt>
                <c:pt idx="1799">
                  <c:v>0.50906760057850708</c:v>
                </c:pt>
                <c:pt idx="1800">
                  <c:v>0.50906760057850708</c:v>
                </c:pt>
                <c:pt idx="1801">
                  <c:v>0.50906760057850708</c:v>
                </c:pt>
                <c:pt idx="1802">
                  <c:v>0.50906760057850708</c:v>
                </c:pt>
                <c:pt idx="1803">
                  <c:v>0.50906760057850708</c:v>
                </c:pt>
                <c:pt idx="1804">
                  <c:v>0.50906760057850708</c:v>
                </c:pt>
                <c:pt idx="1805">
                  <c:v>0.50906760057850708</c:v>
                </c:pt>
                <c:pt idx="1806">
                  <c:v>0.50906760057850708</c:v>
                </c:pt>
                <c:pt idx="1807">
                  <c:v>0.50906760057850708</c:v>
                </c:pt>
                <c:pt idx="1808">
                  <c:v>0.50906760057850708</c:v>
                </c:pt>
                <c:pt idx="1809">
                  <c:v>0.50906760057850708</c:v>
                </c:pt>
                <c:pt idx="1810">
                  <c:v>0.50067234021027773</c:v>
                </c:pt>
                <c:pt idx="1811">
                  <c:v>0.50906760057850708</c:v>
                </c:pt>
                <c:pt idx="1812">
                  <c:v>0.50906760057850708</c:v>
                </c:pt>
                <c:pt idx="1813">
                  <c:v>0.50906760057850708</c:v>
                </c:pt>
                <c:pt idx="1814">
                  <c:v>0.50906760057850708</c:v>
                </c:pt>
                <c:pt idx="1815">
                  <c:v>0.50906760057850708</c:v>
                </c:pt>
                <c:pt idx="1816">
                  <c:v>0.50906760057850708</c:v>
                </c:pt>
                <c:pt idx="1817">
                  <c:v>0.50906760057850708</c:v>
                </c:pt>
                <c:pt idx="1818">
                  <c:v>0.50906760057850708</c:v>
                </c:pt>
                <c:pt idx="1819">
                  <c:v>0.50906760057850708</c:v>
                </c:pt>
                <c:pt idx="1820">
                  <c:v>0.50906760057850708</c:v>
                </c:pt>
                <c:pt idx="1821">
                  <c:v>0.50906760057850708</c:v>
                </c:pt>
                <c:pt idx="1822">
                  <c:v>0.50906760057850708</c:v>
                </c:pt>
                <c:pt idx="1823">
                  <c:v>0.50906760057850708</c:v>
                </c:pt>
                <c:pt idx="1824">
                  <c:v>0.50906760057850708</c:v>
                </c:pt>
                <c:pt idx="1825">
                  <c:v>0.50906760057850708</c:v>
                </c:pt>
                <c:pt idx="1826">
                  <c:v>0.51746286094673644</c:v>
                </c:pt>
                <c:pt idx="1827">
                  <c:v>0.50906760057850708</c:v>
                </c:pt>
                <c:pt idx="1828">
                  <c:v>0.50906760057850708</c:v>
                </c:pt>
                <c:pt idx="1829">
                  <c:v>0.50906760057850708</c:v>
                </c:pt>
                <c:pt idx="1830">
                  <c:v>0.50906760057850708</c:v>
                </c:pt>
                <c:pt idx="1831">
                  <c:v>0.50906760057850708</c:v>
                </c:pt>
                <c:pt idx="1832">
                  <c:v>0.50906760057850708</c:v>
                </c:pt>
                <c:pt idx="1833">
                  <c:v>0.50906760057850708</c:v>
                </c:pt>
                <c:pt idx="1834">
                  <c:v>0.50906760057850708</c:v>
                </c:pt>
                <c:pt idx="1835">
                  <c:v>0.50906760057850708</c:v>
                </c:pt>
                <c:pt idx="1836">
                  <c:v>0.51746286094673644</c:v>
                </c:pt>
                <c:pt idx="1837">
                  <c:v>0.50906760057850708</c:v>
                </c:pt>
                <c:pt idx="1838">
                  <c:v>0.50906760057850708</c:v>
                </c:pt>
                <c:pt idx="1839">
                  <c:v>0.50906760057850708</c:v>
                </c:pt>
                <c:pt idx="1840">
                  <c:v>0.50906760057850708</c:v>
                </c:pt>
                <c:pt idx="1841">
                  <c:v>0.50906760057850708</c:v>
                </c:pt>
                <c:pt idx="1842">
                  <c:v>0.50906760057850708</c:v>
                </c:pt>
                <c:pt idx="1843">
                  <c:v>0.50906760057850708</c:v>
                </c:pt>
                <c:pt idx="1844">
                  <c:v>0.50906760057850708</c:v>
                </c:pt>
                <c:pt idx="1845">
                  <c:v>0.50906760057850708</c:v>
                </c:pt>
                <c:pt idx="1846">
                  <c:v>0.51746286094673644</c:v>
                </c:pt>
                <c:pt idx="1847">
                  <c:v>0.50906760057850708</c:v>
                </c:pt>
                <c:pt idx="1848">
                  <c:v>0.51746286094673644</c:v>
                </c:pt>
                <c:pt idx="1849">
                  <c:v>0.50906760057850708</c:v>
                </c:pt>
                <c:pt idx="1850">
                  <c:v>0.51746286094673644</c:v>
                </c:pt>
                <c:pt idx="1851">
                  <c:v>0.50906760057850708</c:v>
                </c:pt>
                <c:pt idx="1852">
                  <c:v>0.51746286094673644</c:v>
                </c:pt>
                <c:pt idx="1853">
                  <c:v>0.50906760057850708</c:v>
                </c:pt>
                <c:pt idx="1854">
                  <c:v>0.51746286094673644</c:v>
                </c:pt>
                <c:pt idx="1855">
                  <c:v>0.51746286094673644</c:v>
                </c:pt>
                <c:pt idx="1856">
                  <c:v>0.51746286094673644</c:v>
                </c:pt>
                <c:pt idx="1857">
                  <c:v>0.50906760057850708</c:v>
                </c:pt>
                <c:pt idx="1858">
                  <c:v>0.50906760057850708</c:v>
                </c:pt>
                <c:pt idx="1859">
                  <c:v>0.51746286094673644</c:v>
                </c:pt>
                <c:pt idx="1860">
                  <c:v>0.51746286094673644</c:v>
                </c:pt>
                <c:pt idx="1861">
                  <c:v>0.51746286094673644</c:v>
                </c:pt>
                <c:pt idx="1862">
                  <c:v>0.51746286094673644</c:v>
                </c:pt>
                <c:pt idx="1863">
                  <c:v>0.51746286094673644</c:v>
                </c:pt>
                <c:pt idx="1864">
                  <c:v>0.51746286094673644</c:v>
                </c:pt>
                <c:pt idx="1865">
                  <c:v>0.51746286094673644</c:v>
                </c:pt>
                <c:pt idx="1866">
                  <c:v>0.51746286094673644</c:v>
                </c:pt>
                <c:pt idx="1867">
                  <c:v>0.51746286094673644</c:v>
                </c:pt>
                <c:pt idx="1868">
                  <c:v>0.51746286094673644</c:v>
                </c:pt>
                <c:pt idx="1869">
                  <c:v>0.51746286094673644</c:v>
                </c:pt>
                <c:pt idx="1870">
                  <c:v>0.51746286094673644</c:v>
                </c:pt>
                <c:pt idx="1871">
                  <c:v>0.52585812131496579</c:v>
                </c:pt>
                <c:pt idx="1872">
                  <c:v>0.51746286094673644</c:v>
                </c:pt>
                <c:pt idx="1873">
                  <c:v>0.51746286094673644</c:v>
                </c:pt>
                <c:pt idx="1874">
                  <c:v>0.51746286094673644</c:v>
                </c:pt>
                <c:pt idx="1875">
                  <c:v>0.52585812131496579</c:v>
                </c:pt>
                <c:pt idx="1876">
                  <c:v>0.51746286094673644</c:v>
                </c:pt>
                <c:pt idx="1877">
                  <c:v>0.52585812131496579</c:v>
                </c:pt>
                <c:pt idx="1878">
                  <c:v>0.52585812131496579</c:v>
                </c:pt>
                <c:pt idx="1879">
                  <c:v>0.51746286094673644</c:v>
                </c:pt>
                <c:pt idx="1880">
                  <c:v>0.52585812131496579</c:v>
                </c:pt>
                <c:pt idx="1881">
                  <c:v>0.51746286094673644</c:v>
                </c:pt>
                <c:pt idx="1882">
                  <c:v>0.52585812131496579</c:v>
                </c:pt>
                <c:pt idx="1883">
                  <c:v>0.52585812131496579</c:v>
                </c:pt>
                <c:pt idx="1884">
                  <c:v>0.52585812131496579</c:v>
                </c:pt>
                <c:pt idx="1885">
                  <c:v>0.52585812131496579</c:v>
                </c:pt>
                <c:pt idx="1886">
                  <c:v>0.52585812131496579</c:v>
                </c:pt>
                <c:pt idx="1887">
                  <c:v>0.52585812131496579</c:v>
                </c:pt>
                <c:pt idx="1888">
                  <c:v>0.52585812131496579</c:v>
                </c:pt>
                <c:pt idx="1889">
                  <c:v>0.52585812131496579</c:v>
                </c:pt>
                <c:pt idx="1890">
                  <c:v>0.52585812131496579</c:v>
                </c:pt>
                <c:pt idx="1891">
                  <c:v>0.52585812131496579</c:v>
                </c:pt>
                <c:pt idx="1892">
                  <c:v>0.52585812131496579</c:v>
                </c:pt>
                <c:pt idx="1893">
                  <c:v>0.53425338168319503</c:v>
                </c:pt>
                <c:pt idx="1894">
                  <c:v>0.52585812131496579</c:v>
                </c:pt>
                <c:pt idx="1895">
                  <c:v>0.52585812131496579</c:v>
                </c:pt>
                <c:pt idx="1896">
                  <c:v>0.52585812131496579</c:v>
                </c:pt>
                <c:pt idx="1897">
                  <c:v>0.52585812131496579</c:v>
                </c:pt>
                <c:pt idx="1898">
                  <c:v>0.52585812131496579</c:v>
                </c:pt>
                <c:pt idx="1899">
                  <c:v>0.52585812131496579</c:v>
                </c:pt>
                <c:pt idx="1900">
                  <c:v>0.52585812131496579</c:v>
                </c:pt>
                <c:pt idx="1901">
                  <c:v>0.52585812131496579</c:v>
                </c:pt>
                <c:pt idx="1902">
                  <c:v>0.52585812131496579</c:v>
                </c:pt>
                <c:pt idx="1903">
                  <c:v>0.52585812131496579</c:v>
                </c:pt>
                <c:pt idx="1904">
                  <c:v>0.52585812131496579</c:v>
                </c:pt>
                <c:pt idx="1905">
                  <c:v>0.52585812131496579</c:v>
                </c:pt>
                <c:pt idx="1906">
                  <c:v>0.52585812131496579</c:v>
                </c:pt>
                <c:pt idx="1907">
                  <c:v>0.53425338168319503</c:v>
                </c:pt>
                <c:pt idx="1908">
                  <c:v>0.53425338168319503</c:v>
                </c:pt>
                <c:pt idx="1909">
                  <c:v>0.52585812131496579</c:v>
                </c:pt>
                <c:pt idx="1910">
                  <c:v>0.53425338168319503</c:v>
                </c:pt>
                <c:pt idx="1911">
                  <c:v>0.53425338168319503</c:v>
                </c:pt>
                <c:pt idx="1912">
                  <c:v>0.53425338168319503</c:v>
                </c:pt>
                <c:pt idx="1913">
                  <c:v>0.53425338168319503</c:v>
                </c:pt>
                <c:pt idx="1914">
                  <c:v>0.53425338168319503</c:v>
                </c:pt>
                <c:pt idx="1915">
                  <c:v>0.53425338168319503</c:v>
                </c:pt>
                <c:pt idx="1916">
                  <c:v>0.53425338168319503</c:v>
                </c:pt>
                <c:pt idx="1917">
                  <c:v>0.53425338168319503</c:v>
                </c:pt>
                <c:pt idx="1918">
                  <c:v>0.53425338168319503</c:v>
                </c:pt>
                <c:pt idx="1919">
                  <c:v>0.53425338168319503</c:v>
                </c:pt>
                <c:pt idx="1920">
                  <c:v>0.52585812131496579</c:v>
                </c:pt>
                <c:pt idx="1921">
                  <c:v>0.53425338168319503</c:v>
                </c:pt>
                <c:pt idx="1922">
                  <c:v>0.53425338168319503</c:v>
                </c:pt>
                <c:pt idx="1923">
                  <c:v>0.53425338168319503</c:v>
                </c:pt>
                <c:pt idx="1924">
                  <c:v>0.52585812131496579</c:v>
                </c:pt>
                <c:pt idx="1925">
                  <c:v>0.52585812131496579</c:v>
                </c:pt>
                <c:pt idx="1926">
                  <c:v>0.52585812131496579</c:v>
                </c:pt>
                <c:pt idx="1927">
                  <c:v>0.52585812131496579</c:v>
                </c:pt>
                <c:pt idx="1928">
                  <c:v>0.52585812131496579</c:v>
                </c:pt>
                <c:pt idx="1929">
                  <c:v>0.51746286094673644</c:v>
                </c:pt>
                <c:pt idx="1930">
                  <c:v>0.50906760057850708</c:v>
                </c:pt>
                <c:pt idx="1931">
                  <c:v>0.50906760057850708</c:v>
                </c:pt>
                <c:pt idx="1932">
                  <c:v>0.50067234021027773</c:v>
                </c:pt>
                <c:pt idx="1933">
                  <c:v>0.49227707984204838</c:v>
                </c:pt>
                <c:pt idx="1934">
                  <c:v>0.48388181947381903</c:v>
                </c:pt>
                <c:pt idx="1935">
                  <c:v>0.47548655910558968</c:v>
                </c:pt>
                <c:pt idx="1936">
                  <c:v>0.46709129873736033</c:v>
                </c:pt>
                <c:pt idx="1937">
                  <c:v>0.45869603836913087</c:v>
                </c:pt>
                <c:pt idx="1938">
                  <c:v>0.45030077800090174</c:v>
                </c:pt>
                <c:pt idx="1939">
                  <c:v>0.43351025726444292</c:v>
                </c:pt>
                <c:pt idx="1940">
                  <c:v>0.42511499689621357</c:v>
                </c:pt>
                <c:pt idx="1941">
                  <c:v>0.40832447615975487</c:v>
                </c:pt>
                <c:pt idx="1942">
                  <c:v>0.39153395542329616</c:v>
                </c:pt>
                <c:pt idx="1943">
                  <c:v>0.37474343468683746</c:v>
                </c:pt>
                <c:pt idx="1944">
                  <c:v>0.36634817431860811</c:v>
                </c:pt>
                <c:pt idx="1945">
                  <c:v>0.34955765358214941</c:v>
                </c:pt>
                <c:pt idx="1946">
                  <c:v>0.33276713284569071</c:v>
                </c:pt>
                <c:pt idx="1947">
                  <c:v>0.30758135174100265</c:v>
                </c:pt>
                <c:pt idx="1948">
                  <c:v>0.29079083100454384</c:v>
                </c:pt>
                <c:pt idx="1949">
                  <c:v>0.27400031026808525</c:v>
                </c:pt>
                <c:pt idx="1950">
                  <c:v>0.25720978953162654</c:v>
                </c:pt>
                <c:pt idx="1951">
                  <c:v>0.23202400842693846</c:v>
                </c:pt>
                <c:pt idx="1952">
                  <c:v>0.20683822732225041</c:v>
                </c:pt>
                <c:pt idx="1953">
                  <c:v>0.1900477065857917</c:v>
                </c:pt>
                <c:pt idx="1954">
                  <c:v>0.173257185849333</c:v>
                </c:pt>
                <c:pt idx="1955">
                  <c:v>0.1396761443764156</c:v>
                </c:pt>
                <c:pt idx="1956">
                  <c:v>0.11449036327172754</c:v>
                </c:pt>
                <c:pt idx="1957">
                  <c:v>8.0909321798810135E-2</c:v>
                </c:pt>
                <c:pt idx="1958">
                  <c:v>6.4118801062351433E-2</c:v>
                </c:pt>
                <c:pt idx="1959">
                  <c:v>3.8933019957663378E-2</c:v>
                </c:pt>
                <c:pt idx="1960">
                  <c:v>5.3519784847459728E-3</c:v>
                </c:pt>
                <c:pt idx="1961">
                  <c:v>-1.9833802619942081E-2</c:v>
                </c:pt>
                <c:pt idx="1962">
                  <c:v>-5.3414844092859501E-2</c:v>
                </c:pt>
                <c:pt idx="1963">
                  <c:v>-7.8600625197547541E-2</c:v>
                </c:pt>
                <c:pt idx="1964">
                  <c:v>-0.11218166667046495</c:v>
                </c:pt>
                <c:pt idx="1965">
                  <c:v>-0.14576270814338235</c:v>
                </c:pt>
                <c:pt idx="1966">
                  <c:v>-0.17094848924807041</c:v>
                </c:pt>
                <c:pt idx="1967">
                  <c:v>-0.20452953072098781</c:v>
                </c:pt>
                <c:pt idx="1968">
                  <c:v>-0.24650583256213457</c:v>
                </c:pt>
                <c:pt idx="1969">
                  <c:v>-0.2716916136668226</c:v>
                </c:pt>
                <c:pt idx="1970">
                  <c:v>-0.31366791550796935</c:v>
                </c:pt>
                <c:pt idx="1971">
                  <c:v>-0.34724895698088676</c:v>
                </c:pt>
                <c:pt idx="1972">
                  <c:v>-0.37243473808557481</c:v>
                </c:pt>
                <c:pt idx="1973">
                  <c:v>-0.41441103992672157</c:v>
                </c:pt>
                <c:pt idx="1974">
                  <c:v>-0.44799208139963898</c:v>
                </c:pt>
                <c:pt idx="1975">
                  <c:v>-0.47317786250432703</c:v>
                </c:pt>
                <c:pt idx="1976">
                  <c:v>-0.50675890397724443</c:v>
                </c:pt>
                <c:pt idx="1977">
                  <c:v>-0.51515416434547379</c:v>
                </c:pt>
                <c:pt idx="1978">
                  <c:v>-0.50675890397724443</c:v>
                </c:pt>
                <c:pt idx="1979">
                  <c:v>-0.49836364360901508</c:v>
                </c:pt>
                <c:pt idx="1980">
                  <c:v>-0.50675890397724443</c:v>
                </c:pt>
                <c:pt idx="1981">
                  <c:v>-0.50675890397724443</c:v>
                </c:pt>
                <c:pt idx="1982">
                  <c:v>-0.50675890397724443</c:v>
                </c:pt>
                <c:pt idx="1983">
                  <c:v>-0.49836364360901508</c:v>
                </c:pt>
                <c:pt idx="1984">
                  <c:v>-0.50675890397724443</c:v>
                </c:pt>
                <c:pt idx="1985">
                  <c:v>-0.49836364360901508</c:v>
                </c:pt>
                <c:pt idx="1986">
                  <c:v>-0.49836364360901508</c:v>
                </c:pt>
                <c:pt idx="1987">
                  <c:v>-0.49836364360901508</c:v>
                </c:pt>
                <c:pt idx="1988">
                  <c:v>-0.50675890397724443</c:v>
                </c:pt>
                <c:pt idx="1989">
                  <c:v>-0.50675890397724443</c:v>
                </c:pt>
                <c:pt idx="1990">
                  <c:v>-0.50675890397724443</c:v>
                </c:pt>
                <c:pt idx="1991">
                  <c:v>-0.50675890397724443</c:v>
                </c:pt>
                <c:pt idx="1992">
                  <c:v>-0.50675890397724443</c:v>
                </c:pt>
                <c:pt idx="1993">
                  <c:v>-0.49836364360901508</c:v>
                </c:pt>
                <c:pt idx="1994">
                  <c:v>-0.50675890397724443</c:v>
                </c:pt>
                <c:pt idx="1995">
                  <c:v>-0.49836364360901508</c:v>
                </c:pt>
                <c:pt idx="1996">
                  <c:v>-0.50675890397724443</c:v>
                </c:pt>
                <c:pt idx="1997">
                  <c:v>-0.49836364360901508</c:v>
                </c:pt>
                <c:pt idx="1998">
                  <c:v>-0.49836364360901508</c:v>
                </c:pt>
                <c:pt idx="1999">
                  <c:v>-0.49836364360901508</c:v>
                </c:pt>
                <c:pt idx="2000">
                  <c:v>-0.49836364360901508</c:v>
                </c:pt>
                <c:pt idx="2001">
                  <c:v>-0.49836364360901508</c:v>
                </c:pt>
                <c:pt idx="2002">
                  <c:v>-0.50675890397724443</c:v>
                </c:pt>
                <c:pt idx="2003">
                  <c:v>-0.50675890397724443</c:v>
                </c:pt>
                <c:pt idx="2004">
                  <c:v>-0.49836364360901508</c:v>
                </c:pt>
                <c:pt idx="2005">
                  <c:v>-0.50675890397724443</c:v>
                </c:pt>
                <c:pt idx="2006">
                  <c:v>-0.49836364360901508</c:v>
                </c:pt>
                <c:pt idx="2007">
                  <c:v>-0.49836364360901508</c:v>
                </c:pt>
                <c:pt idx="2008">
                  <c:v>-0.49836364360901508</c:v>
                </c:pt>
                <c:pt idx="2009">
                  <c:v>-0.49836364360901508</c:v>
                </c:pt>
                <c:pt idx="2010">
                  <c:v>-0.50675890397724443</c:v>
                </c:pt>
                <c:pt idx="2011">
                  <c:v>-0.49836364360901508</c:v>
                </c:pt>
                <c:pt idx="2012">
                  <c:v>-0.50675890397724443</c:v>
                </c:pt>
                <c:pt idx="2013">
                  <c:v>-0.49836364360901508</c:v>
                </c:pt>
                <c:pt idx="2014">
                  <c:v>-0.49836364360901508</c:v>
                </c:pt>
                <c:pt idx="2015">
                  <c:v>-0.50675890397724443</c:v>
                </c:pt>
                <c:pt idx="2016">
                  <c:v>-0.49836364360901508</c:v>
                </c:pt>
                <c:pt idx="2017">
                  <c:v>-0.50675890397724443</c:v>
                </c:pt>
                <c:pt idx="2018">
                  <c:v>-0.49836364360901508</c:v>
                </c:pt>
                <c:pt idx="2019">
                  <c:v>-0.50675890397724443</c:v>
                </c:pt>
                <c:pt idx="2020">
                  <c:v>-0.49836364360901508</c:v>
                </c:pt>
                <c:pt idx="2021">
                  <c:v>-0.50675890397724443</c:v>
                </c:pt>
                <c:pt idx="2022">
                  <c:v>-0.49836364360901508</c:v>
                </c:pt>
                <c:pt idx="2023">
                  <c:v>-0.49836364360901508</c:v>
                </c:pt>
                <c:pt idx="2024">
                  <c:v>-0.49836364360901508</c:v>
                </c:pt>
                <c:pt idx="2025">
                  <c:v>-0.49836364360901508</c:v>
                </c:pt>
                <c:pt idx="2026">
                  <c:v>-0.49836364360901508</c:v>
                </c:pt>
                <c:pt idx="2027">
                  <c:v>-0.49836364360901508</c:v>
                </c:pt>
                <c:pt idx="2028">
                  <c:v>-0.49836364360901508</c:v>
                </c:pt>
                <c:pt idx="2029">
                  <c:v>-0.49836364360901508</c:v>
                </c:pt>
                <c:pt idx="2030">
                  <c:v>-0.49836364360901508</c:v>
                </c:pt>
                <c:pt idx="2031">
                  <c:v>-0.49836364360901508</c:v>
                </c:pt>
                <c:pt idx="2032">
                  <c:v>-0.49836364360901508</c:v>
                </c:pt>
                <c:pt idx="2033">
                  <c:v>-0.49836364360901508</c:v>
                </c:pt>
                <c:pt idx="2034">
                  <c:v>-0.49836364360901508</c:v>
                </c:pt>
                <c:pt idx="2035">
                  <c:v>-0.49836364360901508</c:v>
                </c:pt>
                <c:pt idx="2036">
                  <c:v>-0.49836364360901508</c:v>
                </c:pt>
                <c:pt idx="2037">
                  <c:v>-0.50675890397724443</c:v>
                </c:pt>
                <c:pt idx="2038">
                  <c:v>-0.50675890397724443</c:v>
                </c:pt>
                <c:pt idx="2039">
                  <c:v>-0.49836364360901508</c:v>
                </c:pt>
                <c:pt idx="2040">
                  <c:v>-0.50675890397724443</c:v>
                </c:pt>
                <c:pt idx="2041">
                  <c:v>-0.49836364360901508</c:v>
                </c:pt>
                <c:pt idx="2042">
                  <c:v>-0.50675890397724443</c:v>
                </c:pt>
                <c:pt idx="2043">
                  <c:v>-0.49836364360901508</c:v>
                </c:pt>
                <c:pt idx="2044">
                  <c:v>-0.49836364360901508</c:v>
                </c:pt>
                <c:pt idx="2045">
                  <c:v>-0.50675890397724443</c:v>
                </c:pt>
                <c:pt idx="2046">
                  <c:v>-0.49836364360901508</c:v>
                </c:pt>
                <c:pt idx="2047">
                  <c:v>-0.50675890397724443</c:v>
                </c:pt>
                <c:pt idx="2048">
                  <c:v>-0.49836364360901508</c:v>
                </c:pt>
                <c:pt idx="2049">
                  <c:v>-0.50675890397724443</c:v>
                </c:pt>
                <c:pt idx="2050">
                  <c:v>-0.50675890397724443</c:v>
                </c:pt>
                <c:pt idx="2051">
                  <c:v>-0.50675890397724443</c:v>
                </c:pt>
                <c:pt idx="2052">
                  <c:v>-0.50675890397724443</c:v>
                </c:pt>
                <c:pt idx="2053">
                  <c:v>-0.50675890397724443</c:v>
                </c:pt>
                <c:pt idx="2054">
                  <c:v>-0.50675890397724443</c:v>
                </c:pt>
                <c:pt idx="2055">
                  <c:v>-0.49836364360901508</c:v>
                </c:pt>
                <c:pt idx="2056">
                  <c:v>-0.49836364360901508</c:v>
                </c:pt>
                <c:pt idx="2057">
                  <c:v>-0.49836364360901508</c:v>
                </c:pt>
                <c:pt idx="2058">
                  <c:v>-0.50675890397724443</c:v>
                </c:pt>
                <c:pt idx="2059">
                  <c:v>-0.50675890397724443</c:v>
                </c:pt>
                <c:pt idx="2060">
                  <c:v>-0.50675890397724443</c:v>
                </c:pt>
                <c:pt idx="2061">
                  <c:v>-0.50675890397724443</c:v>
                </c:pt>
                <c:pt idx="2062">
                  <c:v>-0.50675890397724443</c:v>
                </c:pt>
                <c:pt idx="2063">
                  <c:v>-0.50675890397724443</c:v>
                </c:pt>
                <c:pt idx="2064">
                  <c:v>-0.50675890397724443</c:v>
                </c:pt>
                <c:pt idx="2065">
                  <c:v>-0.50675890397724443</c:v>
                </c:pt>
                <c:pt idx="2066">
                  <c:v>-0.49836364360901508</c:v>
                </c:pt>
                <c:pt idx="2067">
                  <c:v>-0.50675890397724443</c:v>
                </c:pt>
                <c:pt idx="2068">
                  <c:v>-0.50675890397724443</c:v>
                </c:pt>
                <c:pt idx="2069">
                  <c:v>-0.50675890397724443</c:v>
                </c:pt>
                <c:pt idx="2070">
                  <c:v>-0.50675890397724443</c:v>
                </c:pt>
                <c:pt idx="2071">
                  <c:v>-0.50675890397724443</c:v>
                </c:pt>
                <c:pt idx="2072">
                  <c:v>-0.50675890397724443</c:v>
                </c:pt>
                <c:pt idx="2073">
                  <c:v>-0.50675890397724443</c:v>
                </c:pt>
                <c:pt idx="2074">
                  <c:v>-0.50675890397724443</c:v>
                </c:pt>
                <c:pt idx="2075">
                  <c:v>-0.50675890397724443</c:v>
                </c:pt>
                <c:pt idx="2076">
                  <c:v>-0.50675890397724443</c:v>
                </c:pt>
                <c:pt idx="2077">
                  <c:v>-0.50675890397724443</c:v>
                </c:pt>
                <c:pt idx="2078">
                  <c:v>-0.49836364360901508</c:v>
                </c:pt>
                <c:pt idx="2079">
                  <c:v>-0.50675890397724443</c:v>
                </c:pt>
                <c:pt idx="2080">
                  <c:v>-0.50675890397724443</c:v>
                </c:pt>
                <c:pt idx="2081">
                  <c:v>-0.50675890397724443</c:v>
                </c:pt>
                <c:pt idx="2082">
                  <c:v>-0.50675890397724443</c:v>
                </c:pt>
                <c:pt idx="2083">
                  <c:v>-0.50675890397724443</c:v>
                </c:pt>
                <c:pt idx="2084">
                  <c:v>-0.50675890397724443</c:v>
                </c:pt>
                <c:pt idx="2085">
                  <c:v>-0.50675890397724443</c:v>
                </c:pt>
                <c:pt idx="2086">
                  <c:v>-0.50675890397724443</c:v>
                </c:pt>
                <c:pt idx="2087">
                  <c:v>-0.50675890397724443</c:v>
                </c:pt>
                <c:pt idx="2088">
                  <c:v>-0.50675890397724443</c:v>
                </c:pt>
                <c:pt idx="2089">
                  <c:v>-0.50675890397724443</c:v>
                </c:pt>
                <c:pt idx="2090">
                  <c:v>-0.50675890397724443</c:v>
                </c:pt>
                <c:pt idx="2091">
                  <c:v>-0.50675890397724443</c:v>
                </c:pt>
                <c:pt idx="2092">
                  <c:v>-0.50675890397724443</c:v>
                </c:pt>
                <c:pt idx="2093">
                  <c:v>-0.51515416434547379</c:v>
                </c:pt>
                <c:pt idx="2094">
                  <c:v>-0.50675890397724443</c:v>
                </c:pt>
                <c:pt idx="2095">
                  <c:v>-0.50675890397724443</c:v>
                </c:pt>
                <c:pt idx="2096">
                  <c:v>-0.50675890397724443</c:v>
                </c:pt>
                <c:pt idx="2097">
                  <c:v>-0.50675890397724443</c:v>
                </c:pt>
                <c:pt idx="2098">
                  <c:v>-0.51515416434547379</c:v>
                </c:pt>
                <c:pt idx="2099">
                  <c:v>-0.50675890397724443</c:v>
                </c:pt>
                <c:pt idx="2100">
                  <c:v>-0.50675890397724443</c:v>
                </c:pt>
                <c:pt idx="2101">
                  <c:v>-0.50675890397724443</c:v>
                </c:pt>
                <c:pt idx="2102">
                  <c:v>-0.50675890397724443</c:v>
                </c:pt>
                <c:pt idx="2103">
                  <c:v>-0.50675890397724443</c:v>
                </c:pt>
                <c:pt idx="2104">
                  <c:v>-0.51515416434547379</c:v>
                </c:pt>
                <c:pt idx="2105">
                  <c:v>-0.51515416434547379</c:v>
                </c:pt>
                <c:pt idx="2106">
                  <c:v>-0.51515416434547379</c:v>
                </c:pt>
                <c:pt idx="2107">
                  <c:v>-0.51515416434547379</c:v>
                </c:pt>
                <c:pt idx="2108">
                  <c:v>-0.51515416434547379</c:v>
                </c:pt>
                <c:pt idx="2109">
                  <c:v>-0.51515416434547379</c:v>
                </c:pt>
                <c:pt idx="2110">
                  <c:v>-0.51515416434547379</c:v>
                </c:pt>
                <c:pt idx="2111">
                  <c:v>-0.51515416434547379</c:v>
                </c:pt>
                <c:pt idx="2112">
                  <c:v>-0.51515416434547379</c:v>
                </c:pt>
                <c:pt idx="2113">
                  <c:v>-0.51515416434547379</c:v>
                </c:pt>
                <c:pt idx="2114">
                  <c:v>-0.51515416434547379</c:v>
                </c:pt>
                <c:pt idx="2115">
                  <c:v>-0.51515416434547379</c:v>
                </c:pt>
                <c:pt idx="2116">
                  <c:v>-0.52354942471370314</c:v>
                </c:pt>
                <c:pt idx="2117">
                  <c:v>-0.51515416434547379</c:v>
                </c:pt>
                <c:pt idx="2118">
                  <c:v>-0.51515416434547379</c:v>
                </c:pt>
                <c:pt idx="2119">
                  <c:v>-0.51515416434547379</c:v>
                </c:pt>
                <c:pt idx="2120">
                  <c:v>-0.51515416434547379</c:v>
                </c:pt>
                <c:pt idx="2121">
                  <c:v>-0.51515416434547379</c:v>
                </c:pt>
                <c:pt idx="2122">
                  <c:v>-0.51515416434547379</c:v>
                </c:pt>
                <c:pt idx="2123">
                  <c:v>-0.51515416434547379</c:v>
                </c:pt>
                <c:pt idx="2124">
                  <c:v>-0.51515416434547379</c:v>
                </c:pt>
                <c:pt idx="2125">
                  <c:v>-0.51515416434547379</c:v>
                </c:pt>
                <c:pt idx="2126">
                  <c:v>-0.52354942471370314</c:v>
                </c:pt>
                <c:pt idx="2127">
                  <c:v>-0.51515416434547379</c:v>
                </c:pt>
                <c:pt idx="2128">
                  <c:v>-0.52354942471370314</c:v>
                </c:pt>
                <c:pt idx="2129">
                  <c:v>-0.52354942471370314</c:v>
                </c:pt>
                <c:pt idx="2130">
                  <c:v>-0.52354942471370314</c:v>
                </c:pt>
                <c:pt idx="2131">
                  <c:v>-0.52354942471370314</c:v>
                </c:pt>
                <c:pt idx="2132">
                  <c:v>-0.51515416434547379</c:v>
                </c:pt>
                <c:pt idx="2133">
                  <c:v>-0.52354942471370314</c:v>
                </c:pt>
                <c:pt idx="2134">
                  <c:v>-0.52354942471370314</c:v>
                </c:pt>
                <c:pt idx="2135">
                  <c:v>-0.52354942471370314</c:v>
                </c:pt>
                <c:pt idx="2136">
                  <c:v>-0.52354942471370314</c:v>
                </c:pt>
                <c:pt idx="2137">
                  <c:v>-0.52354942471370314</c:v>
                </c:pt>
                <c:pt idx="2138">
                  <c:v>-0.52354942471370314</c:v>
                </c:pt>
                <c:pt idx="2139">
                  <c:v>-0.52354942471370314</c:v>
                </c:pt>
                <c:pt idx="2140">
                  <c:v>-0.52354942471370314</c:v>
                </c:pt>
                <c:pt idx="2141">
                  <c:v>-0.52354942471370314</c:v>
                </c:pt>
                <c:pt idx="2142">
                  <c:v>-0.52354942471370314</c:v>
                </c:pt>
                <c:pt idx="2143">
                  <c:v>-0.52354942471370314</c:v>
                </c:pt>
                <c:pt idx="2144">
                  <c:v>-0.52354942471370314</c:v>
                </c:pt>
                <c:pt idx="2145">
                  <c:v>-0.53194468508193249</c:v>
                </c:pt>
                <c:pt idx="2146">
                  <c:v>-0.52354942471370314</c:v>
                </c:pt>
                <c:pt idx="2147">
                  <c:v>-0.53194468508193249</c:v>
                </c:pt>
                <c:pt idx="2148">
                  <c:v>-0.53194468508193249</c:v>
                </c:pt>
                <c:pt idx="2149">
                  <c:v>-0.52354942471370314</c:v>
                </c:pt>
                <c:pt idx="2150">
                  <c:v>-0.53194468508193249</c:v>
                </c:pt>
                <c:pt idx="2151">
                  <c:v>-0.53194468508193249</c:v>
                </c:pt>
                <c:pt idx="2152">
                  <c:v>-0.52354942471370314</c:v>
                </c:pt>
                <c:pt idx="2153">
                  <c:v>-0.53194468508193249</c:v>
                </c:pt>
                <c:pt idx="2154">
                  <c:v>-0.52354942471370314</c:v>
                </c:pt>
                <c:pt idx="2155">
                  <c:v>-0.52354942471370314</c:v>
                </c:pt>
                <c:pt idx="2156">
                  <c:v>-0.52354942471370314</c:v>
                </c:pt>
                <c:pt idx="2157">
                  <c:v>-0.52354942471370314</c:v>
                </c:pt>
                <c:pt idx="2158">
                  <c:v>-0.52354942471370314</c:v>
                </c:pt>
                <c:pt idx="2159">
                  <c:v>-0.52354942471370314</c:v>
                </c:pt>
                <c:pt idx="2160">
                  <c:v>-0.51515416434547379</c:v>
                </c:pt>
                <c:pt idx="2161">
                  <c:v>-0.51515416434547379</c:v>
                </c:pt>
                <c:pt idx="2162">
                  <c:v>-0.51515416434547379</c:v>
                </c:pt>
                <c:pt idx="2163">
                  <c:v>-0.51515416434547379</c:v>
                </c:pt>
                <c:pt idx="2164">
                  <c:v>-0.51515416434547379</c:v>
                </c:pt>
                <c:pt idx="2165">
                  <c:v>-0.50675890397724443</c:v>
                </c:pt>
                <c:pt idx="2166">
                  <c:v>-0.49836364360901508</c:v>
                </c:pt>
                <c:pt idx="2167">
                  <c:v>-0.49836364360901508</c:v>
                </c:pt>
                <c:pt idx="2168">
                  <c:v>-0.48157312287255638</c:v>
                </c:pt>
                <c:pt idx="2169">
                  <c:v>-0.48157312287255638</c:v>
                </c:pt>
                <c:pt idx="2170">
                  <c:v>-0.47317786250432703</c:v>
                </c:pt>
                <c:pt idx="2171">
                  <c:v>-0.46478260213609768</c:v>
                </c:pt>
                <c:pt idx="2172">
                  <c:v>-0.45638734176786833</c:v>
                </c:pt>
                <c:pt idx="2173">
                  <c:v>-0.44799208139963898</c:v>
                </c:pt>
                <c:pt idx="2174">
                  <c:v>-0.43120156066318038</c:v>
                </c:pt>
                <c:pt idx="2175">
                  <c:v>-0.42280630029495092</c:v>
                </c:pt>
                <c:pt idx="2176">
                  <c:v>-0.41441103992672157</c:v>
                </c:pt>
                <c:pt idx="2177">
                  <c:v>-0.38922525882203352</c:v>
                </c:pt>
                <c:pt idx="2178">
                  <c:v>-0.38082999845380416</c:v>
                </c:pt>
                <c:pt idx="2179">
                  <c:v>-0.36403947771734546</c:v>
                </c:pt>
                <c:pt idx="2180">
                  <c:v>-0.34724895698088676</c:v>
                </c:pt>
                <c:pt idx="2181">
                  <c:v>-0.33045843624442806</c:v>
                </c:pt>
                <c:pt idx="2182">
                  <c:v>-0.3220631758761987</c:v>
                </c:pt>
                <c:pt idx="2183">
                  <c:v>-0.29687739477151065</c:v>
                </c:pt>
                <c:pt idx="2184">
                  <c:v>-0.28008687403505195</c:v>
                </c:pt>
                <c:pt idx="2185">
                  <c:v>-0.25490109293036389</c:v>
                </c:pt>
                <c:pt idx="2186">
                  <c:v>-0.23811057219390522</c:v>
                </c:pt>
                <c:pt idx="2187">
                  <c:v>-0.21292479108921716</c:v>
                </c:pt>
                <c:pt idx="2188">
                  <c:v>-0.19613427035275846</c:v>
                </c:pt>
                <c:pt idx="2189">
                  <c:v>-0.17094848924807041</c:v>
                </c:pt>
                <c:pt idx="2190">
                  <c:v>-0.14576270814338235</c:v>
                </c:pt>
                <c:pt idx="2191">
                  <c:v>-0.1205769270386943</c:v>
                </c:pt>
                <c:pt idx="2192">
                  <c:v>-9.5391145934006244E-2</c:v>
                </c:pt>
                <c:pt idx="2193">
                  <c:v>-7.020536482931819E-2</c:v>
                </c:pt>
                <c:pt idx="2194">
                  <c:v>-4.5019583724630136E-2</c:v>
                </c:pt>
                <c:pt idx="2195">
                  <c:v>-1.143854225171273E-2</c:v>
                </c:pt>
                <c:pt idx="2196">
                  <c:v>1.3747238852975324E-2</c:v>
                </c:pt>
                <c:pt idx="2197">
                  <c:v>4.732828032589273E-2</c:v>
                </c:pt>
                <c:pt idx="2198">
                  <c:v>7.2514061430580784E-2</c:v>
                </c:pt>
                <c:pt idx="2199">
                  <c:v>9.7699842535268838E-2</c:v>
                </c:pt>
                <c:pt idx="2200">
                  <c:v>0.1396761443764156</c:v>
                </c:pt>
                <c:pt idx="2201">
                  <c:v>0.173257185849333</c:v>
                </c:pt>
                <c:pt idx="2202">
                  <c:v>0.198442966954021</c:v>
                </c:pt>
                <c:pt idx="2203">
                  <c:v>0.23202400842693846</c:v>
                </c:pt>
                <c:pt idx="2204">
                  <c:v>0.26560504989985589</c:v>
                </c:pt>
                <c:pt idx="2205">
                  <c:v>0.2991860913727733</c:v>
                </c:pt>
                <c:pt idx="2206">
                  <c:v>0.34116239321392006</c:v>
                </c:pt>
                <c:pt idx="2207">
                  <c:v>0.36634817431860811</c:v>
                </c:pt>
                <c:pt idx="2208">
                  <c:v>0.40832447615975487</c:v>
                </c:pt>
                <c:pt idx="2209">
                  <c:v>0.43351025726444292</c:v>
                </c:pt>
                <c:pt idx="2210">
                  <c:v>0.46709129873736033</c:v>
                </c:pt>
                <c:pt idx="2211">
                  <c:v>0.50067234021027773</c:v>
                </c:pt>
                <c:pt idx="2212">
                  <c:v>0.51746286094673644</c:v>
                </c:pt>
                <c:pt idx="2213">
                  <c:v>0.51746286094673644</c:v>
                </c:pt>
                <c:pt idx="2214">
                  <c:v>0.50906760057850708</c:v>
                </c:pt>
                <c:pt idx="2215">
                  <c:v>0.50906760057850708</c:v>
                </c:pt>
                <c:pt idx="2216">
                  <c:v>0.51746286094673644</c:v>
                </c:pt>
                <c:pt idx="2217">
                  <c:v>0.50906760057850708</c:v>
                </c:pt>
                <c:pt idx="2218">
                  <c:v>0.50906760057850708</c:v>
                </c:pt>
                <c:pt idx="2219">
                  <c:v>0.50906760057850708</c:v>
                </c:pt>
                <c:pt idx="2220">
                  <c:v>0.50906760057850708</c:v>
                </c:pt>
                <c:pt idx="2221">
                  <c:v>0.50906760057850708</c:v>
                </c:pt>
                <c:pt idx="2222">
                  <c:v>0.50906760057850708</c:v>
                </c:pt>
                <c:pt idx="2223">
                  <c:v>0.50906760057850708</c:v>
                </c:pt>
                <c:pt idx="2224">
                  <c:v>0.50906760057850708</c:v>
                </c:pt>
                <c:pt idx="2225">
                  <c:v>0.50906760057850708</c:v>
                </c:pt>
                <c:pt idx="2226">
                  <c:v>0.50906760057850708</c:v>
                </c:pt>
                <c:pt idx="2227">
                  <c:v>0.50906760057850708</c:v>
                </c:pt>
                <c:pt idx="2228">
                  <c:v>0.50906760057850708</c:v>
                </c:pt>
                <c:pt idx="2229">
                  <c:v>0.50906760057850708</c:v>
                </c:pt>
                <c:pt idx="2230">
                  <c:v>0.50906760057850708</c:v>
                </c:pt>
                <c:pt idx="2231">
                  <c:v>0.50906760057850708</c:v>
                </c:pt>
                <c:pt idx="2232">
                  <c:v>0.50906760057850708</c:v>
                </c:pt>
                <c:pt idx="2233">
                  <c:v>0.50906760057850708</c:v>
                </c:pt>
                <c:pt idx="2234">
                  <c:v>0.50906760057850708</c:v>
                </c:pt>
                <c:pt idx="2235">
                  <c:v>0.50906760057850708</c:v>
                </c:pt>
                <c:pt idx="2236">
                  <c:v>0.50067234021027773</c:v>
                </c:pt>
                <c:pt idx="2237">
                  <c:v>0.50906760057850708</c:v>
                </c:pt>
                <c:pt idx="2238">
                  <c:v>0.50067234021027773</c:v>
                </c:pt>
                <c:pt idx="2239">
                  <c:v>0.50906760057850708</c:v>
                </c:pt>
                <c:pt idx="2240">
                  <c:v>0.50906760057850708</c:v>
                </c:pt>
                <c:pt idx="2241">
                  <c:v>0.50906760057850708</c:v>
                </c:pt>
                <c:pt idx="2242">
                  <c:v>0.50906760057850708</c:v>
                </c:pt>
                <c:pt idx="2243">
                  <c:v>0.50906760057850708</c:v>
                </c:pt>
                <c:pt idx="2244">
                  <c:v>0.50906760057850708</c:v>
                </c:pt>
                <c:pt idx="2245">
                  <c:v>0.50906760057850708</c:v>
                </c:pt>
                <c:pt idx="2246">
                  <c:v>0.50906760057850708</c:v>
                </c:pt>
                <c:pt idx="2247">
                  <c:v>0.50906760057850708</c:v>
                </c:pt>
                <c:pt idx="2248">
                  <c:v>0.50906760057850708</c:v>
                </c:pt>
                <c:pt idx="2249">
                  <c:v>0.50906760057850708</c:v>
                </c:pt>
                <c:pt idx="2250">
                  <c:v>0.50906760057850708</c:v>
                </c:pt>
                <c:pt idx="2251">
                  <c:v>0.50906760057850708</c:v>
                </c:pt>
                <c:pt idx="2252">
                  <c:v>0.50906760057850708</c:v>
                </c:pt>
                <c:pt idx="2253">
                  <c:v>0.50906760057850708</c:v>
                </c:pt>
                <c:pt idx="2254">
                  <c:v>0.50906760057850708</c:v>
                </c:pt>
                <c:pt idx="2255">
                  <c:v>0.50906760057850708</c:v>
                </c:pt>
                <c:pt idx="2256">
                  <c:v>0.50906760057850708</c:v>
                </c:pt>
                <c:pt idx="2257">
                  <c:v>0.50906760057850708</c:v>
                </c:pt>
                <c:pt idx="2258">
                  <c:v>0.50906760057850708</c:v>
                </c:pt>
                <c:pt idx="2259">
                  <c:v>0.50906760057850708</c:v>
                </c:pt>
                <c:pt idx="2260">
                  <c:v>0.50906760057850708</c:v>
                </c:pt>
                <c:pt idx="2261">
                  <c:v>0.50906760057850708</c:v>
                </c:pt>
                <c:pt idx="2262">
                  <c:v>0.50067234021027773</c:v>
                </c:pt>
                <c:pt idx="2263">
                  <c:v>0.50067234021027773</c:v>
                </c:pt>
                <c:pt idx="2264">
                  <c:v>0.50906760057850708</c:v>
                </c:pt>
                <c:pt idx="2265">
                  <c:v>0.50906760057850708</c:v>
                </c:pt>
                <c:pt idx="2266">
                  <c:v>0.50906760057850708</c:v>
                </c:pt>
                <c:pt idx="2267">
                  <c:v>0.50906760057850708</c:v>
                </c:pt>
                <c:pt idx="2268">
                  <c:v>0.50906760057850708</c:v>
                </c:pt>
                <c:pt idx="2269">
                  <c:v>0.50906760057850708</c:v>
                </c:pt>
                <c:pt idx="2270">
                  <c:v>0.50067234021027773</c:v>
                </c:pt>
                <c:pt idx="2271">
                  <c:v>0.50906760057850708</c:v>
                </c:pt>
                <c:pt idx="2272">
                  <c:v>0.50906760057850708</c:v>
                </c:pt>
                <c:pt idx="2273">
                  <c:v>0.50906760057850708</c:v>
                </c:pt>
                <c:pt idx="2274">
                  <c:v>0.50067234021027773</c:v>
                </c:pt>
                <c:pt idx="2275">
                  <c:v>0.50906760057850708</c:v>
                </c:pt>
                <c:pt idx="2276">
                  <c:v>0.50906760057850708</c:v>
                </c:pt>
                <c:pt idx="2277">
                  <c:v>0.50906760057850708</c:v>
                </c:pt>
                <c:pt idx="2278">
                  <c:v>0.50067234021027773</c:v>
                </c:pt>
                <c:pt idx="2279">
                  <c:v>0.50906760057850708</c:v>
                </c:pt>
                <c:pt idx="2280">
                  <c:v>0.50906760057850708</c:v>
                </c:pt>
                <c:pt idx="2281">
                  <c:v>0.50906760057850708</c:v>
                </c:pt>
                <c:pt idx="2282">
                  <c:v>0.50067234021027773</c:v>
                </c:pt>
                <c:pt idx="2283">
                  <c:v>0.50906760057850708</c:v>
                </c:pt>
                <c:pt idx="2284">
                  <c:v>0.50906760057850708</c:v>
                </c:pt>
                <c:pt idx="2285">
                  <c:v>0.50906760057850708</c:v>
                </c:pt>
                <c:pt idx="2286">
                  <c:v>0.50906760057850708</c:v>
                </c:pt>
                <c:pt idx="2287">
                  <c:v>0.50906760057850708</c:v>
                </c:pt>
                <c:pt idx="2288">
                  <c:v>0.50906760057850708</c:v>
                </c:pt>
                <c:pt idx="2289">
                  <c:v>0.50906760057850708</c:v>
                </c:pt>
                <c:pt idx="2290">
                  <c:v>0.50906760057850708</c:v>
                </c:pt>
                <c:pt idx="2291">
                  <c:v>0.50906760057850708</c:v>
                </c:pt>
                <c:pt idx="2292">
                  <c:v>0.50906760057850708</c:v>
                </c:pt>
                <c:pt idx="2293">
                  <c:v>0.50906760057850708</c:v>
                </c:pt>
                <c:pt idx="2294">
                  <c:v>0.50906760057850708</c:v>
                </c:pt>
                <c:pt idx="2295">
                  <c:v>0.50906760057850708</c:v>
                </c:pt>
                <c:pt idx="2296">
                  <c:v>0.50906760057850708</c:v>
                </c:pt>
                <c:pt idx="2297">
                  <c:v>0.50906760057850708</c:v>
                </c:pt>
                <c:pt idx="2298">
                  <c:v>0.50906760057850708</c:v>
                </c:pt>
                <c:pt idx="2299">
                  <c:v>0.50906760057850708</c:v>
                </c:pt>
                <c:pt idx="2300">
                  <c:v>0.50906760057850708</c:v>
                </c:pt>
                <c:pt idx="2301">
                  <c:v>0.50906760057850708</c:v>
                </c:pt>
                <c:pt idx="2302">
                  <c:v>0.50906760057850708</c:v>
                </c:pt>
                <c:pt idx="2303">
                  <c:v>0.51746286094673644</c:v>
                </c:pt>
                <c:pt idx="2304">
                  <c:v>0.50906760057850708</c:v>
                </c:pt>
                <c:pt idx="2305">
                  <c:v>0.50906760057850708</c:v>
                </c:pt>
                <c:pt idx="2306">
                  <c:v>0.50906760057850708</c:v>
                </c:pt>
                <c:pt idx="2307">
                  <c:v>0.50906760057850708</c:v>
                </c:pt>
                <c:pt idx="2308">
                  <c:v>0.50906760057850708</c:v>
                </c:pt>
                <c:pt idx="2309">
                  <c:v>0.51746286094673644</c:v>
                </c:pt>
                <c:pt idx="2310">
                  <c:v>0.50906760057850708</c:v>
                </c:pt>
                <c:pt idx="2311">
                  <c:v>0.50906760057850708</c:v>
                </c:pt>
                <c:pt idx="2312">
                  <c:v>0.51746286094673644</c:v>
                </c:pt>
                <c:pt idx="2313">
                  <c:v>0.51746286094673644</c:v>
                </c:pt>
                <c:pt idx="2314">
                  <c:v>0.51746286094673644</c:v>
                </c:pt>
                <c:pt idx="2315">
                  <c:v>0.51746286094673644</c:v>
                </c:pt>
                <c:pt idx="2316">
                  <c:v>0.51746286094673644</c:v>
                </c:pt>
                <c:pt idx="2317">
                  <c:v>0.50906760057850708</c:v>
                </c:pt>
                <c:pt idx="2318">
                  <c:v>0.51746286094673644</c:v>
                </c:pt>
                <c:pt idx="2319">
                  <c:v>0.50906760057850708</c:v>
                </c:pt>
                <c:pt idx="2320">
                  <c:v>0.51746286094673644</c:v>
                </c:pt>
                <c:pt idx="2321">
                  <c:v>0.51746286094673644</c:v>
                </c:pt>
                <c:pt idx="2322">
                  <c:v>0.51746286094673644</c:v>
                </c:pt>
                <c:pt idx="2323">
                  <c:v>0.51746286094673644</c:v>
                </c:pt>
                <c:pt idx="2324">
                  <c:v>0.51746286094673644</c:v>
                </c:pt>
                <c:pt idx="2325">
                  <c:v>0.51746286094673644</c:v>
                </c:pt>
                <c:pt idx="2326">
                  <c:v>0.51746286094673644</c:v>
                </c:pt>
                <c:pt idx="2327">
                  <c:v>0.51746286094673644</c:v>
                </c:pt>
                <c:pt idx="2328">
                  <c:v>0.51746286094673644</c:v>
                </c:pt>
                <c:pt idx="2329">
                  <c:v>0.51746286094673644</c:v>
                </c:pt>
                <c:pt idx="2330">
                  <c:v>0.51746286094673644</c:v>
                </c:pt>
                <c:pt idx="2331">
                  <c:v>0.51746286094673644</c:v>
                </c:pt>
                <c:pt idx="2332">
                  <c:v>0.52585812131496579</c:v>
                </c:pt>
                <c:pt idx="2333">
                  <c:v>0.51746286094673644</c:v>
                </c:pt>
                <c:pt idx="2334">
                  <c:v>0.51746286094673644</c:v>
                </c:pt>
                <c:pt idx="2335">
                  <c:v>0.52585812131496579</c:v>
                </c:pt>
                <c:pt idx="2336">
                  <c:v>0.52585812131496579</c:v>
                </c:pt>
                <c:pt idx="2337">
                  <c:v>0.51746286094673644</c:v>
                </c:pt>
                <c:pt idx="2338">
                  <c:v>0.51746286094673644</c:v>
                </c:pt>
                <c:pt idx="2339">
                  <c:v>0.52585812131496579</c:v>
                </c:pt>
                <c:pt idx="2340">
                  <c:v>0.51746286094673644</c:v>
                </c:pt>
                <c:pt idx="2341">
                  <c:v>0.52585812131496579</c:v>
                </c:pt>
                <c:pt idx="2342">
                  <c:v>0.52585812131496579</c:v>
                </c:pt>
                <c:pt idx="2343">
                  <c:v>0.52585812131496579</c:v>
                </c:pt>
                <c:pt idx="2344">
                  <c:v>0.52585812131496579</c:v>
                </c:pt>
                <c:pt idx="2345">
                  <c:v>0.52585812131496579</c:v>
                </c:pt>
                <c:pt idx="2346">
                  <c:v>0.52585812131496579</c:v>
                </c:pt>
                <c:pt idx="2347">
                  <c:v>0.52585812131496579</c:v>
                </c:pt>
                <c:pt idx="2348">
                  <c:v>0.52585812131496579</c:v>
                </c:pt>
                <c:pt idx="2349">
                  <c:v>0.52585812131496579</c:v>
                </c:pt>
                <c:pt idx="2350">
                  <c:v>0.52585812131496579</c:v>
                </c:pt>
                <c:pt idx="2351">
                  <c:v>0.52585812131496579</c:v>
                </c:pt>
                <c:pt idx="2352">
                  <c:v>0.52585812131496579</c:v>
                </c:pt>
                <c:pt idx="2353">
                  <c:v>0.52585812131496579</c:v>
                </c:pt>
                <c:pt idx="2354">
                  <c:v>0.52585812131496579</c:v>
                </c:pt>
                <c:pt idx="2355">
                  <c:v>0.53425338168319503</c:v>
                </c:pt>
                <c:pt idx="2356">
                  <c:v>0.52585812131496579</c:v>
                </c:pt>
                <c:pt idx="2357">
                  <c:v>0.53425338168319503</c:v>
                </c:pt>
                <c:pt idx="2358">
                  <c:v>0.52585812131496579</c:v>
                </c:pt>
                <c:pt idx="2359">
                  <c:v>0.53425338168319503</c:v>
                </c:pt>
                <c:pt idx="2360">
                  <c:v>0.52585812131496579</c:v>
                </c:pt>
                <c:pt idx="2361">
                  <c:v>0.52585812131496579</c:v>
                </c:pt>
                <c:pt idx="2362">
                  <c:v>0.52585812131496579</c:v>
                </c:pt>
                <c:pt idx="2363">
                  <c:v>0.52585812131496579</c:v>
                </c:pt>
                <c:pt idx="2364">
                  <c:v>0.53425338168319503</c:v>
                </c:pt>
                <c:pt idx="2365">
                  <c:v>0.53425338168319503</c:v>
                </c:pt>
                <c:pt idx="2366">
                  <c:v>0.52585812131496579</c:v>
                </c:pt>
                <c:pt idx="2367">
                  <c:v>0.53425338168319503</c:v>
                </c:pt>
                <c:pt idx="2368">
                  <c:v>0.53425338168319503</c:v>
                </c:pt>
                <c:pt idx="2369">
                  <c:v>0.53425338168319503</c:v>
                </c:pt>
                <c:pt idx="2370">
                  <c:v>0.53425338168319503</c:v>
                </c:pt>
                <c:pt idx="2371">
                  <c:v>0.52585812131496579</c:v>
                </c:pt>
                <c:pt idx="2372">
                  <c:v>0.53425338168319503</c:v>
                </c:pt>
                <c:pt idx="2373">
                  <c:v>0.53425338168319503</c:v>
                </c:pt>
                <c:pt idx="2374">
                  <c:v>0.53425338168319503</c:v>
                </c:pt>
                <c:pt idx="2375">
                  <c:v>0.53425338168319503</c:v>
                </c:pt>
                <c:pt idx="2376">
                  <c:v>0.53425338168319503</c:v>
                </c:pt>
                <c:pt idx="2377">
                  <c:v>0.53425338168319503</c:v>
                </c:pt>
                <c:pt idx="2378">
                  <c:v>0.53425338168319503</c:v>
                </c:pt>
                <c:pt idx="2379">
                  <c:v>0.53425338168319503</c:v>
                </c:pt>
                <c:pt idx="2380">
                  <c:v>0.53425338168319503</c:v>
                </c:pt>
                <c:pt idx="2381">
                  <c:v>0.53425338168319503</c:v>
                </c:pt>
                <c:pt idx="2382">
                  <c:v>0.53425338168319503</c:v>
                </c:pt>
                <c:pt idx="2383">
                  <c:v>0.53425338168319503</c:v>
                </c:pt>
                <c:pt idx="2384">
                  <c:v>0.53425338168319503</c:v>
                </c:pt>
                <c:pt idx="2385">
                  <c:v>0.53425338168319503</c:v>
                </c:pt>
                <c:pt idx="2386">
                  <c:v>0.53425338168319503</c:v>
                </c:pt>
                <c:pt idx="2387">
                  <c:v>0.53425338168319503</c:v>
                </c:pt>
                <c:pt idx="2388">
                  <c:v>0.54264864205142449</c:v>
                </c:pt>
                <c:pt idx="2389">
                  <c:v>0.53425338168319503</c:v>
                </c:pt>
                <c:pt idx="2390">
                  <c:v>0.53425338168319503</c:v>
                </c:pt>
                <c:pt idx="2391">
                  <c:v>0.53425338168319503</c:v>
                </c:pt>
                <c:pt idx="2392">
                  <c:v>0.53425338168319503</c:v>
                </c:pt>
                <c:pt idx="2393">
                  <c:v>0.53425338168319503</c:v>
                </c:pt>
                <c:pt idx="2394">
                  <c:v>0.53425338168319503</c:v>
                </c:pt>
                <c:pt idx="2395">
                  <c:v>0.53425338168319503</c:v>
                </c:pt>
                <c:pt idx="2396">
                  <c:v>0.52585812131496579</c:v>
                </c:pt>
                <c:pt idx="2397">
                  <c:v>0.52585812131496579</c:v>
                </c:pt>
                <c:pt idx="2398">
                  <c:v>0.52585812131496579</c:v>
                </c:pt>
                <c:pt idx="2399">
                  <c:v>0.52585812131496579</c:v>
                </c:pt>
                <c:pt idx="2400">
                  <c:v>0.51746286094673644</c:v>
                </c:pt>
                <c:pt idx="2401">
                  <c:v>0.51746286094673644</c:v>
                </c:pt>
                <c:pt idx="2402">
                  <c:v>0.50906760057850708</c:v>
                </c:pt>
                <c:pt idx="2403">
                  <c:v>0.50906760057850708</c:v>
                </c:pt>
                <c:pt idx="2404">
                  <c:v>0.50067234021027773</c:v>
                </c:pt>
                <c:pt idx="2405">
                  <c:v>0.49227707984204838</c:v>
                </c:pt>
                <c:pt idx="2406">
                  <c:v>0.48388181947381903</c:v>
                </c:pt>
                <c:pt idx="2407">
                  <c:v>0.46709129873736033</c:v>
                </c:pt>
                <c:pt idx="2408">
                  <c:v>0.46709129873736033</c:v>
                </c:pt>
                <c:pt idx="2409">
                  <c:v>0.45030077800090174</c:v>
                </c:pt>
                <c:pt idx="2410">
                  <c:v>0.44190551763267238</c:v>
                </c:pt>
                <c:pt idx="2411">
                  <c:v>0.42511499689621357</c:v>
                </c:pt>
                <c:pt idx="2412">
                  <c:v>0.41671973652798422</c:v>
                </c:pt>
                <c:pt idx="2413">
                  <c:v>0.39992921579152552</c:v>
                </c:pt>
                <c:pt idx="2414">
                  <c:v>0.38313869505506681</c:v>
                </c:pt>
                <c:pt idx="2415">
                  <c:v>0.36634817431860811</c:v>
                </c:pt>
                <c:pt idx="2416">
                  <c:v>0.34955765358214941</c:v>
                </c:pt>
                <c:pt idx="2417">
                  <c:v>0.34116239321392006</c:v>
                </c:pt>
                <c:pt idx="2418">
                  <c:v>0.315976612109232</c:v>
                </c:pt>
                <c:pt idx="2419">
                  <c:v>0.2991860913727733</c:v>
                </c:pt>
                <c:pt idx="2420">
                  <c:v>0.2823955706363146</c:v>
                </c:pt>
                <c:pt idx="2421">
                  <c:v>0.25720978953162654</c:v>
                </c:pt>
                <c:pt idx="2422">
                  <c:v>0.23202400842693846</c:v>
                </c:pt>
                <c:pt idx="2423">
                  <c:v>0.21523348769047976</c:v>
                </c:pt>
                <c:pt idx="2424">
                  <c:v>0.1900477065857917</c:v>
                </c:pt>
                <c:pt idx="2425">
                  <c:v>0.173257185849333</c:v>
                </c:pt>
                <c:pt idx="2426">
                  <c:v>0.14807140474464495</c:v>
                </c:pt>
                <c:pt idx="2427">
                  <c:v>0.12288562363995689</c:v>
                </c:pt>
                <c:pt idx="2428">
                  <c:v>8.9304582167039487E-2</c:v>
                </c:pt>
                <c:pt idx="2429">
                  <c:v>7.2514061430580784E-2</c:v>
                </c:pt>
                <c:pt idx="2430">
                  <c:v>3.8933019957663378E-2</c:v>
                </c:pt>
                <c:pt idx="2431">
                  <c:v>1.3747238852975324E-2</c:v>
                </c:pt>
                <c:pt idx="2432">
                  <c:v>-1.143854225171273E-2</c:v>
                </c:pt>
                <c:pt idx="2433">
                  <c:v>-5.3414844092859501E-2</c:v>
                </c:pt>
                <c:pt idx="2434">
                  <c:v>-7.8600625197547541E-2</c:v>
                </c:pt>
                <c:pt idx="2435">
                  <c:v>-0.11218166667046495</c:v>
                </c:pt>
                <c:pt idx="2436">
                  <c:v>-0.137367447775153</c:v>
                </c:pt>
                <c:pt idx="2437">
                  <c:v>-0.17094848924807041</c:v>
                </c:pt>
                <c:pt idx="2438">
                  <c:v>-0.20452953072098781</c:v>
                </c:pt>
                <c:pt idx="2439">
                  <c:v>-0.23811057219390522</c:v>
                </c:pt>
                <c:pt idx="2440">
                  <c:v>-0.2716916136668226</c:v>
                </c:pt>
                <c:pt idx="2441">
                  <c:v>-0.30527265513974</c:v>
                </c:pt>
                <c:pt idx="2442">
                  <c:v>-0.33885369661265741</c:v>
                </c:pt>
                <c:pt idx="2443">
                  <c:v>-0.37243473808557481</c:v>
                </c:pt>
                <c:pt idx="2444">
                  <c:v>-0.40601577955849222</c:v>
                </c:pt>
                <c:pt idx="2445">
                  <c:v>-0.43959682103140962</c:v>
                </c:pt>
                <c:pt idx="2446">
                  <c:v>-0.47317786250432703</c:v>
                </c:pt>
                <c:pt idx="2447">
                  <c:v>-0.49836364360901508</c:v>
                </c:pt>
                <c:pt idx="2448">
                  <c:v>-0.51515416434547379</c:v>
                </c:pt>
                <c:pt idx="2449">
                  <c:v>-0.50675890397724443</c:v>
                </c:pt>
                <c:pt idx="2450">
                  <c:v>-0.49836364360901508</c:v>
                </c:pt>
                <c:pt idx="2451">
                  <c:v>-0.50675890397724443</c:v>
                </c:pt>
                <c:pt idx="2452">
                  <c:v>-0.49836364360901508</c:v>
                </c:pt>
                <c:pt idx="2453">
                  <c:v>-0.49836364360901508</c:v>
                </c:pt>
                <c:pt idx="2454">
                  <c:v>-0.49836364360901508</c:v>
                </c:pt>
                <c:pt idx="2455">
                  <c:v>-0.49836364360901508</c:v>
                </c:pt>
                <c:pt idx="2456">
                  <c:v>-0.49836364360901508</c:v>
                </c:pt>
                <c:pt idx="2457">
                  <c:v>-0.50675890397724443</c:v>
                </c:pt>
                <c:pt idx="2458">
                  <c:v>-0.50675890397724443</c:v>
                </c:pt>
                <c:pt idx="2459">
                  <c:v>-0.50675890397724443</c:v>
                </c:pt>
                <c:pt idx="2460">
                  <c:v>-0.49836364360901508</c:v>
                </c:pt>
                <c:pt idx="2461">
                  <c:v>-0.50675890397724443</c:v>
                </c:pt>
                <c:pt idx="2462">
                  <c:v>-0.50675890397724443</c:v>
                </c:pt>
                <c:pt idx="2463">
                  <c:v>-0.49836364360901508</c:v>
                </c:pt>
                <c:pt idx="2464">
                  <c:v>-0.49836364360901508</c:v>
                </c:pt>
                <c:pt idx="2465">
                  <c:v>-0.49836364360901508</c:v>
                </c:pt>
                <c:pt idx="2466">
                  <c:v>-0.49836364360901508</c:v>
                </c:pt>
                <c:pt idx="2467">
                  <c:v>-0.49836364360901508</c:v>
                </c:pt>
                <c:pt idx="2468">
                  <c:v>-0.49836364360901508</c:v>
                </c:pt>
                <c:pt idx="2469">
                  <c:v>-0.49836364360901508</c:v>
                </c:pt>
                <c:pt idx="2470">
                  <c:v>-0.49836364360901508</c:v>
                </c:pt>
                <c:pt idx="2471">
                  <c:v>-0.49836364360901508</c:v>
                </c:pt>
                <c:pt idx="2472">
                  <c:v>-0.49836364360901508</c:v>
                </c:pt>
                <c:pt idx="2473">
                  <c:v>-0.49836364360901508</c:v>
                </c:pt>
                <c:pt idx="2474">
                  <c:v>-0.49836364360901508</c:v>
                </c:pt>
                <c:pt idx="2475">
                  <c:v>-0.49836364360901508</c:v>
                </c:pt>
                <c:pt idx="2476">
                  <c:v>-0.49836364360901508</c:v>
                </c:pt>
                <c:pt idx="2477">
                  <c:v>-0.49836364360901508</c:v>
                </c:pt>
                <c:pt idx="2478">
                  <c:v>-0.49836364360901508</c:v>
                </c:pt>
                <c:pt idx="2479">
                  <c:v>-0.50675890397724443</c:v>
                </c:pt>
                <c:pt idx="2480">
                  <c:v>-0.49836364360901508</c:v>
                </c:pt>
                <c:pt idx="2481">
                  <c:v>-0.49836364360901508</c:v>
                </c:pt>
                <c:pt idx="2482">
                  <c:v>-0.49836364360901508</c:v>
                </c:pt>
                <c:pt idx="2483">
                  <c:v>-0.49836364360901508</c:v>
                </c:pt>
                <c:pt idx="2484">
                  <c:v>-0.49836364360901508</c:v>
                </c:pt>
                <c:pt idx="2485">
                  <c:v>-0.49836364360901508</c:v>
                </c:pt>
                <c:pt idx="2486">
                  <c:v>-0.49836364360901508</c:v>
                </c:pt>
                <c:pt idx="2487">
                  <c:v>-0.49836364360901508</c:v>
                </c:pt>
                <c:pt idx="2488">
                  <c:v>-0.49836364360901508</c:v>
                </c:pt>
                <c:pt idx="2489">
                  <c:v>-0.49836364360901508</c:v>
                </c:pt>
                <c:pt idx="2490">
                  <c:v>-0.50675890397724443</c:v>
                </c:pt>
                <c:pt idx="2491">
                  <c:v>-0.49836364360901508</c:v>
                </c:pt>
                <c:pt idx="2492">
                  <c:v>-0.49836364360901508</c:v>
                </c:pt>
                <c:pt idx="2493">
                  <c:v>-0.49836364360901508</c:v>
                </c:pt>
                <c:pt idx="2494">
                  <c:v>-0.49836364360901508</c:v>
                </c:pt>
                <c:pt idx="2495">
                  <c:v>-0.49836364360901508</c:v>
                </c:pt>
                <c:pt idx="2496">
                  <c:v>-0.49836364360901508</c:v>
                </c:pt>
                <c:pt idx="2497">
                  <c:v>-0.49836364360901508</c:v>
                </c:pt>
                <c:pt idx="2498">
                  <c:v>-0.49836364360901508</c:v>
                </c:pt>
                <c:pt idx="2499">
                  <c:v>-0.49836364360901508</c:v>
                </c:pt>
              </c:numCache>
            </c:numRef>
          </c:yVal>
          <c:smooth val="0"/>
        </c:ser>
        <c:ser>
          <c:idx val="1"/>
          <c:order val="1"/>
          <c:tx>
            <c:v>After</c:v>
          </c:tx>
          <c:spPr>
            <a:ln w="28575">
              <a:noFill/>
            </a:ln>
          </c:spPr>
          <c:marker>
            <c:symbol val="plus"/>
            <c:size val="7"/>
          </c:marker>
          <c:xVal>
            <c:numRef>
              <c:f>'V1 after'!$D$3:$D$2502</c:f>
              <c:numCache>
                <c:formatCode>General</c:formatCode>
                <c:ptCount val="2500"/>
                <c:pt idx="0">
                  <c:v>58.610683465404783</c:v>
                </c:pt>
                <c:pt idx="1">
                  <c:v>58.610683465404783</c:v>
                </c:pt>
                <c:pt idx="2">
                  <c:v>58.610683465404783</c:v>
                </c:pt>
                <c:pt idx="3">
                  <c:v>58.610683465404783</c:v>
                </c:pt>
                <c:pt idx="4">
                  <c:v>58.610683465404783</c:v>
                </c:pt>
                <c:pt idx="5">
                  <c:v>58.610683465404783</c:v>
                </c:pt>
                <c:pt idx="6">
                  <c:v>58.610683465404783</c:v>
                </c:pt>
                <c:pt idx="7">
                  <c:v>58.610683465404783</c:v>
                </c:pt>
                <c:pt idx="8">
                  <c:v>57.818647202358783</c:v>
                </c:pt>
                <c:pt idx="9">
                  <c:v>57.818647202358783</c:v>
                </c:pt>
                <c:pt idx="10">
                  <c:v>57.818647202358783</c:v>
                </c:pt>
                <c:pt idx="11">
                  <c:v>57.818647202358783</c:v>
                </c:pt>
                <c:pt idx="12">
                  <c:v>57.026610939312775</c:v>
                </c:pt>
                <c:pt idx="13">
                  <c:v>57.026610939312775</c:v>
                </c:pt>
                <c:pt idx="14">
                  <c:v>57.026610939312775</c:v>
                </c:pt>
                <c:pt idx="15">
                  <c:v>56.234574676266753</c:v>
                </c:pt>
                <c:pt idx="16">
                  <c:v>56.234574676266753</c:v>
                </c:pt>
                <c:pt idx="17">
                  <c:v>57.026610939312775</c:v>
                </c:pt>
                <c:pt idx="18">
                  <c:v>56.234574676266753</c:v>
                </c:pt>
                <c:pt idx="19">
                  <c:v>55.442538413220738</c:v>
                </c:pt>
                <c:pt idx="20">
                  <c:v>55.442538413220738</c:v>
                </c:pt>
                <c:pt idx="21">
                  <c:v>55.442538413220738</c:v>
                </c:pt>
                <c:pt idx="22">
                  <c:v>55.442538413220738</c:v>
                </c:pt>
                <c:pt idx="23">
                  <c:v>54.650502150174731</c:v>
                </c:pt>
                <c:pt idx="24">
                  <c:v>53.85846588712873</c:v>
                </c:pt>
                <c:pt idx="25">
                  <c:v>53.85846588712873</c:v>
                </c:pt>
                <c:pt idx="26">
                  <c:v>53.85846588712873</c:v>
                </c:pt>
                <c:pt idx="27">
                  <c:v>53.85846588712873</c:v>
                </c:pt>
                <c:pt idx="28">
                  <c:v>53.066429624082723</c:v>
                </c:pt>
                <c:pt idx="29">
                  <c:v>52.274393361036708</c:v>
                </c:pt>
                <c:pt idx="30">
                  <c:v>52.274393361036708</c:v>
                </c:pt>
                <c:pt idx="31">
                  <c:v>52.274393361036708</c:v>
                </c:pt>
                <c:pt idx="32">
                  <c:v>51.4823570979907</c:v>
                </c:pt>
                <c:pt idx="33">
                  <c:v>51.4823570979907</c:v>
                </c:pt>
                <c:pt idx="34">
                  <c:v>50.690320834944686</c:v>
                </c:pt>
                <c:pt idx="35">
                  <c:v>50.690320834944686</c:v>
                </c:pt>
                <c:pt idx="36">
                  <c:v>49.106248308852663</c:v>
                </c:pt>
                <c:pt idx="37">
                  <c:v>49.106248308852663</c:v>
                </c:pt>
                <c:pt idx="38">
                  <c:v>49.106248308852663</c:v>
                </c:pt>
                <c:pt idx="39">
                  <c:v>49.106248308852663</c:v>
                </c:pt>
                <c:pt idx="40">
                  <c:v>48.314212045806656</c:v>
                </c:pt>
                <c:pt idx="41">
                  <c:v>47.522175782760634</c:v>
                </c:pt>
                <c:pt idx="42">
                  <c:v>47.522175782760634</c:v>
                </c:pt>
                <c:pt idx="43">
                  <c:v>46.730139519714633</c:v>
                </c:pt>
                <c:pt idx="44">
                  <c:v>46.730139519714633</c:v>
                </c:pt>
                <c:pt idx="45">
                  <c:v>45.938103256668612</c:v>
                </c:pt>
                <c:pt idx="46">
                  <c:v>45.938103256668612</c:v>
                </c:pt>
                <c:pt idx="47">
                  <c:v>45.146066993622611</c:v>
                </c:pt>
                <c:pt idx="48">
                  <c:v>45.146066993622611</c:v>
                </c:pt>
                <c:pt idx="49">
                  <c:v>44.354030730576604</c:v>
                </c:pt>
                <c:pt idx="50">
                  <c:v>43.561994467530589</c:v>
                </c:pt>
                <c:pt idx="51">
                  <c:v>42.769958204484581</c:v>
                </c:pt>
                <c:pt idx="52">
                  <c:v>42.769958204484581</c:v>
                </c:pt>
                <c:pt idx="53">
                  <c:v>41.977921941438566</c:v>
                </c:pt>
                <c:pt idx="54">
                  <c:v>41.185885678392559</c:v>
                </c:pt>
                <c:pt idx="55">
                  <c:v>40.393849415346544</c:v>
                </c:pt>
                <c:pt idx="56">
                  <c:v>39.601813152300537</c:v>
                </c:pt>
                <c:pt idx="57">
                  <c:v>39.601813152300537</c:v>
                </c:pt>
                <c:pt idx="58">
                  <c:v>38.809776889254522</c:v>
                </c:pt>
                <c:pt idx="59">
                  <c:v>38.809776889254522</c:v>
                </c:pt>
                <c:pt idx="60">
                  <c:v>38.017740626208514</c:v>
                </c:pt>
                <c:pt idx="61">
                  <c:v>38.017740626208514</c:v>
                </c:pt>
                <c:pt idx="62">
                  <c:v>36.433668100116492</c:v>
                </c:pt>
                <c:pt idx="63">
                  <c:v>35.641631837070484</c:v>
                </c:pt>
                <c:pt idx="64">
                  <c:v>34.84959557402447</c:v>
                </c:pt>
                <c:pt idx="65">
                  <c:v>34.057559310978462</c:v>
                </c:pt>
                <c:pt idx="66">
                  <c:v>34.057559310978462</c:v>
                </c:pt>
                <c:pt idx="67">
                  <c:v>34.057559310978462</c:v>
                </c:pt>
                <c:pt idx="68">
                  <c:v>33.265523047932447</c:v>
                </c:pt>
                <c:pt idx="69">
                  <c:v>32.47348678488644</c:v>
                </c:pt>
                <c:pt idx="70">
                  <c:v>31.681450521840432</c:v>
                </c:pt>
                <c:pt idx="71">
                  <c:v>30.889414258794414</c:v>
                </c:pt>
                <c:pt idx="72">
                  <c:v>30.09737799574841</c:v>
                </c:pt>
                <c:pt idx="73">
                  <c:v>30.09737799574841</c:v>
                </c:pt>
                <c:pt idx="74">
                  <c:v>29.305341732702392</c:v>
                </c:pt>
                <c:pt idx="75">
                  <c:v>29.305341732702392</c:v>
                </c:pt>
                <c:pt idx="76">
                  <c:v>27.721269206610369</c:v>
                </c:pt>
                <c:pt idx="77">
                  <c:v>26.929232943564365</c:v>
                </c:pt>
                <c:pt idx="78">
                  <c:v>26.929232943564365</c:v>
                </c:pt>
                <c:pt idx="79">
                  <c:v>26.137196680518354</c:v>
                </c:pt>
                <c:pt idx="80">
                  <c:v>25.345160417472343</c:v>
                </c:pt>
                <c:pt idx="81">
                  <c:v>24.553124154426332</c:v>
                </c:pt>
                <c:pt idx="82">
                  <c:v>23.761087891380317</c:v>
                </c:pt>
                <c:pt idx="83">
                  <c:v>22.969051628334306</c:v>
                </c:pt>
                <c:pt idx="84">
                  <c:v>22.177015365288302</c:v>
                </c:pt>
                <c:pt idx="85">
                  <c:v>22.177015365288302</c:v>
                </c:pt>
                <c:pt idx="86">
                  <c:v>21.384979102242291</c:v>
                </c:pt>
                <c:pt idx="87">
                  <c:v>20.592942839196279</c:v>
                </c:pt>
                <c:pt idx="88">
                  <c:v>19.008870313104257</c:v>
                </c:pt>
                <c:pt idx="89">
                  <c:v>19.008870313104257</c:v>
                </c:pt>
                <c:pt idx="90">
                  <c:v>19.008870313104257</c:v>
                </c:pt>
                <c:pt idx="91">
                  <c:v>17.424797787012235</c:v>
                </c:pt>
                <c:pt idx="92">
                  <c:v>17.424797787012235</c:v>
                </c:pt>
                <c:pt idx="93">
                  <c:v>16.632761523966224</c:v>
                </c:pt>
                <c:pt idx="94">
                  <c:v>15.840725260920216</c:v>
                </c:pt>
                <c:pt idx="95">
                  <c:v>15.048688997874205</c:v>
                </c:pt>
                <c:pt idx="96">
                  <c:v>14.256652734828194</c:v>
                </c:pt>
                <c:pt idx="97">
                  <c:v>13.464616471782183</c:v>
                </c:pt>
                <c:pt idx="98">
                  <c:v>13.464616471782183</c:v>
                </c:pt>
                <c:pt idx="99">
                  <c:v>12.672580208736171</c:v>
                </c:pt>
                <c:pt idx="100">
                  <c:v>11.880543945690158</c:v>
                </c:pt>
                <c:pt idx="101">
                  <c:v>11.088507682644151</c:v>
                </c:pt>
                <c:pt idx="102">
                  <c:v>10.29647141959814</c:v>
                </c:pt>
                <c:pt idx="103">
                  <c:v>10.29647141959814</c:v>
                </c:pt>
                <c:pt idx="104">
                  <c:v>9.5044351565521286</c:v>
                </c:pt>
                <c:pt idx="105">
                  <c:v>9.5044351565521286</c:v>
                </c:pt>
                <c:pt idx="106">
                  <c:v>8.7123988935061174</c:v>
                </c:pt>
                <c:pt idx="107">
                  <c:v>7.920362630460108</c:v>
                </c:pt>
                <c:pt idx="108">
                  <c:v>7.1283263674140969</c:v>
                </c:pt>
                <c:pt idx="109">
                  <c:v>7.1283263674140969</c:v>
                </c:pt>
                <c:pt idx="110">
                  <c:v>6.3362901043680857</c:v>
                </c:pt>
                <c:pt idx="111">
                  <c:v>6.3362901043680857</c:v>
                </c:pt>
                <c:pt idx="112">
                  <c:v>5.5442538413220754</c:v>
                </c:pt>
                <c:pt idx="113">
                  <c:v>4.7522175782760643</c:v>
                </c:pt>
                <c:pt idx="114">
                  <c:v>4.7522175782760643</c:v>
                </c:pt>
                <c:pt idx="115">
                  <c:v>3.960181315230054</c:v>
                </c:pt>
                <c:pt idx="116">
                  <c:v>3.960181315230054</c:v>
                </c:pt>
                <c:pt idx="117">
                  <c:v>3.1681450521840429</c:v>
                </c:pt>
                <c:pt idx="118">
                  <c:v>2.3761087891380321</c:v>
                </c:pt>
                <c:pt idx="119">
                  <c:v>2.3761087891380321</c:v>
                </c:pt>
                <c:pt idx="120">
                  <c:v>1.5840725260920214</c:v>
                </c:pt>
                <c:pt idx="121">
                  <c:v>2.3761087891380321</c:v>
                </c:pt>
                <c:pt idx="122">
                  <c:v>0.79203626304601071</c:v>
                </c:pt>
                <c:pt idx="123">
                  <c:v>0.79203626304601071</c:v>
                </c:pt>
                <c:pt idx="124">
                  <c:v>0</c:v>
                </c:pt>
                <c:pt idx="125">
                  <c:v>0.79203626304601071</c:v>
                </c:pt>
                <c:pt idx="126">
                  <c:v>0</c:v>
                </c:pt>
                <c:pt idx="127">
                  <c:v>-0.79203626304601071</c:v>
                </c:pt>
                <c:pt idx="128">
                  <c:v>-1.5840725260920214</c:v>
                </c:pt>
                <c:pt idx="129">
                  <c:v>-1.5840725260920214</c:v>
                </c:pt>
                <c:pt idx="130">
                  <c:v>-1.5840725260920214</c:v>
                </c:pt>
                <c:pt idx="131">
                  <c:v>-2.3761087891380321</c:v>
                </c:pt>
                <c:pt idx="132">
                  <c:v>-2.3761087891380321</c:v>
                </c:pt>
                <c:pt idx="133">
                  <c:v>-2.3761087891380321</c:v>
                </c:pt>
                <c:pt idx="134">
                  <c:v>-3.1681450521840429</c:v>
                </c:pt>
                <c:pt idx="135">
                  <c:v>-3.960181315230054</c:v>
                </c:pt>
                <c:pt idx="136">
                  <c:v>-3.1681450521840429</c:v>
                </c:pt>
                <c:pt idx="137">
                  <c:v>-3.1681450521840429</c:v>
                </c:pt>
                <c:pt idx="138">
                  <c:v>-3.1681450521840429</c:v>
                </c:pt>
                <c:pt idx="139">
                  <c:v>-2.3761087891380321</c:v>
                </c:pt>
                <c:pt idx="140">
                  <c:v>-3.1681450521840429</c:v>
                </c:pt>
                <c:pt idx="141">
                  <c:v>-3.1681450521840429</c:v>
                </c:pt>
                <c:pt idx="142">
                  <c:v>-3.1681450521840429</c:v>
                </c:pt>
                <c:pt idx="143">
                  <c:v>-3.960181315230054</c:v>
                </c:pt>
                <c:pt idx="144">
                  <c:v>-3.1681450521840429</c:v>
                </c:pt>
                <c:pt idx="145">
                  <c:v>-3.1681450521840429</c:v>
                </c:pt>
                <c:pt idx="146">
                  <c:v>-3.960181315230054</c:v>
                </c:pt>
                <c:pt idx="147">
                  <c:v>-3.960181315230054</c:v>
                </c:pt>
                <c:pt idx="148">
                  <c:v>-3.960181315230054</c:v>
                </c:pt>
                <c:pt idx="149">
                  <c:v>-3.960181315230054</c:v>
                </c:pt>
                <c:pt idx="150">
                  <c:v>-3.960181315230054</c:v>
                </c:pt>
                <c:pt idx="151">
                  <c:v>-3.960181315230054</c:v>
                </c:pt>
                <c:pt idx="152">
                  <c:v>-4.7522175782760643</c:v>
                </c:pt>
                <c:pt idx="153">
                  <c:v>-4.7522175782760643</c:v>
                </c:pt>
                <c:pt idx="154">
                  <c:v>-5.5442538413220754</c:v>
                </c:pt>
                <c:pt idx="155">
                  <c:v>-5.5442538413220754</c:v>
                </c:pt>
                <c:pt idx="156">
                  <c:v>-5.5442538413220754</c:v>
                </c:pt>
                <c:pt idx="157">
                  <c:v>-7.1283263674140969</c:v>
                </c:pt>
                <c:pt idx="158">
                  <c:v>-7.1283263674140969</c:v>
                </c:pt>
                <c:pt idx="159">
                  <c:v>-10.29647141959814</c:v>
                </c:pt>
                <c:pt idx="160">
                  <c:v>-15.048688997874205</c:v>
                </c:pt>
                <c:pt idx="161">
                  <c:v>-30.09737799574841</c:v>
                </c:pt>
                <c:pt idx="162">
                  <c:v>-49.106248308852663</c:v>
                </c:pt>
                <c:pt idx="163">
                  <c:v>-49.898284571898678</c:v>
                </c:pt>
                <c:pt idx="164">
                  <c:v>-49.898284571898678</c:v>
                </c:pt>
                <c:pt idx="165">
                  <c:v>-50.690320834944686</c:v>
                </c:pt>
                <c:pt idx="166">
                  <c:v>-51.4823570979907</c:v>
                </c:pt>
                <c:pt idx="167">
                  <c:v>-51.4823570979907</c:v>
                </c:pt>
                <c:pt idx="168">
                  <c:v>-51.4823570979907</c:v>
                </c:pt>
                <c:pt idx="169">
                  <c:v>-51.4823570979907</c:v>
                </c:pt>
                <c:pt idx="170">
                  <c:v>-52.274393361036708</c:v>
                </c:pt>
                <c:pt idx="171">
                  <c:v>-53.066429624082723</c:v>
                </c:pt>
                <c:pt idx="172">
                  <c:v>-53.066429624082723</c:v>
                </c:pt>
                <c:pt idx="173">
                  <c:v>-53.066429624082723</c:v>
                </c:pt>
                <c:pt idx="174">
                  <c:v>-53.066429624082723</c:v>
                </c:pt>
                <c:pt idx="175">
                  <c:v>-53.85846588712873</c:v>
                </c:pt>
                <c:pt idx="176">
                  <c:v>-54.650502150174731</c:v>
                </c:pt>
                <c:pt idx="177">
                  <c:v>-53.85846588712873</c:v>
                </c:pt>
                <c:pt idx="178">
                  <c:v>-53.85846588712873</c:v>
                </c:pt>
                <c:pt idx="179">
                  <c:v>-54.650502150174731</c:v>
                </c:pt>
                <c:pt idx="180">
                  <c:v>-54.650502150174731</c:v>
                </c:pt>
                <c:pt idx="181">
                  <c:v>-54.650502150174731</c:v>
                </c:pt>
                <c:pt idx="182">
                  <c:v>-54.650502150174731</c:v>
                </c:pt>
                <c:pt idx="183">
                  <c:v>-55.442538413220738</c:v>
                </c:pt>
                <c:pt idx="184">
                  <c:v>-55.442538413220738</c:v>
                </c:pt>
                <c:pt idx="185">
                  <c:v>-56.234574676266753</c:v>
                </c:pt>
                <c:pt idx="186">
                  <c:v>-56.234574676266753</c:v>
                </c:pt>
                <c:pt idx="187">
                  <c:v>-56.234574676266753</c:v>
                </c:pt>
                <c:pt idx="188">
                  <c:v>-57.026610939312775</c:v>
                </c:pt>
                <c:pt idx="189">
                  <c:v>-57.026610939312775</c:v>
                </c:pt>
                <c:pt idx="190">
                  <c:v>-56.234574676266753</c:v>
                </c:pt>
                <c:pt idx="191">
                  <c:v>-57.026610939312775</c:v>
                </c:pt>
                <c:pt idx="192">
                  <c:v>-57.026610939312775</c:v>
                </c:pt>
                <c:pt idx="193">
                  <c:v>-57.818647202358783</c:v>
                </c:pt>
                <c:pt idx="194">
                  <c:v>-57.818647202358783</c:v>
                </c:pt>
                <c:pt idx="195">
                  <c:v>-57.818647202358783</c:v>
                </c:pt>
                <c:pt idx="196">
                  <c:v>-57.818647202358783</c:v>
                </c:pt>
                <c:pt idx="197">
                  <c:v>-58.610683465404783</c:v>
                </c:pt>
                <c:pt idx="198">
                  <c:v>-58.610683465404783</c:v>
                </c:pt>
                <c:pt idx="199">
                  <c:v>-57.818647202358783</c:v>
                </c:pt>
                <c:pt idx="200">
                  <c:v>-58.610683465404783</c:v>
                </c:pt>
                <c:pt idx="201">
                  <c:v>-58.610683465404783</c:v>
                </c:pt>
                <c:pt idx="202">
                  <c:v>-57.818647202358783</c:v>
                </c:pt>
                <c:pt idx="203">
                  <c:v>-58.610683465404783</c:v>
                </c:pt>
                <c:pt idx="204">
                  <c:v>-58.610683465404783</c:v>
                </c:pt>
                <c:pt idx="205">
                  <c:v>-59.402719728450805</c:v>
                </c:pt>
                <c:pt idx="206">
                  <c:v>-59.402719728450805</c:v>
                </c:pt>
                <c:pt idx="207">
                  <c:v>-59.402719728450805</c:v>
                </c:pt>
                <c:pt idx="208">
                  <c:v>-59.402719728450805</c:v>
                </c:pt>
                <c:pt idx="209">
                  <c:v>-58.610683465404783</c:v>
                </c:pt>
                <c:pt idx="210">
                  <c:v>-59.402719728450805</c:v>
                </c:pt>
                <c:pt idx="211">
                  <c:v>-59.402719728450805</c:v>
                </c:pt>
                <c:pt idx="212">
                  <c:v>-59.402719728450805</c:v>
                </c:pt>
                <c:pt idx="213">
                  <c:v>-59.402719728450805</c:v>
                </c:pt>
                <c:pt idx="214">
                  <c:v>-59.402719728450805</c:v>
                </c:pt>
                <c:pt idx="215">
                  <c:v>-59.402719728450805</c:v>
                </c:pt>
                <c:pt idx="216">
                  <c:v>-58.610683465404783</c:v>
                </c:pt>
                <c:pt idx="217">
                  <c:v>-59.402719728450805</c:v>
                </c:pt>
                <c:pt idx="218">
                  <c:v>-59.402719728450805</c:v>
                </c:pt>
                <c:pt idx="219">
                  <c:v>-59.402719728450805</c:v>
                </c:pt>
                <c:pt idx="220">
                  <c:v>-58.610683465404783</c:v>
                </c:pt>
                <c:pt idx="221">
                  <c:v>-58.610683465404783</c:v>
                </c:pt>
                <c:pt idx="222">
                  <c:v>-58.610683465404783</c:v>
                </c:pt>
                <c:pt idx="223">
                  <c:v>-58.610683465404783</c:v>
                </c:pt>
                <c:pt idx="224">
                  <c:v>-57.818647202358783</c:v>
                </c:pt>
                <c:pt idx="225">
                  <c:v>-57.818647202358783</c:v>
                </c:pt>
                <c:pt idx="226">
                  <c:v>-57.818647202358783</c:v>
                </c:pt>
                <c:pt idx="227">
                  <c:v>-58.610683465404783</c:v>
                </c:pt>
                <c:pt idx="228">
                  <c:v>-58.610683465404783</c:v>
                </c:pt>
                <c:pt idx="229">
                  <c:v>-57.818647202358783</c:v>
                </c:pt>
                <c:pt idx="230">
                  <c:v>-57.818647202358783</c:v>
                </c:pt>
                <c:pt idx="231">
                  <c:v>-57.026610939312775</c:v>
                </c:pt>
                <c:pt idx="232">
                  <c:v>-57.818647202358783</c:v>
                </c:pt>
                <c:pt idx="233">
                  <c:v>-57.026610939312775</c:v>
                </c:pt>
                <c:pt idx="234">
                  <c:v>-57.026610939312775</c:v>
                </c:pt>
                <c:pt idx="235">
                  <c:v>-57.026610939312775</c:v>
                </c:pt>
                <c:pt idx="236">
                  <c:v>-57.026610939312775</c:v>
                </c:pt>
                <c:pt idx="237">
                  <c:v>-56.234574676266753</c:v>
                </c:pt>
                <c:pt idx="238">
                  <c:v>-56.234574676266753</c:v>
                </c:pt>
                <c:pt idx="239">
                  <c:v>-56.234574676266753</c:v>
                </c:pt>
                <c:pt idx="240">
                  <c:v>-55.442538413220738</c:v>
                </c:pt>
                <c:pt idx="241">
                  <c:v>-55.442538413220738</c:v>
                </c:pt>
                <c:pt idx="242">
                  <c:v>-54.650502150174731</c:v>
                </c:pt>
                <c:pt idx="243">
                  <c:v>-54.650502150174731</c:v>
                </c:pt>
                <c:pt idx="244">
                  <c:v>-54.650502150174731</c:v>
                </c:pt>
                <c:pt idx="245">
                  <c:v>-53.85846588712873</c:v>
                </c:pt>
                <c:pt idx="246">
                  <c:v>-53.85846588712873</c:v>
                </c:pt>
                <c:pt idx="247">
                  <c:v>-53.85846588712873</c:v>
                </c:pt>
                <c:pt idx="248">
                  <c:v>-53.066429624082723</c:v>
                </c:pt>
                <c:pt idx="249">
                  <c:v>-53.066429624082723</c:v>
                </c:pt>
                <c:pt idx="250">
                  <c:v>-53.066429624082723</c:v>
                </c:pt>
                <c:pt idx="251">
                  <c:v>-52.274393361036708</c:v>
                </c:pt>
                <c:pt idx="252">
                  <c:v>-51.4823570979907</c:v>
                </c:pt>
                <c:pt idx="253">
                  <c:v>-51.4823570979907</c:v>
                </c:pt>
                <c:pt idx="254">
                  <c:v>-50.690320834944686</c:v>
                </c:pt>
                <c:pt idx="255">
                  <c:v>-50.690320834944686</c:v>
                </c:pt>
                <c:pt idx="256">
                  <c:v>-50.690320834944686</c:v>
                </c:pt>
                <c:pt idx="257">
                  <c:v>-49.898284571898678</c:v>
                </c:pt>
                <c:pt idx="258">
                  <c:v>-49.898284571898678</c:v>
                </c:pt>
                <c:pt idx="259">
                  <c:v>-49.106248308852663</c:v>
                </c:pt>
                <c:pt idx="260">
                  <c:v>-48.314212045806656</c:v>
                </c:pt>
                <c:pt idx="261">
                  <c:v>-48.314212045806656</c:v>
                </c:pt>
                <c:pt idx="262">
                  <c:v>-48.314212045806656</c:v>
                </c:pt>
                <c:pt idx="263">
                  <c:v>-47.522175782760634</c:v>
                </c:pt>
                <c:pt idx="264">
                  <c:v>-46.730139519714633</c:v>
                </c:pt>
                <c:pt idx="265">
                  <c:v>-46.730139519714633</c:v>
                </c:pt>
                <c:pt idx="266">
                  <c:v>-45.938103256668612</c:v>
                </c:pt>
                <c:pt idx="267">
                  <c:v>-45.146066993622611</c:v>
                </c:pt>
                <c:pt idx="268">
                  <c:v>-45.146066993622611</c:v>
                </c:pt>
                <c:pt idx="269">
                  <c:v>-43.561994467530589</c:v>
                </c:pt>
                <c:pt idx="270">
                  <c:v>-43.561994467530589</c:v>
                </c:pt>
                <c:pt idx="271">
                  <c:v>-43.561994467530589</c:v>
                </c:pt>
                <c:pt idx="272">
                  <c:v>-42.769958204484581</c:v>
                </c:pt>
                <c:pt idx="273">
                  <c:v>-42.769958204484581</c:v>
                </c:pt>
                <c:pt idx="274">
                  <c:v>-41.977921941438566</c:v>
                </c:pt>
                <c:pt idx="275">
                  <c:v>-41.185885678392559</c:v>
                </c:pt>
                <c:pt idx="276">
                  <c:v>-41.185885678392559</c:v>
                </c:pt>
                <c:pt idx="277">
                  <c:v>-40.393849415346544</c:v>
                </c:pt>
                <c:pt idx="278">
                  <c:v>-40.393849415346544</c:v>
                </c:pt>
                <c:pt idx="279">
                  <c:v>-38.809776889254522</c:v>
                </c:pt>
                <c:pt idx="280">
                  <c:v>-38.809776889254522</c:v>
                </c:pt>
                <c:pt idx="281">
                  <c:v>-38.017740626208514</c:v>
                </c:pt>
                <c:pt idx="282">
                  <c:v>-37.2257043631625</c:v>
                </c:pt>
                <c:pt idx="283">
                  <c:v>-37.2257043631625</c:v>
                </c:pt>
                <c:pt idx="284">
                  <c:v>-35.641631837070484</c:v>
                </c:pt>
                <c:pt idx="285">
                  <c:v>-35.641631837070484</c:v>
                </c:pt>
                <c:pt idx="286">
                  <c:v>-34.84959557402447</c:v>
                </c:pt>
                <c:pt idx="287">
                  <c:v>-34.057559310978462</c:v>
                </c:pt>
                <c:pt idx="288">
                  <c:v>-34.057559310978462</c:v>
                </c:pt>
                <c:pt idx="289">
                  <c:v>-32.47348678488644</c:v>
                </c:pt>
                <c:pt idx="290">
                  <c:v>-31.681450521840432</c:v>
                </c:pt>
                <c:pt idx="291">
                  <c:v>-31.681450521840432</c:v>
                </c:pt>
                <c:pt idx="292">
                  <c:v>-30.889414258794414</c:v>
                </c:pt>
                <c:pt idx="293">
                  <c:v>-30.09737799574841</c:v>
                </c:pt>
                <c:pt idx="294">
                  <c:v>-29.305341732702392</c:v>
                </c:pt>
                <c:pt idx="295">
                  <c:v>-28.513305469656387</c:v>
                </c:pt>
                <c:pt idx="296">
                  <c:v>-28.513305469656387</c:v>
                </c:pt>
                <c:pt idx="297">
                  <c:v>-27.721269206610369</c:v>
                </c:pt>
                <c:pt idx="298">
                  <c:v>-26.929232943564365</c:v>
                </c:pt>
                <c:pt idx="299">
                  <c:v>-26.137196680518354</c:v>
                </c:pt>
                <c:pt idx="300">
                  <c:v>-25.345160417472343</c:v>
                </c:pt>
                <c:pt idx="301">
                  <c:v>-25.345160417472343</c:v>
                </c:pt>
                <c:pt idx="302">
                  <c:v>-23.761087891380317</c:v>
                </c:pt>
                <c:pt idx="303">
                  <c:v>-23.761087891380317</c:v>
                </c:pt>
                <c:pt idx="304">
                  <c:v>-22.969051628334306</c:v>
                </c:pt>
                <c:pt idx="305">
                  <c:v>-21.384979102242291</c:v>
                </c:pt>
                <c:pt idx="306">
                  <c:v>-21.384979102242291</c:v>
                </c:pt>
                <c:pt idx="307">
                  <c:v>-20.592942839196279</c:v>
                </c:pt>
                <c:pt idx="308">
                  <c:v>-19.800906576150268</c:v>
                </c:pt>
                <c:pt idx="309">
                  <c:v>-19.800906576150268</c:v>
                </c:pt>
                <c:pt idx="310">
                  <c:v>-19.008870313104257</c:v>
                </c:pt>
                <c:pt idx="311">
                  <c:v>-18.216834050058246</c:v>
                </c:pt>
                <c:pt idx="312">
                  <c:v>-18.216834050058246</c:v>
                </c:pt>
                <c:pt idx="313">
                  <c:v>-16.632761523966224</c:v>
                </c:pt>
                <c:pt idx="314">
                  <c:v>-16.632761523966224</c:v>
                </c:pt>
                <c:pt idx="315">
                  <c:v>-15.840725260920216</c:v>
                </c:pt>
                <c:pt idx="316">
                  <c:v>-15.048688997874205</c:v>
                </c:pt>
                <c:pt idx="317">
                  <c:v>-14.256652734828194</c:v>
                </c:pt>
                <c:pt idx="318">
                  <c:v>-13.464616471782183</c:v>
                </c:pt>
                <c:pt idx="319">
                  <c:v>-12.672580208736171</c:v>
                </c:pt>
                <c:pt idx="320">
                  <c:v>-11.880543945690158</c:v>
                </c:pt>
                <c:pt idx="321">
                  <c:v>-11.880543945690158</c:v>
                </c:pt>
                <c:pt idx="322">
                  <c:v>-11.088507682644151</c:v>
                </c:pt>
                <c:pt idx="323">
                  <c:v>-10.29647141959814</c:v>
                </c:pt>
                <c:pt idx="324">
                  <c:v>-10.29647141959814</c:v>
                </c:pt>
                <c:pt idx="325">
                  <c:v>-9.5044351565521286</c:v>
                </c:pt>
                <c:pt idx="326">
                  <c:v>-8.7123988935061174</c:v>
                </c:pt>
                <c:pt idx="327">
                  <c:v>-7.920362630460108</c:v>
                </c:pt>
                <c:pt idx="328">
                  <c:v>-7.1283263674140969</c:v>
                </c:pt>
                <c:pt idx="329">
                  <c:v>-7.1283263674140969</c:v>
                </c:pt>
                <c:pt idx="330">
                  <c:v>-7.1283263674140969</c:v>
                </c:pt>
                <c:pt idx="331">
                  <c:v>-5.5442538413220754</c:v>
                </c:pt>
                <c:pt idx="332">
                  <c:v>-5.5442538413220754</c:v>
                </c:pt>
                <c:pt idx="333">
                  <c:v>-5.5442538413220754</c:v>
                </c:pt>
                <c:pt idx="334">
                  <c:v>-4.7522175782760643</c:v>
                </c:pt>
                <c:pt idx="335">
                  <c:v>-4.7522175782760643</c:v>
                </c:pt>
                <c:pt idx="336">
                  <c:v>-3.960181315230054</c:v>
                </c:pt>
                <c:pt idx="337">
                  <c:v>-3.960181315230054</c:v>
                </c:pt>
                <c:pt idx="338">
                  <c:v>-3.1681450521840429</c:v>
                </c:pt>
                <c:pt idx="339">
                  <c:v>-3.1681450521840429</c:v>
                </c:pt>
                <c:pt idx="340">
                  <c:v>-1.5840725260920214</c:v>
                </c:pt>
                <c:pt idx="341">
                  <c:v>-1.5840725260920214</c:v>
                </c:pt>
                <c:pt idx="342">
                  <c:v>-1.5840725260920214</c:v>
                </c:pt>
                <c:pt idx="343">
                  <c:v>-0.79203626304601071</c:v>
                </c:pt>
                <c:pt idx="344">
                  <c:v>-0.79203626304601071</c:v>
                </c:pt>
                <c:pt idx="345">
                  <c:v>0</c:v>
                </c:pt>
                <c:pt idx="346">
                  <c:v>0.79203626304601071</c:v>
                </c:pt>
                <c:pt idx="347">
                  <c:v>0.79203626304601071</c:v>
                </c:pt>
                <c:pt idx="348">
                  <c:v>0.79203626304601071</c:v>
                </c:pt>
                <c:pt idx="349">
                  <c:v>0.79203626304601071</c:v>
                </c:pt>
                <c:pt idx="350">
                  <c:v>1.5840725260920214</c:v>
                </c:pt>
                <c:pt idx="351">
                  <c:v>2.3761087891380321</c:v>
                </c:pt>
                <c:pt idx="352">
                  <c:v>2.3761087891380321</c:v>
                </c:pt>
                <c:pt idx="353">
                  <c:v>3.1681450521840429</c:v>
                </c:pt>
                <c:pt idx="354">
                  <c:v>3.1681450521840429</c:v>
                </c:pt>
                <c:pt idx="355">
                  <c:v>3.1681450521840429</c:v>
                </c:pt>
                <c:pt idx="356">
                  <c:v>3.1681450521840429</c:v>
                </c:pt>
                <c:pt idx="357">
                  <c:v>3.960181315230054</c:v>
                </c:pt>
                <c:pt idx="358">
                  <c:v>3.960181315230054</c:v>
                </c:pt>
                <c:pt idx="359">
                  <c:v>3.1681450521840429</c:v>
                </c:pt>
                <c:pt idx="360">
                  <c:v>3.1681450521840429</c:v>
                </c:pt>
                <c:pt idx="361">
                  <c:v>3.960181315230054</c:v>
                </c:pt>
                <c:pt idx="362">
                  <c:v>3.960181315230054</c:v>
                </c:pt>
                <c:pt idx="363">
                  <c:v>3.960181315230054</c:v>
                </c:pt>
                <c:pt idx="364">
                  <c:v>3.960181315230054</c:v>
                </c:pt>
                <c:pt idx="365">
                  <c:v>3.960181315230054</c:v>
                </c:pt>
                <c:pt idx="366">
                  <c:v>3.960181315230054</c:v>
                </c:pt>
                <c:pt idx="367">
                  <c:v>3.1681450521840429</c:v>
                </c:pt>
                <c:pt idx="368">
                  <c:v>3.960181315230054</c:v>
                </c:pt>
                <c:pt idx="369">
                  <c:v>3.960181315230054</c:v>
                </c:pt>
                <c:pt idx="370">
                  <c:v>3.960181315230054</c:v>
                </c:pt>
                <c:pt idx="371">
                  <c:v>3.960181315230054</c:v>
                </c:pt>
                <c:pt idx="372">
                  <c:v>4.7522175782760643</c:v>
                </c:pt>
                <c:pt idx="373">
                  <c:v>4.7522175782760643</c:v>
                </c:pt>
                <c:pt idx="374">
                  <c:v>4.7522175782760643</c:v>
                </c:pt>
                <c:pt idx="375">
                  <c:v>5.5442538413220754</c:v>
                </c:pt>
                <c:pt idx="376">
                  <c:v>5.5442538413220754</c:v>
                </c:pt>
                <c:pt idx="377">
                  <c:v>6.3362901043680857</c:v>
                </c:pt>
                <c:pt idx="378">
                  <c:v>6.3362901043680857</c:v>
                </c:pt>
                <c:pt idx="379">
                  <c:v>7.920362630460108</c:v>
                </c:pt>
                <c:pt idx="380">
                  <c:v>9.5044351565521286</c:v>
                </c:pt>
                <c:pt idx="381">
                  <c:v>13.464616471782183</c:v>
                </c:pt>
                <c:pt idx="382">
                  <c:v>24.553124154426332</c:v>
                </c:pt>
                <c:pt idx="383">
                  <c:v>48.314212045806656</c:v>
                </c:pt>
                <c:pt idx="384">
                  <c:v>49.898284571898678</c:v>
                </c:pt>
                <c:pt idx="385">
                  <c:v>49.898284571898678</c:v>
                </c:pt>
                <c:pt idx="386">
                  <c:v>50.690320834944686</c:v>
                </c:pt>
                <c:pt idx="387">
                  <c:v>50.690320834944686</c:v>
                </c:pt>
                <c:pt idx="388">
                  <c:v>51.4823570979907</c:v>
                </c:pt>
                <c:pt idx="389">
                  <c:v>51.4823570979907</c:v>
                </c:pt>
                <c:pt idx="390">
                  <c:v>51.4823570979907</c:v>
                </c:pt>
                <c:pt idx="391">
                  <c:v>52.274393361036708</c:v>
                </c:pt>
                <c:pt idx="392">
                  <c:v>53.066429624082723</c:v>
                </c:pt>
                <c:pt idx="393">
                  <c:v>52.274393361036708</c:v>
                </c:pt>
                <c:pt idx="394">
                  <c:v>53.066429624082723</c:v>
                </c:pt>
                <c:pt idx="395">
                  <c:v>53.066429624082723</c:v>
                </c:pt>
                <c:pt idx="396">
                  <c:v>53.85846588712873</c:v>
                </c:pt>
                <c:pt idx="397">
                  <c:v>53.85846588712873</c:v>
                </c:pt>
                <c:pt idx="398">
                  <c:v>53.85846588712873</c:v>
                </c:pt>
                <c:pt idx="399">
                  <c:v>53.85846588712873</c:v>
                </c:pt>
                <c:pt idx="400">
                  <c:v>54.650502150174731</c:v>
                </c:pt>
                <c:pt idx="401">
                  <c:v>55.442538413220738</c:v>
                </c:pt>
                <c:pt idx="402">
                  <c:v>55.442538413220738</c:v>
                </c:pt>
                <c:pt idx="403">
                  <c:v>56.234574676266753</c:v>
                </c:pt>
                <c:pt idx="404">
                  <c:v>55.442538413220738</c:v>
                </c:pt>
                <c:pt idx="405">
                  <c:v>56.234574676266753</c:v>
                </c:pt>
                <c:pt idx="406">
                  <c:v>56.234574676266753</c:v>
                </c:pt>
                <c:pt idx="407">
                  <c:v>56.234574676266753</c:v>
                </c:pt>
                <c:pt idx="408">
                  <c:v>57.026610939312775</c:v>
                </c:pt>
                <c:pt idx="409">
                  <c:v>57.026610939312775</c:v>
                </c:pt>
                <c:pt idx="410">
                  <c:v>57.026610939312775</c:v>
                </c:pt>
                <c:pt idx="411">
                  <c:v>57.026610939312775</c:v>
                </c:pt>
                <c:pt idx="412">
                  <c:v>57.818647202358783</c:v>
                </c:pt>
                <c:pt idx="413">
                  <c:v>57.818647202358783</c:v>
                </c:pt>
                <c:pt idx="414">
                  <c:v>57.818647202358783</c:v>
                </c:pt>
                <c:pt idx="415">
                  <c:v>57.818647202358783</c:v>
                </c:pt>
                <c:pt idx="416">
                  <c:v>57.818647202358783</c:v>
                </c:pt>
                <c:pt idx="417">
                  <c:v>57.818647202358783</c:v>
                </c:pt>
                <c:pt idx="418">
                  <c:v>58.610683465404783</c:v>
                </c:pt>
                <c:pt idx="419">
                  <c:v>58.610683465404783</c:v>
                </c:pt>
                <c:pt idx="420">
                  <c:v>58.610683465404783</c:v>
                </c:pt>
                <c:pt idx="421">
                  <c:v>58.610683465404783</c:v>
                </c:pt>
                <c:pt idx="422">
                  <c:v>58.610683465404783</c:v>
                </c:pt>
                <c:pt idx="423">
                  <c:v>58.610683465404783</c:v>
                </c:pt>
                <c:pt idx="424">
                  <c:v>59.402719728450805</c:v>
                </c:pt>
                <c:pt idx="425">
                  <c:v>58.610683465404783</c:v>
                </c:pt>
                <c:pt idx="426">
                  <c:v>58.610683465404783</c:v>
                </c:pt>
                <c:pt idx="427">
                  <c:v>59.402719728450805</c:v>
                </c:pt>
                <c:pt idx="428">
                  <c:v>58.610683465404783</c:v>
                </c:pt>
                <c:pt idx="429">
                  <c:v>59.402719728450805</c:v>
                </c:pt>
                <c:pt idx="430">
                  <c:v>58.610683465404783</c:v>
                </c:pt>
                <c:pt idx="431">
                  <c:v>59.402719728450805</c:v>
                </c:pt>
                <c:pt idx="432">
                  <c:v>59.402719728450805</c:v>
                </c:pt>
                <c:pt idx="433">
                  <c:v>59.402719728450805</c:v>
                </c:pt>
                <c:pt idx="434">
                  <c:v>58.610683465404783</c:v>
                </c:pt>
                <c:pt idx="435">
                  <c:v>59.402719728450805</c:v>
                </c:pt>
                <c:pt idx="436">
                  <c:v>59.402719728450805</c:v>
                </c:pt>
                <c:pt idx="437">
                  <c:v>60.19475599149682</c:v>
                </c:pt>
                <c:pt idx="438">
                  <c:v>58.610683465404783</c:v>
                </c:pt>
                <c:pt idx="439">
                  <c:v>59.402719728450805</c:v>
                </c:pt>
                <c:pt idx="440">
                  <c:v>58.610683465404783</c:v>
                </c:pt>
                <c:pt idx="441">
                  <c:v>58.610683465404783</c:v>
                </c:pt>
                <c:pt idx="442">
                  <c:v>59.402719728450805</c:v>
                </c:pt>
                <c:pt idx="443">
                  <c:v>59.402719728450805</c:v>
                </c:pt>
                <c:pt idx="444">
                  <c:v>58.610683465404783</c:v>
                </c:pt>
                <c:pt idx="445">
                  <c:v>58.610683465404783</c:v>
                </c:pt>
                <c:pt idx="446">
                  <c:v>58.610683465404783</c:v>
                </c:pt>
                <c:pt idx="447">
                  <c:v>58.610683465404783</c:v>
                </c:pt>
                <c:pt idx="448">
                  <c:v>57.818647202358783</c:v>
                </c:pt>
                <c:pt idx="449">
                  <c:v>58.610683465404783</c:v>
                </c:pt>
                <c:pt idx="450">
                  <c:v>58.610683465404783</c:v>
                </c:pt>
                <c:pt idx="451">
                  <c:v>57.818647202358783</c:v>
                </c:pt>
                <c:pt idx="452">
                  <c:v>57.818647202358783</c:v>
                </c:pt>
                <c:pt idx="453">
                  <c:v>57.818647202358783</c:v>
                </c:pt>
                <c:pt idx="454">
                  <c:v>57.026610939312775</c:v>
                </c:pt>
                <c:pt idx="455">
                  <c:v>57.026610939312775</c:v>
                </c:pt>
                <c:pt idx="456">
                  <c:v>57.026610939312775</c:v>
                </c:pt>
                <c:pt idx="457">
                  <c:v>57.026610939312775</c:v>
                </c:pt>
                <c:pt idx="458">
                  <c:v>56.234574676266753</c:v>
                </c:pt>
                <c:pt idx="459">
                  <c:v>56.234574676266753</c:v>
                </c:pt>
                <c:pt idx="460">
                  <c:v>55.442538413220738</c:v>
                </c:pt>
                <c:pt idx="461">
                  <c:v>56.234574676266753</c:v>
                </c:pt>
                <c:pt idx="462">
                  <c:v>55.442538413220738</c:v>
                </c:pt>
                <c:pt idx="463">
                  <c:v>55.442538413220738</c:v>
                </c:pt>
                <c:pt idx="464">
                  <c:v>55.442538413220738</c:v>
                </c:pt>
                <c:pt idx="465">
                  <c:v>54.650502150174731</c:v>
                </c:pt>
                <c:pt idx="466">
                  <c:v>53.85846588712873</c:v>
                </c:pt>
                <c:pt idx="467">
                  <c:v>53.85846588712873</c:v>
                </c:pt>
                <c:pt idx="468">
                  <c:v>53.85846588712873</c:v>
                </c:pt>
                <c:pt idx="469">
                  <c:v>53.066429624082723</c:v>
                </c:pt>
                <c:pt idx="470">
                  <c:v>53.85846588712873</c:v>
                </c:pt>
                <c:pt idx="471">
                  <c:v>53.066429624082723</c:v>
                </c:pt>
                <c:pt idx="472">
                  <c:v>52.274393361036708</c:v>
                </c:pt>
                <c:pt idx="473">
                  <c:v>52.274393361036708</c:v>
                </c:pt>
                <c:pt idx="474">
                  <c:v>51.4823570979907</c:v>
                </c:pt>
                <c:pt idx="475">
                  <c:v>51.4823570979907</c:v>
                </c:pt>
                <c:pt idx="476">
                  <c:v>51.4823570979907</c:v>
                </c:pt>
                <c:pt idx="477">
                  <c:v>50.690320834944686</c:v>
                </c:pt>
                <c:pt idx="478">
                  <c:v>50.690320834944686</c:v>
                </c:pt>
                <c:pt idx="479">
                  <c:v>49.898284571898678</c:v>
                </c:pt>
                <c:pt idx="480">
                  <c:v>49.106248308852663</c:v>
                </c:pt>
                <c:pt idx="481">
                  <c:v>49.106248308852663</c:v>
                </c:pt>
                <c:pt idx="482">
                  <c:v>48.314212045806656</c:v>
                </c:pt>
                <c:pt idx="483">
                  <c:v>48.314212045806656</c:v>
                </c:pt>
                <c:pt idx="484">
                  <c:v>47.522175782760634</c:v>
                </c:pt>
                <c:pt idx="485">
                  <c:v>47.522175782760634</c:v>
                </c:pt>
                <c:pt idx="486">
                  <c:v>46.730139519714633</c:v>
                </c:pt>
                <c:pt idx="487">
                  <c:v>45.938103256668612</c:v>
                </c:pt>
                <c:pt idx="488">
                  <c:v>45.938103256668612</c:v>
                </c:pt>
                <c:pt idx="489">
                  <c:v>45.146066993622611</c:v>
                </c:pt>
                <c:pt idx="490">
                  <c:v>44.354030730576604</c:v>
                </c:pt>
                <c:pt idx="491">
                  <c:v>44.354030730576604</c:v>
                </c:pt>
                <c:pt idx="492">
                  <c:v>43.561994467530589</c:v>
                </c:pt>
                <c:pt idx="493">
                  <c:v>43.561994467530589</c:v>
                </c:pt>
                <c:pt idx="494">
                  <c:v>42.769958204484581</c:v>
                </c:pt>
                <c:pt idx="495">
                  <c:v>41.977921941438566</c:v>
                </c:pt>
                <c:pt idx="496">
                  <c:v>41.185885678392559</c:v>
                </c:pt>
                <c:pt idx="497">
                  <c:v>41.185885678392559</c:v>
                </c:pt>
                <c:pt idx="498">
                  <c:v>41.185885678392559</c:v>
                </c:pt>
                <c:pt idx="499">
                  <c:v>40.393849415346544</c:v>
                </c:pt>
                <c:pt idx="500">
                  <c:v>39.601813152300537</c:v>
                </c:pt>
                <c:pt idx="501">
                  <c:v>38.809776889254522</c:v>
                </c:pt>
                <c:pt idx="502">
                  <c:v>38.017740626208514</c:v>
                </c:pt>
                <c:pt idx="503">
                  <c:v>38.017740626208514</c:v>
                </c:pt>
                <c:pt idx="504">
                  <c:v>37.2257043631625</c:v>
                </c:pt>
                <c:pt idx="505">
                  <c:v>36.433668100116492</c:v>
                </c:pt>
                <c:pt idx="506">
                  <c:v>35.641631837070484</c:v>
                </c:pt>
                <c:pt idx="507">
                  <c:v>34.84959557402447</c:v>
                </c:pt>
                <c:pt idx="508">
                  <c:v>34.84959557402447</c:v>
                </c:pt>
                <c:pt idx="509">
                  <c:v>34.057559310978462</c:v>
                </c:pt>
                <c:pt idx="510">
                  <c:v>33.265523047932447</c:v>
                </c:pt>
                <c:pt idx="511">
                  <c:v>32.47348678488644</c:v>
                </c:pt>
                <c:pt idx="512">
                  <c:v>31.681450521840432</c:v>
                </c:pt>
                <c:pt idx="513">
                  <c:v>31.681450521840432</c:v>
                </c:pt>
                <c:pt idx="514">
                  <c:v>30.09737799574841</c:v>
                </c:pt>
                <c:pt idx="515">
                  <c:v>30.09737799574841</c:v>
                </c:pt>
                <c:pt idx="516">
                  <c:v>29.305341732702392</c:v>
                </c:pt>
                <c:pt idx="517">
                  <c:v>28.513305469656387</c:v>
                </c:pt>
                <c:pt idx="518">
                  <c:v>28.513305469656387</c:v>
                </c:pt>
                <c:pt idx="519">
                  <c:v>26.929232943564365</c:v>
                </c:pt>
                <c:pt idx="520">
                  <c:v>26.137196680518354</c:v>
                </c:pt>
                <c:pt idx="521">
                  <c:v>26.137196680518354</c:v>
                </c:pt>
                <c:pt idx="522">
                  <c:v>25.345160417472343</c:v>
                </c:pt>
                <c:pt idx="523">
                  <c:v>24.553124154426332</c:v>
                </c:pt>
                <c:pt idx="524">
                  <c:v>23.761087891380317</c:v>
                </c:pt>
                <c:pt idx="525">
                  <c:v>22.969051628334306</c:v>
                </c:pt>
                <c:pt idx="526">
                  <c:v>22.969051628334306</c:v>
                </c:pt>
                <c:pt idx="527">
                  <c:v>22.177015365288302</c:v>
                </c:pt>
                <c:pt idx="528">
                  <c:v>21.384979102242291</c:v>
                </c:pt>
                <c:pt idx="529">
                  <c:v>20.592942839196279</c:v>
                </c:pt>
                <c:pt idx="530">
                  <c:v>19.800906576150268</c:v>
                </c:pt>
                <c:pt idx="531">
                  <c:v>19.800906576150268</c:v>
                </c:pt>
                <c:pt idx="532">
                  <c:v>19.008870313104257</c:v>
                </c:pt>
                <c:pt idx="533">
                  <c:v>18.216834050058246</c:v>
                </c:pt>
                <c:pt idx="534">
                  <c:v>17.424797787012235</c:v>
                </c:pt>
                <c:pt idx="535">
                  <c:v>16.632761523966224</c:v>
                </c:pt>
                <c:pt idx="536">
                  <c:v>15.840725260920216</c:v>
                </c:pt>
                <c:pt idx="537">
                  <c:v>15.048688997874205</c:v>
                </c:pt>
                <c:pt idx="538">
                  <c:v>14.256652734828194</c:v>
                </c:pt>
                <c:pt idx="539">
                  <c:v>14.256652734828194</c:v>
                </c:pt>
                <c:pt idx="540">
                  <c:v>12.672580208736171</c:v>
                </c:pt>
                <c:pt idx="541">
                  <c:v>11.880543945690158</c:v>
                </c:pt>
                <c:pt idx="542">
                  <c:v>12.672580208736171</c:v>
                </c:pt>
                <c:pt idx="543">
                  <c:v>11.088507682644151</c:v>
                </c:pt>
                <c:pt idx="544">
                  <c:v>11.088507682644151</c:v>
                </c:pt>
                <c:pt idx="545">
                  <c:v>10.29647141959814</c:v>
                </c:pt>
                <c:pt idx="546">
                  <c:v>9.5044351565521286</c:v>
                </c:pt>
                <c:pt idx="547">
                  <c:v>9.5044351565521286</c:v>
                </c:pt>
                <c:pt idx="548">
                  <c:v>8.7123988935061174</c:v>
                </c:pt>
                <c:pt idx="549">
                  <c:v>8.7123988935061174</c:v>
                </c:pt>
                <c:pt idx="550">
                  <c:v>7.920362630460108</c:v>
                </c:pt>
                <c:pt idx="551">
                  <c:v>7.1283263674140969</c:v>
                </c:pt>
                <c:pt idx="552">
                  <c:v>6.3362901043680857</c:v>
                </c:pt>
                <c:pt idx="553">
                  <c:v>6.3362901043680857</c:v>
                </c:pt>
                <c:pt idx="554">
                  <c:v>6.3362901043680857</c:v>
                </c:pt>
                <c:pt idx="555">
                  <c:v>5.5442538413220754</c:v>
                </c:pt>
                <c:pt idx="556">
                  <c:v>4.7522175782760643</c:v>
                </c:pt>
                <c:pt idx="557">
                  <c:v>3.1681450521840429</c:v>
                </c:pt>
                <c:pt idx="558">
                  <c:v>3.960181315230054</c:v>
                </c:pt>
                <c:pt idx="559">
                  <c:v>3.1681450521840429</c:v>
                </c:pt>
                <c:pt idx="560">
                  <c:v>3.1681450521840429</c:v>
                </c:pt>
                <c:pt idx="561">
                  <c:v>3.1681450521840429</c:v>
                </c:pt>
                <c:pt idx="562">
                  <c:v>2.3761087891380321</c:v>
                </c:pt>
                <c:pt idx="563">
                  <c:v>1.5840725260920214</c:v>
                </c:pt>
                <c:pt idx="564">
                  <c:v>1.5840725260920214</c:v>
                </c:pt>
                <c:pt idx="565">
                  <c:v>0.79203626304601071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-0.79203626304601071</c:v>
                </c:pt>
                <c:pt idx="570">
                  <c:v>-1.5840725260920214</c:v>
                </c:pt>
                <c:pt idx="571">
                  <c:v>-1.5840725260920214</c:v>
                </c:pt>
                <c:pt idx="572">
                  <c:v>-1.5840725260920214</c:v>
                </c:pt>
                <c:pt idx="573">
                  <c:v>-2.3761087891380321</c:v>
                </c:pt>
                <c:pt idx="574">
                  <c:v>-2.3761087891380321</c:v>
                </c:pt>
                <c:pt idx="575">
                  <c:v>-2.3761087891380321</c:v>
                </c:pt>
                <c:pt idx="576">
                  <c:v>-3.1681450521840429</c:v>
                </c:pt>
                <c:pt idx="577">
                  <c:v>-3.1681450521840429</c:v>
                </c:pt>
                <c:pt idx="578">
                  <c:v>-3.1681450521840429</c:v>
                </c:pt>
                <c:pt idx="579">
                  <c:v>-3.1681450521840429</c:v>
                </c:pt>
                <c:pt idx="580">
                  <c:v>-3.1681450521840429</c:v>
                </c:pt>
                <c:pt idx="581">
                  <c:v>-3.1681450521840429</c:v>
                </c:pt>
                <c:pt idx="582">
                  <c:v>-3.960181315230054</c:v>
                </c:pt>
                <c:pt idx="583">
                  <c:v>-3.1681450521840429</c:v>
                </c:pt>
                <c:pt idx="584">
                  <c:v>-3.1681450521840429</c:v>
                </c:pt>
                <c:pt idx="585">
                  <c:v>-3.960181315230054</c:v>
                </c:pt>
                <c:pt idx="586">
                  <c:v>-3.1681450521840429</c:v>
                </c:pt>
                <c:pt idx="587">
                  <c:v>-3.960181315230054</c:v>
                </c:pt>
                <c:pt idx="588">
                  <c:v>-3.960181315230054</c:v>
                </c:pt>
                <c:pt idx="589">
                  <c:v>-3.960181315230054</c:v>
                </c:pt>
                <c:pt idx="590">
                  <c:v>-3.960181315230054</c:v>
                </c:pt>
                <c:pt idx="591">
                  <c:v>-3.960181315230054</c:v>
                </c:pt>
                <c:pt idx="592">
                  <c:v>-3.960181315230054</c:v>
                </c:pt>
                <c:pt idx="593">
                  <c:v>-3.960181315230054</c:v>
                </c:pt>
                <c:pt idx="594">
                  <c:v>-4.7522175782760643</c:v>
                </c:pt>
                <c:pt idx="595">
                  <c:v>-3.960181315230054</c:v>
                </c:pt>
                <c:pt idx="596">
                  <c:v>-4.7522175782760643</c:v>
                </c:pt>
                <c:pt idx="597">
                  <c:v>-4.7522175782760643</c:v>
                </c:pt>
                <c:pt idx="598">
                  <c:v>-5.5442538413220754</c:v>
                </c:pt>
                <c:pt idx="599">
                  <c:v>-6.3362901043680857</c:v>
                </c:pt>
                <c:pt idx="600">
                  <c:v>-7.1283263674140969</c:v>
                </c:pt>
                <c:pt idx="601">
                  <c:v>-8.7123988935061174</c:v>
                </c:pt>
                <c:pt idx="602">
                  <c:v>-11.880543945690158</c:v>
                </c:pt>
                <c:pt idx="603">
                  <c:v>-21.384979102242291</c:v>
                </c:pt>
                <c:pt idx="604">
                  <c:v>-47.522175782760634</c:v>
                </c:pt>
                <c:pt idx="605">
                  <c:v>-49.898284571898678</c:v>
                </c:pt>
                <c:pt idx="606">
                  <c:v>-49.898284571898678</c:v>
                </c:pt>
                <c:pt idx="607">
                  <c:v>-50.690320834944686</c:v>
                </c:pt>
                <c:pt idx="608">
                  <c:v>-50.690320834944686</c:v>
                </c:pt>
                <c:pt idx="609">
                  <c:v>-50.690320834944686</c:v>
                </c:pt>
                <c:pt idx="610">
                  <c:v>-51.4823570979907</c:v>
                </c:pt>
                <c:pt idx="611">
                  <c:v>-52.274393361036708</c:v>
                </c:pt>
                <c:pt idx="612">
                  <c:v>-51.4823570979907</c:v>
                </c:pt>
                <c:pt idx="613">
                  <c:v>-52.274393361036708</c:v>
                </c:pt>
                <c:pt idx="614">
                  <c:v>-52.274393361036708</c:v>
                </c:pt>
                <c:pt idx="615">
                  <c:v>-53.066429624082723</c:v>
                </c:pt>
                <c:pt idx="616">
                  <c:v>-52.274393361036708</c:v>
                </c:pt>
                <c:pt idx="617">
                  <c:v>-53.066429624082723</c:v>
                </c:pt>
                <c:pt idx="618">
                  <c:v>-53.85846588712873</c:v>
                </c:pt>
                <c:pt idx="619">
                  <c:v>-54.650502150174731</c:v>
                </c:pt>
                <c:pt idx="620">
                  <c:v>-54.650502150174731</c:v>
                </c:pt>
                <c:pt idx="621">
                  <c:v>-54.650502150174731</c:v>
                </c:pt>
                <c:pt idx="622">
                  <c:v>-54.650502150174731</c:v>
                </c:pt>
                <c:pt idx="623">
                  <c:v>-54.650502150174731</c:v>
                </c:pt>
                <c:pt idx="624">
                  <c:v>-55.442538413220738</c:v>
                </c:pt>
                <c:pt idx="625">
                  <c:v>-55.442538413220738</c:v>
                </c:pt>
                <c:pt idx="626">
                  <c:v>-55.442538413220738</c:v>
                </c:pt>
                <c:pt idx="627">
                  <c:v>-55.442538413220738</c:v>
                </c:pt>
                <c:pt idx="628">
                  <c:v>-56.234574676266753</c:v>
                </c:pt>
                <c:pt idx="629">
                  <c:v>-56.234574676266753</c:v>
                </c:pt>
                <c:pt idx="630">
                  <c:v>-56.234574676266753</c:v>
                </c:pt>
                <c:pt idx="631">
                  <c:v>-57.026610939312775</c:v>
                </c:pt>
                <c:pt idx="632">
                  <c:v>-56.234574676266753</c:v>
                </c:pt>
                <c:pt idx="633">
                  <c:v>-57.026610939312775</c:v>
                </c:pt>
                <c:pt idx="634">
                  <c:v>-57.026610939312775</c:v>
                </c:pt>
                <c:pt idx="635">
                  <c:v>-57.818647202358783</c:v>
                </c:pt>
                <c:pt idx="636">
                  <c:v>-57.818647202358783</c:v>
                </c:pt>
                <c:pt idx="637">
                  <c:v>-57.818647202358783</c:v>
                </c:pt>
                <c:pt idx="638">
                  <c:v>-57.818647202358783</c:v>
                </c:pt>
                <c:pt idx="639">
                  <c:v>-57.818647202358783</c:v>
                </c:pt>
                <c:pt idx="640">
                  <c:v>-57.818647202358783</c:v>
                </c:pt>
                <c:pt idx="641">
                  <c:v>-58.610683465404783</c:v>
                </c:pt>
                <c:pt idx="642">
                  <c:v>-58.610683465404783</c:v>
                </c:pt>
                <c:pt idx="643">
                  <c:v>-58.610683465404783</c:v>
                </c:pt>
                <c:pt idx="644">
                  <c:v>-58.610683465404783</c:v>
                </c:pt>
                <c:pt idx="645">
                  <c:v>-58.610683465404783</c:v>
                </c:pt>
                <c:pt idx="646">
                  <c:v>-58.610683465404783</c:v>
                </c:pt>
                <c:pt idx="647">
                  <c:v>-58.610683465404783</c:v>
                </c:pt>
                <c:pt idx="648">
                  <c:v>-58.610683465404783</c:v>
                </c:pt>
                <c:pt idx="649">
                  <c:v>-59.402719728450805</c:v>
                </c:pt>
                <c:pt idx="650">
                  <c:v>-58.610683465404783</c:v>
                </c:pt>
                <c:pt idx="651">
                  <c:v>-59.402719728450805</c:v>
                </c:pt>
                <c:pt idx="652">
                  <c:v>-58.610683465404783</c:v>
                </c:pt>
                <c:pt idx="653">
                  <c:v>-59.402719728450805</c:v>
                </c:pt>
                <c:pt idx="654">
                  <c:v>-59.402719728450805</c:v>
                </c:pt>
                <c:pt idx="655">
                  <c:v>-58.610683465404783</c:v>
                </c:pt>
                <c:pt idx="656">
                  <c:v>-59.402719728450805</c:v>
                </c:pt>
                <c:pt idx="657">
                  <c:v>-58.610683465404783</c:v>
                </c:pt>
                <c:pt idx="658">
                  <c:v>-59.402719728450805</c:v>
                </c:pt>
                <c:pt idx="659">
                  <c:v>-59.402719728450805</c:v>
                </c:pt>
                <c:pt idx="660">
                  <c:v>-59.402719728450805</c:v>
                </c:pt>
                <c:pt idx="661">
                  <c:v>-58.610683465404783</c:v>
                </c:pt>
                <c:pt idx="662">
                  <c:v>-58.610683465404783</c:v>
                </c:pt>
                <c:pt idx="663">
                  <c:v>-58.610683465404783</c:v>
                </c:pt>
                <c:pt idx="664">
                  <c:v>-58.610683465404783</c:v>
                </c:pt>
                <c:pt idx="665">
                  <c:v>-58.610683465404783</c:v>
                </c:pt>
                <c:pt idx="666">
                  <c:v>-58.610683465404783</c:v>
                </c:pt>
                <c:pt idx="667">
                  <c:v>-58.610683465404783</c:v>
                </c:pt>
                <c:pt idx="668">
                  <c:v>-57.818647202358783</c:v>
                </c:pt>
                <c:pt idx="669">
                  <c:v>-57.818647202358783</c:v>
                </c:pt>
                <c:pt idx="670">
                  <c:v>-58.610683465404783</c:v>
                </c:pt>
                <c:pt idx="671">
                  <c:v>-58.610683465404783</c:v>
                </c:pt>
                <c:pt idx="672">
                  <c:v>-57.818647202358783</c:v>
                </c:pt>
                <c:pt idx="673">
                  <c:v>-57.026610939312775</c:v>
                </c:pt>
                <c:pt idx="674">
                  <c:v>-57.026610939312775</c:v>
                </c:pt>
                <c:pt idx="675">
                  <c:v>-57.026610939312775</c:v>
                </c:pt>
                <c:pt idx="676">
                  <c:v>-57.026610939312775</c:v>
                </c:pt>
                <c:pt idx="677">
                  <c:v>-57.026610939312775</c:v>
                </c:pt>
                <c:pt idx="678">
                  <c:v>-57.026610939312775</c:v>
                </c:pt>
                <c:pt idx="679">
                  <c:v>-56.234574676266753</c:v>
                </c:pt>
                <c:pt idx="680">
                  <c:v>-56.234574676266753</c:v>
                </c:pt>
                <c:pt idx="681">
                  <c:v>-56.234574676266753</c:v>
                </c:pt>
                <c:pt idx="682">
                  <c:v>-55.442538413220738</c:v>
                </c:pt>
                <c:pt idx="683">
                  <c:v>-55.442538413220738</c:v>
                </c:pt>
                <c:pt idx="684">
                  <c:v>-55.442538413220738</c:v>
                </c:pt>
                <c:pt idx="685">
                  <c:v>-54.650502150174731</c:v>
                </c:pt>
                <c:pt idx="686">
                  <c:v>-54.650502150174731</c:v>
                </c:pt>
                <c:pt idx="687">
                  <c:v>-54.650502150174731</c:v>
                </c:pt>
                <c:pt idx="688">
                  <c:v>-54.650502150174731</c:v>
                </c:pt>
                <c:pt idx="689">
                  <c:v>-53.85846588712873</c:v>
                </c:pt>
                <c:pt idx="690">
                  <c:v>-53.066429624082723</c:v>
                </c:pt>
                <c:pt idx="691">
                  <c:v>-53.066429624082723</c:v>
                </c:pt>
                <c:pt idx="692">
                  <c:v>-52.274393361036708</c:v>
                </c:pt>
                <c:pt idx="693">
                  <c:v>-52.274393361036708</c:v>
                </c:pt>
                <c:pt idx="694">
                  <c:v>-51.4823570979907</c:v>
                </c:pt>
                <c:pt idx="695">
                  <c:v>-51.4823570979907</c:v>
                </c:pt>
                <c:pt idx="696">
                  <c:v>-51.4823570979907</c:v>
                </c:pt>
                <c:pt idx="697">
                  <c:v>-50.690320834944686</c:v>
                </c:pt>
                <c:pt idx="698">
                  <c:v>-50.690320834944686</c:v>
                </c:pt>
                <c:pt idx="699">
                  <c:v>-49.898284571898678</c:v>
                </c:pt>
                <c:pt idx="700">
                  <c:v>-49.898284571898678</c:v>
                </c:pt>
                <c:pt idx="701">
                  <c:v>-49.898284571898678</c:v>
                </c:pt>
                <c:pt idx="702">
                  <c:v>-48.314212045806656</c:v>
                </c:pt>
                <c:pt idx="703">
                  <c:v>-48.314212045806656</c:v>
                </c:pt>
                <c:pt idx="704">
                  <c:v>-48.314212045806656</c:v>
                </c:pt>
                <c:pt idx="705">
                  <c:v>-47.522175782760634</c:v>
                </c:pt>
                <c:pt idx="706">
                  <c:v>-46.730139519714633</c:v>
                </c:pt>
                <c:pt idx="707">
                  <c:v>-46.730139519714633</c:v>
                </c:pt>
                <c:pt idx="708">
                  <c:v>-45.938103256668612</c:v>
                </c:pt>
                <c:pt idx="709">
                  <c:v>-45.938103256668612</c:v>
                </c:pt>
                <c:pt idx="710">
                  <c:v>-45.146066993622611</c:v>
                </c:pt>
                <c:pt idx="711">
                  <c:v>-45.146066993622611</c:v>
                </c:pt>
                <c:pt idx="712">
                  <c:v>-44.354030730576604</c:v>
                </c:pt>
                <c:pt idx="713">
                  <c:v>-44.354030730576604</c:v>
                </c:pt>
                <c:pt idx="714">
                  <c:v>-43.561994467530589</c:v>
                </c:pt>
                <c:pt idx="715">
                  <c:v>-41.977921941438566</c:v>
                </c:pt>
                <c:pt idx="716">
                  <c:v>-41.977921941438566</c:v>
                </c:pt>
                <c:pt idx="717">
                  <c:v>-41.185885678392559</c:v>
                </c:pt>
                <c:pt idx="718">
                  <c:v>-41.185885678392559</c:v>
                </c:pt>
                <c:pt idx="719">
                  <c:v>-40.393849415346544</c:v>
                </c:pt>
                <c:pt idx="720">
                  <c:v>-39.601813152300537</c:v>
                </c:pt>
                <c:pt idx="721">
                  <c:v>-39.601813152300537</c:v>
                </c:pt>
                <c:pt idx="722">
                  <c:v>-38.809776889254522</c:v>
                </c:pt>
                <c:pt idx="723">
                  <c:v>-38.017740626208514</c:v>
                </c:pt>
                <c:pt idx="724">
                  <c:v>-37.2257043631625</c:v>
                </c:pt>
                <c:pt idx="725">
                  <c:v>-36.433668100116492</c:v>
                </c:pt>
                <c:pt idx="726">
                  <c:v>-36.433668100116492</c:v>
                </c:pt>
                <c:pt idx="727">
                  <c:v>-35.641631837070484</c:v>
                </c:pt>
                <c:pt idx="728">
                  <c:v>-34.057559310978462</c:v>
                </c:pt>
                <c:pt idx="729">
                  <c:v>-34.057559310978462</c:v>
                </c:pt>
                <c:pt idx="730">
                  <c:v>-34.057559310978462</c:v>
                </c:pt>
                <c:pt idx="731">
                  <c:v>-33.265523047932447</c:v>
                </c:pt>
                <c:pt idx="732">
                  <c:v>-32.47348678488644</c:v>
                </c:pt>
                <c:pt idx="733">
                  <c:v>-31.681450521840432</c:v>
                </c:pt>
                <c:pt idx="734">
                  <c:v>-30.889414258794414</c:v>
                </c:pt>
                <c:pt idx="735">
                  <c:v>-30.889414258794414</c:v>
                </c:pt>
                <c:pt idx="736">
                  <c:v>-30.09737799574841</c:v>
                </c:pt>
                <c:pt idx="737">
                  <c:v>-29.305341732702392</c:v>
                </c:pt>
                <c:pt idx="738">
                  <c:v>-29.305341732702392</c:v>
                </c:pt>
                <c:pt idx="739">
                  <c:v>-27.721269206610369</c:v>
                </c:pt>
                <c:pt idx="740">
                  <c:v>-26.929232943564365</c:v>
                </c:pt>
                <c:pt idx="741">
                  <c:v>-26.137196680518354</c:v>
                </c:pt>
                <c:pt idx="742">
                  <c:v>-26.137196680518354</c:v>
                </c:pt>
                <c:pt idx="743">
                  <c:v>-24.553124154426332</c:v>
                </c:pt>
                <c:pt idx="744">
                  <c:v>-24.553124154426332</c:v>
                </c:pt>
                <c:pt idx="745">
                  <c:v>-23.761087891380317</c:v>
                </c:pt>
                <c:pt idx="746">
                  <c:v>-22.969051628334306</c:v>
                </c:pt>
                <c:pt idx="747">
                  <c:v>-22.969051628334306</c:v>
                </c:pt>
                <c:pt idx="748">
                  <c:v>-21.384979102242291</c:v>
                </c:pt>
                <c:pt idx="749">
                  <c:v>-21.384979102242291</c:v>
                </c:pt>
                <c:pt idx="750">
                  <c:v>-20.592942839196279</c:v>
                </c:pt>
                <c:pt idx="751">
                  <c:v>-19.800906576150268</c:v>
                </c:pt>
                <c:pt idx="752">
                  <c:v>-19.008870313104257</c:v>
                </c:pt>
                <c:pt idx="753">
                  <c:v>-18.216834050058246</c:v>
                </c:pt>
                <c:pt idx="754">
                  <c:v>-17.424797787012235</c:v>
                </c:pt>
                <c:pt idx="755">
                  <c:v>-17.424797787012235</c:v>
                </c:pt>
                <c:pt idx="756">
                  <c:v>-16.632761523966224</c:v>
                </c:pt>
                <c:pt idx="757">
                  <c:v>-15.048688997874205</c:v>
                </c:pt>
                <c:pt idx="758">
                  <c:v>-15.048688997874205</c:v>
                </c:pt>
                <c:pt idx="759">
                  <c:v>-15.048688997874205</c:v>
                </c:pt>
                <c:pt idx="760">
                  <c:v>-14.256652734828194</c:v>
                </c:pt>
                <c:pt idx="761">
                  <c:v>-13.464616471782183</c:v>
                </c:pt>
                <c:pt idx="762">
                  <c:v>-12.672580208736171</c:v>
                </c:pt>
                <c:pt idx="763">
                  <c:v>-11.088507682644151</c:v>
                </c:pt>
                <c:pt idx="764">
                  <c:v>-11.880543945690158</c:v>
                </c:pt>
                <c:pt idx="765">
                  <c:v>-11.088507682644151</c:v>
                </c:pt>
                <c:pt idx="766">
                  <c:v>-10.29647141959814</c:v>
                </c:pt>
                <c:pt idx="767">
                  <c:v>-9.5044351565521286</c:v>
                </c:pt>
                <c:pt idx="768">
                  <c:v>-8.7123988935061174</c:v>
                </c:pt>
                <c:pt idx="769">
                  <c:v>-8.7123988935061174</c:v>
                </c:pt>
                <c:pt idx="770">
                  <c:v>-7.920362630460108</c:v>
                </c:pt>
                <c:pt idx="771">
                  <c:v>-7.1283263674140969</c:v>
                </c:pt>
                <c:pt idx="772">
                  <c:v>-7.1283263674140969</c:v>
                </c:pt>
                <c:pt idx="773">
                  <c:v>-5.5442538413220754</c:v>
                </c:pt>
                <c:pt idx="774">
                  <c:v>-5.5442538413220754</c:v>
                </c:pt>
                <c:pt idx="775">
                  <c:v>-5.5442538413220754</c:v>
                </c:pt>
                <c:pt idx="776">
                  <c:v>-4.7522175782760643</c:v>
                </c:pt>
                <c:pt idx="777">
                  <c:v>-4.7522175782760643</c:v>
                </c:pt>
                <c:pt idx="778">
                  <c:v>-3.960181315230054</c:v>
                </c:pt>
                <c:pt idx="779">
                  <c:v>-3.1681450521840429</c:v>
                </c:pt>
                <c:pt idx="780">
                  <c:v>-3.1681450521840429</c:v>
                </c:pt>
                <c:pt idx="781">
                  <c:v>-2.3761087891380321</c:v>
                </c:pt>
                <c:pt idx="782">
                  <c:v>-2.3761087891380321</c:v>
                </c:pt>
                <c:pt idx="783">
                  <c:v>-1.5840725260920214</c:v>
                </c:pt>
                <c:pt idx="784">
                  <c:v>-1.5840725260920214</c:v>
                </c:pt>
                <c:pt idx="785">
                  <c:v>-0.79203626304601071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0.79203626304601071</c:v>
                </c:pt>
                <c:pt idx="790">
                  <c:v>0.79203626304601071</c:v>
                </c:pt>
                <c:pt idx="791">
                  <c:v>1.5840725260920214</c:v>
                </c:pt>
                <c:pt idx="792">
                  <c:v>1.5840725260920214</c:v>
                </c:pt>
                <c:pt idx="793">
                  <c:v>2.3761087891380321</c:v>
                </c:pt>
                <c:pt idx="794">
                  <c:v>2.3761087891380321</c:v>
                </c:pt>
                <c:pt idx="795">
                  <c:v>2.3761087891380321</c:v>
                </c:pt>
                <c:pt idx="796">
                  <c:v>3.1681450521840429</c:v>
                </c:pt>
                <c:pt idx="797">
                  <c:v>3.1681450521840429</c:v>
                </c:pt>
                <c:pt idx="798">
                  <c:v>3.1681450521840429</c:v>
                </c:pt>
                <c:pt idx="799">
                  <c:v>3.1681450521840429</c:v>
                </c:pt>
                <c:pt idx="800">
                  <c:v>3.960181315230054</c:v>
                </c:pt>
                <c:pt idx="801">
                  <c:v>3.1681450521840429</c:v>
                </c:pt>
                <c:pt idx="802">
                  <c:v>3.960181315230054</c:v>
                </c:pt>
                <c:pt idx="803">
                  <c:v>3.960181315230054</c:v>
                </c:pt>
                <c:pt idx="804">
                  <c:v>3.960181315230054</c:v>
                </c:pt>
                <c:pt idx="805">
                  <c:v>3.1681450521840429</c:v>
                </c:pt>
                <c:pt idx="806">
                  <c:v>3.1681450521840429</c:v>
                </c:pt>
                <c:pt idx="807">
                  <c:v>3.1681450521840429</c:v>
                </c:pt>
                <c:pt idx="808">
                  <c:v>3.960181315230054</c:v>
                </c:pt>
                <c:pt idx="809">
                  <c:v>3.960181315230054</c:v>
                </c:pt>
                <c:pt idx="810">
                  <c:v>4.7522175782760643</c:v>
                </c:pt>
                <c:pt idx="811">
                  <c:v>3.960181315230054</c:v>
                </c:pt>
                <c:pt idx="812">
                  <c:v>3.960181315230054</c:v>
                </c:pt>
                <c:pt idx="813">
                  <c:v>4.7522175782760643</c:v>
                </c:pt>
                <c:pt idx="814">
                  <c:v>3.960181315230054</c:v>
                </c:pt>
                <c:pt idx="815">
                  <c:v>4.7522175782760643</c:v>
                </c:pt>
                <c:pt idx="816">
                  <c:v>4.7522175782760643</c:v>
                </c:pt>
                <c:pt idx="817">
                  <c:v>5.5442538413220754</c:v>
                </c:pt>
                <c:pt idx="818">
                  <c:v>5.5442538413220754</c:v>
                </c:pt>
                <c:pt idx="819">
                  <c:v>5.5442538413220754</c:v>
                </c:pt>
                <c:pt idx="820">
                  <c:v>6.3362901043680857</c:v>
                </c:pt>
                <c:pt idx="821">
                  <c:v>7.1283263674140969</c:v>
                </c:pt>
                <c:pt idx="822">
                  <c:v>8.7123988935061174</c:v>
                </c:pt>
                <c:pt idx="823">
                  <c:v>11.880543945690158</c:v>
                </c:pt>
                <c:pt idx="824">
                  <c:v>19.008870313104257</c:v>
                </c:pt>
                <c:pt idx="825">
                  <c:v>44.354030730576604</c:v>
                </c:pt>
                <c:pt idx="826">
                  <c:v>49.898284571898678</c:v>
                </c:pt>
                <c:pt idx="827">
                  <c:v>49.898284571898678</c:v>
                </c:pt>
                <c:pt idx="828">
                  <c:v>50.690320834944686</c:v>
                </c:pt>
                <c:pt idx="829">
                  <c:v>50.690320834944686</c:v>
                </c:pt>
                <c:pt idx="830">
                  <c:v>51.4823570979907</c:v>
                </c:pt>
                <c:pt idx="831">
                  <c:v>51.4823570979907</c:v>
                </c:pt>
                <c:pt idx="832">
                  <c:v>52.274393361036708</c:v>
                </c:pt>
                <c:pt idx="833">
                  <c:v>52.274393361036708</c:v>
                </c:pt>
                <c:pt idx="834">
                  <c:v>52.274393361036708</c:v>
                </c:pt>
                <c:pt idx="835">
                  <c:v>52.274393361036708</c:v>
                </c:pt>
                <c:pt idx="836">
                  <c:v>53.85846588712873</c:v>
                </c:pt>
                <c:pt idx="837">
                  <c:v>53.066429624082723</c:v>
                </c:pt>
                <c:pt idx="838">
                  <c:v>53.85846588712873</c:v>
                </c:pt>
                <c:pt idx="839">
                  <c:v>53.85846588712873</c:v>
                </c:pt>
                <c:pt idx="840">
                  <c:v>53.85846588712873</c:v>
                </c:pt>
                <c:pt idx="841">
                  <c:v>53.85846588712873</c:v>
                </c:pt>
                <c:pt idx="842">
                  <c:v>54.650502150174731</c:v>
                </c:pt>
                <c:pt idx="843">
                  <c:v>54.650502150174731</c:v>
                </c:pt>
                <c:pt idx="844">
                  <c:v>54.650502150174731</c:v>
                </c:pt>
                <c:pt idx="845">
                  <c:v>55.442538413220738</c:v>
                </c:pt>
                <c:pt idx="846">
                  <c:v>55.442538413220738</c:v>
                </c:pt>
                <c:pt idx="847">
                  <c:v>56.234574676266753</c:v>
                </c:pt>
                <c:pt idx="848">
                  <c:v>55.442538413220738</c:v>
                </c:pt>
                <c:pt idx="849">
                  <c:v>56.234574676266753</c:v>
                </c:pt>
                <c:pt idx="850">
                  <c:v>56.234574676266753</c:v>
                </c:pt>
                <c:pt idx="851">
                  <c:v>57.026610939312775</c:v>
                </c:pt>
                <c:pt idx="852">
                  <c:v>57.026610939312775</c:v>
                </c:pt>
                <c:pt idx="853">
                  <c:v>57.026610939312775</c:v>
                </c:pt>
                <c:pt idx="854">
                  <c:v>57.026610939312775</c:v>
                </c:pt>
                <c:pt idx="855">
                  <c:v>57.818647202358783</c:v>
                </c:pt>
                <c:pt idx="856">
                  <c:v>57.026610939312775</c:v>
                </c:pt>
                <c:pt idx="857">
                  <c:v>57.818647202358783</c:v>
                </c:pt>
                <c:pt idx="858">
                  <c:v>57.818647202358783</c:v>
                </c:pt>
                <c:pt idx="859">
                  <c:v>57.818647202358783</c:v>
                </c:pt>
                <c:pt idx="860">
                  <c:v>58.610683465404783</c:v>
                </c:pt>
                <c:pt idx="861">
                  <c:v>57.818647202358783</c:v>
                </c:pt>
                <c:pt idx="862">
                  <c:v>58.610683465404783</c:v>
                </c:pt>
                <c:pt idx="863">
                  <c:v>58.610683465404783</c:v>
                </c:pt>
                <c:pt idx="864">
                  <c:v>58.610683465404783</c:v>
                </c:pt>
                <c:pt idx="865">
                  <c:v>58.610683465404783</c:v>
                </c:pt>
                <c:pt idx="866">
                  <c:v>59.402719728450805</c:v>
                </c:pt>
                <c:pt idx="867">
                  <c:v>58.610683465404783</c:v>
                </c:pt>
                <c:pt idx="868">
                  <c:v>59.402719728450805</c:v>
                </c:pt>
                <c:pt idx="869">
                  <c:v>59.402719728450805</c:v>
                </c:pt>
                <c:pt idx="870">
                  <c:v>58.610683465404783</c:v>
                </c:pt>
                <c:pt idx="871">
                  <c:v>59.402719728450805</c:v>
                </c:pt>
                <c:pt idx="872">
                  <c:v>59.402719728450805</c:v>
                </c:pt>
                <c:pt idx="873">
                  <c:v>59.402719728450805</c:v>
                </c:pt>
                <c:pt idx="874">
                  <c:v>59.402719728450805</c:v>
                </c:pt>
                <c:pt idx="875">
                  <c:v>59.402719728450805</c:v>
                </c:pt>
                <c:pt idx="876">
                  <c:v>59.402719728450805</c:v>
                </c:pt>
                <c:pt idx="877">
                  <c:v>59.402719728450805</c:v>
                </c:pt>
                <c:pt idx="878">
                  <c:v>59.402719728450805</c:v>
                </c:pt>
                <c:pt idx="879">
                  <c:v>59.402719728450805</c:v>
                </c:pt>
                <c:pt idx="880">
                  <c:v>59.402719728450805</c:v>
                </c:pt>
                <c:pt idx="881">
                  <c:v>58.610683465404783</c:v>
                </c:pt>
                <c:pt idx="882">
                  <c:v>58.610683465404783</c:v>
                </c:pt>
                <c:pt idx="883">
                  <c:v>58.610683465404783</c:v>
                </c:pt>
                <c:pt idx="884">
                  <c:v>58.610683465404783</c:v>
                </c:pt>
                <c:pt idx="885">
                  <c:v>59.402719728450805</c:v>
                </c:pt>
                <c:pt idx="886">
                  <c:v>58.610683465404783</c:v>
                </c:pt>
                <c:pt idx="887">
                  <c:v>58.610683465404783</c:v>
                </c:pt>
                <c:pt idx="888">
                  <c:v>58.610683465404783</c:v>
                </c:pt>
                <c:pt idx="889">
                  <c:v>58.610683465404783</c:v>
                </c:pt>
                <c:pt idx="890">
                  <c:v>58.610683465404783</c:v>
                </c:pt>
                <c:pt idx="891">
                  <c:v>58.610683465404783</c:v>
                </c:pt>
                <c:pt idx="892">
                  <c:v>58.610683465404783</c:v>
                </c:pt>
                <c:pt idx="893">
                  <c:v>57.818647202358783</c:v>
                </c:pt>
                <c:pt idx="894">
                  <c:v>57.818647202358783</c:v>
                </c:pt>
                <c:pt idx="895">
                  <c:v>58.610683465404783</c:v>
                </c:pt>
                <c:pt idx="896">
                  <c:v>57.818647202358783</c:v>
                </c:pt>
                <c:pt idx="897">
                  <c:v>57.026610939312775</c:v>
                </c:pt>
                <c:pt idx="898">
                  <c:v>57.026610939312775</c:v>
                </c:pt>
                <c:pt idx="899">
                  <c:v>57.026610939312775</c:v>
                </c:pt>
                <c:pt idx="900">
                  <c:v>56.234574676266753</c:v>
                </c:pt>
                <c:pt idx="901">
                  <c:v>56.234574676266753</c:v>
                </c:pt>
                <c:pt idx="902">
                  <c:v>56.234574676266753</c:v>
                </c:pt>
                <c:pt idx="903">
                  <c:v>56.234574676266753</c:v>
                </c:pt>
                <c:pt idx="904">
                  <c:v>56.234574676266753</c:v>
                </c:pt>
                <c:pt idx="905">
                  <c:v>55.442538413220738</c:v>
                </c:pt>
                <c:pt idx="906">
                  <c:v>54.650502150174731</c:v>
                </c:pt>
                <c:pt idx="907">
                  <c:v>54.650502150174731</c:v>
                </c:pt>
                <c:pt idx="908">
                  <c:v>53.85846588712873</c:v>
                </c:pt>
                <c:pt idx="909">
                  <c:v>54.650502150174731</c:v>
                </c:pt>
                <c:pt idx="910">
                  <c:v>53.85846588712873</c:v>
                </c:pt>
                <c:pt idx="911">
                  <c:v>53.85846588712873</c:v>
                </c:pt>
                <c:pt idx="912">
                  <c:v>53.066429624082723</c:v>
                </c:pt>
                <c:pt idx="913">
                  <c:v>53.066429624082723</c:v>
                </c:pt>
                <c:pt idx="914">
                  <c:v>53.066429624082723</c:v>
                </c:pt>
                <c:pt idx="915">
                  <c:v>52.274393361036708</c:v>
                </c:pt>
                <c:pt idx="916">
                  <c:v>52.274393361036708</c:v>
                </c:pt>
                <c:pt idx="917">
                  <c:v>52.274393361036708</c:v>
                </c:pt>
                <c:pt idx="918">
                  <c:v>50.690320834944686</c:v>
                </c:pt>
                <c:pt idx="919">
                  <c:v>50.690320834944686</c:v>
                </c:pt>
                <c:pt idx="920">
                  <c:v>49.898284571898678</c:v>
                </c:pt>
                <c:pt idx="921">
                  <c:v>49.898284571898678</c:v>
                </c:pt>
                <c:pt idx="922">
                  <c:v>49.898284571898678</c:v>
                </c:pt>
                <c:pt idx="923">
                  <c:v>49.106248308852663</c:v>
                </c:pt>
                <c:pt idx="924">
                  <c:v>49.106248308852663</c:v>
                </c:pt>
                <c:pt idx="925">
                  <c:v>48.314212045806656</c:v>
                </c:pt>
                <c:pt idx="926">
                  <c:v>47.522175782760634</c:v>
                </c:pt>
                <c:pt idx="927">
                  <c:v>47.522175782760634</c:v>
                </c:pt>
                <c:pt idx="928">
                  <c:v>46.730139519714633</c:v>
                </c:pt>
                <c:pt idx="929">
                  <c:v>46.730139519714633</c:v>
                </c:pt>
                <c:pt idx="930">
                  <c:v>45.938103256668612</c:v>
                </c:pt>
                <c:pt idx="931">
                  <c:v>45.938103256668612</c:v>
                </c:pt>
                <c:pt idx="932">
                  <c:v>45.146066993622611</c:v>
                </c:pt>
                <c:pt idx="933">
                  <c:v>45.146066993622611</c:v>
                </c:pt>
                <c:pt idx="934">
                  <c:v>43.561994467530589</c:v>
                </c:pt>
                <c:pt idx="935">
                  <c:v>43.561994467530589</c:v>
                </c:pt>
                <c:pt idx="936">
                  <c:v>42.769958204484581</c:v>
                </c:pt>
                <c:pt idx="937">
                  <c:v>41.977921941438566</c:v>
                </c:pt>
                <c:pt idx="938">
                  <c:v>41.977921941438566</c:v>
                </c:pt>
                <c:pt idx="939">
                  <c:v>41.185885678392559</c:v>
                </c:pt>
                <c:pt idx="940">
                  <c:v>41.185885678392559</c:v>
                </c:pt>
                <c:pt idx="941">
                  <c:v>39.601813152300537</c:v>
                </c:pt>
                <c:pt idx="942">
                  <c:v>39.601813152300537</c:v>
                </c:pt>
                <c:pt idx="943">
                  <c:v>38.809776889254522</c:v>
                </c:pt>
                <c:pt idx="944">
                  <c:v>38.809776889254522</c:v>
                </c:pt>
                <c:pt idx="945">
                  <c:v>37.2257043631625</c:v>
                </c:pt>
                <c:pt idx="946">
                  <c:v>37.2257043631625</c:v>
                </c:pt>
                <c:pt idx="947">
                  <c:v>37.2257043631625</c:v>
                </c:pt>
                <c:pt idx="948">
                  <c:v>36.433668100116492</c:v>
                </c:pt>
                <c:pt idx="949">
                  <c:v>34.84959557402447</c:v>
                </c:pt>
                <c:pt idx="950">
                  <c:v>34.84959557402447</c:v>
                </c:pt>
                <c:pt idx="951">
                  <c:v>34.057559310978462</c:v>
                </c:pt>
                <c:pt idx="952">
                  <c:v>33.265523047932447</c:v>
                </c:pt>
                <c:pt idx="953">
                  <c:v>33.265523047932447</c:v>
                </c:pt>
                <c:pt idx="954">
                  <c:v>32.47348678488644</c:v>
                </c:pt>
                <c:pt idx="955">
                  <c:v>31.681450521840432</c:v>
                </c:pt>
                <c:pt idx="956">
                  <c:v>30.889414258794414</c:v>
                </c:pt>
                <c:pt idx="957">
                  <c:v>30.889414258794414</c:v>
                </c:pt>
                <c:pt idx="958">
                  <c:v>30.09737799574841</c:v>
                </c:pt>
                <c:pt idx="959">
                  <c:v>29.305341732702392</c:v>
                </c:pt>
                <c:pt idx="960">
                  <c:v>28.513305469656387</c:v>
                </c:pt>
                <c:pt idx="961">
                  <c:v>27.721269206610369</c:v>
                </c:pt>
                <c:pt idx="962">
                  <c:v>26.929232943564365</c:v>
                </c:pt>
                <c:pt idx="963">
                  <c:v>26.137196680518354</c:v>
                </c:pt>
                <c:pt idx="964">
                  <c:v>25.345160417472343</c:v>
                </c:pt>
                <c:pt idx="965">
                  <c:v>24.553124154426332</c:v>
                </c:pt>
                <c:pt idx="966">
                  <c:v>24.553124154426332</c:v>
                </c:pt>
                <c:pt idx="967">
                  <c:v>22.969051628334306</c:v>
                </c:pt>
                <c:pt idx="968">
                  <c:v>22.969051628334306</c:v>
                </c:pt>
                <c:pt idx="969">
                  <c:v>22.177015365288302</c:v>
                </c:pt>
                <c:pt idx="970">
                  <c:v>21.384979102242291</c:v>
                </c:pt>
                <c:pt idx="971">
                  <c:v>20.592942839196279</c:v>
                </c:pt>
                <c:pt idx="972">
                  <c:v>20.592942839196279</c:v>
                </c:pt>
                <c:pt idx="973">
                  <c:v>19.008870313104257</c:v>
                </c:pt>
                <c:pt idx="974">
                  <c:v>19.008870313104257</c:v>
                </c:pt>
                <c:pt idx="975">
                  <c:v>18.216834050058246</c:v>
                </c:pt>
                <c:pt idx="976">
                  <c:v>17.424797787012235</c:v>
                </c:pt>
                <c:pt idx="977">
                  <c:v>17.424797787012235</c:v>
                </c:pt>
                <c:pt idx="978">
                  <c:v>15.840725260920216</c:v>
                </c:pt>
                <c:pt idx="979">
                  <c:v>15.840725260920216</c:v>
                </c:pt>
                <c:pt idx="980">
                  <c:v>15.048688997874205</c:v>
                </c:pt>
                <c:pt idx="981">
                  <c:v>14.256652734828194</c:v>
                </c:pt>
                <c:pt idx="982">
                  <c:v>14.256652734828194</c:v>
                </c:pt>
                <c:pt idx="983">
                  <c:v>12.672580208736171</c:v>
                </c:pt>
                <c:pt idx="984">
                  <c:v>12.672580208736171</c:v>
                </c:pt>
                <c:pt idx="985">
                  <c:v>11.880543945690158</c:v>
                </c:pt>
                <c:pt idx="986">
                  <c:v>11.088507682644151</c:v>
                </c:pt>
                <c:pt idx="987">
                  <c:v>10.29647141959814</c:v>
                </c:pt>
                <c:pt idx="988">
                  <c:v>9.5044351565521286</c:v>
                </c:pt>
                <c:pt idx="989">
                  <c:v>9.5044351565521286</c:v>
                </c:pt>
                <c:pt idx="990">
                  <c:v>8.7123988935061174</c:v>
                </c:pt>
                <c:pt idx="991">
                  <c:v>7.920362630460108</c:v>
                </c:pt>
                <c:pt idx="992">
                  <c:v>7.920362630460108</c:v>
                </c:pt>
                <c:pt idx="993">
                  <c:v>7.1283263674140969</c:v>
                </c:pt>
                <c:pt idx="994">
                  <c:v>7.1283263674140969</c:v>
                </c:pt>
                <c:pt idx="995">
                  <c:v>6.3362901043680857</c:v>
                </c:pt>
                <c:pt idx="996">
                  <c:v>6.3362901043680857</c:v>
                </c:pt>
                <c:pt idx="997">
                  <c:v>5.5442538413220754</c:v>
                </c:pt>
                <c:pt idx="998">
                  <c:v>5.5442538413220754</c:v>
                </c:pt>
                <c:pt idx="999">
                  <c:v>4.7522175782760643</c:v>
                </c:pt>
                <c:pt idx="1000">
                  <c:v>3.960181315230054</c:v>
                </c:pt>
                <c:pt idx="1001">
                  <c:v>3.1681450521840429</c:v>
                </c:pt>
                <c:pt idx="1002">
                  <c:v>3.1681450521840429</c:v>
                </c:pt>
                <c:pt idx="1003">
                  <c:v>2.3761087891380321</c:v>
                </c:pt>
                <c:pt idx="1004">
                  <c:v>2.3761087891380321</c:v>
                </c:pt>
                <c:pt idx="1005">
                  <c:v>2.3761087891380321</c:v>
                </c:pt>
                <c:pt idx="1006">
                  <c:v>1.5840725260920214</c:v>
                </c:pt>
                <c:pt idx="1007">
                  <c:v>0.79203626304601071</c:v>
                </c:pt>
                <c:pt idx="1008">
                  <c:v>0.79203626304601071</c:v>
                </c:pt>
                <c:pt idx="1009">
                  <c:v>0</c:v>
                </c:pt>
                <c:pt idx="1010">
                  <c:v>0</c:v>
                </c:pt>
                <c:pt idx="1011">
                  <c:v>-0.79203626304601071</c:v>
                </c:pt>
                <c:pt idx="1012">
                  <c:v>-0.79203626304601071</c:v>
                </c:pt>
                <c:pt idx="1013">
                  <c:v>-0.79203626304601071</c:v>
                </c:pt>
                <c:pt idx="1014">
                  <c:v>-1.5840725260920214</c:v>
                </c:pt>
                <c:pt idx="1015">
                  <c:v>-1.5840725260920214</c:v>
                </c:pt>
                <c:pt idx="1016">
                  <c:v>-2.3761087891380321</c:v>
                </c:pt>
                <c:pt idx="1017">
                  <c:v>-2.3761087891380321</c:v>
                </c:pt>
                <c:pt idx="1018">
                  <c:v>-2.3761087891380321</c:v>
                </c:pt>
                <c:pt idx="1019">
                  <c:v>-3.1681450521840429</c:v>
                </c:pt>
                <c:pt idx="1020">
                  <c:v>-3.960181315230054</c:v>
                </c:pt>
                <c:pt idx="1021">
                  <c:v>-3.960181315230054</c:v>
                </c:pt>
                <c:pt idx="1022">
                  <c:v>-3.1681450521840429</c:v>
                </c:pt>
                <c:pt idx="1023">
                  <c:v>-2.3761087891380321</c:v>
                </c:pt>
                <c:pt idx="1024">
                  <c:v>-2.3761087891380321</c:v>
                </c:pt>
                <c:pt idx="1025">
                  <c:v>-3.1681450521840429</c:v>
                </c:pt>
                <c:pt idx="1026">
                  <c:v>-3.1681450521840429</c:v>
                </c:pt>
                <c:pt idx="1027">
                  <c:v>-3.1681450521840429</c:v>
                </c:pt>
                <c:pt idx="1028">
                  <c:v>-3.1681450521840429</c:v>
                </c:pt>
                <c:pt idx="1029">
                  <c:v>-3.960181315230054</c:v>
                </c:pt>
                <c:pt idx="1030">
                  <c:v>-3.1681450521840429</c:v>
                </c:pt>
                <c:pt idx="1031">
                  <c:v>-3.960181315230054</c:v>
                </c:pt>
                <c:pt idx="1032">
                  <c:v>-3.960181315230054</c:v>
                </c:pt>
                <c:pt idx="1033">
                  <c:v>-3.960181315230054</c:v>
                </c:pt>
                <c:pt idx="1034">
                  <c:v>-3.960181315230054</c:v>
                </c:pt>
                <c:pt idx="1035">
                  <c:v>-3.960181315230054</c:v>
                </c:pt>
                <c:pt idx="1036">
                  <c:v>-3.960181315230054</c:v>
                </c:pt>
                <c:pt idx="1037">
                  <c:v>-4.7522175782760643</c:v>
                </c:pt>
                <c:pt idx="1038">
                  <c:v>-4.7522175782760643</c:v>
                </c:pt>
                <c:pt idx="1039">
                  <c:v>-4.7522175782760643</c:v>
                </c:pt>
                <c:pt idx="1040">
                  <c:v>-5.5442538413220754</c:v>
                </c:pt>
                <c:pt idx="1041">
                  <c:v>-6.3362901043680857</c:v>
                </c:pt>
                <c:pt idx="1042">
                  <c:v>-6.3362901043680857</c:v>
                </c:pt>
                <c:pt idx="1043">
                  <c:v>-7.920362630460108</c:v>
                </c:pt>
                <c:pt idx="1044">
                  <c:v>-10.29647141959814</c:v>
                </c:pt>
                <c:pt idx="1045">
                  <c:v>-16.632761523966224</c:v>
                </c:pt>
                <c:pt idx="1046">
                  <c:v>-38.809776889254522</c:v>
                </c:pt>
                <c:pt idx="1047">
                  <c:v>-49.898284571898678</c:v>
                </c:pt>
                <c:pt idx="1048">
                  <c:v>-49.898284571898678</c:v>
                </c:pt>
                <c:pt idx="1049">
                  <c:v>-49.898284571898678</c:v>
                </c:pt>
                <c:pt idx="1050">
                  <c:v>-50.690320834944686</c:v>
                </c:pt>
                <c:pt idx="1051">
                  <c:v>-50.690320834944686</c:v>
                </c:pt>
                <c:pt idx="1052">
                  <c:v>-51.4823570979907</c:v>
                </c:pt>
                <c:pt idx="1053">
                  <c:v>-51.4823570979907</c:v>
                </c:pt>
                <c:pt idx="1054">
                  <c:v>-51.4823570979907</c:v>
                </c:pt>
                <c:pt idx="1055">
                  <c:v>-52.274393361036708</c:v>
                </c:pt>
                <c:pt idx="1056">
                  <c:v>-53.066429624082723</c:v>
                </c:pt>
                <c:pt idx="1057">
                  <c:v>-52.274393361036708</c:v>
                </c:pt>
                <c:pt idx="1058">
                  <c:v>-53.066429624082723</c:v>
                </c:pt>
                <c:pt idx="1059">
                  <c:v>-53.066429624082723</c:v>
                </c:pt>
                <c:pt idx="1060">
                  <c:v>-53.066429624082723</c:v>
                </c:pt>
                <c:pt idx="1061">
                  <c:v>-53.85846588712873</c:v>
                </c:pt>
                <c:pt idx="1062">
                  <c:v>-53.85846588712873</c:v>
                </c:pt>
                <c:pt idx="1063">
                  <c:v>-54.650502150174731</c:v>
                </c:pt>
                <c:pt idx="1064">
                  <c:v>-54.650502150174731</c:v>
                </c:pt>
                <c:pt idx="1065">
                  <c:v>-55.442538413220738</c:v>
                </c:pt>
                <c:pt idx="1066">
                  <c:v>-55.442538413220738</c:v>
                </c:pt>
                <c:pt idx="1067">
                  <c:v>-55.442538413220738</c:v>
                </c:pt>
                <c:pt idx="1068">
                  <c:v>-55.442538413220738</c:v>
                </c:pt>
                <c:pt idx="1069">
                  <c:v>-56.234574676266753</c:v>
                </c:pt>
                <c:pt idx="1070">
                  <c:v>-56.234574676266753</c:v>
                </c:pt>
                <c:pt idx="1071">
                  <c:v>-56.234574676266753</c:v>
                </c:pt>
                <c:pt idx="1072">
                  <c:v>-56.234574676266753</c:v>
                </c:pt>
                <c:pt idx="1073">
                  <c:v>-57.026610939312775</c:v>
                </c:pt>
                <c:pt idx="1074">
                  <c:v>-57.026610939312775</c:v>
                </c:pt>
                <c:pt idx="1075">
                  <c:v>-57.026610939312775</c:v>
                </c:pt>
                <c:pt idx="1076">
                  <c:v>-57.026610939312775</c:v>
                </c:pt>
                <c:pt idx="1077">
                  <c:v>-57.818647202358783</c:v>
                </c:pt>
                <c:pt idx="1078">
                  <c:v>-57.818647202358783</c:v>
                </c:pt>
                <c:pt idx="1079">
                  <c:v>-57.818647202358783</c:v>
                </c:pt>
                <c:pt idx="1080">
                  <c:v>-57.818647202358783</c:v>
                </c:pt>
                <c:pt idx="1081">
                  <c:v>-57.818647202358783</c:v>
                </c:pt>
                <c:pt idx="1082">
                  <c:v>-57.818647202358783</c:v>
                </c:pt>
                <c:pt idx="1083">
                  <c:v>-58.610683465404783</c:v>
                </c:pt>
                <c:pt idx="1084">
                  <c:v>-57.818647202358783</c:v>
                </c:pt>
                <c:pt idx="1085">
                  <c:v>-58.610683465404783</c:v>
                </c:pt>
                <c:pt idx="1086">
                  <c:v>-58.610683465404783</c:v>
                </c:pt>
                <c:pt idx="1087">
                  <c:v>-58.610683465404783</c:v>
                </c:pt>
                <c:pt idx="1088">
                  <c:v>-58.610683465404783</c:v>
                </c:pt>
                <c:pt idx="1089">
                  <c:v>-58.610683465404783</c:v>
                </c:pt>
                <c:pt idx="1090">
                  <c:v>-59.402719728450805</c:v>
                </c:pt>
                <c:pt idx="1091">
                  <c:v>-59.402719728450805</c:v>
                </c:pt>
                <c:pt idx="1092">
                  <c:v>-59.402719728450805</c:v>
                </c:pt>
                <c:pt idx="1093">
                  <c:v>-58.610683465404783</c:v>
                </c:pt>
                <c:pt idx="1094">
                  <c:v>-59.402719728450805</c:v>
                </c:pt>
                <c:pt idx="1095">
                  <c:v>-59.402719728450805</c:v>
                </c:pt>
                <c:pt idx="1096">
                  <c:v>-59.402719728450805</c:v>
                </c:pt>
                <c:pt idx="1097">
                  <c:v>-59.402719728450805</c:v>
                </c:pt>
                <c:pt idx="1098">
                  <c:v>-59.402719728450805</c:v>
                </c:pt>
                <c:pt idx="1099">
                  <c:v>-59.402719728450805</c:v>
                </c:pt>
                <c:pt idx="1100">
                  <c:v>-58.610683465404783</c:v>
                </c:pt>
                <c:pt idx="1101">
                  <c:v>-59.402719728450805</c:v>
                </c:pt>
                <c:pt idx="1102">
                  <c:v>-58.610683465404783</c:v>
                </c:pt>
                <c:pt idx="1103">
                  <c:v>-58.610683465404783</c:v>
                </c:pt>
                <c:pt idx="1104">
                  <c:v>-58.610683465404783</c:v>
                </c:pt>
                <c:pt idx="1105">
                  <c:v>-58.610683465404783</c:v>
                </c:pt>
                <c:pt idx="1106">
                  <c:v>-59.402719728450805</c:v>
                </c:pt>
                <c:pt idx="1107">
                  <c:v>-58.610683465404783</c:v>
                </c:pt>
                <c:pt idx="1108">
                  <c:v>-58.610683465404783</c:v>
                </c:pt>
                <c:pt idx="1109">
                  <c:v>-58.610683465404783</c:v>
                </c:pt>
                <c:pt idx="1110">
                  <c:v>-58.610683465404783</c:v>
                </c:pt>
                <c:pt idx="1111">
                  <c:v>-57.818647202358783</c:v>
                </c:pt>
                <c:pt idx="1112">
                  <c:v>-58.610683465404783</c:v>
                </c:pt>
                <c:pt idx="1113">
                  <c:v>-57.818647202358783</c:v>
                </c:pt>
                <c:pt idx="1114">
                  <c:v>-57.818647202358783</c:v>
                </c:pt>
                <c:pt idx="1115">
                  <c:v>-57.818647202358783</c:v>
                </c:pt>
                <c:pt idx="1116">
                  <c:v>-57.818647202358783</c:v>
                </c:pt>
                <c:pt idx="1117">
                  <c:v>-57.026610939312775</c:v>
                </c:pt>
                <c:pt idx="1118">
                  <c:v>-57.818647202358783</c:v>
                </c:pt>
                <c:pt idx="1119">
                  <c:v>-57.026610939312775</c:v>
                </c:pt>
                <c:pt idx="1120">
                  <c:v>-57.026610939312775</c:v>
                </c:pt>
                <c:pt idx="1121">
                  <c:v>-57.026610939312775</c:v>
                </c:pt>
                <c:pt idx="1122">
                  <c:v>-56.234574676266753</c:v>
                </c:pt>
                <c:pt idx="1123">
                  <c:v>-56.234574676266753</c:v>
                </c:pt>
                <c:pt idx="1124">
                  <c:v>-56.234574676266753</c:v>
                </c:pt>
                <c:pt idx="1125">
                  <c:v>-55.442538413220738</c:v>
                </c:pt>
                <c:pt idx="1126">
                  <c:v>-55.442538413220738</c:v>
                </c:pt>
                <c:pt idx="1127">
                  <c:v>-54.650502150174731</c:v>
                </c:pt>
                <c:pt idx="1128">
                  <c:v>-54.650502150174731</c:v>
                </c:pt>
                <c:pt idx="1129">
                  <c:v>-54.650502150174731</c:v>
                </c:pt>
                <c:pt idx="1130">
                  <c:v>-53.85846588712873</c:v>
                </c:pt>
                <c:pt idx="1131">
                  <c:v>-53.85846588712873</c:v>
                </c:pt>
                <c:pt idx="1132">
                  <c:v>-53.066429624082723</c:v>
                </c:pt>
                <c:pt idx="1133">
                  <c:v>-53.066429624082723</c:v>
                </c:pt>
                <c:pt idx="1134">
                  <c:v>-53.066429624082723</c:v>
                </c:pt>
                <c:pt idx="1135">
                  <c:v>-52.274393361036708</c:v>
                </c:pt>
                <c:pt idx="1136">
                  <c:v>-51.4823570979907</c:v>
                </c:pt>
                <c:pt idx="1137">
                  <c:v>-51.4823570979907</c:v>
                </c:pt>
                <c:pt idx="1138">
                  <c:v>-51.4823570979907</c:v>
                </c:pt>
                <c:pt idx="1139">
                  <c:v>-51.4823570979907</c:v>
                </c:pt>
                <c:pt idx="1140">
                  <c:v>-49.898284571898678</c:v>
                </c:pt>
                <c:pt idx="1141">
                  <c:v>-49.898284571898678</c:v>
                </c:pt>
                <c:pt idx="1142">
                  <c:v>-49.898284571898678</c:v>
                </c:pt>
                <c:pt idx="1143">
                  <c:v>-48.314212045806656</c:v>
                </c:pt>
                <c:pt idx="1144">
                  <c:v>-49.106248308852663</c:v>
                </c:pt>
                <c:pt idx="1145">
                  <c:v>-48.314212045806656</c:v>
                </c:pt>
                <c:pt idx="1146">
                  <c:v>-48.314212045806656</c:v>
                </c:pt>
                <c:pt idx="1147">
                  <c:v>-47.522175782760634</c:v>
                </c:pt>
                <c:pt idx="1148">
                  <c:v>-46.730139519714633</c:v>
                </c:pt>
                <c:pt idx="1149">
                  <c:v>-47.522175782760634</c:v>
                </c:pt>
                <c:pt idx="1150">
                  <c:v>-45.938103256668612</c:v>
                </c:pt>
                <c:pt idx="1151">
                  <c:v>-45.938103256668612</c:v>
                </c:pt>
                <c:pt idx="1152">
                  <c:v>-45.146066993622611</c:v>
                </c:pt>
                <c:pt idx="1153">
                  <c:v>-45.146066993622611</c:v>
                </c:pt>
                <c:pt idx="1154">
                  <c:v>-44.354030730576604</c:v>
                </c:pt>
                <c:pt idx="1155">
                  <c:v>-44.354030730576604</c:v>
                </c:pt>
                <c:pt idx="1156">
                  <c:v>-43.561994467530589</c:v>
                </c:pt>
                <c:pt idx="1157">
                  <c:v>-42.769958204484581</c:v>
                </c:pt>
                <c:pt idx="1158">
                  <c:v>-42.769958204484581</c:v>
                </c:pt>
                <c:pt idx="1159">
                  <c:v>-41.977921941438566</c:v>
                </c:pt>
                <c:pt idx="1160">
                  <c:v>-41.185885678392559</c:v>
                </c:pt>
                <c:pt idx="1161">
                  <c:v>-40.393849415346544</c:v>
                </c:pt>
                <c:pt idx="1162">
                  <c:v>-39.601813152300537</c:v>
                </c:pt>
                <c:pt idx="1163">
                  <c:v>-39.601813152300537</c:v>
                </c:pt>
                <c:pt idx="1164">
                  <c:v>-38.809776889254522</c:v>
                </c:pt>
                <c:pt idx="1165">
                  <c:v>-38.017740626208514</c:v>
                </c:pt>
                <c:pt idx="1166">
                  <c:v>-38.017740626208514</c:v>
                </c:pt>
                <c:pt idx="1167">
                  <c:v>-37.2257043631625</c:v>
                </c:pt>
                <c:pt idx="1168">
                  <c:v>-35.641631837070484</c:v>
                </c:pt>
                <c:pt idx="1169">
                  <c:v>-35.641631837070484</c:v>
                </c:pt>
                <c:pt idx="1170">
                  <c:v>-35.641631837070484</c:v>
                </c:pt>
                <c:pt idx="1171">
                  <c:v>-34.057559310978462</c:v>
                </c:pt>
                <c:pt idx="1172">
                  <c:v>-34.057559310978462</c:v>
                </c:pt>
                <c:pt idx="1173">
                  <c:v>-33.265523047932447</c:v>
                </c:pt>
                <c:pt idx="1174">
                  <c:v>-32.47348678488644</c:v>
                </c:pt>
                <c:pt idx="1175">
                  <c:v>-32.47348678488644</c:v>
                </c:pt>
                <c:pt idx="1176">
                  <c:v>-30.889414258794414</c:v>
                </c:pt>
                <c:pt idx="1177">
                  <c:v>-30.889414258794414</c:v>
                </c:pt>
                <c:pt idx="1178">
                  <c:v>-30.889414258794414</c:v>
                </c:pt>
                <c:pt idx="1179">
                  <c:v>-29.305341732702392</c:v>
                </c:pt>
                <c:pt idx="1180">
                  <c:v>-29.305341732702392</c:v>
                </c:pt>
                <c:pt idx="1181">
                  <c:v>-28.513305469656387</c:v>
                </c:pt>
                <c:pt idx="1182">
                  <c:v>-27.721269206610369</c:v>
                </c:pt>
                <c:pt idx="1183">
                  <c:v>-26.929232943564365</c:v>
                </c:pt>
                <c:pt idx="1184">
                  <c:v>-26.137196680518354</c:v>
                </c:pt>
                <c:pt idx="1185">
                  <c:v>-25.345160417472343</c:v>
                </c:pt>
                <c:pt idx="1186">
                  <c:v>-24.553124154426332</c:v>
                </c:pt>
                <c:pt idx="1187">
                  <c:v>-23.761087891380317</c:v>
                </c:pt>
                <c:pt idx="1188">
                  <c:v>-22.969051628334306</c:v>
                </c:pt>
                <c:pt idx="1189">
                  <c:v>-22.969051628334306</c:v>
                </c:pt>
                <c:pt idx="1190">
                  <c:v>-22.177015365288302</c:v>
                </c:pt>
                <c:pt idx="1191">
                  <c:v>-21.384979102242291</c:v>
                </c:pt>
                <c:pt idx="1192">
                  <c:v>-21.384979102242291</c:v>
                </c:pt>
                <c:pt idx="1193">
                  <c:v>-19.800906576150268</c:v>
                </c:pt>
                <c:pt idx="1194">
                  <c:v>-19.800906576150268</c:v>
                </c:pt>
                <c:pt idx="1195">
                  <c:v>-18.216834050058246</c:v>
                </c:pt>
                <c:pt idx="1196">
                  <c:v>-18.216834050058246</c:v>
                </c:pt>
                <c:pt idx="1197">
                  <c:v>-17.424797787012235</c:v>
                </c:pt>
                <c:pt idx="1198">
                  <c:v>-16.632761523966224</c:v>
                </c:pt>
                <c:pt idx="1199">
                  <c:v>-16.632761523966224</c:v>
                </c:pt>
                <c:pt idx="1200">
                  <c:v>-15.840725260920216</c:v>
                </c:pt>
                <c:pt idx="1201">
                  <c:v>-14.256652734828194</c:v>
                </c:pt>
                <c:pt idx="1202">
                  <c:v>-13.464616471782183</c:v>
                </c:pt>
                <c:pt idx="1203">
                  <c:v>-13.464616471782183</c:v>
                </c:pt>
                <c:pt idx="1204">
                  <c:v>-12.672580208736171</c:v>
                </c:pt>
                <c:pt idx="1205">
                  <c:v>-11.880543945690158</c:v>
                </c:pt>
                <c:pt idx="1206">
                  <c:v>-11.880543945690158</c:v>
                </c:pt>
                <c:pt idx="1207">
                  <c:v>-11.088507682644151</c:v>
                </c:pt>
                <c:pt idx="1208">
                  <c:v>-10.29647141959814</c:v>
                </c:pt>
                <c:pt idx="1209">
                  <c:v>-10.29647141959814</c:v>
                </c:pt>
                <c:pt idx="1210">
                  <c:v>-9.5044351565521286</c:v>
                </c:pt>
                <c:pt idx="1211">
                  <c:v>-8.7123988935061174</c:v>
                </c:pt>
                <c:pt idx="1212">
                  <c:v>-7.920362630460108</c:v>
                </c:pt>
                <c:pt idx="1213">
                  <c:v>-7.1283263674140969</c:v>
                </c:pt>
                <c:pt idx="1214">
                  <c:v>-7.1283263674140969</c:v>
                </c:pt>
                <c:pt idx="1215">
                  <c:v>-6.3362901043680857</c:v>
                </c:pt>
                <c:pt idx="1216">
                  <c:v>-6.3362901043680857</c:v>
                </c:pt>
                <c:pt idx="1217">
                  <c:v>-5.5442538413220754</c:v>
                </c:pt>
                <c:pt idx="1218">
                  <c:v>-4.7522175782760643</c:v>
                </c:pt>
                <c:pt idx="1219">
                  <c:v>-4.7522175782760643</c:v>
                </c:pt>
                <c:pt idx="1220">
                  <c:v>-3.960181315230054</c:v>
                </c:pt>
                <c:pt idx="1221">
                  <c:v>-3.960181315230054</c:v>
                </c:pt>
                <c:pt idx="1222">
                  <c:v>-3.1681450521840429</c:v>
                </c:pt>
                <c:pt idx="1223">
                  <c:v>-2.3761087891380321</c:v>
                </c:pt>
                <c:pt idx="1224">
                  <c:v>-2.3761087891380321</c:v>
                </c:pt>
                <c:pt idx="1225">
                  <c:v>-2.3761087891380321</c:v>
                </c:pt>
                <c:pt idx="1226">
                  <c:v>-1.5840725260920214</c:v>
                </c:pt>
                <c:pt idx="1227">
                  <c:v>-0.79203626304601071</c:v>
                </c:pt>
                <c:pt idx="1228">
                  <c:v>-0.79203626304601071</c:v>
                </c:pt>
                <c:pt idx="1229">
                  <c:v>0</c:v>
                </c:pt>
                <c:pt idx="1230">
                  <c:v>0</c:v>
                </c:pt>
                <c:pt idx="1231">
                  <c:v>0.79203626304601071</c:v>
                </c:pt>
                <c:pt idx="1232">
                  <c:v>0.79203626304601071</c:v>
                </c:pt>
                <c:pt idx="1233">
                  <c:v>0.79203626304601071</c:v>
                </c:pt>
                <c:pt idx="1234">
                  <c:v>2.3761087891380321</c:v>
                </c:pt>
                <c:pt idx="1235">
                  <c:v>1.5840725260920214</c:v>
                </c:pt>
                <c:pt idx="1236">
                  <c:v>2.3761087891380321</c:v>
                </c:pt>
                <c:pt idx="1237">
                  <c:v>2.3761087891380321</c:v>
                </c:pt>
                <c:pt idx="1238">
                  <c:v>3.1681450521840429</c:v>
                </c:pt>
                <c:pt idx="1239">
                  <c:v>3.1681450521840429</c:v>
                </c:pt>
                <c:pt idx="1240">
                  <c:v>3.1681450521840429</c:v>
                </c:pt>
                <c:pt idx="1241">
                  <c:v>3.1681450521840429</c:v>
                </c:pt>
                <c:pt idx="1242">
                  <c:v>3.960181315230054</c:v>
                </c:pt>
                <c:pt idx="1243">
                  <c:v>3.960181315230054</c:v>
                </c:pt>
                <c:pt idx="1244">
                  <c:v>3.1681450521840429</c:v>
                </c:pt>
                <c:pt idx="1245">
                  <c:v>3.1681450521840429</c:v>
                </c:pt>
                <c:pt idx="1246">
                  <c:v>3.1681450521840429</c:v>
                </c:pt>
                <c:pt idx="1247">
                  <c:v>3.1681450521840429</c:v>
                </c:pt>
                <c:pt idx="1248">
                  <c:v>3.960181315230054</c:v>
                </c:pt>
                <c:pt idx="1249">
                  <c:v>3.1681450521840429</c:v>
                </c:pt>
                <c:pt idx="1250">
                  <c:v>3.960181315230054</c:v>
                </c:pt>
                <c:pt idx="1251">
                  <c:v>3.1681450521840429</c:v>
                </c:pt>
                <c:pt idx="1252">
                  <c:v>3.960181315230054</c:v>
                </c:pt>
                <c:pt idx="1253">
                  <c:v>3.960181315230054</c:v>
                </c:pt>
                <c:pt idx="1254">
                  <c:v>4.7522175782760643</c:v>
                </c:pt>
                <c:pt idx="1255">
                  <c:v>3.960181315230054</c:v>
                </c:pt>
                <c:pt idx="1256">
                  <c:v>4.7522175782760643</c:v>
                </c:pt>
                <c:pt idx="1257">
                  <c:v>4.7522175782760643</c:v>
                </c:pt>
                <c:pt idx="1258">
                  <c:v>4.7522175782760643</c:v>
                </c:pt>
                <c:pt idx="1259">
                  <c:v>4.7522175782760643</c:v>
                </c:pt>
                <c:pt idx="1260">
                  <c:v>5.5442538413220754</c:v>
                </c:pt>
                <c:pt idx="1261">
                  <c:v>5.5442538413220754</c:v>
                </c:pt>
                <c:pt idx="1262">
                  <c:v>6.3362901043680857</c:v>
                </c:pt>
                <c:pt idx="1263">
                  <c:v>7.1283263674140969</c:v>
                </c:pt>
                <c:pt idx="1264">
                  <c:v>7.920362630460108</c:v>
                </c:pt>
                <c:pt idx="1265">
                  <c:v>10.29647141959814</c:v>
                </c:pt>
                <c:pt idx="1266">
                  <c:v>15.048688997874205</c:v>
                </c:pt>
                <c:pt idx="1267">
                  <c:v>31.681450521840432</c:v>
                </c:pt>
                <c:pt idx="1268">
                  <c:v>49.106248308852663</c:v>
                </c:pt>
                <c:pt idx="1269">
                  <c:v>49.898284571898678</c:v>
                </c:pt>
                <c:pt idx="1270">
                  <c:v>50.690320834944686</c:v>
                </c:pt>
                <c:pt idx="1271">
                  <c:v>50.690320834944686</c:v>
                </c:pt>
                <c:pt idx="1272">
                  <c:v>50.690320834944686</c:v>
                </c:pt>
                <c:pt idx="1273">
                  <c:v>51.4823570979907</c:v>
                </c:pt>
                <c:pt idx="1274">
                  <c:v>52.274393361036708</c:v>
                </c:pt>
                <c:pt idx="1275">
                  <c:v>52.274393361036708</c:v>
                </c:pt>
                <c:pt idx="1276">
                  <c:v>52.274393361036708</c:v>
                </c:pt>
                <c:pt idx="1277">
                  <c:v>52.274393361036708</c:v>
                </c:pt>
                <c:pt idx="1278">
                  <c:v>53.066429624082723</c:v>
                </c:pt>
                <c:pt idx="1279">
                  <c:v>53.85846588712873</c:v>
                </c:pt>
                <c:pt idx="1280">
                  <c:v>53.066429624082723</c:v>
                </c:pt>
                <c:pt idx="1281">
                  <c:v>53.85846588712873</c:v>
                </c:pt>
                <c:pt idx="1282">
                  <c:v>53.85846588712873</c:v>
                </c:pt>
                <c:pt idx="1283">
                  <c:v>54.650502150174731</c:v>
                </c:pt>
                <c:pt idx="1284">
                  <c:v>53.85846588712873</c:v>
                </c:pt>
                <c:pt idx="1285">
                  <c:v>54.650502150174731</c:v>
                </c:pt>
                <c:pt idx="1286">
                  <c:v>55.442538413220738</c:v>
                </c:pt>
                <c:pt idx="1287">
                  <c:v>55.442538413220738</c:v>
                </c:pt>
                <c:pt idx="1288">
                  <c:v>55.442538413220738</c:v>
                </c:pt>
                <c:pt idx="1289">
                  <c:v>55.442538413220738</c:v>
                </c:pt>
                <c:pt idx="1290">
                  <c:v>56.234574676266753</c:v>
                </c:pt>
                <c:pt idx="1291">
                  <c:v>56.234574676266753</c:v>
                </c:pt>
                <c:pt idx="1292">
                  <c:v>56.234574676266753</c:v>
                </c:pt>
                <c:pt idx="1293">
                  <c:v>57.026610939312775</c:v>
                </c:pt>
                <c:pt idx="1294">
                  <c:v>57.026610939312775</c:v>
                </c:pt>
                <c:pt idx="1295">
                  <c:v>57.026610939312775</c:v>
                </c:pt>
                <c:pt idx="1296">
                  <c:v>57.026610939312775</c:v>
                </c:pt>
                <c:pt idx="1297">
                  <c:v>57.818647202358783</c:v>
                </c:pt>
                <c:pt idx="1298">
                  <c:v>57.026610939312775</c:v>
                </c:pt>
                <c:pt idx="1299">
                  <c:v>57.818647202358783</c:v>
                </c:pt>
                <c:pt idx="1300">
                  <c:v>57.818647202358783</c:v>
                </c:pt>
                <c:pt idx="1301">
                  <c:v>58.610683465404783</c:v>
                </c:pt>
                <c:pt idx="1302">
                  <c:v>57.818647202358783</c:v>
                </c:pt>
                <c:pt idx="1303">
                  <c:v>57.818647202358783</c:v>
                </c:pt>
                <c:pt idx="1304">
                  <c:v>58.610683465404783</c:v>
                </c:pt>
                <c:pt idx="1305">
                  <c:v>58.610683465404783</c:v>
                </c:pt>
                <c:pt idx="1306">
                  <c:v>58.610683465404783</c:v>
                </c:pt>
                <c:pt idx="1307">
                  <c:v>58.610683465404783</c:v>
                </c:pt>
                <c:pt idx="1308">
                  <c:v>58.610683465404783</c:v>
                </c:pt>
                <c:pt idx="1309">
                  <c:v>58.610683465404783</c:v>
                </c:pt>
                <c:pt idx="1310">
                  <c:v>59.402719728450805</c:v>
                </c:pt>
                <c:pt idx="1311">
                  <c:v>58.610683465404783</c:v>
                </c:pt>
                <c:pt idx="1312">
                  <c:v>58.610683465404783</c:v>
                </c:pt>
                <c:pt idx="1313">
                  <c:v>58.610683465404783</c:v>
                </c:pt>
                <c:pt idx="1314">
                  <c:v>59.402719728450805</c:v>
                </c:pt>
                <c:pt idx="1315">
                  <c:v>59.402719728450805</c:v>
                </c:pt>
                <c:pt idx="1316">
                  <c:v>59.402719728450805</c:v>
                </c:pt>
                <c:pt idx="1317">
                  <c:v>59.402719728450805</c:v>
                </c:pt>
                <c:pt idx="1318">
                  <c:v>58.610683465404783</c:v>
                </c:pt>
                <c:pt idx="1319">
                  <c:v>59.402719728450805</c:v>
                </c:pt>
                <c:pt idx="1320">
                  <c:v>59.402719728450805</c:v>
                </c:pt>
                <c:pt idx="1321">
                  <c:v>59.402719728450805</c:v>
                </c:pt>
                <c:pt idx="1322">
                  <c:v>59.402719728450805</c:v>
                </c:pt>
                <c:pt idx="1323">
                  <c:v>59.402719728450805</c:v>
                </c:pt>
                <c:pt idx="1324">
                  <c:v>59.402719728450805</c:v>
                </c:pt>
                <c:pt idx="1325">
                  <c:v>59.402719728450805</c:v>
                </c:pt>
                <c:pt idx="1326">
                  <c:v>59.402719728450805</c:v>
                </c:pt>
                <c:pt idx="1327">
                  <c:v>58.610683465404783</c:v>
                </c:pt>
                <c:pt idx="1328">
                  <c:v>58.610683465404783</c:v>
                </c:pt>
                <c:pt idx="1329">
                  <c:v>58.610683465404783</c:v>
                </c:pt>
                <c:pt idx="1330">
                  <c:v>58.610683465404783</c:v>
                </c:pt>
                <c:pt idx="1331">
                  <c:v>58.610683465404783</c:v>
                </c:pt>
                <c:pt idx="1332">
                  <c:v>58.610683465404783</c:v>
                </c:pt>
                <c:pt idx="1333">
                  <c:v>58.610683465404783</c:v>
                </c:pt>
                <c:pt idx="1334">
                  <c:v>58.610683465404783</c:v>
                </c:pt>
                <c:pt idx="1335">
                  <c:v>57.818647202358783</c:v>
                </c:pt>
                <c:pt idx="1336">
                  <c:v>57.818647202358783</c:v>
                </c:pt>
                <c:pt idx="1337">
                  <c:v>57.026610939312775</c:v>
                </c:pt>
                <c:pt idx="1338">
                  <c:v>57.026610939312775</c:v>
                </c:pt>
                <c:pt idx="1339">
                  <c:v>57.818647202358783</c:v>
                </c:pt>
                <c:pt idx="1340">
                  <c:v>57.026610939312775</c:v>
                </c:pt>
                <c:pt idx="1341">
                  <c:v>57.026610939312775</c:v>
                </c:pt>
                <c:pt idx="1342">
                  <c:v>57.026610939312775</c:v>
                </c:pt>
                <c:pt idx="1343">
                  <c:v>57.026610939312775</c:v>
                </c:pt>
                <c:pt idx="1344">
                  <c:v>56.234574676266753</c:v>
                </c:pt>
                <c:pt idx="1345">
                  <c:v>56.234574676266753</c:v>
                </c:pt>
                <c:pt idx="1346">
                  <c:v>55.442538413220738</c:v>
                </c:pt>
                <c:pt idx="1347">
                  <c:v>55.442538413220738</c:v>
                </c:pt>
                <c:pt idx="1348">
                  <c:v>56.234574676266753</c:v>
                </c:pt>
                <c:pt idx="1349">
                  <c:v>55.442538413220738</c:v>
                </c:pt>
                <c:pt idx="1350">
                  <c:v>54.650502150174731</c:v>
                </c:pt>
                <c:pt idx="1351">
                  <c:v>53.85846588712873</c:v>
                </c:pt>
                <c:pt idx="1352">
                  <c:v>53.85846588712873</c:v>
                </c:pt>
                <c:pt idx="1353">
                  <c:v>53.85846588712873</c:v>
                </c:pt>
                <c:pt idx="1354">
                  <c:v>53.066429624082723</c:v>
                </c:pt>
                <c:pt idx="1355">
                  <c:v>53.066429624082723</c:v>
                </c:pt>
                <c:pt idx="1356">
                  <c:v>52.274393361036708</c:v>
                </c:pt>
                <c:pt idx="1357">
                  <c:v>52.274393361036708</c:v>
                </c:pt>
                <c:pt idx="1358">
                  <c:v>51.4823570979907</c:v>
                </c:pt>
                <c:pt idx="1359">
                  <c:v>51.4823570979907</c:v>
                </c:pt>
                <c:pt idx="1360">
                  <c:v>51.4823570979907</c:v>
                </c:pt>
                <c:pt idx="1361">
                  <c:v>50.690320834944686</c:v>
                </c:pt>
                <c:pt idx="1362">
                  <c:v>49.898284571898678</c:v>
                </c:pt>
                <c:pt idx="1363">
                  <c:v>49.898284571898678</c:v>
                </c:pt>
                <c:pt idx="1364">
                  <c:v>49.106248308852663</c:v>
                </c:pt>
                <c:pt idx="1365">
                  <c:v>49.106248308852663</c:v>
                </c:pt>
                <c:pt idx="1366">
                  <c:v>49.106248308852663</c:v>
                </c:pt>
                <c:pt idx="1367">
                  <c:v>48.314212045806656</c:v>
                </c:pt>
                <c:pt idx="1368">
                  <c:v>48.314212045806656</c:v>
                </c:pt>
                <c:pt idx="1369">
                  <c:v>47.522175782760634</c:v>
                </c:pt>
                <c:pt idx="1370">
                  <c:v>46.730139519714633</c:v>
                </c:pt>
                <c:pt idx="1371">
                  <c:v>46.730139519714633</c:v>
                </c:pt>
                <c:pt idx="1372">
                  <c:v>46.730139519714633</c:v>
                </c:pt>
                <c:pt idx="1373">
                  <c:v>45.938103256668612</c:v>
                </c:pt>
                <c:pt idx="1374">
                  <c:v>45.146066993622611</c:v>
                </c:pt>
                <c:pt idx="1375">
                  <c:v>44.354030730576604</c:v>
                </c:pt>
                <c:pt idx="1376">
                  <c:v>44.354030730576604</c:v>
                </c:pt>
                <c:pt idx="1377">
                  <c:v>43.561994467530589</c:v>
                </c:pt>
                <c:pt idx="1378">
                  <c:v>42.769958204484581</c:v>
                </c:pt>
                <c:pt idx="1379">
                  <c:v>42.769958204484581</c:v>
                </c:pt>
                <c:pt idx="1380">
                  <c:v>41.977921941438566</c:v>
                </c:pt>
                <c:pt idx="1381">
                  <c:v>41.977921941438566</c:v>
                </c:pt>
                <c:pt idx="1382">
                  <c:v>41.185885678392559</c:v>
                </c:pt>
                <c:pt idx="1383">
                  <c:v>40.393849415346544</c:v>
                </c:pt>
                <c:pt idx="1384">
                  <c:v>39.601813152300537</c:v>
                </c:pt>
                <c:pt idx="1385">
                  <c:v>39.601813152300537</c:v>
                </c:pt>
                <c:pt idx="1386">
                  <c:v>38.017740626208514</c:v>
                </c:pt>
                <c:pt idx="1387">
                  <c:v>38.017740626208514</c:v>
                </c:pt>
                <c:pt idx="1388">
                  <c:v>37.2257043631625</c:v>
                </c:pt>
                <c:pt idx="1389">
                  <c:v>36.433668100116492</c:v>
                </c:pt>
                <c:pt idx="1390">
                  <c:v>36.433668100116492</c:v>
                </c:pt>
                <c:pt idx="1391">
                  <c:v>34.84959557402447</c:v>
                </c:pt>
                <c:pt idx="1392">
                  <c:v>34.84959557402447</c:v>
                </c:pt>
                <c:pt idx="1393">
                  <c:v>34.84959557402447</c:v>
                </c:pt>
                <c:pt idx="1394">
                  <c:v>34.057559310978462</c:v>
                </c:pt>
                <c:pt idx="1395">
                  <c:v>33.265523047932447</c:v>
                </c:pt>
                <c:pt idx="1396">
                  <c:v>33.265523047932447</c:v>
                </c:pt>
                <c:pt idx="1397">
                  <c:v>31.681450521840432</c:v>
                </c:pt>
                <c:pt idx="1398">
                  <c:v>30.889414258794414</c:v>
                </c:pt>
                <c:pt idx="1399">
                  <c:v>30.09737799574841</c:v>
                </c:pt>
                <c:pt idx="1400">
                  <c:v>29.305341732702392</c:v>
                </c:pt>
                <c:pt idx="1401">
                  <c:v>28.513305469656387</c:v>
                </c:pt>
                <c:pt idx="1402">
                  <c:v>28.513305469656387</c:v>
                </c:pt>
                <c:pt idx="1403">
                  <c:v>27.721269206610369</c:v>
                </c:pt>
                <c:pt idx="1404">
                  <c:v>26.929232943564365</c:v>
                </c:pt>
                <c:pt idx="1405">
                  <c:v>26.929232943564365</c:v>
                </c:pt>
                <c:pt idx="1406">
                  <c:v>26.137196680518354</c:v>
                </c:pt>
                <c:pt idx="1407">
                  <c:v>25.345160417472343</c:v>
                </c:pt>
                <c:pt idx="1408">
                  <c:v>24.553124154426332</c:v>
                </c:pt>
                <c:pt idx="1409">
                  <c:v>23.761087891380317</c:v>
                </c:pt>
                <c:pt idx="1410">
                  <c:v>23.761087891380317</c:v>
                </c:pt>
                <c:pt idx="1411">
                  <c:v>22.177015365288302</c:v>
                </c:pt>
                <c:pt idx="1412">
                  <c:v>21.384979102242291</c:v>
                </c:pt>
                <c:pt idx="1413">
                  <c:v>21.384979102242291</c:v>
                </c:pt>
                <c:pt idx="1414">
                  <c:v>20.592942839196279</c:v>
                </c:pt>
                <c:pt idx="1415">
                  <c:v>19.800906576150268</c:v>
                </c:pt>
                <c:pt idx="1416">
                  <c:v>19.008870313104257</c:v>
                </c:pt>
                <c:pt idx="1417">
                  <c:v>18.216834050058246</c:v>
                </c:pt>
                <c:pt idx="1418">
                  <c:v>18.216834050058246</c:v>
                </c:pt>
                <c:pt idx="1419">
                  <c:v>17.424797787012235</c:v>
                </c:pt>
                <c:pt idx="1420">
                  <c:v>16.632761523966224</c:v>
                </c:pt>
                <c:pt idx="1421">
                  <c:v>15.840725260920216</c:v>
                </c:pt>
                <c:pt idx="1422">
                  <c:v>15.048688997874205</c:v>
                </c:pt>
                <c:pt idx="1423">
                  <c:v>15.048688997874205</c:v>
                </c:pt>
                <c:pt idx="1424">
                  <c:v>13.464616471782183</c:v>
                </c:pt>
                <c:pt idx="1425">
                  <c:v>13.464616471782183</c:v>
                </c:pt>
                <c:pt idx="1426">
                  <c:v>12.672580208736171</c:v>
                </c:pt>
                <c:pt idx="1427">
                  <c:v>11.880543945690158</c:v>
                </c:pt>
                <c:pt idx="1428">
                  <c:v>11.088507682644151</c:v>
                </c:pt>
                <c:pt idx="1429">
                  <c:v>11.088507682644151</c:v>
                </c:pt>
                <c:pt idx="1430">
                  <c:v>9.5044351565521286</c:v>
                </c:pt>
                <c:pt idx="1431">
                  <c:v>9.5044351565521286</c:v>
                </c:pt>
                <c:pt idx="1432">
                  <c:v>9.5044351565521286</c:v>
                </c:pt>
                <c:pt idx="1433">
                  <c:v>7.920362630460108</c:v>
                </c:pt>
                <c:pt idx="1434">
                  <c:v>7.920362630460108</c:v>
                </c:pt>
                <c:pt idx="1435">
                  <c:v>7.1283263674140969</c:v>
                </c:pt>
                <c:pt idx="1436">
                  <c:v>7.1283263674140969</c:v>
                </c:pt>
                <c:pt idx="1437">
                  <c:v>6.3362901043680857</c:v>
                </c:pt>
                <c:pt idx="1438">
                  <c:v>6.3362901043680857</c:v>
                </c:pt>
                <c:pt idx="1439">
                  <c:v>5.5442538413220754</c:v>
                </c:pt>
                <c:pt idx="1440">
                  <c:v>4.7522175782760643</c:v>
                </c:pt>
                <c:pt idx="1441">
                  <c:v>4.7522175782760643</c:v>
                </c:pt>
                <c:pt idx="1442">
                  <c:v>3.960181315230054</c:v>
                </c:pt>
                <c:pt idx="1443">
                  <c:v>3.1681450521840429</c:v>
                </c:pt>
                <c:pt idx="1444">
                  <c:v>3.1681450521840429</c:v>
                </c:pt>
                <c:pt idx="1445">
                  <c:v>2.3761087891380321</c:v>
                </c:pt>
                <c:pt idx="1446">
                  <c:v>2.3761087891380321</c:v>
                </c:pt>
                <c:pt idx="1447">
                  <c:v>2.3761087891380321</c:v>
                </c:pt>
                <c:pt idx="1448">
                  <c:v>1.5840725260920214</c:v>
                </c:pt>
                <c:pt idx="1449">
                  <c:v>0.79203626304601071</c:v>
                </c:pt>
                <c:pt idx="1450">
                  <c:v>0.79203626304601071</c:v>
                </c:pt>
                <c:pt idx="1451">
                  <c:v>0</c:v>
                </c:pt>
                <c:pt idx="1452">
                  <c:v>0</c:v>
                </c:pt>
                <c:pt idx="1453">
                  <c:v>-0.79203626304601071</c:v>
                </c:pt>
                <c:pt idx="1454">
                  <c:v>-0.79203626304601071</c:v>
                </c:pt>
                <c:pt idx="1455">
                  <c:v>-0.79203626304601071</c:v>
                </c:pt>
                <c:pt idx="1456">
                  <c:v>-1.5840725260920214</c:v>
                </c:pt>
                <c:pt idx="1457">
                  <c:v>-1.5840725260920214</c:v>
                </c:pt>
                <c:pt idx="1458">
                  <c:v>-1.5840725260920214</c:v>
                </c:pt>
                <c:pt idx="1459">
                  <c:v>-2.3761087891380321</c:v>
                </c:pt>
                <c:pt idx="1460">
                  <c:v>-2.3761087891380321</c:v>
                </c:pt>
                <c:pt idx="1461">
                  <c:v>-3.1681450521840429</c:v>
                </c:pt>
                <c:pt idx="1462">
                  <c:v>-2.3761087891380321</c:v>
                </c:pt>
                <c:pt idx="1463">
                  <c:v>-3.1681450521840429</c:v>
                </c:pt>
                <c:pt idx="1464">
                  <c:v>-3.1681450521840429</c:v>
                </c:pt>
                <c:pt idx="1465">
                  <c:v>-3.1681450521840429</c:v>
                </c:pt>
                <c:pt idx="1466">
                  <c:v>-3.960181315230054</c:v>
                </c:pt>
                <c:pt idx="1467">
                  <c:v>-3.1681450521840429</c:v>
                </c:pt>
                <c:pt idx="1468">
                  <c:v>-3.960181315230054</c:v>
                </c:pt>
                <c:pt idx="1469">
                  <c:v>-3.1681450521840429</c:v>
                </c:pt>
                <c:pt idx="1470">
                  <c:v>-3.1681450521840429</c:v>
                </c:pt>
                <c:pt idx="1471">
                  <c:v>-3.960181315230054</c:v>
                </c:pt>
                <c:pt idx="1472">
                  <c:v>-3.1681450521840429</c:v>
                </c:pt>
                <c:pt idx="1473">
                  <c:v>-3.960181315230054</c:v>
                </c:pt>
                <c:pt idx="1474">
                  <c:v>-3.960181315230054</c:v>
                </c:pt>
                <c:pt idx="1475">
                  <c:v>-3.960181315230054</c:v>
                </c:pt>
                <c:pt idx="1476">
                  <c:v>-3.960181315230054</c:v>
                </c:pt>
                <c:pt idx="1477">
                  <c:v>-3.960181315230054</c:v>
                </c:pt>
                <c:pt idx="1478">
                  <c:v>-4.7522175782760643</c:v>
                </c:pt>
                <c:pt idx="1479">
                  <c:v>-4.7522175782760643</c:v>
                </c:pt>
                <c:pt idx="1480">
                  <c:v>-3.960181315230054</c:v>
                </c:pt>
                <c:pt idx="1481">
                  <c:v>-5.5442538413220754</c:v>
                </c:pt>
                <c:pt idx="1482">
                  <c:v>-5.5442538413220754</c:v>
                </c:pt>
                <c:pt idx="1483">
                  <c:v>-5.5442538413220754</c:v>
                </c:pt>
                <c:pt idx="1484">
                  <c:v>-6.3362901043680857</c:v>
                </c:pt>
                <c:pt idx="1485">
                  <c:v>-7.920362630460108</c:v>
                </c:pt>
                <c:pt idx="1486">
                  <c:v>-8.7123988935061174</c:v>
                </c:pt>
                <c:pt idx="1487">
                  <c:v>-13.464616471782183</c:v>
                </c:pt>
                <c:pt idx="1488">
                  <c:v>-26.137196680518354</c:v>
                </c:pt>
                <c:pt idx="1489">
                  <c:v>-49.106248308852663</c:v>
                </c:pt>
                <c:pt idx="1490">
                  <c:v>-49.898284571898678</c:v>
                </c:pt>
                <c:pt idx="1491">
                  <c:v>-50.690320834944686</c:v>
                </c:pt>
                <c:pt idx="1492">
                  <c:v>-50.690320834944686</c:v>
                </c:pt>
                <c:pt idx="1493">
                  <c:v>-50.690320834944686</c:v>
                </c:pt>
                <c:pt idx="1494">
                  <c:v>-51.4823570979907</c:v>
                </c:pt>
                <c:pt idx="1495">
                  <c:v>-51.4823570979907</c:v>
                </c:pt>
                <c:pt idx="1496">
                  <c:v>-51.4823570979907</c:v>
                </c:pt>
                <c:pt idx="1497">
                  <c:v>-52.274393361036708</c:v>
                </c:pt>
                <c:pt idx="1498">
                  <c:v>-52.274393361036708</c:v>
                </c:pt>
                <c:pt idx="1499">
                  <c:v>-52.274393361036708</c:v>
                </c:pt>
                <c:pt idx="1500">
                  <c:v>-53.066429624082723</c:v>
                </c:pt>
                <c:pt idx="1501">
                  <c:v>-53.066429624082723</c:v>
                </c:pt>
                <c:pt idx="1502">
                  <c:v>-53.066429624082723</c:v>
                </c:pt>
                <c:pt idx="1503">
                  <c:v>-53.85846588712873</c:v>
                </c:pt>
                <c:pt idx="1504">
                  <c:v>-53.85846588712873</c:v>
                </c:pt>
                <c:pt idx="1505">
                  <c:v>-53.85846588712873</c:v>
                </c:pt>
                <c:pt idx="1506">
                  <c:v>-54.650502150174731</c:v>
                </c:pt>
                <c:pt idx="1507">
                  <c:v>-54.650502150174731</c:v>
                </c:pt>
                <c:pt idx="1508">
                  <c:v>-55.442538413220738</c:v>
                </c:pt>
                <c:pt idx="1509">
                  <c:v>-55.442538413220738</c:v>
                </c:pt>
                <c:pt idx="1510">
                  <c:v>-55.442538413220738</c:v>
                </c:pt>
                <c:pt idx="1511">
                  <c:v>-55.442538413220738</c:v>
                </c:pt>
                <c:pt idx="1512">
                  <c:v>-56.234574676266753</c:v>
                </c:pt>
                <c:pt idx="1513">
                  <c:v>-56.234574676266753</c:v>
                </c:pt>
                <c:pt idx="1514">
                  <c:v>-56.234574676266753</c:v>
                </c:pt>
                <c:pt idx="1515">
                  <c:v>-56.234574676266753</c:v>
                </c:pt>
                <c:pt idx="1516">
                  <c:v>-57.026610939312775</c:v>
                </c:pt>
                <c:pt idx="1517">
                  <c:v>-56.234574676266753</c:v>
                </c:pt>
                <c:pt idx="1518">
                  <c:v>-57.026610939312775</c:v>
                </c:pt>
                <c:pt idx="1519">
                  <c:v>-57.818647202358783</c:v>
                </c:pt>
                <c:pt idx="1520">
                  <c:v>-57.818647202358783</c:v>
                </c:pt>
                <c:pt idx="1521">
                  <c:v>-57.818647202358783</c:v>
                </c:pt>
                <c:pt idx="1522">
                  <c:v>-57.818647202358783</c:v>
                </c:pt>
                <c:pt idx="1523">
                  <c:v>-57.818647202358783</c:v>
                </c:pt>
                <c:pt idx="1524">
                  <c:v>-58.610683465404783</c:v>
                </c:pt>
                <c:pt idx="1525">
                  <c:v>-57.818647202358783</c:v>
                </c:pt>
                <c:pt idx="1526">
                  <c:v>-58.610683465404783</c:v>
                </c:pt>
                <c:pt idx="1527">
                  <c:v>-58.610683465404783</c:v>
                </c:pt>
                <c:pt idx="1528">
                  <c:v>-58.610683465404783</c:v>
                </c:pt>
                <c:pt idx="1529">
                  <c:v>-59.402719728450805</c:v>
                </c:pt>
                <c:pt idx="1530">
                  <c:v>-58.610683465404783</c:v>
                </c:pt>
                <c:pt idx="1531">
                  <c:v>-59.402719728450805</c:v>
                </c:pt>
                <c:pt idx="1532">
                  <c:v>-58.610683465404783</c:v>
                </c:pt>
                <c:pt idx="1533">
                  <c:v>-58.610683465404783</c:v>
                </c:pt>
                <c:pt idx="1534">
                  <c:v>-58.610683465404783</c:v>
                </c:pt>
                <c:pt idx="1535">
                  <c:v>-58.610683465404783</c:v>
                </c:pt>
                <c:pt idx="1536">
                  <c:v>-59.402719728450805</c:v>
                </c:pt>
                <c:pt idx="1537">
                  <c:v>-59.402719728450805</c:v>
                </c:pt>
                <c:pt idx="1538">
                  <c:v>-59.402719728450805</c:v>
                </c:pt>
                <c:pt idx="1539">
                  <c:v>-58.610683465404783</c:v>
                </c:pt>
                <c:pt idx="1540">
                  <c:v>-59.402719728450805</c:v>
                </c:pt>
                <c:pt idx="1541">
                  <c:v>-59.402719728450805</c:v>
                </c:pt>
                <c:pt idx="1542">
                  <c:v>-59.402719728450805</c:v>
                </c:pt>
                <c:pt idx="1543">
                  <c:v>-59.402719728450805</c:v>
                </c:pt>
                <c:pt idx="1544">
                  <c:v>-59.402719728450805</c:v>
                </c:pt>
                <c:pt idx="1545">
                  <c:v>-58.610683465404783</c:v>
                </c:pt>
                <c:pt idx="1546">
                  <c:v>-58.610683465404783</c:v>
                </c:pt>
                <c:pt idx="1547">
                  <c:v>-59.402719728450805</c:v>
                </c:pt>
                <c:pt idx="1548">
                  <c:v>-58.610683465404783</c:v>
                </c:pt>
                <c:pt idx="1549">
                  <c:v>-58.610683465404783</c:v>
                </c:pt>
                <c:pt idx="1550">
                  <c:v>-58.610683465404783</c:v>
                </c:pt>
                <c:pt idx="1551">
                  <c:v>-58.610683465404783</c:v>
                </c:pt>
                <c:pt idx="1552">
                  <c:v>-57.818647202358783</c:v>
                </c:pt>
                <c:pt idx="1553">
                  <c:v>-58.610683465404783</c:v>
                </c:pt>
                <c:pt idx="1554">
                  <c:v>-58.610683465404783</c:v>
                </c:pt>
                <c:pt idx="1555">
                  <c:v>-58.610683465404783</c:v>
                </c:pt>
                <c:pt idx="1556">
                  <c:v>-57.818647202358783</c:v>
                </c:pt>
                <c:pt idx="1557">
                  <c:v>-57.818647202358783</c:v>
                </c:pt>
                <c:pt idx="1558">
                  <c:v>-57.818647202358783</c:v>
                </c:pt>
                <c:pt idx="1559">
                  <c:v>-57.818647202358783</c:v>
                </c:pt>
                <c:pt idx="1560">
                  <c:v>-57.026610939312775</c:v>
                </c:pt>
                <c:pt idx="1561">
                  <c:v>-57.026610939312775</c:v>
                </c:pt>
                <c:pt idx="1562">
                  <c:v>-57.026610939312775</c:v>
                </c:pt>
                <c:pt idx="1563">
                  <c:v>-57.026610939312775</c:v>
                </c:pt>
                <c:pt idx="1564">
                  <c:v>-56.234574676266753</c:v>
                </c:pt>
                <c:pt idx="1565">
                  <c:v>-56.234574676266753</c:v>
                </c:pt>
                <c:pt idx="1566">
                  <c:v>-56.234574676266753</c:v>
                </c:pt>
                <c:pt idx="1567">
                  <c:v>-56.234574676266753</c:v>
                </c:pt>
                <c:pt idx="1568">
                  <c:v>-55.442538413220738</c:v>
                </c:pt>
                <c:pt idx="1569">
                  <c:v>-55.442538413220738</c:v>
                </c:pt>
                <c:pt idx="1570">
                  <c:v>-54.650502150174731</c:v>
                </c:pt>
                <c:pt idx="1571">
                  <c:v>-54.650502150174731</c:v>
                </c:pt>
                <c:pt idx="1572">
                  <c:v>-54.650502150174731</c:v>
                </c:pt>
                <c:pt idx="1573">
                  <c:v>-53.85846588712873</c:v>
                </c:pt>
                <c:pt idx="1574">
                  <c:v>-53.85846588712873</c:v>
                </c:pt>
                <c:pt idx="1575">
                  <c:v>-53.066429624082723</c:v>
                </c:pt>
                <c:pt idx="1576">
                  <c:v>-53.066429624082723</c:v>
                </c:pt>
                <c:pt idx="1577">
                  <c:v>-53.066429624082723</c:v>
                </c:pt>
                <c:pt idx="1578">
                  <c:v>-52.274393361036708</c:v>
                </c:pt>
                <c:pt idx="1579">
                  <c:v>-52.274393361036708</c:v>
                </c:pt>
                <c:pt idx="1580">
                  <c:v>-51.4823570979907</c:v>
                </c:pt>
                <c:pt idx="1581">
                  <c:v>-50.690320834944686</c:v>
                </c:pt>
                <c:pt idx="1582">
                  <c:v>-51.4823570979907</c:v>
                </c:pt>
                <c:pt idx="1583">
                  <c:v>-49.898284571898678</c:v>
                </c:pt>
                <c:pt idx="1584">
                  <c:v>-49.898284571898678</c:v>
                </c:pt>
                <c:pt idx="1585">
                  <c:v>-49.898284571898678</c:v>
                </c:pt>
                <c:pt idx="1586">
                  <c:v>-49.106248308852663</c:v>
                </c:pt>
                <c:pt idx="1587">
                  <c:v>-48.314212045806656</c:v>
                </c:pt>
                <c:pt idx="1588">
                  <c:v>-48.314212045806656</c:v>
                </c:pt>
                <c:pt idx="1589">
                  <c:v>-48.314212045806656</c:v>
                </c:pt>
                <c:pt idx="1590">
                  <c:v>-47.522175782760634</c:v>
                </c:pt>
                <c:pt idx="1591">
                  <c:v>-46.730139519714633</c:v>
                </c:pt>
                <c:pt idx="1592">
                  <c:v>-46.730139519714633</c:v>
                </c:pt>
                <c:pt idx="1593">
                  <c:v>-45.938103256668612</c:v>
                </c:pt>
                <c:pt idx="1594">
                  <c:v>-45.938103256668612</c:v>
                </c:pt>
                <c:pt idx="1595">
                  <c:v>-45.146066993622611</c:v>
                </c:pt>
                <c:pt idx="1596">
                  <c:v>-44.354030730576604</c:v>
                </c:pt>
                <c:pt idx="1597">
                  <c:v>-44.354030730576604</c:v>
                </c:pt>
                <c:pt idx="1598">
                  <c:v>-43.561994467530589</c:v>
                </c:pt>
                <c:pt idx="1599">
                  <c:v>-42.769958204484581</c:v>
                </c:pt>
                <c:pt idx="1600">
                  <c:v>-42.769958204484581</c:v>
                </c:pt>
                <c:pt idx="1601">
                  <c:v>-41.977921941438566</c:v>
                </c:pt>
                <c:pt idx="1602">
                  <c:v>-41.185885678392559</c:v>
                </c:pt>
                <c:pt idx="1603">
                  <c:v>-40.393849415346544</c:v>
                </c:pt>
                <c:pt idx="1604">
                  <c:v>-40.393849415346544</c:v>
                </c:pt>
                <c:pt idx="1605">
                  <c:v>-38.809776889254522</c:v>
                </c:pt>
                <c:pt idx="1606">
                  <c:v>-38.809776889254522</c:v>
                </c:pt>
                <c:pt idx="1607">
                  <c:v>-38.809776889254522</c:v>
                </c:pt>
                <c:pt idx="1608">
                  <c:v>-38.017740626208514</c:v>
                </c:pt>
                <c:pt idx="1609">
                  <c:v>-37.2257043631625</c:v>
                </c:pt>
                <c:pt idx="1610">
                  <c:v>-36.433668100116492</c:v>
                </c:pt>
                <c:pt idx="1611">
                  <c:v>-35.641631837070484</c:v>
                </c:pt>
                <c:pt idx="1612">
                  <c:v>-35.641631837070484</c:v>
                </c:pt>
                <c:pt idx="1613">
                  <c:v>-35.641631837070484</c:v>
                </c:pt>
                <c:pt idx="1614">
                  <c:v>-34.057559310978462</c:v>
                </c:pt>
                <c:pt idx="1615">
                  <c:v>-33.265523047932447</c:v>
                </c:pt>
                <c:pt idx="1616">
                  <c:v>-32.47348678488644</c:v>
                </c:pt>
                <c:pt idx="1617">
                  <c:v>-32.47348678488644</c:v>
                </c:pt>
                <c:pt idx="1618">
                  <c:v>-31.681450521840432</c:v>
                </c:pt>
                <c:pt idx="1619">
                  <c:v>-30.889414258794414</c:v>
                </c:pt>
                <c:pt idx="1620">
                  <c:v>-30.889414258794414</c:v>
                </c:pt>
                <c:pt idx="1621">
                  <c:v>-29.305341732702392</c:v>
                </c:pt>
                <c:pt idx="1622">
                  <c:v>-29.305341732702392</c:v>
                </c:pt>
                <c:pt idx="1623">
                  <c:v>-28.513305469656387</c:v>
                </c:pt>
                <c:pt idx="1624">
                  <c:v>-27.721269206610369</c:v>
                </c:pt>
                <c:pt idx="1625">
                  <c:v>-26.929232943564365</c:v>
                </c:pt>
                <c:pt idx="1626">
                  <c:v>-26.137196680518354</c:v>
                </c:pt>
                <c:pt idx="1627">
                  <c:v>-26.137196680518354</c:v>
                </c:pt>
                <c:pt idx="1628">
                  <c:v>-25.345160417472343</c:v>
                </c:pt>
                <c:pt idx="1629">
                  <c:v>-24.553124154426332</c:v>
                </c:pt>
                <c:pt idx="1630">
                  <c:v>-23.761087891380317</c:v>
                </c:pt>
                <c:pt idx="1631">
                  <c:v>-22.969051628334306</c:v>
                </c:pt>
                <c:pt idx="1632">
                  <c:v>-22.177015365288302</c:v>
                </c:pt>
                <c:pt idx="1633">
                  <c:v>-21.384979102242291</c:v>
                </c:pt>
                <c:pt idx="1634">
                  <c:v>-21.384979102242291</c:v>
                </c:pt>
                <c:pt idx="1635">
                  <c:v>-19.800906576150268</c:v>
                </c:pt>
                <c:pt idx="1636">
                  <c:v>-19.008870313104257</c:v>
                </c:pt>
                <c:pt idx="1637">
                  <c:v>-18.216834050058246</c:v>
                </c:pt>
                <c:pt idx="1638">
                  <c:v>-18.216834050058246</c:v>
                </c:pt>
                <c:pt idx="1639">
                  <c:v>-18.216834050058246</c:v>
                </c:pt>
                <c:pt idx="1640">
                  <c:v>-16.632761523966224</c:v>
                </c:pt>
                <c:pt idx="1641">
                  <c:v>-16.632761523966224</c:v>
                </c:pt>
                <c:pt idx="1642">
                  <c:v>-15.840725260920216</c:v>
                </c:pt>
                <c:pt idx="1643">
                  <c:v>-15.048688997874205</c:v>
                </c:pt>
                <c:pt idx="1644">
                  <c:v>-15.048688997874205</c:v>
                </c:pt>
                <c:pt idx="1645">
                  <c:v>-13.464616471782183</c:v>
                </c:pt>
                <c:pt idx="1646">
                  <c:v>-12.672580208736171</c:v>
                </c:pt>
                <c:pt idx="1647">
                  <c:v>-12.672580208736171</c:v>
                </c:pt>
                <c:pt idx="1648">
                  <c:v>-11.880543945690158</c:v>
                </c:pt>
                <c:pt idx="1649">
                  <c:v>-11.088507682644151</c:v>
                </c:pt>
                <c:pt idx="1650">
                  <c:v>-11.088507682644151</c:v>
                </c:pt>
                <c:pt idx="1651">
                  <c:v>-10.29647141959814</c:v>
                </c:pt>
                <c:pt idx="1652">
                  <c:v>-9.5044351565521286</c:v>
                </c:pt>
                <c:pt idx="1653">
                  <c:v>-8.7123988935061174</c:v>
                </c:pt>
                <c:pt idx="1654">
                  <c:v>-7.920362630460108</c:v>
                </c:pt>
                <c:pt idx="1655">
                  <c:v>-7.920362630460108</c:v>
                </c:pt>
                <c:pt idx="1656">
                  <c:v>-7.920362630460108</c:v>
                </c:pt>
                <c:pt idx="1657">
                  <c:v>-7.1283263674140969</c:v>
                </c:pt>
                <c:pt idx="1658">
                  <c:v>-6.3362901043680857</c:v>
                </c:pt>
                <c:pt idx="1659">
                  <c:v>-5.5442538413220754</c:v>
                </c:pt>
                <c:pt idx="1660">
                  <c:v>-5.5442538413220754</c:v>
                </c:pt>
                <c:pt idx="1661">
                  <c:v>-5.5442538413220754</c:v>
                </c:pt>
                <c:pt idx="1662">
                  <c:v>-3.960181315230054</c:v>
                </c:pt>
                <c:pt idx="1663">
                  <c:v>-3.960181315230054</c:v>
                </c:pt>
                <c:pt idx="1664">
                  <c:v>-3.1681450521840429</c:v>
                </c:pt>
                <c:pt idx="1665">
                  <c:v>-2.3761087891380321</c:v>
                </c:pt>
                <c:pt idx="1666">
                  <c:v>-2.3761087891380321</c:v>
                </c:pt>
                <c:pt idx="1667">
                  <c:v>-2.3761087891380321</c:v>
                </c:pt>
                <c:pt idx="1668">
                  <c:v>-1.5840725260920214</c:v>
                </c:pt>
                <c:pt idx="1669">
                  <c:v>-1.5840725260920214</c:v>
                </c:pt>
                <c:pt idx="1670">
                  <c:v>-0.79203626304601071</c:v>
                </c:pt>
                <c:pt idx="1671">
                  <c:v>-0.79203626304601071</c:v>
                </c:pt>
                <c:pt idx="1672">
                  <c:v>0</c:v>
                </c:pt>
                <c:pt idx="1673">
                  <c:v>0.79203626304601071</c:v>
                </c:pt>
                <c:pt idx="1674">
                  <c:v>0.79203626304601071</c:v>
                </c:pt>
                <c:pt idx="1675">
                  <c:v>1.5840725260920214</c:v>
                </c:pt>
                <c:pt idx="1676">
                  <c:v>1.5840725260920214</c:v>
                </c:pt>
                <c:pt idx="1677">
                  <c:v>1.5840725260920214</c:v>
                </c:pt>
                <c:pt idx="1678">
                  <c:v>2.3761087891380321</c:v>
                </c:pt>
                <c:pt idx="1679">
                  <c:v>2.3761087891380321</c:v>
                </c:pt>
                <c:pt idx="1680">
                  <c:v>3.1681450521840429</c:v>
                </c:pt>
                <c:pt idx="1681">
                  <c:v>2.3761087891380321</c:v>
                </c:pt>
                <c:pt idx="1682">
                  <c:v>3.1681450521840429</c:v>
                </c:pt>
                <c:pt idx="1683">
                  <c:v>3.1681450521840429</c:v>
                </c:pt>
                <c:pt idx="1684">
                  <c:v>3.960181315230054</c:v>
                </c:pt>
                <c:pt idx="1685">
                  <c:v>3.960181315230054</c:v>
                </c:pt>
                <c:pt idx="1686">
                  <c:v>3.1681450521840429</c:v>
                </c:pt>
                <c:pt idx="1687">
                  <c:v>3.960181315230054</c:v>
                </c:pt>
                <c:pt idx="1688">
                  <c:v>3.1681450521840429</c:v>
                </c:pt>
                <c:pt idx="1689">
                  <c:v>3.960181315230054</c:v>
                </c:pt>
                <c:pt idx="1690">
                  <c:v>3.1681450521840429</c:v>
                </c:pt>
                <c:pt idx="1691">
                  <c:v>3.960181315230054</c:v>
                </c:pt>
                <c:pt idx="1692">
                  <c:v>3.960181315230054</c:v>
                </c:pt>
                <c:pt idx="1693">
                  <c:v>3.960181315230054</c:v>
                </c:pt>
                <c:pt idx="1694">
                  <c:v>3.960181315230054</c:v>
                </c:pt>
                <c:pt idx="1695">
                  <c:v>3.960181315230054</c:v>
                </c:pt>
                <c:pt idx="1696">
                  <c:v>4.7522175782760643</c:v>
                </c:pt>
                <c:pt idx="1697">
                  <c:v>3.960181315230054</c:v>
                </c:pt>
                <c:pt idx="1698">
                  <c:v>3.960181315230054</c:v>
                </c:pt>
                <c:pt idx="1699">
                  <c:v>4.7522175782760643</c:v>
                </c:pt>
                <c:pt idx="1700">
                  <c:v>4.7522175782760643</c:v>
                </c:pt>
                <c:pt idx="1701">
                  <c:v>4.7522175782760643</c:v>
                </c:pt>
                <c:pt idx="1702">
                  <c:v>4.7522175782760643</c:v>
                </c:pt>
                <c:pt idx="1703">
                  <c:v>5.5442538413220754</c:v>
                </c:pt>
                <c:pt idx="1704">
                  <c:v>6.3362901043680857</c:v>
                </c:pt>
                <c:pt idx="1705">
                  <c:v>6.3362901043680857</c:v>
                </c:pt>
                <c:pt idx="1706">
                  <c:v>7.920362630460108</c:v>
                </c:pt>
                <c:pt idx="1707">
                  <c:v>9.5044351565521286</c:v>
                </c:pt>
                <c:pt idx="1708">
                  <c:v>12.672580208736171</c:v>
                </c:pt>
                <c:pt idx="1709">
                  <c:v>22.177015365288302</c:v>
                </c:pt>
                <c:pt idx="1710">
                  <c:v>47.522175782760634</c:v>
                </c:pt>
                <c:pt idx="1711">
                  <c:v>49.898284571898678</c:v>
                </c:pt>
                <c:pt idx="1712">
                  <c:v>49.898284571898678</c:v>
                </c:pt>
                <c:pt idx="1713">
                  <c:v>50.690320834944686</c:v>
                </c:pt>
                <c:pt idx="1714">
                  <c:v>50.690320834944686</c:v>
                </c:pt>
                <c:pt idx="1715">
                  <c:v>51.4823570979907</c:v>
                </c:pt>
                <c:pt idx="1716">
                  <c:v>51.4823570979907</c:v>
                </c:pt>
                <c:pt idx="1717">
                  <c:v>52.274393361036708</c:v>
                </c:pt>
                <c:pt idx="1718">
                  <c:v>52.274393361036708</c:v>
                </c:pt>
                <c:pt idx="1719">
                  <c:v>52.274393361036708</c:v>
                </c:pt>
                <c:pt idx="1720">
                  <c:v>52.274393361036708</c:v>
                </c:pt>
                <c:pt idx="1721">
                  <c:v>53.066429624082723</c:v>
                </c:pt>
                <c:pt idx="1722">
                  <c:v>53.066429624082723</c:v>
                </c:pt>
                <c:pt idx="1723">
                  <c:v>53.066429624082723</c:v>
                </c:pt>
                <c:pt idx="1724">
                  <c:v>53.85846588712873</c:v>
                </c:pt>
                <c:pt idx="1725">
                  <c:v>53.85846588712873</c:v>
                </c:pt>
                <c:pt idx="1726">
                  <c:v>54.650502150174731</c:v>
                </c:pt>
                <c:pt idx="1727">
                  <c:v>54.650502150174731</c:v>
                </c:pt>
                <c:pt idx="1728">
                  <c:v>55.442538413220738</c:v>
                </c:pt>
                <c:pt idx="1729">
                  <c:v>55.442538413220738</c:v>
                </c:pt>
                <c:pt idx="1730">
                  <c:v>54.650502150174731</c:v>
                </c:pt>
                <c:pt idx="1731">
                  <c:v>55.442538413220738</c:v>
                </c:pt>
                <c:pt idx="1732">
                  <c:v>56.234574676266753</c:v>
                </c:pt>
                <c:pt idx="1733">
                  <c:v>55.442538413220738</c:v>
                </c:pt>
                <c:pt idx="1734">
                  <c:v>56.234574676266753</c:v>
                </c:pt>
                <c:pt idx="1735">
                  <c:v>56.234574676266753</c:v>
                </c:pt>
                <c:pt idx="1736">
                  <c:v>56.234574676266753</c:v>
                </c:pt>
                <c:pt idx="1737">
                  <c:v>57.026610939312775</c:v>
                </c:pt>
                <c:pt idx="1738">
                  <c:v>57.026610939312775</c:v>
                </c:pt>
                <c:pt idx="1739">
                  <c:v>57.818647202358783</c:v>
                </c:pt>
                <c:pt idx="1740">
                  <c:v>57.026610939312775</c:v>
                </c:pt>
                <c:pt idx="1741">
                  <c:v>57.818647202358783</c:v>
                </c:pt>
                <c:pt idx="1742">
                  <c:v>57.818647202358783</c:v>
                </c:pt>
                <c:pt idx="1743">
                  <c:v>57.818647202358783</c:v>
                </c:pt>
                <c:pt idx="1744">
                  <c:v>57.818647202358783</c:v>
                </c:pt>
                <c:pt idx="1745">
                  <c:v>57.818647202358783</c:v>
                </c:pt>
                <c:pt idx="1746">
                  <c:v>58.610683465404783</c:v>
                </c:pt>
                <c:pt idx="1747">
                  <c:v>58.610683465404783</c:v>
                </c:pt>
                <c:pt idx="1748">
                  <c:v>59.402719728450805</c:v>
                </c:pt>
                <c:pt idx="1749">
                  <c:v>58.610683465404783</c:v>
                </c:pt>
                <c:pt idx="1750">
                  <c:v>58.610683465404783</c:v>
                </c:pt>
                <c:pt idx="1751">
                  <c:v>58.610683465404783</c:v>
                </c:pt>
                <c:pt idx="1752">
                  <c:v>58.610683465404783</c:v>
                </c:pt>
                <c:pt idx="1753">
                  <c:v>59.402719728450805</c:v>
                </c:pt>
                <c:pt idx="1754">
                  <c:v>58.610683465404783</c:v>
                </c:pt>
                <c:pt idx="1755">
                  <c:v>59.402719728450805</c:v>
                </c:pt>
                <c:pt idx="1756">
                  <c:v>58.610683465404783</c:v>
                </c:pt>
                <c:pt idx="1757">
                  <c:v>59.402719728450805</c:v>
                </c:pt>
                <c:pt idx="1758">
                  <c:v>59.402719728450805</c:v>
                </c:pt>
                <c:pt idx="1759">
                  <c:v>59.402719728450805</c:v>
                </c:pt>
                <c:pt idx="1760">
                  <c:v>59.402719728450805</c:v>
                </c:pt>
                <c:pt idx="1761">
                  <c:v>59.402719728450805</c:v>
                </c:pt>
                <c:pt idx="1762">
                  <c:v>59.402719728450805</c:v>
                </c:pt>
                <c:pt idx="1763">
                  <c:v>59.402719728450805</c:v>
                </c:pt>
                <c:pt idx="1764">
                  <c:v>58.610683465404783</c:v>
                </c:pt>
                <c:pt idx="1765">
                  <c:v>59.402719728450805</c:v>
                </c:pt>
                <c:pt idx="1766">
                  <c:v>59.402719728450805</c:v>
                </c:pt>
                <c:pt idx="1767">
                  <c:v>59.402719728450805</c:v>
                </c:pt>
                <c:pt idx="1768">
                  <c:v>59.402719728450805</c:v>
                </c:pt>
                <c:pt idx="1769">
                  <c:v>59.402719728450805</c:v>
                </c:pt>
                <c:pt idx="1770">
                  <c:v>58.610683465404783</c:v>
                </c:pt>
                <c:pt idx="1771">
                  <c:v>59.402719728450805</c:v>
                </c:pt>
                <c:pt idx="1772">
                  <c:v>58.610683465404783</c:v>
                </c:pt>
                <c:pt idx="1773">
                  <c:v>58.610683465404783</c:v>
                </c:pt>
                <c:pt idx="1774">
                  <c:v>58.610683465404783</c:v>
                </c:pt>
                <c:pt idx="1775">
                  <c:v>58.610683465404783</c:v>
                </c:pt>
                <c:pt idx="1776">
                  <c:v>57.818647202358783</c:v>
                </c:pt>
                <c:pt idx="1777">
                  <c:v>57.818647202358783</c:v>
                </c:pt>
                <c:pt idx="1778">
                  <c:v>58.610683465404783</c:v>
                </c:pt>
                <c:pt idx="1779">
                  <c:v>57.026610939312775</c:v>
                </c:pt>
                <c:pt idx="1780">
                  <c:v>57.026610939312775</c:v>
                </c:pt>
                <c:pt idx="1781">
                  <c:v>57.818647202358783</c:v>
                </c:pt>
                <c:pt idx="1782">
                  <c:v>57.026610939312775</c:v>
                </c:pt>
                <c:pt idx="1783">
                  <c:v>57.026610939312775</c:v>
                </c:pt>
                <c:pt idx="1784">
                  <c:v>57.026610939312775</c:v>
                </c:pt>
                <c:pt idx="1785">
                  <c:v>57.026610939312775</c:v>
                </c:pt>
                <c:pt idx="1786">
                  <c:v>56.234574676266753</c:v>
                </c:pt>
                <c:pt idx="1787">
                  <c:v>57.026610939312775</c:v>
                </c:pt>
                <c:pt idx="1788">
                  <c:v>56.234574676266753</c:v>
                </c:pt>
                <c:pt idx="1789">
                  <c:v>55.442538413220738</c:v>
                </c:pt>
                <c:pt idx="1790">
                  <c:v>55.442538413220738</c:v>
                </c:pt>
                <c:pt idx="1791">
                  <c:v>55.442538413220738</c:v>
                </c:pt>
                <c:pt idx="1792">
                  <c:v>54.650502150174731</c:v>
                </c:pt>
                <c:pt idx="1793">
                  <c:v>53.85846588712873</c:v>
                </c:pt>
                <c:pt idx="1794">
                  <c:v>54.650502150174731</c:v>
                </c:pt>
                <c:pt idx="1795">
                  <c:v>53.85846588712873</c:v>
                </c:pt>
                <c:pt idx="1796">
                  <c:v>53.85846588712873</c:v>
                </c:pt>
                <c:pt idx="1797">
                  <c:v>53.85846588712873</c:v>
                </c:pt>
                <c:pt idx="1798">
                  <c:v>52.274393361036708</c:v>
                </c:pt>
                <c:pt idx="1799">
                  <c:v>52.274393361036708</c:v>
                </c:pt>
                <c:pt idx="1800">
                  <c:v>52.274393361036708</c:v>
                </c:pt>
                <c:pt idx="1801">
                  <c:v>51.4823570979907</c:v>
                </c:pt>
                <c:pt idx="1802">
                  <c:v>51.4823570979907</c:v>
                </c:pt>
                <c:pt idx="1803">
                  <c:v>51.4823570979907</c:v>
                </c:pt>
                <c:pt idx="1804">
                  <c:v>50.690320834944686</c:v>
                </c:pt>
                <c:pt idx="1805">
                  <c:v>49.898284571898678</c:v>
                </c:pt>
                <c:pt idx="1806">
                  <c:v>49.898284571898678</c:v>
                </c:pt>
                <c:pt idx="1807">
                  <c:v>49.106248308852663</c:v>
                </c:pt>
                <c:pt idx="1808">
                  <c:v>49.106248308852663</c:v>
                </c:pt>
                <c:pt idx="1809">
                  <c:v>48.314212045806656</c:v>
                </c:pt>
                <c:pt idx="1810">
                  <c:v>48.314212045806656</c:v>
                </c:pt>
                <c:pt idx="1811">
                  <c:v>47.522175782760634</c:v>
                </c:pt>
                <c:pt idx="1812">
                  <c:v>47.522175782760634</c:v>
                </c:pt>
                <c:pt idx="1813">
                  <c:v>46.730139519714633</c:v>
                </c:pt>
                <c:pt idx="1814">
                  <c:v>45.938103256668612</c:v>
                </c:pt>
                <c:pt idx="1815">
                  <c:v>45.938103256668612</c:v>
                </c:pt>
                <c:pt idx="1816">
                  <c:v>45.938103256668612</c:v>
                </c:pt>
                <c:pt idx="1817">
                  <c:v>44.354030730576604</c:v>
                </c:pt>
                <c:pt idx="1818">
                  <c:v>44.354030730576604</c:v>
                </c:pt>
                <c:pt idx="1819">
                  <c:v>43.561994467530589</c:v>
                </c:pt>
                <c:pt idx="1820">
                  <c:v>43.561994467530589</c:v>
                </c:pt>
                <c:pt idx="1821">
                  <c:v>42.769958204484581</c:v>
                </c:pt>
                <c:pt idx="1822">
                  <c:v>41.977921941438566</c:v>
                </c:pt>
                <c:pt idx="1823">
                  <c:v>41.977921941438566</c:v>
                </c:pt>
                <c:pt idx="1824">
                  <c:v>41.185885678392559</c:v>
                </c:pt>
                <c:pt idx="1825">
                  <c:v>40.393849415346544</c:v>
                </c:pt>
                <c:pt idx="1826">
                  <c:v>39.601813152300537</c:v>
                </c:pt>
                <c:pt idx="1827">
                  <c:v>39.601813152300537</c:v>
                </c:pt>
                <c:pt idx="1828">
                  <c:v>38.809776889254522</c:v>
                </c:pt>
                <c:pt idx="1829">
                  <c:v>38.017740626208514</c:v>
                </c:pt>
                <c:pt idx="1830">
                  <c:v>38.017740626208514</c:v>
                </c:pt>
                <c:pt idx="1831">
                  <c:v>37.2257043631625</c:v>
                </c:pt>
                <c:pt idx="1832">
                  <c:v>36.433668100116492</c:v>
                </c:pt>
                <c:pt idx="1833">
                  <c:v>35.641631837070484</c:v>
                </c:pt>
                <c:pt idx="1834">
                  <c:v>34.84959557402447</c:v>
                </c:pt>
                <c:pt idx="1835">
                  <c:v>34.84959557402447</c:v>
                </c:pt>
                <c:pt idx="1836">
                  <c:v>34.057559310978462</c:v>
                </c:pt>
                <c:pt idx="1837">
                  <c:v>33.265523047932447</c:v>
                </c:pt>
                <c:pt idx="1838">
                  <c:v>32.47348678488644</c:v>
                </c:pt>
                <c:pt idx="1839">
                  <c:v>31.681450521840432</c:v>
                </c:pt>
                <c:pt idx="1840">
                  <c:v>31.681450521840432</c:v>
                </c:pt>
                <c:pt idx="1841">
                  <c:v>31.681450521840432</c:v>
                </c:pt>
                <c:pt idx="1842">
                  <c:v>30.09737799574841</c:v>
                </c:pt>
                <c:pt idx="1843">
                  <c:v>29.305341732702392</c:v>
                </c:pt>
                <c:pt idx="1844">
                  <c:v>28.513305469656387</c:v>
                </c:pt>
                <c:pt idx="1845">
                  <c:v>28.513305469656387</c:v>
                </c:pt>
                <c:pt idx="1846">
                  <c:v>26.929232943564365</c:v>
                </c:pt>
                <c:pt idx="1847">
                  <c:v>26.929232943564365</c:v>
                </c:pt>
                <c:pt idx="1848">
                  <c:v>26.137196680518354</c:v>
                </c:pt>
                <c:pt idx="1849">
                  <c:v>25.345160417472343</c:v>
                </c:pt>
                <c:pt idx="1850">
                  <c:v>25.345160417472343</c:v>
                </c:pt>
                <c:pt idx="1851">
                  <c:v>23.761087891380317</c:v>
                </c:pt>
                <c:pt idx="1852">
                  <c:v>22.177015365288302</c:v>
                </c:pt>
                <c:pt idx="1853">
                  <c:v>22.177015365288302</c:v>
                </c:pt>
                <c:pt idx="1854">
                  <c:v>22.177015365288302</c:v>
                </c:pt>
                <c:pt idx="1855">
                  <c:v>20.592942839196279</c:v>
                </c:pt>
                <c:pt idx="1856">
                  <c:v>20.592942839196279</c:v>
                </c:pt>
                <c:pt idx="1857">
                  <c:v>19.800906576150268</c:v>
                </c:pt>
                <c:pt idx="1858">
                  <c:v>19.008870313104257</c:v>
                </c:pt>
                <c:pt idx="1859">
                  <c:v>19.008870313104257</c:v>
                </c:pt>
                <c:pt idx="1860">
                  <c:v>18.216834050058246</c:v>
                </c:pt>
                <c:pt idx="1861">
                  <c:v>17.424797787012235</c:v>
                </c:pt>
                <c:pt idx="1862">
                  <c:v>16.632761523966224</c:v>
                </c:pt>
                <c:pt idx="1863">
                  <c:v>16.632761523966224</c:v>
                </c:pt>
                <c:pt idx="1864">
                  <c:v>15.048688997874205</c:v>
                </c:pt>
                <c:pt idx="1865">
                  <c:v>15.048688997874205</c:v>
                </c:pt>
                <c:pt idx="1866">
                  <c:v>13.464616471782183</c:v>
                </c:pt>
                <c:pt idx="1867">
                  <c:v>13.464616471782183</c:v>
                </c:pt>
                <c:pt idx="1868">
                  <c:v>12.672580208736171</c:v>
                </c:pt>
                <c:pt idx="1869">
                  <c:v>11.880543945690158</c:v>
                </c:pt>
                <c:pt idx="1870">
                  <c:v>11.088507682644151</c:v>
                </c:pt>
                <c:pt idx="1871">
                  <c:v>11.088507682644151</c:v>
                </c:pt>
                <c:pt idx="1872">
                  <c:v>10.29647141959814</c:v>
                </c:pt>
                <c:pt idx="1873">
                  <c:v>9.5044351565521286</c:v>
                </c:pt>
                <c:pt idx="1874">
                  <c:v>8.7123988935061174</c:v>
                </c:pt>
                <c:pt idx="1875">
                  <c:v>8.7123988935061174</c:v>
                </c:pt>
                <c:pt idx="1876">
                  <c:v>7.920362630460108</c:v>
                </c:pt>
                <c:pt idx="1877">
                  <c:v>7.920362630460108</c:v>
                </c:pt>
                <c:pt idx="1878">
                  <c:v>7.920362630460108</c:v>
                </c:pt>
                <c:pt idx="1879">
                  <c:v>7.1283263674140969</c:v>
                </c:pt>
                <c:pt idx="1880">
                  <c:v>6.3362901043680857</c:v>
                </c:pt>
                <c:pt idx="1881">
                  <c:v>5.5442538413220754</c:v>
                </c:pt>
                <c:pt idx="1882">
                  <c:v>5.5442538413220754</c:v>
                </c:pt>
                <c:pt idx="1883">
                  <c:v>4.7522175782760643</c:v>
                </c:pt>
                <c:pt idx="1884">
                  <c:v>4.7522175782760643</c:v>
                </c:pt>
                <c:pt idx="1885">
                  <c:v>3.960181315230054</c:v>
                </c:pt>
                <c:pt idx="1886">
                  <c:v>3.1681450521840429</c:v>
                </c:pt>
                <c:pt idx="1887">
                  <c:v>3.1681450521840429</c:v>
                </c:pt>
                <c:pt idx="1888">
                  <c:v>3.1681450521840429</c:v>
                </c:pt>
                <c:pt idx="1889">
                  <c:v>2.3761087891380321</c:v>
                </c:pt>
                <c:pt idx="1890">
                  <c:v>1.5840725260920214</c:v>
                </c:pt>
                <c:pt idx="1891">
                  <c:v>1.5840725260920214</c:v>
                </c:pt>
                <c:pt idx="1892">
                  <c:v>0.79203626304601071</c:v>
                </c:pt>
                <c:pt idx="1893">
                  <c:v>0.79203626304601071</c:v>
                </c:pt>
                <c:pt idx="1894">
                  <c:v>0</c:v>
                </c:pt>
                <c:pt idx="1895">
                  <c:v>0</c:v>
                </c:pt>
                <c:pt idx="1896">
                  <c:v>-0.79203626304601071</c:v>
                </c:pt>
                <c:pt idx="1897">
                  <c:v>-0.79203626304601071</c:v>
                </c:pt>
                <c:pt idx="1898">
                  <c:v>-1.5840725260920214</c:v>
                </c:pt>
                <c:pt idx="1899">
                  <c:v>-1.5840725260920214</c:v>
                </c:pt>
                <c:pt idx="1900">
                  <c:v>-1.5840725260920214</c:v>
                </c:pt>
                <c:pt idx="1901">
                  <c:v>-2.3761087891380321</c:v>
                </c:pt>
                <c:pt idx="1902">
                  <c:v>-2.3761087891380321</c:v>
                </c:pt>
                <c:pt idx="1903">
                  <c:v>-2.3761087891380321</c:v>
                </c:pt>
                <c:pt idx="1904">
                  <c:v>-3.960181315230054</c:v>
                </c:pt>
                <c:pt idx="1905">
                  <c:v>-3.1681450521840429</c:v>
                </c:pt>
                <c:pt idx="1906">
                  <c:v>-3.1681450521840429</c:v>
                </c:pt>
                <c:pt idx="1907">
                  <c:v>-3.1681450521840429</c:v>
                </c:pt>
                <c:pt idx="1908">
                  <c:v>-3.1681450521840429</c:v>
                </c:pt>
                <c:pt idx="1909">
                  <c:v>-3.1681450521840429</c:v>
                </c:pt>
                <c:pt idx="1910">
                  <c:v>-3.1681450521840429</c:v>
                </c:pt>
                <c:pt idx="1911">
                  <c:v>-3.1681450521840429</c:v>
                </c:pt>
                <c:pt idx="1912">
                  <c:v>-3.1681450521840429</c:v>
                </c:pt>
                <c:pt idx="1913">
                  <c:v>-3.1681450521840429</c:v>
                </c:pt>
                <c:pt idx="1914">
                  <c:v>-3.960181315230054</c:v>
                </c:pt>
                <c:pt idx="1915">
                  <c:v>-3.1681450521840429</c:v>
                </c:pt>
                <c:pt idx="1916">
                  <c:v>-3.1681450521840429</c:v>
                </c:pt>
                <c:pt idx="1917">
                  <c:v>-3.960181315230054</c:v>
                </c:pt>
                <c:pt idx="1918">
                  <c:v>-3.960181315230054</c:v>
                </c:pt>
                <c:pt idx="1919">
                  <c:v>-3.960181315230054</c:v>
                </c:pt>
                <c:pt idx="1920">
                  <c:v>-3.960181315230054</c:v>
                </c:pt>
                <c:pt idx="1921">
                  <c:v>-4.7522175782760643</c:v>
                </c:pt>
                <c:pt idx="1922">
                  <c:v>-3.960181315230054</c:v>
                </c:pt>
                <c:pt idx="1923">
                  <c:v>-4.7522175782760643</c:v>
                </c:pt>
                <c:pt idx="1924">
                  <c:v>-5.5442538413220754</c:v>
                </c:pt>
                <c:pt idx="1925">
                  <c:v>-5.5442538413220754</c:v>
                </c:pt>
                <c:pt idx="1926">
                  <c:v>-6.3362901043680857</c:v>
                </c:pt>
                <c:pt idx="1927">
                  <c:v>-7.1283263674140969</c:v>
                </c:pt>
                <c:pt idx="1928">
                  <c:v>-8.7123988935061174</c:v>
                </c:pt>
                <c:pt idx="1929">
                  <c:v>-11.088507682644151</c:v>
                </c:pt>
                <c:pt idx="1930">
                  <c:v>-18.216834050058246</c:v>
                </c:pt>
                <c:pt idx="1931">
                  <c:v>-45.146066993622611</c:v>
                </c:pt>
                <c:pt idx="1932">
                  <c:v>-49.106248308852663</c:v>
                </c:pt>
                <c:pt idx="1933">
                  <c:v>-49.898284571898678</c:v>
                </c:pt>
                <c:pt idx="1934">
                  <c:v>-50.690320834944686</c:v>
                </c:pt>
                <c:pt idx="1935">
                  <c:v>-50.690320834944686</c:v>
                </c:pt>
                <c:pt idx="1936">
                  <c:v>-51.4823570979907</c:v>
                </c:pt>
                <c:pt idx="1937">
                  <c:v>-51.4823570979907</c:v>
                </c:pt>
                <c:pt idx="1938">
                  <c:v>-51.4823570979907</c:v>
                </c:pt>
                <c:pt idx="1939">
                  <c:v>-51.4823570979907</c:v>
                </c:pt>
                <c:pt idx="1940">
                  <c:v>-52.274393361036708</c:v>
                </c:pt>
                <c:pt idx="1941">
                  <c:v>-52.274393361036708</c:v>
                </c:pt>
                <c:pt idx="1942">
                  <c:v>-53.066429624082723</c:v>
                </c:pt>
                <c:pt idx="1943">
                  <c:v>-53.066429624082723</c:v>
                </c:pt>
                <c:pt idx="1944">
                  <c:v>-53.066429624082723</c:v>
                </c:pt>
                <c:pt idx="1945">
                  <c:v>-53.066429624082723</c:v>
                </c:pt>
                <c:pt idx="1946">
                  <c:v>-53.85846588712873</c:v>
                </c:pt>
                <c:pt idx="1947">
                  <c:v>-53.85846588712873</c:v>
                </c:pt>
                <c:pt idx="1948">
                  <c:v>-54.650502150174731</c:v>
                </c:pt>
                <c:pt idx="1949">
                  <c:v>-54.650502150174731</c:v>
                </c:pt>
                <c:pt idx="1950">
                  <c:v>-54.650502150174731</c:v>
                </c:pt>
                <c:pt idx="1951">
                  <c:v>-55.442538413220738</c:v>
                </c:pt>
                <c:pt idx="1952">
                  <c:v>-55.442538413220738</c:v>
                </c:pt>
                <c:pt idx="1953">
                  <c:v>-55.442538413220738</c:v>
                </c:pt>
                <c:pt idx="1954">
                  <c:v>-56.234574676266753</c:v>
                </c:pt>
                <c:pt idx="1955">
                  <c:v>-56.234574676266753</c:v>
                </c:pt>
                <c:pt idx="1956">
                  <c:v>-56.234574676266753</c:v>
                </c:pt>
                <c:pt idx="1957">
                  <c:v>-56.234574676266753</c:v>
                </c:pt>
                <c:pt idx="1958">
                  <c:v>-56.234574676266753</c:v>
                </c:pt>
                <c:pt idx="1959">
                  <c:v>-56.234574676266753</c:v>
                </c:pt>
                <c:pt idx="1960">
                  <c:v>-57.026610939312775</c:v>
                </c:pt>
                <c:pt idx="1961">
                  <c:v>-57.026610939312775</c:v>
                </c:pt>
                <c:pt idx="1962">
                  <c:v>-57.818647202358783</c:v>
                </c:pt>
                <c:pt idx="1963">
                  <c:v>-57.818647202358783</c:v>
                </c:pt>
                <c:pt idx="1964">
                  <c:v>-57.818647202358783</c:v>
                </c:pt>
                <c:pt idx="1965">
                  <c:v>-57.818647202358783</c:v>
                </c:pt>
                <c:pt idx="1966">
                  <c:v>-57.818647202358783</c:v>
                </c:pt>
                <c:pt idx="1967">
                  <c:v>-58.610683465404783</c:v>
                </c:pt>
                <c:pt idx="1968">
                  <c:v>-58.610683465404783</c:v>
                </c:pt>
                <c:pt idx="1969">
                  <c:v>-58.610683465404783</c:v>
                </c:pt>
                <c:pt idx="1970">
                  <c:v>-58.610683465404783</c:v>
                </c:pt>
                <c:pt idx="1971">
                  <c:v>-58.610683465404783</c:v>
                </c:pt>
                <c:pt idx="1972">
                  <c:v>-58.610683465404783</c:v>
                </c:pt>
                <c:pt idx="1973">
                  <c:v>-58.610683465404783</c:v>
                </c:pt>
                <c:pt idx="1974">
                  <c:v>-58.610683465404783</c:v>
                </c:pt>
                <c:pt idx="1975">
                  <c:v>-59.402719728450805</c:v>
                </c:pt>
                <c:pt idx="1976">
                  <c:v>-59.402719728450805</c:v>
                </c:pt>
                <c:pt idx="1977">
                  <c:v>-59.402719728450805</c:v>
                </c:pt>
                <c:pt idx="1978">
                  <c:v>-59.402719728450805</c:v>
                </c:pt>
                <c:pt idx="1979">
                  <c:v>-59.402719728450805</c:v>
                </c:pt>
                <c:pt idx="1980">
                  <c:v>-58.610683465404783</c:v>
                </c:pt>
                <c:pt idx="1981">
                  <c:v>-59.402719728450805</c:v>
                </c:pt>
                <c:pt idx="1982">
                  <c:v>-58.610683465404783</c:v>
                </c:pt>
                <c:pt idx="1983">
                  <c:v>-59.402719728450805</c:v>
                </c:pt>
                <c:pt idx="1984">
                  <c:v>-58.610683465404783</c:v>
                </c:pt>
                <c:pt idx="1985">
                  <c:v>-59.402719728450805</c:v>
                </c:pt>
                <c:pt idx="1986">
                  <c:v>-59.402719728450805</c:v>
                </c:pt>
                <c:pt idx="1987">
                  <c:v>-58.610683465404783</c:v>
                </c:pt>
                <c:pt idx="1988">
                  <c:v>-59.402719728450805</c:v>
                </c:pt>
                <c:pt idx="1989">
                  <c:v>-59.402719728450805</c:v>
                </c:pt>
                <c:pt idx="1990">
                  <c:v>-59.402719728450805</c:v>
                </c:pt>
                <c:pt idx="1991">
                  <c:v>-58.610683465404783</c:v>
                </c:pt>
                <c:pt idx="1992">
                  <c:v>-58.610683465404783</c:v>
                </c:pt>
                <c:pt idx="1993">
                  <c:v>-58.610683465404783</c:v>
                </c:pt>
                <c:pt idx="1994">
                  <c:v>-58.610683465404783</c:v>
                </c:pt>
                <c:pt idx="1995">
                  <c:v>-58.610683465404783</c:v>
                </c:pt>
                <c:pt idx="1996">
                  <c:v>-57.818647202358783</c:v>
                </c:pt>
                <c:pt idx="1997">
                  <c:v>-57.818647202358783</c:v>
                </c:pt>
                <c:pt idx="1998">
                  <c:v>-57.818647202358783</c:v>
                </c:pt>
                <c:pt idx="1999">
                  <c:v>-57.818647202358783</c:v>
                </c:pt>
                <c:pt idx="2000">
                  <c:v>-57.026610939312775</c:v>
                </c:pt>
                <c:pt idx="2001">
                  <c:v>-57.818647202358783</c:v>
                </c:pt>
                <c:pt idx="2002">
                  <c:v>-57.026610939312775</c:v>
                </c:pt>
                <c:pt idx="2003">
                  <c:v>-57.026610939312775</c:v>
                </c:pt>
                <c:pt idx="2004">
                  <c:v>-57.026610939312775</c:v>
                </c:pt>
                <c:pt idx="2005">
                  <c:v>-57.026610939312775</c:v>
                </c:pt>
                <c:pt idx="2006">
                  <c:v>-56.234574676266753</c:v>
                </c:pt>
                <c:pt idx="2007">
                  <c:v>-56.234574676266753</c:v>
                </c:pt>
                <c:pt idx="2008">
                  <c:v>-56.234574676266753</c:v>
                </c:pt>
                <c:pt idx="2009">
                  <c:v>-55.442538413220738</c:v>
                </c:pt>
                <c:pt idx="2010">
                  <c:v>-55.442538413220738</c:v>
                </c:pt>
                <c:pt idx="2011">
                  <c:v>-55.442538413220738</c:v>
                </c:pt>
                <c:pt idx="2012">
                  <c:v>-55.442538413220738</c:v>
                </c:pt>
                <c:pt idx="2013">
                  <c:v>-54.650502150174731</c:v>
                </c:pt>
                <c:pt idx="2014">
                  <c:v>-53.85846588712873</c:v>
                </c:pt>
                <c:pt idx="2015">
                  <c:v>-53.85846588712873</c:v>
                </c:pt>
                <c:pt idx="2016">
                  <c:v>-53.85846588712873</c:v>
                </c:pt>
                <c:pt idx="2017">
                  <c:v>-53.85846588712873</c:v>
                </c:pt>
                <c:pt idx="2018">
                  <c:v>-53.066429624082723</c:v>
                </c:pt>
                <c:pt idx="2019">
                  <c:v>-52.274393361036708</c:v>
                </c:pt>
                <c:pt idx="2020">
                  <c:v>-53.066429624082723</c:v>
                </c:pt>
                <c:pt idx="2021">
                  <c:v>-52.274393361036708</c:v>
                </c:pt>
                <c:pt idx="2022">
                  <c:v>-51.4823570979907</c:v>
                </c:pt>
                <c:pt idx="2023">
                  <c:v>-51.4823570979907</c:v>
                </c:pt>
                <c:pt idx="2024">
                  <c:v>-50.690320834944686</c:v>
                </c:pt>
                <c:pt idx="2025">
                  <c:v>-49.898284571898678</c:v>
                </c:pt>
                <c:pt idx="2026">
                  <c:v>-50.690320834944686</c:v>
                </c:pt>
                <c:pt idx="2027">
                  <c:v>-49.898284571898678</c:v>
                </c:pt>
                <c:pt idx="2028">
                  <c:v>-49.106248308852663</c:v>
                </c:pt>
                <c:pt idx="2029">
                  <c:v>-49.106248308852663</c:v>
                </c:pt>
                <c:pt idx="2030">
                  <c:v>-48.314212045806656</c:v>
                </c:pt>
                <c:pt idx="2031">
                  <c:v>-48.314212045806656</c:v>
                </c:pt>
                <c:pt idx="2032">
                  <c:v>-47.522175782760634</c:v>
                </c:pt>
                <c:pt idx="2033">
                  <c:v>-46.730139519714633</c:v>
                </c:pt>
                <c:pt idx="2034">
                  <c:v>-46.730139519714633</c:v>
                </c:pt>
                <c:pt idx="2035">
                  <c:v>-45.938103256668612</c:v>
                </c:pt>
                <c:pt idx="2036">
                  <c:v>-45.938103256668612</c:v>
                </c:pt>
                <c:pt idx="2037">
                  <c:v>-45.146066993622611</c:v>
                </c:pt>
                <c:pt idx="2038">
                  <c:v>-45.146066993622611</c:v>
                </c:pt>
                <c:pt idx="2039">
                  <c:v>-44.354030730576604</c:v>
                </c:pt>
                <c:pt idx="2040">
                  <c:v>-43.561994467530589</c:v>
                </c:pt>
                <c:pt idx="2041">
                  <c:v>-43.561994467530589</c:v>
                </c:pt>
                <c:pt idx="2042">
                  <c:v>-43.561994467530589</c:v>
                </c:pt>
                <c:pt idx="2043">
                  <c:v>-41.977921941438566</c:v>
                </c:pt>
                <c:pt idx="2044">
                  <c:v>-41.977921941438566</c:v>
                </c:pt>
                <c:pt idx="2045">
                  <c:v>-40.393849415346544</c:v>
                </c:pt>
                <c:pt idx="2046">
                  <c:v>-40.393849415346544</c:v>
                </c:pt>
                <c:pt idx="2047">
                  <c:v>-39.601813152300537</c:v>
                </c:pt>
                <c:pt idx="2048">
                  <c:v>-38.809776889254522</c:v>
                </c:pt>
                <c:pt idx="2049">
                  <c:v>-38.809776889254522</c:v>
                </c:pt>
                <c:pt idx="2050">
                  <c:v>-38.017740626208514</c:v>
                </c:pt>
                <c:pt idx="2051">
                  <c:v>-37.2257043631625</c:v>
                </c:pt>
                <c:pt idx="2052">
                  <c:v>-37.2257043631625</c:v>
                </c:pt>
                <c:pt idx="2053">
                  <c:v>-35.641631837070484</c:v>
                </c:pt>
                <c:pt idx="2054">
                  <c:v>-35.641631837070484</c:v>
                </c:pt>
                <c:pt idx="2055">
                  <c:v>-35.641631837070484</c:v>
                </c:pt>
                <c:pt idx="2056">
                  <c:v>-34.057559310978462</c:v>
                </c:pt>
                <c:pt idx="2057">
                  <c:v>-34.057559310978462</c:v>
                </c:pt>
                <c:pt idx="2058">
                  <c:v>-33.265523047932447</c:v>
                </c:pt>
                <c:pt idx="2059">
                  <c:v>-32.47348678488644</c:v>
                </c:pt>
                <c:pt idx="2060">
                  <c:v>-31.681450521840432</c:v>
                </c:pt>
                <c:pt idx="2061">
                  <c:v>-31.681450521840432</c:v>
                </c:pt>
                <c:pt idx="2062">
                  <c:v>-30.889414258794414</c:v>
                </c:pt>
                <c:pt idx="2063">
                  <c:v>-30.09737799574841</c:v>
                </c:pt>
                <c:pt idx="2064">
                  <c:v>-29.305341732702392</c:v>
                </c:pt>
                <c:pt idx="2065">
                  <c:v>-28.513305469656387</c:v>
                </c:pt>
                <c:pt idx="2066">
                  <c:v>-28.513305469656387</c:v>
                </c:pt>
                <c:pt idx="2067">
                  <c:v>-26.929232943564365</c:v>
                </c:pt>
                <c:pt idx="2068">
                  <c:v>-26.929232943564365</c:v>
                </c:pt>
                <c:pt idx="2069">
                  <c:v>-25.345160417472343</c:v>
                </c:pt>
                <c:pt idx="2070">
                  <c:v>-25.345160417472343</c:v>
                </c:pt>
                <c:pt idx="2071">
                  <c:v>-24.553124154426332</c:v>
                </c:pt>
                <c:pt idx="2072">
                  <c:v>-23.761087891380317</c:v>
                </c:pt>
                <c:pt idx="2073">
                  <c:v>-22.969051628334306</c:v>
                </c:pt>
                <c:pt idx="2074">
                  <c:v>-22.969051628334306</c:v>
                </c:pt>
                <c:pt idx="2075">
                  <c:v>-21.384979102242291</c:v>
                </c:pt>
                <c:pt idx="2076">
                  <c:v>-21.384979102242291</c:v>
                </c:pt>
                <c:pt idx="2077">
                  <c:v>-20.592942839196279</c:v>
                </c:pt>
                <c:pt idx="2078">
                  <c:v>-19.800906576150268</c:v>
                </c:pt>
                <c:pt idx="2079">
                  <c:v>-19.008870313104257</c:v>
                </c:pt>
                <c:pt idx="2080">
                  <c:v>-18.216834050058246</c:v>
                </c:pt>
                <c:pt idx="2081">
                  <c:v>-18.216834050058246</c:v>
                </c:pt>
                <c:pt idx="2082">
                  <c:v>-17.424797787012235</c:v>
                </c:pt>
                <c:pt idx="2083">
                  <c:v>-16.632761523966224</c:v>
                </c:pt>
                <c:pt idx="2084">
                  <c:v>-15.840725260920216</c:v>
                </c:pt>
                <c:pt idx="2085">
                  <c:v>-15.048688997874205</c:v>
                </c:pt>
                <c:pt idx="2086">
                  <c:v>-15.048688997874205</c:v>
                </c:pt>
                <c:pt idx="2087">
                  <c:v>-13.464616471782183</c:v>
                </c:pt>
                <c:pt idx="2088">
                  <c:v>-13.464616471782183</c:v>
                </c:pt>
                <c:pt idx="2089">
                  <c:v>-12.672580208736171</c:v>
                </c:pt>
                <c:pt idx="2090">
                  <c:v>-12.672580208736171</c:v>
                </c:pt>
                <c:pt idx="2091">
                  <c:v>-11.880543945690158</c:v>
                </c:pt>
                <c:pt idx="2092">
                  <c:v>-11.088507682644151</c:v>
                </c:pt>
                <c:pt idx="2093">
                  <c:v>-10.29647141959814</c:v>
                </c:pt>
                <c:pt idx="2094">
                  <c:v>-9.5044351565521286</c:v>
                </c:pt>
                <c:pt idx="2095">
                  <c:v>-8.7123988935061174</c:v>
                </c:pt>
                <c:pt idx="2096">
                  <c:v>-7.920362630460108</c:v>
                </c:pt>
                <c:pt idx="2097">
                  <c:v>-7.920362630460108</c:v>
                </c:pt>
                <c:pt idx="2098">
                  <c:v>-7.1283263674140969</c:v>
                </c:pt>
                <c:pt idx="2099">
                  <c:v>-7.1283263674140969</c:v>
                </c:pt>
                <c:pt idx="2100">
                  <c:v>-6.3362901043680857</c:v>
                </c:pt>
                <c:pt idx="2101">
                  <c:v>-5.5442538413220754</c:v>
                </c:pt>
                <c:pt idx="2102">
                  <c:v>-5.5442538413220754</c:v>
                </c:pt>
                <c:pt idx="2103">
                  <c:v>-4.7522175782760643</c:v>
                </c:pt>
                <c:pt idx="2104">
                  <c:v>-4.7522175782760643</c:v>
                </c:pt>
                <c:pt idx="2105">
                  <c:v>-3.960181315230054</c:v>
                </c:pt>
                <c:pt idx="2106">
                  <c:v>-3.960181315230054</c:v>
                </c:pt>
                <c:pt idx="2107">
                  <c:v>-3.1681450521840429</c:v>
                </c:pt>
                <c:pt idx="2108">
                  <c:v>-2.3761087891380321</c:v>
                </c:pt>
                <c:pt idx="2109">
                  <c:v>-2.3761087891380321</c:v>
                </c:pt>
                <c:pt idx="2110">
                  <c:v>-2.3761087891380321</c:v>
                </c:pt>
                <c:pt idx="2111">
                  <c:v>-1.5840725260920214</c:v>
                </c:pt>
                <c:pt idx="2112">
                  <c:v>-0.79203626304601071</c:v>
                </c:pt>
                <c:pt idx="2113">
                  <c:v>-0.79203626304601071</c:v>
                </c:pt>
                <c:pt idx="2114">
                  <c:v>0</c:v>
                </c:pt>
                <c:pt idx="2115">
                  <c:v>0.79203626304601071</c:v>
                </c:pt>
                <c:pt idx="2116">
                  <c:v>0.79203626304601071</c:v>
                </c:pt>
                <c:pt idx="2117">
                  <c:v>1.5840725260920214</c:v>
                </c:pt>
                <c:pt idx="2118">
                  <c:v>1.5840725260920214</c:v>
                </c:pt>
                <c:pt idx="2119">
                  <c:v>1.5840725260920214</c:v>
                </c:pt>
                <c:pt idx="2120">
                  <c:v>2.3761087891380321</c:v>
                </c:pt>
                <c:pt idx="2121">
                  <c:v>2.3761087891380321</c:v>
                </c:pt>
                <c:pt idx="2122">
                  <c:v>2.3761087891380321</c:v>
                </c:pt>
                <c:pt idx="2123">
                  <c:v>3.1681450521840429</c:v>
                </c:pt>
                <c:pt idx="2124">
                  <c:v>3.1681450521840429</c:v>
                </c:pt>
                <c:pt idx="2125">
                  <c:v>3.1681450521840429</c:v>
                </c:pt>
                <c:pt idx="2126">
                  <c:v>3.1681450521840429</c:v>
                </c:pt>
                <c:pt idx="2127">
                  <c:v>3.1681450521840429</c:v>
                </c:pt>
                <c:pt idx="2128">
                  <c:v>3.960181315230054</c:v>
                </c:pt>
                <c:pt idx="2129">
                  <c:v>3.1681450521840429</c:v>
                </c:pt>
                <c:pt idx="2130">
                  <c:v>3.1681450521840429</c:v>
                </c:pt>
                <c:pt idx="2131">
                  <c:v>3.1681450521840429</c:v>
                </c:pt>
                <c:pt idx="2132">
                  <c:v>3.1681450521840429</c:v>
                </c:pt>
                <c:pt idx="2133">
                  <c:v>3.960181315230054</c:v>
                </c:pt>
                <c:pt idx="2134">
                  <c:v>3.960181315230054</c:v>
                </c:pt>
                <c:pt idx="2135">
                  <c:v>3.960181315230054</c:v>
                </c:pt>
                <c:pt idx="2136">
                  <c:v>3.960181315230054</c:v>
                </c:pt>
                <c:pt idx="2137">
                  <c:v>3.960181315230054</c:v>
                </c:pt>
                <c:pt idx="2138">
                  <c:v>3.960181315230054</c:v>
                </c:pt>
                <c:pt idx="2139">
                  <c:v>4.7522175782760643</c:v>
                </c:pt>
                <c:pt idx="2140">
                  <c:v>4.7522175782760643</c:v>
                </c:pt>
                <c:pt idx="2141">
                  <c:v>4.7522175782760643</c:v>
                </c:pt>
                <c:pt idx="2142">
                  <c:v>4.7522175782760643</c:v>
                </c:pt>
                <c:pt idx="2143">
                  <c:v>4.7522175782760643</c:v>
                </c:pt>
                <c:pt idx="2144">
                  <c:v>5.5442538413220754</c:v>
                </c:pt>
                <c:pt idx="2145">
                  <c:v>5.5442538413220754</c:v>
                </c:pt>
                <c:pt idx="2146">
                  <c:v>5.5442538413220754</c:v>
                </c:pt>
                <c:pt idx="2147">
                  <c:v>7.1283263674140969</c:v>
                </c:pt>
                <c:pt idx="2148">
                  <c:v>6.3362901043680857</c:v>
                </c:pt>
                <c:pt idx="2149">
                  <c:v>7.920362630460108</c:v>
                </c:pt>
                <c:pt idx="2150">
                  <c:v>11.088507682644151</c:v>
                </c:pt>
                <c:pt idx="2151">
                  <c:v>16.632761523966224</c:v>
                </c:pt>
                <c:pt idx="2152">
                  <c:v>38.809776889254522</c:v>
                </c:pt>
                <c:pt idx="2153">
                  <c:v>49.106248308852663</c:v>
                </c:pt>
                <c:pt idx="2154">
                  <c:v>49.106248308852663</c:v>
                </c:pt>
                <c:pt idx="2155">
                  <c:v>49.898284571898678</c:v>
                </c:pt>
                <c:pt idx="2156">
                  <c:v>50.690320834944686</c:v>
                </c:pt>
                <c:pt idx="2157">
                  <c:v>50.690320834944686</c:v>
                </c:pt>
                <c:pt idx="2158">
                  <c:v>50.690320834944686</c:v>
                </c:pt>
                <c:pt idx="2159">
                  <c:v>51.4823570979907</c:v>
                </c:pt>
                <c:pt idx="2160">
                  <c:v>51.4823570979907</c:v>
                </c:pt>
                <c:pt idx="2161">
                  <c:v>52.274393361036708</c:v>
                </c:pt>
                <c:pt idx="2162">
                  <c:v>52.274393361036708</c:v>
                </c:pt>
                <c:pt idx="2163">
                  <c:v>53.066429624082723</c:v>
                </c:pt>
                <c:pt idx="2164">
                  <c:v>53.066429624082723</c:v>
                </c:pt>
                <c:pt idx="2165">
                  <c:v>53.85846588712873</c:v>
                </c:pt>
                <c:pt idx="2166">
                  <c:v>53.85846588712873</c:v>
                </c:pt>
                <c:pt idx="2167">
                  <c:v>53.85846588712873</c:v>
                </c:pt>
                <c:pt idx="2168">
                  <c:v>53.85846588712873</c:v>
                </c:pt>
                <c:pt idx="2169">
                  <c:v>54.650502150174731</c:v>
                </c:pt>
                <c:pt idx="2170">
                  <c:v>54.650502150174731</c:v>
                </c:pt>
                <c:pt idx="2171">
                  <c:v>54.650502150174731</c:v>
                </c:pt>
                <c:pt idx="2172">
                  <c:v>55.442538413220738</c:v>
                </c:pt>
                <c:pt idx="2173">
                  <c:v>55.442538413220738</c:v>
                </c:pt>
                <c:pt idx="2174">
                  <c:v>56.234574676266753</c:v>
                </c:pt>
                <c:pt idx="2175">
                  <c:v>55.442538413220738</c:v>
                </c:pt>
                <c:pt idx="2176">
                  <c:v>56.234574676266753</c:v>
                </c:pt>
                <c:pt idx="2177">
                  <c:v>56.234574676266753</c:v>
                </c:pt>
                <c:pt idx="2178">
                  <c:v>56.234574676266753</c:v>
                </c:pt>
                <c:pt idx="2179">
                  <c:v>57.026610939312775</c:v>
                </c:pt>
                <c:pt idx="2180">
                  <c:v>57.026610939312775</c:v>
                </c:pt>
                <c:pt idx="2181">
                  <c:v>57.026610939312775</c:v>
                </c:pt>
                <c:pt idx="2182">
                  <c:v>57.026610939312775</c:v>
                </c:pt>
                <c:pt idx="2183">
                  <c:v>57.818647202358783</c:v>
                </c:pt>
                <c:pt idx="2184">
                  <c:v>57.818647202358783</c:v>
                </c:pt>
                <c:pt idx="2185">
                  <c:v>57.818647202358783</c:v>
                </c:pt>
                <c:pt idx="2186">
                  <c:v>57.818647202358783</c:v>
                </c:pt>
                <c:pt idx="2187">
                  <c:v>57.818647202358783</c:v>
                </c:pt>
                <c:pt idx="2188">
                  <c:v>57.818647202358783</c:v>
                </c:pt>
                <c:pt idx="2189">
                  <c:v>58.610683465404783</c:v>
                </c:pt>
                <c:pt idx="2190">
                  <c:v>57.818647202358783</c:v>
                </c:pt>
                <c:pt idx="2191">
                  <c:v>58.610683465404783</c:v>
                </c:pt>
                <c:pt idx="2192">
                  <c:v>58.610683465404783</c:v>
                </c:pt>
                <c:pt idx="2193">
                  <c:v>58.610683465404783</c:v>
                </c:pt>
                <c:pt idx="2194">
                  <c:v>59.402719728450805</c:v>
                </c:pt>
                <c:pt idx="2195">
                  <c:v>58.610683465404783</c:v>
                </c:pt>
                <c:pt idx="2196">
                  <c:v>59.402719728450805</c:v>
                </c:pt>
                <c:pt idx="2197">
                  <c:v>58.610683465404783</c:v>
                </c:pt>
                <c:pt idx="2198">
                  <c:v>59.402719728450805</c:v>
                </c:pt>
                <c:pt idx="2199">
                  <c:v>59.402719728450805</c:v>
                </c:pt>
                <c:pt idx="2200">
                  <c:v>59.402719728450805</c:v>
                </c:pt>
                <c:pt idx="2201">
                  <c:v>59.402719728450805</c:v>
                </c:pt>
                <c:pt idx="2202">
                  <c:v>58.610683465404783</c:v>
                </c:pt>
                <c:pt idx="2203">
                  <c:v>59.402719728450805</c:v>
                </c:pt>
                <c:pt idx="2204">
                  <c:v>59.402719728450805</c:v>
                </c:pt>
                <c:pt idx="2205">
                  <c:v>59.402719728450805</c:v>
                </c:pt>
                <c:pt idx="2206">
                  <c:v>59.402719728450805</c:v>
                </c:pt>
                <c:pt idx="2207">
                  <c:v>59.402719728450805</c:v>
                </c:pt>
                <c:pt idx="2208">
                  <c:v>58.610683465404783</c:v>
                </c:pt>
                <c:pt idx="2209">
                  <c:v>58.610683465404783</c:v>
                </c:pt>
                <c:pt idx="2210">
                  <c:v>59.402719728450805</c:v>
                </c:pt>
                <c:pt idx="2211">
                  <c:v>59.402719728450805</c:v>
                </c:pt>
                <c:pt idx="2212">
                  <c:v>59.402719728450805</c:v>
                </c:pt>
                <c:pt idx="2213">
                  <c:v>58.610683465404783</c:v>
                </c:pt>
                <c:pt idx="2214">
                  <c:v>58.610683465404783</c:v>
                </c:pt>
                <c:pt idx="2215">
                  <c:v>58.610683465404783</c:v>
                </c:pt>
                <c:pt idx="2216">
                  <c:v>58.610683465404783</c:v>
                </c:pt>
                <c:pt idx="2217">
                  <c:v>58.610683465404783</c:v>
                </c:pt>
                <c:pt idx="2218">
                  <c:v>58.610683465404783</c:v>
                </c:pt>
                <c:pt idx="2219">
                  <c:v>58.610683465404783</c:v>
                </c:pt>
                <c:pt idx="2220">
                  <c:v>57.818647202358783</c:v>
                </c:pt>
                <c:pt idx="2221">
                  <c:v>57.818647202358783</c:v>
                </c:pt>
                <c:pt idx="2222">
                  <c:v>57.818647202358783</c:v>
                </c:pt>
                <c:pt idx="2223">
                  <c:v>57.026610939312775</c:v>
                </c:pt>
                <c:pt idx="2224">
                  <c:v>57.026610939312775</c:v>
                </c:pt>
                <c:pt idx="2225">
                  <c:v>57.026610939312775</c:v>
                </c:pt>
                <c:pt idx="2226">
                  <c:v>57.026610939312775</c:v>
                </c:pt>
                <c:pt idx="2227">
                  <c:v>57.026610939312775</c:v>
                </c:pt>
                <c:pt idx="2228">
                  <c:v>56.234574676266753</c:v>
                </c:pt>
                <c:pt idx="2229">
                  <c:v>56.234574676266753</c:v>
                </c:pt>
                <c:pt idx="2230">
                  <c:v>55.442538413220738</c:v>
                </c:pt>
                <c:pt idx="2231">
                  <c:v>55.442538413220738</c:v>
                </c:pt>
                <c:pt idx="2232">
                  <c:v>55.442538413220738</c:v>
                </c:pt>
                <c:pt idx="2233">
                  <c:v>55.442538413220738</c:v>
                </c:pt>
                <c:pt idx="2234">
                  <c:v>54.650502150174731</c:v>
                </c:pt>
                <c:pt idx="2235">
                  <c:v>54.650502150174731</c:v>
                </c:pt>
                <c:pt idx="2236">
                  <c:v>54.650502150174731</c:v>
                </c:pt>
                <c:pt idx="2237">
                  <c:v>53.85846588712873</c:v>
                </c:pt>
                <c:pt idx="2238">
                  <c:v>53.85846588712873</c:v>
                </c:pt>
                <c:pt idx="2239">
                  <c:v>53.85846588712873</c:v>
                </c:pt>
                <c:pt idx="2240">
                  <c:v>53.066429624082723</c:v>
                </c:pt>
                <c:pt idx="2241">
                  <c:v>52.274393361036708</c:v>
                </c:pt>
                <c:pt idx="2242">
                  <c:v>52.274393361036708</c:v>
                </c:pt>
                <c:pt idx="2243">
                  <c:v>52.274393361036708</c:v>
                </c:pt>
                <c:pt idx="2244">
                  <c:v>51.4823570979907</c:v>
                </c:pt>
                <c:pt idx="2245">
                  <c:v>51.4823570979907</c:v>
                </c:pt>
                <c:pt idx="2246">
                  <c:v>50.690320834944686</c:v>
                </c:pt>
                <c:pt idx="2247">
                  <c:v>49.898284571898678</c:v>
                </c:pt>
                <c:pt idx="2248">
                  <c:v>49.898284571898678</c:v>
                </c:pt>
                <c:pt idx="2249">
                  <c:v>49.106248308852663</c:v>
                </c:pt>
                <c:pt idx="2250">
                  <c:v>49.106248308852663</c:v>
                </c:pt>
                <c:pt idx="2251">
                  <c:v>49.106248308852663</c:v>
                </c:pt>
                <c:pt idx="2252">
                  <c:v>48.314212045806656</c:v>
                </c:pt>
                <c:pt idx="2253">
                  <c:v>47.522175782760634</c:v>
                </c:pt>
                <c:pt idx="2254">
                  <c:v>47.522175782760634</c:v>
                </c:pt>
                <c:pt idx="2255">
                  <c:v>47.522175782760634</c:v>
                </c:pt>
                <c:pt idx="2256">
                  <c:v>46.730139519714633</c:v>
                </c:pt>
                <c:pt idx="2257">
                  <c:v>45.938103256668612</c:v>
                </c:pt>
                <c:pt idx="2258">
                  <c:v>45.146066993622611</c:v>
                </c:pt>
                <c:pt idx="2259">
                  <c:v>45.146066993622611</c:v>
                </c:pt>
                <c:pt idx="2260">
                  <c:v>45.146066993622611</c:v>
                </c:pt>
                <c:pt idx="2261">
                  <c:v>44.354030730576604</c:v>
                </c:pt>
                <c:pt idx="2262">
                  <c:v>43.561994467530589</c:v>
                </c:pt>
                <c:pt idx="2263">
                  <c:v>42.769958204484581</c:v>
                </c:pt>
                <c:pt idx="2264">
                  <c:v>42.769958204484581</c:v>
                </c:pt>
                <c:pt idx="2265">
                  <c:v>41.977921941438566</c:v>
                </c:pt>
                <c:pt idx="2266">
                  <c:v>41.185885678392559</c:v>
                </c:pt>
                <c:pt idx="2267">
                  <c:v>40.393849415346544</c:v>
                </c:pt>
                <c:pt idx="2268">
                  <c:v>39.601813152300537</c:v>
                </c:pt>
                <c:pt idx="2269">
                  <c:v>39.601813152300537</c:v>
                </c:pt>
                <c:pt idx="2270">
                  <c:v>38.809776889254522</c:v>
                </c:pt>
                <c:pt idx="2271">
                  <c:v>38.017740626208514</c:v>
                </c:pt>
                <c:pt idx="2272">
                  <c:v>38.017740626208514</c:v>
                </c:pt>
                <c:pt idx="2273">
                  <c:v>37.2257043631625</c:v>
                </c:pt>
                <c:pt idx="2274">
                  <c:v>36.433668100116492</c:v>
                </c:pt>
                <c:pt idx="2275">
                  <c:v>35.641631837070484</c:v>
                </c:pt>
                <c:pt idx="2276">
                  <c:v>34.84959557402447</c:v>
                </c:pt>
                <c:pt idx="2277">
                  <c:v>34.84959557402447</c:v>
                </c:pt>
                <c:pt idx="2278">
                  <c:v>34.84959557402447</c:v>
                </c:pt>
                <c:pt idx="2279">
                  <c:v>33.265523047932447</c:v>
                </c:pt>
                <c:pt idx="2280">
                  <c:v>33.265523047932447</c:v>
                </c:pt>
                <c:pt idx="2281">
                  <c:v>32.47348678488644</c:v>
                </c:pt>
                <c:pt idx="2282">
                  <c:v>31.681450521840432</c:v>
                </c:pt>
                <c:pt idx="2283">
                  <c:v>31.681450521840432</c:v>
                </c:pt>
                <c:pt idx="2284">
                  <c:v>30.889414258794414</c:v>
                </c:pt>
                <c:pt idx="2285">
                  <c:v>29.305341732702392</c:v>
                </c:pt>
                <c:pt idx="2286">
                  <c:v>29.305341732702392</c:v>
                </c:pt>
                <c:pt idx="2287">
                  <c:v>28.513305469656387</c:v>
                </c:pt>
                <c:pt idx="2288">
                  <c:v>27.721269206610369</c:v>
                </c:pt>
                <c:pt idx="2289">
                  <c:v>26.929232943564365</c:v>
                </c:pt>
                <c:pt idx="2290">
                  <c:v>26.137196680518354</c:v>
                </c:pt>
                <c:pt idx="2291">
                  <c:v>26.137196680518354</c:v>
                </c:pt>
                <c:pt idx="2292">
                  <c:v>24.553124154426332</c:v>
                </c:pt>
                <c:pt idx="2293">
                  <c:v>24.553124154426332</c:v>
                </c:pt>
                <c:pt idx="2294">
                  <c:v>22.969051628334306</c:v>
                </c:pt>
                <c:pt idx="2295">
                  <c:v>22.969051628334306</c:v>
                </c:pt>
                <c:pt idx="2296">
                  <c:v>22.177015365288302</c:v>
                </c:pt>
                <c:pt idx="2297">
                  <c:v>21.384979102242291</c:v>
                </c:pt>
                <c:pt idx="2298">
                  <c:v>20.592942839196279</c:v>
                </c:pt>
                <c:pt idx="2299">
                  <c:v>20.592942839196279</c:v>
                </c:pt>
                <c:pt idx="2300">
                  <c:v>19.008870313104257</c:v>
                </c:pt>
                <c:pt idx="2301">
                  <c:v>19.008870313104257</c:v>
                </c:pt>
                <c:pt idx="2302">
                  <c:v>18.216834050058246</c:v>
                </c:pt>
                <c:pt idx="2303">
                  <c:v>17.424797787012235</c:v>
                </c:pt>
                <c:pt idx="2304">
                  <c:v>16.632761523966224</c:v>
                </c:pt>
                <c:pt idx="2305">
                  <c:v>15.840725260920216</c:v>
                </c:pt>
                <c:pt idx="2306">
                  <c:v>15.840725260920216</c:v>
                </c:pt>
                <c:pt idx="2307">
                  <c:v>15.048688997874205</c:v>
                </c:pt>
                <c:pt idx="2308">
                  <c:v>14.256652734828194</c:v>
                </c:pt>
                <c:pt idx="2309">
                  <c:v>13.464616471782183</c:v>
                </c:pt>
                <c:pt idx="2310">
                  <c:v>13.464616471782183</c:v>
                </c:pt>
                <c:pt idx="2311">
                  <c:v>11.880543945690158</c:v>
                </c:pt>
                <c:pt idx="2312">
                  <c:v>11.880543945690158</c:v>
                </c:pt>
                <c:pt idx="2313">
                  <c:v>11.088507682644151</c:v>
                </c:pt>
                <c:pt idx="2314">
                  <c:v>10.29647141959814</c:v>
                </c:pt>
                <c:pt idx="2315">
                  <c:v>10.29647141959814</c:v>
                </c:pt>
                <c:pt idx="2316">
                  <c:v>9.5044351565521286</c:v>
                </c:pt>
                <c:pt idx="2317">
                  <c:v>9.5044351565521286</c:v>
                </c:pt>
                <c:pt idx="2318">
                  <c:v>7.920362630460108</c:v>
                </c:pt>
                <c:pt idx="2319">
                  <c:v>7.920362630460108</c:v>
                </c:pt>
                <c:pt idx="2320">
                  <c:v>7.920362630460108</c:v>
                </c:pt>
                <c:pt idx="2321">
                  <c:v>7.1283263674140969</c:v>
                </c:pt>
                <c:pt idx="2322">
                  <c:v>6.3362901043680857</c:v>
                </c:pt>
                <c:pt idx="2323">
                  <c:v>5.5442538413220754</c:v>
                </c:pt>
                <c:pt idx="2324">
                  <c:v>5.5442538413220754</c:v>
                </c:pt>
                <c:pt idx="2325">
                  <c:v>4.7522175782760643</c:v>
                </c:pt>
                <c:pt idx="2326">
                  <c:v>4.7522175782760643</c:v>
                </c:pt>
                <c:pt idx="2327">
                  <c:v>3.960181315230054</c:v>
                </c:pt>
                <c:pt idx="2328">
                  <c:v>3.960181315230054</c:v>
                </c:pt>
                <c:pt idx="2329">
                  <c:v>3.1681450521840429</c:v>
                </c:pt>
                <c:pt idx="2330">
                  <c:v>2.3761087891380321</c:v>
                </c:pt>
                <c:pt idx="2331">
                  <c:v>1.5840725260920214</c:v>
                </c:pt>
                <c:pt idx="2332">
                  <c:v>2.3761087891380321</c:v>
                </c:pt>
                <c:pt idx="2333">
                  <c:v>2.3761087891380321</c:v>
                </c:pt>
                <c:pt idx="2334">
                  <c:v>0.79203626304601071</c:v>
                </c:pt>
                <c:pt idx="2335">
                  <c:v>0</c:v>
                </c:pt>
                <c:pt idx="2336">
                  <c:v>0.79203626304601071</c:v>
                </c:pt>
                <c:pt idx="2337">
                  <c:v>0</c:v>
                </c:pt>
                <c:pt idx="2338">
                  <c:v>-0.79203626304601071</c:v>
                </c:pt>
                <c:pt idx="2339">
                  <c:v>-0.79203626304601071</c:v>
                </c:pt>
                <c:pt idx="2340">
                  <c:v>-0.79203626304601071</c:v>
                </c:pt>
                <c:pt idx="2341">
                  <c:v>-1.5840725260920214</c:v>
                </c:pt>
                <c:pt idx="2342">
                  <c:v>-1.5840725260920214</c:v>
                </c:pt>
                <c:pt idx="2343">
                  <c:v>-2.3761087891380321</c:v>
                </c:pt>
                <c:pt idx="2344">
                  <c:v>-2.3761087891380321</c:v>
                </c:pt>
                <c:pt idx="2345">
                  <c:v>-2.3761087891380321</c:v>
                </c:pt>
                <c:pt idx="2346">
                  <c:v>-3.960181315230054</c:v>
                </c:pt>
                <c:pt idx="2347">
                  <c:v>-2.3761087891380321</c:v>
                </c:pt>
                <c:pt idx="2348">
                  <c:v>-3.1681450521840429</c:v>
                </c:pt>
                <c:pt idx="2349">
                  <c:v>-2.3761087891380321</c:v>
                </c:pt>
                <c:pt idx="2350">
                  <c:v>-3.1681450521840429</c:v>
                </c:pt>
                <c:pt idx="2351">
                  <c:v>-3.1681450521840429</c:v>
                </c:pt>
                <c:pt idx="2352">
                  <c:v>-3.1681450521840429</c:v>
                </c:pt>
                <c:pt idx="2353">
                  <c:v>-3.1681450521840429</c:v>
                </c:pt>
                <c:pt idx="2354">
                  <c:v>-3.1681450521840429</c:v>
                </c:pt>
                <c:pt idx="2355">
                  <c:v>-3.1681450521840429</c:v>
                </c:pt>
                <c:pt idx="2356">
                  <c:v>-3.1681450521840429</c:v>
                </c:pt>
                <c:pt idx="2357">
                  <c:v>-3.1681450521840429</c:v>
                </c:pt>
                <c:pt idx="2358">
                  <c:v>-3.960181315230054</c:v>
                </c:pt>
                <c:pt idx="2359">
                  <c:v>-3.1681450521840429</c:v>
                </c:pt>
                <c:pt idx="2360">
                  <c:v>-3.960181315230054</c:v>
                </c:pt>
                <c:pt idx="2361">
                  <c:v>-3.960181315230054</c:v>
                </c:pt>
                <c:pt idx="2362">
                  <c:v>-3.960181315230054</c:v>
                </c:pt>
                <c:pt idx="2363">
                  <c:v>-3.960181315230054</c:v>
                </c:pt>
                <c:pt idx="2364">
                  <c:v>-3.960181315230054</c:v>
                </c:pt>
                <c:pt idx="2365">
                  <c:v>-4.7522175782760643</c:v>
                </c:pt>
                <c:pt idx="2366">
                  <c:v>-5.5442538413220754</c:v>
                </c:pt>
                <c:pt idx="2367">
                  <c:v>-5.5442538413220754</c:v>
                </c:pt>
                <c:pt idx="2368">
                  <c:v>-6.3362901043680857</c:v>
                </c:pt>
                <c:pt idx="2369">
                  <c:v>-6.3362901043680857</c:v>
                </c:pt>
                <c:pt idx="2370">
                  <c:v>-7.920362630460108</c:v>
                </c:pt>
                <c:pt idx="2371">
                  <c:v>-10.29647141959814</c:v>
                </c:pt>
                <c:pt idx="2372">
                  <c:v>-15.048688997874205</c:v>
                </c:pt>
                <c:pt idx="2373">
                  <c:v>-31.681450521840432</c:v>
                </c:pt>
                <c:pt idx="2374">
                  <c:v>-49.898284571898678</c:v>
                </c:pt>
                <c:pt idx="2375">
                  <c:v>-49.898284571898678</c:v>
                </c:pt>
                <c:pt idx="2376">
                  <c:v>-49.898284571898678</c:v>
                </c:pt>
                <c:pt idx="2377">
                  <c:v>-50.690320834944686</c:v>
                </c:pt>
                <c:pt idx="2378">
                  <c:v>-50.690320834944686</c:v>
                </c:pt>
                <c:pt idx="2379">
                  <c:v>-50.690320834944686</c:v>
                </c:pt>
                <c:pt idx="2380">
                  <c:v>-51.4823570979907</c:v>
                </c:pt>
                <c:pt idx="2381">
                  <c:v>-51.4823570979907</c:v>
                </c:pt>
                <c:pt idx="2382">
                  <c:v>-52.274393361036708</c:v>
                </c:pt>
                <c:pt idx="2383">
                  <c:v>-52.274393361036708</c:v>
                </c:pt>
                <c:pt idx="2384">
                  <c:v>-53.066429624082723</c:v>
                </c:pt>
                <c:pt idx="2385">
                  <c:v>-53.066429624082723</c:v>
                </c:pt>
                <c:pt idx="2386">
                  <c:v>-53.066429624082723</c:v>
                </c:pt>
                <c:pt idx="2387">
                  <c:v>-53.066429624082723</c:v>
                </c:pt>
                <c:pt idx="2388">
                  <c:v>-53.85846588712873</c:v>
                </c:pt>
                <c:pt idx="2389">
                  <c:v>-53.85846588712873</c:v>
                </c:pt>
                <c:pt idx="2390">
                  <c:v>-54.650502150174731</c:v>
                </c:pt>
                <c:pt idx="2391">
                  <c:v>-54.650502150174731</c:v>
                </c:pt>
                <c:pt idx="2392">
                  <c:v>-54.650502150174731</c:v>
                </c:pt>
                <c:pt idx="2393">
                  <c:v>-54.650502150174731</c:v>
                </c:pt>
                <c:pt idx="2394">
                  <c:v>-55.442538413220738</c:v>
                </c:pt>
                <c:pt idx="2395">
                  <c:v>-56.234574676266753</c:v>
                </c:pt>
                <c:pt idx="2396">
                  <c:v>-55.442538413220738</c:v>
                </c:pt>
                <c:pt idx="2397">
                  <c:v>-56.234574676266753</c:v>
                </c:pt>
                <c:pt idx="2398">
                  <c:v>-56.234574676266753</c:v>
                </c:pt>
                <c:pt idx="2399">
                  <c:v>-56.234574676266753</c:v>
                </c:pt>
                <c:pt idx="2400">
                  <c:v>-57.026610939312775</c:v>
                </c:pt>
                <c:pt idx="2401">
                  <c:v>-57.026610939312775</c:v>
                </c:pt>
                <c:pt idx="2402">
                  <c:v>-57.026610939312775</c:v>
                </c:pt>
                <c:pt idx="2403">
                  <c:v>-57.818647202358783</c:v>
                </c:pt>
                <c:pt idx="2404">
                  <c:v>-57.818647202358783</c:v>
                </c:pt>
                <c:pt idx="2405">
                  <c:v>-57.818647202358783</c:v>
                </c:pt>
                <c:pt idx="2406">
                  <c:v>-57.818647202358783</c:v>
                </c:pt>
                <c:pt idx="2407">
                  <c:v>-57.818647202358783</c:v>
                </c:pt>
                <c:pt idx="2408">
                  <c:v>-57.818647202358783</c:v>
                </c:pt>
                <c:pt idx="2409">
                  <c:v>-57.818647202358783</c:v>
                </c:pt>
                <c:pt idx="2410">
                  <c:v>-57.818647202358783</c:v>
                </c:pt>
                <c:pt idx="2411">
                  <c:v>-58.610683465404783</c:v>
                </c:pt>
                <c:pt idx="2412">
                  <c:v>-58.610683465404783</c:v>
                </c:pt>
                <c:pt idx="2413">
                  <c:v>-58.610683465404783</c:v>
                </c:pt>
                <c:pt idx="2414">
                  <c:v>-58.610683465404783</c:v>
                </c:pt>
                <c:pt idx="2415">
                  <c:v>-58.610683465404783</c:v>
                </c:pt>
                <c:pt idx="2416">
                  <c:v>-58.610683465404783</c:v>
                </c:pt>
                <c:pt idx="2417">
                  <c:v>-59.402719728450805</c:v>
                </c:pt>
                <c:pt idx="2418">
                  <c:v>-58.610683465404783</c:v>
                </c:pt>
                <c:pt idx="2419">
                  <c:v>-59.402719728450805</c:v>
                </c:pt>
                <c:pt idx="2420">
                  <c:v>-59.402719728450805</c:v>
                </c:pt>
                <c:pt idx="2421">
                  <c:v>-58.610683465404783</c:v>
                </c:pt>
                <c:pt idx="2422">
                  <c:v>-59.402719728450805</c:v>
                </c:pt>
                <c:pt idx="2423">
                  <c:v>-59.402719728450805</c:v>
                </c:pt>
                <c:pt idx="2424">
                  <c:v>-59.402719728450805</c:v>
                </c:pt>
                <c:pt idx="2425">
                  <c:v>-59.402719728450805</c:v>
                </c:pt>
                <c:pt idx="2426">
                  <c:v>-58.610683465404783</c:v>
                </c:pt>
                <c:pt idx="2427">
                  <c:v>-59.402719728450805</c:v>
                </c:pt>
                <c:pt idx="2428">
                  <c:v>-59.402719728450805</c:v>
                </c:pt>
                <c:pt idx="2429">
                  <c:v>-59.402719728450805</c:v>
                </c:pt>
                <c:pt idx="2430">
                  <c:v>-59.402719728450805</c:v>
                </c:pt>
                <c:pt idx="2431">
                  <c:v>-58.610683465404783</c:v>
                </c:pt>
                <c:pt idx="2432">
                  <c:v>-59.402719728450805</c:v>
                </c:pt>
                <c:pt idx="2433">
                  <c:v>-59.402719728450805</c:v>
                </c:pt>
                <c:pt idx="2434">
                  <c:v>-58.610683465404783</c:v>
                </c:pt>
                <c:pt idx="2435">
                  <c:v>-58.610683465404783</c:v>
                </c:pt>
                <c:pt idx="2436">
                  <c:v>-58.610683465404783</c:v>
                </c:pt>
                <c:pt idx="2437">
                  <c:v>-58.610683465404783</c:v>
                </c:pt>
                <c:pt idx="2438">
                  <c:v>-58.610683465404783</c:v>
                </c:pt>
                <c:pt idx="2439">
                  <c:v>-57.818647202358783</c:v>
                </c:pt>
                <c:pt idx="2440">
                  <c:v>-57.818647202358783</c:v>
                </c:pt>
                <c:pt idx="2441">
                  <c:v>-57.818647202358783</c:v>
                </c:pt>
                <c:pt idx="2442">
                  <c:v>-57.818647202358783</c:v>
                </c:pt>
                <c:pt idx="2443">
                  <c:v>-57.818647202358783</c:v>
                </c:pt>
                <c:pt idx="2444">
                  <c:v>-57.026610939312775</c:v>
                </c:pt>
                <c:pt idx="2445">
                  <c:v>-57.026610939312775</c:v>
                </c:pt>
                <c:pt idx="2446">
                  <c:v>-57.026610939312775</c:v>
                </c:pt>
                <c:pt idx="2447">
                  <c:v>-57.026610939312775</c:v>
                </c:pt>
                <c:pt idx="2448">
                  <c:v>-57.026610939312775</c:v>
                </c:pt>
                <c:pt idx="2449">
                  <c:v>-56.234574676266753</c:v>
                </c:pt>
                <c:pt idx="2450">
                  <c:v>-56.234574676266753</c:v>
                </c:pt>
                <c:pt idx="2451">
                  <c:v>-56.234574676266753</c:v>
                </c:pt>
                <c:pt idx="2452">
                  <c:v>-55.442538413220738</c:v>
                </c:pt>
                <c:pt idx="2453">
                  <c:v>-55.442538413220738</c:v>
                </c:pt>
                <c:pt idx="2454">
                  <c:v>-55.442538413220738</c:v>
                </c:pt>
                <c:pt idx="2455">
                  <c:v>-55.442538413220738</c:v>
                </c:pt>
                <c:pt idx="2456">
                  <c:v>-54.650502150174731</c:v>
                </c:pt>
                <c:pt idx="2457">
                  <c:v>-54.650502150174731</c:v>
                </c:pt>
                <c:pt idx="2458">
                  <c:v>-53.85846588712873</c:v>
                </c:pt>
                <c:pt idx="2459">
                  <c:v>-53.85846588712873</c:v>
                </c:pt>
                <c:pt idx="2460">
                  <c:v>-53.066429624082723</c:v>
                </c:pt>
                <c:pt idx="2461">
                  <c:v>-53.066429624082723</c:v>
                </c:pt>
                <c:pt idx="2462">
                  <c:v>-53.066429624082723</c:v>
                </c:pt>
                <c:pt idx="2463">
                  <c:v>-52.274393361036708</c:v>
                </c:pt>
                <c:pt idx="2464">
                  <c:v>-52.274393361036708</c:v>
                </c:pt>
                <c:pt idx="2465">
                  <c:v>-51.4823570979907</c:v>
                </c:pt>
                <c:pt idx="2466">
                  <c:v>-50.690320834944686</c:v>
                </c:pt>
                <c:pt idx="2467">
                  <c:v>-50.690320834944686</c:v>
                </c:pt>
                <c:pt idx="2468">
                  <c:v>-50.690320834944686</c:v>
                </c:pt>
                <c:pt idx="2469">
                  <c:v>-49.898284571898678</c:v>
                </c:pt>
                <c:pt idx="2470">
                  <c:v>-49.898284571898678</c:v>
                </c:pt>
                <c:pt idx="2471">
                  <c:v>-49.106248308852663</c:v>
                </c:pt>
                <c:pt idx="2472">
                  <c:v>-48.314212045806656</c:v>
                </c:pt>
                <c:pt idx="2473">
                  <c:v>-48.314212045806656</c:v>
                </c:pt>
                <c:pt idx="2474">
                  <c:v>-47.522175782760634</c:v>
                </c:pt>
                <c:pt idx="2475">
                  <c:v>-47.522175782760634</c:v>
                </c:pt>
                <c:pt idx="2476">
                  <c:v>-46.730139519714633</c:v>
                </c:pt>
                <c:pt idx="2477">
                  <c:v>-46.730139519714633</c:v>
                </c:pt>
                <c:pt idx="2478">
                  <c:v>-45.938103256668612</c:v>
                </c:pt>
                <c:pt idx="2479">
                  <c:v>-45.146066993622611</c:v>
                </c:pt>
                <c:pt idx="2480">
                  <c:v>-45.146066993622611</c:v>
                </c:pt>
                <c:pt idx="2481">
                  <c:v>-44.354030730576604</c:v>
                </c:pt>
                <c:pt idx="2482">
                  <c:v>-43.561994467530589</c:v>
                </c:pt>
                <c:pt idx="2483">
                  <c:v>-43.561994467530589</c:v>
                </c:pt>
                <c:pt idx="2484">
                  <c:v>-42.769958204484581</c:v>
                </c:pt>
                <c:pt idx="2485">
                  <c:v>-41.977921941438566</c:v>
                </c:pt>
                <c:pt idx="2486">
                  <c:v>-41.977921941438566</c:v>
                </c:pt>
                <c:pt idx="2487">
                  <c:v>-41.185885678392559</c:v>
                </c:pt>
                <c:pt idx="2488">
                  <c:v>-40.393849415346544</c:v>
                </c:pt>
                <c:pt idx="2489">
                  <c:v>-39.601813152300537</c:v>
                </c:pt>
                <c:pt idx="2490">
                  <c:v>-39.601813152300537</c:v>
                </c:pt>
                <c:pt idx="2491">
                  <c:v>-39.601813152300537</c:v>
                </c:pt>
                <c:pt idx="2492">
                  <c:v>-38.017740626208514</c:v>
                </c:pt>
                <c:pt idx="2493">
                  <c:v>-37.2257043631625</c:v>
                </c:pt>
                <c:pt idx="2494">
                  <c:v>-37.2257043631625</c:v>
                </c:pt>
                <c:pt idx="2495">
                  <c:v>-37.2257043631625</c:v>
                </c:pt>
                <c:pt idx="2496">
                  <c:v>-35.641631837070484</c:v>
                </c:pt>
                <c:pt idx="2497">
                  <c:v>-35.641631837070484</c:v>
                </c:pt>
                <c:pt idx="2498">
                  <c:v>-34.84959557402447</c:v>
                </c:pt>
                <c:pt idx="2499">
                  <c:v>-34.057559310978462</c:v>
                </c:pt>
              </c:numCache>
            </c:numRef>
          </c:xVal>
          <c:yVal>
            <c:numRef>
              <c:f>'V1 after'!$H$3:$H$2502</c:f>
              <c:numCache>
                <c:formatCode>0.00E+00</c:formatCode>
                <c:ptCount val="2500"/>
                <c:pt idx="0">
                  <c:v>0.52145060962164558</c:v>
                </c:pt>
                <c:pt idx="1">
                  <c:v>0.52145060962164558</c:v>
                </c:pt>
                <c:pt idx="2">
                  <c:v>0.52145060962164558</c:v>
                </c:pt>
                <c:pt idx="3">
                  <c:v>0.52145060962164558</c:v>
                </c:pt>
                <c:pt idx="4">
                  <c:v>0.52145060962164558</c:v>
                </c:pt>
                <c:pt idx="5">
                  <c:v>0.52145060962164558</c:v>
                </c:pt>
                <c:pt idx="6">
                  <c:v>0.52145060962164558</c:v>
                </c:pt>
                <c:pt idx="7">
                  <c:v>0.52145060962164558</c:v>
                </c:pt>
                <c:pt idx="8">
                  <c:v>0.52145060962164558</c:v>
                </c:pt>
                <c:pt idx="9">
                  <c:v>0.52145060962164558</c:v>
                </c:pt>
                <c:pt idx="10">
                  <c:v>0.52145060962164558</c:v>
                </c:pt>
                <c:pt idx="11">
                  <c:v>0.52145060962164558</c:v>
                </c:pt>
                <c:pt idx="12">
                  <c:v>0.52145060962164558</c:v>
                </c:pt>
                <c:pt idx="13">
                  <c:v>0.52145060962164558</c:v>
                </c:pt>
                <c:pt idx="14">
                  <c:v>0.52145060962164558</c:v>
                </c:pt>
                <c:pt idx="15">
                  <c:v>0.52145060962164558</c:v>
                </c:pt>
                <c:pt idx="16">
                  <c:v>0.52145060962164558</c:v>
                </c:pt>
                <c:pt idx="17">
                  <c:v>0.52145060962164558</c:v>
                </c:pt>
                <c:pt idx="18">
                  <c:v>0.52145060962164558</c:v>
                </c:pt>
                <c:pt idx="19">
                  <c:v>0.52145060962164558</c:v>
                </c:pt>
                <c:pt idx="20">
                  <c:v>0.52145060962164558</c:v>
                </c:pt>
                <c:pt idx="21">
                  <c:v>0.52145060962164558</c:v>
                </c:pt>
                <c:pt idx="22">
                  <c:v>0.52145060962164558</c:v>
                </c:pt>
                <c:pt idx="23">
                  <c:v>0.52145060962164558</c:v>
                </c:pt>
                <c:pt idx="24">
                  <c:v>0.52145060962164558</c:v>
                </c:pt>
                <c:pt idx="25">
                  <c:v>0.52145060962164558</c:v>
                </c:pt>
                <c:pt idx="26">
                  <c:v>0.52145060962164558</c:v>
                </c:pt>
                <c:pt idx="27">
                  <c:v>0.52145060962164558</c:v>
                </c:pt>
                <c:pt idx="28">
                  <c:v>0.52145060962164558</c:v>
                </c:pt>
                <c:pt idx="29">
                  <c:v>0.52145060962164558</c:v>
                </c:pt>
                <c:pt idx="30">
                  <c:v>0.52145060962164558</c:v>
                </c:pt>
                <c:pt idx="31">
                  <c:v>0.52145060962164558</c:v>
                </c:pt>
                <c:pt idx="32">
                  <c:v>0.52145060962164558</c:v>
                </c:pt>
                <c:pt idx="33">
                  <c:v>0.52145060962164558</c:v>
                </c:pt>
                <c:pt idx="34">
                  <c:v>0.52145060962164558</c:v>
                </c:pt>
                <c:pt idx="35">
                  <c:v>0.52145060962164558</c:v>
                </c:pt>
                <c:pt idx="36">
                  <c:v>0.52984586998987493</c:v>
                </c:pt>
                <c:pt idx="37">
                  <c:v>0.52984586998987493</c:v>
                </c:pt>
                <c:pt idx="38">
                  <c:v>0.52145060962164558</c:v>
                </c:pt>
                <c:pt idx="39">
                  <c:v>0.52145060962164558</c:v>
                </c:pt>
                <c:pt idx="40">
                  <c:v>0.52145060962164558</c:v>
                </c:pt>
                <c:pt idx="41">
                  <c:v>0.52145060962164558</c:v>
                </c:pt>
                <c:pt idx="42">
                  <c:v>0.52145060962164558</c:v>
                </c:pt>
                <c:pt idx="43">
                  <c:v>0.52984586998987493</c:v>
                </c:pt>
                <c:pt idx="44">
                  <c:v>0.52145060962164558</c:v>
                </c:pt>
                <c:pt idx="45">
                  <c:v>0.52145060962164558</c:v>
                </c:pt>
                <c:pt idx="46">
                  <c:v>0.52145060962164558</c:v>
                </c:pt>
                <c:pt idx="47">
                  <c:v>0.52145060962164558</c:v>
                </c:pt>
                <c:pt idx="48">
                  <c:v>0.52145060962164558</c:v>
                </c:pt>
                <c:pt idx="49">
                  <c:v>0.52984586998987493</c:v>
                </c:pt>
                <c:pt idx="50">
                  <c:v>0.52984586998987493</c:v>
                </c:pt>
                <c:pt idx="51">
                  <c:v>0.52145060962164558</c:v>
                </c:pt>
                <c:pt idx="52">
                  <c:v>0.52984586998987493</c:v>
                </c:pt>
                <c:pt idx="53">
                  <c:v>0.52145060962164558</c:v>
                </c:pt>
                <c:pt idx="54">
                  <c:v>0.52984586998987493</c:v>
                </c:pt>
                <c:pt idx="55">
                  <c:v>0.52984586998987493</c:v>
                </c:pt>
                <c:pt idx="56">
                  <c:v>0.52145060962164558</c:v>
                </c:pt>
                <c:pt idx="57">
                  <c:v>0.52145060962164558</c:v>
                </c:pt>
                <c:pt idx="58">
                  <c:v>0.52145060962164558</c:v>
                </c:pt>
                <c:pt idx="59">
                  <c:v>0.52984586998987493</c:v>
                </c:pt>
                <c:pt idx="60">
                  <c:v>0.52145060962164558</c:v>
                </c:pt>
                <c:pt idx="61">
                  <c:v>0.52984586998987493</c:v>
                </c:pt>
                <c:pt idx="62">
                  <c:v>0.52145060962164558</c:v>
                </c:pt>
                <c:pt idx="63">
                  <c:v>0.52984586998987493</c:v>
                </c:pt>
                <c:pt idx="64">
                  <c:v>0.52984586998987493</c:v>
                </c:pt>
                <c:pt idx="65">
                  <c:v>0.52145060962164558</c:v>
                </c:pt>
                <c:pt idx="66">
                  <c:v>0.52984586998987493</c:v>
                </c:pt>
                <c:pt idx="67">
                  <c:v>0.52984586998987493</c:v>
                </c:pt>
                <c:pt idx="68">
                  <c:v>0.52984586998987493</c:v>
                </c:pt>
                <c:pt idx="69">
                  <c:v>0.52145060962164558</c:v>
                </c:pt>
                <c:pt idx="70">
                  <c:v>0.52984586998987493</c:v>
                </c:pt>
                <c:pt idx="71">
                  <c:v>0.52984586998987493</c:v>
                </c:pt>
                <c:pt idx="72">
                  <c:v>0.52984586998987493</c:v>
                </c:pt>
                <c:pt idx="73">
                  <c:v>0.52984586998987493</c:v>
                </c:pt>
                <c:pt idx="74">
                  <c:v>0.52984586998987493</c:v>
                </c:pt>
                <c:pt idx="75">
                  <c:v>0.52984586998987493</c:v>
                </c:pt>
                <c:pt idx="76">
                  <c:v>0.52984586998987493</c:v>
                </c:pt>
                <c:pt idx="77">
                  <c:v>0.52984586998987493</c:v>
                </c:pt>
                <c:pt idx="78">
                  <c:v>0.52984586998987493</c:v>
                </c:pt>
                <c:pt idx="79">
                  <c:v>0.52984586998987493</c:v>
                </c:pt>
                <c:pt idx="80">
                  <c:v>0.52145060962164558</c:v>
                </c:pt>
                <c:pt idx="81">
                  <c:v>0.52984586998987493</c:v>
                </c:pt>
                <c:pt idx="82">
                  <c:v>0.52145060962164558</c:v>
                </c:pt>
                <c:pt idx="83">
                  <c:v>0.52984586998987493</c:v>
                </c:pt>
                <c:pt idx="84">
                  <c:v>0.52984586998987493</c:v>
                </c:pt>
                <c:pt idx="85">
                  <c:v>0.52984586998987493</c:v>
                </c:pt>
                <c:pt idx="86">
                  <c:v>0.52984586998987493</c:v>
                </c:pt>
                <c:pt idx="87">
                  <c:v>0.52145060962164558</c:v>
                </c:pt>
                <c:pt idx="88">
                  <c:v>0.52145060962164558</c:v>
                </c:pt>
                <c:pt idx="89">
                  <c:v>0.52145060962164558</c:v>
                </c:pt>
                <c:pt idx="90">
                  <c:v>0.51305534925341623</c:v>
                </c:pt>
                <c:pt idx="91">
                  <c:v>0.52145060962164558</c:v>
                </c:pt>
                <c:pt idx="92">
                  <c:v>0.52145060962164558</c:v>
                </c:pt>
                <c:pt idx="93">
                  <c:v>0.52145060962164558</c:v>
                </c:pt>
                <c:pt idx="94">
                  <c:v>0.52145060962164558</c:v>
                </c:pt>
                <c:pt idx="95">
                  <c:v>0.51305534925341623</c:v>
                </c:pt>
                <c:pt idx="96">
                  <c:v>0.51305534925341623</c:v>
                </c:pt>
                <c:pt idx="97">
                  <c:v>0.51305534925341623</c:v>
                </c:pt>
                <c:pt idx="98">
                  <c:v>0.50466008888518687</c:v>
                </c:pt>
                <c:pt idx="99">
                  <c:v>0.50466008888518687</c:v>
                </c:pt>
                <c:pt idx="100">
                  <c:v>0.50466008888518687</c:v>
                </c:pt>
                <c:pt idx="101">
                  <c:v>0.50466008888518687</c:v>
                </c:pt>
                <c:pt idx="102">
                  <c:v>0.49626482851695747</c:v>
                </c:pt>
                <c:pt idx="103">
                  <c:v>0.49626482851695747</c:v>
                </c:pt>
                <c:pt idx="104">
                  <c:v>0.48786956814872812</c:v>
                </c:pt>
                <c:pt idx="105">
                  <c:v>0.48786956814872812</c:v>
                </c:pt>
                <c:pt idx="106">
                  <c:v>0.48786956814872812</c:v>
                </c:pt>
                <c:pt idx="107">
                  <c:v>0.47947430778049877</c:v>
                </c:pt>
                <c:pt idx="108">
                  <c:v>0.47947430778049877</c:v>
                </c:pt>
                <c:pt idx="109">
                  <c:v>0.47947430778049877</c:v>
                </c:pt>
                <c:pt idx="110">
                  <c:v>0.47107904741226941</c:v>
                </c:pt>
                <c:pt idx="111">
                  <c:v>0.46268378704404006</c:v>
                </c:pt>
                <c:pt idx="112">
                  <c:v>0.45428852667581071</c:v>
                </c:pt>
                <c:pt idx="113">
                  <c:v>0.44589326630758136</c:v>
                </c:pt>
                <c:pt idx="114">
                  <c:v>0.43749800593935201</c:v>
                </c:pt>
                <c:pt idx="115">
                  <c:v>0.43749800593935201</c:v>
                </c:pt>
                <c:pt idx="116">
                  <c:v>0.42070748520289331</c:v>
                </c:pt>
                <c:pt idx="117">
                  <c:v>0.42070748520289331</c:v>
                </c:pt>
                <c:pt idx="118">
                  <c:v>0.42070748520289331</c:v>
                </c:pt>
                <c:pt idx="119">
                  <c:v>0.40391696446643455</c:v>
                </c:pt>
                <c:pt idx="120">
                  <c:v>0.39552170409820525</c:v>
                </c:pt>
                <c:pt idx="121">
                  <c:v>0.3871264437299759</c:v>
                </c:pt>
                <c:pt idx="122">
                  <c:v>0.37873118336174655</c:v>
                </c:pt>
                <c:pt idx="123">
                  <c:v>0.36194066262528785</c:v>
                </c:pt>
                <c:pt idx="124">
                  <c:v>0.35354540225705849</c:v>
                </c:pt>
                <c:pt idx="125">
                  <c:v>0.34515014188882914</c:v>
                </c:pt>
                <c:pt idx="126">
                  <c:v>0.32835962115237044</c:v>
                </c:pt>
                <c:pt idx="127">
                  <c:v>0.31996436078414109</c:v>
                </c:pt>
                <c:pt idx="128">
                  <c:v>0.30317384004768239</c:v>
                </c:pt>
                <c:pt idx="129">
                  <c:v>0.29477857967945303</c:v>
                </c:pt>
                <c:pt idx="130">
                  <c:v>0.27798805894299433</c:v>
                </c:pt>
                <c:pt idx="131">
                  <c:v>0.26959279857476504</c:v>
                </c:pt>
                <c:pt idx="132">
                  <c:v>0.25280227783830628</c:v>
                </c:pt>
                <c:pt idx="133">
                  <c:v>0.22761649673361825</c:v>
                </c:pt>
                <c:pt idx="134">
                  <c:v>0.21082597599715955</c:v>
                </c:pt>
                <c:pt idx="135">
                  <c:v>0.19403545526070085</c:v>
                </c:pt>
                <c:pt idx="136">
                  <c:v>0.17724493452424214</c:v>
                </c:pt>
                <c:pt idx="137">
                  <c:v>0.16045441378778344</c:v>
                </c:pt>
                <c:pt idx="138">
                  <c:v>0.13526863268309539</c:v>
                </c:pt>
                <c:pt idx="139">
                  <c:v>0.11008285157840732</c:v>
                </c:pt>
                <c:pt idx="140">
                  <c:v>9.3292330841948615E-2</c:v>
                </c:pt>
                <c:pt idx="141">
                  <c:v>7.6501810105489912E-2</c:v>
                </c:pt>
                <c:pt idx="142">
                  <c:v>4.2920768632572506E-2</c:v>
                </c:pt>
                <c:pt idx="143">
                  <c:v>2.6130247896113807E-2</c:v>
                </c:pt>
                <c:pt idx="144">
                  <c:v>-7.4507935768035986E-3</c:v>
                </c:pt>
                <c:pt idx="145">
                  <c:v>-3.2636574681491656E-2</c:v>
                </c:pt>
                <c:pt idx="146">
                  <c:v>-6.6217616154409048E-2</c:v>
                </c:pt>
                <c:pt idx="147">
                  <c:v>-9.1403397259097116E-2</c:v>
                </c:pt>
                <c:pt idx="148">
                  <c:v>-0.12498443873201452</c:v>
                </c:pt>
                <c:pt idx="149">
                  <c:v>-0.15017021983670256</c:v>
                </c:pt>
                <c:pt idx="150">
                  <c:v>-0.18375126130961997</c:v>
                </c:pt>
                <c:pt idx="151">
                  <c:v>-0.20893704241430802</c:v>
                </c:pt>
                <c:pt idx="152">
                  <c:v>-0.25091334425545481</c:v>
                </c:pt>
                <c:pt idx="153">
                  <c:v>-0.28449438572837221</c:v>
                </c:pt>
                <c:pt idx="154">
                  <c:v>-0.31807542720128967</c:v>
                </c:pt>
                <c:pt idx="155">
                  <c:v>-0.35165646867420702</c:v>
                </c:pt>
                <c:pt idx="156">
                  <c:v>-0.38523751014712437</c:v>
                </c:pt>
                <c:pt idx="157">
                  <c:v>-0.41881855162004183</c:v>
                </c:pt>
                <c:pt idx="158">
                  <c:v>-0.46079485346118859</c:v>
                </c:pt>
                <c:pt idx="159">
                  <c:v>-0.494375894934106</c:v>
                </c:pt>
                <c:pt idx="160">
                  <c:v>-0.519561676038794</c:v>
                </c:pt>
                <c:pt idx="161">
                  <c:v>-0.52795693640702335</c:v>
                </c:pt>
                <c:pt idx="162">
                  <c:v>-0.52795693640702335</c:v>
                </c:pt>
                <c:pt idx="163">
                  <c:v>-0.52795693640702335</c:v>
                </c:pt>
                <c:pt idx="164">
                  <c:v>-0.52795693640702335</c:v>
                </c:pt>
                <c:pt idx="165">
                  <c:v>-0.519561676038794</c:v>
                </c:pt>
                <c:pt idx="166">
                  <c:v>-0.52795693640702335</c:v>
                </c:pt>
                <c:pt idx="167">
                  <c:v>-0.52795693640702335</c:v>
                </c:pt>
                <c:pt idx="168">
                  <c:v>-0.52795693640702335</c:v>
                </c:pt>
                <c:pt idx="169">
                  <c:v>-0.52795693640702335</c:v>
                </c:pt>
                <c:pt idx="170">
                  <c:v>-0.52795693640702335</c:v>
                </c:pt>
                <c:pt idx="171">
                  <c:v>-0.52795693640702335</c:v>
                </c:pt>
                <c:pt idx="172">
                  <c:v>-0.52795693640702335</c:v>
                </c:pt>
                <c:pt idx="173">
                  <c:v>-0.519561676038794</c:v>
                </c:pt>
                <c:pt idx="174">
                  <c:v>-0.519561676038794</c:v>
                </c:pt>
                <c:pt idx="175">
                  <c:v>-0.52795693640702335</c:v>
                </c:pt>
                <c:pt idx="176">
                  <c:v>-0.52795693640702335</c:v>
                </c:pt>
                <c:pt idx="177">
                  <c:v>-0.52795693640702335</c:v>
                </c:pt>
                <c:pt idx="178">
                  <c:v>-0.519561676038794</c:v>
                </c:pt>
                <c:pt idx="179">
                  <c:v>-0.52795693640702335</c:v>
                </c:pt>
                <c:pt idx="180">
                  <c:v>-0.519561676038794</c:v>
                </c:pt>
                <c:pt idx="181">
                  <c:v>-0.52795693640702335</c:v>
                </c:pt>
                <c:pt idx="182">
                  <c:v>-0.519561676038794</c:v>
                </c:pt>
                <c:pt idx="183">
                  <c:v>-0.52795693640702335</c:v>
                </c:pt>
                <c:pt idx="184">
                  <c:v>-0.52795693640702335</c:v>
                </c:pt>
                <c:pt idx="185">
                  <c:v>-0.519561676038794</c:v>
                </c:pt>
                <c:pt idx="186">
                  <c:v>-0.519561676038794</c:v>
                </c:pt>
                <c:pt idx="187">
                  <c:v>-0.519561676038794</c:v>
                </c:pt>
                <c:pt idx="188">
                  <c:v>-0.519561676038794</c:v>
                </c:pt>
                <c:pt idx="189">
                  <c:v>-0.52795693640702335</c:v>
                </c:pt>
                <c:pt idx="190">
                  <c:v>-0.52795693640702335</c:v>
                </c:pt>
                <c:pt idx="191">
                  <c:v>-0.52795693640702335</c:v>
                </c:pt>
                <c:pt idx="192">
                  <c:v>-0.52795693640702335</c:v>
                </c:pt>
                <c:pt idx="193">
                  <c:v>-0.519561676038794</c:v>
                </c:pt>
                <c:pt idx="194">
                  <c:v>-0.52795693640702335</c:v>
                </c:pt>
                <c:pt idx="195">
                  <c:v>-0.519561676038794</c:v>
                </c:pt>
                <c:pt idx="196">
                  <c:v>-0.519561676038794</c:v>
                </c:pt>
                <c:pt idx="197">
                  <c:v>-0.519561676038794</c:v>
                </c:pt>
                <c:pt idx="198">
                  <c:v>-0.52795693640702335</c:v>
                </c:pt>
                <c:pt idx="199">
                  <c:v>-0.519561676038794</c:v>
                </c:pt>
                <c:pt idx="200">
                  <c:v>-0.52795693640702335</c:v>
                </c:pt>
                <c:pt idx="201">
                  <c:v>-0.519561676038794</c:v>
                </c:pt>
                <c:pt idx="202">
                  <c:v>-0.519561676038794</c:v>
                </c:pt>
                <c:pt idx="203">
                  <c:v>-0.519561676038794</c:v>
                </c:pt>
                <c:pt idx="204">
                  <c:v>-0.519561676038794</c:v>
                </c:pt>
                <c:pt idx="205">
                  <c:v>-0.52795693640702335</c:v>
                </c:pt>
                <c:pt idx="206">
                  <c:v>-0.519561676038794</c:v>
                </c:pt>
                <c:pt idx="207">
                  <c:v>-0.519561676038794</c:v>
                </c:pt>
                <c:pt idx="208">
                  <c:v>-0.519561676038794</c:v>
                </c:pt>
                <c:pt idx="209">
                  <c:v>-0.519561676038794</c:v>
                </c:pt>
                <c:pt idx="210">
                  <c:v>-0.52795693640702335</c:v>
                </c:pt>
                <c:pt idx="211">
                  <c:v>-0.519561676038794</c:v>
                </c:pt>
                <c:pt idx="212">
                  <c:v>-0.52795693640702335</c:v>
                </c:pt>
                <c:pt idx="213">
                  <c:v>-0.519561676038794</c:v>
                </c:pt>
                <c:pt idx="214">
                  <c:v>-0.519561676038794</c:v>
                </c:pt>
                <c:pt idx="215">
                  <c:v>-0.519561676038794</c:v>
                </c:pt>
                <c:pt idx="216">
                  <c:v>-0.519561676038794</c:v>
                </c:pt>
                <c:pt idx="217">
                  <c:v>-0.519561676038794</c:v>
                </c:pt>
                <c:pt idx="218">
                  <c:v>-0.519561676038794</c:v>
                </c:pt>
                <c:pt idx="219">
                  <c:v>-0.519561676038794</c:v>
                </c:pt>
                <c:pt idx="220">
                  <c:v>-0.519561676038794</c:v>
                </c:pt>
                <c:pt idx="221">
                  <c:v>-0.519561676038794</c:v>
                </c:pt>
                <c:pt idx="222">
                  <c:v>-0.519561676038794</c:v>
                </c:pt>
                <c:pt idx="223">
                  <c:v>-0.519561676038794</c:v>
                </c:pt>
                <c:pt idx="224">
                  <c:v>-0.52795693640702335</c:v>
                </c:pt>
                <c:pt idx="225">
                  <c:v>-0.52795693640702335</c:v>
                </c:pt>
                <c:pt idx="226">
                  <c:v>-0.519561676038794</c:v>
                </c:pt>
                <c:pt idx="227">
                  <c:v>-0.52795693640702335</c:v>
                </c:pt>
                <c:pt idx="228">
                  <c:v>-0.519561676038794</c:v>
                </c:pt>
                <c:pt idx="229">
                  <c:v>-0.519561676038794</c:v>
                </c:pt>
                <c:pt idx="230">
                  <c:v>-0.519561676038794</c:v>
                </c:pt>
                <c:pt idx="231">
                  <c:v>-0.52795693640702335</c:v>
                </c:pt>
                <c:pt idx="232">
                  <c:v>-0.519561676038794</c:v>
                </c:pt>
                <c:pt idx="233">
                  <c:v>-0.519561676038794</c:v>
                </c:pt>
                <c:pt idx="234">
                  <c:v>-0.519561676038794</c:v>
                </c:pt>
                <c:pt idx="235">
                  <c:v>-0.52795693640702335</c:v>
                </c:pt>
                <c:pt idx="236">
                  <c:v>-0.519561676038794</c:v>
                </c:pt>
                <c:pt idx="237">
                  <c:v>-0.519561676038794</c:v>
                </c:pt>
                <c:pt idx="238">
                  <c:v>-0.52795693640702335</c:v>
                </c:pt>
                <c:pt idx="239">
                  <c:v>-0.52795693640702335</c:v>
                </c:pt>
                <c:pt idx="240">
                  <c:v>-0.52795693640702335</c:v>
                </c:pt>
                <c:pt idx="241">
                  <c:v>-0.52795693640702335</c:v>
                </c:pt>
                <c:pt idx="242">
                  <c:v>-0.519561676038794</c:v>
                </c:pt>
                <c:pt idx="243">
                  <c:v>-0.519561676038794</c:v>
                </c:pt>
                <c:pt idx="244">
                  <c:v>-0.52795693640702335</c:v>
                </c:pt>
                <c:pt idx="245">
                  <c:v>-0.52795693640702335</c:v>
                </c:pt>
                <c:pt idx="246">
                  <c:v>-0.519561676038794</c:v>
                </c:pt>
                <c:pt idx="247">
                  <c:v>-0.519561676038794</c:v>
                </c:pt>
                <c:pt idx="248">
                  <c:v>-0.519561676038794</c:v>
                </c:pt>
                <c:pt idx="249">
                  <c:v>-0.52795693640702335</c:v>
                </c:pt>
                <c:pt idx="250">
                  <c:v>-0.519561676038794</c:v>
                </c:pt>
                <c:pt idx="251">
                  <c:v>-0.519561676038794</c:v>
                </c:pt>
                <c:pt idx="252">
                  <c:v>-0.52795693640702335</c:v>
                </c:pt>
                <c:pt idx="253">
                  <c:v>-0.52795693640702335</c:v>
                </c:pt>
                <c:pt idx="254">
                  <c:v>-0.519561676038794</c:v>
                </c:pt>
                <c:pt idx="255">
                  <c:v>-0.52795693640702335</c:v>
                </c:pt>
                <c:pt idx="256">
                  <c:v>-0.519561676038794</c:v>
                </c:pt>
                <c:pt idx="257">
                  <c:v>-0.52795693640702335</c:v>
                </c:pt>
                <c:pt idx="258">
                  <c:v>-0.519561676038794</c:v>
                </c:pt>
                <c:pt idx="259">
                  <c:v>-0.52795693640702335</c:v>
                </c:pt>
                <c:pt idx="260">
                  <c:v>-0.52795693640702335</c:v>
                </c:pt>
                <c:pt idx="261">
                  <c:v>-0.519561676038794</c:v>
                </c:pt>
                <c:pt idx="262">
                  <c:v>-0.52795693640702335</c:v>
                </c:pt>
                <c:pt idx="263">
                  <c:v>-0.52795693640702335</c:v>
                </c:pt>
                <c:pt idx="264">
                  <c:v>-0.52795693640702335</c:v>
                </c:pt>
                <c:pt idx="265">
                  <c:v>-0.52795693640702335</c:v>
                </c:pt>
                <c:pt idx="266">
                  <c:v>-0.52795693640702335</c:v>
                </c:pt>
                <c:pt idx="267">
                  <c:v>-0.52795693640702335</c:v>
                </c:pt>
                <c:pt idx="268">
                  <c:v>-0.52795693640702335</c:v>
                </c:pt>
                <c:pt idx="269">
                  <c:v>-0.52795693640702335</c:v>
                </c:pt>
                <c:pt idx="270">
                  <c:v>-0.52795693640702335</c:v>
                </c:pt>
                <c:pt idx="271">
                  <c:v>-0.52795693640702335</c:v>
                </c:pt>
                <c:pt idx="272">
                  <c:v>-0.52795693640702335</c:v>
                </c:pt>
                <c:pt idx="273">
                  <c:v>-0.52795693640702335</c:v>
                </c:pt>
                <c:pt idx="274">
                  <c:v>-0.52795693640702335</c:v>
                </c:pt>
                <c:pt idx="275">
                  <c:v>-0.52795693640702335</c:v>
                </c:pt>
                <c:pt idx="276">
                  <c:v>-0.52795693640702335</c:v>
                </c:pt>
                <c:pt idx="277">
                  <c:v>-0.52795693640702335</c:v>
                </c:pt>
                <c:pt idx="278">
                  <c:v>-0.519561676038794</c:v>
                </c:pt>
                <c:pt idx="279">
                  <c:v>-0.52795693640702335</c:v>
                </c:pt>
                <c:pt idx="280">
                  <c:v>-0.519561676038794</c:v>
                </c:pt>
                <c:pt idx="281">
                  <c:v>-0.52795693640702335</c:v>
                </c:pt>
                <c:pt idx="282">
                  <c:v>-0.52795693640702335</c:v>
                </c:pt>
                <c:pt idx="283">
                  <c:v>-0.52795693640702335</c:v>
                </c:pt>
                <c:pt idx="284">
                  <c:v>-0.52795693640702335</c:v>
                </c:pt>
                <c:pt idx="285">
                  <c:v>-0.52795693640702335</c:v>
                </c:pt>
                <c:pt idx="286">
                  <c:v>-0.52795693640702335</c:v>
                </c:pt>
                <c:pt idx="287">
                  <c:v>-0.519561676038794</c:v>
                </c:pt>
                <c:pt idx="288">
                  <c:v>-0.52795693640702335</c:v>
                </c:pt>
                <c:pt idx="289">
                  <c:v>-0.52795693640702335</c:v>
                </c:pt>
                <c:pt idx="290">
                  <c:v>-0.52795693640702335</c:v>
                </c:pt>
                <c:pt idx="291">
                  <c:v>-0.52795693640702335</c:v>
                </c:pt>
                <c:pt idx="292">
                  <c:v>-0.52795693640702335</c:v>
                </c:pt>
                <c:pt idx="293">
                  <c:v>-0.52795693640702335</c:v>
                </c:pt>
                <c:pt idx="294">
                  <c:v>-0.5363521967752527</c:v>
                </c:pt>
                <c:pt idx="295">
                  <c:v>-0.52795693640702335</c:v>
                </c:pt>
                <c:pt idx="296">
                  <c:v>-0.52795693640702335</c:v>
                </c:pt>
                <c:pt idx="297">
                  <c:v>-0.52795693640702335</c:v>
                </c:pt>
                <c:pt idx="298">
                  <c:v>-0.5363521967752527</c:v>
                </c:pt>
                <c:pt idx="299">
                  <c:v>-0.5363521967752527</c:v>
                </c:pt>
                <c:pt idx="300">
                  <c:v>-0.52795693640702335</c:v>
                </c:pt>
                <c:pt idx="301">
                  <c:v>-0.519561676038794</c:v>
                </c:pt>
                <c:pt idx="302">
                  <c:v>-0.52795693640702335</c:v>
                </c:pt>
                <c:pt idx="303">
                  <c:v>-0.519561676038794</c:v>
                </c:pt>
                <c:pt idx="304">
                  <c:v>-0.52795693640702335</c:v>
                </c:pt>
                <c:pt idx="305">
                  <c:v>-0.52795693640702335</c:v>
                </c:pt>
                <c:pt idx="306">
                  <c:v>-0.52795693640702335</c:v>
                </c:pt>
                <c:pt idx="307">
                  <c:v>-0.52795693640702335</c:v>
                </c:pt>
                <c:pt idx="308">
                  <c:v>-0.52795693640702335</c:v>
                </c:pt>
                <c:pt idx="309">
                  <c:v>-0.52795693640702335</c:v>
                </c:pt>
                <c:pt idx="310">
                  <c:v>-0.52795693640702335</c:v>
                </c:pt>
                <c:pt idx="311">
                  <c:v>-0.52795693640702335</c:v>
                </c:pt>
                <c:pt idx="312">
                  <c:v>-0.519561676038794</c:v>
                </c:pt>
                <c:pt idx="313">
                  <c:v>-0.519561676038794</c:v>
                </c:pt>
                <c:pt idx="314">
                  <c:v>-0.519561676038794</c:v>
                </c:pt>
                <c:pt idx="315">
                  <c:v>-0.519561676038794</c:v>
                </c:pt>
                <c:pt idx="316">
                  <c:v>-0.519561676038794</c:v>
                </c:pt>
                <c:pt idx="317">
                  <c:v>-0.519561676038794</c:v>
                </c:pt>
                <c:pt idx="318">
                  <c:v>-0.519561676038794</c:v>
                </c:pt>
                <c:pt idx="319">
                  <c:v>-0.51116641567056464</c:v>
                </c:pt>
                <c:pt idx="320">
                  <c:v>-0.51116641567056464</c:v>
                </c:pt>
                <c:pt idx="321">
                  <c:v>-0.50277115530233529</c:v>
                </c:pt>
                <c:pt idx="322">
                  <c:v>-0.50277115530233529</c:v>
                </c:pt>
                <c:pt idx="323">
                  <c:v>-0.50277115530233529</c:v>
                </c:pt>
                <c:pt idx="324">
                  <c:v>-0.494375894934106</c:v>
                </c:pt>
                <c:pt idx="325">
                  <c:v>-0.494375894934106</c:v>
                </c:pt>
                <c:pt idx="326">
                  <c:v>-0.494375894934106</c:v>
                </c:pt>
                <c:pt idx="327">
                  <c:v>-0.48598063456587665</c:v>
                </c:pt>
                <c:pt idx="328">
                  <c:v>-0.48598063456587665</c:v>
                </c:pt>
                <c:pt idx="329">
                  <c:v>-0.48598063456587665</c:v>
                </c:pt>
                <c:pt idx="330">
                  <c:v>-0.47758537419764729</c:v>
                </c:pt>
                <c:pt idx="331">
                  <c:v>-0.46919011382941794</c:v>
                </c:pt>
                <c:pt idx="332">
                  <c:v>-0.46079485346118859</c:v>
                </c:pt>
                <c:pt idx="333">
                  <c:v>-0.46079485346118859</c:v>
                </c:pt>
                <c:pt idx="334">
                  <c:v>-0.45239959309295918</c:v>
                </c:pt>
                <c:pt idx="335">
                  <c:v>-0.44400433272472989</c:v>
                </c:pt>
                <c:pt idx="336">
                  <c:v>-0.44400433272472989</c:v>
                </c:pt>
                <c:pt idx="337">
                  <c:v>-0.43560907235650054</c:v>
                </c:pt>
                <c:pt idx="338">
                  <c:v>-0.42721381198827119</c:v>
                </c:pt>
                <c:pt idx="339">
                  <c:v>-0.41881855162004183</c:v>
                </c:pt>
                <c:pt idx="340">
                  <c:v>-0.41042329125181248</c:v>
                </c:pt>
                <c:pt idx="341">
                  <c:v>-0.40202803088358313</c:v>
                </c:pt>
                <c:pt idx="342">
                  <c:v>-0.38523751014712437</c:v>
                </c:pt>
                <c:pt idx="343">
                  <c:v>-0.38523751014712437</c:v>
                </c:pt>
                <c:pt idx="344">
                  <c:v>-0.36844698941066573</c:v>
                </c:pt>
                <c:pt idx="345">
                  <c:v>-0.36005172904243632</c:v>
                </c:pt>
                <c:pt idx="346">
                  <c:v>-0.35165646867420702</c:v>
                </c:pt>
                <c:pt idx="347">
                  <c:v>-0.34326120830597767</c:v>
                </c:pt>
                <c:pt idx="348">
                  <c:v>-0.32647068756951897</c:v>
                </c:pt>
                <c:pt idx="349">
                  <c:v>-0.30968016683306027</c:v>
                </c:pt>
                <c:pt idx="350">
                  <c:v>-0.29288964609660156</c:v>
                </c:pt>
                <c:pt idx="351">
                  <c:v>-0.28449438572837221</c:v>
                </c:pt>
                <c:pt idx="352">
                  <c:v>-0.26770386499191351</c:v>
                </c:pt>
                <c:pt idx="353">
                  <c:v>-0.25091334425545481</c:v>
                </c:pt>
                <c:pt idx="354">
                  <c:v>-0.23412282351899608</c:v>
                </c:pt>
                <c:pt idx="355">
                  <c:v>-0.22572756315076672</c:v>
                </c:pt>
                <c:pt idx="356">
                  <c:v>-0.20054178204607867</c:v>
                </c:pt>
                <c:pt idx="357">
                  <c:v>-0.18375126130961997</c:v>
                </c:pt>
                <c:pt idx="358">
                  <c:v>-0.15856548020493191</c:v>
                </c:pt>
                <c:pt idx="359">
                  <c:v>-0.14177495946847321</c:v>
                </c:pt>
                <c:pt idx="360">
                  <c:v>-0.12498443873201452</c:v>
                </c:pt>
                <c:pt idx="361">
                  <c:v>-9.9798657627326468E-2</c:v>
                </c:pt>
                <c:pt idx="362">
                  <c:v>-7.4612876522638413E-2</c:v>
                </c:pt>
                <c:pt idx="363">
                  <c:v>-5.7822355786179711E-2</c:v>
                </c:pt>
                <c:pt idx="364">
                  <c:v>-2.4241314313262301E-2</c:v>
                </c:pt>
                <c:pt idx="365">
                  <c:v>9.4446679142575277E-4</c:v>
                </c:pt>
                <c:pt idx="366">
                  <c:v>2.6130247896113807E-2</c:v>
                </c:pt>
                <c:pt idx="367">
                  <c:v>5.1316029000801858E-2</c:v>
                </c:pt>
                <c:pt idx="368">
                  <c:v>7.6501810105489912E-2</c:v>
                </c:pt>
                <c:pt idx="369">
                  <c:v>0.11008285157840732</c:v>
                </c:pt>
                <c:pt idx="370">
                  <c:v>0.14366389305132471</c:v>
                </c:pt>
                <c:pt idx="371">
                  <c:v>0.17724493452424214</c:v>
                </c:pt>
                <c:pt idx="372">
                  <c:v>0.21082597599715955</c:v>
                </c:pt>
                <c:pt idx="373">
                  <c:v>0.24440701747007695</c:v>
                </c:pt>
                <c:pt idx="374">
                  <c:v>0.27798805894299433</c:v>
                </c:pt>
                <c:pt idx="375">
                  <c:v>0.31156910041591168</c:v>
                </c:pt>
                <c:pt idx="376">
                  <c:v>0.34515014188882914</c:v>
                </c:pt>
                <c:pt idx="377">
                  <c:v>0.37873118336174655</c:v>
                </c:pt>
                <c:pt idx="378">
                  <c:v>0.41231222483466395</c:v>
                </c:pt>
                <c:pt idx="379">
                  <c:v>0.44589326630758136</c:v>
                </c:pt>
                <c:pt idx="380">
                  <c:v>0.47947430778049877</c:v>
                </c:pt>
                <c:pt idx="381">
                  <c:v>0.51305534925341623</c:v>
                </c:pt>
                <c:pt idx="382">
                  <c:v>0.53824113035810428</c:v>
                </c:pt>
                <c:pt idx="383">
                  <c:v>0.52145060962164558</c:v>
                </c:pt>
                <c:pt idx="384">
                  <c:v>0.52145060962164558</c:v>
                </c:pt>
                <c:pt idx="385">
                  <c:v>0.52984586998987493</c:v>
                </c:pt>
                <c:pt idx="386">
                  <c:v>0.52145060962164558</c:v>
                </c:pt>
                <c:pt idx="387">
                  <c:v>0.52145060962164558</c:v>
                </c:pt>
                <c:pt idx="388">
                  <c:v>0.52145060962164558</c:v>
                </c:pt>
                <c:pt idx="389">
                  <c:v>0.52984586998987493</c:v>
                </c:pt>
                <c:pt idx="390">
                  <c:v>0.52145060962164558</c:v>
                </c:pt>
                <c:pt idx="391">
                  <c:v>0.52145060962164558</c:v>
                </c:pt>
                <c:pt idx="392">
                  <c:v>0.52984586998987493</c:v>
                </c:pt>
                <c:pt idx="393">
                  <c:v>0.52984586998987493</c:v>
                </c:pt>
                <c:pt idx="394">
                  <c:v>0.52145060962164558</c:v>
                </c:pt>
                <c:pt idx="395">
                  <c:v>0.52145060962164558</c:v>
                </c:pt>
                <c:pt idx="396">
                  <c:v>0.52145060962164558</c:v>
                </c:pt>
                <c:pt idx="397">
                  <c:v>0.52145060962164558</c:v>
                </c:pt>
                <c:pt idx="398">
                  <c:v>0.52145060962164558</c:v>
                </c:pt>
                <c:pt idx="399">
                  <c:v>0.52145060962164558</c:v>
                </c:pt>
                <c:pt idx="400">
                  <c:v>0.52145060962164558</c:v>
                </c:pt>
                <c:pt idx="401">
                  <c:v>0.52145060962164558</c:v>
                </c:pt>
                <c:pt idx="402">
                  <c:v>0.52984586998987493</c:v>
                </c:pt>
                <c:pt idx="403">
                  <c:v>0.52145060962164558</c:v>
                </c:pt>
                <c:pt idx="404">
                  <c:v>0.52145060962164558</c:v>
                </c:pt>
                <c:pt idx="405">
                  <c:v>0.52145060962164558</c:v>
                </c:pt>
                <c:pt idx="406">
                  <c:v>0.52145060962164558</c:v>
                </c:pt>
                <c:pt idx="407">
                  <c:v>0.52145060962164558</c:v>
                </c:pt>
                <c:pt idx="408">
                  <c:v>0.52145060962164558</c:v>
                </c:pt>
                <c:pt idx="409">
                  <c:v>0.52984586998987493</c:v>
                </c:pt>
                <c:pt idx="410">
                  <c:v>0.52145060962164558</c:v>
                </c:pt>
                <c:pt idx="411">
                  <c:v>0.52984586998987493</c:v>
                </c:pt>
                <c:pt idx="412">
                  <c:v>0.52145060962164558</c:v>
                </c:pt>
                <c:pt idx="413">
                  <c:v>0.52145060962164558</c:v>
                </c:pt>
                <c:pt idx="414">
                  <c:v>0.52145060962164558</c:v>
                </c:pt>
                <c:pt idx="415">
                  <c:v>0.52145060962164558</c:v>
                </c:pt>
                <c:pt idx="416">
                  <c:v>0.52145060962164558</c:v>
                </c:pt>
                <c:pt idx="417">
                  <c:v>0.52145060962164558</c:v>
                </c:pt>
                <c:pt idx="418">
                  <c:v>0.52145060962164558</c:v>
                </c:pt>
                <c:pt idx="419">
                  <c:v>0.52145060962164558</c:v>
                </c:pt>
                <c:pt idx="420">
                  <c:v>0.52145060962164558</c:v>
                </c:pt>
                <c:pt idx="421">
                  <c:v>0.52145060962164558</c:v>
                </c:pt>
                <c:pt idx="422">
                  <c:v>0.52145060962164558</c:v>
                </c:pt>
                <c:pt idx="423">
                  <c:v>0.52145060962164558</c:v>
                </c:pt>
                <c:pt idx="424">
                  <c:v>0.52145060962164558</c:v>
                </c:pt>
                <c:pt idx="425">
                  <c:v>0.52145060962164558</c:v>
                </c:pt>
                <c:pt idx="426">
                  <c:v>0.52145060962164558</c:v>
                </c:pt>
                <c:pt idx="427">
                  <c:v>0.52145060962164558</c:v>
                </c:pt>
                <c:pt idx="428">
                  <c:v>0.52145060962164558</c:v>
                </c:pt>
                <c:pt idx="429">
                  <c:v>0.52145060962164558</c:v>
                </c:pt>
                <c:pt idx="430">
                  <c:v>0.52145060962164558</c:v>
                </c:pt>
                <c:pt idx="431">
                  <c:v>0.52145060962164558</c:v>
                </c:pt>
                <c:pt idx="432">
                  <c:v>0.52145060962164558</c:v>
                </c:pt>
                <c:pt idx="433">
                  <c:v>0.52145060962164558</c:v>
                </c:pt>
                <c:pt idx="434">
                  <c:v>0.52145060962164558</c:v>
                </c:pt>
                <c:pt idx="435">
                  <c:v>0.52145060962164558</c:v>
                </c:pt>
                <c:pt idx="436">
                  <c:v>0.52145060962164558</c:v>
                </c:pt>
                <c:pt idx="437">
                  <c:v>0.52145060962164558</c:v>
                </c:pt>
                <c:pt idx="438">
                  <c:v>0.52145060962164558</c:v>
                </c:pt>
                <c:pt idx="439">
                  <c:v>0.52145060962164558</c:v>
                </c:pt>
                <c:pt idx="440">
                  <c:v>0.52145060962164558</c:v>
                </c:pt>
                <c:pt idx="441">
                  <c:v>0.52145060962164558</c:v>
                </c:pt>
                <c:pt idx="442">
                  <c:v>0.52145060962164558</c:v>
                </c:pt>
                <c:pt idx="443">
                  <c:v>0.52145060962164558</c:v>
                </c:pt>
                <c:pt idx="444">
                  <c:v>0.52145060962164558</c:v>
                </c:pt>
                <c:pt idx="445">
                  <c:v>0.52145060962164558</c:v>
                </c:pt>
                <c:pt idx="446">
                  <c:v>0.52145060962164558</c:v>
                </c:pt>
                <c:pt idx="447">
                  <c:v>0.52145060962164558</c:v>
                </c:pt>
                <c:pt idx="448">
                  <c:v>0.52145060962164558</c:v>
                </c:pt>
                <c:pt idx="449">
                  <c:v>0.52145060962164558</c:v>
                </c:pt>
                <c:pt idx="450">
                  <c:v>0.52145060962164558</c:v>
                </c:pt>
                <c:pt idx="451">
                  <c:v>0.52145060962164558</c:v>
                </c:pt>
                <c:pt idx="452">
                  <c:v>0.52145060962164558</c:v>
                </c:pt>
                <c:pt idx="453">
                  <c:v>0.52145060962164558</c:v>
                </c:pt>
                <c:pt idx="454">
                  <c:v>0.52145060962164558</c:v>
                </c:pt>
                <c:pt idx="455">
                  <c:v>0.52145060962164558</c:v>
                </c:pt>
                <c:pt idx="456">
                  <c:v>0.52145060962164558</c:v>
                </c:pt>
                <c:pt idx="457">
                  <c:v>0.52145060962164558</c:v>
                </c:pt>
                <c:pt idx="458">
                  <c:v>0.52145060962164558</c:v>
                </c:pt>
                <c:pt idx="459">
                  <c:v>0.52145060962164558</c:v>
                </c:pt>
                <c:pt idx="460">
                  <c:v>0.52145060962164558</c:v>
                </c:pt>
                <c:pt idx="461">
                  <c:v>0.52145060962164558</c:v>
                </c:pt>
                <c:pt idx="462">
                  <c:v>0.52984586998987493</c:v>
                </c:pt>
                <c:pt idx="463">
                  <c:v>0.52145060962164558</c:v>
                </c:pt>
                <c:pt idx="464">
                  <c:v>0.52145060962164558</c:v>
                </c:pt>
                <c:pt idx="465">
                  <c:v>0.52145060962164558</c:v>
                </c:pt>
                <c:pt idx="466">
                  <c:v>0.52145060962164558</c:v>
                </c:pt>
                <c:pt idx="467">
                  <c:v>0.52145060962164558</c:v>
                </c:pt>
                <c:pt idx="468">
                  <c:v>0.52145060962164558</c:v>
                </c:pt>
                <c:pt idx="469">
                  <c:v>0.52145060962164558</c:v>
                </c:pt>
                <c:pt idx="470">
                  <c:v>0.52145060962164558</c:v>
                </c:pt>
                <c:pt idx="471">
                  <c:v>0.52984586998987493</c:v>
                </c:pt>
                <c:pt idx="472">
                  <c:v>0.52145060962164558</c:v>
                </c:pt>
                <c:pt idx="473">
                  <c:v>0.52145060962164558</c:v>
                </c:pt>
                <c:pt idx="474">
                  <c:v>0.52145060962164558</c:v>
                </c:pt>
                <c:pt idx="475">
                  <c:v>0.52145060962164558</c:v>
                </c:pt>
                <c:pt idx="476">
                  <c:v>0.52145060962164558</c:v>
                </c:pt>
                <c:pt idx="477">
                  <c:v>0.52984586998987493</c:v>
                </c:pt>
                <c:pt idx="478">
                  <c:v>0.52145060962164558</c:v>
                </c:pt>
                <c:pt idx="479">
                  <c:v>0.52145060962164558</c:v>
                </c:pt>
                <c:pt idx="480">
                  <c:v>0.52145060962164558</c:v>
                </c:pt>
                <c:pt idx="481">
                  <c:v>0.52145060962164558</c:v>
                </c:pt>
                <c:pt idx="482">
                  <c:v>0.52145060962164558</c:v>
                </c:pt>
                <c:pt idx="483">
                  <c:v>0.52984586998987493</c:v>
                </c:pt>
                <c:pt idx="484">
                  <c:v>0.52984586998987493</c:v>
                </c:pt>
                <c:pt idx="485">
                  <c:v>0.52145060962164558</c:v>
                </c:pt>
                <c:pt idx="486">
                  <c:v>0.52145060962164558</c:v>
                </c:pt>
                <c:pt idx="487">
                  <c:v>0.52984586998987493</c:v>
                </c:pt>
                <c:pt idx="488">
                  <c:v>0.52145060962164558</c:v>
                </c:pt>
                <c:pt idx="489">
                  <c:v>0.52145060962164558</c:v>
                </c:pt>
                <c:pt idx="490">
                  <c:v>0.52984586998987493</c:v>
                </c:pt>
                <c:pt idx="491">
                  <c:v>0.52145060962164558</c:v>
                </c:pt>
                <c:pt idx="492">
                  <c:v>0.52984586998987493</c:v>
                </c:pt>
                <c:pt idx="493">
                  <c:v>0.52145060962164558</c:v>
                </c:pt>
                <c:pt idx="494">
                  <c:v>0.52145060962164558</c:v>
                </c:pt>
                <c:pt idx="495">
                  <c:v>0.52145060962164558</c:v>
                </c:pt>
                <c:pt idx="496">
                  <c:v>0.52984586998987493</c:v>
                </c:pt>
                <c:pt idx="497">
                  <c:v>0.52984586998987493</c:v>
                </c:pt>
                <c:pt idx="498">
                  <c:v>0.52145060962164558</c:v>
                </c:pt>
                <c:pt idx="499">
                  <c:v>0.52145060962164558</c:v>
                </c:pt>
                <c:pt idx="500">
                  <c:v>0.52984586998987493</c:v>
                </c:pt>
                <c:pt idx="501">
                  <c:v>0.52145060962164558</c:v>
                </c:pt>
                <c:pt idx="502">
                  <c:v>0.52984586998987493</c:v>
                </c:pt>
                <c:pt idx="503">
                  <c:v>0.52145060962164558</c:v>
                </c:pt>
                <c:pt idx="504">
                  <c:v>0.52145060962164558</c:v>
                </c:pt>
                <c:pt idx="505">
                  <c:v>0.52984586998987493</c:v>
                </c:pt>
                <c:pt idx="506">
                  <c:v>0.52145060962164558</c:v>
                </c:pt>
                <c:pt idx="507">
                  <c:v>0.52145060962164558</c:v>
                </c:pt>
                <c:pt idx="508">
                  <c:v>0.52984586998987493</c:v>
                </c:pt>
                <c:pt idx="509">
                  <c:v>0.52984586998987493</c:v>
                </c:pt>
                <c:pt idx="510">
                  <c:v>0.52984586998987493</c:v>
                </c:pt>
                <c:pt idx="511">
                  <c:v>0.52145060962164558</c:v>
                </c:pt>
                <c:pt idx="512">
                  <c:v>0.52145060962164558</c:v>
                </c:pt>
                <c:pt idx="513">
                  <c:v>0.52984586998987493</c:v>
                </c:pt>
                <c:pt idx="514">
                  <c:v>0.52984586998987493</c:v>
                </c:pt>
                <c:pt idx="515">
                  <c:v>0.52984586998987493</c:v>
                </c:pt>
                <c:pt idx="516">
                  <c:v>0.52984586998987493</c:v>
                </c:pt>
                <c:pt idx="517">
                  <c:v>0.52984586998987493</c:v>
                </c:pt>
                <c:pt idx="518">
                  <c:v>0.52984586998987493</c:v>
                </c:pt>
                <c:pt idx="519">
                  <c:v>0.53824113035810428</c:v>
                </c:pt>
                <c:pt idx="520">
                  <c:v>0.52984586998987493</c:v>
                </c:pt>
                <c:pt idx="521">
                  <c:v>0.52145060962164558</c:v>
                </c:pt>
                <c:pt idx="522">
                  <c:v>0.52984586998987493</c:v>
                </c:pt>
                <c:pt idx="523">
                  <c:v>0.52984586998987493</c:v>
                </c:pt>
                <c:pt idx="524">
                  <c:v>0.52984586998987493</c:v>
                </c:pt>
                <c:pt idx="525">
                  <c:v>0.52145060962164558</c:v>
                </c:pt>
                <c:pt idx="526">
                  <c:v>0.52984586998987493</c:v>
                </c:pt>
                <c:pt idx="527">
                  <c:v>0.52984586998987493</c:v>
                </c:pt>
                <c:pt idx="528">
                  <c:v>0.52145060962164558</c:v>
                </c:pt>
                <c:pt idx="529">
                  <c:v>0.52145060962164558</c:v>
                </c:pt>
                <c:pt idx="530">
                  <c:v>0.52145060962164558</c:v>
                </c:pt>
                <c:pt idx="531">
                  <c:v>0.52145060962164558</c:v>
                </c:pt>
                <c:pt idx="532">
                  <c:v>0.52145060962164558</c:v>
                </c:pt>
                <c:pt idx="533">
                  <c:v>0.52145060962164558</c:v>
                </c:pt>
                <c:pt idx="534">
                  <c:v>0.52145060962164558</c:v>
                </c:pt>
                <c:pt idx="535">
                  <c:v>0.52145060962164558</c:v>
                </c:pt>
                <c:pt idx="536">
                  <c:v>0.52145060962164558</c:v>
                </c:pt>
                <c:pt idx="537">
                  <c:v>0.51305534925341623</c:v>
                </c:pt>
                <c:pt idx="538">
                  <c:v>0.51305534925341623</c:v>
                </c:pt>
                <c:pt idx="539">
                  <c:v>0.52145060962164558</c:v>
                </c:pt>
                <c:pt idx="540">
                  <c:v>0.51305534925341623</c:v>
                </c:pt>
                <c:pt idx="541">
                  <c:v>0.50466008888518687</c:v>
                </c:pt>
                <c:pt idx="542">
                  <c:v>0.51305534925341623</c:v>
                </c:pt>
                <c:pt idx="543">
                  <c:v>0.50466008888518687</c:v>
                </c:pt>
                <c:pt idx="544">
                  <c:v>0.49626482851695747</c:v>
                </c:pt>
                <c:pt idx="545">
                  <c:v>0.49626482851695747</c:v>
                </c:pt>
                <c:pt idx="546">
                  <c:v>0.49626482851695747</c:v>
                </c:pt>
                <c:pt idx="547">
                  <c:v>0.48786956814872812</c:v>
                </c:pt>
                <c:pt idx="548">
                  <c:v>0.48786956814872812</c:v>
                </c:pt>
                <c:pt idx="549">
                  <c:v>0.47947430778049877</c:v>
                </c:pt>
                <c:pt idx="550">
                  <c:v>0.47947430778049877</c:v>
                </c:pt>
                <c:pt idx="551">
                  <c:v>0.47107904741226941</c:v>
                </c:pt>
                <c:pt idx="552">
                  <c:v>0.47107904741226941</c:v>
                </c:pt>
                <c:pt idx="553">
                  <c:v>0.46268378704404006</c:v>
                </c:pt>
                <c:pt idx="554">
                  <c:v>0.45428852667581071</c:v>
                </c:pt>
                <c:pt idx="555">
                  <c:v>0.45428852667581071</c:v>
                </c:pt>
                <c:pt idx="556">
                  <c:v>0.44589326630758136</c:v>
                </c:pt>
                <c:pt idx="557">
                  <c:v>0.43749800593935201</c:v>
                </c:pt>
                <c:pt idx="558">
                  <c:v>0.43749800593935201</c:v>
                </c:pt>
                <c:pt idx="559">
                  <c:v>0.42910274557112266</c:v>
                </c:pt>
                <c:pt idx="560">
                  <c:v>0.42070748520289331</c:v>
                </c:pt>
                <c:pt idx="561">
                  <c:v>0.41231222483466395</c:v>
                </c:pt>
                <c:pt idx="562">
                  <c:v>0.40391696446643455</c:v>
                </c:pt>
                <c:pt idx="563">
                  <c:v>0.39552170409820525</c:v>
                </c:pt>
                <c:pt idx="564">
                  <c:v>0.37873118336174655</c:v>
                </c:pt>
                <c:pt idx="565">
                  <c:v>0.3703359229935172</c:v>
                </c:pt>
                <c:pt idx="566">
                  <c:v>0.36194066262528785</c:v>
                </c:pt>
                <c:pt idx="567">
                  <c:v>0.35354540225705849</c:v>
                </c:pt>
                <c:pt idx="568">
                  <c:v>0.32835962115237044</c:v>
                </c:pt>
                <c:pt idx="569">
                  <c:v>0.32835962115237044</c:v>
                </c:pt>
                <c:pt idx="570">
                  <c:v>0.31156910041591168</c:v>
                </c:pt>
                <c:pt idx="571">
                  <c:v>0.30317384004768239</c:v>
                </c:pt>
                <c:pt idx="572">
                  <c:v>0.28638331931122368</c:v>
                </c:pt>
                <c:pt idx="573">
                  <c:v>0.26959279857476504</c:v>
                </c:pt>
                <c:pt idx="574">
                  <c:v>0.25280227783830628</c:v>
                </c:pt>
                <c:pt idx="575">
                  <c:v>0.2360117571018476</c:v>
                </c:pt>
                <c:pt idx="576">
                  <c:v>0.2192212363653889</c:v>
                </c:pt>
                <c:pt idx="577">
                  <c:v>0.2024307156289302</c:v>
                </c:pt>
                <c:pt idx="578">
                  <c:v>0.18564019489247149</c:v>
                </c:pt>
                <c:pt idx="579">
                  <c:v>0.16045441378778344</c:v>
                </c:pt>
                <c:pt idx="580">
                  <c:v>0.14366389305132471</c:v>
                </c:pt>
                <c:pt idx="581">
                  <c:v>0.12687337231486603</c:v>
                </c:pt>
                <c:pt idx="582">
                  <c:v>0.10168759121017797</c:v>
                </c:pt>
                <c:pt idx="583">
                  <c:v>7.6501810105489912E-2</c:v>
                </c:pt>
                <c:pt idx="584">
                  <c:v>5.1316029000801858E-2</c:v>
                </c:pt>
                <c:pt idx="585">
                  <c:v>3.4525508264343155E-2</c:v>
                </c:pt>
                <c:pt idx="586">
                  <c:v>9.4446679142575277E-4</c:v>
                </c:pt>
                <c:pt idx="587">
                  <c:v>-2.4241314313262301E-2</c:v>
                </c:pt>
                <c:pt idx="588">
                  <c:v>-4.9427095417950359E-2</c:v>
                </c:pt>
                <c:pt idx="589">
                  <c:v>-8.3008136890867765E-2</c:v>
                </c:pt>
                <c:pt idx="590">
                  <c:v>-0.10819391799555581</c:v>
                </c:pt>
                <c:pt idx="591">
                  <c:v>-0.14177495946847321</c:v>
                </c:pt>
                <c:pt idx="592">
                  <c:v>-0.16696074057316126</c:v>
                </c:pt>
                <c:pt idx="593">
                  <c:v>-0.20054178204607867</c:v>
                </c:pt>
                <c:pt idx="594">
                  <c:v>-0.23412282351899608</c:v>
                </c:pt>
                <c:pt idx="595">
                  <c:v>-0.26770386499191351</c:v>
                </c:pt>
                <c:pt idx="596">
                  <c:v>-0.30968016683306027</c:v>
                </c:pt>
                <c:pt idx="597">
                  <c:v>-0.33486594793774832</c:v>
                </c:pt>
                <c:pt idx="598">
                  <c:v>-0.37684224977889508</c:v>
                </c:pt>
                <c:pt idx="599">
                  <c:v>-0.41042329125181248</c:v>
                </c:pt>
                <c:pt idx="600">
                  <c:v>-0.44400433272472989</c:v>
                </c:pt>
                <c:pt idx="601">
                  <c:v>-0.47758537419764729</c:v>
                </c:pt>
                <c:pt idx="602">
                  <c:v>-0.50277115530233529</c:v>
                </c:pt>
                <c:pt idx="603">
                  <c:v>-0.5363521967752527</c:v>
                </c:pt>
                <c:pt idx="604">
                  <c:v>-0.52795693640702335</c:v>
                </c:pt>
                <c:pt idx="605">
                  <c:v>-0.52795693640702335</c:v>
                </c:pt>
                <c:pt idx="606">
                  <c:v>-0.519561676038794</c:v>
                </c:pt>
                <c:pt idx="607">
                  <c:v>-0.519561676038794</c:v>
                </c:pt>
                <c:pt idx="608">
                  <c:v>-0.52795693640702335</c:v>
                </c:pt>
                <c:pt idx="609">
                  <c:v>-0.52795693640702335</c:v>
                </c:pt>
                <c:pt idx="610">
                  <c:v>-0.52795693640702335</c:v>
                </c:pt>
                <c:pt idx="611">
                  <c:v>-0.519561676038794</c:v>
                </c:pt>
                <c:pt idx="612">
                  <c:v>-0.52795693640702335</c:v>
                </c:pt>
                <c:pt idx="613">
                  <c:v>-0.519561676038794</c:v>
                </c:pt>
                <c:pt idx="614">
                  <c:v>-0.52795693640702335</c:v>
                </c:pt>
                <c:pt idx="615">
                  <c:v>-0.52795693640702335</c:v>
                </c:pt>
                <c:pt idx="616">
                  <c:v>-0.52795693640702335</c:v>
                </c:pt>
                <c:pt idx="617">
                  <c:v>-0.519561676038794</c:v>
                </c:pt>
                <c:pt idx="618">
                  <c:v>-0.519561676038794</c:v>
                </c:pt>
                <c:pt idx="619">
                  <c:v>-0.519561676038794</c:v>
                </c:pt>
                <c:pt idx="620">
                  <c:v>-0.519561676038794</c:v>
                </c:pt>
                <c:pt idx="621">
                  <c:v>-0.52795693640702335</c:v>
                </c:pt>
                <c:pt idx="622">
                  <c:v>-0.519561676038794</c:v>
                </c:pt>
                <c:pt idx="623">
                  <c:v>-0.52795693640702335</c:v>
                </c:pt>
                <c:pt idx="624">
                  <c:v>-0.519561676038794</c:v>
                </c:pt>
                <c:pt idx="625">
                  <c:v>-0.519561676038794</c:v>
                </c:pt>
                <c:pt idx="626">
                  <c:v>-0.52795693640702335</c:v>
                </c:pt>
                <c:pt idx="627">
                  <c:v>-0.52795693640702335</c:v>
                </c:pt>
                <c:pt idx="628">
                  <c:v>-0.519561676038794</c:v>
                </c:pt>
                <c:pt idx="629">
                  <c:v>-0.519561676038794</c:v>
                </c:pt>
                <c:pt idx="630">
                  <c:v>-0.519561676038794</c:v>
                </c:pt>
                <c:pt idx="631">
                  <c:v>-0.519561676038794</c:v>
                </c:pt>
                <c:pt idx="632">
                  <c:v>-0.519561676038794</c:v>
                </c:pt>
                <c:pt idx="633">
                  <c:v>-0.52795693640702335</c:v>
                </c:pt>
                <c:pt idx="634">
                  <c:v>-0.52795693640702335</c:v>
                </c:pt>
                <c:pt idx="635">
                  <c:v>-0.52795693640702335</c:v>
                </c:pt>
                <c:pt idx="636">
                  <c:v>-0.519561676038794</c:v>
                </c:pt>
                <c:pt idx="637">
                  <c:v>-0.519561676038794</c:v>
                </c:pt>
                <c:pt idx="638">
                  <c:v>-0.519561676038794</c:v>
                </c:pt>
                <c:pt idx="639">
                  <c:v>-0.519561676038794</c:v>
                </c:pt>
                <c:pt idx="640">
                  <c:v>-0.519561676038794</c:v>
                </c:pt>
                <c:pt idx="641">
                  <c:v>-0.519561676038794</c:v>
                </c:pt>
                <c:pt idx="642">
                  <c:v>-0.519561676038794</c:v>
                </c:pt>
                <c:pt idx="643">
                  <c:v>-0.52795693640702335</c:v>
                </c:pt>
                <c:pt idx="644">
                  <c:v>-0.52795693640702335</c:v>
                </c:pt>
                <c:pt idx="645">
                  <c:v>-0.519561676038794</c:v>
                </c:pt>
                <c:pt idx="646">
                  <c:v>-0.519561676038794</c:v>
                </c:pt>
                <c:pt idx="647">
                  <c:v>-0.519561676038794</c:v>
                </c:pt>
                <c:pt idx="648">
                  <c:v>-0.519561676038794</c:v>
                </c:pt>
                <c:pt idx="649">
                  <c:v>-0.519561676038794</c:v>
                </c:pt>
                <c:pt idx="650">
                  <c:v>-0.519561676038794</c:v>
                </c:pt>
                <c:pt idx="651">
                  <c:v>-0.519561676038794</c:v>
                </c:pt>
                <c:pt idx="652">
                  <c:v>-0.519561676038794</c:v>
                </c:pt>
                <c:pt idx="653">
                  <c:v>-0.519561676038794</c:v>
                </c:pt>
                <c:pt idx="654">
                  <c:v>-0.519561676038794</c:v>
                </c:pt>
                <c:pt idx="655">
                  <c:v>-0.52795693640702335</c:v>
                </c:pt>
                <c:pt idx="656">
                  <c:v>-0.519561676038794</c:v>
                </c:pt>
                <c:pt idx="657">
                  <c:v>-0.519561676038794</c:v>
                </c:pt>
                <c:pt idx="658">
                  <c:v>-0.519561676038794</c:v>
                </c:pt>
                <c:pt idx="659">
                  <c:v>-0.519561676038794</c:v>
                </c:pt>
                <c:pt idx="660">
                  <c:v>-0.519561676038794</c:v>
                </c:pt>
                <c:pt idx="661">
                  <c:v>-0.519561676038794</c:v>
                </c:pt>
                <c:pt idx="662">
                  <c:v>-0.52795693640702335</c:v>
                </c:pt>
                <c:pt idx="663">
                  <c:v>-0.52795693640702335</c:v>
                </c:pt>
                <c:pt idx="664">
                  <c:v>-0.519561676038794</c:v>
                </c:pt>
                <c:pt idx="665">
                  <c:v>-0.519561676038794</c:v>
                </c:pt>
                <c:pt idx="666">
                  <c:v>-0.519561676038794</c:v>
                </c:pt>
                <c:pt idx="667">
                  <c:v>-0.519561676038794</c:v>
                </c:pt>
                <c:pt idx="668">
                  <c:v>-0.519561676038794</c:v>
                </c:pt>
                <c:pt idx="669">
                  <c:v>-0.519561676038794</c:v>
                </c:pt>
                <c:pt idx="670">
                  <c:v>-0.519561676038794</c:v>
                </c:pt>
                <c:pt idx="671">
                  <c:v>-0.52795693640702335</c:v>
                </c:pt>
                <c:pt idx="672">
                  <c:v>-0.52795693640702335</c:v>
                </c:pt>
                <c:pt idx="673">
                  <c:v>-0.519561676038794</c:v>
                </c:pt>
                <c:pt idx="674">
                  <c:v>-0.519561676038794</c:v>
                </c:pt>
                <c:pt idx="675">
                  <c:v>-0.519561676038794</c:v>
                </c:pt>
                <c:pt idx="676">
                  <c:v>-0.519561676038794</c:v>
                </c:pt>
                <c:pt idx="677">
                  <c:v>-0.519561676038794</c:v>
                </c:pt>
                <c:pt idx="678">
                  <c:v>-0.52795693640702335</c:v>
                </c:pt>
                <c:pt idx="679">
                  <c:v>-0.519561676038794</c:v>
                </c:pt>
                <c:pt idx="680">
                  <c:v>-0.519561676038794</c:v>
                </c:pt>
                <c:pt idx="681">
                  <c:v>-0.52795693640702335</c:v>
                </c:pt>
                <c:pt idx="682">
                  <c:v>-0.519561676038794</c:v>
                </c:pt>
                <c:pt idx="683">
                  <c:v>-0.52795693640702335</c:v>
                </c:pt>
                <c:pt idx="684">
                  <c:v>-0.519561676038794</c:v>
                </c:pt>
                <c:pt idx="685">
                  <c:v>-0.519561676038794</c:v>
                </c:pt>
                <c:pt idx="686">
                  <c:v>-0.519561676038794</c:v>
                </c:pt>
                <c:pt idx="687">
                  <c:v>-0.52795693640702335</c:v>
                </c:pt>
                <c:pt idx="688">
                  <c:v>-0.519561676038794</c:v>
                </c:pt>
                <c:pt idx="689">
                  <c:v>-0.519561676038794</c:v>
                </c:pt>
                <c:pt idx="690">
                  <c:v>-0.519561676038794</c:v>
                </c:pt>
                <c:pt idx="691">
                  <c:v>-0.519561676038794</c:v>
                </c:pt>
                <c:pt idx="692">
                  <c:v>-0.519561676038794</c:v>
                </c:pt>
                <c:pt idx="693">
                  <c:v>-0.52795693640702335</c:v>
                </c:pt>
                <c:pt idx="694">
                  <c:v>-0.519561676038794</c:v>
                </c:pt>
                <c:pt idx="695">
                  <c:v>-0.52795693640702335</c:v>
                </c:pt>
                <c:pt idx="696">
                  <c:v>-0.519561676038794</c:v>
                </c:pt>
                <c:pt idx="697">
                  <c:v>-0.52795693640702335</c:v>
                </c:pt>
                <c:pt idx="698">
                  <c:v>-0.519561676038794</c:v>
                </c:pt>
                <c:pt idx="699">
                  <c:v>-0.519561676038794</c:v>
                </c:pt>
                <c:pt idx="700">
                  <c:v>-0.52795693640702335</c:v>
                </c:pt>
                <c:pt idx="701">
                  <c:v>-0.519561676038794</c:v>
                </c:pt>
                <c:pt idx="702">
                  <c:v>-0.52795693640702335</c:v>
                </c:pt>
                <c:pt idx="703">
                  <c:v>-0.519561676038794</c:v>
                </c:pt>
                <c:pt idx="704">
                  <c:v>-0.519561676038794</c:v>
                </c:pt>
                <c:pt idx="705">
                  <c:v>-0.52795693640702335</c:v>
                </c:pt>
                <c:pt idx="706">
                  <c:v>-0.52795693640702335</c:v>
                </c:pt>
                <c:pt idx="707">
                  <c:v>-0.519561676038794</c:v>
                </c:pt>
                <c:pt idx="708">
                  <c:v>-0.52795693640702335</c:v>
                </c:pt>
                <c:pt idx="709">
                  <c:v>-0.519561676038794</c:v>
                </c:pt>
                <c:pt idx="710">
                  <c:v>-0.52795693640702335</c:v>
                </c:pt>
                <c:pt idx="711">
                  <c:v>-0.519561676038794</c:v>
                </c:pt>
                <c:pt idx="712">
                  <c:v>-0.52795693640702335</c:v>
                </c:pt>
                <c:pt idx="713">
                  <c:v>-0.52795693640702335</c:v>
                </c:pt>
                <c:pt idx="714">
                  <c:v>-0.519561676038794</c:v>
                </c:pt>
                <c:pt idx="715">
                  <c:v>-0.52795693640702335</c:v>
                </c:pt>
                <c:pt idx="716">
                  <c:v>-0.52795693640702335</c:v>
                </c:pt>
                <c:pt idx="717">
                  <c:v>-0.52795693640702335</c:v>
                </c:pt>
                <c:pt idx="718">
                  <c:v>-0.52795693640702335</c:v>
                </c:pt>
                <c:pt idx="719">
                  <c:v>-0.52795693640702335</c:v>
                </c:pt>
                <c:pt idx="720">
                  <c:v>-0.52795693640702335</c:v>
                </c:pt>
                <c:pt idx="721">
                  <c:v>-0.52795693640702335</c:v>
                </c:pt>
                <c:pt idx="722">
                  <c:v>-0.52795693640702335</c:v>
                </c:pt>
                <c:pt idx="723">
                  <c:v>-0.52795693640702335</c:v>
                </c:pt>
                <c:pt idx="724">
                  <c:v>-0.52795693640702335</c:v>
                </c:pt>
                <c:pt idx="725">
                  <c:v>-0.52795693640702335</c:v>
                </c:pt>
                <c:pt idx="726">
                  <c:v>-0.52795693640702335</c:v>
                </c:pt>
                <c:pt idx="727">
                  <c:v>-0.519561676038794</c:v>
                </c:pt>
                <c:pt idx="728">
                  <c:v>-0.52795693640702335</c:v>
                </c:pt>
                <c:pt idx="729">
                  <c:v>-0.52795693640702335</c:v>
                </c:pt>
                <c:pt idx="730">
                  <c:v>-0.52795693640702335</c:v>
                </c:pt>
                <c:pt idx="731">
                  <c:v>-0.52795693640702335</c:v>
                </c:pt>
                <c:pt idx="732">
                  <c:v>-0.52795693640702335</c:v>
                </c:pt>
                <c:pt idx="733">
                  <c:v>-0.52795693640702335</c:v>
                </c:pt>
                <c:pt idx="734">
                  <c:v>-0.52795693640702335</c:v>
                </c:pt>
                <c:pt idx="735">
                  <c:v>-0.52795693640702335</c:v>
                </c:pt>
                <c:pt idx="736">
                  <c:v>-0.52795693640702335</c:v>
                </c:pt>
                <c:pt idx="737">
                  <c:v>-0.52795693640702335</c:v>
                </c:pt>
                <c:pt idx="738">
                  <c:v>-0.52795693640702335</c:v>
                </c:pt>
                <c:pt idx="739">
                  <c:v>-0.52795693640702335</c:v>
                </c:pt>
                <c:pt idx="740">
                  <c:v>-0.52795693640702335</c:v>
                </c:pt>
                <c:pt idx="741">
                  <c:v>-0.52795693640702335</c:v>
                </c:pt>
                <c:pt idx="742">
                  <c:v>-0.52795693640702335</c:v>
                </c:pt>
                <c:pt idx="743">
                  <c:v>-0.52795693640702335</c:v>
                </c:pt>
                <c:pt idx="744">
                  <c:v>-0.52795693640702335</c:v>
                </c:pt>
                <c:pt idx="745">
                  <c:v>-0.52795693640702335</c:v>
                </c:pt>
                <c:pt idx="746">
                  <c:v>-0.519561676038794</c:v>
                </c:pt>
                <c:pt idx="747">
                  <c:v>-0.52795693640702335</c:v>
                </c:pt>
                <c:pt idx="748">
                  <c:v>-0.52795693640702335</c:v>
                </c:pt>
                <c:pt idx="749">
                  <c:v>-0.52795693640702335</c:v>
                </c:pt>
                <c:pt idx="750">
                  <c:v>-0.52795693640702335</c:v>
                </c:pt>
                <c:pt idx="751">
                  <c:v>-0.52795693640702335</c:v>
                </c:pt>
                <c:pt idx="752">
                  <c:v>-0.519561676038794</c:v>
                </c:pt>
                <c:pt idx="753">
                  <c:v>-0.52795693640702335</c:v>
                </c:pt>
                <c:pt idx="754">
                  <c:v>-0.52795693640702335</c:v>
                </c:pt>
                <c:pt idx="755">
                  <c:v>-0.519561676038794</c:v>
                </c:pt>
                <c:pt idx="756">
                  <c:v>-0.519561676038794</c:v>
                </c:pt>
                <c:pt idx="757">
                  <c:v>-0.519561676038794</c:v>
                </c:pt>
                <c:pt idx="758">
                  <c:v>-0.519561676038794</c:v>
                </c:pt>
                <c:pt idx="759">
                  <c:v>-0.519561676038794</c:v>
                </c:pt>
                <c:pt idx="760">
                  <c:v>-0.51116641567056464</c:v>
                </c:pt>
                <c:pt idx="761">
                  <c:v>-0.519561676038794</c:v>
                </c:pt>
                <c:pt idx="762">
                  <c:v>-0.51116641567056464</c:v>
                </c:pt>
                <c:pt idx="763">
                  <c:v>-0.51116641567056464</c:v>
                </c:pt>
                <c:pt idx="764">
                  <c:v>-0.50277115530233529</c:v>
                </c:pt>
                <c:pt idx="765">
                  <c:v>-0.50277115530233529</c:v>
                </c:pt>
                <c:pt idx="766">
                  <c:v>-0.50277115530233529</c:v>
                </c:pt>
                <c:pt idx="767">
                  <c:v>-0.494375894934106</c:v>
                </c:pt>
                <c:pt idx="768">
                  <c:v>-0.48598063456587665</c:v>
                </c:pt>
                <c:pt idx="769">
                  <c:v>-0.48598063456587665</c:v>
                </c:pt>
                <c:pt idx="770">
                  <c:v>-0.48598063456587665</c:v>
                </c:pt>
                <c:pt idx="771">
                  <c:v>-0.48598063456587665</c:v>
                </c:pt>
                <c:pt idx="772">
                  <c:v>-0.47758537419764729</c:v>
                </c:pt>
                <c:pt idx="773">
                  <c:v>-0.47758537419764729</c:v>
                </c:pt>
                <c:pt idx="774">
                  <c:v>-0.46079485346118859</c:v>
                </c:pt>
                <c:pt idx="775">
                  <c:v>-0.46079485346118859</c:v>
                </c:pt>
                <c:pt idx="776">
                  <c:v>-0.46079485346118859</c:v>
                </c:pt>
                <c:pt idx="777">
                  <c:v>-0.45239959309295918</c:v>
                </c:pt>
                <c:pt idx="778">
                  <c:v>-0.44400433272472989</c:v>
                </c:pt>
                <c:pt idx="779">
                  <c:v>-0.43560907235650054</c:v>
                </c:pt>
                <c:pt idx="780">
                  <c:v>-0.43560907235650054</c:v>
                </c:pt>
                <c:pt idx="781">
                  <c:v>-0.41881855162004183</c:v>
                </c:pt>
                <c:pt idx="782">
                  <c:v>-0.41042329125181248</c:v>
                </c:pt>
                <c:pt idx="783">
                  <c:v>-0.40202803088358313</c:v>
                </c:pt>
                <c:pt idx="784">
                  <c:v>-0.39363277051535378</c:v>
                </c:pt>
                <c:pt idx="785">
                  <c:v>-0.38523751014712437</c:v>
                </c:pt>
                <c:pt idx="786">
                  <c:v>-0.36844698941066573</c:v>
                </c:pt>
                <c:pt idx="787">
                  <c:v>-0.36844698941066573</c:v>
                </c:pt>
                <c:pt idx="788">
                  <c:v>-0.35165646867420702</c:v>
                </c:pt>
                <c:pt idx="789">
                  <c:v>-0.33486594793774832</c:v>
                </c:pt>
                <c:pt idx="790">
                  <c:v>-0.32647068756951897</c:v>
                </c:pt>
                <c:pt idx="791">
                  <c:v>-0.30968016683306027</c:v>
                </c:pt>
                <c:pt idx="792">
                  <c:v>-0.30128490646483091</c:v>
                </c:pt>
                <c:pt idx="793">
                  <c:v>-0.28449438572837221</c:v>
                </c:pt>
                <c:pt idx="794">
                  <c:v>-0.26770386499191351</c:v>
                </c:pt>
                <c:pt idx="795">
                  <c:v>-0.25930860462368416</c:v>
                </c:pt>
                <c:pt idx="796">
                  <c:v>-0.23412282351899608</c:v>
                </c:pt>
                <c:pt idx="797">
                  <c:v>-0.22572756315076672</c:v>
                </c:pt>
                <c:pt idx="798">
                  <c:v>-0.20893704241430802</c:v>
                </c:pt>
                <c:pt idx="799">
                  <c:v>-0.19214652167784929</c:v>
                </c:pt>
                <c:pt idx="800">
                  <c:v>-0.17535600094139062</c:v>
                </c:pt>
                <c:pt idx="801">
                  <c:v>-0.15017021983670256</c:v>
                </c:pt>
                <c:pt idx="802">
                  <c:v>-0.13337969910024386</c:v>
                </c:pt>
                <c:pt idx="803">
                  <c:v>-9.9798657627326468E-2</c:v>
                </c:pt>
                <c:pt idx="804">
                  <c:v>-8.3008136890867765E-2</c:v>
                </c:pt>
                <c:pt idx="805">
                  <c:v>-6.6217616154409048E-2</c:v>
                </c:pt>
                <c:pt idx="806">
                  <c:v>-4.1031835049721008E-2</c:v>
                </c:pt>
                <c:pt idx="807">
                  <c:v>-1.584605394503295E-2</c:v>
                </c:pt>
                <c:pt idx="808">
                  <c:v>1.7734987527884449E-2</c:v>
                </c:pt>
                <c:pt idx="809">
                  <c:v>4.2920768632572506E-2</c:v>
                </c:pt>
                <c:pt idx="810">
                  <c:v>6.810654973726056E-2</c:v>
                </c:pt>
                <c:pt idx="811">
                  <c:v>0.10168759121017797</c:v>
                </c:pt>
                <c:pt idx="812">
                  <c:v>0.13526863268309539</c:v>
                </c:pt>
                <c:pt idx="813">
                  <c:v>0.16045441378778344</c:v>
                </c:pt>
                <c:pt idx="814">
                  <c:v>0.19403545526070085</c:v>
                </c:pt>
                <c:pt idx="815">
                  <c:v>0.22761649673361825</c:v>
                </c:pt>
                <c:pt idx="816">
                  <c:v>0.26119753820653563</c:v>
                </c:pt>
                <c:pt idx="817">
                  <c:v>0.30317384004768239</c:v>
                </c:pt>
                <c:pt idx="818">
                  <c:v>0.32835962115237044</c:v>
                </c:pt>
                <c:pt idx="819">
                  <c:v>0.36194066262528785</c:v>
                </c:pt>
                <c:pt idx="820">
                  <c:v>0.40391696446643455</c:v>
                </c:pt>
                <c:pt idx="821">
                  <c:v>0.43749800593935201</c:v>
                </c:pt>
                <c:pt idx="822">
                  <c:v>0.47107904741226941</c:v>
                </c:pt>
                <c:pt idx="823">
                  <c:v>0.50466008888518687</c:v>
                </c:pt>
                <c:pt idx="824">
                  <c:v>0.52984586998987493</c:v>
                </c:pt>
                <c:pt idx="825">
                  <c:v>0.52145060962164558</c:v>
                </c:pt>
                <c:pt idx="826">
                  <c:v>0.52145060962164558</c:v>
                </c:pt>
                <c:pt idx="827">
                  <c:v>0.52145060962164558</c:v>
                </c:pt>
                <c:pt idx="828">
                  <c:v>0.52145060962164558</c:v>
                </c:pt>
                <c:pt idx="829">
                  <c:v>0.52145060962164558</c:v>
                </c:pt>
                <c:pt idx="830">
                  <c:v>0.52145060962164558</c:v>
                </c:pt>
                <c:pt idx="831">
                  <c:v>0.52145060962164558</c:v>
                </c:pt>
                <c:pt idx="832">
                  <c:v>0.52984586998987493</c:v>
                </c:pt>
                <c:pt idx="833">
                  <c:v>0.52145060962164558</c:v>
                </c:pt>
                <c:pt idx="834">
                  <c:v>0.52145060962164558</c:v>
                </c:pt>
                <c:pt idx="835">
                  <c:v>0.52984586998987493</c:v>
                </c:pt>
                <c:pt idx="836">
                  <c:v>0.52984586998987493</c:v>
                </c:pt>
                <c:pt idx="837">
                  <c:v>0.52145060962164558</c:v>
                </c:pt>
                <c:pt idx="838">
                  <c:v>0.52145060962164558</c:v>
                </c:pt>
                <c:pt idx="839">
                  <c:v>0.52145060962164558</c:v>
                </c:pt>
                <c:pt idx="840">
                  <c:v>0.52145060962164558</c:v>
                </c:pt>
                <c:pt idx="841">
                  <c:v>0.52145060962164558</c:v>
                </c:pt>
                <c:pt idx="842">
                  <c:v>0.52145060962164558</c:v>
                </c:pt>
                <c:pt idx="843">
                  <c:v>0.52145060962164558</c:v>
                </c:pt>
                <c:pt idx="844">
                  <c:v>0.52145060962164558</c:v>
                </c:pt>
                <c:pt idx="845">
                  <c:v>0.52145060962164558</c:v>
                </c:pt>
                <c:pt idx="846">
                  <c:v>0.52145060962164558</c:v>
                </c:pt>
                <c:pt idx="847">
                  <c:v>0.52145060962164558</c:v>
                </c:pt>
                <c:pt idx="848">
                  <c:v>0.52145060962164558</c:v>
                </c:pt>
                <c:pt idx="849">
                  <c:v>0.52145060962164558</c:v>
                </c:pt>
                <c:pt idx="850">
                  <c:v>0.52984586998987493</c:v>
                </c:pt>
                <c:pt idx="851">
                  <c:v>0.52145060962164558</c:v>
                </c:pt>
                <c:pt idx="852">
                  <c:v>0.52145060962164558</c:v>
                </c:pt>
                <c:pt idx="853">
                  <c:v>0.52145060962164558</c:v>
                </c:pt>
                <c:pt idx="854">
                  <c:v>0.52984586998987493</c:v>
                </c:pt>
                <c:pt idx="855">
                  <c:v>0.52145060962164558</c:v>
                </c:pt>
                <c:pt idx="856">
                  <c:v>0.52145060962164558</c:v>
                </c:pt>
                <c:pt idx="857">
                  <c:v>0.52984586998987493</c:v>
                </c:pt>
                <c:pt idx="858">
                  <c:v>0.52145060962164558</c:v>
                </c:pt>
                <c:pt idx="859">
                  <c:v>0.52145060962164558</c:v>
                </c:pt>
                <c:pt idx="860">
                  <c:v>0.52145060962164558</c:v>
                </c:pt>
                <c:pt idx="861">
                  <c:v>0.52145060962164558</c:v>
                </c:pt>
                <c:pt idx="862">
                  <c:v>0.52145060962164558</c:v>
                </c:pt>
                <c:pt idx="863">
                  <c:v>0.52145060962164558</c:v>
                </c:pt>
                <c:pt idx="864">
                  <c:v>0.52145060962164558</c:v>
                </c:pt>
                <c:pt idx="865">
                  <c:v>0.52145060962164558</c:v>
                </c:pt>
                <c:pt idx="866">
                  <c:v>0.52145060962164558</c:v>
                </c:pt>
                <c:pt idx="867">
                  <c:v>0.52145060962164558</c:v>
                </c:pt>
                <c:pt idx="868">
                  <c:v>0.52145060962164558</c:v>
                </c:pt>
                <c:pt idx="869">
                  <c:v>0.52145060962164558</c:v>
                </c:pt>
                <c:pt idx="870">
                  <c:v>0.51305534925341623</c:v>
                </c:pt>
                <c:pt idx="871">
                  <c:v>0.52145060962164558</c:v>
                </c:pt>
                <c:pt idx="872">
                  <c:v>0.52145060962164558</c:v>
                </c:pt>
                <c:pt idx="873">
                  <c:v>0.52145060962164558</c:v>
                </c:pt>
                <c:pt idx="874">
                  <c:v>0.52145060962164558</c:v>
                </c:pt>
                <c:pt idx="875">
                  <c:v>0.52145060962164558</c:v>
                </c:pt>
                <c:pt idx="876">
                  <c:v>0.52145060962164558</c:v>
                </c:pt>
                <c:pt idx="877">
                  <c:v>0.52145060962164558</c:v>
                </c:pt>
                <c:pt idx="878">
                  <c:v>0.52145060962164558</c:v>
                </c:pt>
                <c:pt idx="879">
                  <c:v>0.52145060962164558</c:v>
                </c:pt>
                <c:pt idx="880">
                  <c:v>0.52145060962164558</c:v>
                </c:pt>
                <c:pt idx="881">
                  <c:v>0.52145060962164558</c:v>
                </c:pt>
                <c:pt idx="882">
                  <c:v>0.52145060962164558</c:v>
                </c:pt>
                <c:pt idx="883">
                  <c:v>0.52145060962164558</c:v>
                </c:pt>
                <c:pt idx="884">
                  <c:v>0.52145060962164558</c:v>
                </c:pt>
                <c:pt idx="885">
                  <c:v>0.52145060962164558</c:v>
                </c:pt>
                <c:pt idx="886">
                  <c:v>0.52145060962164558</c:v>
                </c:pt>
                <c:pt idx="887">
                  <c:v>0.52145060962164558</c:v>
                </c:pt>
                <c:pt idx="888">
                  <c:v>0.52145060962164558</c:v>
                </c:pt>
                <c:pt idx="889">
                  <c:v>0.52145060962164558</c:v>
                </c:pt>
                <c:pt idx="890">
                  <c:v>0.52145060962164558</c:v>
                </c:pt>
                <c:pt idx="891">
                  <c:v>0.52145060962164558</c:v>
                </c:pt>
                <c:pt idx="892">
                  <c:v>0.52145060962164558</c:v>
                </c:pt>
                <c:pt idx="893">
                  <c:v>0.52145060962164558</c:v>
                </c:pt>
                <c:pt idx="894">
                  <c:v>0.52145060962164558</c:v>
                </c:pt>
                <c:pt idx="895">
                  <c:v>0.52145060962164558</c:v>
                </c:pt>
                <c:pt idx="896">
                  <c:v>0.52145060962164558</c:v>
                </c:pt>
                <c:pt idx="897">
                  <c:v>0.52145060962164558</c:v>
                </c:pt>
                <c:pt idx="898">
                  <c:v>0.52145060962164558</c:v>
                </c:pt>
                <c:pt idx="899">
                  <c:v>0.52145060962164558</c:v>
                </c:pt>
                <c:pt idx="900">
                  <c:v>0.52145060962164558</c:v>
                </c:pt>
                <c:pt idx="901">
                  <c:v>0.52145060962164558</c:v>
                </c:pt>
                <c:pt idx="902">
                  <c:v>0.52145060962164558</c:v>
                </c:pt>
                <c:pt idx="903">
                  <c:v>0.52145060962164558</c:v>
                </c:pt>
                <c:pt idx="904">
                  <c:v>0.52145060962164558</c:v>
                </c:pt>
                <c:pt idx="905">
                  <c:v>0.52145060962164558</c:v>
                </c:pt>
                <c:pt idx="906">
                  <c:v>0.52145060962164558</c:v>
                </c:pt>
                <c:pt idx="907">
                  <c:v>0.52145060962164558</c:v>
                </c:pt>
                <c:pt idx="908">
                  <c:v>0.52145060962164558</c:v>
                </c:pt>
                <c:pt idx="909">
                  <c:v>0.52145060962164558</c:v>
                </c:pt>
                <c:pt idx="910">
                  <c:v>0.52145060962164558</c:v>
                </c:pt>
                <c:pt idx="911">
                  <c:v>0.52145060962164558</c:v>
                </c:pt>
                <c:pt idx="912">
                  <c:v>0.52145060962164558</c:v>
                </c:pt>
                <c:pt idx="913">
                  <c:v>0.52145060962164558</c:v>
                </c:pt>
                <c:pt idx="914">
                  <c:v>0.52145060962164558</c:v>
                </c:pt>
                <c:pt idx="915">
                  <c:v>0.52145060962164558</c:v>
                </c:pt>
                <c:pt idx="916">
                  <c:v>0.52145060962164558</c:v>
                </c:pt>
                <c:pt idx="917">
                  <c:v>0.52145060962164558</c:v>
                </c:pt>
                <c:pt idx="918">
                  <c:v>0.52145060962164558</c:v>
                </c:pt>
                <c:pt idx="919">
                  <c:v>0.52145060962164558</c:v>
                </c:pt>
                <c:pt idx="920">
                  <c:v>0.52145060962164558</c:v>
                </c:pt>
                <c:pt idx="921">
                  <c:v>0.52145060962164558</c:v>
                </c:pt>
                <c:pt idx="922">
                  <c:v>0.52145060962164558</c:v>
                </c:pt>
                <c:pt idx="923">
                  <c:v>0.52145060962164558</c:v>
                </c:pt>
                <c:pt idx="924">
                  <c:v>0.52145060962164558</c:v>
                </c:pt>
                <c:pt idx="925">
                  <c:v>0.52145060962164558</c:v>
                </c:pt>
                <c:pt idx="926">
                  <c:v>0.52145060962164558</c:v>
                </c:pt>
                <c:pt idx="927">
                  <c:v>0.52145060962164558</c:v>
                </c:pt>
                <c:pt idx="928">
                  <c:v>0.52145060962164558</c:v>
                </c:pt>
                <c:pt idx="929">
                  <c:v>0.52145060962164558</c:v>
                </c:pt>
                <c:pt idx="930">
                  <c:v>0.52145060962164558</c:v>
                </c:pt>
                <c:pt idx="931">
                  <c:v>0.52984586998987493</c:v>
                </c:pt>
                <c:pt idx="932">
                  <c:v>0.52984586998987493</c:v>
                </c:pt>
                <c:pt idx="933">
                  <c:v>0.52145060962164558</c:v>
                </c:pt>
                <c:pt idx="934">
                  <c:v>0.52145060962164558</c:v>
                </c:pt>
                <c:pt idx="935">
                  <c:v>0.52145060962164558</c:v>
                </c:pt>
                <c:pt idx="936">
                  <c:v>0.52984586998987493</c:v>
                </c:pt>
                <c:pt idx="937">
                  <c:v>0.52984586998987493</c:v>
                </c:pt>
                <c:pt idx="938">
                  <c:v>0.52984586998987493</c:v>
                </c:pt>
                <c:pt idx="939">
                  <c:v>0.52984586998987493</c:v>
                </c:pt>
                <c:pt idx="940">
                  <c:v>0.52984586998987493</c:v>
                </c:pt>
                <c:pt idx="941">
                  <c:v>0.52145060962164558</c:v>
                </c:pt>
                <c:pt idx="942">
                  <c:v>0.52145060962164558</c:v>
                </c:pt>
                <c:pt idx="943">
                  <c:v>0.52984586998987493</c:v>
                </c:pt>
                <c:pt idx="944">
                  <c:v>0.52145060962164558</c:v>
                </c:pt>
                <c:pt idx="945">
                  <c:v>0.52984586998987493</c:v>
                </c:pt>
                <c:pt idx="946">
                  <c:v>0.52145060962164558</c:v>
                </c:pt>
                <c:pt idx="947">
                  <c:v>0.52984586998987493</c:v>
                </c:pt>
                <c:pt idx="948">
                  <c:v>0.52145060962164558</c:v>
                </c:pt>
                <c:pt idx="949">
                  <c:v>0.52145060962164558</c:v>
                </c:pt>
                <c:pt idx="950">
                  <c:v>0.52984586998987493</c:v>
                </c:pt>
                <c:pt idx="951">
                  <c:v>0.52984586998987493</c:v>
                </c:pt>
                <c:pt idx="952">
                  <c:v>0.52984586998987493</c:v>
                </c:pt>
                <c:pt idx="953">
                  <c:v>0.52984586998987493</c:v>
                </c:pt>
                <c:pt idx="954">
                  <c:v>0.52984586998987493</c:v>
                </c:pt>
                <c:pt idx="955">
                  <c:v>0.52984586998987493</c:v>
                </c:pt>
                <c:pt idx="956">
                  <c:v>0.52145060962164558</c:v>
                </c:pt>
                <c:pt idx="957">
                  <c:v>0.52984586998987493</c:v>
                </c:pt>
                <c:pt idx="958">
                  <c:v>0.52984586998987493</c:v>
                </c:pt>
                <c:pt idx="959">
                  <c:v>0.52984586998987493</c:v>
                </c:pt>
                <c:pt idx="960">
                  <c:v>0.52145060962164558</c:v>
                </c:pt>
                <c:pt idx="961">
                  <c:v>0.52984586998987493</c:v>
                </c:pt>
                <c:pt idx="962">
                  <c:v>0.52984586998987493</c:v>
                </c:pt>
                <c:pt idx="963">
                  <c:v>0.52984586998987493</c:v>
                </c:pt>
                <c:pt idx="964">
                  <c:v>0.52984586998987493</c:v>
                </c:pt>
                <c:pt idx="965">
                  <c:v>0.52984586998987493</c:v>
                </c:pt>
                <c:pt idx="966">
                  <c:v>0.53824113035810428</c:v>
                </c:pt>
                <c:pt idx="967">
                  <c:v>0.52984586998987493</c:v>
                </c:pt>
                <c:pt idx="968">
                  <c:v>0.52145060962164558</c:v>
                </c:pt>
                <c:pt idx="969">
                  <c:v>0.52984586998987493</c:v>
                </c:pt>
                <c:pt idx="970">
                  <c:v>0.52145060962164558</c:v>
                </c:pt>
                <c:pt idx="971">
                  <c:v>0.52145060962164558</c:v>
                </c:pt>
                <c:pt idx="972">
                  <c:v>0.52984586998987493</c:v>
                </c:pt>
                <c:pt idx="973">
                  <c:v>0.52145060962164558</c:v>
                </c:pt>
                <c:pt idx="974">
                  <c:v>0.52145060962164558</c:v>
                </c:pt>
                <c:pt idx="975">
                  <c:v>0.52145060962164558</c:v>
                </c:pt>
                <c:pt idx="976">
                  <c:v>0.52145060962164558</c:v>
                </c:pt>
                <c:pt idx="977">
                  <c:v>0.52145060962164558</c:v>
                </c:pt>
                <c:pt idx="978">
                  <c:v>0.52145060962164558</c:v>
                </c:pt>
                <c:pt idx="979">
                  <c:v>0.51305534925341623</c:v>
                </c:pt>
                <c:pt idx="980">
                  <c:v>0.51305534925341623</c:v>
                </c:pt>
                <c:pt idx="981">
                  <c:v>0.51305534925341623</c:v>
                </c:pt>
                <c:pt idx="982">
                  <c:v>0.51305534925341623</c:v>
                </c:pt>
                <c:pt idx="983">
                  <c:v>0.50466008888518687</c:v>
                </c:pt>
                <c:pt idx="984">
                  <c:v>0.50466008888518687</c:v>
                </c:pt>
                <c:pt idx="985">
                  <c:v>0.50466008888518687</c:v>
                </c:pt>
                <c:pt idx="986">
                  <c:v>0.50466008888518687</c:v>
                </c:pt>
                <c:pt idx="987">
                  <c:v>0.49626482851695747</c:v>
                </c:pt>
                <c:pt idx="988">
                  <c:v>0.49626482851695747</c:v>
                </c:pt>
                <c:pt idx="989">
                  <c:v>0.48786956814872812</c:v>
                </c:pt>
                <c:pt idx="990">
                  <c:v>0.48786956814872812</c:v>
                </c:pt>
                <c:pt idx="991">
                  <c:v>0.47947430778049877</c:v>
                </c:pt>
                <c:pt idx="992">
                  <c:v>0.47947430778049877</c:v>
                </c:pt>
                <c:pt idx="993">
                  <c:v>0.47947430778049877</c:v>
                </c:pt>
                <c:pt idx="994">
                  <c:v>0.47107904741226941</c:v>
                </c:pt>
                <c:pt idx="995">
                  <c:v>0.47107904741226941</c:v>
                </c:pt>
                <c:pt idx="996">
                  <c:v>0.46268378704404006</c:v>
                </c:pt>
                <c:pt idx="997">
                  <c:v>0.45428852667581071</c:v>
                </c:pt>
                <c:pt idx="998">
                  <c:v>0.44589326630758136</c:v>
                </c:pt>
                <c:pt idx="999">
                  <c:v>0.44589326630758136</c:v>
                </c:pt>
                <c:pt idx="1000">
                  <c:v>0.43749800593935201</c:v>
                </c:pt>
                <c:pt idx="1001">
                  <c:v>0.42910274557112266</c:v>
                </c:pt>
                <c:pt idx="1002">
                  <c:v>0.42070748520289331</c:v>
                </c:pt>
                <c:pt idx="1003">
                  <c:v>0.42070748520289331</c:v>
                </c:pt>
                <c:pt idx="1004">
                  <c:v>0.40391696446643455</c:v>
                </c:pt>
                <c:pt idx="1005">
                  <c:v>0.39552170409820525</c:v>
                </c:pt>
                <c:pt idx="1006">
                  <c:v>0.3871264437299759</c:v>
                </c:pt>
                <c:pt idx="1007">
                  <c:v>0.37873118336174655</c:v>
                </c:pt>
                <c:pt idx="1008">
                  <c:v>0.36194066262528785</c:v>
                </c:pt>
                <c:pt idx="1009">
                  <c:v>0.35354540225705849</c:v>
                </c:pt>
                <c:pt idx="1010">
                  <c:v>0.34515014188882914</c:v>
                </c:pt>
                <c:pt idx="1011">
                  <c:v>0.32835962115237044</c:v>
                </c:pt>
                <c:pt idx="1012">
                  <c:v>0.31156910041591168</c:v>
                </c:pt>
                <c:pt idx="1013">
                  <c:v>0.30317384004768239</c:v>
                </c:pt>
                <c:pt idx="1014">
                  <c:v>0.28638331931122368</c:v>
                </c:pt>
                <c:pt idx="1015">
                  <c:v>0.26959279857476504</c:v>
                </c:pt>
                <c:pt idx="1016">
                  <c:v>0.25280227783830628</c:v>
                </c:pt>
                <c:pt idx="1017">
                  <c:v>0.24440701747007695</c:v>
                </c:pt>
                <c:pt idx="1018">
                  <c:v>0.2192212363653889</c:v>
                </c:pt>
                <c:pt idx="1019">
                  <c:v>0.2024307156289302</c:v>
                </c:pt>
                <c:pt idx="1020">
                  <c:v>0.19403545526070085</c:v>
                </c:pt>
                <c:pt idx="1021">
                  <c:v>0.16884967415601279</c:v>
                </c:pt>
                <c:pt idx="1022">
                  <c:v>0.15205915341955409</c:v>
                </c:pt>
                <c:pt idx="1023">
                  <c:v>0.12687337231486603</c:v>
                </c:pt>
                <c:pt idx="1024">
                  <c:v>0.11008285157840732</c:v>
                </c:pt>
                <c:pt idx="1025">
                  <c:v>9.3292330841948615E-2</c:v>
                </c:pt>
                <c:pt idx="1026">
                  <c:v>6.810654973726056E-2</c:v>
                </c:pt>
                <c:pt idx="1027">
                  <c:v>3.4525508264343155E-2</c:v>
                </c:pt>
                <c:pt idx="1028">
                  <c:v>9.3397271596551042E-3</c:v>
                </c:pt>
                <c:pt idx="1029">
                  <c:v>-1.584605394503295E-2</c:v>
                </c:pt>
                <c:pt idx="1030">
                  <c:v>-4.1031835049721008E-2</c:v>
                </c:pt>
                <c:pt idx="1031">
                  <c:v>-7.4612876522638413E-2</c:v>
                </c:pt>
                <c:pt idx="1032">
                  <c:v>-9.9798657627326468E-2</c:v>
                </c:pt>
                <c:pt idx="1033">
                  <c:v>-0.12498443873201452</c:v>
                </c:pt>
                <c:pt idx="1034">
                  <c:v>-0.15856548020493191</c:v>
                </c:pt>
                <c:pt idx="1035">
                  <c:v>-0.19214652167784929</c:v>
                </c:pt>
                <c:pt idx="1036">
                  <c:v>-0.22572756315076672</c:v>
                </c:pt>
                <c:pt idx="1037">
                  <c:v>-0.25930860462368416</c:v>
                </c:pt>
                <c:pt idx="1038">
                  <c:v>-0.29288964609660156</c:v>
                </c:pt>
                <c:pt idx="1039">
                  <c:v>-0.32647068756951897</c:v>
                </c:pt>
                <c:pt idx="1040">
                  <c:v>-0.36005172904243632</c:v>
                </c:pt>
                <c:pt idx="1041">
                  <c:v>-0.39363277051535378</c:v>
                </c:pt>
                <c:pt idx="1042">
                  <c:v>-0.43560907235650054</c:v>
                </c:pt>
                <c:pt idx="1043">
                  <c:v>-0.46919011382941794</c:v>
                </c:pt>
                <c:pt idx="1044">
                  <c:v>-0.50277115530233529</c:v>
                </c:pt>
                <c:pt idx="1045">
                  <c:v>-0.52795693640702335</c:v>
                </c:pt>
                <c:pt idx="1046">
                  <c:v>-0.52795693640702335</c:v>
                </c:pt>
                <c:pt idx="1047">
                  <c:v>-0.52795693640702335</c:v>
                </c:pt>
                <c:pt idx="1048">
                  <c:v>-0.519561676038794</c:v>
                </c:pt>
                <c:pt idx="1049">
                  <c:v>-0.519561676038794</c:v>
                </c:pt>
                <c:pt idx="1050">
                  <c:v>-0.519561676038794</c:v>
                </c:pt>
                <c:pt idx="1051">
                  <c:v>-0.519561676038794</c:v>
                </c:pt>
                <c:pt idx="1052">
                  <c:v>-0.519561676038794</c:v>
                </c:pt>
                <c:pt idx="1053">
                  <c:v>-0.519561676038794</c:v>
                </c:pt>
                <c:pt idx="1054">
                  <c:v>-0.52795693640702335</c:v>
                </c:pt>
                <c:pt idx="1055">
                  <c:v>-0.519561676038794</c:v>
                </c:pt>
                <c:pt idx="1056">
                  <c:v>-0.52795693640702335</c:v>
                </c:pt>
                <c:pt idx="1057">
                  <c:v>-0.519561676038794</c:v>
                </c:pt>
                <c:pt idx="1058">
                  <c:v>-0.519561676038794</c:v>
                </c:pt>
                <c:pt idx="1059">
                  <c:v>-0.519561676038794</c:v>
                </c:pt>
                <c:pt idx="1060">
                  <c:v>-0.519561676038794</c:v>
                </c:pt>
                <c:pt idx="1061">
                  <c:v>-0.52795693640702335</c:v>
                </c:pt>
                <c:pt idx="1062">
                  <c:v>-0.519561676038794</c:v>
                </c:pt>
                <c:pt idx="1063">
                  <c:v>-0.52795693640702335</c:v>
                </c:pt>
                <c:pt idx="1064">
                  <c:v>-0.52795693640702335</c:v>
                </c:pt>
                <c:pt idx="1065">
                  <c:v>-0.52795693640702335</c:v>
                </c:pt>
                <c:pt idx="1066">
                  <c:v>-0.519561676038794</c:v>
                </c:pt>
                <c:pt idx="1067">
                  <c:v>-0.519561676038794</c:v>
                </c:pt>
                <c:pt idx="1068">
                  <c:v>-0.52795693640702335</c:v>
                </c:pt>
                <c:pt idx="1069">
                  <c:v>-0.519561676038794</c:v>
                </c:pt>
                <c:pt idx="1070">
                  <c:v>-0.52795693640702335</c:v>
                </c:pt>
                <c:pt idx="1071">
                  <c:v>-0.519561676038794</c:v>
                </c:pt>
                <c:pt idx="1072">
                  <c:v>-0.519561676038794</c:v>
                </c:pt>
                <c:pt idx="1073">
                  <c:v>-0.52795693640702335</c:v>
                </c:pt>
                <c:pt idx="1074">
                  <c:v>-0.519561676038794</c:v>
                </c:pt>
                <c:pt idx="1075">
                  <c:v>-0.519561676038794</c:v>
                </c:pt>
                <c:pt idx="1076">
                  <c:v>-0.519561676038794</c:v>
                </c:pt>
                <c:pt idx="1077">
                  <c:v>-0.519561676038794</c:v>
                </c:pt>
                <c:pt idx="1078">
                  <c:v>-0.519561676038794</c:v>
                </c:pt>
                <c:pt idx="1079">
                  <c:v>-0.519561676038794</c:v>
                </c:pt>
                <c:pt idx="1080">
                  <c:v>-0.519561676038794</c:v>
                </c:pt>
                <c:pt idx="1081">
                  <c:v>-0.519561676038794</c:v>
                </c:pt>
                <c:pt idx="1082">
                  <c:v>-0.519561676038794</c:v>
                </c:pt>
                <c:pt idx="1083">
                  <c:v>-0.519561676038794</c:v>
                </c:pt>
                <c:pt idx="1084">
                  <c:v>-0.519561676038794</c:v>
                </c:pt>
                <c:pt idx="1085">
                  <c:v>-0.519561676038794</c:v>
                </c:pt>
                <c:pt idx="1086">
                  <c:v>-0.519561676038794</c:v>
                </c:pt>
                <c:pt idx="1087">
                  <c:v>-0.519561676038794</c:v>
                </c:pt>
                <c:pt idx="1088">
                  <c:v>-0.519561676038794</c:v>
                </c:pt>
                <c:pt idx="1089">
                  <c:v>-0.519561676038794</c:v>
                </c:pt>
                <c:pt idx="1090">
                  <c:v>-0.519561676038794</c:v>
                </c:pt>
                <c:pt idx="1091">
                  <c:v>-0.52795693640702335</c:v>
                </c:pt>
                <c:pt idx="1092">
                  <c:v>-0.519561676038794</c:v>
                </c:pt>
                <c:pt idx="1093">
                  <c:v>-0.519561676038794</c:v>
                </c:pt>
                <c:pt idx="1094">
                  <c:v>-0.52795693640702335</c:v>
                </c:pt>
                <c:pt idx="1095">
                  <c:v>-0.519561676038794</c:v>
                </c:pt>
                <c:pt idx="1096">
                  <c:v>-0.519561676038794</c:v>
                </c:pt>
                <c:pt idx="1097">
                  <c:v>-0.519561676038794</c:v>
                </c:pt>
                <c:pt idx="1098">
                  <c:v>-0.519561676038794</c:v>
                </c:pt>
                <c:pt idx="1099">
                  <c:v>-0.519561676038794</c:v>
                </c:pt>
                <c:pt idx="1100">
                  <c:v>-0.519561676038794</c:v>
                </c:pt>
                <c:pt idx="1101">
                  <c:v>-0.519561676038794</c:v>
                </c:pt>
                <c:pt idx="1102">
                  <c:v>-0.519561676038794</c:v>
                </c:pt>
                <c:pt idx="1103">
                  <c:v>-0.519561676038794</c:v>
                </c:pt>
                <c:pt idx="1104">
                  <c:v>-0.519561676038794</c:v>
                </c:pt>
                <c:pt idx="1105">
                  <c:v>-0.519561676038794</c:v>
                </c:pt>
                <c:pt idx="1106">
                  <c:v>-0.519561676038794</c:v>
                </c:pt>
                <c:pt idx="1107">
                  <c:v>-0.519561676038794</c:v>
                </c:pt>
                <c:pt idx="1108">
                  <c:v>-0.519561676038794</c:v>
                </c:pt>
                <c:pt idx="1109">
                  <c:v>-0.52795693640702335</c:v>
                </c:pt>
                <c:pt idx="1110">
                  <c:v>-0.519561676038794</c:v>
                </c:pt>
                <c:pt idx="1111">
                  <c:v>-0.519561676038794</c:v>
                </c:pt>
                <c:pt idx="1112">
                  <c:v>-0.52795693640702335</c:v>
                </c:pt>
                <c:pt idx="1113">
                  <c:v>-0.519561676038794</c:v>
                </c:pt>
                <c:pt idx="1114">
                  <c:v>-0.519561676038794</c:v>
                </c:pt>
                <c:pt idx="1115">
                  <c:v>-0.519561676038794</c:v>
                </c:pt>
                <c:pt idx="1116">
                  <c:v>-0.519561676038794</c:v>
                </c:pt>
                <c:pt idx="1117">
                  <c:v>-0.519561676038794</c:v>
                </c:pt>
                <c:pt idx="1118">
                  <c:v>-0.519561676038794</c:v>
                </c:pt>
                <c:pt idx="1119">
                  <c:v>-0.52795693640702335</c:v>
                </c:pt>
                <c:pt idx="1120">
                  <c:v>-0.519561676038794</c:v>
                </c:pt>
                <c:pt idx="1121">
                  <c:v>-0.519561676038794</c:v>
                </c:pt>
                <c:pt idx="1122">
                  <c:v>-0.519561676038794</c:v>
                </c:pt>
                <c:pt idx="1123">
                  <c:v>-0.519561676038794</c:v>
                </c:pt>
                <c:pt idx="1124">
                  <c:v>-0.519561676038794</c:v>
                </c:pt>
                <c:pt idx="1125">
                  <c:v>-0.52795693640702335</c:v>
                </c:pt>
                <c:pt idx="1126">
                  <c:v>-0.52795693640702335</c:v>
                </c:pt>
                <c:pt idx="1127">
                  <c:v>-0.519561676038794</c:v>
                </c:pt>
                <c:pt idx="1128">
                  <c:v>-0.519561676038794</c:v>
                </c:pt>
                <c:pt idx="1129">
                  <c:v>-0.519561676038794</c:v>
                </c:pt>
                <c:pt idx="1130">
                  <c:v>-0.519561676038794</c:v>
                </c:pt>
                <c:pt idx="1131">
                  <c:v>-0.519561676038794</c:v>
                </c:pt>
                <c:pt idx="1132">
                  <c:v>-0.519561676038794</c:v>
                </c:pt>
                <c:pt idx="1133">
                  <c:v>-0.52795693640702335</c:v>
                </c:pt>
                <c:pt idx="1134">
                  <c:v>-0.519561676038794</c:v>
                </c:pt>
                <c:pt idx="1135">
                  <c:v>-0.519561676038794</c:v>
                </c:pt>
                <c:pt idx="1136">
                  <c:v>-0.519561676038794</c:v>
                </c:pt>
                <c:pt idx="1137">
                  <c:v>-0.52795693640702335</c:v>
                </c:pt>
                <c:pt idx="1138">
                  <c:v>-0.519561676038794</c:v>
                </c:pt>
                <c:pt idx="1139">
                  <c:v>-0.519561676038794</c:v>
                </c:pt>
                <c:pt idx="1140">
                  <c:v>-0.519561676038794</c:v>
                </c:pt>
                <c:pt idx="1141">
                  <c:v>-0.519561676038794</c:v>
                </c:pt>
                <c:pt idx="1142">
                  <c:v>-0.519561676038794</c:v>
                </c:pt>
                <c:pt idx="1143">
                  <c:v>-0.519561676038794</c:v>
                </c:pt>
                <c:pt idx="1144">
                  <c:v>-0.52795693640702335</c:v>
                </c:pt>
                <c:pt idx="1145">
                  <c:v>-0.519561676038794</c:v>
                </c:pt>
                <c:pt idx="1146">
                  <c:v>-0.519561676038794</c:v>
                </c:pt>
                <c:pt idx="1147">
                  <c:v>-0.519561676038794</c:v>
                </c:pt>
                <c:pt idx="1148">
                  <c:v>-0.519561676038794</c:v>
                </c:pt>
                <c:pt idx="1149">
                  <c:v>-0.519561676038794</c:v>
                </c:pt>
                <c:pt idx="1150">
                  <c:v>-0.519561676038794</c:v>
                </c:pt>
                <c:pt idx="1151">
                  <c:v>-0.519561676038794</c:v>
                </c:pt>
                <c:pt idx="1152">
                  <c:v>-0.519561676038794</c:v>
                </c:pt>
                <c:pt idx="1153">
                  <c:v>-0.52795693640702335</c:v>
                </c:pt>
                <c:pt idx="1154">
                  <c:v>-0.519561676038794</c:v>
                </c:pt>
                <c:pt idx="1155">
                  <c:v>-0.52795693640702335</c:v>
                </c:pt>
                <c:pt idx="1156">
                  <c:v>-0.52795693640702335</c:v>
                </c:pt>
                <c:pt idx="1157">
                  <c:v>-0.52795693640702335</c:v>
                </c:pt>
                <c:pt idx="1158">
                  <c:v>-0.52795693640702335</c:v>
                </c:pt>
                <c:pt idx="1159">
                  <c:v>-0.5363521967752527</c:v>
                </c:pt>
                <c:pt idx="1160">
                  <c:v>-0.52795693640702335</c:v>
                </c:pt>
                <c:pt idx="1161">
                  <c:v>-0.52795693640702335</c:v>
                </c:pt>
                <c:pt idx="1162">
                  <c:v>-0.52795693640702335</c:v>
                </c:pt>
                <c:pt idx="1163">
                  <c:v>-0.52795693640702335</c:v>
                </c:pt>
                <c:pt idx="1164">
                  <c:v>-0.52795693640702335</c:v>
                </c:pt>
                <c:pt idx="1165">
                  <c:v>-0.52795693640702335</c:v>
                </c:pt>
                <c:pt idx="1166">
                  <c:v>-0.5363521967752527</c:v>
                </c:pt>
                <c:pt idx="1167">
                  <c:v>-0.52795693640702335</c:v>
                </c:pt>
                <c:pt idx="1168">
                  <c:v>-0.52795693640702335</c:v>
                </c:pt>
                <c:pt idx="1169">
                  <c:v>-0.52795693640702335</c:v>
                </c:pt>
                <c:pt idx="1170">
                  <c:v>-0.52795693640702335</c:v>
                </c:pt>
                <c:pt idx="1171">
                  <c:v>-0.52795693640702335</c:v>
                </c:pt>
                <c:pt idx="1172">
                  <c:v>-0.52795693640702335</c:v>
                </c:pt>
                <c:pt idx="1173">
                  <c:v>-0.52795693640702335</c:v>
                </c:pt>
                <c:pt idx="1174">
                  <c:v>-0.52795693640702335</c:v>
                </c:pt>
                <c:pt idx="1175">
                  <c:v>-0.52795693640702335</c:v>
                </c:pt>
                <c:pt idx="1176">
                  <c:v>-0.52795693640702335</c:v>
                </c:pt>
                <c:pt idx="1177">
                  <c:v>-0.52795693640702335</c:v>
                </c:pt>
                <c:pt idx="1178">
                  <c:v>-0.52795693640702335</c:v>
                </c:pt>
                <c:pt idx="1179">
                  <c:v>-0.52795693640702335</c:v>
                </c:pt>
                <c:pt idx="1180">
                  <c:v>-0.52795693640702335</c:v>
                </c:pt>
                <c:pt idx="1181">
                  <c:v>-0.52795693640702335</c:v>
                </c:pt>
                <c:pt idx="1182">
                  <c:v>-0.52795693640702335</c:v>
                </c:pt>
                <c:pt idx="1183">
                  <c:v>-0.52795693640702335</c:v>
                </c:pt>
                <c:pt idx="1184">
                  <c:v>-0.52795693640702335</c:v>
                </c:pt>
                <c:pt idx="1185">
                  <c:v>-0.52795693640702335</c:v>
                </c:pt>
                <c:pt idx="1186">
                  <c:v>-0.52795693640702335</c:v>
                </c:pt>
                <c:pt idx="1187">
                  <c:v>-0.52795693640702335</c:v>
                </c:pt>
                <c:pt idx="1188">
                  <c:v>-0.52795693640702335</c:v>
                </c:pt>
                <c:pt idx="1189">
                  <c:v>-0.52795693640702335</c:v>
                </c:pt>
                <c:pt idx="1190">
                  <c:v>-0.52795693640702335</c:v>
                </c:pt>
                <c:pt idx="1191">
                  <c:v>-0.52795693640702335</c:v>
                </c:pt>
                <c:pt idx="1192">
                  <c:v>-0.52795693640702335</c:v>
                </c:pt>
                <c:pt idx="1193">
                  <c:v>-0.519561676038794</c:v>
                </c:pt>
                <c:pt idx="1194">
                  <c:v>-0.519561676038794</c:v>
                </c:pt>
                <c:pt idx="1195">
                  <c:v>-0.519561676038794</c:v>
                </c:pt>
                <c:pt idx="1196">
                  <c:v>-0.519561676038794</c:v>
                </c:pt>
                <c:pt idx="1197">
                  <c:v>-0.519561676038794</c:v>
                </c:pt>
                <c:pt idx="1198">
                  <c:v>-0.519561676038794</c:v>
                </c:pt>
                <c:pt idx="1199">
                  <c:v>-0.519561676038794</c:v>
                </c:pt>
                <c:pt idx="1200">
                  <c:v>-0.519561676038794</c:v>
                </c:pt>
                <c:pt idx="1201">
                  <c:v>-0.519561676038794</c:v>
                </c:pt>
                <c:pt idx="1202">
                  <c:v>-0.51116641567056464</c:v>
                </c:pt>
                <c:pt idx="1203">
                  <c:v>-0.51116641567056464</c:v>
                </c:pt>
                <c:pt idx="1204">
                  <c:v>-0.51116641567056464</c:v>
                </c:pt>
                <c:pt idx="1205">
                  <c:v>-0.50277115530233529</c:v>
                </c:pt>
                <c:pt idx="1206">
                  <c:v>-0.50277115530233529</c:v>
                </c:pt>
                <c:pt idx="1207">
                  <c:v>-0.50277115530233529</c:v>
                </c:pt>
                <c:pt idx="1208">
                  <c:v>-0.50277115530233529</c:v>
                </c:pt>
                <c:pt idx="1209">
                  <c:v>-0.494375894934106</c:v>
                </c:pt>
                <c:pt idx="1210">
                  <c:v>-0.494375894934106</c:v>
                </c:pt>
                <c:pt idx="1211">
                  <c:v>-0.48598063456587665</c:v>
                </c:pt>
                <c:pt idx="1212">
                  <c:v>-0.48598063456587665</c:v>
                </c:pt>
                <c:pt idx="1213">
                  <c:v>-0.48598063456587665</c:v>
                </c:pt>
                <c:pt idx="1214">
                  <c:v>-0.47758537419764729</c:v>
                </c:pt>
                <c:pt idx="1215">
                  <c:v>-0.47758537419764729</c:v>
                </c:pt>
                <c:pt idx="1216">
                  <c:v>-0.46919011382941794</c:v>
                </c:pt>
                <c:pt idx="1217">
                  <c:v>-0.46079485346118859</c:v>
                </c:pt>
                <c:pt idx="1218">
                  <c:v>-0.45239959309295918</c:v>
                </c:pt>
                <c:pt idx="1219">
                  <c:v>-0.45239959309295918</c:v>
                </c:pt>
                <c:pt idx="1220">
                  <c:v>-0.44400433272472989</c:v>
                </c:pt>
                <c:pt idx="1221">
                  <c:v>-0.44400433272472989</c:v>
                </c:pt>
                <c:pt idx="1222">
                  <c:v>-0.42721381198827119</c:v>
                </c:pt>
                <c:pt idx="1223">
                  <c:v>-0.42721381198827119</c:v>
                </c:pt>
                <c:pt idx="1224">
                  <c:v>-0.41042329125181248</c:v>
                </c:pt>
                <c:pt idx="1225">
                  <c:v>-0.41042329125181248</c:v>
                </c:pt>
                <c:pt idx="1226">
                  <c:v>-0.40202803088358313</c:v>
                </c:pt>
                <c:pt idx="1227">
                  <c:v>-0.39363277051535378</c:v>
                </c:pt>
                <c:pt idx="1228">
                  <c:v>-0.37684224977889508</c:v>
                </c:pt>
                <c:pt idx="1229">
                  <c:v>-0.36844698941066573</c:v>
                </c:pt>
                <c:pt idx="1230">
                  <c:v>-0.36005172904243632</c:v>
                </c:pt>
                <c:pt idx="1231">
                  <c:v>-0.35165646867420702</c:v>
                </c:pt>
                <c:pt idx="1232">
                  <c:v>-0.33486594793774832</c:v>
                </c:pt>
                <c:pt idx="1233">
                  <c:v>-0.31807542720128967</c:v>
                </c:pt>
                <c:pt idx="1234">
                  <c:v>-0.30968016683306027</c:v>
                </c:pt>
                <c:pt idx="1235">
                  <c:v>-0.29288964609660156</c:v>
                </c:pt>
                <c:pt idx="1236">
                  <c:v>-0.27609912536014286</c:v>
                </c:pt>
                <c:pt idx="1237">
                  <c:v>-0.25930860462368416</c:v>
                </c:pt>
                <c:pt idx="1238">
                  <c:v>-0.25091334425545481</c:v>
                </c:pt>
                <c:pt idx="1239">
                  <c:v>-0.22572756315076672</c:v>
                </c:pt>
                <c:pt idx="1240">
                  <c:v>-0.20893704241430802</c:v>
                </c:pt>
                <c:pt idx="1241">
                  <c:v>-0.19214652167784929</c:v>
                </c:pt>
                <c:pt idx="1242">
                  <c:v>-0.17535600094139062</c:v>
                </c:pt>
                <c:pt idx="1243">
                  <c:v>-0.15856548020493191</c:v>
                </c:pt>
                <c:pt idx="1244">
                  <c:v>-0.13337969910024386</c:v>
                </c:pt>
                <c:pt idx="1245">
                  <c:v>-0.10819391799555581</c:v>
                </c:pt>
                <c:pt idx="1246">
                  <c:v>-9.9798657627326468E-2</c:v>
                </c:pt>
                <c:pt idx="1247">
                  <c:v>-7.4612876522638413E-2</c:v>
                </c:pt>
                <c:pt idx="1248">
                  <c:v>-4.1031835049721008E-2</c:v>
                </c:pt>
                <c:pt idx="1249">
                  <c:v>-2.4241314313262301E-2</c:v>
                </c:pt>
                <c:pt idx="1250">
                  <c:v>9.3397271596551042E-3</c:v>
                </c:pt>
                <c:pt idx="1251">
                  <c:v>3.4525508264343155E-2</c:v>
                </c:pt>
                <c:pt idx="1252">
                  <c:v>5.9711289369031195E-2</c:v>
                </c:pt>
                <c:pt idx="1253">
                  <c:v>9.3292330841948615E-2</c:v>
                </c:pt>
                <c:pt idx="1254">
                  <c:v>0.12687337231486603</c:v>
                </c:pt>
                <c:pt idx="1255">
                  <c:v>0.15205915341955409</c:v>
                </c:pt>
                <c:pt idx="1256">
                  <c:v>0.18564019489247149</c:v>
                </c:pt>
                <c:pt idx="1257">
                  <c:v>0.2192212363653889</c:v>
                </c:pt>
                <c:pt idx="1258">
                  <c:v>0.25280227783830628</c:v>
                </c:pt>
                <c:pt idx="1259">
                  <c:v>0.28638331931122368</c:v>
                </c:pt>
                <c:pt idx="1260">
                  <c:v>0.31996436078414109</c:v>
                </c:pt>
                <c:pt idx="1261">
                  <c:v>0.35354540225705849</c:v>
                </c:pt>
                <c:pt idx="1262">
                  <c:v>0.39552170409820525</c:v>
                </c:pt>
                <c:pt idx="1263">
                  <c:v>0.42070748520289331</c:v>
                </c:pt>
                <c:pt idx="1264">
                  <c:v>0.46268378704404006</c:v>
                </c:pt>
                <c:pt idx="1265">
                  <c:v>0.48786956814872812</c:v>
                </c:pt>
                <c:pt idx="1266">
                  <c:v>0.52145060962164558</c:v>
                </c:pt>
                <c:pt idx="1267">
                  <c:v>0.52984586998987493</c:v>
                </c:pt>
                <c:pt idx="1268">
                  <c:v>0.52145060962164558</c:v>
                </c:pt>
                <c:pt idx="1269">
                  <c:v>0.52145060962164558</c:v>
                </c:pt>
                <c:pt idx="1270">
                  <c:v>0.52984586998987493</c:v>
                </c:pt>
                <c:pt idx="1271">
                  <c:v>0.52145060962164558</c:v>
                </c:pt>
                <c:pt idx="1272">
                  <c:v>0.52145060962164558</c:v>
                </c:pt>
                <c:pt idx="1273">
                  <c:v>0.52984586998987493</c:v>
                </c:pt>
                <c:pt idx="1274">
                  <c:v>0.52145060962164558</c:v>
                </c:pt>
                <c:pt idx="1275">
                  <c:v>0.52145060962164558</c:v>
                </c:pt>
                <c:pt idx="1276">
                  <c:v>0.52145060962164558</c:v>
                </c:pt>
                <c:pt idx="1277">
                  <c:v>0.52145060962164558</c:v>
                </c:pt>
                <c:pt idx="1278">
                  <c:v>0.52984586998987493</c:v>
                </c:pt>
                <c:pt idx="1279">
                  <c:v>0.52145060962164558</c:v>
                </c:pt>
                <c:pt idx="1280">
                  <c:v>0.52145060962164558</c:v>
                </c:pt>
                <c:pt idx="1281">
                  <c:v>0.52145060962164558</c:v>
                </c:pt>
                <c:pt idx="1282">
                  <c:v>0.52145060962164558</c:v>
                </c:pt>
                <c:pt idx="1283">
                  <c:v>0.52145060962164558</c:v>
                </c:pt>
                <c:pt idx="1284">
                  <c:v>0.52145060962164558</c:v>
                </c:pt>
                <c:pt idx="1285">
                  <c:v>0.52145060962164558</c:v>
                </c:pt>
                <c:pt idx="1286">
                  <c:v>0.52145060962164558</c:v>
                </c:pt>
                <c:pt idx="1287">
                  <c:v>0.52145060962164558</c:v>
                </c:pt>
                <c:pt idx="1288">
                  <c:v>0.52145060962164558</c:v>
                </c:pt>
                <c:pt idx="1289">
                  <c:v>0.52145060962164558</c:v>
                </c:pt>
                <c:pt idx="1290">
                  <c:v>0.52145060962164558</c:v>
                </c:pt>
                <c:pt idx="1291">
                  <c:v>0.52145060962164558</c:v>
                </c:pt>
                <c:pt idx="1292">
                  <c:v>0.52984586998987493</c:v>
                </c:pt>
                <c:pt idx="1293">
                  <c:v>0.52145060962164558</c:v>
                </c:pt>
                <c:pt idx="1294">
                  <c:v>0.52145060962164558</c:v>
                </c:pt>
                <c:pt idx="1295">
                  <c:v>0.52145060962164558</c:v>
                </c:pt>
                <c:pt idx="1296">
                  <c:v>0.52145060962164558</c:v>
                </c:pt>
                <c:pt idx="1297">
                  <c:v>0.52145060962164558</c:v>
                </c:pt>
                <c:pt idx="1298">
                  <c:v>0.52145060962164558</c:v>
                </c:pt>
                <c:pt idx="1299">
                  <c:v>0.52145060962164558</c:v>
                </c:pt>
                <c:pt idx="1300">
                  <c:v>0.52145060962164558</c:v>
                </c:pt>
                <c:pt idx="1301">
                  <c:v>0.52145060962164558</c:v>
                </c:pt>
                <c:pt idx="1302">
                  <c:v>0.52145060962164558</c:v>
                </c:pt>
                <c:pt idx="1303">
                  <c:v>0.52145060962164558</c:v>
                </c:pt>
                <c:pt idx="1304">
                  <c:v>0.52145060962164558</c:v>
                </c:pt>
                <c:pt idx="1305">
                  <c:v>0.52145060962164558</c:v>
                </c:pt>
                <c:pt idx="1306">
                  <c:v>0.52145060962164558</c:v>
                </c:pt>
                <c:pt idx="1307">
                  <c:v>0.52145060962164558</c:v>
                </c:pt>
                <c:pt idx="1308">
                  <c:v>0.52145060962164558</c:v>
                </c:pt>
                <c:pt idx="1309">
                  <c:v>0.52145060962164558</c:v>
                </c:pt>
                <c:pt idx="1310">
                  <c:v>0.52145060962164558</c:v>
                </c:pt>
                <c:pt idx="1311">
                  <c:v>0.52145060962164558</c:v>
                </c:pt>
                <c:pt idx="1312">
                  <c:v>0.52145060962164558</c:v>
                </c:pt>
                <c:pt idx="1313">
                  <c:v>0.52145060962164558</c:v>
                </c:pt>
                <c:pt idx="1314">
                  <c:v>0.52145060962164558</c:v>
                </c:pt>
                <c:pt idx="1315">
                  <c:v>0.52984586998987493</c:v>
                </c:pt>
                <c:pt idx="1316">
                  <c:v>0.52145060962164558</c:v>
                </c:pt>
                <c:pt idx="1317">
                  <c:v>0.52145060962164558</c:v>
                </c:pt>
                <c:pt idx="1318">
                  <c:v>0.52145060962164558</c:v>
                </c:pt>
                <c:pt idx="1319">
                  <c:v>0.52145060962164558</c:v>
                </c:pt>
                <c:pt idx="1320">
                  <c:v>0.52145060962164558</c:v>
                </c:pt>
                <c:pt idx="1321">
                  <c:v>0.52145060962164558</c:v>
                </c:pt>
                <c:pt idx="1322">
                  <c:v>0.52145060962164558</c:v>
                </c:pt>
                <c:pt idx="1323">
                  <c:v>0.52145060962164558</c:v>
                </c:pt>
                <c:pt idx="1324">
                  <c:v>0.52145060962164558</c:v>
                </c:pt>
                <c:pt idx="1325">
                  <c:v>0.52145060962164558</c:v>
                </c:pt>
                <c:pt idx="1326">
                  <c:v>0.52145060962164558</c:v>
                </c:pt>
                <c:pt idx="1327">
                  <c:v>0.52145060962164558</c:v>
                </c:pt>
                <c:pt idx="1328">
                  <c:v>0.52145060962164558</c:v>
                </c:pt>
                <c:pt idx="1329">
                  <c:v>0.52145060962164558</c:v>
                </c:pt>
                <c:pt idx="1330">
                  <c:v>0.52145060962164558</c:v>
                </c:pt>
                <c:pt idx="1331">
                  <c:v>0.52145060962164558</c:v>
                </c:pt>
                <c:pt idx="1332">
                  <c:v>0.52145060962164558</c:v>
                </c:pt>
                <c:pt idx="1333">
                  <c:v>0.52145060962164558</c:v>
                </c:pt>
                <c:pt idx="1334">
                  <c:v>0.52145060962164558</c:v>
                </c:pt>
                <c:pt idx="1335">
                  <c:v>0.52145060962164558</c:v>
                </c:pt>
                <c:pt idx="1336">
                  <c:v>0.52145060962164558</c:v>
                </c:pt>
                <c:pt idx="1337">
                  <c:v>0.52145060962164558</c:v>
                </c:pt>
                <c:pt idx="1338">
                  <c:v>0.52145060962164558</c:v>
                </c:pt>
                <c:pt idx="1339">
                  <c:v>0.52145060962164558</c:v>
                </c:pt>
                <c:pt idx="1340">
                  <c:v>0.52145060962164558</c:v>
                </c:pt>
                <c:pt idx="1341">
                  <c:v>0.52145060962164558</c:v>
                </c:pt>
                <c:pt idx="1342">
                  <c:v>0.52145060962164558</c:v>
                </c:pt>
                <c:pt idx="1343">
                  <c:v>0.52145060962164558</c:v>
                </c:pt>
                <c:pt idx="1344">
                  <c:v>0.52145060962164558</c:v>
                </c:pt>
                <c:pt idx="1345">
                  <c:v>0.52145060962164558</c:v>
                </c:pt>
                <c:pt idx="1346">
                  <c:v>0.52145060962164558</c:v>
                </c:pt>
                <c:pt idx="1347">
                  <c:v>0.52145060962164558</c:v>
                </c:pt>
                <c:pt idx="1348">
                  <c:v>0.52145060962164558</c:v>
                </c:pt>
                <c:pt idx="1349">
                  <c:v>0.52145060962164558</c:v>
                </c:pt>
                <c:pt idx="1350">
                  <c:v>0.52145060962164558</c:v>
                </c:pt>
                <c:pt idx="1351">
                  <c:v>0.52145060962164558</c:v>
                </c:pt>
                <c:pt idx="1352">
                  <c:v>0.52145060962164558</c:v>
                </c:pt>
                <c:pt idx="1353">
                  <c:v>0.52145060962164558</c:v>
                </c:pt>
                <c:pt idx="1354">
                  <c:v>0.52145060962164558</c:v>
                </c:pt>
                <c:pt idx="1355">
                  <c:v>0.52145060962164558</c:v>
                </c:pt>
                <c:pt idx="1356">
                  <c:v>0.52145060962164558</c:v>
                </c:pt>
                <c:pt idx="1357">
                  <c:v>0.52145060962164558</c:v>
                </c:pt>
                <c:pt idx="1358">
                  <c:v>0.52145060962164558</c:v>
                </c:pt>
                <c:pt idx="1359">
                  <c:v>0.52984586998987493</c:v>
                </c:pt>
                <c:pt idx="1360">
                  <c:v>0.52145060962164558</c:v>
                </c:pt>
                <c:pt idx="1361">
                  <c:v>0.52984586998987493</c:v>
                </c:pt>
                <c:pt idx="1362">
                  <c:v>0.52145060962164558</c:v>
                </c:pt>
                <c:pt idx="1363">
                  <c:v>0.52145060962164558</c:v>
                </c:pt>
                <c:pt idx="1364">
                  <c:v>0.52145060962164558</c:v>
                </c:pt>
                <c:pt idx="1365">
                  <c:v>0.52145060962164558</c:v>
                </c:pt>
                <c:pt idx="1366">
                  <c:v>0.52984586998987493</c:v>
                </c:pt>
                <c:pt idx="1367">
                  <c:v>0.52984586998987493</c:v>
                </c:pt>
                <c:pt idx="1368">
                  <c:v>0.52145060962164558</c:v>
                </c:pt>
                <c:pt idx="1369">
                  <c:v>0.52984586998987493</c:v>
                </c:pt>
                <c:pt idx="1370">
                  <c:v>0.52984586998987493</c:v>
                </c:pt>
                <c:pt idx="1371">
                  <c:v>0.52145060962164558</c:v>
                </c:pt>
                <c:pt idx="1372">
                  <c:v>0.52145060962164558</c:v>
                </c:pt>
                <c:pt idx="1373">
                  <c:v>0.52145060962164558</c:v>
                </c:pt>
                <c:pt idx="1374">
                  <c:v>0.52145060962164558</c:v>
                </c:pt>
                <c:pt idx="1375">
                  <c:v>0.52145060962164558</c:v>
                </c:pt>
                <c:pt idx="1376">
                  <c:v>0.52145060962164558</c:v>
                </c:pt>
                <c:pt idx="1377">
                  <c:v>0.52984586998987493</c:v>
                </c:pt>
                <c:pt idx="1378">
                  <c:v>0.52984586998987493</c:v>
                </c:pt>
                <c:pt idx="1379">
                  <c:v>0.52145060962164558</c:v>
                </c:pt>
                <c:pt idx="1380">
                  <c:v>0.52984586998987493</c:v>
                </c:pt>
                <c:pt idx="1381">
                  <c:v>0.52984586998987493</c:v>
                </c:pt>
                <c:pt idx="1382">
                  <c:v>0.52145060962164558</c:v>
                </c:pt>
                <c:pt idx="1383">
                  <c:v>0.52145060962164558</c:v>
                </c:pt>
                <c:pt idx="1384">
                  <c:v>0.52145060962164558</c:v>
                </c:pt>
                <c:pt idx="1385">
                  <c:v>0.52145060962164558</c:v>
                </c:pt>
                <c:pt idx="1386">
                  <c:v>0.52145060962164558</c:v>
                </c:pt>
                <c:pt idx="1387">
                  <c:v>0.52145060962164558</c:v>
                </c:pt>
                <c:pt idx="1388">
                  <c:v>0.52145060962164558</c:v>
                </c:pt>
                <c:pt idx="1389">
                  <c:v>0.52984586998987493</c:v>
                </c:pt>
                <c:pt idx="1390">
                  <c:v>0.52145060962164558</c:v>
                </c:pt>
                <c:pt idx="1391">
                  <c:v>0.52984586998987493</c:v>
                </c:pt>
                <c:pt idx="1392">
                  <c:v>0.52984586998987493</c:v>
                </c:pt>
                <c:pt idx="1393">
                  <c:v>0.52145060962164558</c:v>
                </c:pt>
                <c:pt idx="1394">
                  <c:v>0.52984586998987493</c:v>
                </c:pt>
                <c:pt idx="1395">
                  <c:v>0.52984586998987493</c:v>
                </c:pt>
                <c:pt idx="1396">
                  <c:v>0.52984586998987493</c:v>
                </c:pt>
                <c:pt idx="1397">
                  <c:v>0.52984586998987493</c:v>
                </c:pt>
                <c:pt idx="1398">
                  <c:v>0.52984586998987493</c:v>
                </c:pt>
                <c:pt idx="1399">
                  <c:v>0.52984586998987493</c:v>
                </c:pt>
                <c:pt idx="1400">
                  <c:v>0.52984586998987493</c:v>
                </c:pt>
                <c:pt idx="1401">
                  <c:v>0.52984586998987493</c:v>
                </c:pt>
                <c:pt idx="1402">
                  <c:v>0.52984586998987493</c:v>
                </c:pt>
                <c:pt idx="1403">
                  <c:v>0.52145060962164558</c:v>
                </c:pt>
                <c:pt idx="1404">
                  <c:v>0.52984586998987493</c:v>
                </c:pt>
                <c:pt idx="1405">
                  <c:v>0.52145060962164558</c:v>
                </c:pt>
                <c:pt idx="1406">
                  <c:v>0.52145060962164558</c:v>
                </c:pt>
                <c:pt idx="1407">
                  <c:v>0.52984586998987493</c:v>
                </c:pt>
                <c:pt idx="1408">
                  <c:v>0.52984586998987493</c:v>
                </c:pt>
                <c:pt idx="1409">
                  <c:v>0.52984586998987493</c:v>
                </c:pt>
                <c:pt idx="1410">
                  <c:v>0.52984586998987493</c:v>
                </c:pt>
                <c:pt idx="1411">
                  <c:v>0.52984586998987493</c:v>
                </c:pt>
                <c:pt idx="1412">
                  <c:v>0.52145060962164558</c:v>
                </c:pt>
                <c:pt idx="1413">
                  <c:v>0.52984586998987493</c:v>
                </c:pt>
                <c:pt idx="1414">
                  <c:v>0.52984586998987493</c:v>
                </c:pt>
                <c:pt idx="1415">
                  <c:v>0.52145060962164558</c:v>
                </c:pt>
                <c:pt idx="1416">
                  <c:v>0.52984586998987493</c:v>
                </c:pt>
                <c:pt idx="1417">
                  <c:v>0.52145060962164558</c:v>
                </c:pt>
                <c:pt idx="1418">
                  <c:v>0.52145060962164558</c:v>
                </c:pt>
                <c:pt idx="1419">
                  <c:v>0.52145060962164558</c:v>
                </c:pt>
                <c:pt idx="1420">
                  <c:v>0.52145060962164558</c:v>
                </c:pt>
                <c:pt idx="1421">
                  <c:v>0.52145060962164558</c:v>
                </c:pt>
                <c:pt idx="1422">
                  <c:v>0.51305534925341623</c:v>
                </c:pt>
                <c:pt idx="1423">
                  <c:v>0.51305534925341623</c:v>
                </c:pt>
                <c:pt idx="1424">
                  <c:v>0.51305534925341623</c:v>
                </c:pt>
                <c:pt idx="1425">
                  <c:v>0.50466008888518687</c:v>
                </c:pt>
                <c:pt idx="1426">
                  <c:v>0.50466008888518687</c:v>
                </c:pt>
                <c:pt idx="1427">
                  <c:v>0.50466008888518687</c:v>
                </c:pt>
                <c:pt idx="1428">
                  <c:v>0.49626482851695747</c:v>
                </c:pt>
                <c:pt idx="1429">
                  <c:v>0.49626482851695747</c:v>
                </c:pt>
                <c:pt idx="1430">
                  <c:v>0.49626482851695747</c:v>
                </c:pt>
                <c:pt idx="1431">
                  <c:v>0.49626482851695747</c:v>
                </c:pt>
                <c:pt idx="1432">
                  <c:v>0.47947430778049877</c:v>
                </c:pt>
                <c:pt idx="1433">
                  <c:v>0.48786956814872812</c:v>
                </c:pt>
                <c:pt idx="1434">
                  <c:v>0.47947430778049877</c:v>
                </c:pt>
                <c:pt idx="1435">
                  <c:v>0.47947430778049877</c:v>
                </c:pt>
                <c:pt idx="1436">
                  <c:v>0.47947430778049877</c:v>
                </c:pt>
                <c:pt idx="1437">
                  <c:v>0.47107904741226941</c:v>
                </c:pt>
                <c:pt idx="1438">
                  <c:v>0.46268378704404006</c:v>
                </c:pt>
                <c:pt idx="1439">
                  <c:v>0.45428852667581071</c:v>
                </c:pt>
                <c:pt idx="1440">
                  <c:v>0.45428852667581071</c:v>
                </c:pt>
                <c:pt idx="1441">
                  <c:v>0.44589326630758136</c:v>
                </c:pt>
                <c:pt idx="1442">
                  <c:v>0.43749800593935201</c:v>
                </c:pt>
                <c:pt idx="1443">
                  <c:v>0.42910274557112266</c:v>
                </c:pt>
                <c:pt idx="1444">
                  <c:v>0.42070748520289331</c:v>
                </c:pt>
                <c:pt idx="1445">
                  <c:v>0.41231222483466395</c:v>
                </c:pt>
                <c:pt idx="1446">
                  <c:v>0.40391696446643455</c:v>
                </c:pt>
                <c:pt idx="1447">
                  <c:v>0.39552170409820525</c:v>
                </c:pt>
                <c:pt idx="1448">
                  <c:v>0.3871264437299759</c:v>
                </c:pt>
                <c:pt idx="1449">
                  <c:v>0.3871264437299759</c:v>
                </c:pt>
                <c:pt idx="1450">
                  <c:v>0.3703359229935172</c:v>
                </c:pt>
                <c:pt idx="1451">
                  <c:v>0.36194066262528785</c:v>
                </c:pt>
                <c:pt idx="1452">
                  <c:v>0.34515014188882914</c:v>
                </c:pt>
                <c:pt idx="1453">
                  <c:v>0.33675488152059974</c:v>
                </c:pt>
                <c:pt idx="1454">
                  <c:v>0.31996436078414109</c:v>
                </c:pt>
                <c:pt idx="1455">
                  <c:v>0.30317384004768239</c:v>
                </c:pt>
                <c:pt idx="1456">
                  <c:v>0.28638331931122368</c:v>
                </c:pt>
                <c:pt idx="1457">
                  <c:v>0.27798805894299433</c:v>
                </c:pt>
                <c:pt idx="1458">
                  <c:v>0.26959279857476504</c:v>
                </c:pt>
                <c:pt idx="1459">
                  <c:v>0.24440701747007695</c:v>
                </c:pt>
                <c:pt idx="1460">
                  <c:v>0.22761649673361825</c:v>
                </c:pt>
                <c:pt idx="1461">
                  <c:v>0.21082597599715955</c:v>
                </c:pt>
                <c:pt idx="1462">
                  <c:v>0.19403545526070085</c:v>
                </c:pt>
                <c:pt idx="1463">
                  <c:v>0.17724493452424214</c:v>
                </c:pt>
                <c:pt idx="1464">
                  <c:v>0.16045441378778344</c:v>
                </c:pt>
                <c:pt idx="1465">
                  <c:v>0.13526863268309539</c:v>
                </c:pt>
                <c:pt idx="1466">
                  <c:v>0.11847811194663667</c:v>
                </c:pt>
                <c:pt idx="1467">
                  <c:v>9.3292330841948615E-2</c:v>
                </c:pt>
                <c:pt idx="1468">
                  <c:v>6.810654973726056E-2</c:v>
                </c:pt>
                <c:pt idx="1469">
                  <c:v>4.2920768632572506E-2</c:v>
                </c:pt>
                <c:pt idx="1470">
                  <c:v>2.6130247896113807E-2</c:v>
                </c:pt>
                <c:pt idx="1471">
                  <c:v>9.4446679142575277E-4</c:v>
                </c:pt>
                <c:pt idx="1472">
                  <c:v>-3.2636574681491656E-2</c:v>
                </c:pt>
                <c:pt idx="1473">
                  <c:v>-5.7822355786179711E-2</c:v>
                </c:pt>
                <c:pt idx="1474">
                  <c:v>-9.1403397259097116E-2</c:v>
                </c:pt>
                <c:pt idx="1475">
                  <c:v>-0.11658917836378517</c:v>
                </c:pt>
                <c:pt idx="1476">
                  <c:v>-0.15017021983670256</c:v>
                </c:pt>
                <c:pt idx="1477">
                  <c:v>-0.17535600094139062</c:v>
                </c:pt>
                <c:pt idx="1478">
                  <c:v>-0.20893704241430802</c:v>
                </c:pt>
                <c:pt idx="1479">
                  <c:v>-0.24251808388722543</c:v>
                </c:pt>
                <c:pt idx="1480">
                  <c:v>-0.27609912536014286</c:v>
                </c:pt>
                <c:pt idx="1481">
                  <c:v>-0.31807542720128967</c:v>
                </c:pt>
                <c:pt idx="1482">
                  <c:v>-0.35165646867420702</c:v>
                </c:pt>
                <c:pt idx="1483">
                  <c:v>-0.38523751014712437</c:v>
                </c:pt>
                <c:pt idx="1484">
                  <c:v>-0.42721381198827119</c:v>
                </c:pt>
                <c:pt idx="1485">
                  <c:v>-0.45239959309295918</c:v>
                </c:pt>
                <c:pt idx="1486">
                  <c:v>-0.48598063456587665</c:v>
                </c:pt>
                <c:pt idx="1487">
                  <c:v>-0.519561676038794</c:v>
                </c:pt>
                <c:pt idx="1488">
                  <c:v>-0.5363521967752527</c:v>
                </c:pt>
                <c:pt idx="1489">
                  <c:v>-0.52795693640702335</c:v>
                </c:pt>
                <c:pt idx="1490">
                  <c:v>-0.519561676038794</c:v>
                </c:pt>
                <c:pt idx="1491">
                  <c:v>-0.52795693640702335</c:v>
                </c:pt>
                <c:pt idx="1492">
                  <c:v>-0.52795693640702335</c:v>
                </c:pt>
                <c:pt idx="1493">
                  <c:v>-0.52795693640702335</c:v>
                </c:pt>
                <c:pt idx="1494">
                  <c:v>-0.52795693640702335</c:v>
                </c:pt>
                <c:pt idx="1495">
                  <c:v>-0.52795693640702335</c:v>
                </c:pt>
                <c:pt idx="1496">
                  <c:v>-0.52795693640702335</c:v>
                </c:pt>
                <c:pt idx="1497">
                  <c:v>-0.52795693640702335</c:v>
                </c:pt>
                <c:pt idx="1498">
                  <c:v>-0.52795693640702335</c:v>
                </c:pt>
                <c:pt idx="1499">
                  <c:v>-0.52795693640702335</c:v>
                </c:pt>
                <c:pt idx="1500">
                  <c:v>-0.52795693640702335</c:v>
                </c:pt>
                <c:pt idx="1501">
                  <c:v>-0.52795693640702335</c:v>
                </c:pt>
                <c:pt idx="1502">
                  <c:v>-0.52795693640702335</c:v>
                </c:pt>
                <c:pt idx="1503">
                  <c:v>-0.52795693640702335</c:v>
                </c:pt>
                <c:pt idx="1504">
                  <c:v>-0.519561676038794</c:v>
                </c:pt>
                <c:pt idx="1505">
                  <c:v>-0.52795693640702335</c:v>
                </c:pt>
                <c:pt idx="1506">
                  <c:v>-0.52795693640702335</c:v>
                </c:pt>
                <c:pt idx="1507">
                  <c:v>-0.52795693640702335</c:v>
                </c:pt>
                <c:pt idx="1508">
                  <c:v>-0.52795693640702335</c:v>
                </c:pt>
                <c:pt idx="1509">
                  <c:v>-0.52795693640702335</c:v>
                </c:pt>
                <c:pt idx="1510">
                  <c:v>-0.52795693640702335</c:v>
                </c:pt>
                <c:pt idx="1511">
                  <c:v>-0.52795693640702335</c:v>
                </c:pt>
                <c:pt idx="1512">
                  <c:v>-0.519561676038794</c:v>
                </c:pt>
                <c:pt idx="1513">
                  <c:v>-0.52795693640702335</c:v>
                </c:pt>
                <c:pt idx="1514">
                  <c:v>-0.519561676038794</c:v>
                </c:pt>
                <c:pt idx="1515">
                  <c:v>-0.519561676038794</c:v>
                </c:pt>
                <c:pt idx="1516">
                  <c:v>-0.52795693640702335</c:v>
                </c:pt>
                <c:pt idx="1517">
                  <c:v>-0.519561676038794</c:v>
                </c:pt>
                <c:pt idx="1518">
                  <c:v>-0.52795693640702335</c:v>
                </c:pt>
                <c:pt idx="1519">
                  <c:v>-0.52795693640702335</c:v>
                </c:pt>
                <c:pt idx="1520">
                  <c:v>-0.52795693640702335</c:v>
                </c:pt>
                <c:pt idx="1521">
                  <c:v>-0.519561676038794</c:v>
                </c:pt>
                <c:pt idx="1522">
                  <c:v>-0.519561676038794</c:v>
                </c:pt>
                <c:pt idx="1523">
                  <c:v>-0.519561676038794</c:v>
                </c:pt>
                <c:pt idx="1524">
                  <c:v>-0.519561676038794</c:v>
                </c:pt>
                <c:pt idx="1525">
                  <c:v>-0.519561676038794</c:v>
                </c:pt>
                <c:pt idx="1526">
                  <c:v>-0.52795693640702335</c:v>
                </c:pt>
                <c:pt idx="1527">
                  <c:v>-0.519561676038794</c:v>
                </c:pt>
                <c:pt idx="1528">
                  <c:v>-0.519561676038794</c:v>
                </c:pt>
                <c:pt idx="1529">
                  <c:v>-0.519561676038794</c:v>
                </c:pt>
                <c:pt idx="1530">
                  <c:v>-0.519561676038794</c:v>
                </c:pt>
                <c:pt idx="1531">
                  <c:v>-0.519561676038794</c:v>
                </c:pt>
                <c:pt idx="1532">
                  <c:v>-0.52795693640702335</c:v>
                </c:pt>
                <c:pt idx="1533">
                  <c:v>-0.519561676038794</c:v>
                </c:pt>
                <c:pt idx="1534">
                  <c:v>-0.519561676038794</c:v>
                </c:pt>
                <c:pt idx="1535">
                  <c:v>-0.519561676038794</c:v>
                </c:pt>
                <c:pt idx="1536">
                  <c:v>-0.519561676038794</c:v>
                </c:pt>
                <c:pt idx="1537">
                  <c:v>-0.519561676038794</c:v>
                </c:pt>
                <c:pt idx="1538">
                  <c:v>-0.519561676038794</c:v>
                </c:pt>
                <c:pt idx="1539">
                  <c:v>-0.519561676038794</c:v>
                </c:pt>
                <c:pt idx="1540">
                  <c:v>-0.52795693640702335</c:v>
                </c:pt>
                <c:pt idx="1541">
                  <c:v>-0.519561676038794</c:v>
                </c:pt>
                <c:pt idx="1542">
                  <c:v>-0.52795693640702335</c:v>
                </c:pt>
                <c:pt idx="1543">
                  <c:v>-0.519561676038794</c:v>
                </c:pt>
                <c:pt idx="1544">
                  <c:v>-0.519561676038794</c:v>
                </c:pt>
                <c:pt idx="1545">
                  <c:v>-0.519561676038794</c:v>
                </c:pt>
                <c:pt idx="1546">
                  <c:v>-0.52795693640702335</c:v>
                </c:pt>
                <c:pt idx="1547">
                  <c:v>-0.52795693640702335</c:v>
                </c:pt>
                <c:pt idx="1548">
                  <c:v>-0.519561676038794</c:v>
                </c:pt>
                <c:pt idx="1549">
                  <c:v>-0.519561676038794</c:v>
                </c:pt>
                <c:pt idx="1550">
                  <c:v>-0.519561676038794</c:v>
                </c:pt>
                <c:pt idx="1551">
                  <c:v>-0.519561676038794</c:v>
                </c:pt>
                <c:pt idx="1552">
                  <c:v>-0.519561676038794</c:v>
                </c:pt>
                <c:pt idx="1553">
                  <c:v>-0.52795693640702335</c:v>
                </c:pt>
                <c:pt idx="1554">
                  <c:v>-0.519561676038794</c:v>
                </c:pt>
                <c:pt idx="1555">
                  <c:v>-0.519561676038794</c:v>
                </c:pt>
                <c:pt idx="1556">
                  <c:v>-0.519561676038794</c:v>
                </c:pt>
                <c:pt idx="1557">
                  <c:v>-0.52795693640702335</c:v>
                </c:pt>
                <c:pt idx="1558">
                  <c:v>-0.519561676038794</c:v>
                </c:pt>
                <c:pt idx="1559">
                  <c:v>-0.519561676038794</c:v>
                </c:pt>
                <c:pt idx="1560">
                  <c:v>-0.52795693640702335</c:v>
                </c:pt>
                <c:pt idx="1561">
                  <c:v>-0.519561676038794</c:v>
                </c:pt>
                <c:pt idx="1562">
                  <c:v>-0.519561676038794</c:v>
                </c:pt>
                <c:pt idx="1563">
                  <c:v>-0.519561676038794</c:v>
                </c:pt>
                <c:pt idx="1564">
                  <c:v>-0.519561676038794</c:v>
                </c:pt>
                <c:pt idx="1565">
                  <c:v>-0.52795693640702335</c:v>
                </c:pt>
                <c:pt idx="1566">
                  <c:v>-0.519561676038794</c:v>
                </c:pt>
                <c:pt idx="1567">
                  <c:v>-0.519561676038794</c:v>
                </c:pt>
                <c:pt idx="1568">
                  <c:v>-0.519561676038794</c:v>
                </c:pt>
                <c:pt idx="1569">
                  <c:v>-0.519561676038794</c:v>
                </c:pt>
                <c:pt idx="1570">
                  <c:v>-0.52795693640702335</c:v>
                </c:pt>
                <c:pt idx="1571">
                  <c:v>-0.519561676038794</c:v>
                </c:pt>
                <c:pt idx="1572">
                  <c:v>-0.519561676038794</c:v>
                </c:pt>
                <c:pt idx="1573">
                  <c:v>-0.52795693640702335</c:v>
                </c:pt>
                <c:pt idx="1574">
                  <c:v>-0.519561676038794</c:v>
                </c:pt>
                <c:pt idx="1575">
                  <c:v>-0.519561676038794</c:v>
                </c:pt>
                <c:pt idx="1576">
                  <c:v>-0.519561676038794</c:v>
                </c:pt>
                <c:pt idx="1577">
                  <c:v>-0.519561676038794</c:v>
                </c:pt>
                <c:pt idx="1578">
                  <c:v>-0.519561676038794</c:v>
                </c:pt>
                <c:pt idx="1579">
                  <c:v>-0.519561676038794</c:v>
                </c:pt>
                <c:pt idx="1580">
                  <c:v>-0.52795693640702335</c:v>
                </c:pt>
                <c:pt idx="1581">
                  <c:v>-0.52795693640702335</c:v>
                </c:pt>
                <c:pt idx="1582">
                  <c:v>-0.519561676038794</c:v>
                </c:pt>
                <c:pt idx="1583">
                  <c:v>-0.52795693640702335</c:v>
                </c:pt>
                <c:pt idx="1584">
                  <c:v>-0.52795693640702335</c:v>
                </c:pt>
                <c:pt idx="1585">
                  <c:v>-0.52795693640702335</c:v>
                </c:pt>
                <c:pt idx="1586">
                  <c:v>-0.519561676038794</c:v>
                </c:pt>
                <c:pt idx="1587">
                  <c:v>-0.519561676038794</c:v>
                </c:pt>
                <c:pt idx="1588">
                  <c:v>-0.52795693640702335</c:v>
                </c:pt>
                <c:pt idx="1589">
                  <c:v>-0.52795693640702335</c:v>
                </c:pt>
                <c:pt idx="1590">
                  <c:v>-0.52795693640702335</c:v>
                </c:pt>
                <c:pt idx="1591">
                  <c:v>-0.519561676038794</c:v>
                </c:pt>
                <c:pt idx="1592">
                  <c:v>-0.519561676038794</c:v>
                </c:pt>
                <c:pt idx="1593">
                  <c:v>-0.52795693640702335</c:v>
                </c:pt>
                <c:pt idx="1594">
                  <c:v>-0.52795693640702335</c:v>
                </c:pt>
                <c:pt idx="1595">
                  <c:v>-0.52795693640702335</c:v>
                </c:pt>
                <c:pt idx="1596">
                  <c:v>-0.52795693640702335</c:v>
                </c:pt>
                <c:pt idx="1597">
                  <c:v>-0.519561676038794</c:v>
                </c:pt>
                <c:pt idx="1598">
                  <c:v>-0.52795693640702335</c:v>
                </c:pt>
                <c:pt idx="1599">
                  <c:v>-0.52795693640702335</c:v>
                </c:pt>
                <c:pt idx="1600">
                  <c:v>-0.519561676038794</c:v>
                </c:pt>
                <c:pt idx="1601">
                  <c:v>-0.519561676038794</c:v>
                </c:pt>
                <c:pt idx="1602">
                  <c:v>-0.52795693640702335</c:v>
                </c:pt>
                <c:pt idx="1603">
                  <c:v>-0.519561676038794</c:v>
                </c:pt>
                <c:pt idx="1604">
                  <c:v>-0.52795693640702335</c:v>
                </c:pt>
                <c:pt idx="1605">
                  <c:v>-0.52795693640702335</c:v>
                </c:pt>
                <c:pt idx="1606">
                  <c:v>-0.52795693640702335</c:v>
                </c:pt>
                <c:pt idx="1607">
                  <c:v>-0.52795693640702335</c:v>
                </c:pt>
                <c:pt idx="1608">
                  <c:v>-0.52795693640702335</c:v>
                </c:pt>
                <c:pt idx="1609">
                  <c:v>-0.52795693640702335</c:v>
                </c:pt>
                <c:pt idx="1610">
                  <c:v>-0.52795693640702335</c:v>
                </c:pt>
                <c:pt idx="1611">
                  <c:v>-0.5363521967752527</c:v>
                </c:pt>
                <c:pt idx="1612">
                  <c:v>-0.52795693640702335</c:v>
                </c:pt>
                <c:pt idx="1613">
                  <c:v>-0.52795693640702335</c:v>
                </c:pt>
                <c:pt idx="1614">
                  <c:v>-0.52795693640702335</c:v>
                </c:pt>
                <c:pt idx="1615">
                  <c:v>-0.52795693640702335</c:v>
                </c:pt>
                <c:pt idx="1616">
                  <c:v>-0.52795693640702335</c:v>
                </c:pt>
                <c:pt idx="1617">
                  <c:v>-0.52795693640702335</c:v>
                </c:pt>
                <c:pt idx="1618">
                  <c:v>-0.52795693640702335</c:v>
                </c:pt>
                <c:pt idx="1619">
                  <c:v>-0.52795693640702335</c:v>
                </c:pt>
                <c:pt idx="1620">
                  <c:v>-0.52795693640702335</c:v>
                </c:pt>
                <c:pt idx="1621">
                  <c:v>-0.52795693640702335</c:v>
                </c:pt>
                <c:pt idx="1622">
                  <c:v>-0.52795693640702335</c:v>
                </c:pt>
                <c:pt idx="1623">
                  <c:v>-0.52795693640702335</c:v>
                </c:pt>
                <c:pt idx="1624">
                  <c:v>-0.52795693640702335</c:v>
                </c:pt>
                <c:pt idx="1625">
                  <c:v>-0.52795693640702335</c:v>
                </c:pt>
                <c:pt idx="1626">
                  <c:v>-0.52795693640702335</c:v>
                </c:pt>
                <c:pt idx="1627">
                  <c:v>-0.52795693640702335</c:v>
                </c:pt>
                <c:pt idx="1628">
                  <c:v>-0.52795693640702335</c:v>
                </c:pt>
                <c:pt idx="1629">
                  <c:v>-0.52795693640702335</c:v>
                </c:pt>
                <c:pt idx="1630">
                  <c:v>-0.52795693640702335</c:v>
                </c:pt>
                <c:pt idx="1631">
                  <c:v>-0.52795693640702335</c:v>
                </c:pt>
                <c:pt idx="1632">
                  <c:v>-0.52795693640702335</c:v>
                </c:pt>
                <c:pt idx="1633">
                  <c:v>-0.52795693640702335</c:v>
                </c:pt>
                <c:pt idx="1634">
                  <c:v>-0.519561676038794</c:v>
                </c:pt>
                <c:pt idx="1635">
                  <c:v>-0.519561676038794</c:v>
                </c:pt>
                <c:pt idx="1636">
                  <c:v>-0.519561676038794</c:v>
                </c:pt>
                <c:pt idx="1637">
                  <c:v>-0.519561676038794</c:v>
                </c:pt>
                <c:pt idx="1638">
                  <c:v>-0.519561676038794</c:v>
                </c:pt>
                <c:pt idx="1639">
                  <c:v>-0.519561676038794</c:v>
                </c:pt>
                <c:pt idx="1640">
                  <c:v>-0.519561676038794</c:v>
                </c:pt>
                <c:pt idx="1641">
                  <c:v>-0.51116641567056464</c:v>
                </c:pt>
                <c:pt idx="1642">
                  <c:v>-0.519561676038794</c:v>
                </c:pt>
                <c:pt idx="1643">
                  <c:v>-0.519561676038794</c:v>
                </c:pt>
                <c:pt idx="1644">
                  <c:v>-0.519561676038794</c:v>
                </c:pt>
                <c:pt idx="1645">
                  <c:v>-0.51116641567056464</c:v>
                </c:pt>
                <c:pt idx="1646">
                  <c:v>-0.51116641567056464</c:v>
                </c:pt>
                <c:pt idx="1647">
                  <c:v>-0.50277115530233529</c:v>
                </c:pt>
                <c:pt idx="1648">
                  <c:v>-0.50277115530233529</c:v>
                </c:pt>
                <c:pt idx="1649">
                  <c:v>-0.50277115530233529</c:v>
                </c:pt>
                <c:pt idx="1650">
                  <c:v>-0.50277115530233529</c:v>
                </c:pt>
                <c:pt idx="1651">
                  <c:v>-0.50277115530233529</c:v>
                </c:pt>
                <c:pt idx="1652">
                  <c:v>-0.494375894934106</c:v>
                </c:pt>
                <c:pt idx="1653">
                  <c:v>-0.494375894934106</c:v>
                </c:pt>
                <c:pt idx="1654">
                  <c:v>-0.48598063456587665</c:v>
                </c:pt>
                <c:pt idx="1655">
                  <c:v>-0.47758537419764729</c:v>
                </c:pt>
                <c:pt idx="1656">
                  <c:v>-0.47758537419764729</c:v>
                </c:pt>
                <c:pt idx="1657">
                  <c:v>-0.46919011382941794</c:v>
                </c:pt>
                <c:pt idx="1658">
                  <c:v>-0.46919011382941794</c:v>
                </c:pt>
                <c:pt idx="1659">
                  <c:v>-0.46079485346118859</c:v>
                </c:pt>
                <c:pt idx="1660">
                  <c:v>-0.46079485346118859</c:v>
                </c:pt>
                <c:pt idx="1661">
                  <c:v>-0.45239959309295918</c:v>
                </c:pt>
                <c:pt idx="1662">
                  <c:v>-0.44400433272472989</c:v>
                </c:pt>
                <c:pt idx="1663">
                  <c:v>-0.43560907235650054</c:v>
                </c:pt>
                <c:pt idx="1664">
                  <c:v>-0.43560907235650054</c:v>
                </c:pt>
                <c:pt idx="1665">
                  <c:v>-0.42721381198827119</c:v>
                </c:pt>
                <c:pt idx="1666">
                  <c:v>-0.41881855162004183</c:v>
                </c:pt>
                <c:pt idx="1667">
                  <c:v>-0.41042329125181248</c:v>
                </c:pt>
                <c:pt idx="1668">
                  <c:v>-0.40202803088358313</c:v>
                </c:pt>
                <c:pt idx="1669">
                  <c:v>-0.38523751014712437</c:v>
                </c:pt>
                <c:pt idx="1670">
                  <c:v>-0.38523751014712437</c:v>
                </c:pt>
                <c:pt idx="1671">
                  <c:v>-0.36844698941066573</c:v>
                </c:pt>
                <c:pt idx="1672">
                  <c:v>-0.36005172904243632</c:v>
                </c:pt>
                <c:pt idx="1673">
                  <c:v>-0.35165646867420702</c:v>
                </c:pt>
                <c:pt idx="1674">
                  <c:v>-0.34326120830597767</c:v>
                </c:pt>
                <c:pt idx="1675">
                  <c:v>-0.32647068756951897</c:v>
                </c:pt>
                <c:pt idx="1676">
                  <c:v>-0.30968016683306027</c:v>
                </c:pt>
                <c:pt idx="1677">
                  <c:v>-0.29288964609660156</c:v>
                </c:pt>
                <c:pt idx="1678">
                  <c:v>-0.28449438572837221</c:v>
                </c:pt>
                <c:pt idx="1679">
                  <c:v>-0.26770386499191351</c:v>
                </c:pt>
                <c:pt idx="1680">
                  <c:v>-0.25930860462368416</c:v>
                </c:pt>
                <c:pt idx="1681">
                  <c:v>-0.23412282351899608</c:v>
                </c:pt>
                <c:pt idx="1682">
                  <c:v>-0.21733230278253737</c:v>
                </c:pt>
                <c:pt idx="1683">
                  <c:v>-0.20893704241430802</c:v>
                </c:pt>
                <c:pt idx="1684">
                  <c:v>-0.17535600094139062</c:v>
                </c:pt>
                <c:pt idx="1685">
                  <c:v>-0.16696074057316126</c:v>
                </c:pt>
                <c:pt idx="1686">
                  <c:v>-0.14177495946847321</c:v>
                </c:pt>
                <c:pt idx="1687">
                  <c:v>-0.11658917836378517</c:v>
                </c:pt>
                <c:pt idx="1688">
                  <c:v>-9.9798657627326468E-2</c:v>
                </c:pt>
                <c:pt idx="1689">
                  <c:v>-7.4612876522638413E-2</c:v>
                </c:pt>
                <c:pt idx="1690">
                  <c:v>-5.7822355786179711E-2</c:v>
                </c:pt>
                <c:pt idx="1691">
                  <c:v>-2.4241314313262301E-2</c:v>
                </c:pt>
                <c:pt idx="1692">
                  <c:v>9.4446679142575277E-4</c:v>
                </c:pt>
                <c:pt idx="1693">
                  <c:v>1.7734987527884449E-2</c:v>
                </c:pt>
                <c:pt idx="1694">
                  <c:v>5.9711289369031195E-2</c:v>
                </c:pt>
                <c:pt idx="1695">
                  <c:v>7.6501810105489912E-2</c:v>
                </c:pt>
                <c:pt idx="1696">
                  <c:v>0.10168759121017797</c:v>
                </c:pt>
                <c:pt idx="1697">
                  <c:v>0.14366389305132471</c:v>
                </c:pt>
                <c:pt idx="1698">
                  <c:v>0.18564019489247149</c:v>
                </c:pt>
                <c:pt idx="1699">
                  <c:v>0.2024307156289302</c:v>
                </c:pt>
                <c:pt idx="1700">
                  <c:v>0.2360117571018476</c:v>
                </c:pt>
                <c:pt idx="1701">
                  <c:v>0.26959279857476504</c:v>
                </c:pt>
                <c:pt idx="1702">
                  <c:v>0.30317384004768239</c:v>
                </c:pt>
                <c:pt idx="1703">
                  <c:v>0.33675488152059974</c:v>
                </c:pt>
                <c:pt idx="1704">
                  <c:v>0.3703359229935172</c:v>
                </c:pt>
                <c:pt idx="1705">
                  <c:v>0.42070748520289331</c:v>
                </c:pt>
                <c:pt idx="1706">
                  <c:v>0.44589326630758136</c:v>
                </c:pt>
                <c:pt idx="1707">
                  <c:v>0.47947430778049877</c:v>
                </c:pt>
                <c:pt idx="1708">
                  <c:v>0.52145060962164558</c:v>
                </c:pt>
                <c:pt idx="1709">
                  <c:v>0.53824113035810428</c:v>
                </c:pt>
                <c:pt idx="1710">
                  <c:v>0.52145060962164558</c:v>
                </c:pt>
                <c:pt idx="1711">
                  <c:v>0.52984586998987493</c:v>
                </c:pt>
                <c:pt idx="1712">
                  <c:v>0.52145060962164558</c:v>
                </c:pt>
                <c:pt idx="1713">
                  <c:v>0.52984586998987493</c:v>
                </c:pt>
                <c:pt idx="1714">
                  <c:v>0.52145060962164558</c:v>
                </c:pt>
                <c:pt idx="1715">
                  <c:v>0.52145060962164558</c:v>
                </c:pt>
                <c:pt idx="1716">
                  <c:v>0.52145060962164558</c:v>
                </c:pt>
                <c:pt idx="1717">
                  <c:v>0.52145060962164558</c:v>
                </c:pt>
                <c:pt idx="1718">
                  <c:v>0.52984586998987493</c:v>
                </c:pt>
                <c:pt idx="1719">
                  <c:v>0.52145060962164558</c:v>
                </c:pt>
                <c:pt idx="1720">
                  <c:v>0.52145060962164558</c:v>
                </c:pt>
                <c:pt idx="1721">
                  <c:v>0.52145060962164558</c:v>
                </c:pt>
                <c:pt idx="1722">
                  <c:v>0.52145060962164558</c:v>
                </c:pt>
                <c:pt idx="1723">
                  <c:v>0.52145060962164558</c:v>
                </c:pt>
                <c:pt idx="1724">
                  <c:v>0.52145060962164558</c:v>
                </c:pt>
                <c:pt idx="1725">
                  <c:v>0.52145060962164558</c:v>
                </c:pt>
                <c:pt idx="1726">
                  <c:v>0.52984586998987493</c:v>
                </c:pt>
                <c:pt idx="1727">
                  <c:v>0.52145060962164558</c:v>
                </c:pt>
                <c:pt idx="1728">
                  <c:v>0.52984586998987493</c:v>
                </c:pt>
                <c:pt idx="1729">
                  <c:v>0.52145060962164558</c:v>
                </c:pt>
                <c:pt idx="1730">
                  <c:v>0.52145060962164558</c:v>
                </c:pt>
                <c:pt idx="1731">
                  <c:v>0.52145060962164558</c:v>
                </c:pt>
                <c:pt idx="1732">
                  <c:v>0.52984586998987493</c:v>
                </c:pt>
                <c:pt idx="1733">
                  <c:v>0.52145060962164558</c:v>
                </c:pt>
                <c:pt idx="1734">
                  <c:v>0.52145060962164558</c:v>
                </c:pt>
                <c:pt idx="1735">
                  <c:v>0.52145060962164558</c:v>
                </c:pt>
                <c:pt idx="1736">
                  <c:v>0.52145060962164558</c:v>
                </c:pt>
                <c:pt idx="1737">
                  <c:v>0.52145060962164558</c:v>
                </c:pt>
                <c:pt idx="1738">
                  <c:v>0.52145060962164558</c:v>
                </c:pt>
                <c:pt idx="1739">
                  <c:v>0.52145060962164558</c:v>
                </c:pt>
                <c:pt idx="1740">
                  <c:v>0.52145060962164558</c:v>
                </c:pt>
                <c:pt idx="1741">
                  <c:v>0.52145060962164558</c:v>
                </c:pt>
                <c:pt idx="1742">
                  <c:v>0.52145060962164558</c:v>
                </c:pt>
                <c:pt idx="1743">
                  <c:v>0.52145060962164558</c:v>
                </c:pt>
                <c:pt idx="1744">
                  <c:v>0.52145060962164558</c:v>
                </c:pt>
                <c:pt idx="1745">
                  <c:v>0.52145060962164558</c:v>
                </c:pt>
                <c:pt idx="1746">
                  <c:v>0.52145060962164558</c:v>
                </c:pt>
                <c:pt idx="1747">
                  <c:v>0.52145060962164558</c:v>
                </c:pt>
                <c:pt idx="1748">
                  <c:v>0.52145060962164558</c:v>
                </c:pt>
                <c:pt idx="1749">
                  <c:v>0.52145060962164558</c:v>
                </c:pt>
                <c:pt idx="1750">
                  <c:v>0.52984586998987493</c:v>
                </c:pt>
                <c:pt idx="1751">
                  <c:v>0.52145060962164558</c:v>
                </c:pt>
                <c:pt idx="1752">
                  <c:v>0.52145060962164558</c:v>
                </c:pt>
                <c:pt idx="1753">
                  <c:v>0.52145060962164558</c:v>
                </c:pt>
                <c:pt idx="1754">
                  <c:v>0.52984586998987493</c:v>
                </c:pt>
                <c:pt idx="1755">
                  <c:v>0.52145060962164558</c:v>
                </c:pt>
                <c:pt idx="1756">
                  <c:v>0.52145060962164558</c:v>
                </c:pt>
                <c:pt idx="1757">
                  <c:v>0.52145060962164558</c:v>
                </c:pt>
                <c:pt idx="1758">
                  <c:v>0.52145060962164558</c:v>
                </c:pt>
                <c:pt idx="1759">
                  <c:v>0.52145060962164558</c:v>
                </c:pt>
                <c:pt idx="1760">
                  <c:v>0.52145060962164558</c:v>
                </c:pt>
                <c:pt idx="1761">
                  <c:v>0.52145060962164558</c:v>
                </c:pt>
                <c:pt idx="1762">
                  <c:v>0.52145060962164558</c:v>
                </c:pt>
                <c:pt idx="1763">
                  <c:v>0.52145060962164558</c:v>
                </c:pt>
                <c:pt idx="1764">
                  <c:v>0.52145060962164558</c:v>
                </c:pt>
                <c:pt idx="1765">
                  <c:v>0.52145060962164558</c:v>
                </c:pt>
                <c:pt idx="1766">
                  <c:v>0.52145060962164558</c:v>
                </c:pt>
                <c:pt idx="1767">
                  <c:v>0.52145060962164558</c:v>
                </c:pt>
                <c:pt idx="1768">
                  <c:v>0.52145060962164558</c:v>
                </c:pt>
                <c:pt idx="1769">
                  <c:v>0.52145060962164558</c:v>
                </c:pt>
                <c:pt idx="1770">
                  <c:v>0.52145060962164558</c:v>
                </c:pt>
                <c:pt idx="1771">
                  <c:v>0.52145060962164558</c:v>
                </c:pt>
                <c:pt idx="1772">
                  <c:v>0.52145060962164558</c:v>
                </c:pt>
                <c:pt idx="1773">
                  <c:v>0.52145060962164558</c:v>
                </c:pt>
                <c:pt idx="1774">
                  <c:v>0.52145060962164558</c:v>
                </c:pt>
                <c:pt idx="1775">
                  <c:v>0.52145060962164558</c:v>
                </c:pt>
                <c:pt idx="1776">
                  <c:v>0.52145060962164558</c:v>
                </c:pt>
                <c:pt idx="1777">
                  <c:v>0.52145060962164558</c:v>
                </c:pt>
                <c:pt idx="1778">
                  <c:v>0.52145060962164558</c:v>
                </c:pt>
                <c:pt idx="1779">
                  <c:v>0.52145060962164558</c:v>
                </c:pt>
                <c:pt idx="1780">
                  <c:v>0.52145060962164558</c:v>
                </c:pt>
                <c:pt idx="1781">
                  <c:v>0.52145060962164558</c:v>
                </c:pt>
                <c:pt idx="1782">
                  <c:v>0.52145060962164558</c:v>
                </c:pt>
                <c:pt idx="1783">
                  <c:v>0.52145060962164558</c:v>
                </c:pt>
                <c:pt idx="1784">
                  <c:v>0.52145060962164558</c:v>
                </c:pt>
                <c:pt idx="1785">
                  <c:v>0.52145060962164558</c:v>
                </c:pt>
                <c:pt idx="1786">
                  <c:v>0.52145060962164558</c:v>
                </c:pt>
                <c:pt idx="1787">
                  <c:v>0.52145060962164558</c:v>
                </c:pt>
                <c:pt idx="1788">
                  <c:v>0.52145060962164558</c:v>
                </c:pt>
                <c:pt idx="1789">
                  <c:v>0.52145060962164558</c:v>
                </c:pt>
                <c:pt idx="1790">
                  <c:v>0.52984586998987493</c:v>
                </c:pt>
                <c:pt idx="1791">
                  <c:v>0.52145060962164558</c:v>
                </c:pt>
                <c:pt idx="1792">
                  <c:v>0.52145060962164558</c:v>
                </c:pt>
                <c:pt idx="1793">
                  <c:v>0.52145060962164558</c:v>
                </c:pt>
                <c:pt idx="1794">
                  <c:v>0.52145060962164558</c:v>
                </c:pt>
                <c:pt idx="1795">
                  <c:v>0.52145060962164558</c:v>
                </c:pt>
                <c:pt idx="1796">
                  <c:v>0.52145060962164558</c:v>
                </c:pt>
                <c:pt idx="1797">
                  <c:v>0.52145060962164558</c:v>
                </c:pt>
                <c:pt idx="1798">
                  <c:v>0.52145060962164558</c:v>
                </c:pt>
                <c:pt idx="1799">
                  <c:v>0.52145060962164558</c:v>
                </c:pt>
                <c:pt idx="1800">
                  <c:v>0.52145060962164558</c:v>
                </c:pt>
                <c:pt idx="1801">
                  <c:v>0.52145060962164558</c:v>
                </c:pt>
                <c:pt idx="1802">
                  <c:v>0.52145060962164558</c:v>
                </c:pt>
                <c:pt idx="1803">
                  <c:v>0.52145060962164558</c:v>
                </c:pt>
                <c:pt idx="1804">
                  <c:v>0.52145060962164558</c:v>
                </c:pt>
                <c:pt idx="1805">
                  <c:v>0.52145060962164558</c:v>
                </c:pt>
                <c:pt idx="1806">
                  <c:v>0.52145060962164558</c:v>
                </c:pt>
                <c:pt idx="1807">
                  <c:v>0.52984586998987493</c:v>
                </c:pt>
                <c:pt idx="1808">
                  <c:v>0.52145060962164558</c:v>
                </c:pt>
                <c:pt idx="1809">
                  <c:v>0.52984586998987493</c:v>
                </c:pt>
                <c:pt idx="1810">
                  <c:v>0.52145060962164558</c:v>
                </c:pt>
                <c:pt idx="1811">
                  <c:v>0.52145060962164558</c:v>
                </c:pt>
                <c:pt idx="1812">
                  <c:v>0.52145060962164558</c:v>
                </c:pt>
                <c:pt idx="1813">
                  <c:v>0.52145060962164558</c:v>
                </c:pt>
                <c:pt idx="1814">
                  <c:v>0.52984586998987493</c:v>
                </c:pt>
                <c:pt idx="1815">
                  <c:v>0.52145060962164558</c:v>
                </c:pt>
                <c:pt idx="1816">
                  <c:v>0.52145060962164558</c:v>
                </c:pt>
                <c:pt idx="1817">
                  <c:v>0.52984586998987493</c:v>
                </c:pt>
                <c:pt idx="1818">
                  <c:v>0.52145060962164558</c:v>
                </c:pt>
                <c:pt idx="1819">
                  <c:v>0.52145060962164558</c:v>
                </c:pt>
                <c:pt idx="1820">
                  <c:v>0.52145060962164558</c:v>
                </c:pt>
                <c:pt idx="1821">
                  <c:v>0.52145060962164558</c:v>
                </c:pt>
                <c:pt idx="1822">
                  <c:v>0.52984586998987493</c:v>
                </c:pt>
                <c:pt idx="1823">
                  <c:v>0.52984586998987493</c:v>
                </c:pt>
                <c:pt idx="1824">
                  <c:v>0.52145060962164558</c:v>
                </c:pt>
                <c:pt idx="1825">
                  <c:v>0.52145060962164558</c:v>
                </c:pt>
                <c:pt idx="1826">
                  <c:v>0.52984586998987493</c:v>
                </c:pt>
                <c:pt idx="1827">
                  <c:v>0.52984586998987493</c:v>
                </c:pt>
                <c:pt idx="1828">
                  <c:v>0.52984586998987493</c:v>
                </c:pt>
                <c:pt idx="1829">
                  <c:v>0.52145060962164558</c:v>
                </c:pt>
                <c:pt idx="1830">
                  <c:v>0.52145060962164558</c:v>
                </c:pt>
                <c:pt idx="1831">
                  <c:v>0.52145060962164558</c:v>
                </c:pt>
                <c:pt idx="1832">
                  <c:v>0.52984586998987493</c:v>
                </c:pt>
                <c:pt idx="1833">
                  <c:v>0.52984586998987493</c:v>
                </c:pt>
                <c:pt idx="1834">
                  <c:v>0.52145060962164558</c:v>
                </c:pt>
                <c:pt idx="1835">
                  <c:v>0.52145060962164558</c:v>
                </c:pt>
                <c:pt idx="1836">
                  <c:v>0.52984586998987493</c:v>
                </c:pt>
                <c:pt idx="1837">
                  <c:v>0.52984586998987493</c:v>
                </c:pt>
                <c:pt idx="1838">
                  <c:v>0.52984586998987493</c:v>
                </c:pt>
                <c:pt idx="1839">
                  <c:v>0.52984586998987493</c:v>
                </c:pt>
                <c:pt idx="1840">
                  <c:v>0.52984586998987493</c:v>
                </c:pt>
                <c:pt idx="1841">
                  <c:v>0.52984586998987493</c:v>
                </c:pt>
                <c:pt idx="1842">
                  <c:v>0.52984586998987493</c:v>
                </c:pt>
                <c:pt idx="1843">
                  <c:v>0.52984586998987493</c:v>
                </c:pt>
                <c:pt idx="1844">
                  <c:v>0.52984586998987493</c:v>
                </c:pt>
                <c:pt idx="1845">
                  <c:v>0.52984586998987493</c:v>
                </c:pt>
                <c:pt idx="1846">
                  <c:v>0.52145060962164558</c:v>
                </c:pt>
                <c:pt idx="1847">
                  <c:v>0.52984586998987493</c:v>
                </c:pt>
                <c:pt idx="1848">
                  <c:v>0.52984586998987493</c:v>
                </c:pt>
                <c:pt idx="1849">
                  <c:v>0.52145060962164558</c:v>
                </c:pt>
                <c:pt idx="1850">
                  <c:v>0.52984586998987493</c:v>
                </c:pt>
                <c:pt idx="1851">
                  <c:v>0.52984586998987493</c:v>
                </c:pt>
                <c:pt idx="1852">
                  <c:v>0.53824113035810428</c:v>
                </c:pt>
                <c:pt idx="1853">
                  <c:v>0.52145060962164558</c:v>
                </c:pt>
                <c:pt idx="1854">
                  <c:v>0.52145060962164558</c:v>
                </c:pt>
                <c:pt idx="1855">
                  <c:v>0.52145060962164558</c:v>
                </c:pt>
                <c:pt idx="1856">
                  <c:v>0.52145060962164558</c:v>
                </c:pt>
                <c:pt idx="1857">
                  <c:v>0.52145060962164558</c:v>
                </c:pt>
                <c:pt idx="1858">
                  <c:v>0.52145060962164558</c:v>
                </c:pt>
                <c:pt idx="1859">
                  <c:v>0.52145060962164558</c:v>
                </c:pt>
                <c:pt idx="1860">
                  <c:v>0.52145060962164558</c:v>
                </c:pt>
                <c:pt idx="1861">
                  <c:v>0.52145060962164558</c:v>
                </c:pt>
                <c:pt idx="1862">
                  <c:v>0.52145060962164558</c:v>
                </c:pt>
                <c:pt idx="1863">
                  <c:v>0.52145060962164558</c:v>
                </c:pt>
                <c:pt idx="1864">
                  <c:v>0.52145060962164558</c:v>
                </c:pt>
                <c:pt idx="1865">
                  <c:v>0.51305534925341623</c:v>
                </c:pt>
                <c:pt idx="1866">
                  <c:v>0.51305534925341623</c:v>
                </c:pt>
                <c:pt idx="1867">
                  <c:v>0.50466008888518687</c:v>
                </c:pt>
                <c:pt idx="1868">
                  <c:v>0.51305534925341623</c:v>
                </c:pt>
                <c:pt idx="1869">
                  <c:v>0.50466008888518687</c:v>
                </c:pt>
                <c:pt idx="1870">
                  <c:v>0.50466008888518687</c:v>
                </c:pt>
                <c:pt idx="1871">
                  <c:v>0.49626482851695747</c:v>
                </c:pt>
                <c:pt idx="1872">
                  <c:v>0.49626482851695747</c:v>
                </c:pt>
                <c:pt idx="1873">
                  <c:v>0.49626482851695747</c:v>
                </c:pt>
                <c:pt idx="1874">
                  <c:v>0.48786956814872812</c:v>
                </c:pt>
                <c:pt idx="1875">
                  <c:v>0.48786956814872812</c:v>
                </c:pt>
                <c:pt idx="1876">
                  <c:v>0.47947430778049877</c:v>
                </c:pt>
                <c:pt idx="1877">
                  <c:v>0.47947430778049877</c:v>
                </c:pt>
                <c:pt idx="1878">
                  <c:v>0.47947430778049877</c:v>
                </c:pt>
                <c:pt idx="1879">
                  <c:v>0.47107904741226941</c:v>
                </c:pt>
                <c:pt idx="1880">
                  <c:v>0.46268378704404006</c:v>
                </c:pt>
                <c:pt idx="1881">
                  <c:v>0.45428852667581071</c:v>
                </c:pt>
                <c:pt idx="1882">
                  <c:v>0.45428852667581071</c:v>
                </c:pt>
                <c:pt idx="1883">
                  <c:v>0.44589326630758136</c:v>
                </c:pt>
                <c:pt idx="1884">
                  <c:v>0.43749800593935201</c:v>
                </c:pt>
                <c:pt idx="1885">
                  <c:v>0.43749800593935201</c:v>
                </c:pt>
                <c:pt idx="1886">
                  <c:v>0.42910274557112266</c:v>
                </c:pt>
                <c:pt idx="1887">
                  <c:v>0.42070748520289331</c:v>
                </c:pt>
                <c:pt idx="1888">
                  <c:v>0.41231222483466395</c:v>
                </c:pt>
                <c:pt idx="1889">
                  <c:v>0.40391696446643455</c:v>
                </c:pt>
                <c:pt idx="1890">
                  <c:v>0.3871264437299759</c:v>
                </c:pt>
                <c:pt idx="1891">
                  <c:v>0.3871264437299759</c:v>
                </c:pt>
                <c:pt idx="1892">
                  <c:v>0.3703359229935172</c:v>
                </c:pt>
                <c:pt idx="1893">
                  <c:v>0.35354540225705849</c:v>
                </c:pt>
                <c:pt idx="1894">
                  <c:v>0.35354540225705849</c:v>
                </c:pt>
                <c:pt idx="1895">
                  <c:v>0.33675488152059974</c:v>
                </c:pt>
                <c:pt idx="1896">
                  <c:v>0.32835962115237044</c:v>
                </c:pt>
                <c:pt idx="1897">
                  <c:v>0.30317384004768239</c:v>
                </c:pt>
                <c:pt idx="1898">
                  <c:v>0.29477857967945303</c:v>
                </c:pt>
                <c:pt idx="1899">
                  <c:v>0.28638331931122368</c:v>
                </c:pt>
                <c:pt idx="1900">
                  <c:v>0.26959279857476504</c:v>
                </c:pt>
                <c:pt idx="1901">
                  <c:v>0.25280227783830628</c:v>
                </c:pt>
                <c:pt idx="1902">
                  <c:v>0.2360117571018476</c:v>
                </c:pt>
                <c:pt idx="1903">
                  <c:v>0.22761649673361825</c:v>
                </c:pt>
                <c:pt idx="1904">
                  <c:v>0.21082597599715955</c:v>
                </c:pt>
                <c:pt idx="1905">
                  <c:v>0.18564019489247149</c:v>
                </c:pt>
                <c:pt idx="1906">
                  <c:v>0.16884967415601279</c:v>
                </c:pt>
                <c:pt idx="1907">
                  <c:v>0.14366389305132471</c:v>
                </c:pt>
                <c:pt idx="1908">
                  <c:v>0.12687337231486603</c:v>
                </c:pt>
                <c:pt idx="1909">
                  <c:v>0.10168759121017797</c:v>
                </c:pt>
                <c:pt idx="1910">
                  <c:v>7.6501810105489912E-2</c:v>
                </c:pt>
                <c:pt idx="1911">
                  <c:v>5.9711289369031195E-2</c:v>
                </c:pt>
                <c:pt idx="1912">
                  <c:v>2.6130247896113807E-2</c:v>
                </c:pt>
                <c:pt idx="1913">
                  <c:v>9.4446679142575277E-4</c:v>
                </c:pt>
                <c:pt idx="1914">
                  <c:v>-1.584605394503295E-2</c:v>
                </c:pt>
                <c:pt idx="1915">
                  <c:v>-4.9427095417950359E-2</c:v>
                </c:pt>
                <c:pt idx="1916">
                  <c:v>-8.3008136890867765E-2</c:v>
                </c:pt>
                <c:pt idx="1917">
                  <c:v>-0.10819391799555581</c:v>
                </c:pt>
                <c:pt idx="1918">
                  <c:v>-0.13337969910024386</c:v>
                </c:pt>
                <c:pt idx="1919">
                  <c:v>-0.16696074057316126</c:v>
                </c:pt>
                <c:pt idx="1920">
                  <c:v>-0.20054178204607867</c:v>
                </c:pt>
                <c:pt idx="1921">
                  <c:v>-0.23412282351899608</c:v>
                </c:pt>
                <c:pt idx="1922">
                  <c:v>-0.26770386499191351</c:v>
                </c:pt>
                <c:pt idx="1923">
                  <c:v>-0.30128490646483091</c:v>
                </c:pt>
                <c:pt idx="1924">
                  <c:v>-0.33486594793774832</c:v>
                </c:pt>
                <c:pt idx="1925">
                  <c:v>-0.36844698941066573</c:v>
                </c:pt>
                <c:pt idx="1926">
                  <c:v>-0.41042329125181248</c:v>
                </c:pt>
                <c:pt idx="1927">
                  <c:v>-0.44400433272472989</c:v>
                </c:pt>
                <c:pt idx="1928">
                  <c:v>-0.48598063456587665</c:v>
                </c:pt>
                <c:pt idx="1929">
                  <c:v>-0.51116641567056464</c:v>
                </c:pt>
                <c:pt idx="1930">
                  <c:v>-0.5363521967752527</c:v>
                </c:pt>
                <c:pt idx="1931">
                  <c:v>-0.52795693640702335</c:v>
                </c:pt>
                <c:pt idx="1932">
                  <c:v>-0.519561676038794</c:v>
                </c:pt>
                <c:pt idx="1933">
                  <c:v>-0.519561676038794</c:v>
                </c:pt>
                <c:pt idx="1934">
                  <c:v>-0.519561676038794</c:v>
                </c:pt>
                <c:pt idx="1935">
                  <c:v>-0.519561676038794</c:v>
                </c:pt>
                <c:pt idx="1936">
                  <c:v>-0.519561676038794</c:v>
                </c:pt>
                <c:pt idx="1937">
                  <c:v>-0.52795693640702335</c:v>
                </c:pt>
                <c:pt idx="1938">
                  <c:v>-0.52795693640702335</c:v>
                </c:pt>
                <c:pt idx="1939">
                  <c:v>-0.519561676038794</c:v>
                </c:pt>
                <c:pt idx="1940">
                  <c:v>-0.52795693640702335</c:v>
                </c:pt>
                <c:pt idx="1941">
                  <c:v>-0.52795693640702335</c:v>
                </c:pt>
                <c:pt idx="1942">
                  <c:v>-0.52795693640702335</c:v>
                </c:pt>
                <c:pt idx="1943">
                  <c:v>-0.519561676038794</c:v>
                </c:pt>
                <c:pt idx="1944">
                  <c:v>-0.52795693640702335</c:v>
                </c:pt>
                <c:pt idx="1945">
                  <c:v>-0.52795693640702335</c:v>
                </c:pt>
                <c:pt idx="1946">
                  <c:v>-0.52795693640702335</c:v>
                </c:pt>
                <c:pt idx="1947">
                  <c:v>-0.519561676038794</c:v>
                </c:pt>
                <c:pt idx="1948">
                  <c:v>-0.52795693640702335</c:v>
                </c:pt>
                <c:pt idx="1949">
                  <c:v>-0.519561676038794</c:v>
                </c:pt>
                <c:pt idx="1950">
                  <c:v>-0.519561676038794</c:v>
                </c:pt>
                <c:pt idx="1951">
                  <c:v>-0.519561676038794</c:v>
                </c:pt>
                <c:pt idx="1952">
                  <c:v>-0.52795693640702335</c:v>
                </c:pt>
                <c:pt idx="1953">
                  <c:v>-0.519561676038794</c:v>
                </c:pt>
                <c:pt idx="1954">
                  <c:v>-0.519561676038794</c:v>
                </c:pt>
                <c:pt idx="1955">
                  <c:v>-0.519561676038794</c:v>
                </c:pt>
                <c:pt idx="1956">
                  <c:v>-0.519561676038794</c:v>
                </c:pt>
                <c:pt idx="1957">
                  <c:v>-0.519561676038794</c:v>
                </c:pt>
                <c:pt idx="1958">
                  <c:v>-0.52795693640702335</c:v>
                </c:pt>
                <c:pt idx="1959">
                  <c:v>-0.519561676038794</c:v>
                </c:pt>
                <c:pt idx="1960">
                  <c:v>-0.519561676038794</c:v>
                </c:pt>
                <c:pt idx="1961">
                  <c:v>-0.519561676038794</c:v>
                </c:pt>
                <c:pt idx="1962">
                  <c:v>-0.519561676038794</c:v>
                </c:pt>
                <c:pt idx="1963">
                  <c:v>-0.519561676038794</c:v>
                </c:pt>
                <c:pt idx="1964">
                  <c:v>-0.52795693640702335</c:v>
                </c:pt>
                <c:pt idx="1965">
                  <c:v>-0.52795693640702335</c:v>
                </c:pt>
                <c:pt idx="1966">
                  <c:v>-0.519561676038794</c:v>
                </c:pt>
                <c:pt idx="1967">
                  <c:v>-0.519561676038794</c:v>
                </c:pt>
                <c:pt idx="1968">
                  <c:v>-0.519561676038794</c:v>
                </c:pt>
                <c:pt idx="1969">
                  <c:v>-0.519561676038794</c:v>
                </c:pt>
                <c:pt idx="1970">
                  <c:v>-0.519561676038794</c:v>
                </c:pt>
                <c:pt idx="1971">
                  <c:v>-0.52795693640702335</c:v>
                </c:pt>
                <c:pt idx="1972">
                  <c:v>-0.519561676038794</c:v>
                </c:pt>
                <c:pt idx="1973">
                  <c:v>-0.52795693640702335</c:v>
                </c:pt>
                <c:pt idx="1974">
                  <c:v>-0.519561676038794</c:v>
                </c:pt>
                <c:pt idx="1975">
                  <c:v>-0.519561676038794</c:v>
                </c:pt>
                <c:pt idx="1976">
                  <c:v>-0.519561676038794</c:v>
                </c:pt>
                <c:pt idx="1977">
                  <c:v>-0.519561676038794</c:v>
                </c:pt>
                <c:pt idx="1978">
                  <c:v>-0.52795693640702335</c:v>
                </c:pt>
                <c:pt idx="1979">
                  <c:v>-0.519561676038794</c:v>
                </c:pt>
                <c:pt idx="1980">
                  <c:v>-0.519561676038794</c:v>
                </c:pt>
                <c:pt idx="1981">
                  <c:v>-0.519561676038794</c:v>
                </c:pt>
                <c:pt idx="1982">
                  <c:v>-0.519561676038794</c:v>
                </c:pt>
                <c:pt idx="1983">
                  <c:v>-0.519561676038794</c:v>
                </c:pt>
                <c:pt idx="1984">
                  <c:v>-0.52795693640702335</c:v>
                </c:pt>
                <c:pt idx="1985">
                  <c:v>-0.519561676038794</c:v>
                </c:pt>
                <c:pt idx="1986">
                  <c:v>-0.519561676038794</c:v>
                </c:pt>
                <c:pt idx="1987">
                  <c:v>-0.519561676038794</c:v>
                </c:pt>
                <c:pt idx="1988">
                  <c:v>-0.519561676038794</c:v>
                </c:pt>
                <c:pt idx="1989">
                  <c:v>-0.52795693640702335</c:v>
                </c:pt>
                <c:pt idx="1990">
                  <c:v>-0.519561676038794</c:v>
                </c:pt>
                <c:pt idx="1991">
                  <c:v>-0.519561676038794</c:v>
                </c:pt>
                <c:pt idx="1992">
                  <c:v>-0.52795693640702335</c:v>
                </c:pt>
                <c:pt idx="1993">
                  <c:v>-0.519561676038794</c:v>
                </c:pt>
                <c:pt idx="1994">
                  <c:v>-0.52795693640702335</c:v>
                </c:pt>
                <c:pt idx="1995">
                  <c:v>-0.519561676038794</c:v>
                </c:pt>
                <c:pt idx="1996">
                  <c:v>-0.52795693640702335</c:v>
                </c:pt>
                <c:pt idx="1997">
                  <c:v>-0.519561676038794</c:v>
                </c:pt>
                <c:pt idx="1998">
                  <c:v>-0.519561676038794</c:v>
                </c:pt>
                <c:pt idx="1999">
                  <c:v>-0.519561676038794</c:v>
                </c:pt>
                <c:pt idx="2000">
                  <c:v>-0.52795693640702335</c:v>
                </c:pt>
                <c:pt idx="2001">
                  <c:v>-0.519561676038794</c:v>
                </c:pt>
                <c:pt idx="2002">
                  <c:v>-0.519561676038794</c:v>
                </c:pt>
                <c:pt idx="2003">
                  <c:v>-0.519561676038794</c:v>
                </c:pt>
                <c:pt idx="2004">
                  <c:v>-0.52795693640702335</c:v>
                </c:pt>
                <c:pt idx="2005">
                  <c:v>-0.519561676038794</c:v>
                </c:pt>
                <c:pt idx="2006">
                  <c:v>-0.519561676038794</c:v>
                </c:pt>
                <c:pt idx="2007">
                  <c:v>-0.519561676038794</c:v>
                </c:pt>
                <c:pt idx="2008">
                  <c:v>-0.519561676038794</c:v>
                </c:pt>
                <c:pt idx="2009">
                  <c:v>-0.519561676038794</c:v>
                </c:pt>
                <c:pt idx="2010">
                  <c:v>-0.519561676038794</c:v>
                </c:pt>
                <c:pt idx="2011">
                  <c:v>-0.519561676038794</c:v>
                </c:pt>
                <c:pt idx="2012">
                  <c:v>-0.519561676038794</c:v>
                </c:pt>
                <c:pt idx="2013">
                  <c:v>-0.519561676038794</c:v>
                </c:pt>
                <c:pt idx="2014">
                  <c:v>-0.519561676038794</c:v>
                </c:pt>
                <c:pt idx="2015">
                  <c:v>-0.52795693640702335</c:v>
                </c:pt>
                <c:pt idx="2016">
                  <c:v>-0.519561676038794</c:v>
                </c:pt>
                <c:pt idx="2017">
                  <c:v>-0.519561676038794</c:v>
                </c:pt>
                <c:pt idx="2018">
                  <c:v>-0.52795693640702335</c:v>
                </c:pt>
                <c:pt idx="2019">
                  <c:v>-0.519561676038794</c:v>
                </c:pt>
                <c:pt idx="2020">
                  <c:v>-0.519561676038794</c:v>
                </c:pt>
                <c:pt idx="2021">
                  <c:v>-0.519561676038794</c:v>
                </c:pt>
                <c:pt idx="2022">
                  <c:v>-0.52795693640702335</c:v>
                </c:pt>
                <c:pt idx="2023">
                  <c:v>-0.52795693640702335</c:v>
                </c:pt>
                <c:pt idx="2024">
                  <c:v>-0.519561676038794</c:v>
                </c:pt>
                <c:pt idx="2025">
                  <c:v>-0.52795693640702335</c:v>
                </c:pt>
                <c:pt idx="2026">
                  <c:v>-0.519561676038794</c:v>
                </c:pt>
                <c:pt idx="2027">
                  <c:v>-0.52795693640702335</c:v>
                </c:pt>
                <c:pt idx="2028">
                  <c:v>-0.52795693640702335</c:v>
                </c:pt>
                <c:pt idx="2029">
                  <c:v>-0.519561676038794</c:v>
                </c:pt>
                <c:pt idx="2030">
                  <c:v>-0.519561676038794</c:v>
                </c:pt>
                <c:pt idx="2031">
                  <c:v>-0.52795693640702335</c:v>
                </c:pt>
                <c:pt idx="2032">
                  <c:v>-0.52795693640702335</c:v>
                </c:pt>
                <c:pt idx="2033">
                  <c:v>-0.52795693640702335</c:v>
                </c:pt>
                <c:pt idx="2034">
                  <c:v>-0.52795693640702335</c:v>
                </c:pt>
                <c:pt idx="2035">
                  <c:v>-0.519561676038794</c:v>
                </c:pt>
                <c:pt idx="2036">
                  <c:v>-0.52795693640702335</c:v>
                </c:pt>
                <c:pt idx="2037">
                  <c:v>-0.52795693640702335</c:v>
                </c:pt>
                <c:pt idx="2038">
                  <c:v>-0.52795693640702335</c:v>
                </c:pt>
                <c:pt idx="2039">
                  <c:v>-0.52795693640702335</c:v>
                </c:pt>
                <c:pt idx="2040">
                  <c:v>-0.52795693640702335</c:v>
                </c:pt>
                <c:pt idx="2041">
                  <c:v>-0.52795693640702335</c:v>
                </c:pt>
                <c:pt idx="2042">
                  <c:v>-0.52795693640702335</c:v>
                </c:pt>
                <c:pt idx="2043">
                  <c:v>-0.52795693640702335</c:v>
                </c:pt>
                <c:pt idx="2044">
                  <c:v>-0.52795693640702335</c:v>
                </c:pt>
                <c:pt idx="2045">
                  <c:v>-0.52795693640702335</c:v>
                </c:pt>
                <c:pt idx="2046">
                  <c:v>-0.52795693640702335</c:v>
                </c:pt>
                <c:pt idx="2047">
                  <c:v>-0.52795693640702335</c:v>
                </c:pt>
                <c:pt idx="2048">
                  <c:v>-0.52795693640702335</c:v>
                </c:pt>
                <c:pt idx="2049">
                  <c:v>-0.52795693640702335</c:v>
                </c:pt>
                <c:pt idx="2050">
                  <c:v>-0.52795693640702335</c:v>
                </c:pt>
                <c:pt idx="2051">
                  <c:v>-0.52795693640702335</c:v>
                </c:pt>
                <c:pt idx="2052">
                  <c:v>-0.52795693640702335</c:v>
                </c:pt>
                <c:pt idx="2053">
                  <c:v>-0.52795693640702335</c:v>
                </c:pt>
                <c:pt idx="2054">
                  <c:v>-0.52795693640702335</c:v>
                </c:pt>
                <c:pt idx="2055">
                  <c:v>-0.52795693640702335</c:v>
                </c:pt>
                <c:pt idx="2056">
                  <c:v>-0.52795693640702335</c:v>
                </c:pt>
                <c:pt idx="2057">
                  <c:v>-0.52795693640702335</c:v>
                </c:pt>
                <c:pt idx="2058">
                  <c:v>-0.5363521967752527</c:v>
                </c:pt>
                <c:pt idx="2059">
                  <c:v>-0.52795693640702335</c:v>
                </c:pt>
                <c:pt idx="2060">
                  <c:v>-0.52795693640702335</c:v>
                </c:pt>
                <c:pt idx="2061">
                  <c:v>-0.5363521967752527</c:v>
                </c:pt>
                <c:pt idx="2062">
                  <c:v>-0.52795693640702335</c:v>
                </c:pt>
                <c:pt idx="2063">
                  <c:v>-0.519561676038794</c:v>
                </c:pt>
                <c:pt idx="2064">
                  <c:v>-0.52795693640702335</c:v>
                </c:pt>
                <c:pt idx="2065">
                  <c:v>-0.52795693640702335</c:v>
                </c:pt>
                <c:pt idx="2066">
                  <c:v>-0.52795693640702335</c:v>
                </c:pt>
                <c:pt idx="2067">
                  <c:v>-0.52795693640702335</c:v>
                </c:pt>
                <c:pt idx="2068">
                  <c:v>-0.52795693640702335</c:v>
                </c:pt>
                <c:pt idx="2069">
                  <c:v>-0.52795693640702335</c:v>
                </c:pt>
                <c:pt idx="2070">
                  <c:v>-0.52795693640702335</c:v>
                </c:pt>
                <c:pt idx="2071">
                  <c:v>-0.519561676038794</c:v>
                </c:pt>
                <c:pt idx="2072">
                  <c:v>-0.52795693640702335</c:v>
                </c:pt>
                <c:pt idx="2073">
                  <c:v>-0.52795693640702335</c:v>
                </c:pt>
                <c:pt idx="2074">
                  <c:v>-0.52795693640702335</c:v>
                </c:pt>
                <c:pt idx="2075">
                  <c:v>-0.519561676038794</c:v>
                </c:pt>
                <c:pt idx="2076">
                  <c:v>-0.519561676038794</c:v>
                </c:pt>
                <c:pt idx="2077">
                  <c:v>-0.52795693640702335</c:v>
                </c:pt>
                <c:pt idx="2078">
                  <c:v>-0.519561676038794</c:v>
                </c:pt>
                <c:pt idx="2079">
                  <c:v>-0.52795693640702335</c:v>
                </c:pt>
                <c:pt idx="2080">
                  <c:v>-0.519561676038794</c:v>
                </c:pt>
                <c:pt idx="2081">
                  <c:v>-0.519561676038794</c:v>
                </c:pt>
                <c:pt idx="2082">
                  <c:v>-0.519561676038794</c:v>
                </c:pt>
                <c:pt idx="2083">
                  <c:v>-0.519561676038794</c:v>
                </c:pt>
                <c:pt idx="2084">
                  <c:v>-0.519561676038794</c:v>
                </c:pt>
                <c:pt idx="2085">
                  <c:v>-0.519561676038794</c:v>
                </c:pt>
                <c:pt idx="2086">
                  <c:v>-0.519561676038794</c:v>
                </c:pt>
                <c:pt idx="2087">
                  <c:v>-0.519561676038794</c:v>
                </c:pt>
                <c:pt idx="2088">
                  <c:v>-0.51116641567056464</c:v>
                </c:pt>
                <c:pt idx="2089">
                  <c:v>-0.51116641567056464</c:v>
                </c:pt>
                <c:pt idx="2090">
                  <c:v>-0.50277115530233529</c:v>
                </c:pt>
                <c:pt idx="2091">
                  <c:v>-0.50277115530233529</c:v>
                </c:pt>
                <c:pt idx="2092">
                  <c:v>-0.50277115530233529</c:v>
                </c:pt>
                <c:pt idx="2093">
                  <c:v>-0.50277115530233529</c:v>
                </c:pt>
                <c:pt idx="2094">
                  <c:v>-0.494375894934106</c:v>
                </c:pt>
                <c:pt idx="2095">
                  <c:v>-0.48598063456587665</c:v>
                </c:pt>
                <c:pt idx="2096">
                  <c:v>-0.494375894934106</c:v>
                </c:pt>
                <c:pt idx="2097">
                  <c:v>-0.494375894934106</c:v>
                </c:pt>
                <c:pt idx="2098">
                  <c:v>-0.48598063456587665</c:v>
                </c:pt>
                <c:pt idx="2099">
                  <c:v>-0.47758537419764729</c:v>
                </c:pt>
                <c:pt idx="2100">
                  <c:v>-0.46919011382941794</c:v>
                </c:pt>
                <c:pt idx="2101">
                  <c:v>-0.46079485346118859</c:v>
                </c:pt>
                <c:pt idx="2102">
                  <c:v>-0.46079485346118859</c:v>
                </c:pt>
                <c:pt idx="2103">
                  <c:v>-0.46079485346118859</c:v>
                </c:pt>
                <c:pt idx="2104">
                  <c:v>-0.45239959309295918</c:v>
                </c:pt>
                <c:pt idx="2105">
                  <c:v>-0.44400433272472989</c:v>
                </c:pt>
                <c:pt idx="2106">
                  <c:v>-0.43560907235650054</c:v>
                </c:pt>
                <c:pt idx="2107">
                  <c:v>-0.42721381198827119</c:v>
                </c:pt>
                <c:pt idx="2108">
                  <c:v>-0.42721381198827119</c:v>
                </c:pt>
                <c:pt idx="2109">
                  <c:v>-0.41042329125181248</c:v>
                </c:pt>
                <c:pt idx="2110">
                  <c:v>-0.41042329125181248</c:v>
                </c:pt>
                <c:pt idx="2111">
                  <c:v>-0.40202803088358313</c:v>
                </c:pt>
                <c:pt idx="2112">
                  <c:v>-0.38523751014712437</c:v>
                </c:pt>
                <c:pt idx="2113">
                  <c:v>-0.37684224977889508</c:v>
                </c:pt>
                <c:pt idx="2114">
                  <c:v>-0.36844698941066573</c:v>
                </c:pt>
                <c:pt idx="2115">
                  <c:v>-0.35165646867420702</c:v>
                </c:pt>
                <c:pt idx="2116">
                  <c:v>-0.34326120830597767</c:v>
                </c:pt>
                <c:pt idx="2117">
                  <c:v>-0.32647068756951897</c:v>
                </c:pt>
                <c:pt idx="2118">
                  <c:v>-0.31807542720128967</c:v>
                </c:pt>
                <c:pt idx="2119">
                  <c:v>-0.30128490646483091</c:v>
                </c:pt>
                <c:pt idx="2120">
                  <c:v>-0.28449438572837221</c:v>
                </c:pt>
                <c:pt idx="2121">
                  <c:v>-0.27609912536014286</c:v>
                </c:pt>
                <c:pt idx="2122">
                  <c:v>-0.25930860462368416</c:v>
                </c:pt>
                <c:pt idx="2123">
                  <c:v>-0.24251808388722543</c:v>
                </c:pt>
                <c:pt idx="2124">
                  <c:v>-0.22572756315076672</c:v>
                </c:pt>
                <c:pt idx="2125">
                  <c:v>-0.20893704241430802</c:v>
                </c:pt>
                <c:pt idx="2126">
                  <c:v>-0.19214652167784929</c:v>
                </c:pt>
                <c:pt idx="2127">
                  <c:v>-0.17535600094139062</c:v>
                </c:pt>
                <c:pt idx="2128">
                  <c:v>-0.15017021983670256</c:v>
                </c:pt>
                <c:pt idx="2129">
                  <c:v>-0.13337969910024386</c:v>
                </c:pt>
                <c:pt idx="2130">
                  <c:v>-0.10819391799555581</c:v>
                </c:pt>
                <c:pt idx="2131">
                  <c:v>-8.3008136890867765E-2</c:v>
                </c:pt>
                <c:pt idx="2132">
                  <c:v>-5.7822355786179711E-2</c:v>
                </c:pt>
                <c:pt idx="2133">
                  <c:v>-4.1031835049721008E-2</c:v>
                </c:pt>
                <c:pt idx="2134">
                  <c:v>-1.584605394503295E-2</c:v>
                </c:pt>
                <c:pt idx="2135">
                  <c:v>9.3397271596551042E-3</c:v>
                </c:pt>
                <c:pt idx="2136">
                  <c:v>4.2920768632572506E-2</c:v>
                </c:pt>
                <c:pt idx="2137">
                  <c:v>7.6501810105489912E-2</c:v>
                </c:pt>
                <c:pt idx="2138">
                  <c:v>0.10168759121017797</c:v>
                </c:pt>
                <c:pt idx="2139">
                  <c:v>0.13526863268309539</c:v>
                </c:pt>
                <c:pt idx="2140">
                  <c:v>0.16045441378778344</c:v>
                </c:pt>
                <c:pt idx="2141">
                  <c:v>0.19403545526070085</c:v>
                </c:pt>
                <c:pt idx="2142">
                  <c:v>0.22761649673361825</c:v>
                </c:pt>
                <c:pt idx="2143">
                  <c:v>0.26119753820653563</c:v>
                </c:pt>
                <c:pt idx="2144">
                  <c:v>0.29477857967945303</c:v>
                </c:pt>
                <c:pt idx="2145">
                  <c:v>0.32835962115237044</c:v>
                </c:pt>
                <c:pt idx="2146">
                  <c:v>0.36194066262528785</c:v>
                </c:pt>
                <c:pt idx="2147">
                  <c:v>0.40391696446643455</c:v>
                </c:pt>
                <c:pt idx="2148">
                  <c:v>0.42910274557112266</c:v>
                </c:pt>
                <c:pt idx="2149">
                  <c:v>0.47107904741226941</c:v>
                </c:pt>
                <c:pt idx="2150">
                  <c:v>0.50466008888518687</c:v>
                </c:pt>
                <c:pt idx="2151">
                  <c:v>0.52984586998987493</c:v>
                </c:pt>
                <c:pt idx="2152">
                  <c:v>0.52145060962164558</c:v>
                </c:pt>
                <c:pt idx="2153">
                  <c:v>0.52145060962164558</c:v>
                </c:pt>
                <c:pt idx="2154">
                  <c:v>0.52145060962164558</c:v>
                </c:pt>
                <c:pt idx="2155">
                  <c:v>0.52145060962164558</c:v>
                </c:pt>
                <c:pt idx="2156">
                  <c:v>0.52145060962164558</c:v>
                </c:pt>
                <c:pt idx="2157">
                  <c:v>0.52984586998987493</c:v>
                </c:pt>
                <c:pt idx="2158">
                  <c:v>0.52145060962164558</c:v>
                </c:pt>
                <c:pt idx="2159">
                  <c:v>0.52145060962164558</c:v>
                </c:pt>
                <c:pt idx="2160">
                  <c:v>0.52145060962164558</c:v>
                </c:pt>
                <c:pt idx="2161">
                  <c:v>0.52145060962164558</c:v>
                </c:pt>
                <c:pt idx="2162">
                  <c:v>0.52145060962164558</c:v>
                </c:pt>
                <c:pt idx="2163">
                  <c:v>0.52145060962164558</c:v>
                </c:pt>
                <c:pt idx="2164">
                  <c:v>0.52145060962164558</c:v>
                </c:pt>
                <c:pt idx="2165">
                  <c:v>0.52145060962164558</c:v>
                </c:pt>
                <c:pt idx="2166">
                  <c:v>0.52145060962164558</c:v>
                </c:pt>
                <c:pt idx="2167">
                  <c:v>0.52145060962164558</c:v>
                </c:pt>
                <c:pt idx="2168">
                  <c:v>0.52145060962164558</c:v>
                </c:pt>
                <c:pt idx="2169">
                  <c:v>0.52145060962164558</c:v>
                </c:pt>
                <c:pt idx="2170">
                  <c:v>0.52984586998987493</c:v>
                </c:pt>
                <c:pt idx="2171">
                  <c:v>0.52984586998987493</c:v>
                </c:pt>
                <c:pt idx="2172">
                  <c:v>0.52145060962164558</c:v>
                </c:pt>
                <c:pt idx="2173">
                  <c:v>0.52145060962164558</c:v>
                </c:pt>
                <c:pt idx="2174">
                  <c:v>0.52145060962164558</c:v>
                </c:pt>
                <c:pt idx="2175">
                  <c:v>0.52145060962164558</c:v>
                </c:pt>
                <c:pt idx="2176">
                  <c:v>0.52145060962164558</c:v>
                </c:pt>
                <c:pt idx="2177">
                  <c:v>0.52145060962164558</c:v>
                </c:pt>
                <c:pt idx="2178">
                  <c:v>0.52145060962164558</c:v>
                </c:pt>
                <c:pt idx="2179">
                  <c:v>0.52145060962164558</c:v>
                </c:pt>
                <c:pt idx="2180">
                  <c:v>0.52145060962164558</c:v>
                </c:pt>
                <c:pt idx="2181">
                  <c:v>0.52145060962164558</c:v>
                </c:pt>
                <c:pt idx="2182">
                  <c:v>0.52145060962164558</c:v>
                </c:pt>
                <c:pt idx="2183">
                  <c:v>0.52145060962164558</c:v>
                </c:pt>
                <c:pt idx="2184">
                  <c:v>0.52145060962164558</c:v>
                </c:pt>
                <c:pt idx="2185">
                  <c:v>0.52145060962164558</c:v>
                </c:pt>
                <c:pt idx="2186">
                  <c:v>0.52145060962164558</c:v>
                </c:pt>
                <c:pt idx="2187">
                  <c:v>0.52145060962164558</c:v>
                </c:pt>
                <c:pt idx="2188">
                  <c:v>0.52145060962164558</c:v>
                </c:pt>
                <c:pt idx="2189">
                  <c:v>0.52145060962164558</c:v>
                </c:pt>
                <c:pt idx="2190">
                  <c:v>0.52145060962164558</c:v>
                </c:pt>
                <c:pt idx="2191">
                  <c:v>0.52145060962164558</c:v>
                </c:pt>
                <c:pt idx="2192">
                  <c:v>0.52145060962164558</c:v>
                </c:pt>
                <c:pt idx="2193">
                  <c:v>0.52145060962164558</c:v>
                </c:pt>
                <c:pt idx="2194">
                  <c:v>0.52145060962164558</c:v>
                </c:pt>
                <c:pt idx="2195">
                  <c:v>0.52145060962164558</c:v>
                </c:pt>
                <c:pt idx="2196">
                  <c:v>0.51305534925341623</c:v>
                </c:pt>
                <c:pt idx="2197">
                  <c:v>0.52145060962164558</c:v>
                </c:pt>
                <c:pt idx="2198">
                  <c:v>0.52145060962164558</c:v>
                </c:pt>
                <c:pt idx="2199">
                  <c:v>0.52145060962164558</c:v>
                </c:pt>
                <c:pt idx="2200">
                  <c:v>0.52145060962164558</c:v>
                </c:pt>
                <c:pt idx="2201">
                  <c:v>0.52145060962164558</c:v>
                </c:pt>
                <c:pt idx="2202">
                  <c:v>0.52145060962164558</c:v>
                </c:pt>
                <c:pt idx="2203">
                  <c:v>0.52145060962164558</c:v>
                </c:pt>
                <c:pt idx="2204">
                  <c:v>0.52145060962164558</c:v>
                </c:pt>
                <c:pt idx="2205">
                  <c:v>0.52145060962164558</c:v>
                </c:pt>
                <c:pt idx="2206">
                  <c:v>0.52145060962164558</c:v>
                </c:pt>
                <c:pt idx="2207">
                  <c:v>0.52145060962164558</c:v>
                </c:pt>
                <c:pt idx="2208">
                  <c:v>0.52145060962164558</c:v>
                </c:pt>
                <c:pt idx="2209">
                  <c:v>0.52145060962164558</c:v>
                </c:pt>
                <c:pt idx="2210">
                  <c:v>0.52145060962164558</c:v>
                </c:pt>
                <c:pt idx="2211">
                  <c:v>0.52145060962164558</c:v>
                </c:pt>
                <c:pt idx="2212">
                  <c:v>0.52145060962164558</c:v>
                </c:pt>
                <c:pt idx="2213">
                  <c:v>0.52145060962164558</c:v>
                </c:pt>
                <c:pt idx="2214">
                  <c:v>0.52145060962164558</c:v>
                </c:pt>
                <c:pt idx="2215">
                  <c:v>0.52145060962164558</c:v>
                </c:pt>
                <c:pt idx="2216">
                  <c:v>0.52145060962164558</c:v>
                </c:pt>
                <c:pt idx="2217">
                  <c:v>0.52145060962164558</c:v>
                </c:pt>
                <c:pt idx="2218">
                  <c:v>0.52145060962164558</c:v>
                </c:pt>
                <c:pt idx="2219">
                  <c:v>0.52145060962164558</c:v>
                </c:pt>
                <c:pt idx="2220">
                  <c:v>0.52145060962164558</c:v>
                </c:pt>
                <c:pt idx="2221">
                  <c:v>0.52145060962164558</c:v>
                </c:pt>
                <c:pt idx="2222">
                  <c:v>0.52145060962164558</c:v>
                </c:pt>
                <c:pt idx="2223">
                  <c:v>0.52145060962164558</c:v>
                </c:pt>
                <c:pt idx="2224">
                  <c:v>0.52145060962164558</c:v>
                </c:pt>
                <c:pt idx="2225">
                  <c:v>0.52145060962164558</c:v>
                </c:pt>
                <c:pt idx="2226">
                  <c:v>0.52145060962164558</c:v>
                </c:pt>
                <c:pt idx="2227">
                  <c:v>0.52145060962164558</c:v>
                </c:pt>
                <c:pt idx="2228">
                  <c:v>0.52145060962164558</c:v>
                </c:pt>
                <c:pt idx="2229">
                  <c:v>0.52145060962164558</c:v>
                </c:pt>
                <c:pt idx="2230">
                  <c:v>0.51305534925341623</c:v>
                </c:pt>
                <c:pt idx="2231">
                  <c:v>0.52145060962164558</c:v>
                </c:pt>
                <c:pt idx="2232">
                  <c:v>0.52145060962164558</c:v>
                </c:pt>
                <c:pt idx="2233">
                  <c:v>0.52145060962164558</c:v>
                </c:pt>
                <c:pt idx="2234">
                  <c:v>0.52145060962164558</c:v>
                </c:pt>
                <c:pt idx="2235">
                  <c:v>0.52984586998987493</c:v>
                </c:pt>
                <c:pt idx="2236">
                  <c:v>0.52145060962164558</c:v>
                </c:pt>
                <c:pt idx="2237">
                  <c:v>0.52145060962164558</c:v>
                </c:pt>
                <c:pt idx="2238">
                  <c:v>0.52145060962164558</c:v>
                </c:pt>
                <c:pt idx="2239">
                  <c:v>0.52145060962164558</c:v>
                </c:pt>
                <c:pt idx="2240">
                  <c:v>0.52145060962164558</c:v>
                </c:pt>
                <c:pt idx="2241">
                  <c:v>0.52145060962164558</c:v>
                </c:pt>
                <c:pt idx="2242">
                  <c:v>0.52145060962164558</c:v>
                </c:pt>
                <c:pt idx="2243">
                  <c:v>0.52145060962164558</c:v>
                </c:pt>
                <c:pt idx="2244">
                  <c:v>0.52145060962164558</c:v>
                </c:pt>
                <c:pt idx="2245">
                  <c:v>0.52145060962164558</c:v>
                </c:pt>
                <c:pt idx="2246">
                  <c:v>0.52145060962164558</c:v>
                </c:pt>
                <c:pt idx="2247">
                  <c:v>0.52984586998987493</c:v>
                </c:pt>
                <c:pt idx="2248">
                  <c:v>0.52145060962164558</c:v>
                </c:pt>
                <c:pt idx="2249">
                  <c:v>0.52145060962164558</c:v>
                </c:pt>
                <c:pt idx="2250">
                  <c:v>0.52145060962164558</c:v>
                </c:pt>
                <c:pt idx="2251">
                  <c:v>0.52145060962164558</c:v>
                </c:pt>
                <c:pt idx="2252">
                  <c:v>0.52145060962164558</c:v>
                </c:pt>
                <c:pt idx="2253">
                  <c:v>0.52145060962164558</c:v>
                </c:pt>
                <c:pt idx="2254">
                  <c:v>0.52145060962164558</c:v>
                </c:pt>
                <c:pt idx="2255">
                  <c:v>0.52145060962164558</c:v>
                </c:pt>
                <c:pt idx="2256">
                  <c:v>0.52145060962164558</c:v>
                </c:pt>
                <c:pt idx="2257">
                  <c:v>0.52145060962164558</c:v>
                </c:pt>
                <c:pt idx="2258">
                  <c:v>0.52984586998987493</c:v>
                </c:pt>
                <c:pt idx="2259">
                  <c:v>0.52145060962164558</c:v>
                </c:pt>
                <c:pt idx="2260">
                  <c:v>0.52145060962164558</c:v>
                </c:pt>
                <c:pt idx="2261">
                  <c:v>0.52145060962164558</c:v>
                </c:pt>
                <c:pt idx="2262">
                  <c:v>0.52145060962164558</c:v>
                </c:pt>
                <c:pt idx="2263">
                  <c:v>0.52984586998987493</c:v>
                </c:pt>
                <c:pt idx="2264">
                  <c:v>0.52145060962164558</c:v>
                </c:pt>
                <c:pt idx="2265">
                  <c:v>0.52145060962164558</c:v>
                </c:pt>
                <c:pt idx="2266">
                  <c:v>0.52984586998987493</c:v>
                </c:pt>
                <c:pt idx="2267">
                  <c:v>0.52145060962164558</c:v>
                </c:pt>
                <c:pt idx="2268">
                  <c:v>0.52145060962164558</c:v>
                </c:pt>
                <c:pt idx="2269">
                  <c:v>0.52145060962164558</c:v>
                </c:pt>
                <c:pt idx="2270">
                  <c:v>0.52145060962164558</c:v>
                </c:pt>
                <c:pt idx="2271">
                  <c:v>0.52984586998987493</c:v>
                </c:pt>
                <c:pt idx="2272">
                  <c:v>0.52984586998987493</c:v>
                </c:pt>
                <c:pt idx="2273">
                  <c:v>0.52145060962164558</c:v>
                </c:pt>
                <c:pt idx="2274">
                  <c:v>0.52145060962164558</c:v>
                </c:pt>
                <c:pt idx="2275">
                  <c:v>0.52145060962164558</c:v>
                </c:pt>
                <c:pt idx="2276">
                  <c:v>0.52145060962164558</c:v>
                </c:pt>
                <c:pt idx="2277">
                  <c:v>0.52984586998987493</c:v>
                </c:pt>
                <c:pt idx="2278">
                  <c:v>0.52984586998987493</c:v>
                </c:pt>
                <c:pt idx="2279">
                  <c:v>0.52984586998987493</c:v>
                </c:pt>
                <c:pt idx="2280">
                  <c:v>0.52984586998987493</c:v>
                </c:pt>
                <c:pt idx="2281">
                  <c:v>0.52984586998987493</c:v>
                </c:pt>
                <c:pt idx="2282">
                  <c:v>0.52984586998987493</c:v>
                </c:pt>
                <c:pt idx="2283">
                  <c:v>0.52984586998987493</c:v>
                </c:pt>
                <c:pt idx="2284">
                  <c:v>0.52984586998987493</c:v>
                </c:pt>
                <c:pt idx="2285">
                  <c:v>0.52984586998987493</c:v>
                </c:pt>
                <c:pt idx="2286">
                  <c:v>0.52984586998987493</c:v>
                </c:pt>
                <c:pt idx="2287">
                  <c:v>0.52984586998987493</c:v>
                </c:pt>
                <c:pt idx="2288">
                  <c:v>0.52984586998987493</c:v>
                </c:pt>
                <c:pt idx="2289">
                  <c:v>0.52984586998987493</c:v>
                </c:pt>
                <c:pt idx="2290">
                  <c:v>0.52145060962164558</c:v>
                </c:pt>
                <c:pt idx="2291">
                  <c:v>0.52984586998987493</c:v>
                </c:pt>
                <c:pt idx="2292">
                  <c:v>0.52984586998987493</c:v>
                </c:pt>
                <c:pt idx="2293">
                  <c:v>0.52145060962164558</c:v>
                </c:pt>
                <c:pt idx="2294">
                  <c:v>0.52984586998987493</c:v>
                </c:pt>
                <c:pt idx="2295">
                  <c:v>0.52984586998987493</c:v>
                </c:pt>
                <c:pt idx="2296">
                  <c:v>0.52145060962164558</c:v>
                </c:pt>
                <c:pt idx="2297">
                  <c:v>0.52984586998987493</c:v>
                </c:pt>
                <c:pt idx="2298">
                  <c:v>0.52984586998987493</c:v>
                </c:pt>
                <c:pt idx="2299">
                  <c:v>0.52984586998987493</c:v>
                </c:pt>
                <c:pt idx="2300">
                  <c:v>0.52145060962164558</c:v>
                </c:pt>
                <c:pt idx="2301">
                  <c:v>0.52145060962164558</c:v>
                </c:pt>
                <c:pt idx="2302">
                  <c:v>0.52145060962164558</c:v>
                </c:pt>
                <c:pt idx="2303">
                  <c:v>0.52145060962164558</c:v>
                </c:pt>
                <c:pt idx="2304">
                  <c:v>0.52145060962164558</c:v>
                </c:pt>
                <c:pt idx="2305">
                  <c:v>0.52145060962164558</c:v>
                </c:pt>
                <c:pt idx="2306">
                  <c:v>0.52145060962164558</c:v>
                </c:pt>
                <c:pt idx="2307">
                  <c:v>0.51305534925341623</c:v>
                </c:pt>
                <c:pt idx="2308">
                  <c:v>0.51305534925341623</c:v>
                </c:pt>
                <c:pt idx="2309">
                  <c:v>0.50466008888518687</c:v>
                </c:pt>
                <c:pt idx="2310">
                  <c:v>0.50466008888518687</c:v>
                </c:pt>
                <c:pt idx="2311">
                  <c:v>0.50466008888518687</c:v>
                </c:pt>
                <c:pt idx="2312">
                  <c:v>0.50466008888518687</c:v>
                </c:pt>
                <c:pt idx="2313">
                  <c:v>0.49626482851695747</c:v>
                </c:pt>
                <c:pt idx="2314">
                  <c:v>0.49626482851695747</c:v>
                </c:pt>
                <c:pt idx="2315">
                  <c:v>0.49626482851695747</c:v>
                </c:pt>
                <c:pt idx="2316">
                  <c:v>0.48786956814872812</c:v>
                </c:pt>
                <c:pt idx="2317">
                  <c:v>0.48786956814872812</c:v>
                </c:pt>
                <c:pt idx="2318">
                  <c:v>0.47947430778049877</c:v>
                </c:pt>
                <c:pt idx="2319">
                  <c:v>0.47947430778049877</c:v>
                </c:pt>
                <c:pt idx="2320">
                  <c:v>0.47947430778049877</c:v>
                </c:pt>
                <c:pt idx="2321">
                  <c:v>0.47107904741226941</c:v>
                </c:pt>
                <c:pt idx="2322">
                  <c:v>0.47107904741226941</c:v>
                </c:pt>
                <c:pt idx="2323">
                  <c:v>0.46268378704404006</c:v>
                </c:pt>
                <c:pt idx="2324">
                  <c:v>0.45428852667581071</c:v>
                </c:pt>
                <c:pt idx="2325">
                  <c:v>0.44589326630758136</c:v>
                </c:pt>
                <c:pt idx="2326">
                  <c:v>0.44589326630758136</c:v>
                </c:pt>
                <c:pt idx="2327">
                  <c:v>0.43749800593935201</c:v>
                </c:pt>
                <c:pt idx="2328">
                  <c:v>0.42910274557112266</c:v>
                </c:pt>
                <c:pt idx="2329">
                  <c:v>0.42070748520289331</c:v>
                </c:pt>
                <c:pt idx="2330">
                  <c:v>0.41231222483466395</c:v>
                </c:pt>
                <c:pt idx="2331">
                  <c:v>0.40391696446643455</c:v>
                </c:pt>
                <c:pt idx="2332">
                  <c:v>0.39552170409820525</c:v>
                </c:pt>
                <c:pt idx="2333">
                  <c:v>0.3871264437299759</c:v>
                </c:pt>
                <c:pt idx="2334">
                  <c:v>0.3703359229935172</c:v>
                </c:pt>
                <c:pt idx="2335">
                  <c:v>0.36194066262528785</c:v>
                </c:pt>
                <c:pt idx="2336">
                  <c:v>0.35354540225705849</c:v>
                </c:pt>
                <c:pt idx="2337">
                  <c:v>0.33675488152059974</c:v>
                </c:pt>
                <c:pt idx="2338">
                  <c:v>0.32835962115237044</c:v>
                </c:pt>
                <c:pt idx="2339">
                  <c:v>0.31996436078414109</c:v>
                </c:pt>
                <c:pt idx="2340">
                  <c:v>0.29477857967945303</c:v>
                </c:pt>
                <c:pt idx="2341">
                  <c:v>0.28638331931122368</c:v>
                </c:pt>
                <c:pt idx="2342">
                  <c:v>0.26959279857476504</c:v>
                </c:pt>
                <c:pt idx="2343">
                  <c:v>0.26119753820653563</c:v>
                </c:pt>
                <c:pt idx="2344">
                  <c:v>0.25280227783830628</c:v>
                </c:pt>
                <c:pt idx="2345">
                  <c:v>0.22761649673361825</c:v>
                </c:pt>
                <c:pt idx="2346">
                  <c:v>0.21082597599715955</c:v>
                </c:pt>
                <c:pt idx="2347">
                  <c:v>0.19403545526070085</c:v>
                </c:pt>
                <c:pt idx="2348">
                  <c:v>0.17724493452424214</c:v>
                </c:pt>
                <c:pt idx="2349">
                  <c:v>0.15205915341955409</c:v>
                </c:pt>
                <c:pt idx="2350">
                  <c:v>0.13526863268309539</c:v>
                </c:pt>
                <c:pt idx="2351">
                  <c:v>0.11008285157840732</c:v>
                </c:pt>
                <c:pt idx="2352">
                  <c:v>8.4897070473719263E-2</c:v>
                </c:pt>
                <c:pt idx="2353">
                  <c:v>6.810654973726056E-2</c:v>
                </c:pt>
                <c:pt idx="2354">
                  <c:v>3.4525508264343155E-2</c:v>
                </c:pt>
                <c:pt idx="2355">
                  <c:v>1.7734987527884449E-2</c:v>
                </c:pt>
                <c:pt idx="2356">
                  <c:v>-1.584605394503295E-2</c:v>
                </c:pt>
                <c:pt idx="2357">
                  <c:v>-4.1031835049721008E-2</c:v>
                </c:pt>
                <c:pt idx="2358">
                  <c:v>-6.6217616154409048E-2</c:v>
                </c:pt>
                <c:pt idx="2359">
                  <c:v>-9.9798657627326468E-2</c:v>
                </c:pt>
                <c:pt idx="2360">
                  <c:v>-0.13337969910024386</c:v>
                </c:pt>
                <c:pt idx="2361">
                  <c:v>-0.15856548020493191</c:v>
                </c:pt>
                <c:pt idx="2362">
                  <c:v>-0.19214652167784929</c:v>
                </c:pt>
                <c:pt idx="2363">
                  <c:v>-0.21733230278253737</c:v>
                </c:pt>
                <c:pt idx="2364">
                  <c:v>-0.25930860462368416</c:v>
                </c:pt>
                <c:pt idx="2365">
                  <c:v>-0.29288964609660156</c:v>
                </c:pt>
                <c:pt idx="2366">
                  <c:v>-0.32647068756951897</c:v>
                </c:pt>
                <c:pt idx="2367">
                  <c:v>-0.36005172904243632</c:v>
                </c:pt>
                <c:pt idx="2368">
                  <c:v>-0.39363277051535378</c:v>
                </c:pt>
                <c:pt idx="2369">
                  <c:v>-0.43560907235650054</c:v>
                </c:pt>
                <c:pt idx="2370">
                  <c:v>-0.46919011382941794</c:v>
                </c:pt>
                <c:pt idx="2371">
                  <c:v>-0.50277115530233529</c:v>
                </c:pt>
                <c:pt idx="2372">
                  <c:v>-0.52795693640702335</c:v>
                </c:pt>
                <c:pt idx="2373">
                  <c:v>-0.52795693640702335</c:v>
                </c:pt>
                <c:pt idx="2374">
                  <c:v>-0.52795693640702335</c:v>
                </c:pt>
                <c:pt idx="2375">
                  <c:v>-0.52795693640702335</c:v>
                </c:pt>
                <c:pt idx="2376">
                  <c:v>-0.519561676038794</c:v>
                </c:pt>
                <c:pt idx="2377">
                  <c:v>-0.52795693640702335</c:v>
                </c:pt>
                <c:pt idx="2378">
                  <c:v>-0.519561676038794</c:v>
                </c:pt>
                <c:pt idx="2379">
                  <c:v>-0.52795693640702335</c:v>
                </c:pt>
                <c:pt idx="2380">
                  <c:v>-0.52795693640702335</c:v>
                </c:pt>
                <c:pt idx="2381">
                  <c:v>-0.519561676038794</c:v>
                </c:pt>
                <c:pt idx="2382">
                  <c:v>-0.52795693640702335</c:v>
                </c:pt>
                <c:pt idx="2383">
                  <c:v>-0.52795693640702335</c:v>
                </c:pt>
                <c:pt idx="2384">
                  <c:v>-0.52795693640702335</c:v>
                </c:pt>
                <c:pt idx="2385">
                  <c:v>-0.519561676038794</c:v>
                </c:pt>
                <c:pt idx="2386">
                  <c:v>-0.52795693640702335</c:v>
                </c:pt>
                <c:pt idx="2387">
                  <c:v>-0.52795693640702335</c:v>
                </c:pt>
                <c:pt idx="2388">
                  <c:v>-0.519561676038794</c:v>
                </c:pt>
                <c:pt idx="2389">
                  <c:v>-0.519561676038794</c:v>
                </c:pt>
                <c:pt idx="2390">
                  <c:v>-0.52795693640702335</c:v>
                </c:pt>
                <c:pt idx="2391">
                  <c:v>-0.52795693640702335</c:v>
                </c:pt>
                <c:pt idx="2392">
                  <c:v>-0.52795693640702335</c:v>
                </c:pt>
                <c:pt idx="2393">
                  <c:v>-0.52795693640702335</c:v>
                </c:pt>
                <c:pt idx="2394">
                  <c:v>-0.519561676038794</c:v>
                </c:pt>
                <c:pt idx="2395">
                  <c:v>-0.519561676038794</c:v>
                </c:pt>
                <c:pt idx="2396">
                  <c:v>-0.519561676038794</c:v>
                </c:pt>
                <c:pt idx="2397">
                  <c:v>-0.519561676038794</c:v>
                </c:pt>
                <c:pt idx="2398">
                  <c:v>-0.519561676038794</c:v>
                </c:pt>
                <c:pt idx="2399">
                  <c:v>-0.52795693640702335</c:v>
                </c:pt>
                <c:pt idx="2400">
                  <c:v>-0.519561676038794</c:v>
                </c:pt>
                <c:pt idx="2401">
                  <c:v>-0.52795693640702335</c:v>
                </c:pt>
                <c:pt idx="2402">
                  <c:v>-0.519561676038794</c:v>
                </c:pt>
                <c:pt idx="2403">
                  <c:v>-0.52795693640702335</c:v>
                </c:pt>
                <c:pt idx="2404">
                  <c:v>-0.519561676038794</c:v>
                </c:pt>
                <c:pt idx="2405">
                  <c:v>-0.519561676038794</c:v>
                </c:pt>
                <c:pt idx="2406">
                  <c:v>-0.519561676038794</c:v>
                </c:pt>
                <c:pt idx="2407">
                  <c:v>-0.519561676038794</c:v>
                </c:pt>
                <c:pt idx="2408">
                  <c:v>-0.519561676038794</c:v>
                </c:pt>
                <c:pt idx="2409">
                  <c:v>-0.519561676038794</c:v>
                </c:pt>
                <c:pt idx="2410">
                  <c:v>-0.519561676038794</c:v>
                </c:pt>
                <c:pt idx="2411">
                  <c:v>-0.519561676038794</c:v>
                </c:pt>
                <c:pt idx="2412">
                  <c:v>-0.519561676038794</c:v>
                </c:pt>
                <c:pt idx="2413">
                  <c:v>-0.519561676038794</c:v>
                </c:pt>
                <c:pt idx="2414">
                  <c:v>-0.519561676038794</c:v>
                </c:pt>
                <c:pt idx="2415">
                  <c:v>-0.52795693640702335</c:v>
                </c:pt>
                <c:pt idx="2416">
                  <c:v>-0.519561676038794</c:v>
                </c:pt>
                <c:pt idx="2417">
                  <c:v>-0.52795693640702335</c:v>
                </c:pt>
                <c:pt idx="2418">
                  <c:v>-0.52795693640702335</c:v>
                </c:pt>
                <c:pt idx="2419">
                  <c:v>-0.519561676038794</c:v>
                </c:pt>
                <c:pt idx="2420">
                  <c:v>-0.519561676038794</c:v>
                </c:pt>
                <c:pt idx="2421">
                  <c:v>-0.519561676038794</c:v>
                </c:pt>
                <c:pt idx="2422">
                  <c:v>-0.519561676038794</c:v>
                </c:pt>
                <c:pt idx="2423">
                  <c:v>-0.519561676038794</c:v>
                </c:pt>
                <c:pt idx="2424">
                  <c:v>-0.519561676038794</c:v>
                </c:pt>
                <c:pt idx="2425">
                  <c:v>-0.519561676038794</c:v>
                </c:pt>
                <c:pt idx="2426">
                  <c:v>-0.519561676038794</c:v>
                </c:pt>
                <c:pt idx="2427">
                  <c:v>-0.519561676038794</c:v>
                </c:pt>
                <c:pt idx="2428">
                  <c:v>-0.519561676038794</c:v>
                </c:pt>
                <c:pt idx="2429">
                  <c:v>-0.52795693640702335</c:v>
                </c:pt>
                <c:pt idx="2430">
                  <c:v>-0.519561676038794</c:v>
                </c:pt>
                <c:pt idx="2431">
                  <c:v>-0.519561676038794</c:v>
                </c:pt>
                <c:pt idx="2432">
                  <c:v>-0.519561676038794</c:v>
                </c:pt>
                <c:pt idx="2433">
                  <c:v>-0.519561676038794</c:v>
                </c:pt>
                <c:pt idx="2434">
                  <c:v>-0.519561676038794</c:v>
                </c:pt>
                <c:pt idx="2435">
                  <c:v>-0.519561676038794</c:v>
                </c:pt>
                <c:pt idx="2436">
                  <c:v>-0.519561676038794</c:v>
                </c:pt>
                <c:pt idx="2437">
                  <c:v>-0.519561676038794</c:v>
                </c:pt>
                <c:pt idx="2438">
                  <c:v>-0.519561676038794</c:v>
                </c:pt>
                <c:pt idx="2439">
                  <c:v>-0.52795693640702335</c:v>
                </c:pt>
                <c:pt idx="2440">
                  <c:v>-0.52795693640702335</c:v>
                </c:pt>
                <c:pt idx="2441">
                  <c:v>-0.519561676038794</c:v>
                </c:pt>
                <c:pt idx="2442">
                  <c:v>-0.52795693640702335</c:v>
                </c:pt>
                <c:pt idx="2443">
                  <c:v>-0.519561676038794</c:v>
                </c:pt>
                <c:pt idx="2444">
                  <c:v>-0.519561676038794</c:v>
                </c:pt>
                <c:pt idx="2445">
                  <c:v>-0.519561676038794</c:v>
                </c:pt>
                <c:pt idx="2446">
                  <c:v>-0.519561676038794</c:v>
                </c:pt>
                <c:pt idx="2447">
                  <c:v>-0.519561676038794</c:v>
                </c:pt>
                <c:pt idx="2448">
                  <c:v>-0.519561676038794</c:v>
                </c:pt>
                <c:pt idx="2449">
                  <c:v>-0.519561676038794</c:v>
                </c:pt>
                <c:pt idx="2450">
                  <c:v>-0.52795693640702335</c:v>
                </c:pt>
                <c:pt idx="2451">
                  <c:v>-0.519561676038794</c:v>
                </c:pt>
                <c:pt idx="2452">
                  <c:v>-0.519561676038794</c:v>
                </c:pt>
                <c:pt idx="2453">
                  <c:v>-0.519561676038794</c:v>
                </c:pt>
                <c:pt idx="2454">
                  <c:v>-0.52795693640702335</c:v>
                </c:pt>
                <c:pt idx="2455">
                  <c:v>-0.52795693640702335</c:v>
                </c:pt>
                <c:pt idx="2456">
                  <c:v>-0.519561676038794</c:v>
                </c:pt>
                <c:pt idx="2457">
                  <c:v>-0.519561676038794</c:v>
                </c:pt>
                <c:pt idx="2458">
                  <c:v>-0.519561676038794</c:v>
                </c:pt>
                <c:pt idx="2459">
                  <c:v>-0.519561676038794</c:v>
                </c:pt>
                <c:pt idx="2460">
                  <c:v>-0.519561676038794</c:v>
                </c:pt>
                <c:pt idx="2461">
                  <c:v>-0.52795693640702335</c:v>
                </c:pt>
                <c:pt idx="2462">
                  <c:v>-0.519561676038794</c:v>
                </c:pt>
                <c:pt idx="2463">
                  <c:v>-0.519561676038794</c:v>
                </c:pt>
                <c:pt idx="2464">
                  <c:v>-0.52795693640702335</c:v>
                </c:pt>
                <c:pt idx="2465">
                  <c:v>-0.519561676038794</c:v>
                </c:pt>
                <c:pt idx="2466">
                  <c:v>-0.519561676038794</c:v>
                </c:pt>
                <c:pt idx="2467">
                  <c:v>-0.519561676038794</c:v>
                </c:pt>
                <c:pt idx="2468">
                  <c:v>-0.519561676038794</c:v>
                </c:pt>
                <c:pt idx="2469">
                  <c:v>-0.519561676038794</c:v>
                </c:pt>
                <c:pt idx="2470">
                  <c:v>-0.519561676038794</c:v>
                </c:pt>
                <c:pt idx="2471">
                  <c:v>-0.52795693640702335</c:v>
                </c:pt>
                <c:pt idx="2472">
                  <c:v>-0.519561676038794</c:v>
                </c:pt>
                <c:pt idx="2473">
                  <c:v>-0.519561676038794</c:v>
                </c:pt>
                <c:pt idx="2474">
                  <c:v>-0.52795693640702335</c:v>
                </c:pt>
                <c:pt idx="2475">
                  <c:v>-0.52795693640702335</c:v>
                </c:pt>
                <c:pt idx="2476">
                  <c:v>-0.52795693640702335</c:v>
                </c:pt>
                <c:pt idx="2477">
                  <c:v>-0.519561676038794</c:v>
                </c:pt>
                <c:pt idx="2478">
                  <c:v>-0.519561676038794</c:v>
                </c:pt>
                <c:pt idx="2479">
                  <c:v>-0.52795693640702335</c:v>
                </c:pt>
                <c:pt idx="2480">
                  <c:v>-0.52795693640702335</c:v>
                </c:pt>
                <c:pt idx="2481">
                  <c:v>-0.52795693640702335</c:v>
                </c:pt>
                <c:pt idx="2482">
                  <c:v>-0.52795693640702335</c:v>
                </c:pt>
                <c:pt idx="2483">
                  <c:v>-0.519561676038794</c:v>
                </c:pt>
                <c:pt idx="2484">
                  <c:v>-0.52795693640702335</c:v>
                </c:pt>
                <c:pt idx="2485">
                  <c:v>-0.519561676038794</c:v>
                </c:pt>
                <c:pt idx="2486">
                  <c:v>-0.519561676038794</c:v>
                </c:pt>
                <c:pt idx="2487">
                  <c:v>-0.52795693640702335</c:v>
                </c:pt>
                <c:pt idx="2488">
                  <c:v>-0.519561676038794</c:v>
                </c:pt>
                <c:pt idx="2489">
                  <c:v>-0.519561676038794</c:v>
                </c:pt>
                <c:pt idx="2490">
                  <c:v>-0.52795693640702335</c:v>
                </c:pt>
                <c:pt idx="2491">
                  <c:v>-0.52795693640702335</c:v>
                </c:pt>
                <c:pt idx="2492">
                  <c:v>-0.52795693640702335</c:v>
                </c:pt>
                <c:pt idx="2493">
                  <c:v>-0.52795693640702335</c:v>
                </c:pt>
                <c:pt idx="2494">
                  <c:v>-0.52795693640702335</c:v>
                </c:pt>
                <c:pt idx="2495">
                  <c:v>-0.52795693640702335</c:v>
                </c:pt>
                <c:pt idx="2496">
                  <c:v>-0.52795693640702335</c:v>
                </c:pt>
                <c:pt idx="2497">
                  <c:v>-0.52795693640702335</c:v>
                </c:pt>
                <c:pt idx="2498">
                  <c:v>-0.52795693640702335</c:v>
                </c:pt>
                <c:pt idx="2499">
                  <c:v>-0.519561676038794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422784"/>
        <c:axId val="98424704"/>
      </c:scatterChart>
      <c:valAx>
        <c:axId val="98422784"/>
        <c:scaling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 sz="700"/>
                </a:pPr>
                <a:r>
                  <a:rPr lang="en-US" sz="1200" b="1" i="0" baseline="0"/>
                  <a:t>H [A/m]</a:t>
                </a:r>
                <a:endParaRPr lang="en-US" sz="70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low"/>
        <c:crossAx val="98424704"/>
        <c:crosses val="autoZero"/>
        <c:crossBetween val="midCat"/>
      </c:valAx>
      <c:valAx>
        <c:axId val="984247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700"/>
                </a:pPr>
                <a:r>
                  <a:rPr lang="en-US" sz="1200" b="1" i="0" baseline="0"/>
                  <a:t>B [T]</a:t>
                </a:r>
                <a:endParaRPr lang="en-US" sz="700"/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low"/>
        <c:crossAx val="98422784"/>
        <c:crosses val="autoZero"/>
        <c:crossBetween val="midCat"/>
        <c:minorUnit val="0.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Before</c:v>
          </c:tx>
          <c:spPr>
            <a:ln w="28575">
              <a:noFill/>
            </a:ln>
          </c:spPr>
          <c:marker>
            <c:symbol val="plus"/>
            <c:size val="7"/>
          </c:marker>
          <c:xVal>
            <c:numRef>
              <c:f>'N1 before'!$D$3:$D$2502</c:f>
              <c:numCache>
                <c:formatCode>General</c:formatCode>
                <c:ptCount val="2500"/>
                <c:pt idx="0">
                  <c:v>29.557117491887308</c:v>
                </c:pt>
                <c:pt idx="1">
                  <c:v>27.915055409004676</c:v>
                </c:pt>
                <c:pt idx="2">
                  <c:v>27.915055409004676</c:v>
                </c:pt>
                <c:pt idx="3">
                  <c:v>26.272993326122048</c:v>
                </c:pt>
                <c:pt idx="4">
                  <c:v>26.272993326122048</c:v>
                </c:pt>
                <c:pt idx="5">
                  <c:v>26.272993326122048</c:v>
                </c:pt>
                <c:pt idx="6">
                  <c:v>24.630931243239417</c:v>
                </c:pt>
                <c:pt idx="7">
                  <c:v>23.809900201798104</c:v>
                </c:pt>
                <c:pt idx="8">
                  <c:v>22.988869160356796</c:v>
                </c:pt>
                <c:pt idx="9">
                  <c:v>22.988869160356796</c:v>
                </c:pt>
                <c:pt idx="10">
                  <c:v>22.16783811891548</c:v>
                </c:pt>
                <c:pt idx="11">
                  <c:v>21.346807077474164</c:v>
                </c:pt>
                <c:pt idx="12">
                  <c:v>21.346807077474164</c:v>
                </c:pt>
                <c:pt idx="13">
                  <c:v>20.525776036032852</c:v>
                </c:pt>
                <c:pt idx="14">
                  <c:v>19.704744994591536</c:v>
                </c:pt>
                <c:pt idx="15">
                  <c:v>18.883713953150224</c:v>
                </c:pt>
                <c:pt idx="16">
                  <c:v>18.062682911708908</c:v>
                </c:pt>
                <c:pt idx="17">
                  <c:v>17.241651870267596</c:v>
                </c:pt>
                <c:pt idx="18">
                  <c:v>17.241651870267596</c:v>
                </c:pt>
                <c:pt idx="19">
                  <c:v>16.420620828826284</c:v>
                </c:pt>
                <c:pt idx="20">
                  <c:v>15.599589787384968</c:v>
                </c:pt>
                <c:pt idx="21">
                  <c:v>14.778558745943654</c:v>
                </c:pt>
                <c:pt idx="22">
                  <c:v>13.957527704502338</c:v>
                </c:pt>
                <c:pt idx="23">
                  <c:v>13.136496663061024</c:v>
                </c:pt>
                <c:pt idx="24">
                  <c:v>12.315465621619708</c:v>
                </c:pt>
                <c:pt idx="25">
                  <c:v>11.494434580178398</c:v>
                </c:pt>
                <c:pt idx="26">
                  <c:v>11.494434580178398</c:v>
                </c:pt>
                <c:pt idx="27">
                  <c:v>10.673403538737082</c:v>
                </c:pt>
                <c:pt idx="28">
                  <c:v>9.852372497295768</c:v>
                </c:pt>
                <c:pt idx="29">
                  <c:v>9.031341455854454</c:v>
                </c:pt>
                <c:pt idx="30">
                  <c:v>8.2103104144131418</c:v>
                </c:pt>
                <c:pt idx="31">
                  <c:v>8.2103104144131418</c:v>
                </c:pt>
                <c:pt idx="32">
                  <c:v>7.3892793729718269</c:v>
                </c:pt>
                <c:pt idx="33">
                  <c:v>7.3892793729718269</c:v>
                </c:pt>
                <c:pt idx="34">
                  <c:v>6.568248331530512</c:v>
                </c:pt>
                <c:pt idx="35">
                  <c:v>5.7472172900891989</c:v>
                </c:pt>
                <c:pt idx="36">
                  <c:v>4.926186248647884</c:v>
                </c:pt>
                <c:pt idx="37">
                  <c:v>4.1051552072065709</c:v>
                </c:pt>
                <c:pt idx="38">
                  <c:v>3.284124165765256</c:v>
                </c:pt>
                <c:pt idx="39">
                  <c:v>3.284124165765256</c:v>
                </c:pt>
                <c:pt idx="40">
                  <c:v>2.463093124323942</c:v>
                </c:pt>
                <c:pt idx="41">
                  <c:v>2.463093124323942</c:v>
                </c:pt>
                <c:pt idx="42">
                  <c:v>1.642062082882628</c:v>
                </c:pt>
                <c:pt idx="43">
                  <c:v>0.821031041441314</c:v>
                </c:pt>
                <c:pt idx="44">
                  <c:v>0.821031041441314</c:v>
                </c:pt>
                <c:pt idx="45">
                  <c:v>0</c:v>
                </c:pt>
                <c:pt idx="46">
                  <c:v>-0.821031041441314</c:v>
                </c:pt>
                <c:pt idx="47">
                  <c:v>-1.642062082882628</c:v>
                </c:pt>
                <c:pt idx="48">
                  <c:v>-1.642062082882628</c:v>
                </c:pt>
                <c:pt idx="49">
                  <c:v>-2.463093124323942</c:v>
                </c:pt>
                <c:pt idx="50">
                  <c:v>-2.463093124323942</c:v>
                </c:pt>
                <c:pt idx="51">
                  <c:v>-2.463093124323942</c:v>
                </c:pt>
                <c:pt idx="52">
                  <c:v>-3.284124165765256</c:v>
                </c:pt>
                <c:pt idx="53">
                  <c:v>-3.284124165765256</c:v>
                </c:pt>
                <c:pt idx="54">
                  <c:v>-3.284124165765256</c:v>
                </c:pt>
                <c:pt idx="55">
                  <c:v>-4.1051552072065709</c:v>
                </c:pt>
                <c:pt idx="56">
                  <c:v>-3.284124165765256</c:v>
                </c:pt>
                <c:pt idx="57">
                  <c:v>-3.284124165765256</c:v>
                </c:pt>
                <c:pt idx="58">
                  <c:v>-3.284124165765256</c:v>
                </c:pt>
                <c:pt idx="59">
                  <c:v>-3.284124165765256</c:v>
                </c:pt>
                <c:pt idx="60">
                  <c:v>-3.284124165765256</c:v>
                </c:pt>
                <c:pt idx="61">
                  <c:v>-3.284124165765256</c:v>
                </c:pt>
                <c:pt idx="62">
                  <c:v>-3.284124165765256</c:v>
                </c:pt>
                <c:pt idx="63">
                  <c:v>-3.284124165765256</c:v>
                </c:pt>
                <c:pt idx="64">
                  <c:v>-3.284124165765256</c:v>
                </c:pt>
                <c:pt idx="65">
                  <c:v>-3.284124165765256</c:v>
                </c:pt>
                <c:pt idx="66">
                  <c:v>-3.284124165765256</c:v>
                </c:pt>
                <c:pt idx="67">
                  <c:v>-3.284124165765256</c:v>
                </c:pt>
                <c:pt idx="68">
                  <c:v>-3.284124165765256</c:v>
                </c:pt>
                <c:pt idx="69">
                  <c:v>-4.1051552072065709</c:v>
                </c:pt>
                <c:pt idx="70">
                  <c:v>-3.284124165765256</c:v>
                </c:pt>
                <c:pt idx="71">
                  <c:v>-3.284124165765256</c:v>
                </c:pt>
                <c:pt idx="72">
                  <c:v>-4.1051552072065709</c:v>
                </c:pt>
                <c:pt idx="73">
                  <c:v>-4.1051552072065709</c:v>
                </c:pt>
                <c:pt idx="74">
                  <c:v>-4.1051552072065709</c:v>
                </c:pt>
                <c:pt idx="75">
                  <c:v>-4.1051552072065709</c:v>
                </c:pt>
                <c:pt idx="76">
                  <c:v>-4.1051552072065709</c:v>
                </c:pt>
                <c:pt idx="77">
                  <c:v>-4.1051552072065709</c:v>
                </c:pt>
                <c:pt idx="78">
                  <c:v>-4.1051552072065709</c:v>
                </c:pt>
                <c:pt idx="79">
                  <c:v>-4.926186248647884</c:v>
                </c:pt>
                <c:pt idx="80">
                  <c:v>-4.926186248647884</c:v>
                </c:pt>
                <c:pt idx="81">
                  <c:v>-4.926186248647884</c:v>
                </c:pt>
                <c:pt idx="82">
                  <c:v>-5.7472172900891989</c:v>
                </c:pt>
                <c:pt idx="83">
                  <c:v>-5.7472172900891989</c:v>
                </c:pt>
                <c:pt idx="84">
                  <c:v>-5.7472172900891989</c:v>
                </c:pt>
                <c:pt idx="85">
                  <c:v>-5.7472172900891989</c:v>
                </c:pt>
                <c:pt idx="86">
                  <c:v>-6.568248331530512</c:v>
                </c:pt>
                <c:pt idx="87">
                  <c:v>-6.568248331530512</c:v>
                </c:pt>
                <c:pt idx="88">
                  <c:v>-7.3892793729718269</c:v>
                </c:pt>
                <c:pt idx="89">
                  <c:v>-8.2103104144131418</c:v>
                </c:pt>
                <c:pt idx="90">
                  <c:v>-9.031341455854454</c:v>
                </c:pt>
                <c:pt idx="91">
                  <c:v>-12.315465621619708</c:v>
                </c:pt>
                <c:pt idx="92">
                  <c:v>-17.241651870267596</c:v>
                </c:pt>
                <c:pt idx="93">
                  <c:v>-33.662272699093876</c:v>
                </c:pt>
                <c:pt idx="94">
                  <c:v>-48.440831445037524</c:v>
                </c:pt>
                <c:pt idx="95">
                  <c:v>-51.724955610802787</c:v>
                </c:pt>
                <c:pt idx="96">
                  <c:v>-52.545986652244096</c:v>
                </c:pt>
                <c:pt idx="97">
                  <c:v>-51.724955610802787</c:v>
                </c:pt>
                <c:pt idx="98">
                  <c:v>-53.367017693685419</c:v>
                </c:pt>
                <c:pt idx="99">
                  <c:v>-53.367017693685419</c:v>
                </c:pt>
                <c:pt idx="100">
                  <c:v>-53.367017693685419</c:v>
                </c:pt>
                <c:pt idx="101">
                  <c:v>-54.188048735126728</c:v>
                </c:pt>
                <c:pt idx="102">
                  <c:v>-54.188048735126728</c:v>
                </c:pt>
                <c:pt idx="103">
                  <c:v>-54.188048735126728</c:v>
                </c:pt>
                <c:pt idx="104">
                  <c:v>-54.188048735126728</c:v>
                </c:pt>
                <c:pt idx="105">
                  <c:v>-55.009079776568043</c:v>
                </c:pt>
                <c:pt idx="106">
                  <c:v>-55.009079776568043</c:v>
                </c:pt>
                <c:pt idx="107">
                  <c:v>-55.830110818009352</c:v>
                </c:pt>
                <c:pt idx="108">
                  <c:v>-55.830110818009352</c:v>
                </c:pt>
                <c:pt idx="109">
                  <c:v>-55.830110818009352</c:v>
                </c:pt>
                <c:pt idx="110">
                  <c:v>-56.651141859450661</c:v>
                </c:pt>
                <c:pt idx="111">
                  <c:v>-56.651141859450661</c:v>
                </c:pt>
                <c:pt idx="112">
                  <c:v>-56.651141859450661</c:v>
                </c:pt>
                <c:pt idx="113">
                  <c:v>-56.651141859450661</c:v>
                </c:pt>
                <c:pt idx="114">
                  <c:v>-56.651141859450661</c:v>
                </c:pt>
                <c:pt idx="115">
                  <c:v>-57.47217290089197</c:v>
                </c:pt>
                <c:pt idx="116">
                  <c:v>-57.47217290089197</c:v>
                </c:pt>
                <c:pt idx="117">
                  <c:v>-57.47217290089197</c:v>
                </c:pt>
                <c:pt idx="118">
                  <c:v>-58.293203942333292</c:v>
                </c:pt>
                <c:pt idx="119">
                  <c:v>-58.293203942333292</c:v>
                </c:pt>
                <c:pt idx="120">
                  <c:v>-58.293203942333292</c:v>
                </c:pt>
                <c:pt idx="121">
                  <c:v>-58.293203942333292</c:v>
                </c:pt>
                <c:pt idx="122">
                  <c:v>-58.293203942333292</c:v>
                </c:pt>
                <c:pt idx="123">
                  <c:v>-58.293203942333292</c:v>
                </c:pt>
                <c:pt idx="124">
                  <c:v>-59.114234983774615</c:v>
                </c:pt>
                <c:pt idx="125">
                  <c:v>-59.114234983774615</c:v>
                </c:pt>
                <c:pt idx="126">
                  <c:v>-59.114234983774615</c:v>
                </c:pt>
                <c:pt idx="127">
                  <c:v>-59.114234983774615</c:v>
                </c:pt>
                <c:pt idx="128">
                  <c:v>-59.935266025215924</c:v>
                </c:pt>
                <c:pt idx="129">
                  <c:v>-59.935266025215924</c:v>
                </c:pt>
                <c:pt idx="130">
                  <c:v>-59.935266025215924</c:v>
                </c:pt>
                <c:pt idx="131">
                  <c:v>-59.935266025215924</c:v>
                </c:pt>
                <c:pt idx="132">
                  <c:v>-59.935266025215924</c:v>
                </c:pt>
                <c:pt idx="133">
                  <c:v>-59.935266025215924</c:v>
                </c:pt>
                <c:pt idx="134">
                  <c:v>-59.935266025215924</c:v>
                </c:pt>
                <c:pt idx="135">
                  <c:v>-59.935266025215924</c:v>
                </c:pt>
                <c:pt idx="136">
                  <c:v>-59.935266025215924</c:v>
                </c:pt>
                <c:pt idx="137">
                  <c:v>-60.756297066657233</c:v>
                </c:pt>
                <c:pt idx="138">
                  <c:v>-59.935266025215924</c:v>
                </c:pt>
                <c:pt idx="139">
                  <c:v>-60.756297066657233</c:v>
                </c:pt>
                <c:pt idx="140">
                  <c:v>-60.756297066657233</c:v>
                </c:pt>
                <c:pt idx="141">
                  <c:v>-60.756297066657233</c:v>
                </c:pt>
                <c:pt idx="142">
                  <c:v>-59.935266025215924</c:v>
                </c:pt>
                <c:pt idx="143">
                  <c:v>-60.756297066657233</c:v>
                </c:pt>
                <c:pt idx="144">
                  <c:v>-60.756297066657233</c:v>
                </c:pt>
                <c:pt idx="145">
                  <c:v>-60.756297066657233</c:v>
                </c:pt>
                <c:pt idx="146">
                  <c:v>-60.756297066657233</c:v>
                </c:pt>
                <c:pt idx="147">
                  <c:v>-60.756297066657233</c:v>
                </c:pt>
                <c:pt idx="148">
                  <c:v>-60.756297066657233</c:v>
                </c:pt>
                <c:pt idx="149">
                  <c:v>-60.756297066657233</c:v>
                </c:pt>
                <c:pt idx="150">
                  <c:v>-60.756297066657233</c:v>
                </c:pt>
                <c:pt idx="151">
                  <c:v>-60.756297066657233</c:v>
                </c:pt>
                <c:pt idx="152">
                  <c:v>-60.756297066657233</c:v>
                </c:pt>
                <c:pt idx="153">
                  <c:v>-60.756297066657233</c:v>
                </c:pt>
                <c:pt idx="154">
                  <c:v>-60.756297066657233</c:v>
                </c:pt>
                <c:pt idx="155">
                  <c:v>-60.756297066657233</c:v>
                </c:pt>
                <c:pt idx="156">
                  <c:v>-59.935266025215924</c:v>
                </c:pt>
                <c:pt idx="157">
                  <c:v>-60.756297066657233</c:v>
                </c:pt>
                <c:pt idx="158">
                  <c:v>-60.756297066657233</c:v>
                </c:pt>
                <c:pt idx="159">
                  <c:v>-59.935266025215924</c:v>
                </c:pt>
                <c:pt idx="160">
                  <c:v>-59.935266025215924</c:v>
                </c:pt>
                <c:pt idx="161">
                  <c:v>-59.935266025215924</c:v>
                </c:pt>
                <c:pt idx="162">
                  <c:v>-59.935266025215924</c:v>
                </c:pt>
                <c:pt idx="163">
                  <c:v>-59.935266025215924</c:v>
                </c:pt>
                <c:pt idx="164">
                  <c:v>-59.935266025215924</c:v>
                </c:pt>
                <c:pt idx="165">
                  <c:v>-59.935266025215924</c:v>
                </c:pt>
                <c:pt idx="166">
                  <c:v>-58.293203942333292</c:v>
                </c:pt>
                <c:pt idx="167">
                  <c:v>-59.114234983774615</c:v>
                </c:pt>
                <c:pt idx="168">
                  <c:v>-59.114234983774615</c:v>
                </c:pt>
                <c:pt idx="169">
                  <c:v>-58.293203942333292</c:v>
                </c:pt>
                <c:pt idx="170">
                  <c:v>-58.293203942333292</c:v>
                </c:pt>
                <c:pt idx="171">
                  <c:v>-58.293203942333292</c:v>
                </c:pt>
                <c:pt idx="172">
                  <c:v>-57.47217290089197</c:v>
                </c:pt>
                <c:pt idx="173">
                  <c:v>-57.47217290089197</c:v>
                </c:pt>
                <c:pt idx="174">
                  <c:v>-57.47217290089197</c:v>
                </c:pt>
                <c:pt idx="175">
                  <c:v>-56.651141859450661</c:v>
                </c:pt>
                <c:pt idx="176">
                  <c:v>-56.651141859450661</c:v>
                </c:pt>
                <c:pt idx="177">
                  <c:v>-56.651141859450661</c:v>
                </c:pt>
                <c:pt idx="178">
                  <c:v>-56.651141859450661</c:v>
                </c:pt>
                <c:pt idx="179">
                  <c:v>-55.830110818009352</c:v>
                </c:pt>
                <c:pt idx="180">
                  <c:v>-55.830110818009352</c:v>
                </c:pt>
                <c:pt idx="181">
                  <c:v>-55.830110818009352</c:v>
                </c:pt>
                <c:pt idx="182">
                  <c:v>-55.009079776568043</c:v>
                </c:pt>
                <c:pt idx="183">
                  <c:v>-55.009079776568043</c:v>
                </c:pt>
                <c:pt idx="184">
                  <c:v>-55.009079776568043</c:v>
                </c:pt>
                <c:pt idx="185">
                  <c:v>-54.188048735126728</c:v>
                </c:pt>
                <c:pt idx="186">
                  <c:v>-54.188048735126728</c:v>
                </c:pt>
                <c:pt idx="187">
                  <c:v>-53.367017693685419</c:v>
                </c:pt>
                <c:pt idx="188">
                  <c:v>-53.367017693685419</c:v>
                </c:pt>
                <c:pt idx="189">
                  <c:v>-52.545986652244096</c:v>
                </c:pt>
                <c:pt idx="190">
                  <c:v>-52.545986652244096</c:v>
                </c:pt>
                <c:pt idx="191">
                  <c:v>-51.724955610802787</c:v>
                </c:pt>
                <c:pt idx="192">
                  <c:v>-51.724955610802787</c:v>
                </c:pt>
                <c:pt idx="193">
                  <c:v>-50.903924569361465</c:v>
                </c:pt>
                <c:pt idx="194">
                  <c:v>-50.903924569361465</c:v>
                </c:pt>
                <c:pt idx="195">
                  <c:v>-50.903924569361465</c:v>
                </c:pt>
                <c:pt idx="196">
                  <c:v>-50.082893527920156</c:v>
                </c:pt>
                <c:pt idx="197">
                  <c:v>-50.082893527920156</c:v>
                </c:pt>
                <c:pt idx="198">
                  <c:v>-50.082893527920156</c:v>
                </c:pt>
                <c:pt idx="199">
                  <c:v>-48.440831445037524</c:v>
                </c:pt>
                <c:pt idx="200">
                  <c:v>-48.440831445037524</c:v>
                </c:pt>
                <c:pt idx="201">
                  <c:v>-47.619800403596209</c:v>
                </c:pt>
                <c:pt idx="202">
                  <c:v>-47.619800403596209</c:v>
                </c:pt>
                <c:pt idx="203">
                  <c:v>-47.619800403596209</c:v>
                </c:pt>
                <c:pt idx="204">
                  <c:v>-46.7987693621549</c:v>
                </c:pt>
                <c:pt idx="205">
                  <c:v>-46.7987693621549</c:v>
                </c:pt>
                <c:pt idx="206">
                  <c:v>-45.977738320713591</c:v>
                </c:pt>
                <c:pt idx="207">
                  <c:v>-45.156707279272275</c:v>
                </c:pt>
                <c:pt idx="208">
                  <c:v>-45.156707279272275</c:v>
                </c:pt>
                <c:pt idx="209">
                  <c:v>-44.33567623783096</c:v>
                </c:pt>
                <c:pt idx="210">
                  <c:v>-43.514645196389644</c:v>
                </c:pt>
                <c:pt idx="211">
                  <c:v>-43.514645196389644</c:v>
                </c:pt>
                <c:pt idx="212">
                  <c:v>-41.872583113507012</c:v>
                </c:pt>
                <c:pt idx="213">
                  <c:v>-42.693614154948328</c:v>
                </c:pt>
                <c:pt idx="214">
                  <c:v>-41.051552072065704</c:v>
                </c:pt>
                <c:pt idx="215">
                  <c:v>-41.872583113507012</c:v>
                </c:pt>
                <c:pt idx="216">
                  <c:v>-41.051552072065704</c:v>
                </c:pt>
                <c:pt idx="217">
                  <c:v>-40.230521030624388</c:v>
                </c:pt>
                <c:pt idx="218">
                  <c:v>-39.409489989183072</c:v>
                </c:pt>
                <c:pt idx="219">
                  <c:v>-38.588458947741756</c:v>
                </c:pt>
                <c:pt idx="220">
                  <c:v>-38.588458947741756</c:v>
                </c:pt>
                <c:pt idx="221">
                  <c:v>-37.767427906300448</c:v>
                </c:pt>
                <c:pt idx="222">
                  <c:v>-36.946396864859132</c:v>
                </c:pt>
                <c:pt idx="223">
                  <c:v>-36.125365823417816</c:v>
                </c:pt>
                <c:pt idx="224">
                  <c:v>-35.3043347819765</c:v>
                </c:pt>
                <c:pt idx="225">
                  <c:v>-35.3043347819765</c:v>
                </c:pt>
                <c:pt idx="226">
                  <c:v>-34.483303740535192</c:v>
                </c:pt>
                <c:pt idx="227">
                  <c:v>-33.662272699093876</c:v>
                </c:pt>
                <c:pt idx="228">
                  <c:v>-33.662272699093876</c:v>
                </c:pt>
                <c:pt idx="229">
                  <c:v>-32.841241657652567</c:v>
                </c:pt>
                <c:pt idx="230">
                  <c:v>-32.020210616211244</c:v>
                </c:pt>
                <c:pt idx="231">
                  <c:v>-32.020210616211244</c:v>
                </c:pt>
                <c:pt idx="232">
                  <c:v>-30.378148533328616</c:v>
                </c:pt>
                <c:pt idx="233">
                  <c:v>-30.378148533328616</c:v>
                </c:pt>
                <c:pt idx="234">
                  <c:v>-29.557117491887308</c:v>
                </c:pt>
                <c:pt idx="235">
                  <c:v>-28.736086450445985</c:v>
                </c:pt>
                <c:pt idx="236">
                  <c:v>-28.736086450445985</c:v>
                </c:pt>
                <c:pt idx="237">
                  <c:v>-27.915055409004676</c:v>
                </c:pt>
                <c:pt idx="238">
                  <c:v>-27.094024367563364</c:v>
                </c:pt>
                <c:pt idx="239">
                  <c:v>-26.272993326122048</c:v>
                </c:pt>
                <c:pt idx="240">
                  <c:v>-25.451962284680732</c:v>
                </c:pt>
                <c:pt idx="241">
                  <c:v>-25.451962284680732</c:v>
                </c:pt>
                <c:pt idx="242">
                  <c:v>-24.630931243239417</c:v>
                </c:pt>
                <c:pt idx="243">
                  <c:v>-23.809900201798104</c:v>
                </c:pt>
                <c:pt idx="244">
                  <c:v>-22.988869160356796</c:v>
                </c:pt>
                <c:pt idx="245">
                  <c:v>-22.16783811891548</c:v>
                </c:pt>
                <c:pt idx="246">
                  <c:v>-22.16783811891548</c:v>
                </c:pt>
                <c:pt idx="247">
                  <c:v>-21.346807077474164</c:v>
                </c:pt>
                <c:pt idx="248">
                  <c:v>-20.525776036032852</c:v>
                </c:pt>
                <c:pt idx="249">
                  <c:v>-19.704744994591536</c:v>
                </c:pt>
                <c:pt idx="250">
                  <c:v>-18.883713953150224</c:v>
                </c:pt>
                <c:pt idx="251">
                  <c:v>-18.883713953150224</c:v>
                </c:pt>
                <c:pt idx="252">
                  <c:v>-17.241651870267596</c:v>
                </c:pt>
                <c:pt idx="253">
                  <c:v>-17.241651870267596</c:v>
                </c:pt>
                <c:pt idx="254">
                  <c:v>-16.420620828826284</c:v>
                </c:pt>
                <c:pt idx="255">
                  <c:v>-15.599589787384968</c:v>
                </c:pt>
                <c:pt idx="256">
                  <c:v>-14.778558745943654</c:v>
                </c:pt>
                <c:pt idx="257">
                  <c:v>-13.957527704502338</c:v>
                </c:pt>
                <c:pt idx="258">
                  <c:v>-13.136496663061024</c:v>
                </c:pt>
                <c:pt idx="259">
                  <c:v>-13.136496663061024</c:v>
                </c:pt>
                <c:pt idx="260">
                  <c:v>-12.315465621619708</c:v>
                </c:pt>
                <c:pt idx="261">
                  <c:v>-11.494434580178398</c:v>
                </c:pt>
                <c:pt idx="262">
                  <c:v>-10.673403538737082</c:v>
                </c:pt>
                <c:pt idx="263">
                  <c:v>-9.852372497295768</c:v>
                </c:pt>
                <c:pt idx="264">
                  <c:v>-9.852372497295768</c:v>
                </c:pt>
                <c:pt idx="265">
                  <c:v>-8.2103104144131418</c:v>
                </c:pt>
                <c:pt idx="266">
                  <c:v>-8.2103104144131418</c:v>
                </c:pt>
                <c:pt idx="267">
                  <c:v>-7.3892793729718269</c:v>
                </c:pt>
                <c:pt idx="268">
                  <c:v>-7.3892793729718269</c:v>
                </c:pt>
                <c:pt idx="269">
                  <c:v>-5.7472172900891989</c:v>
                </c:pt>
                <c:pt idx="270">
                  <c:v>-5.7472172900891989</c:v>
                </c:pt>
                <c:pt idx="271">
                  <c:v>-4.926186248647884</c:v>
                </c:pt>
                <c:pt idx="272">
                  <c:v>-4.1051552072065709</c:v>
                </c:pt>
                <c:pt idx="273">
                  <c:v>-4.1051552072065709</c:v>
                </c:pt>
                <c:pt idx="274">
                  <c:v>-3.284124165765256</c:v>
                </c:pt>
                <c:pt idx="275">
                  <c:v>-2.463093124323942</c:v>
                </c:pt>
                <c:pt idx="276">
                  <c:v>-1.642062082882628</c:v>
                </c:pt>
                <c:pt idx="277">
                  <c:v>-1.642062082882628</c:v>
                </c:pt>
                <c:pt idx="278">
                  <c:v>-0.821031041441314</c:v>
                </c:pt>
                <c:pt idx="279">
                  <c:v>-0.821031041441314</c:v>
                </c:pt>
                <c:pt idx="280">
                  <c:v>0</c:v>
                </c:pt>
                <c:pt idx="281">
                  <c:v>0.821031041441314</c:v>
                </c:pt>
                <c:pt idx="282">
                  <c:v>0.821031041441314</c:v>
                </c:pt>
                <c:pt idx="283">
                  <c:v>2.463093124323942</c:v>
                </c:pt>
                <c:pt idx="284">
                  <c:v>2.463093124323942</c:v>
                </c:pt>
                <c:pt idx="285">
                  <c:v>2.463093124323942</c:v>
                </c:pt>
                <c:pt idx="286">
                  <c:v>2.463093124323942</c:v>
                </c:pt>
                <c:pt idx="287">
                  <c:v>3.284124165765256</c:v>
                </c:pt>
                <c:pt idx="288">
                  <c:v>3.284124165765256</c:v>
                </c:pt>
                <c:pt idx="289">
                  <c:v>4.1051552072065709</c:v>
                </c:pt>
                <c:pt idx="290">
                  <c:v>3.284124165765256</c:v>
                </c:pt>
                <c:pt idx="291">
                  <c:v>4.1051552072065709</c:v>
                </c:pt>
                <c:pt idx="292">
                  <c:v>4.1051552072065709</c:v>
                </c:pt>
                <c:pt idx="293">
                  <c:v>4.1051552072065709</c:v>
                </c:pt>
                <c:pt idx="294">
                  <c:v>3.284124165765256</c:v>
                </c:pt>
                <c:pt idx="295">
                  <c:v>3.284124165765256</c:v>
                </c:pt>
                <c:pt idx="296">
                  <c:v>3.284124165765256</c:v>
                </c:pt>
                <c:pt idx="297">
                  <c:v>4.1051552072065709</c:v>
                </c:pt>
                <c:pt idx="298">
                  <c:v>3.284124165765256</c:v>
                </c:pt>
                <c:pt idx="299">
                  <c:v>4.1051552072065709</c:v>
                </c:pt>
                <c:pt idx="300">
                  <c:v>3.284124165765256</c:v>
                </c:pt>
                <c:pt idx="301">
                  <c:v>3.284124165765256</c:v>
                </c:pt>
                <c:pt idx="302">
                  <c:v>3.284124165765256</c:v>
                </c:pt>
                <c:pt idx="303">
                  <c:v>3.284124165765256</c:v>
                </c:pt>
                <c:pt idx="304">
                  <c:v>3.284124165765256</c:v>
                </c:pt>
                <c:pt idx="305">
                  <c:v>4.1051552072065709</c:v>
                </c:pt>
                <c:pt idx="306">
                  <c:v>4.1051552072065709</c:v>
                </c:pt>
                <c:pt idx="307">
                  <c:v>4.1051552072065709</c:v>
                </c:pt>
                <c:pt idx="308">
                  <c:v>4.1051552072065709</c:v>
                </c:pt>
                <c:pt idx="309">
                  <c:v>4.1051552072065709</c:v>
                </c:pt>
                <c:pt idx="310">
                  <c:v>4.1051552072065709</c:v>
                </c:pt>
                <c:pt idx="311">
                  <c:v>4.1051552072065709</c:v>
                </c:pt>
                <c:pt idx="312">
                  <c:v>4.926186248647884</c:v>
                </c:pt>
                <c:pt idx="313">
                  <c:v>4.926186248647884</c:v>
                </c:pt>
                <c:pt idx="314">
                  <c:v>4.926186248647884</c:v>
                </c:pt>
                <c:pt idx="315">
                  <c:v>4.926186248647884</c:v>
                </c:pt>
                <c:pt idx="316">
                  <c:v>5.7472172900891989</c:v>
                </c:pt>
                <c:pt idx="317">
                  <c:v>5.7472172900891989</c:v>
                </c:pt>
                <c:pt idx="318">
                  <c:v>5.7472172900891989</c:v>
                </c:pt>
                <c:pt idx="319">
                  <c:v>5.7472172900891989</c:v>
                </c:pt>
                <c:pt idx="320">
                  <c:v>6.568248331530512</c:v>
                </c:pt>
                <c:pt idx="321">
                  <c:v>6.568248331530512</c:v>
                </c:pt>
                <c:pt idx="322">
                  <c:v>6.568248331530512</c:v>
                </c:pt>
                <c:pt idx="323">
                  <c:v>7.3892793729718269</c:v>
                </c:pt>
                <c:pt idx="324">
                  <c:v>8.2103104144131418</c:v>
                </c:pt>
                <c:pt idx="325">
                  <c:v>8.2103104144131418</c:v>
                </c:pt>
                <c:pt idx="326">
                  <c:v>10.673403538737082</c:v>
                </c:pt>
                <c:pt idx="327">
                  <c:v>14.778558745943654</c:v>
                </c:pt>
                <c:pt idx="328">
                  <c:v>24.630931243239417</c:v>
                </c:pt>
                <c:pt idx="329">
                  <c:v>41.872583113507012</c:v>
                </c:pt>
                <c:pt idx="330">
                  <c:v>50.903924569361465</c:v>
                </c:pt>
                <c:pt idx="331">
                  <c:v>51.724955610802787</c:v>
                </c:pt>
                <c:pt idx="332">
                  <c:v>52.545986652244096</c:v>
                </c:pt>
                <c:pt idx="333">
                  <c:v>52.545986652244096</c:v>
                </c:pt>
                <c:pt idx="334">
                  <c:v>53.367017693685419</c:v>
                </c:pt>
                <c:pt idx="335">
                  <c:v>53.367017693685419</c:v>
                </c:pt>
                <c:pt idx="336">
                  <c:v>53.367017693685419</c:v>
                </c:pt>
                <c:pt idx="337">
                  <c:v>54.188048735126728</c:v>
                </c:pt>
                <c:pt idx="338">
                  <c:v>54.188048735126728</c:v>
                </c:pt>
                <c:pt idx="339">
                  <c:v>54.188048735126728</c:v>
                </c:pt>
                <c:pt idx="340">
                  <c:v>55.830110818009352</c:v>
                </c:pt>
                <c:pt idx="341">
                  <c:v>55.009079776568043</c:v>
                </c:pt>
                <c:pt idx="342">
                  <c:v>55.830110818009352</c:v>
                </c:pt>
                <c:pt idx="343">
                  <c:v>55.830110818009352</c:v>
                </c:pt>
                <c:pt idx="344">
                  <c:v>55.830110818009352</c:v>
                </c:pt>
                <c:pt idx="345">
                  <c:v>56.651141859450661</c:v>
                </c:pt>
                <c:pt idx="346">
                  <c:v>56.651141859450661</c:v>
                </c:pt>
                <c:pt idx="347">
                  <c:v>56.651141859450661</c:v>
                </c:pt>
                <c:pt idx="348">
                  <c:v>56.651141859450661</c:v>
                </c:pt>
                <c:pt idx="349">
                  <c:v>57.47217290089197</c:v>
                </c:pt>
                <c:pt idx="350">
                  <c:v>57.47217290089197</c:v>
                </c:pt>
                <c:pt idx="351">
                  <c:v>57.47217290089197</c:v>
                </c:pt>
                <c:pt idx="352">
                  <c:v>58.293203942333292</c:v>
                </c:pt>
                <c:pt idx="353">
                  <c:v>58.293203942333292</c:v>
                </c:pt>
                <c:pt idx="354">
                  <c:v>58.293203942333292</c:v>
                </c:pt>
                <c:pt idx="355">
                  <c:v>58.293203942333292</c:v>
                </c:pt>
                <c:pt idx="356">
                  <c:v>58.293203942333292</c:v>
                </c:pt>
                <c:pt idx="357">
                  <c:v>59.114234983774615</c:v>
                </c:pt>
                <c:pt idx="358">
                  <c:v>59.114234983774615</c:v>
                </c:pt>
                <c:pt idx="359">
                  <c:v>59.114234983774615</c:v>
                </c:pt>
                <c:pt idx="360">
                  <c:v>59.114234983774615</c:v>
                </c:pt>
                <c:pt idx="361">
                  <c:v>59.935266025215924</c:v>
                </c:pt>
                <c:pt idx="362">
                  <c:v>59.114234983774615</c:v>
                </c:pt>
                <c:pt idx="363">
                  <c:v>59.114234983774615</c:v>
                </c:pt>
                <c:pt idx="364">
                  <c:v>59.114234983774615</c:v>
                </c:pt>
                <c:pt idx="365">
                  <c:v>59.935266025215924</c:v>
                </c:pt>
                <c:pt idx="366">
                  <c:v>60.756297066657233</c:v>
                </c:pt>
                <c:pt idx="367">
                  <c:v>59.935266025215924</c:v>
                </c:pt>
                <c:pt idx="368">
                  <c:v>60.756297066657233</c:v>
                </c:pt>
                <c:pt idx="369">
                  <c:v>60.756297066657233</c:v>
                </c:pt>
                <c:pt idx="370">
                  <c:v>60.756297066657233</c:v>
                </c:pt>
                <c:pt idx="371">
                  <c:v>60.756297066657233</c:v>
                </c:pt>
                <c:pt idx="372">
                  <c:v>60.756297066657233</c:v>
                </c:pt>
                <c:pt idx="373">
                  <c:v>60.756297066657233</c:v>
                </c:pt>
                <c:pt idx="374">
                  <c:v>60.756297066657233</c:v>
                </c:pt>
                <c:pt idx="375">
                  <c:v>60.756297066657233</c:v>
                </c:pt>
                <c:pt idx="376">
                  <c:v>60.756297066657233</c:v>
                </c:pt>
                <c:pt idx="377">
                  <c:v>60.756297066657233</c:v>
                </c:pt>
                <c:pt idx="378">
                  <c:v>60.756297066657233</c:v>
                </c:pt>
                <c:pt idx="379">
                  <c:v>60.756297066657233</c:v>
                </c:pt>
                <c:pt idx="380">
                  <c:v>60.756297066657233</c:v>
                </c:pt>
                <c:pt idx="381">
                  <c:v>60.756297066657233</c:v>
                </c:pt>
                <c:pt idx="382">
                  <c:v>60.756297066657233</c:v>
                </c:pt>
                <c:pt idx="383">
                  <c:v>60.756297066657233</c:v>
                </c:pt>
                <c:pt idx="384">
                  <c:v>60.756297066657233</c:v>
                </c:pt>
                <c:pt idx="385">
                  <c:v>60.756297066657233</c:v>
                </c:pt>
                <c:pt idx="386">
                  <c:v>60.756297066657233</c:v>
                </c:pt>
                <c:pt idx="387">
                  <c:v>60.756297066657233</c:v>
                </c:pt>
                <c:pt idx="388">
                  <c:v>60.756297066657233</c:v>
                </c:pt>
                <c:pt idx="389">
                  <c:v>60.756297066657233</c:v>
                </c:pt>
                <c:pt idx="390">
                  <c:v>60.756297066657233</c:v>
                </c:pt>
                <c:pt idx="391">
                  <c:v>60.756297066657233</c:v>
                </c:pt>
                <c:pt idx="392">
                  <c:v>60.756297066657233</c:v>
                </c:pt>
                <c:pt idx="393">
                  <c:v>60.756297066657233</c:v>
                </c:pt>
                <c:pt idx="394">
                  <c:v>60.756297066657233</c:v>
                </c:pt>
                <c:pt idx="395">
                  <c:v>59.935266025215924</c:v>
                </c:pt>
                <c:pt idx="396">
                  <c:v>59.935266025215924</c:v>
                </c:pt>
                <c:pt idx="397">
                  <c:v>59.935266025215924</c:v>
                </c:pt>
                <c:pt idx="398">
                  <c:v>59.114234983774615</c:v>
                </c:pt>
                <c:pt idx="399">
                  <c:v>59.935266025215924</c:v>
                </c:pt>
                <c:pt idx="400">
                  <c:v>59.935266025215924</c:v>
                </c:pt>
                <c:pt idx="401">
                  <c:v>59.114234983774615</c:v>
                </c:pt>
                <c:pt idx="402">
                  <c:v>59.935266025215924</c:v>
                </c:pt>
                <c:pt idx="403">
                  <c:v>59.114234983774615</c:v>
                </c:pt>
                <c:pt idx="404">
                  <c:v>58.293203942333292</c:v>
                </c:pt>
                <c:pt idx="405">
                  <c:v>58.293203942333292</c:v>
                </c:pt>
                <c:pt idx="406">
                  <c:v>58.293203942333292</c:v>
                </c:pt>
                <c:pt idx="407">
                  <c:v>58.293203942333292</c:v>
                </c:pt>
                <c:pt idx="408">
                  <c:v>57.47217290089197</c:v>
                </c:pt>
                <c:pt idx="409">
                  <c:v>57.47217290089197</c:v>
                </c:pt>
                <c:pt idx="410">
                  <c:v>57.47217290089197</c:v>
                </c:pt>
                <c:pt idx="411">
                  <c:v>57.47217290089197</c:v>
                </c:pt>
                <c:pt idx="412">
                  <c:v>56.651141859450661</c:v>
                </c:pt>
                <c:pt idx="413">
                  <c:v>55.830110818009352</c:v>
                </c:pt>
                <c:pt idx="414">
                  <c:v>56.651141859450661</c:v>
                </c:pt>
                <c:pt idx="415">
                  <c:v>56.651141859450661</c:v>
                </c:pt>
                <c:pt idx="416">
                  <c:v>55.830110818009352</c:v>
                </c:pt>
                <c:pt idx="417">
                  <c:v>55.830110818009352</c:v>
                </c:pt>
                <c:pt idx="418">
                  <c:v>55.009079776568043</c:v>
                </c:pt>
                <c:pt idx="419">
                  <c:v>55.009079776568043</c:v>
                </c:pt>
                <c:pt idx="420">
                  <c:v>54.188048735126728</c:v>
                </c:pt>
                <c:pt idx="421">
                  <c:v>54.188048735126728</c:v>
                </c:pt>
                <c:pt idx="422">
                  <c:v>54.188048735126728</c:v>
                </c:pt>
                <c:pt idx="423">
                  <c:v>54.188048735126728</c:v>
                </c:pt>
                <c:pt idx="424">
                  <c:v>52.545986652244096</c:v>
                </c:pt>
                <c:pt idx="425">
                  <c:v>52.545986652244096</c:v>
                </c:pt>
                <c:pt idx="426">
                  <c:v>52.545986652244096</c:v>
                </c:pt>
                <c:pt idx="427">
                  <c:v>52.545986652244096</c:v>
                </c:pt>
                <c:pt idx="428">
                  <c:v>51.724955610802787</c:v>
                </c:pt>
                <c:pt idx="429">
                  <c:v>51.724955610802787</c:v>
                </c:pt>
                <c:pt idx="430">
                  <c:v>50.903924569361465</c:v>
                </c:pt>
                <c:pt idx="431">
                  <c:v>50.903924569361465</c:v>
                </c:pt>
                <c:pt idx="432">
                  <c:v>50.082893527920156</c:v>
                </c:pt>
                <c:pt idx="433">
                  <c:v>49.261862486478833</c:v>
                </c:pt>
                <c:pt idx="434">
                  <c:v>49.261862486478833</c:v>
                </c:pt>
                <c:pt idx="435">
                  <c:v>49.261862486478833</c:v>
                </c:pt>
                <c:pt idx="436">
                  <c:v>49.261862486478833</c:v>
                </c:pt>
                <c:pt idx="437">
                  <c:v>48.440831445037524</c:v>
                </c:pt>
                <c:pt idx="438">
                  <c:v>47.619800403596209</c:v>
                </c:pt>
                <c:pt idx="439">
                  <c:v>47.619800403596209</c:v>
                </c:pt>
                <c:pt idx="440">
                  <c:v>46.7987693621549</c:v>
                </c:pt>
                <c:pt idx="441">
                  <c:v>45.977738320713591</c:v>
                </c:pt>
                <c:pt idx="442">
                  <c:v>45.977738320713591</c:v>
                </c:pt>
                <c:pt idx="443">
                  <c:v>45.156707279272275</c:v>
                </c:pt>
                <c:pt idx="444">
                  <c:v>45.156707279272275</c:v>
                </c:pt>
                <c:pt idx="445">
                  <c:v>44.33567623783096</c:v>
                </c:pt>
                <c:pt idx="446">
                  <c:v>44.33567623783096</c:v>
                </c:pt>
                <c:pt idx="447">
                  <c:v>43.514645196389644</c:v>
                </c:pt>
                <c:pt idx="448">
                  <c:v>42.693614154948328</c:v>
                </c:pt>
                <c:pt idx="449">
                  <c:v>41.872583113507012</c:v>
                </c:pt>
                <c:pt idx="450">
                  <c:v>41.051552072065704</c:v>
                </c:pt>
                <c:pt idx="451">
                  <c:v>41.051552072065704</c:v>
                </c:pt>
                <c:pt idx="452">
                  <c:v>40.230521030624388</c:v>
                </c:pt>
                <c:pt idx="453">
                  <c:v>39.409489989183072</c:v>
                </c:pt>
                <c:pt idx="454">
                  <c:v>39.409489989183072</c:v>
                </c:pt>
                <c:pt idx="455">
                  <c:v>38.588458947741756</c:v>
                </c:pt>
                <c:pt idx="456">
                  <c:v>37.767427906300448</c:v>
                </c:pt>
                <c:pt idx="457">
                  <c:v>37.767427906300448</c:v>
                </c:pt>
                <c:pt idx="458">
                  <c:v>36.946396864859132</c:v>
                </c:pt>
                <c:pt idx="459">
                  <c:v>36.946396864859132</c:v>
                </c:pt>
                <c:pt idx="460">
                  <c:v>36.125365823417816</c:v>
                </c:pt>
                <c:pt idx="461">
                  <c:v>35.3043347819765</c:v>
                </c:pt>
                <c:pt idx="462">
                  <c:v>34.483303740535192</c:v>
                </c:pt>
                <c:pt idx="463">
                  <c:v>33.662272699093876</c:v>
                </c:pt>
                <c:pt idx="464">
                  <c:v>33.662272699093876</c:v>
                </c:pt>
                <c:pt idx="465">
                  <c:v>32.841241657652567</c:v>
                </c:pt>
                <c:pt idx="466">
                  <c:v>32.020210616211244</c:v>
                </c:pt>
                <c:pt idx="467">
                  <c:v>31.199179574769936</c:v>
                </c:pt>
                <c:pt idx="468">
                  <c:v>30.378148533328616</c:v>
                </c:pt>
                <c:pt idx="469">
                  <c:v>30.378148533328616</c:v>
                </c:pt>
                <c:pt idx="470">
                  <c:v>29.557117491887308</c:v>
                </c:pt>
                <c:pt idx="471">
                  <c:v>28.736086450445985</c:v>
                </c:pt>
                <c:pt idx="472">
                  <c:v>27.915055409004676</c:v>
                </c:pt>
                <c:pt idx="473">
                  <c:v>27.915055409004676</c:v>
                </c:pt>
                <c:pt idx="474">
                  <c:v>27.094024367563364</c:v>
                </c:pt>
                <c:pt idx="475">
                  <c:v>26.272993326122048</c:v>
                </c:pt>
                <c:pt idx="476">
                  <c:v>25.451962284680732</c:v>
                </c:pt>
                <c:pt idx="477">
                  <c:v>25.451962284680732</c:v>
                </c:pt>
                <c:pt idx="478">
                  <c:v>24.630931243239417</c:v>
                </c:pt>
                <c:pt idx="479">
                  <c:v>23.809900201798104</c:v>
                </c:pt>
                <c:pt idx="480">
                  <c:v>22.988869160356796</c:v>
                </c:pt>
                <c:pt idx="481">
                  <c:v>22.16783811891548</c:v>
                </c:pt>
                <c:pt idx="482">
                  <c:v>21.346807077474164</c:v>
                </c:pt>
                <c:pt idx="483">
                  <c:v>21.346807077474164</c:v>
                </c:pt>
                <c:pt idx="484">
                  <c:v>19.704744994591536</c:v>
                </c:pt>
                <c:pt idx="485">
                  <c:v>19.704744994591536</c:v>
                </c:pt>
                <c:pt idx="486">
                  <c:v>18.883713953150224</c:v>
                </c:pt>
                <c:pt idx="487">
                  <c:v>18.062682911708908</c:v>
                </c:pt>
                <c:pt idx="488">
                  <c:v>18.062682911708908</c:v>
                </c:pt>
                <c:pt idx="489">
                  <c:v>17.241651870267596</c:v>
                </c:pt>
                <c:pt idx="490">
                  <c:v>16.420620828826284</c:v>
                </c:pt>
                <c:pt idx="491">
                  <c:v>15.599589787384968</c:v>
                </c:pt>
                <c:pt idx="492">
                  <c:v>14.778558745943654</c:v>
                </c:pt>
                <c:pt idx="493">
                  <c:v>13.957527704502338</c:v>
                </c:pt>
                <c:pt idx="494">
                  <c:v>13.136496663061024</c:v>
                </c:pt>
                <c:pt idx="495">
                  <c:v>12.315465621619708</c:v>
                </c:pt>
                <c:pt idx="496">
                  <c:v>11.494434580178398</c:v>
                </c:pt>
                <c:pt idx="497">
                  <c:v>11.494434580178398</c:v>
                </c:pt>
                <c:pt idx="498">
                  <c:v>10.673403538737082</c:v>
                </c:pt>
                <c:pt idx="499">
                  <c:v>9.852372497295768</c:v>
                </c:pt>
                <c:pt idx="500">
                  <c:v>9.031341455854454</c:v>
                </c:pt>
                <c:pt idx="501">
                  <c:v>8.2103104144131418</c:v>
                </c:pt>
                <c:pt idx="502">
                  <c:v>8.2103104144131418</c:v>
                </c:pt>
                <c:pt idx="503">
                  <c:v>7.3892793729718269</c:v>
                </c:pt>
                <c:pt idx="504">
                  <c:v>6.568248331530512</c:v>
                </c:pt>
                <c:pt idx="505">
                  <c:v>6.568248331530512</c:v>
                </c:pt>
                <c:pt idx="506">
                  <c:v>4.926186248647884</c:v>
                </c:pt>
                <c:pt idx="507">
                  <c:v>4.926186248647884</c:v>
                </c:pt>
                <c:pt idx="508">
                  <c:v>4.1051552072065709</c:v>
                </c:pt>
                <c:pt idx="509">
                  <c:v>3.284124165765256</c:v>
                </c:pt>
                <c:pt idx="510">
                  <c:v>3.284124165765256</c:v>
                </c:pt>
                <c:pt idx="511">
                  <c:v>2.463093124323942</c:v>
                </c:pt>
                <c:pt idx="512">
                  <c:v>2.463093124323942</c:v>
                </c:pt>
                <c:pt idx="513">
                  <c:v>1.642062082882628</c:v>
                </c:pt>
                <c:pt idx="514">
                  <c:v>0.821031041441314</c:v>
                </c:pt>
                <c:pt idx="515">
                  <c:v>0.821031041441314</c:v>
                </c:pt>
                <c:pt idx="516">
                  <c:v>0</c:v>
                </c:pt>
                <c:pt idx="517">
                  <c:v>-0.821031041441314</c:v>
                </c:pt>
                <c:pt idx="518">
                  <c:v>-1.642062082882628</c:v>
                </c:pt>
                <c:pt idx="519">
                  <c:v>-1.642062082882628</c:v>
                </c:pt>
                <c:pt idx="520">
                  <c:v>-2.463093124323942</c:v>
                </c:pt>
                <c:pt idx="521">
                  <c:v>-2.463093124323942</c:v>
                </c:pt>
                <c:pt idx="522">
                  <c:v>-3.284124165765256</c:v>
                </c:pt>
                <c:pt idx="523">
                  <c:v>-3.284124165765256</c:v>
                </c:pt>
                <c:pt idx="524">
                  <c:v>-3.284124165765256</c:v>
                </c:pt>
                <c:pt idx="525">
                  <c:v>-3.284124165765256</c:v>
                </c:pt>
                <c:pt idx="526">
                  <c:v>-3.284124165765256</c:v>
                </c:pt>
                <c:pt idx="527">
                  <c:v>-3.284124165765256</c:v>
                </c:pt>
                <c:pt idx="528">
                  <c:v>-3.284124165765256</c:v>
                </c:pt>
                <c:pt idx="529">
                  <c:v>-3.284124165765256</c:v>
                </c:pt>
                <c:pt idx="530">
                  <c:v>-4.1051552072065709</c:v>
                </c:pt>
                <c:pt idx="531">
                  <c:v>-3.284124165765256</c:v>
                </c:pt>
                <c:pt idx="532">
                  <c:v>-2.463093124323942</c:v>
                </c:pt>
                <c:pt idx="533">
                  <c:v>-3.284124165765256</c:v>
                </c:pt>
                <c:pt idx="534">
                  <c:v>-4.1051552072065709</c:v>
                </c:pt>
                <c:pt idx="535">
                  <c:v>-3.284124165765256</c:v>
                </c:pt>
                <c:pt idx="536">
                  <c:v>-4.1051552072065709</c:v>
                </c:pt>
                <c:pt idx="537">
                  <c:v>-3.284124165765256</c:v>
                </c:pt>
                <c:pt idx="538">
                  <c:v>-4.1051552072065709</c:v>
                </c:pt>
                <c:pt idx="539">
                  <c:v>-3.284124165765256</c:v>
                </c:pt>
                <c:pt idx="540">
                  <c:v>-3.284124165765256</c:v>
                </c:pt>
                <c:pt idx="541">
                  <c:v>-3.284124165765256</c:v>
                </c:pt>
                <c:pt idx="542">
                  <c:v>-3.284124165765256</c:v>
                </c:pt>
                <c:pt idx="543">
                  <c:v>-4.1051552072065709</c:v>
                </c:pt>
                <c:pt idx="544">
                  <c:v>-4.1051552072065709</c:v>
                </c:pt>
                <c:pt idx="545">
                  <c:v>-4.1051552072065709</c:v>
                </c:pt>
                <c:pt idx="546">
                  <c:v>-4.1051552072065709</c:v>
                </c:pt>
                <c:pt idx="547">
                  <c:v>-4.1051552072065709</c:v>
                </c:pt>
                <c:pt idx="548">
                  <c:v>-4.1051552072065709</c:v>
                </c:pt>
                <c:pt idx="549">
                  <c:v>-4.1051552072065709</c:v>
                </c:pt>
                <c:pt idx="550">
                  <c:v>-4.926186248647884</c:v>
                </c:pt>
                <c:pt idx="551">
                  <c:v>-4.926186248647884</c:v>
                </c:pt>
                <c:pt idx="552">
                  <c:v>-4.926186248647884</c:v>
                </c:pt>
                <c:pt idx="553">
                  <c:v>-4.926186248647884</c:v>
                </c:pt>
                <c:pt idx="554">
                  <c:v>-5.7472172900891989</c:v>
                </c:pt>
                <c:pt idx="555">
                  <c:v>-5.7472172900891989</c:v>
                </c:pt>
                <c:pt idx="556">
                  <c:v>-5.7472172900891989</c:v>
                </c:pt>
                <c:pt idx="557">
                  <c:v>-6.568248331530512</c:v>
                </c:pt>
                <c:pt idx="558">
                  <c:v>-7.3892793729718269</c:v>
                </c:pt>
                <c:pt idx="559">
                  <c:v>-7.3892793729718269</c:v>
                </c:pt>
                <c:pt idx="560">
                  <c:v>-8.2103104144131418</c:v>
                </c:pt>
                <c:pt idx="561">
                  <c:v>-9.031341455854454</c:v>
                </c:pt>
                <c:pt idx="562">
                  <c:v>-11.494434580178398</c:v>
                </c:pt>
                <c:pt idx="563">
                  <c:v>-18.062682911708908</c:v>
                </c:pt>
                <c:pt idx="564">
                  <c:v>-32.841241657652567</c:v>
                </c:pt>
                <c:pt idx="565">
                  <c:v>-48.440831445037524</c:v>
                </c:pt>
                <c:pt idx="566">
                  <c:v>-51.724955610802787</c:v>
                </c:pt>
                <c:pt idx="567">
                  <c:v>-52.545986652244096</c:v>
                </c:pt>
                <c:pt idx="568">
                  <c:v>-52.545986652244096</c:v>
                </c:pt>
                <c:pt idx="569">
                  <c:v>-53.367017693685419</c:v>
                </c:pt>
                <c:pt idx="570">
                  <c:v>-53.367017693685419</c:v>
                </c:pt>
                <c:pt idx="571">
                  <c:v>-54.188048735126728</c:v>
                </c:pt>
                <c:pt idx="572">
                  <c:v>-53.367017693685419</c:v>
                </c:pt>
                <c:pt idx="573">
                  <c:v>-54.188048735126728</c:v>
                </c:pt>
                <c:pt idx="574">
                  <c:v>-54.188048735126728</c:v>
                </c:pt>
                <c:pt idx="575">
                  <c:v>-54.188048735126728</c:v>
                </c:pt>
                <c:pt idx="576">
                  <c:v>-55.009079776568043</c:v>
                </c:pt>
                <c:pt idx="577">
                  <c:v>-55.009079776568043</c:v>
                </c:pt>
                <c:pt idx="578">
                  <c:v>-55.009079776568043</c:v>
                </c:pt>
                <c:pt idx="579">
                  <c:v>-55.830110818009352</c:v>
                </c:pt>
                <c:pt idx="580">
                  <c:v>-55.830110818009352</c:v>
                </c:pt>
                <c:pt idx="581">
                  <c:v>-55.830110818009352</c:v>
                </c:pt>
                <c:pt idx="582">
                  <c:v>-55.830110818009352</c:v>
                </c:pt>
                <c:pt idx="583">
                  <c:v>-56.651141859450661</c:v>
                </c:pt>
                <c:pt idx="584">
                  <c:v>-55.830110818009352</c:v>
                </c:pt>
                <c:pt idx="585">
                  <c:v>-56.651141859450661</c:v>
                </c:pt>
                <c:pt idx="586">
                  <c:v>-57.47217290089197</c:v>
                </c:pt>
                <c:pt idx="587">
                  <c:v>-57.47217290089197</c:v>
                </c:pt>
                <c:pt idx="588">
                  <c:v>-57.47217290089197</c:v>
                </c:pt>
                <c:pt idx="589">
                  <c:v>-58.293203942333292</c:v>
                </c:pt>
                <c:pt idx="590">
                  <c:v>-58.293203942333292</c:v>
                </c:pt>
                <c:pt idx="591">
                  <c:v>-58.293203942333292</c:v>
                </c:pt>
                <c:pt idx="592">
                  <c:v>-58.293203942333292</c:v>
                </c:pt>
                <c:pt idx="593">
                  <c:v>-58.293203942333292</c:v>
                </c:pt>
                <c:pt idx="594">
                  <c:v>-59.114234983774615</c:v>
                </c:pt>
                <c:pt idx="595">
                  <c:v>-59.114234983774615</c:v>
                </c:pt>
                <c:pt idx="596">
                  <c:v>-59.114234983774615</c:v>
                </c:pt>
                <c:pt idx="597">
                  <c:v>-59.114234983774615</c:v>
                </c:pt>
                <c:pt idx="598">
                  <c:v>-59.935266025215924</c:v>
                </c:pt>
                <c:pt idx="599">
                  <c:v>-59.114234983774615</c:v>
                </c:pt>
                <c:pt idx="600">
                  <c:v>-59.114234983774615</c:v>
                </c:pt>
                <c:pt idx="601">
                  <c:v>-59.935266025215924</c:v>
                </c:pt>
                <c:pt idx="602">
                  <c:v>-59.935266025215924</c:v>
                </c:pt>
                <c:pt idx="603">
                  <c:v>-59.935266025215924</c:v>
                </c:pt>
                <c:pt idx="604">
                  <c:v>-59.935266025215924</c:v>
                </c:pt>
                <c:pt idx="605">
                  <c:v>-60.756297066657233</c:v>
                </c:pt>
                <c:pt idx="606">
                  <c:v>-60.756297066657233</c:v>
                </c:pt>
                <c:pt idx="607">
                  <c:v>-59.935266025215924</c:v>
                </c:pt>
                <c:pt idx="608">
                  <c:v>-59.935266025215924</c:v>
                </c:pt>
                <c:pt idx="609">
                  <c:v>-59.935266025215924</c:v>
                </c:pt>
                <c:pt idx="610">
                  <c:v>-60.756297066657233</c:v>
                </c:pt>
                <c:pt idx="611">
                  <c:v>-61.577328108098548</c:v>
                </c:pt>
                <c:pt idx="612">
                  <c:v>-60.756297066657233</c:v>
                </c:pt>
                <c:pt idx="613">
                  <c:v>-60.756297066657233</c:v>
                </c:pt>
                <c:pt idx="614">
                  <c:v>-60.756297066657233</c:v>
                </c:pt>
                <c:pt idx="615">
                  <c:v>-60.756297066657233</c:v>
                </c:pt>
                <c:pt idx="616">
                  <c:v>-59.935266025215924</c:v>
                </c:pt>
                <c:pt idx="617">
                  <c:v>-60.756297066657233</c:v>
                </c:pt>
                <c:pt idx="618">
                  <c:v>-60.756297066657233</c:v>
                </c:pt>
                <c:pt idx="619">
                  <c:v>-60.756297066657233</c:v>
                </c:pt>
                <c:pt idx="620">
                  <c:v>-60.756297066657233</c:v>
                </c:pt>
                <c:pt idx="621">
                  <c:v>-60.756297066657233</c:v>
                </c:pt>
                <c:pt idx="622">
                  <c:v>-60.756297066657233</c:v>
                </c:pt>
                <c:pt idx="623">
                  <c:v>-59.935266025215924</c:v>
                </c:pt>
                <c:pt idx="624">
                  <c:v>-60.756297066657233</c:v>
                </c:pt>
                <c:pt idx="625">
                  <c:v>-60.756297066657233</c:v>
                </c:pt>
                <c:pt idx="626">
                  <c:v>-59.935266025215924</c:v>
                </c:pt>
                <c:pt idx="627">
                  <c:v>-60.756297066657233</c:v>
                </c:pt>
                <c:pt idx="628">
                  <c:v>-60.756297066657233</c:v>
                </c:pt>
                <c:pt idx="629">
                  <c:v>-59.935266025215924</c:v>
                </c:pt>
                <c:pt idx="630">
                  <c:v>-60.756297066657233</c:v>
                </c:pt>
                <c:pt idx="631">
                  <c:v>-59.935266025215924</c:v>
                </c:pt>
                <c:pt idx="632">
                  <c:v>-59.935266025215924</c:v>
                </c:pt>
                <c:pt idx="633">
                  <c:v>-59.935266025215924</c:v>
                </c:pt>
                <c:pt idx="634">
                  <c:v>-59.935266025215924</c:v>
                </c:pt>
                <c:pt idx="635">
                  <c:v>-59.114234983774615</c:v>
                </c:pt>
                <c:pt idx="636">
                  <c:v>-59.114234983774615</c:v>
                </c:pt>
                <c:pt idx="637">
                  <c:v>-59.114234983774615</c:v>
                </c:pt>
                <c:pt idx="638">
                  <c:v>-59.114234983774615</c:v>
                </c:pt>
                <c:pt idx="639">
                  <c:v>-58.293203942333292</c:v>
                </c:pt>
                <c:pt idx="640">
                  <c:v>-58.293203942333292</c:v>
                </c:pt>
                <c:pt idx="641">
                  <c:v>-58.293203942333292</c:v>
                </c:pt>
                <c:pt idx="642">
                  <c:v>-58.293203942333292</c:v>
                </c:pt>
                <c:pt idx="643">
                  <c:v>-57.47217290089197</c:v>
                </c:pt>
                <c:pt idx="644">
                  <c:v>-58.293203942333292</c:v>
                </c:pt>
                <c:pt idx="645">
                  <c:v>-57.47217290089197</c:v>
                </c:pt>
                <c:pt idx="646">
                  <c:v>-57.47217290089197</c:v>
                </c:pt>
                <c:pt idx="647">
                  <c:v>-56.651141859450661</c:v>
                </c:pt>
                <c:pt idx="648">
                  <c:v>-56.651141859450661</c:v>
                </c:pt>
                <c:pt idx="649">
                  <c:v>-55.830110818009352</c:v>
                </c:pt>
                <c:pt idx="650">
                  <c:v>-55.830110818009352</c:v>
                </c:pt>
                <c:pt idx="651">
                  <c:v>-55.830110818009352</c:v>
                </c:pt>
                <c:pt idx="652">
                  <c:v>-55.830110818009352</c:v>
                </c:pt>
                <c:pt idx="653">
                  <c:v>-55.009079776568043</c:v>
                </c:pt>
                <c:pt idx="654">
                  <c:v>-55.009079776568043</c:v>
                </c:pt>
                <c:pt idx="655">
                  <c:v>-54.188048735126728</c:v>
                </c:pt>
                <c:pt idx="656">
                  <c:v>-55.009079776568043</c:v>
                </c:pt>
                <c:pt idx="657">
                  <c:v>-54.188048735126728</c:v>
                </c:pt>
                <c:pt idx="658">
                  <c:v>-54.188048735126728</c:v>
                </c:pt>
                <c:pt idx="659">
                  <c:v>-53.367017693685419</c:v>
                </c:pt>
                <c:pt idx="660">
                  <c:v>-52.545986652244096</c:v>
                </c:pt>
                <c:pt idx="661">
                  <c:v>-52.545986652244096</c:v>
                </c:pt>
                <c:pt idx="662">
                  <c:v>-51.724955610802787</c:v>
                </c:pt>
                <c:pt idx="663">
                  <c:v>-51.724955610802787</c:v>
                </c:pt>
                <c:pt idx="664">
                  <c:v>-51.724955610802787</c:v>
                </c:pt>
                <c:pt idx="665">
                  <c:v>-50.903924569361465</c:v>
                </c:pt>
                <c:pt idx="666">
                  <c:v>-50.903924569361465</c:v>
                </c:pt>
                <c:pt idx="667">
                  <c:v>-50.082893527920156</c:v>
                </c:pt>
                <c:pt idx="668">
                  <c:v>-49.261862486478833</c:v>
                </c:pt>
                <c:pt idx="669">
                  <c:v>-49.261862486478833</c:v>
                </c:pt>
                <c:pt idx="670">
                  <c:v>-49.261862486478833</c:v>
                </c:pt>
                <c:pt idx="671">
                  <c:v>-48.440831445037524</c:v>
                </c:pt>
                <c:pt idx="672">
                  <c:v>-47.619800403596209</c:v>
                </c:pt>
                <c:pt idx="673">
                  <c:v>-47.619800403596209</c:v>
                </c:pt>
                <c:pt idx="674">
                  <c:v>-47.619800403596209</c:v>
                </c:pt>
                <c:pt idx="675">
                  <c:v>-46.7987693621549</c:v>
                </c:pt>
                <c:pt idx="676">
                  <c:v>-46.7987693621549</c:v>
                </c:pt>
                <c:pt idx="677">
                  <c:v>-45.977738320713591</c:v>
                </c:pt>
                <c:pt idx="678">
                  <c:v>-45.156707279272275</c:v>
                </c:pt>
                <c:pt idx="679">
                  <c:v>-44.33567623783096</c:v>
                </c:pt>
                <c:pt idx="680">
                  <c:v>-43.514645196389644</c:v>
                </c:pt>
                <c:pt idx="681">
                  <c:v>-43.514645196389644</c:v>
                </c:pt>
                <c:pt idx="682">
                  <c:v>-43.514645196389644</c:v>
                </c:pt>
                <c:pt idx="683">
                  <c:v>-42.693614154948328</c:v>
                </c:pt>
                <c:pt idx="684">
                  <c:v>-42.693614154948328</c:v>
                </c:pt>
                <c:pt idx="685">
                  <c:v>-41.872583113507012</c:v>
                </c:pt>
                <c:pt idx="686">
                  <c:v>-41.051552072065704</c:v>
                </c:pt>
                <c:pt idx="687">
                  <c:v>-40.230521030624388</c:v>
                </c:pt>
                <c:pt idx="688">
                  <c:v>-40.230521030624388</c:v>
                </c:pt>
                <c:pt idx="689">
                  <c:v>-39.409489989183072</c:v>
                </c:pt>
                <c:pt idx="690">
                  <c:v>-38.588458947741756</c:v>
                </c:pt>
                <c:pt idx="691">
                  <c:v>-38.588458947741756</c:v>
                </c:pt>
                <c:pt idx="692">
                  <c:v>-37.767427906300448</c:v>
                </c:pt>
                <c:pt idx="693">
                  <c:v>-36.946396864859132</c:v>
                </c:pt>
                <c:pt idx="694">
                  <c:v>-36.125365823417816</c:v>
                </c:pt>
                <c:pt idx="695">
                  <c:v>-36.125365823417816</c:v>
                </c:pt>
                <c:pt idx="696">
                  <c:v>-35.3043347819765</c:v>
                </c:pt>
                <c:pt idx="697">
                  <c:v>-33.662272699093876</c:v>
                </c:pt>
                <c:pt idx="698">
                  <c:v>-34.483303740535192</c:v>
                </c:pt>
                <c:pt idx="699">
                  <c:v>-33.662272699093876</c:v>
                </c:pt>
                <c:pt idx="700">
                  <c:v>-32.841241657652567</c:v>
                </c:pt>
                <c:pt idx="701">
                  <c:v>-32.020210616211244</c:v>
                </c:pt>
                <c:pt idx="702">
                  <c:v>-31.199179574769936</c:v>
                </c:pt>
                <c:pt idx="703">
                  <c:v>-31.199179574769936</c:v>
                </c:pt>
                <c:pt idx="704">
                  <c:v>-30.378148533328616</c:v>
                </c:pt>
                <c:pt idx="705">
                  <c:v>-29.557117491887308</c:v>
                </c:pt>
                <c:pt idx="706">
                  <c:v>-29.557117491887308</c:v>
                </c:pt>
                <c:pt idx="707">
                  <c:v>-28.736086450445985</c:v>
                </c:pt>
                <c:pt idx="708">
                  <c:v>-27.915055409004676</c:v>
                </c:pt>
                <c:pt idx="709">
                  <c:v>-27.094024367563364</c:v>
                </c:pt>
                <c:pt idx="710">
                  <c:v>-26.272993326122048</c:v>
                </c:pt>
                <c:pt idx="711">
                  <c:v>-25.451962284680732</c:v>
                </c:pt>
                <c:pt idx="712">
                  <c:v>-25.451962284680732</c:v>
                </c:pt>
                <c:pt idx="713">
                  <c:v>-24.630931243239417</c:v>
                </c:pt>
                <c:pt idx="714">
                  <c:v>-23.809900201798104</c:v>
                </c:pt>
                <c:pt idx="715">
                  <c:v>-23.809900201798104</c:v>
                </c:pt>
                <c:pt idx="716">
                  <c:v>-22.16783811891548</c:v>
                </c:pt>
                <c:pt idx="717">
                  <c:v>-21.346807077474164</c:v>
                </c:pt>
                <c:pt idx="718">
                  <c:v>-21.346807077474164</c:v>
                </c:pt>
                <c:pt idx="719">
                  <c:v>-20.525776036032852</c:v>
                </c:pt>
                <c:pt idx="720">
                  <c:v>-19.704744994591536</c:v>
                </c:pt>
                <c:pt idx="721">
                  <c:v>-18.883713953150224</c:v>
                </c:pt>
                <c:pt idx="722">
                  <c:v>-18.883713953150224</c:v>
                </c:pt>
                <c:pt idx="723">
                  <c:v>-18.062682911708908</c:v>
                </c:pt>
                <c:pt idx="724">
                  <c:v>-17.241651870267596</c:v>
                </c:pt>
                <c:pt idx="725">
                  <c:v>-15.599589787384968</c:v>
                </c:pt>
                <c:pt idx="726">
                  <c:v>-15.599589787384968</c:v>
                </c:pt>
                <c:pt idx="727">
                  <c:v>-14.778558745943654</c:v>
                </c:pt>
                <c:pt idx="728">
                  <c:v>-14.778558745943654</c:v>
                </c:pt>
                <c:pt idx="729">
                  <c:v>-13.136496663061024</c:v>
                </c:pt>
                <c:pt idx="730">
                  <c:v>-13.136496663061024</c:v>
                </c:pt>
                <c:pt idx="731">
                  <c:v>-12.315465621619708</c:v>
                </c:pt>
                <c:pt idx="732">
                  <c:v>-11.494434580178398</c:v>
                </c:pt>
                <c:pt idx="733">
                  <c:v>-10.673403538737082</c:v>
                </c:pt>
                <c:pt idx="734">
                  <c:v>-9.852372497295768</c:v>
                </c:pt>
                <c:pt idx="735">
                  <c:v>-9.031341455854454</c:v>
                </c:pt>
                <c:pt idx="736">
                  <c:v>-9.031341455854454</c:v>
                </c:pt>
                <c:pt idx="737">
                  <c:v>-8.2103104144131418</c:v>
                </c:pt>
                <c:pt idx="738">
                  <c:v>-7.3892793729718269</c:v>
                </c:pt>
                <c:pt idx="739">
                  <c:v>-6.568248331530512</c:v>
                </c:pt>
                <c:pt idx="740">
                  <c:v>-5.7472172900891989</c:v>
                </c:pt>
                <c:pt idx="741">
                  <c:v>-5.7472172900891989</c:v>
                </c:pt>
                <c:pt idx="742">
                  <c:v>-4.926186248647884</c:v>
                </c:pt>
                <c:pt idx="743">
                  <c:v>-4.1051552072065709</c:v>
                </c:pt>
                <c:pt idx="744">
                  <c:v>-4.1051552072065709</c:v>
                </c:pt>
                <c:pt idx="745">
                  <c:v>-2.463093124323942</c:v>
                </c:pt>
                <c:pt idx="746">
                  <c:v>-2.463093124323942</c:v>
                </c:pt>
                <c:pt idx="747">
                  <c:v>-1.642062082882628</c:v>
                </c:pt>
                <c:pt idx="748">
                  <c:v>-1.642062082882628</c:v>
                </c:pt>
                <c:pt idx="749">
                  <c:v>-0.821031041441314</c:v>
                </c:pt>
                <c:pt idx="750">
                  <c:v>0</c:v>
                </c:pt>
                <c:pt idx="751">
                  <c:v>0.821031041441314</c:v>
                </c:pt>
                <c:pt idx="752">
                  <c:v>0.821031041441314</c:v>
                </c:pt>
                <c:pt idx="753">
                  <c:v>1.642062082882628</c:v>
                </c:pt>
                <c:pt idx="754">
                  <c:v>2.463093124323942</c:v>
                </c:pt>
                <c:pt idx="755">
                  <c:v>2.463093124323942</c:v>
                </c:pt>
                <c:pt idx="756">
                  <c:v>3.284124165765256</c:v>
                </c:pt>
                <c:pt idx="757">
                  <c:v>3.284124165765256</c:v>
                </c:pt>
                <c:pt idx="758">
                  <c:v>3.284124165765256</c:v>
                </c:pt>
                <c:pt idx="759">
                  <c:v>3.284124165765256</c:v>
                </c:pt>
                <c:pt idx="760">
                  <c:v>3.284124165765256</c:v>
                </c:pt>
                <c:pt idx="761">
                  <c:v>4.1051552072065709</c:v>
                </c:pt>
                <c:pt idx="762">
                  <c:v>3.284124165765256</c:v>
                </c:pt>
                <c:pt idx="763">
                  <c:v>3.284124165765256</c:v>
                </c:pt>
                <c:pt idx="764">
                  <c:v>3.284124165765256</c:v>
                </c:pt>
                <c:pt idx="765">
                  <c:v>4.1051552072065709</c:v>
                </c:pt>
                <c:pt idx="766">
                  <c:v>3.284124165765256</c:v>
                </c:pt>
                <c:pt idx="767">
                  <c:v>3.284124165765256</c:v>
                </c:pt>
                <c:pt idx="768">
                  <c:v>3.284124165765256</c:v>
                </c:pt>
                <c:pt idx="769">
                  <c:v>3.284124165765256</c:v>
                </c:pt>
                <c:pt idx="770">
                  <c:v>3.284124165765256</c:v>
                </c:pt>
                <c:pt idx="771">
                  <c:v>4.1051552072065709</c:v>
                </c:pt>
                <c:pt idx="772">
                  <c:v>3.284124165765256</c:v>
                </c:pt>
                <c:pt idx="773">
                  <c:v>3.284124165765256</c:v>
                </c:pt>
                <c:pt idx="774">
                  <c:v>4.1051552072065709</c:v>
                </c:pt>
                <c:pt idx="775">
                  <c:v>4.1051552072065709</c:v>
                </c:pt>
                <c:pt idx="776">
                  <c:v>4.1051552072065709</c:v>
                </c:pt>
                <c:pt idx="777">
                  <c:v>4.1051552072065709</c:v>
                </c:pt>
                <c:pt idx="778">
                  <c:v>4.1051552072065709</c:v>
                </c:pt>
                <c:pt idx="779">
                  <c:v>4.1051552072065709</c:v>
                </c:pt>
                <c:pt idx="780">
                  <c:v>3.284124165765256</c:v>
                </c:pt>
                <c:pt idx="781">
                  <c:v>4.1051552072065709</c:v>
                </c:pt>
                <c:pt idx="782">
                  <c:v>4.1051552072065709</c:v>
                </c:pt>
                <c:pt idx="783">
                  <c:v>4.926186248647884</c:v>
                </c:pt>
                <c:pt idx="784">
                  <c:v>4.926186248647884</c:v>
                </c:pt>
                <c:pt idx="785">
                  <c:v>4.926186248647884</c:v>
                </c:pt>
                <c:pt idx="786">
                  <c:v>4.926186248647884</c:v>
                </c:pt>
                <c:pt idx="787">
                  <c:v>5.7472172900891989</c:v>
                </c:pt>
                <c:pt idx="788">
                  <c:v>5.7472172900891989</c:v>
                </c:pt>
                <c:pt idx="789">
                  <c:v>5.7472172900891989</c:v>
                </c:pt>
                <c:pt idx="790">
                  <c:v>5.7472172900891989</c:v>
                </c:pt>
                <c:pt idx="791">
                  <c:v>6.568248331530512</c:v>
                </c:pt>
                <c:pt idx="792">
                  <c:v>6.568248331530512</c:v>
                </c:pt>
                <c:pt idx="793">
                  <c:v>7.3892793729718269</c:v>
                </c:pt>
                <c:pt idx="794">
                  <c:v>7.3892793729718269</c:v>
                </c:pt>
                <c:pt idx="795">
                  <c:v>8.2103104144131418</c:v>
                </c:pt>
                <c:pt idx="796">
                  <c:v>8.2103104144131418</c:v>
                </c:pt>
                <c:pt idx="797">
                  <c:v>10.673403538737082</c:v>
                </c:pt>
                <c:pt idx="798">
                  <c:v>13.136496663061024</c:v>
                </c:pt>
                <c:pt idx="799">
                  <c:v>22.988869160356796</c:v>
                </c:pt>
                <c:pt idx="800">
                  <c:v>41.872583113507012</c:v>
                </c:pt>
                <c:pt idx="801">
                  <c:v>50.903924569361465</c:v>
                </c:pt>
                <c:pt idx="802">
                  <c:v>52.545986652244096</c:v>
                </c:pt>
                <c:pt idx="803">
                  <c:v>52.545986652244096</c:v>
                </c:pt>
                <c:pt idx="804">
                  <c:v>53.367017693685419</c:v>
                </c:pt>
                <c:pt idx="805">
                  <c:v>52.545986652244096</c:v>
                </c:pt>
                <c:pt idx="806">
                  <c:v>53.367017693685419</c:v>
                </c:pt>
                <c:pt idx="807">
                  <c:v>54.188048735126728</c:v>
                </c:pt>
                <c:pt idx="808">
                  <c:v>54.188048735126728</c:v>
                </c:pt>
                <c:pt idx="809">
                  <c:v>55.009079776568043</c:v>
                </c:pt>
                <c:pt idx="810">
                  <c:v>55.009079776568043</c:v>
                </c:pt>
                <c:pt idx="811">
                  <c:v>55.009079776568043</c:v>
                </c:pt>
                <c:pt idx="812">
                  <c:v>55.830110818009352</c:v>
                </c:pt>
                <c:pt idx="813">
                  <c:v>55.830110818009352</c:v>
                </c:pt>
                <c:pt idx="814">
                  <c:v>55.830110818009352</c:v>
                </c:pt>
                <c:pt idx="815">
                  <c:v>55.830110818009352</c:v>
                </c:pt>
                <c:pt idx="816">
                  <c:v>55.830110818009352</c:v>
                </c:pt>
                <c:pt idx="817">
                  <c:v>56.651141859450661</c:v>
                </c:pt>
                <c:pt idx="818">
                  <c:v>56.651141859450661</c:v>
                </c:pt>
                <c:pt idx="819">
                  <c:v>56.651141859450661</c:v>
                </c:pt>
                <c:pt idx="820">
                  <c:v>57.47217290089197</c:v>
                </c:pt>
                <c:pt idx="821">
                  <c:v>57.47217290089197</c:v>
                </c:pt>
                <c:pt idx="822">
                  <c:v>57.47217290089197</c:v>
                </c:pt>
                <c:pt idx="823">
                  <c:v>57.47217290089197</c:v>
                </c:pt>
                <c:pt idx="824">
                  <c:v>57.47217290089197</c:v>
                </c:pt>
                <c:pt idx="825">
                  <c:v>58.293203942333292</c:v>
                </c:pt>
                <c:pt idx="826">
                  <c:v>58.293203942333292</c:v>
                </c:pt>
                <c:pt idx="827">
                  <c:v>58.293203942333292</c:v>
                </c:pt>
                <c:pt idx="828">
                  <c:v>58.293203942333292</c:v>
                </c:pt>
                <c:pt idx="829">
                  <c:v>59.114234983774615</c:v>
                </c:pt>
                <c:pt idx="830">
                  <c:v>58.293203942333292</c:v>
                </c:pt>
                <c:pt idx="831">
                  <c:v>59.114234983774615</c:v>
                </c:pt>
                <c:pt idx="832">
                  <c:v>59.114234983774615</c:v>
                </c:pt>
                <c:pt idx="833">
                  <c:v>59.935266025215924</c:v>
                </c:pt>
                <c:pt idx="834">
                  <c:v>59.114234983774615</c:v>
                </c:pt>
                <c:pt idx="835">
                  <c:v>59.935266025215924</c:v>
                </c:pt>
                <c:pt idx="836">
                  <c:v>59.935266025215924</c:v>
                </c:pt>
                <c:pt idx="837">
                  <c:v>60.756297066657233</c:v>
                </c:pt>
                <c:pt idx="838">
                  <c:v>60.756297066657233</c:v>
                </c:pt>
                <c:pt idx="839">
                  <c:v>59.935266025215924</c:v>
                </c:pt>
                <c:pt idx="840">
                  <c:v>60.756297066657233</c:v>
                </c:pt>
                <c:pt idx="841">
                  <c:v>60.756297066657233</c:v>
                </c:pt>
                <c:pt idx="842">
                  <c:v>60.756297066657233</c:v>
                </c:pt>
                <c:pt idx="843">
                  <c:v>60.756297066657233</c:v>
                </c:pt>
                <c:pt idx="844">
                  <c:v>60.756297066657233</c:v>
                </c:pt>
                <c:pt idx="845">
                  <c:v>60.756297066657233</c:v>
                </c:pt>
                <c:pt idx="846">
                  <c:v>60.756297066657233</c:v>
                </c:pt>
                <c:pt idx="847">
                  <c:v>60.756297066657233</c:v>
                </c:pt>
                <c:pt idx="848">
                  <c:v>60.756297066657233</c:v>
                </c:pt>
                <c:pt idx="849">
                  <c:v>60.756297066657233</c:v>
                </c:pt>
                <c:pt idx="850">
                  <c:v>60.756297066657233</c:v>
                </c:pt>
                <c:pt idx="851">
                  <c:v>61.577328108098548</c:v>
                </c:pt>
                <c:pt idx="852">
                  <c:v>60.756297066657233</c:v>
                </c:pt>
                <c:pt idx="853">
                  <c:v>60.756297066657233</c:v>
                </c:pt>
                <c:pt idx="854">
                  <c:v>60.756297066657233</c:v>
                </c:pt>
                <c:pt idx="855">
                  <c:v>60.756297066657233</c:v>
                </c:pt>
                <c:pt idx="856">
                  <c:v>60.756297066657233</c:v>
                </c:pt>
                <c:pt idx="857">
                  <c:v>60.756297066657233</c:v>
                </c:pt>
                <c:pt idx="858">
                  <c:v>60.756297066657233</c:v>
                </c:pt>
                <c:pt idx="859">
                  <c:v>60.756297066657233</c:v>
                </c:pt>
                <c:pt idx="860">
                  <c:v>60.756297066657233</c:v>
                </c:pt>
                <c:pt idx="861">
                  <c:v>60.756297066657233</c:v>
                </c:pt>
                <c:pt idx="862">
                  <c:v>60.756297066657233</c:v>
                </c:pt>
                <c:pt idx="863">
                  <c:v>59.935266025215924</c:v>
                </c:pt>
                <c:pt idx="864">
                  <c:v>59.935266025215924</c:v>
                </c:pt>
                <c:pt idx="865">
                  <c:v>60.756297066657233</c:v>
                </c:pt>
                <c:pt idx="866">
                  <c:v>59.935266025215924</c:v>
                </c:pt>
                <c:pt idx="867">
                  <c:v>59.935266025215924</c:v>
                </c:pt>
                <c:pt idx="868">
                  <c:v>59.935266025215924</c:v>
                </c:pt>
                <c:pt idx="869">
                  <c:v>59.935266025215924</c:v>
                </c:pt>
                <c:pt idx="870">
                  <c:v>59.114234983774615</c:v>
                </c:pt>
                <c:pt idx="871">
                  <c:v>59.114234983774615</c:v>
                </c:pt>
                <c:pt idx="872">
                  <c:v>59.114234983774615</c:v>
                </c:pt>
                <c:pt idx="873">
                  <c:v>59.114234983774615</c:v>
                </c:pt>
                <c:pt idx="874">
                  <c:v>59.114234983774615</c:v>
                </c:pt>
                <c:pt idx="875">
                  <c:v>59.114234983774615</c:v>
                </c:pt>
                <c:pt idx="876">
                  <c:v>58.293203942333292</c:v>
                </c:pt>
                <c:pt idx="877">
                  <c:v>57.47217290089197</c:v>
                </c:pt>
                <c:pt idx="878">
                  <c:v>58.293203942333292</c:v>
                </c:pt>
                <c:pt idx="879">
                  <c:v>58.293203942333292</c:v>
                </c:pt>
                <c:pt idx="880">
                  <c:v>57.47217290089197</c:v>
                </c:pt>
                <c:pt idx="881">
                  <c:v>57.47217290089197</c:v>
                </c:pt>
                <c:pt idx="882">
                  <c:v>56.651141859450661</c:v>
                </c:pt>
                <c:pt idx="883">
                  <c:v>56.651141859450661</c:v>
                </c:pt>
                <c:pt idx="884">
                  <c:v>56.651141859450661</c:v>
                </c:pt>
                <c:pt idx="885">
                  <c:v>56.651141859450661</c:v>
                </c:pt>
                <c:pt idx="886">
                  <c:v>55.830110818009352</c:v>
                </c:pt>
                <c:pt idx="887">
                  <c:v>55.830110818009352</c:v>
                </c:pt>
                <c:pt idx="888">
                  <c:v>55.830110818009352</c:v>
                </c:pt>
                <c:pt idx="889">
                  <c:v>55.830110818009352</c:v>
                </c:pt>
                <c:pt idx="890">
                  <c:v>55.009079776568043</c:v>
                </c:pt>
                <c:pt idx="891">
                  <c:v>55.009079776568043</c:v>
                </c:pt>
                <c:pt idx="892">
                  <c:v>54.188048735126728</c:v>
                </c:pt>
                <c:pt idx="893">
                  <c:v>54.188048735126728</c:v>
                </c:pt>
                <c:pt idx="894">
                  <c:v>54.188048735126728</c:v>
                </c:pt>
                <c:pt idx="895">
                  <c:v>53.367017693685419</c:v>
                </c:pt>
                <c:pt idx="896">
                  <c:v>52.545986652244096</c:v>
                </c:pt>
                <c:pt idx="897">
                  <c:v>52.545986652244096</c:v>
                </c:pt>
                <c:pt idx="898">
                  <c:v>52.545986652244096</c:v>
                </c:pt>
                <c:pt idx="899">
                  <c:v>51.724955610802787</c:v>
                </c:pt>
                <c:pt idx="900">
                  <c:v>51.724955610802787</c:v>
                </c:pt>
                <c:pt idx="901">
                  <c:v>51.724955610802787</c:v>
                </c:pt>
                <c:pt idx="902">
                  <c:v>50.903924569361465</c:v>
                </c:pt>
                <c:pt idx="903">
                  <c:v>50.082893527920156</c:v>
                </c:pt>
                <c:pt idx="904">
                  <c:v>49.261862486478833</c:v>
                </c:pt>
                <c:pt idx="905">
                  <c:v>49.261862486478833</c:v>
                </c:pt>
                <c:pt idx="906">
                  <c:v>49.261862486478833</c:v>
                </c:pt>
                <c:pt idx="907">
                  <c:v>48.440831445037524</c:v>
                </c:pt>
                <c:pt idx="908">
                  <c:v>48.440831445037524</c:v>
                </c:pt>
                <c:pt idx="909">
                  <c:v>47.619800403596209</c:v>
                </c:pt>
                <c:pt idx="910">
                  <c:v>46.7987693621549</c:v>
                </c:pt>
                <c:pt idx="911">
                  <c:v>46.7987693621549</c:v>
                </c:pt>
                <c:pt idx="912">
                  <c:v>45.977738320713591</c:v>
                </c:pt>
                <c:pt idx="913">
                  <c:v>45.977738320713591</c:v>
                </c:pt>
                <c:pt idx="914">
                  <c:v>45.156707279272275</c:v>
                </c:pt>
                <c:pt idx="915">
                  <c:v>44.33567623783096</c:v>
                </c:pt>
                <c:pt idx="916">
                  <c:v>44.33567623783096</c:v>
                </c:pt>
                <c:pt idx="917">
                  <c:v>43.514645196389644</c:v>
                </c:pt>
                <c:pt idx="918">
                  <c:v>43.514645196389644</c:v>
                </c:pt>
                <c:pt idx="919">
                  <c:v>42.693614154948328</c:v>
                </c:pt>
                <c:pt idx="920">
                  <c:v>41.872583113507012</c:v>
                </c:pt>
                <c:pt idx="921">
                  <c:v>41.872583113507012</c:v>
                </c:pt>
                <c:pt idx="922">
                  <c:v>41.051552072065704</c:v>
                </c:pt>
                <c:pt idx="923">
                  <c:v>40.230521030624388</c:v>
                </c:pt>
                <c:pt idx="924">
                  <c:v>39.409489989183072</c:v>
                </c:pt>
                <c:pt idx="925">
                  <c:v>39.409489989183072</c:v>
                </c:pt>
                <c:pt idx="926">
                  <c:v>38.588458947741756</c:v>
                </c:pt>
                <c:pt idx="927">
                  <c:v>37.767427906300448</c:v>
                </c:pt>
                <c:pt idx="928">
                  <c:v>37.767427906300448</c:v>
                </c:pt>
                <c:pt idx="929">
                  <c:v>36.946396864859132</c:v>
                </c:pt>
                <c:pt idx="930">
                  <c:v>36.125365823417816</c:v>
                </c:pt>
                <c:pt idx="931">
                  <c:v>36.125365823417816</c:v>
                </c:pt>
                <c:pt idx="932">
                  <c:v>35.3043347819765</c:v>
                </c:pt>
                <c:pt idx="933">
                  <c:v>34.483303740535192</c:v>
                </c:pt>
                <c:pt idx="934">
                  <c:v>34.483303740535192</c:v>
                </c:pt>
                <c:pt idx="935">
                  <c:v>32.841241657652567</c:v>
                </c:pt>
                <c:pt idx="936">
                  <c:v>32.841241657652567</c:v>
                </c:pt>
                <c:pt idx="937">
                  <c:v>32.020210616211244</c:v>
                </c:pt>
                <c:pt idx="938">
                  <c:v>32.020210616211244</c:v>
                </c:pt>
                <c:pt idx="939">
                  <c:v>30.378148533328616</c:v>
                </c:pt>
                <c:pt idx="940">
                  <c:v>30.378148533328616</c:v>
                </c:pt>
                <c:pt idx="941">
                  <c:v>29.557117491887308</c:v>
                </c:pt>
                <c:pt idx="942">
                  <c:v>29.557117491887308</c:v>
                </c:pt>
                <c:pt idx="943">
                  <c:v>27.915055409004676</c:v>
                </c:pt>
                <c:pt idx="944">
                  <c:v>27.915055409004676</c:v>
                </c:pt>
                <c:pt idx="945">
                  <c:v>27.094024367563364</c:v>
                </c:pt>
                <c:pt idx="946">
                  <c:v>26.272993326122048</c:v>
                </c:pt>
                <c:pt idx="947">
                  <c:v>25.451962284680732</c:v>
                </c:pt>
                <c:pt idx="948">
                  <c:v>24.630931243239417</c:v>
                </c:pt>
                <c:pt idx="949">
                  <c:v>24.630931243239417</c:v>
                </c:pt>
                <c:pt idx="950">
                  <c:v>23.809900201798104</c:v>
                </c:pt>
                <c:pt idx="951">
                  <c:v>22.988869160356796</c:v>
                </c:pt>
                <c:pt idx="952">
                  <c:v>22.16783811891548</c:v>
                </c:pt>
                <c:pt idx="953">
                  <c:v>21.346807077474164</c:v>
                </c:pt>
                <c:pt idx="954">
                  <c:v>21.346807077474164</c:v>
                </c:pt>
                <c:pt idx="955">
                  <c:v>20.525776036032852</c:v>
                </c:pt>
                <c:pt idx="956">
                  <c:v>19.704744994591536</c:v>
                </c:pt>
                <c:pt idx="957">
                  <c:v>18.883713953150224</c:v>
                </c:pt>
                <c:pt idx="958">
                  <c:v>18.062682911708908</c:v>
                </c:pt>
                <c:pt idx="959">
                  <c:v>17.241651870267596</c:v>
                </c:pt>
                <c:pt idx="960">
                  <c:v>17.241651870267596</c:v>
                </c:pt>
                <c:pt idx="961">
                  <c:v>16.420620828826284</c:v>
                </c:pt>
                <c:pt idx="962">
                  <c:v>15.599589787384968</c:v>
                </c:pt>
                <c:pt idx="963">
                  <c:v>14.778558745943654</c:v>
                </c:pt>
                <c:pt idx="964">
                  <c:v>13.136496663061024</c:v>
                </c:pt>
                <c:pt idx="965">
                  <c:v>13.136496663061024</c:v>
                </c:pt>
                <c:pt idx="966">
                  <c:v>12.315465621619708</c:v>
                </c:pt>
                <c:pt idx="967">
                  <c:v>12.315465621619708</c:v>
                </c:pt>
                <c:pt idx="968">
                  <c:v>11.494434580178398</c:v>
                </c:pt>
                <c:pt idx="969">
                  <c:v>9.852372497295768</c:v>
                </c:pt>
                <c:pt idx="970">
                  <c:v>9.852372497295768</c:v>
                </c:pt>
                <c:pt idx="971">
                  <c:v>9.852372497295768</c:v>
                </c:pt>
                <c:pt idx="972">
                  <c:v>9.031341455854454</c:v>
                </c:pt>
                <c:pt idx="973">
                  <c:v>8.2103104144131418</c:v>
                </c:pt>
                <c:pt idx="974">
                  <c:v>8.2103104144131418</c:v>
                </c:pt>
                <c:pt idx="975">
                  <c:v>6.568248331530512</c:v>
                </c:pt>
                <c:pt idx="976">
                  <c:v>6.568248331530512</c:v>
                </c:pt>
                <c:pt idx="977">
                  <c:v>5.7472172900891989</c:v>
                </c:pt>
                <c:pt idx="978">
                  <c:v>4.926186248647884</c:v>
                </c:pt>
                <c:pt idx="979">
                  <c:v>4.926186248647884</c:v>
                </c:pt>
                <c:pt idx="980">
                  <c:v>4.1051552072065709</c:v>
                </c:pt>
                <c:pt idx="981">
                  <c:v>3.284124165765256</c:v>
                </c:pt>
                <c:pt idx="982">
                  <c:v>2.463093124323942</c:v>
                </c:pt>
                <c:pt idx="983">
                  <c:v>2.463093124323942</c:v>
                </c:pt>
                <c:pt idx="984">
                  <c:v>1.642062082882628</c:v>
                </c:pt>
                <c:pt idx="985">
                  <c:v>0.821031041441314</c:v>
                </c:pt>
                <c:pt idx="986">
                  <c:v>0.821031041441314</c:v>
                </c:pt>
                <c:pt idx="987">
                  <c:v>0</c:v>
                </c:pt>
                <c:pt idx="988">
                  <c:v>-0.821031041441314</c:v>
                </c:pt>
                <c:pt idx="989">
                  <c:v>-1.642062082882628</c:v>
                </c:pt>
                <c:pt idx="990">
                  <c:v>-1.642062082882628</c:v>
                </c:pt>
                <c:pt idx="991">
                  <c:v>-2.463093124323942</c:v>
                </c:pt>
                <c:pt idx="992">
                  <c:v>-2.463093124323942</c:v>
                </c:pt>
                <c:pt idx="993">
                  <c:v>-2.463093124323942</c:v>
                </c:pt>
                <c:pt idx="994">
                  <c:v>-3.284124165765256</c:v>
                </c:pt>
                <c:pt idx="995">
                  <c:v>-4.1051552072065709</c:v>
                </c:pt>
                <c:pt idx="996">
                  <c:v>-3.284124165765256</c:v>
                </c:pt>
                <c:pt idx="997">
                  <c:v>-3.284124165765256</c:v>
                </c:pt>
                <c:pt idx="998">
                  <c:v>-4.1051552072065709</c:v>
                </c:pt>
                <c:pt idx="999">
                  <c:v>-3.284124165765256</c:v>
                </c:pt>
                <c:pt idx="1000">
                  <c:v>-3.284124165765256</c:v>
                </c:pt>
                <c:pt idx="1001">
                  <c:v>-3.284124165765256</c:v>
                </c:pt>
                <c:pt idx="1002">
                  <c:v>-2.463093124323942</c:v>
                </c:pt>
                <c:pt idx="1003">
                  <c:v>-3.284124165765256</c:v>
                </c:pt>
                <c:pt idx="1004">
                  <c:v>-3.284124165765256</c:v>
                </c:pt>
                <c:pt idx="1005">
                  <c:v>-3.284124165765256</c:v>
                </c:pt>
                <c:pt idx="1006">
                  <c:v>-3.284124165765256</c:v>
                </c:pt>
                <c:pt idx="1007">
                  <c:v>-3.284124165765256</c:v>
                </c:pt>
                <c:pt idx="1008">
                  <c:v>-3.284124165765256</c:v>
                </c:pt>
                <c:pt idx="1009">
                  <c:v>-3.284124165765256</c:v>
                </c:pt>
                <c:pt idx="1010">
                  <c:v>-3.284124165765256</c:v>
                </c:pt>
                <c:pt idx="1011">
                  <c:v>-3.284124165765256</c:v>
                </c:pt>
                <c:pt idx="1012">
                  <c:v>-3.284124165765256</c:v>
                </c:pt>
                <c:pt idx="1013">
                  <c:v>-4.1051552072065709</c:v>
                </c:pt>
                <c:pt idx="1014">
                  <c:v>-3.284124165765256</c:v>
                </c:pt>
                <c:pt idx="1015">
                  <c:v>-4.1051552072065709</c:v>
                </c:pt>
                <c:pt idx="1016">
                  <c:v>-4.1051552072065709</c:v>
                </c:pt>
                <c:pt idx="1017">
                  <c:v>-4.1051552072065709</c:v>
                </c:pt>
                <c:pt idx="1018">
                  <c:v>-4.926186248647884</c:v>
                </c:pt>
                <c:pt idx="1019">
                  <c:v>-4.926186248647884</c:v>
                </c:pt>
                <c:pt idx="1020">
                  <c:v>-4.926186248647884</c:v>
                </c:pt>
                <c:pt idx="1021">
                  <c:v>-4.926186248647884</c:v>
                </c:pt>
                <c:pt idx="1022">
                  <c:v>-4.926186248647884</c:v>
                </c:pt>
                <c:pt idx="1023">
                  <c:v>-4.926186248647884</c:v>
                </c:pt>
                <c:pt idx="1024">
                  <c:v>-5.7472172900891989</c:v>
                </c:pt>
                <c:pt idx="1025">
                  <c:v>-5.7472172900891989</c:v>
                </c:pt>
                <c:pt idx="1026">
                  <c:v>-5.7472172900891989</c:v>
                </c:pt>
                <c:pt idx="1027">
                  <c:v>-5.7472172900891989</c:v>
                </c:pt>
                <c:pt idx="1028">
                  <c:v>-6.568248331530512</c:v>
                </c:pt>
                <c:pt idx="1029">
                  <c:v>-6.568248331530512</c:v>
                </c:pt>
                <c:pt idx="1030">
                  <c:v>-7.3892793729718269</c:v>
                </c:pt>
                <c:pt idx="1031">
                  <c:v>-7.3892793729718269</c:v>
                </c:pt>
                <c:pt idx="1032">
                  <c:v>-9.031341455854454</c:v>
                </c:pt>
                <c:pt idx="1033">
                  <c:v>-11.494434580178398</c:v>
                </c:pt>
                <c:pt idx="1034">
                  <c:v>-17.241651870267596</c:v>
                </c:pt>
                <c:pt idx="1035">
                  <c:v>-32.020210616211244</c:v>
                </c:pt>
                <c:pt idx="1036">
                  <c:v>-47.619800403596209</c:v>
                </c:pt>
                <c:pt idx="1037">
                  <c:v>-51.724955610802787</c:v>
                </c:pt>
                <c:pt idx="1038">
                  <c:v>-52.545986652244096</c:v>
                </c:pt>
                <c:pt idx="1039">
                  <c:v>-52.545986652244096</c:v>
                </c:pt>
                <c:pt idx="1040">
                  <c:v>-53.367017693685419</c:v>
                </c:pt>
                <c:pt idx="1041">
                  <c:v>-52.545986652244096</c:v>
                </c:pt>
                <c:pt idx="1042">
                  <c:v>-53.367017693685419</c:v>
                </c:pt>
                <c:pt idx="1043">
                  <c:v>-54.188048735126728</c:v>
                </c:pt>
                <c:pt idx="1044">
                  <c:v>-54.188048735126728</c:v>
                </c:pt>
                <c:pt idx="1045">
                  <c:v>-54.188048735126728</c:v>
                </c:pt>
                <c:pt idx="1046">
                  <c:v>-55.009079776568043</c:v>
                </c:pt>
                <c:pt idx="1047">
                  <c:v>-55.009079776568043</c:v>
                </c:pt>
                <c:pt idx="1048">
                  <c:v>-55.009079776568043</c:v>
                </c:pt>
                <c:pt idx="1049">
                  <c:v>-55.830110818009352</c:v>
                </c:pt>
                <c:pt idx="1050">
                  <c:v>-55.830110818009352</c:v>
                </c:pt>
                <c:pt idx="1051">
                  <c:v>-56.651141859450661</c:v>
                </c:pt>
                <c:pt idx="1052">
                  <c:v>-55.830110818009352</c:v>
                </c:pt>
                <c:pt idx="1053">
                  <c:v>-55.830110818009352</c:v>
                </c:pt>
                <c:pt idx="1054">
                  <c:v>-56.651141859450661</c:v>
                </c:pt>
                <c:pt idx="1055">
                  <c:v>-56.651141859450661</c:v>
                </c:pt>
                <c:pt idx="1056">
                  <c:v>-56.651141859450661</c:v>
                </c:pt>
                <c:pt idx="1057">
                  <c:v>-56.651141859450661</c:v>
                </c:pt>
                <c:pt idx="1058">
                  <c:v>-57.47217290089197</c:v>
                </c:pt>
                <c:pt idx="1059">
                  <c:v>-57.47217290089197</c:v>
                </c:pt>
                <c:pt idx="1060">
                  <c:v>-58.293203942333292</c:v>
                </c:pt>
                <c:pt idx="1061">
                  <c:v>-58.293203942333292</c:v>
                </c:pt>
                <c:pt idx="1062">
                  <c:v>-58.293203942333292</c:v>
                </c:pt>
                <c:pt idx="1063">
                  <c:v>-58.293203942333292</c:v>
                </c:pt>
                <c:pt idx="1064">
                  <c:v>-58.293203942333292</c:v>
                </c:pt>
                <c:pt idx="1065">
                  <c:v>-59.935266025215924</c:v>
                </c:pt>
                <c:pt idx="1066">
                  <c:v>-59.114234983774615</c:v>
                </c:pt>
                <c:pt idx="1067">
                  <c:v>-59.114234983774615</c:v>
                </c:pt>
                <c:pt idx="1068">
                  <c:v>-59.114234983774615</c:v>
                </c:pt>
                <c:pt idx="1069">
                  <c:v>-59.935266025215924</c:v>
                </c:pt>
                <c:pt idx="1070">
                  <c:v>-59.935266025215924</c:v>
                </c:pt>
                <c:pt idx="1071">
                  <c:v>-59.114234983774615</c:v>
                </c:pt>
                <c:pt idx="1072">
                  <c:v>-59.935266025215924</c:v>
                </c:pt>
                <c:pt idx="1073">
                  <c:v>-59.935266025215924</c:v>
                </c:pt>
                <c:pt idx="1074">
                  <c:v>-59.935266025215924</c:v>
                </c:pt>
                <c:pt idx="1075">
                  <c:v>-59.935266025215924</c:v>
                </c:pt>
                <c:pt idx="1076">
                  <c:v>-59.935266025215924</c:v>
                </c:pt>
                <c:pt idx="1077">
                  <c:v>-59.935266025215924</c:v>
                </c:pt>
                <c:pt idx="1078">
                  <c:v>-60.756297066657233</c:v>
                </c:pt>
                <c:pt idx="1079">
                  <c:v>-60.756297066657233</c:v>
                </c:pt>
                <c:pt idx="1080">
                  <c:v>-60.756297066657233</c:v>
                </c:pt>
                <c:pt idx="1081">
                  <c:v>-59.935266025215924</c:v>
                </c:pt>
                <c:pt idx="1082">
                  <c:v>-60.756297066657233</c:v>
                </c:pt>
                <c:pt idx="1083">
                  <c:v>-60.756297066657233</c:v>
                </c:pt>
                <c:pt idx="1084">
                  <c:v>-60.756297066657233</c:v>
                </c:pt>
                <c:pt idx="1085">
                  <c:v>-60.756297066657233</c:v>
                </c:pt>
                <c:pt idx="1086">
                  <c:v>-60.756297066657233</c:v>
                </c:pt>
                <c:pt idx="1087">
                  <c:v>-59.935266025215924</c:v>
                </c:pt>
                <c:pt idx="1088">
                  <c:v>-60.756297066657233</c:v>
                </c:pt>
                <c:pt idx="1089">
                  <c:v>-60.756297066657233</c:v>
                </c:pt>
                <c:pt idx="1090">
                  <c:v>-60.756297066657233</c:v>
                </c:pt>
                <c:pt idx="1091">
                  <c:v>-60.756297066657233</c:v>
                </c:pt>
                <c:pt idx="1092">
                  <c:v>-60.756297066657233</c:v>
                </c:pt>
                <c:pt idx="1093">
                  <c:v>-60.756297066657233</c:v>
                </c:pt>
                <c:pt idx="1094">
                  <c:v>-59.935266025215924</c:v>
                </c:pt>
                <c:pt idx="1095">
                  <c:v>-60.756297066657233</c:v>
                </c:pt>
                <c:pt idx="1096">
                  <c:v>-60.756297066657233</c:v>
                </c:pt>
                <c:pt idx="1097">
                  <c:v>-59.935266025215924</c:v>
                </c:pt>
                <c:pt idx="1098">
                  <c:v>-59.935266025215924</c:v>
                </c:pt>
                <c:pt idx="1099">
                  <c:v>-59.935266025215924</c:v>
                </c:pt>
                <c:pt idx="1100">
                  <c:v>-59.935266025215924</c:v>
                </c:pt>
                <c:pt idx="1101">
                  <c:v>-59.935266025215924</c:v>
                </c:pt>
                <c:pt idx="1102">
                  <c:v>-59.935266025215924</c:v>
                </c:pt>
                <c:pt idx="1103">
                  <c:v>-59.935266025215924</c:v>
                </c:pt>
                <c:pt idx="1104">
                  <c:v>-59.935266025215924</c:v>
                </c:pt>
                <c:pt idx="1105">
                  <c:v>-59.935266025215924</c:v>
                </c:pt>
                <c:pt idx="1106">
                  <c:v>-59.114234983774615</c:v>
                </c:pt>
                <c:pt idx="1107">
                  <c:v>-59.114234983774615</c:v>
                </c:pt>
                <c:pt idx="1108">
                  <c:v>-59.114234983774615</c:v>
                </c:pt>
                <c:pt idx="1109">
                  <c:v>-58.293203942333292</c:v>
                </c:pt>
                <c:pt idx="1110">
                  <c:v>-59.114234983774615</c:v>
                </c:pt>
                <c:pt idx="1111">
                  <c:v>-58.293203942333292</c:v>
                </c:pt>
                <c:pt idx="1112">
                  <c:v>-58.293203942333292</c:v>
                </c:pt>
                <c:pt idx="1113">
                  <c:v>-58.293203942333292</c:v>
                </c:pt>
                <c:pt idx="1114">
                  <c:v>-58.293203942333292</c:v>
                </c:pt>
                <c:pt idx="1115">
                  <c:v>-57.47217290089197</c:v>
                </c:pt>
                <c:pt idx="1116">
                  <c:v>-57.47217290089197</c:v>
                </c:pt>
                <c:pt idx="1117">
                  <c:v>-57.47217290089197</c:v>
                </c:pt>
                <c:pt idx="1118">
                  <c:v>-56.651141859450661</c:v>
                </c:pt>
                <c:pt idx="1119">
                  <c:v>-56.651141859450661</c:v>
                </c:pt>
                <c:pt idx="1120">
                  <c:v>-56.651141859450661</c:v>
                </c:pt>
                <c:pt idx="1121">
                  <c:v>-56.651141859450661</c:v>
                </c:pt>
                <c:pt idx="1122">
                  <c:v>-56.651141859450661</c:v>
                </c:pt>
                <c:pt idx="1123">
                  <c:v>-55.830110818009352</c:v>
                </c:pt>
                <c:pt idx="1124">
                  <c:v>-55.009079776568043</c:v>
                </c:pt>
                <c:pt idx="1125">
                  <c:v>-55.009079776568043</c:v>
                </c:pt>
                <c:pt idx="1126">
                  <c:v>-54.188048735126728</c:v>
                </c:pt>
                <c:pt idx="1127">
                  <c:v>-54.188048735126728</c:v>
                </c:pt>
                <c:pt idx="1128">
                  <c:v>-53.367017693685419</c:v>
                </c:pt>
                <c:pt idx="1129">
                  <c:v>-53.367017693685419</c:v>
                </c:pt>
                <c:pt idx="1130">
                  <c:v>-53.367017693685419</c:v>
                </c:pt>
                <c:pt idx="1131">
                  <c:v>-52.545986652244096</c:v>
                </c:pt>
                <c:pt idx="1132">
                  <c:v>-52.545986652244096</c:v>
                </c:pt>
                <c:pt idx="1133">
                  <c:v>-51.724955610802787</c:v>
                </c:pt>
                <c:pt idx="1134">
                  <c:v>-51.724955610802787</c:v>
                </c:pt>
                <c:pt idx="1135">
                  <c:v>-51.724955610802787</c:v>
                </c:pt>
                <c:pt idx="1136">
                  <c:v>-50.903924569361465</c:v>
                </c:pt>
                <c:pt idx="1137">
                  <c:v>-50.903924569361465</c:v>
                </c:pt>
                <c:pt idx="1138">
                  <c:v>-50.082893527920156</c:v>
                </c:pt>
                <c:pt idx="1139">
                  <c:v>-50.082893527920156</c:v>
                </c:pt>
                <c:pt idx="1140">
                  <c:v>-49.261862486478833</c:v>
                </c:pt>
                <c:pt idx="1141">
                  <c:v>-48.440831445037524</c:v>
                </c:pt>
                <c:pt idx="1142">
                  <c:v>-49.261862486478833</c:v>
                </c:pt>
                <c:pt idx="1143">
                  <c:v>-48.440831445037524</c:v>
                </c:pt>
                <c:pt idx="1144">
                  <c:v>-47.619800403596209</c:v>
                </c:pt>
                <c:pt idx="1145">
                  <c:v>-47.619800403596209</c:v>
                </c:pt>
                <c:pt idx="1146">
                  <c:v>-46.7987693621549</c:v>
                </c:pt>
                <c:pt idx="1147">
                  <c:v>-45.977738320713591</c:v>
                </c:pt>
                <c:pt idx="1148">
                  <c:v>-45.977738320713591</c:v>
                </c:pt>
                <c:pt idx="1149">
                  <c:v>-45.156707279272275</c:v>
                </c:pt>
                <c:pt idx="1150">
                  <c:v>-44.33567623783096</c:v>
                </c:pt>
                <c:pt idx="1151">
                  <c:v>-44.33567623783096</c:v>
                </c:pt>
                <c:pt idx="1152">
                  <c:v>-43.514645196389644</c:v>
                </c:pt>
                <c:pt idx="1153">
                  <c:v>-43.514645196389644</c:v>
                </c:pt>
                <c:pt idx="1154">
                  <c:v>-42.693614154948328</c:v>
                </c:pt>
                <c:pt idx="1155">
                  <c:v>-42.693614154948328</c:v>
                </c:pt>
                <c:pt idx="1156">
                  <c:v>-41.872583113507012</c:v>
                </c:pt>
                <c:pt idx="1157">
                  <c:v>-41.051552072065704</c:v>
                </c:pt>
                <c:pt idx="1158">
                  <c:v>-41.051552072065704</c:v>
                </c:pt>
                <c:pt idx="1159">
                  <c:v>-40.230521030624388</c:v>
                </c:pt>
                <c:pt idx="1160">
                  <c:v>-39.409489989183072</c:v>
                </c:pt>
                <c:pt idx="1161">
                  <c:v>-38.588458947741756</c:v>
                </c:pt>
                <c:pt idx="1162">
                  <c:v>-38.588458947741756</c:v>
                </c:pt>
                <c:pt idx="1163">
                  <c:v>-36.946396864859132</c:v>
                </c:pt>
                <c:pt idx="1164">
                  <c:v>-36.946396864859132</c:v>
                </c:pt>
                <c:pt idx="1165">
                  <c:v>-36.946396864859132</c:v>
                </c:pt>
                <c:pt idx="1166">
                  <c:v>-36.125365823417816</c:v>
                </c:pt>
                <c:pt idx="1167">
                  <c:v>-35.3043347819765</c:v>
                </c:pt>
                <c:pt idx="1168">
                  <c:v>-33.662272699093876</c:v>
                </c:pt>
                <c:pt idx="1169">
                  <c:v>-34.483303740535192</c:v>
                </c:pt>
                <c:pt idx="1170">
                  <c:v>-33.662272699093876</c:v>
                </c:pt>
                <c:pt idx="1171">
                  <c:v>-32.841241657652567</c:v>
                </c:pt>
                <c:pt idx="1172">
                  <c:v>-32.020210616211244</c:v>
                </c:pt>
                <c:pt idx="1173">
                  <c:v>-32.020210616211244</c:v>
                </c:pt>
                <c:pt idx="1174">
                  <c:v>-31.199179574769936</c:v>
                </c:pt>
                <c:pt idx="1175">
                  <c:v>-30.378148533328616</c:v>
                </c:pt>
                <c:pt idx="1176">
                  <c:v>-30.378148533328616</c:v>
                </c:pt>
                <c:pt idx="1177">
                  <c:v>-28.736086450445985</c:v>
                </c:pt>
                <c:pt idx="1178">
                  <c:v>-28.736086450445985</c:v>
                </c:pt>
                <c:pt idx="1179">
                  <c:v>-27.094024367563364</c:v>
                </c:pt>
                <c:pt idx="1180">
                  <c:v>-27.094024367563364</c:v>
                </c:pt>
                <c:pt idx="1181">
                  <c:v>-26.272993326122048</c:v>
                </c:pt>
                <c:pt idx="1182">
                  <c:v>-25.451962284680732</c:v>
                </c:pt>
                <c:pt idx="1183">
                  <c:v>-25.451962284680732</c:v>
                </c:pt>
                <c:pt idx="1184">
                  <c:v>-23.809900201798104</c:v>
                </c:pt>
                <c:pt idx="1185">
                  <c:v>-23.809900201798104</c:v>
                </c:pt>
                <c:pt idx="1186">
                  <c:v>-22.988869160356796</c:v>
                </c:pt>
                <c:pt idx="1187">
                  <c:v>-22.16783811891548</c:v>
                </c:pt>
                <c:pt idx="1188">
                  <c:v>-22.16783811891548</c:v>
                </c:pt>
                <c:pt idx="1189">
                  <c:v>-20.525776036032852</c:v>
                </c:pt>
                <c:pt idx="1190">
                  <c:v>-19.704744994591536</c:v>
                </c:pt>
                <c:pt idx="1191">
                  <c:v>-19.704744994591536</c:v>
                </c:pt>
                <c:pt idx="1192">
                  <c:v>-18.883713953150224</c:v>
                </c:pt>
                <c:pt idx="1193">
                  <c:v>-18.883713953150224</c:v>
                </c:pt>
                <c:pt idx="1194">
                  <c:v>-18.062682911708908</c:v>
                </c:pt>
                <c:pt idx="1195">
                  <c:v>-17.241651870267596</c:v>
                </c:pt>
                <c:pt idx="1196">
                  <c:v>-17.241651870267596</c:v>
                </c:pt>
                <c:pt idx="1197">
                  <c:v>-15.599589787384968</c:v>
                </c:pt>
                <c:pt idx="1198">
                  <c:v>-14.778558745943654</c:v>
                </c:pt>
                <c:pt idx="1199">
                  <c:v>-13.957527704502338</c:v>
                </c:pt>
                <c:pt idx="1200">
                  <c:v>-13.957527704502338</c:v>
                </c:pt>
                <c:pt idx="1201">
                  <c:v>-12.315465621619708</c:v>
                </c:pt>
                <c:pt idx="1202">
                  <c:v>-12.315465621619708</c:v>
                </c:pt>
                <c:pt idx="1203">
                  <c:v>-11.494434580178398</c:v>
                </c:pt>
                <c:pt idx="1204">
                  <c:v>-10.673403538737082</c:v>
                </c:pt>
                <c:pt idx="1205">
                  <c:v>-10.673403538737082</c:v>
                </c:pt>
                <c:pt idx="1206">
                  <c:v>-9.031341455854454</c:v>
                </c:pt>
                <c:pt idx="1207">
                  <c:v>-8.2103104144131418</c:v>
                </c:pt>
                <c:pt idx="1208">
                  <c:v>-8.2103104144131418</c:v>
                </c:pt>
                <c:pt idx="1209">
                  <c:v>-7.3892793729718269</c:v>
                </c:pt>
                <c:pt idx="1210">
                  <c:v>-6.568248331530512</c:v>
                </c:pt>
                <c:pt idx="1211">
                  <c:v>-6.568248331530512</c:v>
                </c:pt>
                <c:pt idx="1212">
                  <c:v>-5.7472172900891989</c:v>
                </c:pt>
                <c:pt idx="1213">
                  <c:v>-4.1051552072065709</c:v>
                </c:pt>
                <c:pt idx="1214">
                  <c:v>-4.926186248647884</c:v>
                </c:pt>
                <c:pt idx="1215">
                  <c:v>-4.1051552072065709</c:v>
                </c:pt>
                <c:pt idx="1216">
                  <c:v>-3.284124165765256</c:v>
                </c:pt>
                <c:pt idx="1217">
                  <c:v>-2.463093124323942</c:v>
                </c:pt>
                <c:pt idx="1218">
                  <c:v>-1.642062082882628</c:v>
                </c:pt>
                <c:pt idx="1219">
                  <c:v>-1.642062082882628</c:v>
                </c:pt>
                <c:pt idx="1220">
                  <c:v>-0.821031041441314</c:v>
                </c:pt>
                <c:pt idx="1221">
                  <c:v>-0.821031041441314</c:v>
                </c:pt>
                <c:pt idx="1222">
                  <c:v>0</c:v>
                </c:pt>
                <c:pt idx="1223">
                  <c:v>0.821031041441314</c:v>
                </c:pt>
                <c:pt idx="1224">
                  <c:v>1.642062082882628</c:v>
                </c:pt>
                <c:pt idx="1225">
                  <c:v>1.642062082882628</c:v>
                </c:pt>
                <c:pt idx="1226">
                  <c:v>2.463093124323942</c:v>
                </c:pt>
                <c:pt idx="1227">
                  <c:v>3.284124165765256</c:v>
                </c:pt>
                <c:pt idx="1228">
                  <c:v>2.463093124323942</c:v>
                </c:pt>
                <c:pt idx="1229">
                  <c:v>3.284124165765256</c:v>
                </c:pt>
                <c:pt idx="1230">
                  <c:v>3.284124165765256</c:v>
                </c:pt>
                <c:pt idx="1231">
                  <c:v>2.463093124323942</c:v>
                </c:pt>
                <c:pt idx="1232">
                  <c:v>4.1051552072065709</c:v>
                </c:pt>
                <c:pt idx="1233">
                  <c:v>3.284124165765256</c:v>
                </c:pt>
                <c:pt idx="1234">
                  <c:v>4.1051552072065709</c:v>
                </c:pt>
                <c:pt idx="1235">
                  <c:v>3.284124165765256</c:v>
                </c:pt>
                <c:pt idx="1236">
                  <c:v>4.1051552072065709</c:v>
                </c:pt>
                <c:pt idx="1237">
                  <c:v>3.284124165765256</c:v>
                </c:pt>
                <c:pt idx="1238">
                  <c:v>3.284124165765256</c:v>
                </c:pt>
                <c:pt idx="1239">
                  <c:v>3.284124165765256</c:v>
                </c:pt>
                <c:pt idx="1240">
                  <c:v>4.1051552072065709</c:v>
                </c:pt>
                <c:pt idx="1241">
                  <c:v>4.1051552072065709</c:v>
                </c:pt>
                <c:pt idx="1242">
                  <c:v>3.284124165765256</c:v>
                </c:pt>
                <c:pt idx="1243">
                  <c:v>3.284124165765256</c:v>
                </c:pt>
                <c:pt idx="1244">
                  <c:v>3.284124165765256</c:v>
                </c:pt>
                <c:pt idx="1245">
                  <c:v>3.284124165765256</c:v>
                </c:pt>
                <c:pt idx="1246">
                  <c:v>4.1051552072065709</c:v>
                </c:pt>
                <c:pt idx="1247">
                  <c:v>4.1051552072065709</c:v>
                </c:pt>
                <c:pt idx="1248">
                  <c:v>3.284124165765256</c:v>
                </c:pt>
                <c:pt idx="1249">
                  <c:v>4.1051552072065709</c:v>
                </c:pt>
                <c:pt idx="1250">
                  <c:v>4.1051552072065709</c:v>
                </c:pt>
                <c:pt idx="1251">
                  <c:v>4.1051552072065709</c:v>
                </c:pt>
                <c:pt idx="1252">
                  <c:v>4.1051552072065709</c:v>
                </c:pt>
                <c:pt idx="1253">
                  <c:v>4.1051552072065709</c:v>
                </c:pt>
                <c:pt idx="1254">
                  <c:v>4.926186248647884</c:v>
                </c:pt>
                <c:pt idx="1255">
                  <c:v>4.926186248647884</c:v>
                </c:pt>
                <c:pt idx="1256">
                  <c:v>4.926186248647884</c:v>
                </c:pt>
                <c:pt idx="1257">
                  <c:v>4.926186248647884</c:v>
                </c:pt>
                <c:pt idx="1258">
                  <c:v>4.926186248647884</c:v>
                </c:pt>
                <c:pt idx="1259">
                  <c:v>5.7472172900891989</c:v>
                </c:pt>
                <c:pt idx="1260">
                  <c:v>5.7472172900891989</c:v>
                </c:pt>
                <c:pt idx="1261">
                  <c:v>5.7472172900891989</c:v>
                </c:pt>
                <c:pt idx="1262">
                  <c:v>6.568248331530512</c:v>
                </c:pt>
                <c:pt idx="1263">
                  <c:v>6.568248331530512</c:v>
                </c:pt>
                <c:pt idx="1264">
                  <c:v>6.568248331530512</c:v>
                </c:pt>
                <c:pt idx="1265">
                  <c:v>7.3892793729718269</c:v>
                </c:pt>
                <c:pt idx="1266">
                  <c:v>7.3892793729718269</c:v>
                </c:pt>
                <c:pt idx="1267">
                  <c:v>8.2103104144131418</c:v>
                </c:pt>
                <c:pt idx="1268">
                  <c:v>9.852372497295768</c:v>
                </c:pt>
                <c:pt idx="1269">
                  <c:v>13.957527704502338</c:v>
                </c:pt>
                <c:pt idx="1270">
                  <c:v>22.988869160356796</c:v>
                </c:pt>
                <c:pt idx="1271">
                  <c:v>41.051552072065704</c:v>
                </c:pt>
                <c:pt idx="1272">
                  <c:v>50.082893527920156</c:v>
                </c:pt>
                <c:pt idx="1273">
                  <c:v>52.545986652244096</c:v>
                </c:pt>
                <c:pt idx="1274">
                  <c:v>51.724955610802787</c:v>
                </c:pt>
                <c:pt idx="1275">
                  <c:v>53.367017693685419</c:v>
                </c:pt>
                <c:pt idx="1276">
                  <c:v>53.367017693685419</c:v>
                </c:pt>
                <c:pt idx="1277">
                  <c:v>53.367017693685419</c:v>
                </c:pt>
                <c:pt idx="1278">
                  <c:v>54.188048735126728</c:v>
                </c:pt>
                <c:pt idx="1279">
                  <c:v>54.188048735126728</c:v>
                </c:pt>
                <c:pt idx="1280">
                  <c:v>54.188048735126728</c:v>
                </c:pt>
                <c:pt idx="1281">
                  <c:v>54.188048735126728</c:v>
                </c:pt>
                <c:pt idx="1282">
                  <c:v>54.188048735126728</c:v>
                </c:pt>
                <c:pt idx="1283">
                  <c:v>55.009079776568043</c:v>
                </c:pt>
                <c:pt idx="1284">
                  <c:v>55.830110818009352</c:v>
                </c:pt>
                <c:pt idx="1285">
                  <c:v>55.830110818009352</c:v>
                </c:pt>
                <c:pt idx="1286">
                  <c:v>55.830110818009352</c:v>
                </c:pt>
                <c:pt idx="1287">
                  <c:v>55.830110818009352</c:v>
                </c:pt>
                <c:pt idx="1288">
                  <c:v>55.830110818009352</c:v>
                </c:pt>
                <c:pt idx="1289">
                  <c:v>56.651141859450661</c:v>
                </c:pt>
                <c:pt idx="1290">
                  <c:v>56.651141859450661</c:v>
                </c:pt>
                <c:pt idx="1291">
                  <c:v>57.47217290089197</c:v>
                </c:pt>
                <c:pt idx="1292">
                  <c:v>57.47217290089197</c:v>
                </c:pt>
                <c:pt idx="1293">
                  <c:v>57.47217290089197</c:v>
                </c:pt>
                <c:pt idx="1294">
                  <c:v>57.47217290089197</c:v>
                </c:pt>
                <c:pt idx="1295">
                  <c:v>57.47217290089197</c:v>
                </c:pt>
                <c:pt idx="1296">
                  <c:v>58.293203942333292</c:v>
                </c:pt>
                <c:pt idx="1297">
                  <c:v>58.293203942333292</c:v>
                </c:pt>
                <c:pt idx="1298">
                  <c:v>58.293203942333292</c:v>
                </c:pt>
                <c:pt idx="1299">
                  <c:v>58.293203942333292</c:v>
                </c:pt>
                <c:pt idx="1300">
                  <c:v>59.114234983774615</c:v>
                </c:pt>
                <c:pt idx="1301">
                  <c:v>59.114234983774615</c:v>
                </c:pt>
                <c:pt idx="1302">
                  <c:v>59.114234983774615</c:v>
                </c:pt>
                <c:pt idx="1303">
                  <c:v>59.114234983774615</c:v>
                </c:pt>
                <c:pt idx="1304">
                  <c:v>59.114234983774615</c:v>
                </c:pt>
                <c:pt idx="1305">
                  <c:v>59.935266025215924</c:v>
                </c:pt>
                <c:pt idx="1306">
                  <c:v>59.114234983774615</c:v>
                </c:pt>
                <c:pt idx="1307">
                  <c:v>59.114234983774615</c:v>
                </c:pt>
                <c:pt idx="1308">
                  <c:v>59.935266025215924</c:v>
                </c:pt>
                <c:pt idx="1309">
                  <c:v>59.114234983774615</c:v>
                </c:pt>
                <c:pt idx="1310">
                  <c:v>60.756297066657233</c:v>
                </c:pt>
                <c:pt idx="1311">
                  <c:v>59.935266025215924</c:v>
                </c:pt>
                <c:pt idx="1312">
                  <c:v>60.756297066657233</c:v>
                </c:pt>
                <c:pt idx="1313">
                  <c:v>60.756297066657233</c:v>
                </c:pt>
                <c:pt idx="1314">
                  <c:v>60.756297066657233</c:v>
                </c:pt>
                <c:pt idx="1315">
                  <c:v>60.756297066657233</c:v>
                </c:pt>
                <c:pt idx="1316">
                  <c:v>60.756297066657233</c:v>
                </c:pt>
                <c:pt idx="1317">
                  <c:v>60.756297066657233</c:v>
                </c:pt>
                <c:pt idx="1318">
                  <c:v>60.756297066657233</c:v>
                </c:pt>
                <c:pt idx="1319">
                  <c:v>60.756297066657233</c:v>
                </c:pt>
                <c:pt idx="1320">
                  <c:v>60.756297066657233</c:v>
                </c:pt>
                <c:pt idx="1321">
                  <c:v>60.756297066657233</c:v>
                </c:pt>
                <c:pt idx="1322">
                  <c:v>60.756297066657233</c:v>
                </c:pt>
                <c:pt idx="1323">
                  <c:v>60.756297066657233</c:v>
                </c:pt>
                <c:pt idx="1324">
                  <c:v>60.756297066657233</c:v>
                </c:pt>
                <c:pt idx="1325">
                  <c:v>60.756297066657233</c:v>
                </c:pt>
                <c:pt idx="1326">
                  <c:v>60.756297066657233</c:v>
                </c:pt>
                <c:pt idx="1327">
                  <c:v>60.756297066657233</c:v>
                </c:pt>
                <c:pt idx="1328">
                  <c:v>60.756297066657233</c:v>
                </c:pt>
                <c:pt idx="1329">
                  <c:v>60.756297066657233</c:v>
                </c:pt>
                <c:pt idx="1330">
                  <c:v>60.756297066657233</c:v>
                </c:pt>
                <c:pt idx="1331">
                  <c:v>60.756297066657233</c:v>
                </c:pt>
                <c:pt idx="1332">
                  <c:v>60.756297066657233</c:v>
                </c:pt>
                <c:pt idx="1333">
                  <c:v>59.935266025215924</c:v>
                </c:pt>
                <c:pt idx="1334">
                  <c:v>60.756297066657233</c:v>
                </c:pt>
                <c:pt idx="1335">
                  <c:v>59.935266025215924</c:v>
                </c:pt>
                <c:pt idx="1336">
                  <c:v>59.935266025215924</c:v>
                </c:pt>
                <c:pt idx="1337">
                  <c:v>59.935266025215924</c:v>
                </c:pt>
                <c:pt idx="1338">
                  <c:v>59.935266025215924</c:v>
                </c:pt>
                <c:pt idx="1339">
                  <c:v>59.935266025215924</c:v>
                </c:pt>
                <c:pt idx="1340">
                  <c:v>59.935266025215924</c:v>
                </c:pt>
                <c:pt idx="1341">
                  <c:v>59.935266025215924</c:v>
                </c:pt>
                <c:pt idx="1342">
                  <c:v>59.935266025215924</c:v>
                </c:pt>
                <c:pt idx="1343">
                  <c:v>59.114234983774615</c:v>
                </c:pt>
                <c:pt idx="1344">
                  <c:v>59.114234983774615</c:v>
                </c:pt>
                <c:pt idx="1345">
                  <c:v>59.114234983774615</c:v>
                </c:pt>
                <c:pt idx="1346">
                  <c:v>59.114234983774615</c:v>
                </c:pt>
                <c:pt idx="1347">
                  <c:v>58.293203942333292</c:v>
                </c:pt>
                <c:pt idx="1348">
                  <c:v>58.293203942333292</c:v>
                </c:pt>
                <c:pt idx="1349">
                  <c:v>58.293203942333292</c:v>
                </c:pt>
                <c:pt idx="1350">
                  <c:v>57.47217290089197</c:v>
                </c:pt>
                <c:pt idx="1351">
                  <c:v>57.47217290089197</c:v>
                </c:pt>
                <c:pt idx="1352">
                  <c:v>57.47217290089197</c:v>
                </c:pt>
                <c:pt idx="1353">
                  <c:v>57.47217290089197</c:v>
                </c:pt>
                <c:pt idx="1354">
                  <c:v>57.47217290089197</c:v>
                </c:pt>
                <c:pt idx="1355">
                  <c:v>56.651141859450661</c:v>
                </c:pt>
                <c:pt idx="1356">
                  <c:v>56.651141859450661</c:v>
                </c:pt>
                <c:pt idx="1357">
                  <c:v>55.830110818009352</c:v>
                </c:pt>
                <c:pt idx="1358">
                  <c:v>55.830110818009352</c:v>
                </c:pt>
                <c:pt idx="1359">
                  <c:v>55.830110818009352</c:v>
                </c:pt>
                <c:pt idx="1360">
                  <c:v>55.830110818009352</c:v>
                </c:pt>
                <c:pt idx="1361">
                  <c:v>54.188048735126728</c:v>
                </c:pt>
                <c:pt idx="1362">
                  <c:v>54.188048735126728</c:v>
                </c:pt>
                <c:pt idx="1363">
                  <c:v>54.188048735126728</c:v>
                </c:pt>
                <c:pt idx="1364">
                  <c:v>54.188048735126728</c:v>
                </c:pt>
                <c:pt idx="1365">
                  <c:v>54.188048735126728</c:v>
                </c:pt>
                <c:pt idx="1366">
                  <c:v>53.367017693685419</c:v>
                </c:pt>
                <c:pt idx="1367">
                  <c:v>52.545986652244096</c:v>
                </c:pt>
                <c:pt idx="1368">
                  <c:v>52.545986652244096</c:v>
                </c:pt>
                <c:pt idx="1369">
                  <c:v>51.724955610802787</c:v>
                </c:pt>
                <c:pt idx="1370">
                  <c:v>51.724955610802787</c:v>
                </c:pt>
                <c:pt idx="1371">
                  <c:v>50.903924569361465</c:v>
                </c:pt>
                <c:pt idx="1372">
                  <c:v>51.724955610802787</c:v>
                </c:pt>
                <c:pt idx="1373">
                  <c:v>50.903924569361465</c:v>
                </c:pt>
                <c:pt idx="1374">
                  <c:v>50.903924569361465</c:v>
                </c:pt>
                <c:pt idx="1375">
                  <c:v>49.261862486478833</c:v>
                </c:pt>
                <c:pt idx="1376">
                  <c:v>49.261862486478833</c:v>
                </c:pt>
                <c:pt idx="1377">
                  <c:v>48.440831445037524</c:v>
                </c:pt>
                <c:pt idx="1378">
                  <c:v>48.440831445037524</c:v>
                </c:pt>
                <c:pt idx="1379">
                  <c:v>47.619800403596209</c:v>
                </c:pt>
                <c:pt idx="1380">
                  <c:v>47.619800403596209</c:v>
                </c:pt>
                <c:pt idx="1381">
                  <c:v>47.619800403596209</c:v>
                </c:pt>
                <c:pt idx="1382">
                  <c:v>46.7987693621549</c:v>
                </c:pt>
                <c:pt idx="1383">
                  <c:v>45.977738320713591</c:v>
                </c:pt>
                <c:pt idx="1384">
                  <c:v>45.977738320713591</c:v>
                </c:pt>
                <c:pt idx="1385">
                  <c:v>45.156707279272275</c:v>
                </c:pt>
                <c:pt idx="1386">
                  <c:v>45.156707279272275</c:v>
                </c:pt>
                <c:pt idx="1387">
                  <c:v>44.33567623783096</c:v>
                </c:pt>
                <c:pt idx="1388">
                  <c:v>43.514645196389644</c:v>
                </c:pt>
                <c:pt idx="1389">
                  <c:v>43.514645196389644</c:v>
                </c:pt>
                <c:pt idx="1390">
                  <c:v>42.693614154948328</c:v>
                </c:pt>
                <c:pt idx="1391">
                  <c:v>42.693614154948328</c:v>
                </c:pt>
                <c:pt idx="1392">
                  <c:v>41.051552072065704</c:v>
                </c:pt>
                <c:pt idx="1393">
                  <c:v>41.051552072065704</c:v>
                </c:pt>
                <c:pt idx="1394">
                  <c:v>41.051552072065704</c:v>
                </c:pt>
                <c:pt idx="1395">
                  <c:v>39.409489989183072</c:v>
                </c:pt>
                <c:pt idx="1396">
                  <c:v>39.409489989183072</c:v>
                </c:pt>
                <c:pt idx="1397">
                  <c:v>38.588458947741756</c:v>
                </c:pt>
                <c:pt idx="1398">
                  <c:v>37.767427906300448</c:v>
                </c:pt>
                <c:pt idx="1399">
                  <c:v>37.767427906300448</c:v>
                </c:pt>
                <c:pt idx="1400">
                  <c:v>36.946396864859132</c:v>
                </c:pt>
                <c:pt idx="1401">
                  <c:v>36.125365823417816</c:v>
                </c:pt>
                <c:pt idx="1402">
                  <c:v>36.125365823417816</c:v>
                </c:pt>
                <c:pt idx="1403">
                  <c:v>35.3043347819765</c:v>
                </c:pt>
                <c:pt idx="1404">
                  <c:v>34.483303740535192</c:v>
                </c:pt>
                <c:pt idx="1405">
                  <c:v>34.483303740535192</c:v>
                </c:pt>
                <c:pt idx="1406">
                  <c:v>33.662272699093876</c:v>
                </c:pt>
                <c:pt idx="1407">
                  <c:v>33.662272699093876</c:v>
                </c:pt>
                <c:pt idx="1408">
                  <c:v>32.020210616211244</c:v>
                </c:pt>
                <c:pt idx="1409">
                  <c:v>32.020210616211244</c:v>
                </c:pt>
                <c:pt idx="1410">
                  <c:v>31.199179574769936</c:v>
                </c:pt>
                <c:pt idx="1411">
                  <c:v>29.557117491887308</c:v>
                </c:pt>
                <c:pt idx="1412">
                  <c:v>29.557117491887308</c:v>
                </c:pt>
                <c:pt idx="1413">
                  <c:v>28.736086450445985</c:v>
                </c:pt>
                <c:pt idx="1414">
                  <c:v>28.736086450445985</c:v>
                </c:pt>
                <c:pt idx="1415">
                  <c:v>27.915055409004676</c:v>
                </c:pt>
                <c:pt idx="1416">
                  <c:v>27.094024367563364</c:v>
                </c:pt>
                <c:pt idx="1417">
                  <c:v>26.272993326122048</c:v>
                </c:pt>
                <c:pt idx="1418">
                  <c:v>26.272993326122048</c:v>
                </c:pt>
                <c:pt idx="1419">
                  <c:v>24.630931243239417</c:v>
                </c:pt>
                <c:pt idx="1420">
                  <c:v>23.809900201798104</c:v>
                </c:pt>
                <c:pt idx="1421">
                  <c:v>23.809900201798104</c:v>
                </c:pt>
                <c:pt idx="1422">
                  <c:v>22.988869160356796</c:v>
                </c:pt>
                <c:pt idx="1423">
                  <c:v>22.16783811891548</c:v>
                </c:pt>
                <c:pt idx="1424">
                  <c:v>21.346807077474164</c:v>
                </c:pt>
                <c:pt idx="1425">
                  <c:v>21.346807077474164</c:v>
                </c:pt>
                <c:pt idx="1426">
                  <c:v>20.525776036032852</c:v>
                </c:pt>
                <c:pt idx="1427">
                  <c:v>19.704744994591536</c:v>
                </c:pt>
                <c:pt idx="1428">
                  <c:v>18.883713953150224</c:v>
                </c:pt>
                <c:pt idx="1429">
                  <c:v>18.062682911708908</c:v>
                </c:pt>
                <c:pt idx="1430">
                  <c:v>17.241651870267596</c:v>
                </c:pt>
                <c:pt idx="1431">
                  <c:v>17.241651870267596</c:v>
                </c:pt>
                <c:pt idx="1432">
                  <c:v>16.420620828826284</c:v>
                </c:pt>
                <c:pt idx="1433">
                  <c:v>15.599589787384968</c:v>
                </c:pt>
                <c:pt idx="1434">
                  <c:v>14.778558745943654</c:v>
                </c:pt>
                <c:pt idx="1435">
                  <c:v>13.957527704502338</c:v>
                </c:pt>
                <c:pt idx="1436">
                  <c:v>13.136496663061024</c:v>
                </c:pt>
                <c:pt idx="1437">
                  <c:v>13.136496663061024</c:v>
                </c:pt>
                <c:pt idx="1438">
                  <c:v>12.315465621619708</c:v>
                </c:pt>
                <c:pt idx="1439">
                  <c:v>11.494434580178398</c:v>
                </c:pt>
                <c:pt idx="1440">
                  <c:v>11.494434580178398</c:v>
                </c:pt>
                <c:pt idx="1441">
                  <c:v>9.852372497295768</c:v>
                </c:pt>
                <c:pt idx="1442">
                  <c:v>9.852372497295768</c:v>
                </c:pt>
                <c:pt idx="1443">
                  <c:v>8.2103104144131418</c:v>
                </c:pt>
                <c:pt idx="1444">
                  <c:v>8.2103104144131418</c:v>
                </c:pt>
                <c:pt idx="1445">
                  <c:v>7.3892793729718269</c:v>
                </c:pt>
                <c:pt idx="1446">
                  <c:v>6.568248331530512</c:v>
                </c:pt>
                <c:pt idx="1447">
                  <c:v>6.568248331530512</c:v>
                </c:pt>
                <c:pt idx="1448">
                  <c:v>5.7472172900891989</c:v>
                </c:pt>
                <c:pt idx="1449">
                  <c:v>4.926186248647884</c:v>
                </c:pt>
                <c:pt idx="1450">
                  <c:v>4.1051552072065709</c:v>
                </c:pt>
                <c:pt idx="1451">
                  <c:v>3.284124165765256</c:v>
                </c:pt>
                <c:pt idx="1452">
                  <c:v>3.284124165765256</c:v>
                </c:pt>
                <c:pt idx="1453">
                  <c:v>2.463093124323942</c:v>
                </c:pt>
                <c:pt idx="1454">
                  <c:v>1.642062082882628</c:v>
                </c:pt>
                <c:pt idx="1455">
                  <c:v>1.642062082882628</c:v>
                </c:pt>
                <c:pt idx="1456">
                  <c:v>0.821031041441314</c:v>
                </c:pt>
                <c:pt idx="1457">
                  <c:v>0</c:v>
                </c:pt>
                <c:pt idx="1458">
                  <c:v>0</c:v>
                </c:pt>
                <c:pt idx="1459">
                  <c:v>-0.821031041441314</c:v>
                </c:pt>
                <c:pt idx="1460">
                  <c:v>-1.642062082882628</c:v>
                </c:pt>
                <c:pt idx="1461">
                  <c:v>-1.642062082882628</c:v>
                </c:pt>
                <c:pt idx="1462">
                  <c:v>-2.463093124323942</c:v>
                </c:pt>
                <c:pt idx="1463">
                  <c:v>-2.463093124323942</c:v>
                </c:pt>
                <c:pt idx="1464">
                  <c:v>-2.463093124323942</c:v>
                </c:pt>
                <c:pt idx="1465">
                  <c:v>-3.284124165765256</c:v>
                </c:pt>
                <c:pt idx="1466">
                  <c:v>-3.284124165765256</c:v>
                </c:pt>
                <c:pt idx="1467">
                  <c:v>-3.284124165765256</c:v>
                </c:pt>
                <c:pt idx="1468">
                  <c:v>-4.1051552072065709</c:v>
                </c:pt>
                <c:pt idx="1469">
                  <c:v>-3.284124165765256</c:v>
                </c:pt>
                <c:pt idx="1470">
                  <c:v>-3.284124165765256</c:v>
                </c:pt>
                <c:pt idx="1471">
                  <c:v>-3.284124165765256</c:v>
                </c:pt>
                <c:pt idx="1472">
                  <c:v>-3.284124165765256</c:v>
                </c:pt>
                <c:pt idx="1473">
                  <c:v>-3.284124165765256</c:v>
                </c:pt>
                <c:pt idx="1474">
                  <c:v>-3.284124165765256</c:v>
                </c:pt>
                <c:pt idx="1475">
                  <c:v>-3.284124165765256</c:v>
                </c:pt>
                <c:pt idx="1476">
                  <c:v>-3.284124165765256</c:v>
                </c:pt>
                <c:pt idx="1477">
                  <c:v>-3.284124165765256</c:v>
                </c:pt>
                <c:pt idx="1478">
                  <c:v>-3.284124165765256</c:v>
                </c:pt>
                <c:pt idx="1479">
                  <c:v>-3.284124165765256</c:v>
                </c:pt>
                <c:pt idx="1480">
                  <c:v>-3.284124165765256</c:v>
                </c:pt>
                <c:pt idx="1481">
                  <c:v>-3.284124165765256</c:v>
                </c:pt>
                <c:pt idx="1482">
                  <c:v>-3.284124165765256</c:v>
                </c:pt>
                <c:pt idx="1483">
                  <c:v>-3.284124165765256</c:v>
                </c:pt>
                <c:pt idx="1484">
                  <c:v>-4.1051552072065709</c:v>
                </c:pt>
                <c:pt idx="1485">
                  <c:v>-3.284124165765256</c:v>
                </c:pt>
                <c:pt idx="1486">
                  <c:v>-4.1051552072065709</c:v>
                </c:pt>
                <c:pt idx="1487">
                  <c:v>-4.1051552072065709</c:v>
                </c:pt>
                <c:pt idx="1488">
                  <c:v>-4.1051552072065709</c:v>
                </c:pt>
                <c:pt idx="1489">
                  <c:v>-4.1051552072065709</c:v>
                </c:pt>
                <c:pt idx="1490">
                  <c:v>-4.926186248647884</c:v>
                </c:pt>
                <c:pt idx="1491">
                  <c:v>-4.926186248647884</c:v>
                </c:pt>
                <c:pt idx="1492">
                  <c:v>-4.926186248647884</c:v>
                </c:pt>
                <c:pt idx="1493">
                  <c:v>-4.926186248647884</c:v>
                </c:pt>
                <c:pt idx="1494">
                  <c:v>-5.7472172900891989</c:v>
                </c:pt>
                <c:pt idx="1495">
                  <c:v>-5.7472172900891989</c:v>
                </c:pt>
                <c:pt idx="1496">
                  <c:v>-5.7472172900891989</c:v>
                </c:pt>
                <c:pt idx="1497">
                  <c:v>-5.7472172900891989</c:v>
                </c:pt>
                <c:pt idx="1498">
                  <c:v>-5.7472172900891989</c:v>
                </c:pt>
                <c:pt idx="1499">
                  <c:v>-5.7472172900891989</c:v>
                </c:pt>
                <c:pt idx="1500">
                  <c:v>-7.3892793729718269</c:v>
                </c:pt>
                <c:pt idx="1501">
                  <c:v>-7.3892793729718269</c:v>
                </c:pt>
                <c:pt idx="1502">
                  <c:v>-7.3892793729718269</c:v>
                </c:pt>
                <c:pt idx="1503">
                  <c:v>-8.2103104144131418</c:v>
                </c:pt>
                <c:pt idx="1504">
                  <c:v>-11.494434580178398</c:v>
                </c:pt>
                <c:pt idx="1505">
                  <c:v>-17.241651870267596</c:v>
                </c:pt>
                <c:pt idx="1506">
                  <c:v>-31.199179574769936</c:v>
                </c:pt>
                <c:pt idx="1507">
                  <c:v>-46.7987693621549</c:v>
                </c:pt>
                <c:pt idx="1508">
                  <c:v>-50.903924569361465</c:v>
                </c:pt>
                <c:pt idx="1509">
                  <c:v>-52.545986652244096</c:v>
                </c:pt>
                <c:pt idx="1510">
                  <c:v>-52.545986652244096</c:v>
                </c:pt>
                <c:pt idx="1511">
                  <c:v>-52.545986652244096</c:v>
                </c:pt>
                <c:pt idx="1512">
                  <c:v>-53.367017693685419</c:v>
                </c:pt>
                <c:pt idx="1513">
                  <c:v>-53.367017693685419</c:v>
                </c:pt>
                <c:pt idx="1514">
                  <c:v>-53.367017693685419</c:v>
                </c:pt>
                <c:pt idx="1515">
                  <c:v>-54.188048735126728</c:v>
                </c:pt>
                <c:pt idx="1516">
                  <c:v>-54.188048735126728</c:v>
                </c:pt>
                <c:pt idx="1517">
                  <c:v>-55.009079776568043</c:v>
                </c:pt>
                <c:pt idx="1518">
                  <c:v>-55.830110818009352</c:v>
                </c:pt>
                <c:pt idx="1519">
                  <c:v>-55.009079776568043</c:v>
                </c:pt>
                <c:pt idx="1520">
                  <c:v>-55.009079776568043</c:v>
                </c:pt>
                <c:pt idx="1521">
                  <c:v>-55.009079776568043</c:v>
                </c:pt>
                <c:pt idx="1522">
                  <c:v>-55.830110818009352</c:v>
                </c:pt>
                <c:pt idx="1523">
                  <c:v>-55.830110818009352</c:v>
                </c:pt>
                <c:pt idx="1524">
                  <c:v>-55.830110818009352</c:v>
                </c:pt>
                <c:pt idx="1525">
                  <c:v>-56.651141859450661</c:v>
                </c:pt>
                <c:pt idx="1526">
                  <c:v>-57.47217290089197</c:v>
                </c:pt>
                <c:pt idx="1527">
                  <c:v>-57.47217290089197</c:v>
                </c:pt>
                <c:pt idx="1528">
                  <c:v>-57.47217290089197</c:v>
                </c:pt>
                <c:pt idx="1529">
                  <c:v>-57.47217290089197</c:v>
                </c:pt>
                <c:pt idx="1530">
                  <c:v>-57.47217290089197</c:v>
                </c:pt>
                <c:pt idx="1531">
                  <c:v>-57.47217290089197</c:v>
                </c:pt>
                <c:pt idx="1532">
                  <c:v>-58.293203942333292</c:v>
                </c:pt>
                <c:pt idx="1533">
                  <c:v>-58.293203942333292</c:v>
                </c:pt>
                <c:pt idx="1534">
                  <c:v>-58.293203942333292</c:v>
                </c:pt>
                <c:pt idx="1535">
                  <c:v>-58.293203942333292</c:v>
                </c:pt>
                <c:pt idx="1536">
                  <c:v>-59.114234983774615</c:v>
                </c:pt>
                <c:pt idx="1537">
                  <c:v>-58.293203942333292</c:v>
                </c:pt>
                <c:pt idx="1538">
                  <c:v>-59.114234983774615</c:v>
                </c:pt>
                <c:pt idx="1539">
                  <c:v>-59.114234983774615</c:v>
                </c:pt>
                <c:pt idx="1540">
                  <c:v>-59.114234983774615</c:v>
                </c:pt>
                <c:pt idx="1541">
                  <c:v>-59.935266025215924</c:v>
                </c:pt>
                <c:pt idx="1542">
                  <c:v>-59.114234983774615</c:v>
                </c:pt>
                <c:pt idx="1543">
                  <c:v>-59.935266025215924</c:v>
                </c:pt>
                <c:pt idx="1544">
                  <c:v>-59.935266025215924</c:v>
                </c:pt>
                <c:pt idx="1545">
                  <c:v>-59.935266025215924</c:v>
                </c:pt>
                <c:pt idx="1546">
                  <c:v>-60.756297066657233</c:v>
                </c:pt>
                <c:pt idx="1547">
                  <c:v>-59.935266025215924</c:v>
                </c:pt>
                <c:pt idx="1548">
                  <c:v>-59.935266025215924</c:v>
                </c:pt>
                <c:pt idx="1549">
                  <c:v>-60.756297066657233</c:v>
                </c:pt>
                <c:pt idx="1550">
                  <c:v>-59.935266025215924</c:v>
                </c:pt>
                <c:pt idx="1551">
                  <c:v>-59.935266025215924</c:v>
                </c:pt>
                <c:pt idx="1552">
                  <c:v>-59.935266025215924</c:v>
                </c:pt>
                <c:pt idx="1553">
                  <c:v>-59.935266025215924</c:v>
                </c:pt>
                <c:pt idx="1554">
                  <c:v>-60.756297066657233</c:v>
                </c:pt>
                <c:pt idx="1555">
                  <c:v>-60.756297066657233</c:v>
                </c:pt>
                <c:pt idx="1556">
                  <c:v>-60.756297066657233</c:v>
                </c:pt>
                <c:pt idx="1557">
                  <c:v>-60.756297066657233</c:v>
                </c:pt>
                <c:pt idx="1558">
                  <c:v>-60.756297066657233</c:v>
                </c:pt>
                <c:pt idx="1559">
                  <c:v>-60.756297066657233</c:v>
                </c:pt>
                <c:pt idx="1560">
                  <c:v>-60.756297066657233</c:v>
                </c:pt>
                <c:pt idx="1561">
                  <c:v>-60.756297066657233</c:v>
                </c:pt>
                <c:pt idx="1562">
                  <c:v>-60.756297066657233</c:v>
                </c:pt>
                <c:pt idx="1563">
                  <c:v>-60.756297066657233</c:v>
                </c:pt>
                <c:pt idx="1564">
                  <c:v>-60.756297066657233</c:v>
                </c:pt>
                <c:pt idx="1565">
                  <c:v>-59.935266025215924</c:v>
                </c:pt>
                <c:pt idx="1566">
                  <c:v>-60.756297066657233</c:v>
                </c:pt>
                <c:pt idx="1567">
                  <c:v>-60.756297066657233</c:v>
                </c:pt>
                <c:pt idx="1568">
                  <c:v>-59.935266025215924</c:v>
                </c:pt>
                <c:pt idx="1569">
                  <c:v>-59.935266025215924</c:v>
                </c:pt>
                <c:pt idx="1570">
                  <c:v>-59.935266025215924</c:v>
                </c:pt>
                <c:pt idx="1571">
                  <c:v>-59.935266025215924</c:v>
                </c:pt>
                <c:pt idx="1572">
                  <c:v>-59.935266025215924</c:v>
                </c:pt>
                <c:pt idx="1573">
                  <c:v>-59.935266025215924</c:v>
                </c:pt>
                <c:pt idx="1574">
                  <c:v>-59.935266025215924</c:v>
                </c:pt>
                <c:pt idx="1575">
                  <c:v>-59.935266025215924</c:v>
                </c:pt>
                <c:pt idx="1576">
                  <c:v>-59.114234983774615</c:v>
                </c:pt>
                <c:pt idx="1577">
                  <c:v>-59.114234983774615</c:v>
                </c:pt>
                <c:pt idx="1578">
                  <c:v>-59.114234983774615</c:v>
                </c:pt>
                <c:pt idx="1579">
                  <c:v>-59.114234983774615</c:v>
                </c:pt>
                <c:pt idx="1580">
                  <c:v>-58.293203942333292</c:v>
                </c:pt>
                <c:pt idx="1581">
                  <c:v>-59.114234983774615</c:v>
                </c:pt>
                <c:pt idx="1582">
                  <c:v>-58.293203942333292</c:v>
                </c:pt>
                <c:pt idx="1583">
                  <c:v>-58.293203942333292</c:v>
                </c:pt>
                <c:pt idx="1584">
                  <c:v>-58.293203942333292</c:v>
                </c:pt>
                <c:pt idx="1585">
                  <c:v>-57.47217290089197</c:v>
                </c:pt>
                <c:pt idx="1586">
                  <c:v>-58.293203942333292</c:v>
                </c:pt>
                <c:pt idx="1587">
                  <c:v>-57.47217290089197</c:v>
                </c:pt>
                <c:pt idx="1588">
                  <c:v>-56.651141859450661</c:v>
                </c:pt>
                <c:pt idx="1589">
                  <c:v>-56.651141859450661</c:v>
                </c:pt>
                <c:pt idx="1590">
                  <c:v>-56.651141859450661</c:v>
                </c:pt>
                <c:pt idx="1591">
                  <c:v>-56.651141859450661</c:v>
                </c:pt>
                <c:pt idx="1592">
                  <c:v>-55.830110818009352</c:v>
                </c:pt>
                <c:pt idx="1593">
                  <c:v>-55.830110818009352</c:v>
                </c:pt>
                <c:pt idx="1594">
                  <c:v>-55.009079776568043</c:v>
                </c:pt>
                <c:pt idx="1595">
                  <c:v>-55.009079776568043</c:v>
                </c:pt>
                <c:pt idx="1596">
                  <c:v>-55.009079776568043</c:v>
                </c:pt>
                <c:pt idx="1597">
                  <c:v>-55.009079776568043</c:v>
                </c:pt>
                <c:pt idx="1598">
                  <c:v>-54.188048735126728</c:v>
                </c:pt>
                <c:pt idx="1599">
                  <c:v>-54.188048735126728</c:v>
                </c:pt>
                <c:pt idx="1600">
                  <c:v>-53.367017693685419</c:v>
                </c:pt>
                <c:pt idx="1601">
                  <c:v>-53.367017693685419</c:v>
                </c:pt>
                <c:pt idx="1602">
                  <c:v>-52.545986652244096</c:v>
                </c:pt>
                <c:pt idx="1603">
                  <c:v>-52.545986652244096</c:v>
                </c:pt>
                <c:pt idx="1604">
                  <c:v>-52.545986652244096</c:v>
                </c:pt>
                <c:pt idx="1605">
                  <c:v>-51.724955610802787</c:v>
                </c:pt>
                <c:pt idx="1606">
                  <c:v>-51.724955610802787</c:v>
                </c:pt>
                <c:pt idx="1607">
                  <c:v>-50.903924569361465</c:v>
                </c:pt>
                <c:pt idx="1608">
                  <c:v>-50.903924569361465</c:v>
                </c:pt>
                <c:pt idx="1609">
                  <c:v>-50.082893527920156</c:v>
                </c:pt>
                <c:pt idx="1610">
                  <c:v>-49.261862486478833</c:v>
                </c:pt>
                <c:pt idx="1611">
                  <c:v>-49.261862486478833</c:v>
                </c:pt>
                <c:pt idx="1612">
                  <c:v>-49.261862486478833</c:v>
                </c:pt>
                <c:pt idx="1613">
                  <c:v>-48.440831445037524</c:v>
                </c:pt>
                <c:pt idx="1614">
                  <c:v>-48.440831445037524</c:v>
                </c:pt>
                <c:pt idx="1615">
                  <c:v>-47.619800403596209</c:v>
                </c:pt>
                <c:pt idx="1616">
                  <c:v>-47.619800403596209</c:v>
                </c:pt>
                <c:pt idx="1617">
                  <c:v>-46.7987693621549</c:v>
                </c:pt>
                <c:pt idx="1618">
                  <c:v>-45.977738320713591</c:v>
                </c:pt>
                <c:pt idx="1619">
                  <c:v>-45.977738320713591</c:v>
                </c:pt>
                <c:pt idx="1620">
                  <c:v>-45.156707279272275</c:v>
                </c:pt>
                <c:pt idx="1621">
                  <c:v>-45.156707279272275</c:v>
                </c:pt>
                <c:pt idx="1622">
                  <c:v>-44.33567623783096</c:v>
                </c:pt>
                <c:pt idx="1623">
                  <c:v>-43.514645196389644</c:v>
                </c:pt>
                <c:pt idx="1624">
                  <c:v>-43.514645196389644</c:v>
                </c:pt>
                <c:pt idx="1625">
                  <c:v>-42.693614154948328</c:v>
                </c:pt>
                <c:pt idx="1626">
                  <c:v>-42.693614154948328</c:v>
                </c:pt>
                <c:pt idx="1627">
                  <c:v>-41.872583113507012</c:v>
                </c:pt>
                <c:pt idx="1628">
                  <c:v>-40.230521030624388</c:v>
                </c:pt>
                <c:pt idx="1629">
                  <c:v>-40.230521030624388</c:v>
                </c:pt>
                <c:pt idx="1630">
                  <c:v>-40.230521030624388</c:v>
                </c:pt>
                <c:pt idx="1631">
                  <c:v>-39.409489989183072</c:v>
                </c:pt>
                <c:pt idx="1632">
                  <c:v>-38.588458947741756</c:v>
                </c:pt>
                <c:pt idx="1633">
                  <c:v>-38.588458947741756</c:v>
                </c:pt>
                <c:pt idx="1634">
                  <c:v>-37.767427906300448</c:v>
                </c:pt>
                <c:pt idx="1635">
                  <c:v>-37.767427906300448</c:v>
                </c:pt>
                <c:pt idx="1636">
                  <c:v>-36.125365823417816</c:v>
                </c:pt>
                <c:pt idx="1637">
                  <c:v>-36.125365823417816</c:v>
                </c:pt>
                <c:pt idx="1638">
                  <c:v>-35.3043347819765</c:v>
                </c:pt>
                <c:pt idx="1639">
                  <c:v>-34.483303740535192</c:v>
                </c:pt>
                <c:pt idx="1640">
                  <c:v>-34.483303740535192</c:v>
                </c:pt>
                <c:pt idx="1641">
                  <c:v>-33.662272699093876</c:v>
                </c:pt>
                <c:pt idx="1642">
                  <c:v>-33.662272699093876</c:v>
                </c:pt>
                <c:pt idx="1643">
                  <c:v>-32.020210616211244</c:v>
                </c:pt>
                <c:pt idx="1644">
                  <c:v>-32.020210616211244</c:v>
                </c:pt>
                <c:pt idx="1645">
                  <c:v>-31.199179574769936</c:v>
                </c:pt>
                <c:pt idx="1646">
                  <c:v>-30.378148533328616</c:v>
                </c:pt>
                <c:pt idx="1647">
                  <c:v>-29.557117491887308</c:v>
                </c:pt>
                <c:pt idx="1648">
                  <c:v>-28.736086450445985</c:v>
                </c:pt>
                <c:pt idx="1649">
                  <c:v>-28.736086450445985</c:v>
                </c:pt>
                <c:pt idx="1650">
                  <c:v>-27.915055409004676</c:v>
                </c:pt>
                <c:pt idx="1651">
                  <c:v>-27.094024367563364</c:v>
                </c:pt>
                <c:pt idx="1652">
                  <c:v>-26.272993326122048</c:v>
                </c:pt>
                <c:pt idx="1653">
                  <c:v>-26.272993326122048</c:v>
                </c:pt>
                <c:pt idx="1654">
                  <c:v>-25.451962284680732</c:v>
                </c:pt>
                <c:pt idx="1655">
                  <c:v>-23.809900201798104</c:v>
                </c:pt>
                <c:pt idx="1656">
                  <c:v>-23.809900201798104</c:v>
                </c:pt>
                <c:pt idx="1657">
                  <c:v>-22.988869160356796</c:v>
                </c:pt>
                <c:pt idx="1658">
                  <c:v>-22.16783811891548</c:v>
                </c:pt>
                <c:pt idx="1659">
                  <c:v>-21.346807077474164</c:v>
                </c:pt>
                <c:pt idx="1660">
                  <c:v>-20.525776036032852</c:v>
                </c:pt>
                <c:pt idx="1661">
                  <c:v>-20.525776036032852</c:v>
                </c:pt>
                <c:pt idx="1662">
                  <c:v>-19.704744994591536</c:v>
                </c:pt>
                <c:pt idx="1663">
                  <c:v>-18.883713953150224</c:v>
                </c:pt>
                <c:pt idx="1664">
                  <c:v>-18.883713953150224</c:v>
                </c:pt>
                <c:pt idx="1665">
                  <c:v>-18.062682911708908</c:v>
                </c:pt>
                <c:pt idx="1666">
                  <c:v>-17.241651870267596</c:v>
                </c:pt>
                <c:pt idx="1667">
                  <c:v>-15.599589787384968</c:v>
                </c:pt>
                <c:pt idx="1668">
                  <c:v>-15.599589787384968</c:v>
                </c:pt>
                <c:pt idx="1669">
                  <c:v>-14.778558745943654</c:v>
                </c:pt>
                <c:pt idx="1670">
                  <c:v>-14.778558745943654</c:v>
                </c:pt>
                <c:pt idx="1671">
                  <c:v>-13.957527704502338</c:v>
                </c:pt>
                <c:pt idx="1672">
                  <c:v>-13.136496663061024</c:v>
                </c:pt>
                <c:pt idx="1673">
                  <c:v>-12.315465621619708</c:v>
                </c:pt>
                <c:pt idx="1674">
                  <c:v>-11.494434580178398</c:v>
                </c:pt>
                <c:pt idx="1675">
                  <c:v>-10.673403538737082</c:v>
                </c:pt>
                <c:pt idx="1676">
                  <c:v>-10.673403538737082</c:v>
                </c:pt>
                <c:pt idx="1677">
                  <c:v>-9.031341455854454</c:v>
                </c:pt>
                <c:pt idx="1678">
                  <c:v>-9.031341455854454</c:v>
                </c:pt>
                <c:pt idx="1679">
                  <c:v>-8.2103104144131418</c:v>
                </c:pt>
                <c:pt idx="1680">
                  <c:v>-7.3892793729718269</c:v>
                </c:pt>
                <c:pt idx="1681">
                  <c:v>-6.568248331530512</c:v>
                </c:pt>
                <c:pt idx="1682">
                  <c:v>-6.568248331530512</c:v>
                </c:pt>
                <c:pt idx="1683">
                  <c:v>-5.7472172900891989</c:v>
                </c:pt>
                <c:pt idx="1684">
                  <c:v>-4.926186248647884</c:v>
                </c:pt>
                <c:pt idx="1685">
                  <c:v>-4.1051552072065709</c:v>
                </c:pt>
                <c:pt idx="1686">
                  <c:v>-3.284124165765256</c:v>
                </c:pt>
                <c:pt idx="1687">
                  <c:v>-3.284124165765256</c:v>
                </c:pt>
                <c:pt idx="1688">
                  <c:v>-2.463093124323942</c:v>
                </c:pt>
                <c:pt idx="1689">
                  <c:v>-2.463093124323942</c:v>
                </c:pt>
                <c:pt idx="1690">
                  <c:v>-1.642062082882628</c:v>
                </c:pt>
                <c:pt idx="1691">
                  <c:v>-0.821031041441314</c:v>
                </c:pt>
                <c:pt idx="1692">
                  <c:v>0</c:v>
                </c:pt>
                <c:pt idx="1693">
                  <c:v>0.821031041441314</c:v>
                </c:pt>
                <c:pt idx="1694">
                  <c:v>0.821031041441314</c:v>
                </c:pt>
                <c:pt idx="1695">
                  <c:v>0.821031041441314</c:v>
                </c:pt>
                <c:pt idx="1696">
                  <c:v>1.642062082882628</c:v>
                </c:pt>
                <c:pt idx="1697">
                  <c:v>2.463093124323942</c:v>
                </c:pt>
                <c:pt idx="1698">
                  <c:v>2.463093124323942</c:v>
                </c:pt>
                <c:pt idx="1699">
                  <c:v>3.284124165765256</c:v>
                </c:pt>
                <c:pt idx="1700">
                  <c:v>3.284124165765256</c:v>
                </c:pt>
                <c:pt idx="1701">
                  <c:v>4.1051552072065709</c:v>
                </c:pt>
                <c:pt idx="1702">
                  <c:v>3.284124165765256</c:v>
                </c:pt>
                <c:pt idx="1703">
                  <c:v>4.1051552072065709</c:v>
                </c:pt>
                <c:pt idx="1704">
                  <c:v>3.284124165765256</c:v>
                </c:pt>
                <c:pt idx="1705">
                  <c:v>4.1051552072065709</c:v>
                </c:pt>
                <c:pt idx="1706">
                  <c:v>3.284124165765256</c:v>
                </c:pt>
                <c:pt idx="1707">
                  <c:v>3.284124165765256</c:v>
                </c:pt>
                <c:pt idx="1708">
                  <c:v>4.1051552072065709</c:v>
                </c:pt>
                <c:pt idx="1709">
                  <c:v>4.1051552072065709</c:v>
                </c:pt>
                <c:pt idx="1710">
                  <c:v>3.284124165765256</c:v>
                </c:pt>
                <c:pt idx="1711">
                  <c:v>3.284124165765256</c:v>
                </c:pt>
                <c:pt idx="1712">
                  <c:v>4.1051552072065709</c:v>
                </c:pt>
                <c:pt idx="1713">
                  <c:v>3.284124165765256</c:v>
                </c:pt>
                <c:pt idx="1714">
                  <c:v>3.284124165765256</c:v>
                </c:pt>
                <c:pt idx="1715">
                  <c:v>3.284124165765256</c:v>
                </c:pt>
                <c:pt idx="1716">
                  <c:v>3.284124165765256</c:v>
                </c:pt>
                <c:pt idx="1717">
                  <c:v>3.284124165765256</c:v>
                </c:pt>
                <c:pt idx="1718">
                  <c:v>3.284124165765256</c:v>
                </c:pt>
                <c:pt idx="1719">
                  <c:v>4.1051552072065709</c:v>
                </c:pt>
                <c:pt idx="1720">
                  <c:v>4.1051552072065709</c:v>
                </c:pt>
                <c:pt idx="1721">
                  <c:v>4.1051552072065709</c:v>
                </c:pt>
                <c:pt idx="1722">
                  <c:v>4.1051552072065709</c:v>
                </c:pt>
                <c:pt idx="1723">
                  <c:v>4.926186248647884</c:v>
                </c:pt>
                <c:pt idx="1724">
                  <c:v>4.1051552072065709</c:v>
                </c:pt>
                <c:pt idx="1725">
                  <c:v>4.926186248647884</c:v>
                </c:pt>
                <c:pt idx="1726">
                  <c:v>4.926186248647884</c:v>
                </c:pt>
                <c:pt idx="1727">
                  <c:v>4.926186248647884</c:v>
                </c:pt>
                <c:pt idx="1728">
                  <c:v>4.926186248647884</c:v>
                </c:pt>
                <c:pt idx="1729">
                  <c:v>4.926186248647884</c:v>
                </c:pt>
                <c:pt idx="1730">
                  <c:v>5.7472172900891989</c:v>
                </c:pt>
                <c:pt idx="1731">
                  <c:v>5.7472172900891989</c:v>
                </c:pt>
                <c:pt idx="1732">
                  <c:v>6.568248331530512</c:v>
                </c:pt>
                <c:pt idx="1733">
                  <c:v>6.568248331530512</c:v>
                </c:pt>
                <c:pt idx="1734">
                  <c:v>6.568248331530512</c:v>
                </c:pt>
                <c:pt idx="1735">
                  <c:v>7.3892793729718269</c:v>
                </c:pt>
                <c:pt idx="1736">
                  <c:v>6.568248331530512</c:v>
                </c:pt>
                <c:pt idx="1737">
                  <c:v>7.3892793729718269</c:v>
                </c:pt>
                <c:pt idx="1738">
                  <c:v>9.031341455854454</c:v>
                </c:pt>
                <c:pt idx="1739">
                  <c:v>9.852372497295768</c:v>
                </c:pt>
                <c:pt idx="1740">
                  <c:v>13.136496663061024</c:v>
                </c:pt>
                <c:pt idx="1741">
                  <c:v>22.16783811891548</c:v>
                </c:pt>
                <c:pt idx="1742">
                  <c:v>40.230521030624388</c:v>
                </c:pt>
                <c:pt idx="1743">
                  <c:v>50.082893527920156</c:v>
                </c:pt>
                <c:pt idx="1744">
                  <c:v>51.724955610802787</c:v>
                </c:pt>
                <c:pt idx="1745">
                  <c:v>53.367017693685419</c:v>
                </c:pt>
                <c:pt idx="1746">
                  <c:v>52.545986652244096</c:v>
                </c:pt>
                <c:pt idx="1747">
                  <c:v>54.188048735126728</c:v>
                </c:pt>
                <c:pt idx="1748">
                  <c:v>54.188048735126728</c:v>
                </c:pt>
                <c:pt idx="1749">
                  <c:v>54.188048735126728</c:v>
                </c:pt>
                <c:pt idx="1750">
                  <c:v>54.188048735126728</c:v>
                </c:pt>
                <c:pt idx="1751">
                  <c:v>54.188048735126728</c:v>
                </c:pt>
                <c:pt idx="1752">
                  <c:v>54.188048735126728</c:v>
                </c:pt>
                <c:pt idx="1753">
                  <c:v>55.009079776568043</c:v>
                </c:pt>
                <c:pt idx="1754">
                  <c:v>55.009079776568043</c:v>
                </c:pt>
                <c:pt idx="1755">
                  <c:v>55.830110818009352</c:v>
                </c:pt>
                <c:pt idx="1756">
                  <c:v>55.830110818009352</c:v>
                </c:pt>
                <c:pt idx="1757">
                  <c:v>55.830110818009352</c:v>
                </c:pt>
                <c:pt idx="1758">
                  <c:v>55.830110818009352</c:v>
                </c:pt>
                <c:pt idx="1759">
                  <c:v>56.651141859450661</c:v>
                </c:pt>
                <c:pt idx="1760">
                  <c:v>56.651141859450661</c:v>
                </c:pt>
                <c:pt idx="1761">
                  <c:v>56.651141859450661</c:v>
                </c:pt>
                <c:pt idx="1762">
                  <c:v>57.47217290089197</c:v>
                </c:pt>
                <c:pt idx="1763">
                  <c:v>56.651141859450661</c:v>
                </c:pt>
                <c:pt idx="1764">
                  <c:v>57.47217290089197</c:v>
                </c:pt>
                <c:pt idx="1765">
                  <c:v>57.47217290089197</c:v>
                </c:pt>
                <c:pt idx="1766">
                  <c:v>58.293203942333292</c:v>
                </c:pt>
                <c:pt idx="1767">
                  <c:v>57.47217290089197</c:v>
                </c:pt>
                <c:pt idx="1768">
                  <c:v>58.293203942333292</c:v>
                </c:pt>
                <c:pt idx="1769">
                  <c:v>58.293203942333292</c:v>
                </c:pt>
                <c:pt idx="1770">
                  <c:v>58.293203942333292</c:v>
                </c:pt>
                <c:pt idx="1771">
                  <c:v>59.114234983774615</c:v>
                </c:pt>
                <c:pt idx="1772">
                  <c:v>59.114234983774615</c:v>
                </c:pt>
                <c:pt idx="1773">
                  <c:v>59.114234983774615</c:v>
                </c:pt>
                <c:pt idx="1774">
                  <c:v>59.114234983774615</c:v>
                </c:pt>
                <c:pt idx="1775">
                  <c:v>59.114234983774615</c:v>
                </c:pt>
                <c:pt idx="1776">
                  <c:v>59.935266025215924</c:v>
                </c:pt>
                <c:pt idx="1777">
                  <c:v>59.935266025215924</c:v>
                </c:pt>
                <c:pt idx="1778">
                  <c:v>59.935266025215924</c:v>
                </c:pt>
                <c:pt idx="1779">
                  <c:v>59.935266025215924</c:v>
                </c:pt>
                <c:pt idx="1780">
                  <c:v>59.935266025215924</c:v>
                </c:pt>
                <c:pt idx="1781">
                  <c:v>60.756297066657233</c:v>
                </c:pt>
                <c:pt idx="1782">
                  <c:v>59.935266025215924</c:v>
                </c:pt>
                <c:pt idx="1783">
                  <c:v>60.756297066657233</c:v>
                </c:pt>
                <c:pt idx="1784">
                  <c:v>60.756297066657233</c:v>
                </c:pt>
                <c:pt idx="1785">
                  <c:v>60.756297066657233</c:v>
                </c:pt>
                <c:pt idx="1786">
                  <c:v>60.756297066657233</c:v>
                </c:pt>
                <c:pt idx="1787">
                  <c:v>60.756297066657233</c:v>
                </c:pt>
                <c:pt idx="1788">
                  <c:v>60.756297066657233</c:v>
                </c:pt>
                <c:pt idx="1789">
                  <c:v>60.756297066657233</c:v>
                </c:pt>
                <c:pt idx="1790">
                  <c:v>60.756297066657233</c:v>
                </c:pt>
                <c:pt idx="1791">
                  <c:v>60.756297066657233</c:v>
                </c:pt>
                <c:pt idx="1792">
                  <c:v>60.756297066657233</c:v>
                </c:pt>
                <c:pt idx="1793">
                  <c:v>60.756297066657233</c:v>
                </c:pt>
                <c:pt idx="1794">
                  <c:v>60.756297066657233</c:v>
                </c:pt>
                <c:pt idx="1795">
                  <c:v>60.756297066657233</c:v>
                </c:pt>
                <c:pt idx="1796">
                  <c:v>60.756297066657233</c:v>
                </c:pt>
                <c:pt idx="1797">
                  <c:v>60.756297066657233</c:v>
                </c:pt>
                <c:pt idx="1798">
                  <c:v>60.756297066657233</c:v>
                </c:pt>
                <c:pt idx="1799">
                  <c:v>60.756297066657233</c:v>
                </c:pt>
                <c:pt idx="1800">
                  <c:v>60.756297066657233</c:v>
                </c:pt>
                <c:pt idx="1801">
                  <c:v>60.756297066657233</c:v>
                </c:pt>
                <c:pt idx="1802">
                  <c:v>59.935266025215924</c:v>
                </c:pt>
                <c:pt idx="1803">
                  <c:v>59.935266025215924</c:v>
                </c:pt>
                <c:pt idx="1804">
                  <c:v>60.756297066657233</c:v>
                </c:pt>
                <c:pt idx="1805">
                  <c:v>60.756297066657233</c:v>
                </c:pt>
                <c:pt idx="1806">
                  <c:v>60.756297066657233</c:v>
                </c:pt>
                <c:pt idx="1807">
                  <c:v>60.756297066657233</c:v>
                </c:pt>
                <c:pt idx="1808">
                  <c:v>59.935266025215924</c:v>
                </c:pt>
                <c:pt idx="1809">
                  <c:v>59.935266025215924</c:v>
                </c:pt>
                <c:pt idx="1810">
                  <c:v>59.935266025215924</c:v>
                </c:pt>
                <c:pt idx="1811">
                  <c:v>59.114234983774615</c:v>
                </c:pt>
                <c:pt idx="1812">
                  <c:v>59.935266025215924</c:v>
                </c:pt>
                <c:pt idx="1813">
                  <c:v>59.114234983774615</c:v>
                </c:pt>
                <c:pt idx="1814">
                  <c:v>59.114234983774615</c:v>
                </c:pt>
                <c:pt idx="1815">
                  <c:v>59.114234983774615</c:v>
                </c:pt>
                <c:pt idx="1816">
                  <c:v>59.114234983774615</c:v>
                </c:pt>
                <c:pt idx="1817">
                  <c:v>59.114234983774615</c:v>
                </c:pt>
                <c:pt idx="1818">
                  <c:v>58.293203942333292</c:v>
                </c:pt>
                <c:pt idx="1819">
                  <c:v>58.293203942333292</c:v>
                </c:pt>
                <c:pt idx="1820">
                  <c:v>58.293203942333292</c:v>
                </c:pt>
                <c:pt idx="1821">
                  <c:v>58.293203942333292</c:v>
                </c:pt>
                <c:pt idx="1822">
                  <c:v>57.47217290089197</c:v>
                </c:pt>
                <c:pt idx="1823">
                  <c:v>56.651141859450661</c:v>
                </c:pt>
                <c:pt idx="1824">
                  <c:v>57.47217290089197</c:v>
                </c:pt>
                <c:pt idx="1825">
                  <c:v>56.651141859450661</c:v>
                </c:pt>
                <c:pt idx="1826">
                  <c:v>56.651141859450661</c:v>
                </c:pt>
                <c:pt idx="1827">
                  <c:v>56.651141859450661</c:v>
                </c:pt>
                <c:pt idx="1828">
                  <c:v>55.830110818009352</c:v>
                </c:pt>
                <c:pt idx="1829">
                  <c:v>55.830110818009352</c:v>
                </c:pt>
                <c:pt idx="1830">
                  <c:v>55.830110818009352</c:v>
                </c:pt>
                <c:pt idx="1831">
                  <c:v>55.830110818009352</c:v>
                </c:pt>
                <c:pt idx="1832">
                  <c:v>55.009079776568043</c:v>
                </c:pt>
                <c:pt idx="1833">
                  <c:v>55.009079776568043</c:v>
                </c:pt>
                <c:pt idx="1834">
                  <c:v>54.188048735126728</c:v>
                </c:pt>
                <c:pt idx="1835">
                  <c:v>54.188048735126728</c:v>
                </c:pt>
                <c:pt idx="1836">
                  <c:v>53.367017693685419</c:v>
                </c:pt>
                <c:pt idx="1837">
                  <c:v>54.188048735126728</c:v>
                </c:pt>
                <c:pt idx="1838">
                  <c:v>52.545986652244096</c:v>
                </c:pt>
                <c:pt idx="1839">
                  <c:v>52.545986652244096</c:v>
                </c:pt>
                <c:pt idx="1840">
                  <c:v>52.545986652244096</c:v>
                </c:pt>
                <c:pt idx="1841">
                  <c:v>51.724955610802787</c:v>
                </c:pt>
                <c:pt idx="1842">
                  <c:v>51.724955610802787</c:v>
                </c:pt>
                <c:pt idx="1843">
                  <c:v>50.903924569361465</c:v>
                </c:pt>
                <c:pt idx="1844">
                  <c:v>50.903924569361465</c:v>
                </c:pt>
                <c:pt idx="1845">
                  <c:v>50.082893527920156</c:v>
                </c:pt>
                <c:pt idx="1846">
                  <c:v>50.082893527920156</c:v>
                </c:pt>
                <c:pt idx="1847">
                  <c:v>49.261862486478833</c:v>
                </c:pt>
                <c:pt idx="1848">
                  <c:v>49.261862486478833</c:v>
                </c:pt>
                <c:pt idx="1849">
                  <c:v>49.261862486478833</c:v>
                </c:pt>
                <c:pt idx="1850">
                  <c:v>48.440831445037524</c:v>
                </c:pt>
                <c:pt idx="1851">
                  <c:v>47.619800403596209</c:v>
                </c:pt>
                <c:pt idx="1852">
                  <c:v>47.619800403596209</c:v>
                </c:pt>
                <c:pt idx="1853">
                  <c:v>46.7987693621549</c:v>
                </c:pt>
                <c:pt idx="1854">
                  <c:v>45.977738320713591</c:v>
                </c:pt>
                <c:pt idx="1855">
                  <c:v>45.977738320713591</c:v>
                </c:pt>
                <c:pt idx="1856">
                  <c:v>45.156707279272275</c:v>
                </c:pt>
                <c:pt idx="1857">
                  <c:v>44.33567623783096</c:v>
                </c:pt>
                <c:pt idx="1858">
                  <c:v>44.33567623783096</c:v>
                </c:pt>
                <c:pt idx="1859">
                  <c:v>43.514645196389644</c:v>
                </c:pt>
                <c:pt idx="1860">
                  <c:v>42.693614154948328</c:v>
                </c:pt>
                <c:pt idx="1861">
                  <c:v>42.693614154948328</c:v>
                </c:pt>
                <c:pt idx="1862">
                  <c:v>41.872583113507012</c:v>
                </c:pt>
                <c:pt idx="1863">
                  <c:v>41.051552072065704</c:v>
                </c:pt>
                <c:pt idx="1864">
                  <c:v>41.051552072065704</c:v>
                </c:pt>
                <c:pt idx="1865">
                  <c:v>40.230521030624388</c:v>
                </c:pt>
                <c:pt idx="1866">
                  <c:v>39.409489989183072</c:v>
                </c:pt>
                <c:pt idx="1867">
                  <c:v>39.409489989183072</c:v>
                </c:pt>
                <c:pt idx="1868">
                  <c:v>38.588458947741756</c:v>
                </c:pt>
                <c:pt idx="1869">
                  <c:v>37.767427906300448</c:v>
                </c:pt>
                <c:pt idx="1870">
                  <c:v>37.767427906300448</c:v>
                </c:pt>
                <c:pt idx="1871">
                  <c:v>36.946396864859132</c:v>
                </c:pt>
                <c:pt idx="1872">
                  <c:v>36.946396864859132</c:v>
                </c:pt>
                <c:pt idx="1873">
                  <c:v>36.125365823417816</c:v>
                </c:pt>
                <c:pt idx="1874">
                  <c:v>35.3043347819765</c:v>
                </c:pt>
                <c:pt idx="1875">
                  <c:v>35.3043347819765</c:v>
                </c:pt>
                <c:pt idx="1876">
                  <c:v>34.483303740535192</c:v>
                </c:pt>
                <c:pt idx="1877">
                  <c:v>33.662272699093876</c:v>
                </c:pt>
                <c:pt idx="1878">
                  <c:v>32.841241657652567</c:v>
                </c:pt>
                <c:pt idx="1879">
                  <c:v>32.020210616211244</c:v>
                </c:pt>
                <c:pt idx="1880">
                  <c:v>32.020210616211244</c:v>
                </c:pt>
                <c:pt idx="1881">
                  <c:v>31.199179574769936</c:v>
                </c:pt>
                <c:pt idx="1882">
                  <c:v>30.378148533328616</c:v>
                </c:pt>
                <c:pt idx="1883">
                  <c:v>29.557117491887308</c:v>
                </c:pt>
                <c:pt idx="1884">
                  <c:v>29.557117491887308</c:v>
                </c:pt>
                <c:pt idx="1885">
                  <c:v>28.736086450445985</c:v>
                </c:pt>
                <c:pt idx="1886">
                  <c:v>27.915055409004676</c:v>
                </c:pt>
                <c:pt idx="1887">
                  <c:v>27.094024367563364</c:v>
                </c:pt>
                <c:pt idx="1888">
                  <c:v>26.272993326122048</c:v>
                </c:pt>
                <c:pt idx="1889">
                  <c:v>25.451962284680732</c:v>
                </c:pt>
                <c:pt idx="1890">
                  <c:v>24.630931243239417</c:v>
                </c:pt>
                <c:pt idx="1891">
                  <c:v>24.630931243239417</c:v>
                </c:pt>
                <c:pt idx="1892">
                  <c:v>22.988869160356796</c:v>
                </c:pt>
                <c:pt idx="1893">
                  <c:v>22.988869160356796</c:v>
                </c:pt>
                <c:pt idx="1894">
                  <c:v>22.16783811891548</c:v>
                </c:pt>
                <c:pt idx="1895">
                  <c:v>22.16783811891548</c:v>
                </c:pt>
                <c:pt idx="1896">
                  <c:v>21.346807077474164</c:v>
                </c:pt>
                <c:pt idx="1897">
                  <c:v>19.704744994591536</c:v>
                </c:pt>
                <c:pt idx="1898">
                  <c:v>19.704744994591536</c:v>
                </c:pt>
                <c:pt idx="1899">
                  <c:v>18.883713953150224</c:v>
                </c:pt>
                <c:pt idx="1900">
                  <c:v>18.062682911708908</c:v>
                </c:pt>
                <c:pt idx="1901">
                  <c:v>17.241651870267596</c:v>
                </c:pt>
                <c:pt idx="1902">
                  <c:v>17.241651870267596</c:v>
                </c:pt>
                <c:pt idx="1903">
                  <c:v>16.420620828826284</c:v>
                </c:pt>
                <c:pt idx="1904">
                  <c:v>15.599589787384968</c:v>
                </c:pt>
                <c:pt idx="1905">
                  <c:v>14.778558745943654</c:v>
                </c:pt>
                <c:pt idx="1906">
                  <c:v>14.778558745943654</c:v>
                </c:pt>
                <c:pt idx="1907">
                  <c:v>13.136496663061024</c:v>
                </c:pt>
                <c:pt idx="1908">
                  <c:v>12.315465621619708</c:v>
                </c:pt>
                <c:pt idx="1909">
                  <c:v>11.494434580178398</c:v>
                </c:pt>
                <c:pt idx="1910">
                  <c:v>10.673403538737082</c:v>
                </c:pt>
                <c:pt idx="1911">
                  <c:v>11.494434580178398</c:v>
                </c:pt>
                <c:pt idx="1912">
                  <c:v>10.673403538737082</c:v>
                </c:pt>
                <c:pt idx="1913">
                  <c:v>9.852372497295768</c:v>
                </c:pt>
                <c:pt idx="1914">
                  <c:v>8.2103104144131418</c:v>
                </c:pt>
                <c:pt idx="1915">
                  <c:v>8.2103104144131418</c:v>
                </c:pt>
                <c:pt idx="1916">
                  <c:v>7.3892793729718269</c:v>
                </c:pt>
                <c:pt idx="1917">
                  <c:v>6.568248331530512</c:v>
                </c:pt>
                <c:pt idx="1918">
                  <c:v>5.7472172900891989</c:v>
                </c:pt>
                <c:pt idx="1919">
                  <c:v>5.7472172900891989</c:v>
                </c:pt>
                <c:pt idx="1920">
                  <c:v>4.926186248647884</c:v>
                </c:pt>
                <c:pt idx="1921">
                  <c:v>4.1051552072065709</c:v>
                </c:pt>
                <c:pt idx="1922">
                  <c:v>3.284124165765256</c:v>
                </c:pt>
                <c:pt idx="1923">
                  <c:v>3.284124165765256</c:v>
                </c:pt>
                <c:pt idx="1924">
                  <c:v>2.463093124323942</c:v>
                </c:pt>
                <c:pt idx="1925">
                  <c:v>2.463093124323942</c:v>
                </c:pt>
                <c:pt idx="1926">
                  <c:v>1.642062082882628</c:v>
                </c:pt>
                <c:pt idx="1927">
                  <c:v>0.821031041441314</c:v>
                </c:pt>
                <c:pt idx="1928">
                  <c:v>0.821031041441314</c:v>
                </c:pt>
                <c:pt idx="1929">
                  <c:v>-0.821031041441314</c:v>
                </c:pt>
                <c:pt idx="1930">
                  <c:v>-0.821031041441314</c:v>
                </c:pt>
                <c:pt idx="1931">
                  <c:v>-1.642062082882628</c:v>
                </c:pt>
                <c:pt idx="1932">
                  <c:v>-2.463093124323942</c:v>
                </c:pt>
                <c:pt idx="1933">
                  <c:v>-2.463093124323942</c:v>
                </c:pt>
                <c:pt idx="1934">
                  <c:v>-2.463093124323942</c:v>
                </c:pt>
                <c:pt idx="1935">
                  <c:v>-2.463093124323942</c:v>
                </c:pt>
                <c:pt idx="1936">
                  <c:v>-2.463093124323942</c:v>
                </c:pt>
                <c:pt idx="1937">
                  <c:v>-3.284124165765256</c:v>
                </c:pt>
                <c:pt idx="1938">
                  <c:v>-3.284124165765256</c:v>
                </c:pt>
                <c:pt idx="1939">
                  <c:v>-3.284124165765256</c:v>
                </c:pt>
                <c:pt idx="1940">
                  <c:v>-2.463093124323942</c:v>
                </c:pt>
                <c:pt idx="1941">
                  <c:v>-4.1051552072065709</c:v>
                </c:pt>
                <c:pt idx="1942">
                  <c:v>-3.284124165765256</c:v>
                </c:pt>
                <c:pt idx="1943">
                  <c:v>-3.284124165765256</c:v>
                </c:pt>
                <c:pt idx="1944">
                  <c:v>-2.463093124323942</c:v>
                </c:pt>
                <c:pt idx="1945">
                  <c:v>-4.1051552072065709</c:v>
                </c:pt>
                <c:pt idx="1946">
                  <c:v>-3.284124165765256</c:v>
                </c:pt>
                <c:pt idx="1947">
                  <c:v>-3.284124165765256</c:v>
                </c:pt>
                <c:pt idx="1948">
                  <c:v>-3.284124165765256</c:v>
                </c:pt>
                <c:pt idx="1949">
                  <c:v>-3.284124165765256</c:v>
                </c:pt>
                <c:pt idx="1950">
                  <c:v>-3.284124165765256</c:v>
                </c:pt>
                <c:pt idx="1951">
                  <c:v>-4.1051552072065709</c:v>
                </c:pt>
                <c:pt idx="1952">
                  <c:v>-3.284124165765256</c:v>
                </c:pt>
                <c:pt idx="1953">
                  <c:v>-3.284124165765256</c:v>
                </c:pt>
                <c:pt idx="1954">
                  <c:v>-4.1051552072065709</c:v>
                </c:pt>
                <c:pt idx="1955">
                  <c:v>-4.1051552072065709</c:v>
                </c:pt>
                <c:pt idx="1956">
                  <c:v>-4.1051552072065709</c:v>
                </c:pt>
                <c:pt idx="1957">
                  <c:v>-4.1051552072065709</c:v>
                </c:pt>
                <c:pt idx="1958">
                  <c:v>-4.1051552072065709</c:v>
                </c:pt>
                <c:pt idx="1959">
                  <c:v>-4.1051552072065709</c:v>
                </c:pt>
                <c:pt idx="1960">
                  <c:v>-4.1051552072065709</c:v>
                </c:pt>
                <c:pt idx="1961">
                  <c:v>-4.1051552072065709</c:v>
                </c:pt>
                <c:pt idx="1962">
                  <c:v>-4.926186248647884</c:v>
                </c:pt>
                <c:pt idx="1963">
                  <c:v>-4.926186248647884</c:v>
                </c:pt>
                <c:pt idx="1964">
                  <c:v>-4.926186248647884</c:v>
                </c:pt>
                <c:pt idx="1965">
                  <c:v>-5.7472172900891989</c:v>
                </c:pt>
                <c:pt idx="1966">
                  <c:v>-5.7472172900891989</c:v>
                </c:pt>
                <c:pt idx="1967">
                  <c:v>-5.7472172900891989</c:v>
                </c:pt>
                <c:pt idx="1968">
                  <c:v>-5.7472172900891989</c:v>
                </c:pt>
                <c:pt idx="1969">
                  <c:v>-5.7472172900891989</c:v>
                </c:pt>
                <c:pt idx="1970">
                  <c:v>-5.7472172900891989</c:v>
                </c:pt>
                <c:pt idx="1971">
                  <c:v>-6.568248331530512</c:v>
                </c:pt>
                <c:pt idx="1972">
                  <c:v>-7.3892793729718269</c:v>
                </c:pt>
                <c:pt idx="1973">
                  <c:v>-7.3892793729718269</c:v>
                </c:pt>
                <c:pt idx="1974">
                  <c:v>-9.031341455854454</c:v>
                </c:pt>
                <c:pt idx="1975">
                  <c:v>-10.673403538737082</c:v>
                </c:pt>
                <c:pt idx="1976">
                  <c:v>-16.420620828826284</c:v>
                </c:pt>
                <c:pt idx="1977">
                  <c:v>-30.378148533328616</c:v>
                </c:pt>
                <c:pt idx="1978">
                  <c:v>-47.619800403596209</c:v>
                </c:pt>
                <c:pt idx="1979">
                  <c:v>-51.724955610802787</c:v>
                </c:pt>
                <c:pt idx="1980">
                  <c:v>-51.724955610802787</c:v>
                </c:pt>
                <c:pt idx="1981">
                  <c:v>-52.545986652244096</c:v>
                </c:pt>
                <c:pt idx="1982">
                  <c:v>-52.545986652244096</c:v>
                </c:pt>
                <c:pt idx="1983">
                  <c:v>-53.367017693685419</c:v>
                </c:pt>
                <c:pt idx="1984">
                  <c:v>-53.367017693685419</c:v>
                </c:pt>
                <c:pt idx="1985">
                  <c:v>-54.188048735126728</c:v>
                </c:pt>
                <c:pt idx="1986">
                  <c:v>-54.188048735126728</c:v>
                </c:pt>
                <c:pt idx="1987">
                  <c:v>-54.188048735126728</c:v>
                </c:pt>
                <c:pt idx="1988">
                  <c:v>-54.188048735126728</c:v>
                </c:pt>
                <c:pt idx="1989">
                  <c:v>-55.009079776568043</c:v>
                </c:pt>
                <c:pt idx="1990">
                  <c:v>-55.009079776568043</c:v>
                </c:pt>
                <c:pt idx="1991">
                  <c:v>-55.830110818009352</c:v>
                </c:pt>
                <c:pt idx="1992">
                  <c:v>-55.830110818009352</c:v>
                </c:pt>
                <c:pt idx="1993">
                  <c:v>-55.830110818009352</c:v>
                </c:pt>
                <c:pt idx="1994">
                  <c:v>-55.830110818009352</c:v>
                </c:pt>
                <c:pt idx="1995">
                  <c:v>-56.651141859450661</c:v>
                </c:pt>
                <c:pt idx="1996">
                  <c:v>-56.651141859450661</c:v>
                </c:pt>
                <c:pt idx="1997">
                  <c:v>-56.651141859450661</c:v>
                </c:pt>
                <c:pt idx="1998">
                  <c:v>-57.47217290089197</c:v>
                </c:pt>
                <c:pt idx="1999">
                  <c:v>-56.651141859450661</c:v>
                </c:pt>
                <c:pt idx="2000">
                  <c:v>-57.47217290089197</c:v>
                </c:pt>
                <c:pt idx="2001">
                  <c:v>-58.293203942333292</c:v>
                </c:pt>
                <c:pt idx="2002">
                  <c:v>-58.293203942333292</c:v>
                </c:pt>
                <c:pt idx="2003">
                  <c:v>-58.293203942333292</c:v>
                </c:pt>
                <c:pt idx="2004">
                  <c:v>-58.293203942333292</c:v>
                </c:pt>
                <c:pt idx="2005">
                  <c:v>-58.293203942333292</c:v>
                </c:pt>
                <c:pt idx="2006">
                  <c:v>-58.293203942333292</c:v>
                </c:pt>
                <c:pt idx="2007">
                  <c:v>-59.114234983774615</c:v>
                </c:pt>
                <c:pt idx="2008">
                  <c:v>-58.293203942333292</c:v>
                </c:pt>
                <c:pt idx="2009">
                  <c:v>-59.114234983774615</c:v>
                </c:pt>
                <c:pt idx="2010">
                  <c:v>-59.935266025215924</c:v>
                </c:pt>
                <c:pt idx="2011">
                  <c:v>-59.935266025215924</c:v>
                </c:pt>
                <c:pt idx="2012">
                  <c:v>-59.114234983774615</c:v>
                </c:pt>
                <c:pt idx="2013">
                  <c:v>-59.935266025215924</c:v>
                </c:pt>
                <c:pt idx="2014">
                  <c:v>-59.935266025215924</c:v>
                </c:pt>
                <c:pt idx="2015">
                  <c:v>-59.935266025215924</c:v>
                </c:pt>
                <c:pt idx="2016">
                  <c:v>-59.935266025215924</c:v>
                </c:pt>
                <c:pt idx="2017">
                  <c:v>-59.935266025215924</c:v>
                </c:pt>
                <c:pt idx="2018">
                  <c:v>-59.935266025215924</c:v>
                </c:pt>
                <c:pt idx="2019">
                  <c:v>-59.935266025215924</c:v>
                </c:pt>
                <c:pt idx="2020">
                  <c:v>-60.756297066657233</c:v>
                </c:pt>
                <c:pt idx="2021">
                  <c:v>-60.756297066657233</c:v>
                </c:pt>
                <c:pt idx="2022">
                  <c:v>-60.756297066657233</c:v>
                </c:pt>
                <c:pt idx="2023">
                  <c:v>-59.935266025215924</c:v>
                </c:pt>
                <c:pt idx="2024">
                  <c:v>-60.756297066657233</c:v>
                </c:pt>
                <c:pt idx="2025">
                  <c:v>-60.756297066657233</c:v>
                </c:pt>
                <c:pt idx="2026">
                  <c:v>-60.756297066657233</c:v>
                </c:pt>
                <c:pt idx="2027">
                  <c:v>-60.756297066657233</c:v>
                </c:pt>
                <c:pt idx="2028">
                  <c:v>-60.756297066657233</c:v>
                </c:pt>
                <c:pt idx="2029">
                  <c:v>-60.756297066657233</c:v>
                </c:pt>
                <c:pt idx="2030">
                  <c:v>-60.756297066657233</c:v>
                </c:pt>
                <c:pt idx="2031">
                  <c:v>-59.935266025215924</c:v>
                </c:pt>
                <c:pt idx="2032">
                  <c:v>-60.756297066657233</c:v>
                </c:pt>
                <c:pt idx="2033">
                  <c:v>-59.935266025215924</c:v>
                </c:pt>
                <c:pt idx="2034">
                  <c:v>-60.756297066657233</c:v>
                </c:pt>
                <c:pt idx="2035">
                  <c:v>-59.935266025215924</c:v>
                </c:pt>
                <c:pt idx="2036">
                  <c:v>-59.935266025215924</c:v>
                </c:pt>
                <c:pt idx="2037">
                  <c:v>-59.935266025215924</c:v>
                </c:pt>
                <c:pt idx="2038">
                  <c:v>-60.756297066657233</c:v>
                </c:pt>
                <c:pt idx="2039">
                  <c:v>-59.935266025215924</c:v>
                </c:pt>
                <c:pt idx="2040">
                  <c:v>-60.756297066657233</c:v>
                </c:pt>
                <c:pt idx="2041">
                  <c:v>-59.935266025215924</c:v>
                </c:pt>
                <c:pt idx="2042">
                  <c:v>-59.935266025215924</c:v>
                </c:pt>
                <c:pt idx="2043">
                  <c:v>-59.935266025215924</c:v>
                </c:pt>
                <c:pt idx="2044">
                  <c:v>-59.935266025215924</c:v>
                </c:pt>
                <c:pt idx="2045">
                  <c:v>-59.935266025215924</c:v>
                </c:pt>
                <c:pt idx="2046">
                  <c:v>-59.114234983774615</c:v>
                </c:pt>
                <c:pt idx="2047">
                  <c:v>-59.114234983774615</c:v>
                </c:pt>
                <c:pt idx="2048">
                  <c:v>-59.935266025215924</c:v>
                </c:pt>
                <c:pt idx="2049">
                  <c:v>-59.114234983774615</c:v>
                </c:pt>
                <c:pt idx="2050">
                  <c:v>-59.114234983774615</c:v>
                </c:pt>
                <c:pt idx="2051">
                  <c:v>-59.114234983774615</c:v>
                </c:pt>
                <c:pt idx="2052">
                  <c:v>-59.114234983774615</c:v>
                </c:pt>
                <c:pt idx="2053">
                  <c:v>-59.114234983774615</c:v>
                </c:pt>
                <c:pt idx="2054">
                  <c:v>-58.293203942333292</c:v>
                </c:pt>
                <c:pt idx="2055">
                  <c:v>-58.293203942333292</c:v>
                </c:pt>
                <c:pt idx="2056">
                  <c:v>-57.47217290089197</c:v>
                </c:pt>
                <c:pt idx="2057">
                  <c:v>-57.47217290089197</c:v>
                </c:pt>
                <c:pt idx="2058">
                  <c:v>-57.47217290089197</c:v>
                </c:pt>
                <c:pt idx="2059">
                  <c:v>-57.47217290089197</c:v>
                </c:pt>
                <c:pt idx="2060">
                  <c:v>-56.651141859450661</c:v>
                </c:pt>
                <c:pt idx="2061">
                  <c:v>-55.830110818009352</c:v>
                </c:pt>
                <c:pt idx="2062">
                  <c:v>-56.651141859450661</c:v>
                </c:pt>
                <c:pt idx="2063">
                  <c:v>-55.830110818009352</c:v>
                </c:pt>
                <c:pt idx="2064">
                  <c:v>-55.830110818009352</c:v>
                </c:pt>
                <c:pt idx="2065">
                  <c:v>-55.830110818009352</c:v>
                </c:pt>
                <c:pt idx="2066">
                  <c:v>-55.009079776568043</c:v>
                </c:pt>
                <c:pt idx="2067">
                  <c:v>-55.009079776568043</c:v>
                </c:pt>
                <c:pt idx="2068">
                  <c:v>-54.188048735126728</c:v>
                </c:pt>
                <c:pt idx="2069">
                  <c:v>-54.188048735126728</c:v>
                </c:pt>
                <c:pt idx="2070">
                  <c:v>-54.188048735126728</c:v>
                </c:pt>
                <c:pt idx="2071">
                  <c:v>-53.367017693685419</c:v>
                </c:pt>
                <c:pt idx="2072">
                  <c:v>-53.367017693685419</c:v>
                </c:pt>
                <c:pt idx="2073">
                  <c:v>-52.545986652244096</c:v>
                </c:pt>
                <c:pt idx="2074">
                  <c:v>-52.545986652244096</c:v>
                </c:pt>
                <c:pt idx="2075">
                  <c:v>-52.545986652244096</c:v>
                </c:pt>
                <c:pt idx="2076">
                  <c:v>-51.724955610802787</c:v>
                </c:pt>
                <c:pt idx="2077">
                  <c:v>-51.724955610802787</c:v>
                </c:pt>
                <c:pt idx="2078">
                  <c:v>-51.724955610802787</c:v>
                </c:pt>
                <c:pt idx="2079">
                  <c:v>-50.082893527920156</c:v>
                </c:pt>
                <c:pt idx="2080">
                  <c:v>-50.082893527920156</c:v>
                </c:pt>
                <c:pt idx="2081">
                  <c:v>-50.082893527920156</c:v>
                </c:pt>
                <c:pt idx="2082">
                  <c:v>-49.261862486478833</c:v>
                </c:pt>
                <c:pt idx="2083">
                  <c:v>-48.440831445037524</c:v>
                </c:pt>
                <c:pt idx="2084">
                  <c:v>-48.440831445037524</c:v>
                </c:pt>
                <c:pt idx="2085">
                  <c:v>-47.619800403596209</c:v>
                </c:pt>
                <c:pt idx="2086">
                  <c:v>-47.619800403596209</c:v>
                </c:pt>
                <c:pt idx="2087">
                  <c:v>-47.619800403596209</c:v>
                </c:pt>
                <c:pt idx="2088">
                  <c:v>-46.7987693621549</c:v>
                </c:pt>
                <c:pt idx="2089">
                  <c:v>-46.7987693621549</c:v>
                </c:pt>
                <c:pt idx="2090">
                  <c:v>-45.977738320713591</c:v>
                </c:pt>
                <c:pt idx="2091">
                  <c:v>-45.156707279272275</c:v>
                </c:pt>
                <c:pt idx="2092">
                  <c:v>-45.156707279272275</c:v>
                </c:pt>
                <c:pt idx="2093">
                  <c:v>-44.33567623783096</c:v>
                </c:pt>
                <c:pt idx="2094">
                  <c:v>-44.33567623783096</c:v>
                </c:pt>
                <c:pt idx="2095">
                  <c:v>-43.514645196389644</c:v>
                </c:pt>
                <c:pt idx="2096">
                  <c:v>-42.693614154948328</c:v>
                </c:pt>
                <c:pt idx="2097">
                  <c:v>-42.693614154948328</c:v>
                </c:pt>
                <c:pt idx="2098">
                  <c:v>-41.872583113507012</c:v>
                </c:pt>
                <c:pt idx="2099">
                  <c:v>-41.051552072065704</c:v>
                </c:pt>
                <c:pt idx="2100">
                  <c:v>-41.051552072065704</c:v>
                </c:pt>
                <c:pt idx="2101">
                  <c:v>-40.230521030624388</c:v>
                </c:pt>
                <c:pt idx="2102">
                  <c:v>-39.409489989183072</c:v>
                </c:pt>
                <c:pt idx="2103">
                  <c:v>-38.588458947741756</c:v>
                </c:pt>
                <c:pt idx="2104">
                  <c:v>-38.588458947741756</c:v>
                </c:pt>
                <c:pt idx="2105">
                  <c:v>-37.767427906300448</c:v>
                </c:pt>
                <c:pt idx="2106">
                  <c:v>-36.946396864859132</c:v>
                </c:pt>
                <c:pt idx="2107">
                  <c:v>-36.946396864859132</c:v>
                </c:pt>
                <c:pt idx="2108">
                  <c:v>-36.125365823417816</c:v>
                </c:pt>
                <c:pt idx="2109">
                  <c:v>-35.3043347819765</c:v>
                </c:pt>
                <c:pt idx="2110">
                  <c:v>-35.3043347819765</c:v>
                </c:pt>
                <c:pt idx="2111">
                  <c:v>-33.662272699093876</c:v>
                </c:pt>
                <c:pt idx="2112">
                  <c:v>-33.662272699093876</c:v>
                </c:pt>
                <c:pt idx="2113">
                  <c:v>-32.841241657652567</c:v>
                </c:pt>
                <c:pt idx="2114">
                  <c:v>-32.020210616211244</c:v>
                </c:pt>
                <c:pt idx="2115">
                  <c:v>-31.199179574769936</c:v>
                </c:pt>
                <c:pt idx="2116">
                  <c:v>-31.199179574769936</c:v>
                </c:pt>
                <c:pt idx="2117">
                  <c:v>-30.378148533328616</c:v>
                </c:pt>
                <c:pt idx="2118">
                  <c:v>-29.557117491887308</c:v>
                </c:pt>
                <c:pt idx="2119">
                  <c:v>-29.557117491887308</c:v>
                </c:pt>
                <c:pt idx="2120">
                  <c:v>-28.736086450445985</c:v>
                </c:pt>
                <c:pt idx="2121">
                  <c:v>-27.094024367563364</c:v>
                </c:pt>
                <c:pt idx="2122">
                  <c:v>-27.094024367563364</c:v>
                </c:pt>
                <c:pt idx="2123">
                  <c:v>-26.272993326122048</c:v>
                </c:pt>
                <c:pt idx="2124">
                  <c:v>-26.272993326122048</c:v>
                </c:pt>
                <c:pt idx="2125">
                  <c:v>-25.451962284680732</c:v>
                </c:pt>
                <c:pt idx="2126">
                  <c:v>-23.809900201798104</c:v>
                </c:pt>
                <c:pt idx="2127">
                  <c:v>-23.809900201798104</c:v>
                </c:pt>
                <c:pt idx="2128">
                  <c:v>-23.809900201798104</c:v>
                </c:pt>
                <c:pt idx="2129">
                  <c:v>-22.16783811891548</c:v>
                </c:pt>
                <c:pt idx="2130">
                  <c:v>-21.346807077474164</c:v>
                </c:pt>
                <c:pt idx="2131">
                  <c:v>-20.525776036032852</c:v>
                </c:pt>
                <c:pt idx="2132">
                  <c:v>-20.525776036032852</c:v>
                </c:pt>
                <c:pt idx="2133">
                  <c:v>-19.704744994591536</c:v>
                </c:pt>
                <c:pt idx="2134">
                  <c:v>-18.883713953150224</c:v>
                </c:pt>
                <c:pt idx="2135">
                  <c:v>-18.883713953150224</c:v>
                </c:pt>
                <c:pt idx="2136">
                  <c:v>-18.062682911708908</c:v>
                </c:pt>
                <c:pt idx="2137">
                  <c:v>-17.241651870267596</c:v>
                </c:pt>
                <c:pt idx="2138">
                  <c:v>-16.420620828826284</c:v>
                </c:pt>
                <c:pt idx="2139">
                  <c:v>-15.599589787384968</c:v>
                </c:pt>
                <c:pt idx="2140">
                  <c:v>-14.778558745943654</c:v>
                </c:pt>
                <c:pt idx="2141">
                  <c:v>-13.957527704502338</c:v>
                </c:pt>
                <c:pt idx="2142">
                  <c:v>-13.957527704502338</c:v>
                </c:pt>
                <c:pt idx="2143">
                  <c:v>-13.136496663061024</c:v>
                </c:pt>
                <c:pt idx="2144">
                  <c:v>-12.315465621619708</c:v>
                </c:pt>
                <c:pt idx="2145">
                  <c:v>-11.494434580178398</c:v>
                </c:pt>
                <c:pt idx="2146">
                  <c:v>-10.673403538737082</c:v>
                </c:pt>
                <c:pt idx="2147">
                  <c:v>-9.852372497295768</c:v>
                </c:pt>
                <c:pt idx="2148">
                  <c:v>-9.031341455854454</c:v>
                </c:pt>
                <c:pt idx="2149">
                  <c:v>-8.2103104144131418</c:v>
                </c:pt>
                <c:pt idx="2150">
                  <c:v>-8.2103104144131418</c:v>
                </c:pt>
                <c:pt idx="2151">
                  <c:v>-7.3892793729718269</c:v>
                </c:pt>
                <c:pt idx="2152">
                  <c:v>-7.3892793729718269</c:v>
                </c:pt>
                <c:pt idx="2153">
                  <c:v>-6.568248331530512</c:v>
                </c:pt>
                <c:pt idx="2154">
                  <c:v>-5.7472172900891989</c:v>
                </c:pt>
                <c:pt idx="2155">
                  <c:v>-4.926186248647884</c:v>
                </c:pt>
                <c:pt idx="2156">
                  <c:v>-4.926186248647884</c:v>
                </c:pt>
                <c:pt idx="2157">
                  <c:v>-4.1051552072065709</c:v>
                </c:pt>
                <c:pt idx="2158">
                  <c:v>-3.284124165765256</c:v>
                </c:pt>
                <c:pt idx="2159">
                  <c:v>-2.463093124323942</c:v>
                </c:pt>
                <c:pt idx="2160">
                  <c:v>-1.642062082882628</c:v>
                </c:pt>
                <c:pt idx="2161">
                  <c:v>-1.642062082882628</c:v>
                </c:pt>
                <c:pt idx="2162">
                  <c:v>-0.821031041441314</c:v>
                </c:pt>
                <c:pt idx="2163">
                  <c:v>0</c:v>
                </c:pt>
                <c:pt idx="2164">
                  <c:v>0</c:v>
                </c:pt>
                <c:pt idx="2165">
                  <c:v>0.821031041441314</c:v>
                </c:pt>
                <c:pt idx="2166">
                  <c:v>1.642062082882628</c:v>
                </c:pt>
                <c:pt idx="2167">
                  <c:v>2.463093124323942</c:v>
                </c:pt>
                <c:pt idx="2168">
                  <c:v>2.463093124323942</c:v>
                </c:pt>
                <c:pt idx="2169">
                  <c:v>2.463093124323942</c:v>
                </c:pt>
                <c:pt idx="2170">
                  <c:v>2.463093124323942</c:v>
                </c:pt>
                <c:pt idx="2171">
                  <c:v>3.284124165765256</c:v>
                </c:pt>
                <c:pt idx="2172">
                  <c:v>3.284124165765256</c:v>
                </c:pt>
                <c:pt idx="2173">
                  <c:v>3.284124165765256</c:v>
                </c:pt>
                <c:pt idx="2174">
                  <c:v>4.1051552072065709</c:v>
                </c:pt>
                <c:pt idx="2175">
                  <c:v>4.1051552072065709</c:v>
                </c:pt>
                <c:pt idx="2176">
                  <c:v>4.1051552072065709</c:v>
                </c:pt>
                <c:pt idx="2177">
                  <c:v>3.284124165765256</c:v>
                </c:pt>
                <c:pt idx="2178">
                  <c:v>4.1051552072065709</c:v>
                </c:pt>
                <c:pt idx="2179">
                  <c:v>3.284124165765256</c:v>
                </c:pt>
                <c:pt idx="2180">
                  <c:v>3.284124165765256</c:v>
                </c:pt>
                <c:pt idx="2181">
                  <c:v>3.284124165765256</c:v>
                </c:pt>
                <c:pt idx="2182">
                  <c:v>4.1051552072065709</c:v>
                </c:pt>
                <c:pt idx="2183">
                  <c:v>3.284124165765256</c:v>
                </c:pt>
                <c:pt idx="2184">
                  <c:v>4.1051552072065709</c:v>
                </c:pt>
                <c:pt idx="2185">
                  <c:v>3.284124165765256</c:v>
                </c:pt>
                <c:pt idx="2186">
                  <c:v>3.284124165765256</c:v>
                </c:pt>
                <c:pt idx="2187">
                  <c:v>3.284124165765256</c:v>
                </c:pt>
                <c:pt idx="2188">
                  <c:v>3.284124165765256</c:v>
                </c:pt>
                <c:pt idx="2189">
                  <c:v>4.1051552072065709</c:v>
                </c:pt>
                <c:pt idx="2190">
                  <c:v>4.1051552072065709</c:v>
                </c:pt>
                <c:pt idx="2191">
                  <c:v>4.1051552072065709</c:v>
                </c:pt>
                <c:pt idx="2192">
                  <c:v>4.1051552072065709</c:v>
                </c:pt>
                <c:pt idx="2193">
                  <c:v>4.926186248647884</c:v>
                </c:pt>
                <c:pt idx="2194">
                  <c:v>4.1051552072065709</c:v>
                </c:pt>
                <c:pt idx="2195">
                  <c:v>4.926186248647884</c:v>
                </c:pt>
                <c:pt idx="2196">
                  <c:v>4.1051552072065709</c:v>
                </c:pt>
                <c:pt idx="2197">
                  <c:v>4.926186248647884</c:v>
                </c:pt>
                <c:pt idx="2198">
                  <c:v>4.926186248647884</c:v>
                </c:pt>
                <c:pt idx="2199">
                  <c:v>4.926186248647884</c:v>
                </c:pt>
                <c:pt idx="2200">
                  <c:v>4.926186248647884</c:v>
                </c:pt>
                <c:pt idx="2201">
                  <c:v>4.926186248647884</c:v>
                </c:pt>
                <c:pt idx="2202">
                  <c:v>5.7472172900891989</c:v>
                </c:pt>
                <c:pt idx="2203">
                  <c:v>6.568248331530512</c:v>
                </c:pt>
                <c:pt idx="2204">
                  <c:v>5.7472172900891989</c:v>
                </c:pt>
                <c:pt idx="2205">
                  <c:v>6.568248331530512</c:v>
                </c:pt>
                <c:pt idx="2206">
                  <c:v>6.568248331530512</c:v>
                </c:pt>
                <c:pt idx="2207">
                  <c:v>6.568248331530512</c:v>
                </c:pt>
                <c:pt idx="2208">
                  <c:v>7.3892793729718269</c:v>
                </c:pt>
                <c:pt idx="2209">
                  <c:v>8.2103104144131418</c:v>
                </c:pt>
                <c:pt idx="2210">
                  <c:v>9.852372497295768</c:v>
                </c:pt>
                <c:pt idx="2211">
                  <c:v>13.136496663061024</c:v>
                </c:pt>
                <c:pt idx="2212">
                  <c:v>22.16783811891548</c:v>
                </c:pt>
                <c:pt idx="2213">
                  <c:v>40.230521030624388</c:v>
                </c:pt>
                <c:pt idx="2214">
                  <c:v>50.903924569361465</c:v>
                </c:pt>
                <c:pt idx="2215">
                  <c:v>52.545986652244096</c:v>
                </c:pt>
                <c:pt idx="2216">
                  <c:v>52.545986652244096</c:v>
                </c:pt>
                <c:pt idx="2217">
                  <c:v>53.367017693685419</c:v>
                </c:pt>
                <c:pt idx="2218">
                  <c:v>53.367017693685419</c:v>
                </c:pt>
                <c:pt idx="2219">
                  <c:v>53.367017693685419</c:v>
                </c:pt>
                <c:pt idx="2220">
                  <c:v>53.367017693685419</c:v>
                </c:pt>
                <c:pt idx="2221">
                  <c:v>54.188048735126728</c:v>
                </c:pt>
                <c:pt idx="2222">
                  <c:v>54.188048735126728</c:v>
                </c:pt>
                <c:pt idx="2223">
                  <c:v>55.009079776568043</c:v>
                </c:pt>
                <c:pt idx="2224">
                  <c:v>55.009079776568043</c:v>
                </c:pt>
                <c:pt idx="2225">
                  <c:v>55.009079776568043</c:v>
                </c:pt>
                <c:pt idx="2226">
                  <c:v>55.009079776568043</c:v>
                </c:pt>
                <c:pt idx="2227">
                  <c:v>55.830110818009352</c:v>
                </c:pt>
                <c:pt idx="2228">
                  <c:v>55.830110818009352</c:v>
                </c:pt>
                <c:pt idx="2229">
                  <c:v>55.830110818009352</c:v>
                </c:pt>
                <c:pt idx="2230">
                  <c:v>56.651141859450661</c:v>
                </c:pt>
                <c:pt idx="2231">
                  <c:v>56.651141859450661</c:v>
                </c:pt>
                <c:pt idx="2232">
                  <c:v>57.47217290089197</c:v>
                </c:pt>
                <c:pt idx="2233">
                  <c:v>56.651141859450661</c:v>
                </c:pt>
                <c:pt idx="2234">
                  <c:v>57.47217290089197</c:v>
                </c:pt>
                <c:pt idx="2235">
                  <c:v>57.47217290089197</c:v>
                </c:pt>
                <c:pt idx="2236">
                  <c:v>57.47217290089197</c:v>
                </c:pt>
                <c:pt idx="2237">
                  <c:v>58.293203942333292</c:v>
                </c:pt>
                <c:pt idx="2238">
                  <c:v>58.293203942333292</c:v>
                </c:pt>
                <c:pt idx="2239">
                  <c:v>58.293203942333292</c:v>
                </c:pt>
                <c:pt idx="2240">
                  <c:v>58.293203942333292</c:v>
                </c:pt>
                <c:pt idx="2241">
                  <c:v>59.114234983774615</c:v>
                </c:pt>
                <c:pt idx="2242">
                  <c:v>58.293203942333292</c:v>
                </c:pt>
                <c:pt idx="2243">
                  <c:v>59.114234983774615</c:v>
                </c:pt>
                <c:pt idx="2244">
                  <c:v>59.114234983774615</c:v>
                </c:pt>
                <c:pt idx="2245">
                  <c:v>59.114234983774615</c:v>
                </c:pt>
                <c:pt idx="2246">
                  <c:v>59.114234983774615</c:v>
                </c:pt>
                <c:pt idx="2247">
                  <c:v>59.114234983774615</c:v>
                </c:pt>
                <c:pt idx="2248">
                  <c:v>59.114234983774615</c:v>
                </c:pt>
                <c:pt idx="2249">
                  <c:v>59.114234983774615</c:v>
                </c:pt>
                <c:pt idx="2250">
                  <c:v>59.935266025215924</c:v>
                </c:pt>
                <c:pt idx="2251">
                  <c:v>59.935266025215924</c:v>
                </c:pt>
                <c:pt idx="2252">
                  <c:v>59.935266025215924</c:v>
                </c:pt>
                <c:pt idx="2253">
                  <c:v>59.935266025215924</c:v>
                </c:pt>
                <c:pt idx="2254">
                  <c:v>60.756297066657233</c:v>
                </c:pt>
                <c:pt idx="2255">
                  <c:v>60.756297066657233</c:v>
                </c:pt>
                <c:pt idx="2256">
                  <c:v>60.756297066657233</c:v>
                </c:pt>
                <c:pt idx="2257">
                  <c:v>60.756297066657233</c:v>
                </c:pt>
                <c:pt idx="2258">
                  <c:v>60.756297066657233</c:v>
                </c:pt>
                <c:pt idx="2259">
                  <c:v>60.756297066657233</c:v>
                </c:pt>
                <c:pt idx="2260">
                  <c:v>60.756297066657233</c:v>
                </c:pt>
                <c:pt idx="2261">
                  <c:v>60.756297066657233</c:v>
                </c:pt>
                <c:pt idx="2262">
                  <c:v>60.756297066657233</c:v>
                </c:pt>
                <c:pt idx="2263">
                  <c:v>60.756297066657233</c:v>
                </c:pt>
                <c:pt idx="2264">
                  <c:v>60.756297066657233</c:v>
                </c:pt>
                <c:pt idx="2265">
                  <c:v>60.756297066657233</c:v>
                </c:pt>
                <c:pt idx="2266">
                  <c:v>60.756297066657233</c:v>
                </c:pt>
                <c:pt idx="2267">
                  <c:v>60.756297066657233</c:v>
                </c:pt>
                <c:pt idx="2268">
                  <c:v>60.756297066657233</c:v>
                </c:pt>
                <c:pt idx="2269">
                  <c:v>60.756297066657233</c:v>
                </c:pt>
                <c:pt idx="2270">
                  <c:v>60.756297066657233</c:v>
                </c:pt>
                <c:pt idx="2271">
                  <c:v>60.756297066657233</c:v>
                </c:pt>
                <c:pt idx="2272">
                  <c:v>60.756297066657233</c:v>
                </c:pt>
                <c:pt idx="2273">
                  <c:v>60.756297066657233</c:v>
                </c:pt>
                <c:pt idx="2274">
                  <c:v>60.756297066657233</c:v>
                </c:pt>
                <c:pt idx="2275">
                  <c:v>60.756297066657233</c:v>
                </c:pt>
                <c:pt idx="2276">
                  <c:v>60.756297066657233</c:v>
                </c:pt>
                <c:pt idx="2277">
                  <c:v>60.756297066657233</c:v>
                </c:pt>
                <c:pt idx="2278">
                  <c:v>59.935266025215924</c:v>
                </c:pt>
                <c:pt idx="2279">
                  <c:v>60.756297066657233</c:v>
                </c:pt>
                <c:pt idx="2280">
                  <c:v>59.935266025215924</c:v>
                </c:pt>
                <c:pt idx="2281">
                  <c:v>59.935266025215924</c:v>
                </c:pt>
                <c:pt idx="2282">
                  <c:v>59.114234983774615</c:v>
                </c:pt>
                <c:pt idx="2283">
                  <c:v>59.114234983774615</c:v>
                </c:pt>
                <c:pt idx="2284">
                  <c:v>59.114234983774615</c:v>
                </c:pt>
                <c:pt idx="2285">
                  <c:v>59.114234983774615</c:v>
                </c:pt>
                <c:pt idx="2286">
                  <c:v>59.114234983774615</c:v>
                </c:pt>
                <c:pt idx="2287">
                  <c:v>59.114234983774615</c:v>
                </c:pt>
                <c:pt idx="2288">
                  <c:v>59.114234983774615</c:v>
                </c:pt>
                <c:pt idx="2289">
                  <c:v>58.293203942333292</c:v>
                </c:pt>
                <c:pt idx="2290">
                  <c:v>58.293203942333292</c:v>
                </c:pt>
                <c:pt idx="2291">
                  <c:v>57.47217290089197</c:v>
                </c:pt>
                <c:pt idx="2292">
                  <c:v>58.293203942333292</c:v>
                </c:pt>
                <c:pt idx="2293">
                  <c:v>57.47217290089197</c:v>
                </c:pt>
                <c:pt idx="2294">
                  <c:v>57.47217290089197</c:v>
                </c:pt>
                <c:pt idx="2295">
                  <c:v>57.47217290089197</c:v>
                </c:pt>
                <c:pt idx="2296">
                  <c:v>56.651141859450661</c:v>
                </c:pt>
                <c:pt idx="2297">
                  <c:v>56.651141859450661</c:v>
                </c:pt>
                <c:pt idx="2298">
                  <c:v>55.830110818009352</c:v>
                </c:pt>
                <c:pt idx="2299">
                  <c:v>55.830110818009352</c:v>
                </c:pt>
                <c:pt idx="2300">
                  <c:v>55.830110818009352</c:v>
                </c:pt>
                <c:pt idx="2301">
                  <c:v>55.830110818009352</c:v>
                </c:pt>
                <c:pt idx="2302">
                  <c:v>55.009079776568043</c:v>
                </c:pt>
                <c:pt idx="2303">
                  <c:v>55.009079776568043</c:v>
                </c:pt>
                <c:pt idx="2304">
                  <c:v>55.009079776568043</c:v>
                </c:pt>
                <c:pt idx="2305">
                  <c:v>54.188048735126728</c:v>
                </c:pt>
                <c:pt idx="2306">
                  <c:v>54.188048735126728</c:v>
                </c:pt>
                <c:pt idx="2307">
                  <c:v>53.367017693685419</c:v>
                </c:pt>
                <c:pt idx="2308">
                  <c:v>53.367017693685419</c:v>
                </c:pt>
                <c:pt idx="2309">
                  <c:v>52.545986652244096</c:v>
                </c:pt>
                <c:pt idx="2310">
                  <c:v>52.545986652244096</c:v>
                </c:pt>
                <c:pt idx="2311">
                  <c:v>52.545986652244096</c:v>
                </c:pt>
                <c:pt idx="2312">
                  <c:v>51.724955610802787</c:v>
                </c:pt>
                <c:pt idx="2313">
                  <c:v>50.903924569361465</c:v>
                </c:pt>
                <c:pt idx="2314">
                  <c:v>50.903924569361465</c:v>
                </c:pt>
                <c:pt idx="2315">
                  <c:v>50.903924569361465</c:v>
                </c:pt>
                <c:pt idx="2316">
                  <c:v>50.082893527920156</c:v>
                </c:pt>
                <c:pt idx="2317">
                  <c:v>50.082893527920156</c:v>
                </c:pt>
                <c:pt idx="2318">
                  <c:v>49.261862486478833</c:v>
                </c:pt>
                <c:pt idx="2319">
                  <c:v>49.261862486478833</c:v>
                </c:pt>
                <c:pt idx="2320">
                  <c:v>48.440831445037524</c:v>
                </c:pt>
                <c:pt idx="2321">
                  <c:v>47.619800403596209</c:v>
                </c:pt>
                <c:pt idx="2322">
                  <c:v>47.619800403596209</c:v>
                </c:pt>
                <c:pt idx="2323">
                  <c:v>47.619800403596209</c:v>
                </c:pt>
                <c:pt idx="2324">
                  <c:v>46.7987693621549</c:v>
                </c:pt>
                <c:pt idx="2325">
                  <c:v>46.7987693621549</c:v>
                </c:pt>
                <c:pt idx="2326">
                  <c:v>45.977738320713591</c:v>
                </c:pt>
                <c:pt idx="2327">
                  <c:v>45.156707279272275</c:v>
                </c:pt>
                <c:pt idx="2328">
                  <c:v>44.33567623783096</c:v>
                </c:pt>
                <c:pt idx="2329">
                  <c:v>44.33567623783096</c:v>
                </c:pt>
                <c:pt idx="2330">
                  <c:v>43.514645196389644</c:v>
                </c:pt>
                <c:pt idx="2331">
                  <c:v>43.514645196389644</c:v>
                </c:pt>
                <c:pt idx="2332">
                  <c:v>42.693614154948328</c:v>
                </c:pt>
                <c:pt idx="2333">
                  <c:v>42.693614154948328</c:v>
                </c:pt>
                <c:pt idx="2334">
                  <c:v>41.872583113507012</c:v>
                </c:pt>
                <c:pt idx="2335">
                  <c:v>41.051552072065704</c:v>
                </c:pt>
                <c:pt idx="2336">
                  <c:v>40.230521030624388</c:v>
                </c:pt>
                <c:pt idx="2337">
                  <c:v>40.230521030624388</c:v>
                </c:pt>
                <c:pt idx="2338">
                  <c:v>39.409489989183072</c:v>
                </c:pt>
                <c:pt idx="2339">
                  <c:v>39.409489989183072</c:v>
                </c:pt>
                <c:pt idx="2340">
                  <c:v>38.588458947741756</c:v>
                </c:pt>
                <c:pt idx="2341">
                  <c:v>37.767427906300448</c:v>
                </c:pt>
                <c:pt idx="2342">
                  <c:v>36.125365823417816</c:v>
                </c:pt>
                <c:pt idx="2343">
                  <c:v>36.946396864859132</c:v>
                </c:pt>
                <c:pt idx="2344">
                  <c:v>36.125365823417816</c:v>
                </c:pt>
                <c:pt idx="2345">
                  <c:v>35.3043347819765</c:v>
                </c:pt>
                <c:pt idx="2346">
                  <c:v>34.483303740535192</c:v>
                </c:pt>
                <c:pt idx="2347">
                  <c:v>34.483303740535192</c:v>
                </c:pt>
                <c:pt idx="2348">
                  <c:v>33.662272699093876</c:v>
                </c:pt>
                <c:pt idx="2349">
                  <c:v>32.841241657652567</c:v>
                </c:pt>
                <c:pt idx="2350">
                  <c:v>32.020210616211244</c:v>
                </c:pt>
                <c:pt idx="2351">
                  <c:v>32.020210616211244</c:v>
                </c:pt>
                <c:pt idx="2352">
                  <c:v>30.378148533328616</c:v>
                </c:pt>
                <c:pt idx="2353">
                  <c:v>30.378148533328616</c:v>
                </c:pt>
                <c:pt idx="2354">
                  <c:v>29.557117491887308</c:v>
                </c:pt>
                <c:pt idx="2355">
                  <c:v>28.736086450445985</c:v>
                </c:pt>
                <c:pt idx="2356">
                  <c:v>28.736086450445985</c:v>
                </c:pt>
                <c:pt idx="2357">
                  <c:v>27.915055409004676</c:v>
                </c:pt>
                <c:pt idx="2358">
                  <c:v>27.094024367563364</c:v>
                </c:pt>
                <c:pt idx="2359">
                  <c:v>26.272993326122048</c:v>
                </c:pt>
                <c:pt idx="2360">
                  <c:v>26.272993326122048</c:v>
                </c:pt>
                <c:pt idx="2361">
                  <c:v>24.630931243239417</c:v>
                </c:pt>
                <c:pt idx="2362">
                  <c:v>24.630931243239417</c:v>
                </c:pt>
                <c:pt idx="2363">
                  <c:v>23.809900201798104</c:v>
                </c:pt>
                <c:pt idx="2364">
                  <c:v>22.988869160356796</c:v>
                </c:pt>
                <c:pt idx="2365">
                  <c:v>22.16783811891548</c:v>
                </c:pt>
                <c:pt idx="2366">
                  <c:v>22.16783811891548</c:v>
                </c:pt>
                <c:pt idx="2367">
                  <c:v>21.346807077474164</c:v>
                </c:pt>
                <c:pt idx="2368">
                  <c:v>20.525776036032852</c:v>
                </c:pt>
                <c:pt idx="2369">
                  <c:v>20.525776036032852</c:v>
                </c:pt>
                <c:pt idx="2370">
                  <c:v>18.883713953150224</c:v>
                </c:pt>
                <c:pt idx="2371">
                  <c:v>18.062682911708908</c:v>
                </c:pt>
                <c:pt idx="2372">
                  <c:v>17.241651870267596</c:v>
                </c:pt>
                <c:pt idx="2373">
                  <c:v>17.241651870267596</c:v>
                </c:pt>
                <c:pt idx="2374">
                  <c:v>16.420620828826284</c:v>
                </c:pt>
                <c:pt idx="2375">
                  <c:v>15.599589787384968</c:v>
                </c:pt>
                <c:pt idx="2376">
                  <c:v>14.778558745943654</c:v>
                </c:pt>
                <c:pt idx="2377">
                  <c:v>13.957527704502338</c:v>
                </c:pt>
                <c:pt idx="2378">
                  <c:v>13.957527704502338</c:v>
                </c:pt>
                <c:pt idx="2379">
                  <c:v>13.136496663061024</c:v>
                </c:pt>
                <c:pt idx="2380">
                  <c:v>11.494434580178398</c:v>
                </c:pt>
                <c:pt idx="2381">
                  <c:v>11.494434580178398</c:v>
                </c:pt>
                <c:pt idx="2382">
                  <c:v>10.673403538737082</c:v>
                </c:pt>
                <c:pt idx="2383">
                  <c:v>9.852372497295768</c:v>
                </c:pt>
                <c:pt idx="2384">
                  <c:v>9.031341455854454</c:v>
                </c:pt>
                <c:pt idx="2385">
                  <c:v>9.031341455854454</c:v>
                </c:pt>
                <c:pt idx="2386">
                  <c:v>8.2103104144131418</c:v>
                </c:pt>
                <c:pt idx="2387">
                  <c:v>7.3892793729718269</c:v>
                </c:pt>
                <c:pt idx="2388">
                  <c:v>7.3892793729718269</c:v>
                </c:pt>
                <c:pt idx="2389">
                  <c:v>6.568248331530512</c:v>
                </c:pt>
                <c:pt idx="2390">
                  <c:v>5.7472172900891989</c:v>
                </c:pt>
                <c:pt idx="2391">
                  <c:v>4.926186248647884</c:v>
                </c:pt>
                <c:pt idx="2392">
                  <c:v>4.926186248647884</c:v>
                </c:pt>
                <c:pt idx="2393">
                  <c:v>4.1051552072065709</c:v>
                </c:pt>
                <c:pt idx="2394">
                  <c:v>2.463093124323942</c:v>
                </c:pt>
                <c:pt idx="2395">
                  <c:v>2.463093124323942</c:v>
                </c:pt>
                <c:pt idx="2396">
                  <c:v>2.463093124323942</c:v>
                </c:pt>
                <c:pt idx="2397">
                  <c:v>1.642062082882628</c:v>
                </c:pt>
                <c:pt idx="2398">
                  <c:v>0.821031041441314</c:v>
                </c:pt>
                <c:pt idx="2399">
                  <c:v>0.821031041441314</c:v>
                </c:pt>
                <c:pt idx="2400">
                  <c:v>0</c:v>
                </c:pt>
                <c:pt idx="2401">
                  <c:v>-0.821031041441314</c:v>
                </c:pt>
                <c:pt idx="2402">
                  <c:v>-1.642062082882628</c:v>
                </c:pt>
                <c:pt idx="2403">
                  <c:v>-2.463093124323942</c:v>
                </c:pt>
                <c:pt idx="2404">
                  <c:v>-2.463093124323942</c:v>
                </c:pt>
                <c:pt idx="2405">
                  <c:v>-2.463093124323942</c:v>
                </c:pt>
                <c:pt idx="2406">
                  <c:v>-3.284124165765256</c:v>
                </c:pt>
                <c:pt idx="2407">
                  <c:v>-2.463093124323942</c:v>
                </c:pt>
                <c:pt idx="2408">
                  <c:v>-2.463093124323942</c:v>
                </c:pt>
                <c:pt idx="2409">
                  <c:v>-3.284124165765256</c:v>
                </c:pt>
                <c:pt idx="2410">
                  <c:v>-4.1051552072065709</c:v>
                </c:pt>
                <c:pt idx="2411">
                  <c:v>-2.463093124323942</c:v>
                </c:pt>
                <c:pt idx="2412">
                  <c:v>-3.284124165765256</c:v>
                </c:pt>
                <c:pt idx="2413">
                  <c:v>-3.284124165765256</c:v>
                </c:pt>
                <c:pt idx="2414">
                  <c:v>-3.284124165765256</c:v>
                </c:pt>
                <c:pt idx="2415">
                  <c:v>-3.284124165765256</c:v>
                </c:pt>
                <c:pt idx="2416">
                  <c:v>-3.284124165765256</c:v>
                </c:pt>
                <c:pt idx="2417">
                  <c:v>-3.284124165765256</c:v>
                </c:pt>
                <c:pt idx="2418">
                  <c:v>-3.284124165765256</c:v>
                </c:pt>
                <c:pt idx="2419">
                  <c:v>-4.1051552072065709</c:v>
                </c:pt>
                <c:pt idx="2420">
                  <c:v>-3.284124165765256</c:v>
                </c:pt>
                <c:pt idx="2421">
                  <c:v>-3.284124165765256</c:v>
                </c:pt>
                <c:pt idx="2422">
                  <c:v>-3.284124165765256</c:v>
                </c:pt>
                <c:pt idx="2423">
                  <c:v>-3.284124165765256</c:v>
                </c:pt>
                <c:pt idx="2424">
                  <c:v>-3.284124165765256</c:v>
                </c:pt>
                <c:pt idx="2425">
                  <c:v>-4.1051552072065709</c:v>
                </c:pt>
                <c:pt idx="2426">
                  <c:v>-3.284124165765256</c:v>
                </c:pt>
                <c:pt idx="2427">
                  <c:v>-3.284124165765256</c:v>
                </c:pt>
                <c:pt idx="2428">
                  <c:v>-3.284124165765256</c:v>
                </c:pt>
                <c:pt idx="2429">
                  <c:v>-4.1051552072065709</c:v>
                </c:pt>
                <c:pt idx="2430">
                  <c:v>-4.1051552072065709</c:v>
                </c:pt>
                <c:pt idx="2431">
                  <c:v>-4.1051552072065709</c:v>
                </c:pt>
                <c:pt idx="2432">
                  <c:v>-4.1051552072065709</c:v>
                </c:pt>
                <c:pt idx="2433">
                  <c:v>-4.926186248647884</c:v>
                </c:pt>
                <c:pt idx="2434">
                  <c:v>-4.926186248647884</c:v>
                </c:pt>
                <c:pt idx="2435">
                  <c:v>-5.7472172900891989</c:v>
                </c:pt>
                <c:pt idx="2436">
                  <c:v>-4.926186248647884</c:v>
                </c:pt>
                <c:pt idx="2437">
                  <c:v>-5.7472172900891989</c:v>
                </c:pt>
                <c:pt idx="2438">
                  <c:v>-5.7472172900891989</c:v>
                </c:pt>
                <c:pt idx="2439">
                  <c:v>-5.7472172900891989</c:v>
                </c:pt>
                <c:pt idx="2440">
                  <c:v>-6.568248331530512</c:v>
                </c:pt>
                <c:pt idx="2441">
                  <c:v>-5.7472172900891989</c:v>
                </c:pt>
                <c:pt idx="2442">
                  <c:v>-6.568248331530512</c:v>
                </c:pt>
                <c:pt idx="2443">
                  <c:v>-7.3892793729718269</c:v>
                </c:pt>
                <c:pt idx="2444">
                  <c:v>-7.3892793729718269</c:v>
                </c:pt>
                <c:pt idx="2445">
                  <c:v>-9.031341455854454</c:v>
                </c:pt>
                <c:pt idx="2446">
                  <c:v>-11.494434580178398</c:v>
                </c:pt>
                <c:pt idx="2447">
                  <c:v>-16.420620828826284</c:v>
                </c:pt>
                <c:pt idx="2448">
                  <c:v>-30.378148533328616</c:v>
                </c:pt>
                <c:pt idx="2449">
                  <c:v>-46.7987693621549</c:v>
                </c:pt>
                <c:pt idx="2450">
                  <c:v>-51.724955610802787</c:v>
                </c:pt>
                <c:pt idx="2451">
                  <c:v>-52.545986652244096</c:v>
                </c:pt>
                <c:pt idx="2452">
                  <c:v>-52.545986652244096</c:v>
                </c:pt>
                <c:pt idx="2453">
                  <c:v>-52.545986652244096</c:v>
                </c:pt>
                <c:pt idx="2454">
                  <c:v>-53.367017693685419</c:v>
                </c:pt>
                <c:pt idx="2455">
                  <c:v>-53.367017693685419</c:v>
                </c:pt>
                <c:pt idx="2456">
                  <c:v>-54.188048735126728</c:v>
                </c:pt>
                <c:pt idx="2457">
                  <c:v>-54.188048735126728</c:v>
                </c:pt>
                <c:pt idx="2458">
                  <c:v>-55.009079776568043</c:v>
                </c:pt>
                <c:pt idx="2459">
                  <c:v>-54.188048735126728</c:v>
                </c:pt>
                <c:pt idx="2460">
                  <c:v>-55.009079776568043</c:v>
                </c:pt>
                <c:pt idx="2461">
                  <c:v>-55.009079776568043</c:v>
                </c:pt>
                <c:pt idx="2462">
                  <c:v>-55.830110818009352</c:v>
                </c:pt>
                <c:pt idx="2463">
                  <c:v>-56.651141859450661</c:v>
                </c:pt>
                <c:pt idx="2464">
                  <c:v>-55.830110818009352</c:v>
                </c:pt>
                <c:pt idx="2465">
                  <c:v>-55.830110818009352</c:v>
                </c:pt>
                <c:pt idx="2466">
                  <c:v>-56.651141859450661</c:v>
                </c:pt>
                <c:pt idx="2467">
                  <c:v>-56.651141859450661</c:v>
                </c:pt>
                <c:pt idx="2468">
                  <c:v>-56.651141859450661</c:v>
                </c:pt>
                <c:pt idx="2469">
                  <c:v>-57.47217290089197</c:v>
                </c:pt>
                <c:pt idx="2470">
                  <c:v>-57.47217290089197</c:v>
                </c:pt>
                <c:pt idx="2471">
                  <c:v>-57.47217290089197</c:v>
                </c:pt>
                <c:pt idx="2472">
                  <c:v>-57.47217290089197</c:v>
                </c:pt>
                <c:pt idx="2473">
                  <c:v>-58.293203942333292</c:v>
                </c:pt>
                <c:pt idx="2474">
                  <c:v>-58.293203942333292</c:v>
                </c:pt>
                <c:pt idx="2475">
                  <c:v>-58.293203942333292</c:v>
                </c:pt>
                <c:pt idx="2476">
                  <c:v>-58.293203942333292</c:v>
                </c:pt>
                <c:pt idx="2477">
                  <c:v>-58.293203942333292</c:v>
                </c:pt>
                <c:pt idx="2478">
                  <c:v>-59.114234983774615</c:v>
                </c:pt>
                <c:pt idx="2479">
                  <c:v>-59.114234983774615</c:v>
                </c:pt>
                <c:pt idx="2480">
                  <c:v>-59.114234983774615</c:v>
                </c:pt>
                <c:pt idx="2481">
                  <c:v>-59.114234983774615</c:v>
                </c:pt>
                <c:pt idx="2482">
                  <c:v>-59.935266025215924</c:v>
                </c:pt>
                <c:pt idx="2483">
                  <c:v>-59.114234983774615</c:v>
                </c:pt>
                <c:pt idx="2484">
                  <c:v>-59.114234983774615</c:v>
                </c:pt>
                <c:pt idx="2485">
                  <c:v>-59.935266025215924</c:v>
                </c:pt>
                <c:pt idx="2486">
                  <c:v>-59.935266025215924</c:v>
                </c:pt>
                <c:pt idx="2487">
                  <c:v>-59.935266025215924</c:v>
                </c:pt>
                <c:pt idx="2488">
                  <c:v>-59.935266025215924</c:v>
                </c:pt>
                <c:pt idx="2489">
                  <c:v>-59.935266025215924</c:v>
                </c:pt>
                <c:pt idx="2490">
                  <c:v>-59.935266025215924</c:v>
                </c:pt>
                <c:pt idx="2491">
                  <c:v>-59.935266025215924</c:v>
                </c:pt>
                <c:pt idx="2492">
                  <c:v>-59.935266025215924</c:v>
                </c:pt>
                <c:pt idx="2493">
                  <c:v>-60.756297066657233</c:v>
                </c:pt>
                <c:pt idx="2494">
                  <c:v>-60.756297066657233</c:v>
                </c:pt>
                <c:pt idx="2495">
                  <c:v>-60.756297066657233</c:v>
                </c:pt>
                <c:pt idx="2496">
                  <c:v>-60.756297066657233</c:v>
                </c:pt>
                <c:pt idx="2497">
                  <c:v>-60.756297066657233</c:v>
                </c:pt>
                <c:pt idx="2498">
                  <c:v>-60.756297066657233</c:v>
                </c:pt>
                <c:pt idx="2499">
                  <c:v>-60.756297066657233</c:v>
                </c:pt>
              </c:numCache>
            </c:numRef>
          </c:xVal>
          <c:yVal>
            <c:numRef>
              <c:f>'N1 before'!$H$3:$H$2502</c:f>
              <c:numCache>
                <c:formatCode>0.00E+00</c:formatCode>
                <c:ptCount val="2500"/>
                <c:pt idx="0">
                  <c:v>0.48968785800478476</c:v>
                </c:pt>
                <c:pt idx="1">
                  <c:v>0.48968785800478476</c:v>
                </c:pt>
                <c:pt idx="2">
                  <c:v>0.48968785800478476</c:v>
                </c:pt>
                <c:pt idx="3">
                  <c:v>0.48968785800478476</c:v>
                </c:pt>
                <c:pt idx="4">
                  <c:v>0.48968785800478476</c:v>
                </c:pt>
                <c:pt idx="5">
                  <c:v>0.48178966674664314</c:v>
                </c:pt>
                <c:pt idx="6">
                  <c:v>0.48968785800478476</c:v>
                </c:pt>
                <c:pt idx="7">
                  <c:v>0.48968785800478476</c:v>
                </c:pt>
                <c:pt idx="8">
                  <c:v>0.48968785800478476</c:v>
                </c:pt>
                <c:pt idx="9">
                  <c:v>0.48968785800478476</c:v>
                </c:pt>
                <c:pt idx="10">
                  <c:v>0.48178966674664314</c:v>
                </c:pt>
                <c:pt idx="11">
                  <c:v>0.48178966674664314</c:v>
                </c:pt>
                <c:pt idx="12">
                  <c:v>0.48178966674664314</c:v>
                </c:pt>
                <c:pt idx="13">
                  <c:v>0.48178966674664314</c:v>
                </c:pt>
                <c:pt idx="14">
                  <c:v>0.48178966674664314</c:v>
                </c:pt>
                <c:pt idx="15">
                  <c:v>0.48178966674664314</c:v>
                </c:pt>
                <c:pt idx="16">
                  <c:v>0.48178966674664314</c:v>
                </c:pt>
                <c:pt idx="17">
                  <c:v>0.48178966674664314</c:v>
                </c:pt>
                <c:pt idx="18">
                  <c:v>0.48178966674664314</c:v>
                </c:pt>
                <c:pt idx="19">
                  <c:v>0.48178966674664314</c:v>
                </c:pt>
                <c:pt idx="20">
                  <c:v>0.48178966674664314</c:v>
                </c:pt>
                <c:pt idx="21">
                  <c:v>0.48178966674664314</c:v>
                </c:pt>
                <c:pt idx="22">
                  <c:v>0.47389147548850141</c:v>
                </c:pt>
                <c:pt idx="23">
                  <c:v>0.47389147548850141</c:v>
                </c:pt>
                <c:pt idx="24">
                  <c:v>0.47389147548850141</c:v>
                </c:pt>
                <c:pt idx="25">
                  <c:v>0.47389147548850141</c:v>
                </c:pt>
                <c:pt idx="26">
                  <c:v>0.47389147548850141</c:v>
                </c:pt>
                <c:pt idx="27">
                  <c:v>0.47389147548850141</c:v>
                </c:pt>
                <c:pt idx="28">
                  <c:v>0.47389147548850141</c:v>
                </c:pt>
                <c:pt idx="29">
                  <c:v>0.46599328423035968</c:v>
                </c:pt>
                <c:pt idx="30">
                  <c:v>0.46599328423035968</c:v>
                </c:pt>
                <c:pt idx="31">
                  <c:v>0.46599328423035968</c:v>
                </c:pt>
                <c:pt idx="32">
                  <c:v>0.46599328423035968</c:v>
                </c:pt>
                <c:pt idx="33">
                  <c:v>0.45809509297221807</c:v>
                </c:pt>
                <c:pt idx="34">
                  <c:v>0.45809509297221807</c:v>
                </c:pt>
                <c:pt idx="35">
                  <c:v>0.45809509297221807</c:v>
                </c:pt>
                <c:pt idx="36">
                  <c:v>0.45809509297221807</c:v>
                </c:pt>
                <c:pt idx="37">
                  <c:v>0.45019690171407623</c:v>
                </c:pt>
                <c:pt idx="38">
                  <c:v>0.45809509297221807</c:v>
                </c:pt>
                <c:pt idx="39">
                  <c:v>0.45019690171407623</c:v>
                </c:pt>
                <c:pt idx="40">
                  <c:v>0.44229871045593472</c:v>
                </c:pt>
                <c:pt idx="41">
                  <c:v>0.44229871045593472</c:v>
                </c:pt>
                <c:pt idx="42">
                  <c:v>0.44229871045593472</c:v>
                </c:pt>
                <c:pt idx="43">
                  <c:v>0.4344005191977931</c:v>
                </c:pt>
                <c:pt idx="44">
                  <c:v>0.42650232793965126</c:v>
                </c:pt>
                <c:pt idx="45">
                  <c:v>0.41860413668150953</c:v>
                </c:pt>
                <c:pt idx="46">
                  <c:v>0.41860413668150953</c:v>
                </c:pt>
                <c:pt idx="47">
                  <c:v>0.41860413668150953</c:v>
                </c:pt>
                <c:pt idx="48">
                  <c:v>0.41070594542336791</c:v>
                </c:pt>
                <c:pt idx="49">
                  <c:v>0.40280775416522618</c:v>
                </c:pt>
                <c:pt idx="50">
                  <c:v>0.40280775416522618</c:v>
                </c:pt>
                <c:pt idx="51">
                  <c:v>0.38701137164894278</c:v>
                </c:pt>
                <c:pt idx="52">
                  <c:v>0.38701137164894278</c:v>
                </c:pt>
                <c:pt idx="53">
                  <c:v>0.37911318039080111</c:v>
                </c:pt>
                <c:pt idx="54">
                  <c:v>0.36331679787451771</c:v>
                </c:pt>
                <c:pt idx="55">
                  <c:v>0.35541860661637603</c:v>
                </c:pt>
                <c:pt idx="56">
                  <c:v>0.34752041535823436</c:v>
                </c:pt>
                <c:pt idx="57">
                  <c:v>0.34752041535823436</c:v>
                </c:pt>
                <c:pt idx="58">
                  <c:v>0.33172403284195096</c:v>
                </c:pt>
                <c:pt idx="59">
                  <c:v>0.3159276503256675</c:v>
                </c:pt>
                <c:pt idx="60">
                  <c:v>0.30802945906752582</c:v>
                </c:pt>
                <c:pt idx="61">
                  <c:v>0.29223307655124242</c:v>
                </c:pt>
                <c:pt idx="62">
                  <c:v>0.27643669403495907</c:v>
                </c:pt>
                <c:pt idx="63">
                  <c:v>0.26064031151867567</c:v>
                </c:pt>
                <c:pt idx="64">
                  <c:v>0.2369457377442506</c:v>
                </c:pt>
                <c:pt idx="65">
                  <c:v>0.22904754648610887</c:v>
                </c:pt>
                <c:pt idx="66">
                  <c:v>0.21325116396982552</c:v>
                </c:pt>
                <c:pt idx="67">
                  <c:v>0.18955659019540039</c:v>
                </c:pt>
                <c:pt idx="68">
                  <c:v>0.17376020767911704</c:v>
                </c:pt>
                <c:pt idx="69">
                  <c:v>0.15006563390469196</c:v>
                </c:pt>
                <c:pt idx="70">
                  <c:v>0.12637106013026683</c:v>
                </c:pt>
                <c:pt idx="71">
                  <c:v>0.10267648635584174</c:v>
                </c:pt>
                <c:pt idx="72">
                  <c:v>8.6880103839558367E-2</c:v>
                </c:pt>
                <c:pt idx="73">
                  <c:v>6.3185530065133291E-2</c:v>
                </c:pt>
                <c:pt idx="74">
                  <c:v>3.9490956290708187E-2</c:v>
                </c:pt>
                <c:pt idx="75">
                  <c:v>7.8981912581414238E-3</c:v>
                </c:pt>
                <c:pt idx="76">
                  <c:v>-1.5796382516283666E-2</c:v>
                </c:pt>
                <c:pt idx="77">
                  <c:v>-3.9490956290708742E-2</c:v>
                </c:pt>
                <c:pt idx="78">
                  <c:v>-7.1083721323275534E-2</c:v>
                </c:pt>
                <c:pt idx="79">
                  <c:v>-9.477829509770061E-2</c:v>
                </c:pt>
                <c:pt idx="80">
                  <c:v>-0.12637106013026739</c:v>
                </c:pt>
                <c:pt idx="81">
                  <c:v>-0.15796382516283416</c:v>
                </c:pt>
                <c:pt idx="82">
                  <c:v>-0.18165839893725927</c:v>
                </c:pt>
                <c:pt idx="83">
                  <c:v>-0.21325116396982602</c:v>
                </c:pt>
                <c:pt idx="84">
                  <c:v>-0.24484392900239282</c:v>
                </c:pt>
                <c:pt idx="85">
                  <c:v>-0.27643669403495957</c:v>
                </c:pt>
                <c:pt idx="86">
                  <c:v>-0.30802945906752638</c:v>
                </c:pt>
                <c:pt idx="87">
                  <c:v>-0.34752041535823486</c:v>
                </c:pt>
                <c:pt idx="88">
                  <c:v>-0.37911318039080161</c:v>
                </c:pt>
                <c:pt idx="89">
                  <c:v>-0.41070594542336836</c:v>
                </c:pt>
                <c:pt idx="90">
                  <c:v>-0.44229871045593516</c:v>
                </c:pt>
                <c:pt idx="91">
                  <c:v>-0.47389147548850197</c:v>
                </c:pt>
                <c:pt idx="92">
                  <c:v>-0.48968785800478531</c:v>
                </c:pt>
                <c:pt idx="93">
                  <c:v>-0.49758604926292704</c:v>
                </c:pt>
                <c:pt idx="94">
                  <c:v>-0.49758604926292704</c:v>
                </c:pt>
                <c:pt idx="95">
                  <c:v>-0.48968785800478531</c:v>
                </c:pt>
                <c:pt idx="96">
                  <c:v>-0.48968785800478531</c:v>
                </c:pt>
                <c:pt idx="97">
                  <c:v>-0.48968785800478531</c:v>
                </c:pt>
                <c:pt idx="98">
                  <c:v>-0.48968785800478531</c:v>
                </c:pt>
                <c:pt idx="99">
                  <c:v>-0.48968785800478531</c:v>
                </c:pt>
                <c:pt idx="100">
                  <c:v>-0.48968785800478531</c:v>
                </c:pt>
                <c:pt idx="101">
                  <c:v>-0.48968785800478531</c:v>
                </c:pt>
                <c:pt idx="102">
                  <c:v>-0.48968785800478531</c:v>
                </c:pt>
                <c:pt idx="103">
                  <c:v>-0.48968785800478531</c:v>
                </c:pt>
                <c:pt idx="104">
                  <c:v>-0.48968785800478531</c:v>
                </c:pt>
                <c:pt idx="105">
                  <c:v>-0.48178966674664364</c:v>
                </c:pt>
                <c:pt idx="106">
                  <c:v>-0.48968785800478531</c:v>
                </c:pt>
                <c:pt idx="107">
                  <c:v>-0.48968785800478531</c:v>
                </c:pt>
                <c:pt idx="108">
                  <c:v>-0.48968785800478531</c:v>
                </c:pt>
                <c:pt idx="109">
                  <c:v>-0.48968785800478531</c:v>
                </c:pt>
                <c:pt idx="110">
                  <c:v>-0.48968785800478531</c:v>
                </c:pt>
                <c:pt idx="111">
                  <c:v>-0.48968785800478531</c:v>
                </c:pt>
                <c:pt idx="112">
                  <c:v>-0.48968785800478531</c:v>
                </c:pt>
                <c:pt idx="113">
                  <c:v>-0.48178966674664364</c:v>
                </c:pt>
                <c:pt idx="114">
                  <c:v>-0.48968785800478531</c:v>
                </c:pt>
                <c:pt idx="115">
                  <c:v>-0.48968785800478531</c:v>
                </c:pt>
                <c:pt idx="116">
                  <c:v>-0.48968785800478531</c:v>
                </c:pt>
                <c:pt idx="117">
                  <c:v>-0.48178966674664364</c:v>
                </c:pt>
                <c:pt idx="118">
                  <c:v>-0.48178966674664364</c:v>
                </c:pt>
                <c:pt idx="119">
                  <c:v>-0.48968785800478531</c:v>
                </c:pt>
                <c:pt idx="120">
                  <c:v>-0.48968785800478531</c:v>
                </c:pt>
                <c:pt idx="121">
                  <c:v>-0.48178966674664364</c:v>
                </c:pt>
                <c:pt idx="122">
                  <c:v>-0.48968785800478531</c:v>
                </c:pt>
                <c:pt idx="123">
                  <c:v>-0.48178966674664364</c:v>
                </c:pt>
                <c:pt idx="124">
                  <c:v>-0.48968785800478531</c:v>
                </c:pt>
                <c:pt idx="125">
                  <c:v>-0.48968785800478531</c:v>
                </c:pt>
                <c:pt idx="126">
                  <c:v>-0.48968785800478531</c:v>
                </c:pt>
                <c:pt idx="127">
                  <c:v>-0.48968785800478531</c:v>
                </c:pt>
                <c:pt idx="128">
                  <c:v>-0.48178966674664364</c:v>
                </c:pt>
                <c:pt idx="129">
                  <c:v>-0.48968785800478531</c:v>
                </c:pt>
                <c:pt idx="130">
                  <c:v>-0.48968785800478531</c:v>
                </c:pt>
                <c:pt idx="131">
                  <c:v>-0.48968785800478531</c:v>
                </c:pt>
                <c:pt idx="132">
                  <c:v>-0.48968785800478531</c:v>
                </c:pt>
                <c:pt idx="133">
                  <c:v>-0.48178966674664364</c:v>
                </c:pt>
                <c:pt idx="134">
                  <c:v>-0.48178966674664364</c:v>
                </c:pt>
                <c:pt idx="135">
                  <c:v>-0.48178966674664364</c:v>
                </c:pt>
                <c:pt idx="136">
                  <c:v>-0.48968785800478531</c:v>
                </c:pt>
                <c:pt idx="137">
                  <c:v>-0.48968785800478531</c:v>
                </c:pt>
                <c:pt idx="138">
                  <c:v>-0.48178966674664364</c:v>
                </c:pt>
                <c:pt idx="139">
                  <c:v>-0.48968785800478531</c:v>
                </c:pt>
                <c:pt idx="140">
                  <c:v>-0.48968785800478531</c:v>
                </c:pt>
                <c:pt idx="141">
                  <c:v>-0.48968785800478531</c:v>
                </c:pt>
                <c:pt idx="142">
                  <c:v>-0.48968785800478531</c:v>
                </c:pt>
                <c:pt idx="143">
                  <c:v>-0.48968785800478531</c:v>
                </c:pt>
                <c:pt idx="144">
                  <c:v>-0.48968785800478531</c:v>
                </c:pt>
                <c:pt idx="145">
                  <c:v>-0.48968785800478531</c:v>
                </c:pt>
                <c:pt idx="146">
                  <c:v>-0.48968785800478531</c:v>
                </c:pt>
                <c:pt idx="147">
                  <c:v>-0.48178966674664364</c:v>
                </c:pt>
                <c:pt idx="148">
                  <c:v>-0.48178966674664364</c:v>
                </c:pt>
                <c:pt idx="149">
                  <c:v>-0.48968785800478531</c:v>
                </c:pt>
                <c:pt idx="150">
                  <c:v>-0.48968785800478531</c:v>
                </c:pt>
                <c:pt idx="151">
                  <c:v>-0.48178966674664364</c:v>
                </c:pt>
                <c:pt idx="152">
                  <c:v>-0.48178966674664364</c:v>
                </c:pt>
                <c:pt idx="153">
                  <c:v>-0.48968785800478531</c:v>
                </c:pt>
                <c:pt idx="154">
                  <c:v>-0.48178966674664364</c:v>
                </c:pt>
                <c:pt idx="155">
                  <c:v>-0.48178966674664364</c:v>
                </c:pt>
                <c:pt idx="156">
                  <c:v>-0.48178966674664364</c:v>
                </c:pt>
                <c:pt idx="157">
                  <c:v>-0.48968785800478531</c:v>
                </c:pt>
                <c:pt idx="158">
                  <c:v>-0.48968785800478531</c:v>
                </c:pt>
                <c:pt idx="159">
                  <c:v>-0.48968785800478531</c:v>
                </c:pt>
                <c:pt idx="160">
                  <c:v>-0.48968785800478531</c:v>
                </c:pt>
                <c:pt idx="161">
                  <c:v>-0.48178966674664364</c:v>
                </c:pt>
                <c:pt idx="162">
                  <c:v>-0.48968785800478531</c:v>
                </c:pt>
                <c:pt idx="163">
                  <c:v>-0.48968785800478531</c:v>
                </c:pt>
                <c:pt idx="164">
                  <c:v>-0.48968785800478531</c:v>
                </c:pt>
                <c:pt idx="165">
                  <c:v>-0.48178966674664364</c:v>
                </c:pt>
                <c:pt idx="166">
                  <c:v>-0.48178966674664364</c:v>
                </c:pt>
                <c:pt idx="167">
                  <c:v>-0.48178966674664364</c:v>
                </c:pt>
                <c:pt idx="168">
                  <c:v>-0.48968785800478531</c:v>
                </c:pt>
                <c:pt idx="169">
                  <c:v>-0.48968785800478531</c:v>
                </c:pt>
                <c:pt idx="170">
                  <c:v>-0.48968785800478531</c:v>
                </c:pt>
                <c:pt idx="171">
                  <c:v>-0.48178966674664364</c:v>
                </c:pt>
                <c:pt idx="172">
                  <c:v>-0.48178966674664364</c:v>
                </c:pt>
                <c:pt idx="173">
                  <c:v>-0.48178966674664364</c:v>
                </c:pt>
                <c:pt idx="174">
                  <c:v>-0.49758604926292704</c:v>
                </c:pt>
                <c:pt idx="175">
                  <c:v>-0.48968785800478531</c:v>
                </c:pt>
                <c:pt idx="176">
                  <c:v>-0.48178966674664364</c:v>
                </c:pt>
                <c:pt idx="177">
                  <c:v>-0.48968785800478531</c:v>
                </c:pt>
                <c:pt idx="178">
                  <c:v>-0.48178966674664364</c:v>
                </c:pt>
                <c:pt idx="179">
                  <c:v>-0.48968785800478531</c:v>
                </c:pt>
                <c:pt idx="180">
                  <c:v>-0.48968785800478531</c:v>
                </c:pt>
                <c:pt idx="181">
                  <c:v>-0.48968785800478531</c:v>
                </c:pt>
                <c:pt idx="182">
                  <c:v>-0.48178966674664364</c:v>
                </c:pt>
                <c:pt idx="183">
                  <c:v>-0.48178966674664364</c:v>
                </c:pt>
                <c:pt idx="184">
                  <c:v>-0.48968785800478531</c:v>
                </c:pt>
                <c:pt idx="185">
                  <c:v>-0.48968785800478531</c:v>
                </c:pt>
                <c:pt idx="186">
                  <c:v>-0.48178966674664364</c:v>
                </c:pt>
                <c:pt idx="187">
                  <c:v>-0.48178966674664364</c:v>
                </c:pt>
                <c:pt idx="188">
                  <c:v>-0.48178966674664364</c:v>
                </c:pt>
                <c:pt idx="189">
                  <c:v>-0.48178966674664364</c:v>
                </c:pt>
                <c:pt idx="190">
                  <c:v>-0.48968785800478531</c:v>
                </c:pt>
                <c:pt idx="191">
                  <c:v>-0.48968785800478531</c:v>
                </c:pt>
                <c:pt idx="192">
                  <c:v>-0.48178966674664364</c:v>
                </c:pt>
                <c:pt idx="193">
                  <c:v>-0.48968785800478531</c:v>
                </c:pt>
                <c:pt idx="194">
                  <c:v>-0.49758604926292704</c:v>
                </c:pt>
                <c:pt idx="195">
                  <c:v>-0.48178966674664364</c:v>
                </c:pt>
                <c:pt idx="196">
                  <c:v>-0.48968785800478531</c:v>
                </c:pt>
                <c:pt idx="197">
                  <c:v>-0.48178966674664364</c:v>
                </c:pt>
                <c:pt idx="198">
                  <c:v>-0.48178966674664364</c:v>
                </c:pt>
                <c:pt idx="199">
                  <c:v>-0.48178966674664364</c:v>
                </c:pt>
                <c:pt idx="200">
                  <c:v>-0.48968785800478531</c:v>
                </c:pt>
                <c:pt idx="201">
                  <c:v>-0.48178966674664364</c:v>
                </c:pt>
                <c:pt idx="202">
                  <c:v>-0.48178966674664364</c:v>
                </c:pt>
                <c:pt idx="203">
                  <c:v>-0.48968785800478531</c:v>
                </c:pt>
                <c:pt idx="204">
                  <c:v>-0.48968785800478531</c:v>
                </c:pt>
                <c:pt idx="205">
                  <c:v>-0.48968785800478531</c:v>
                </c:pt>
                <c:pt idx="206">
                  <c:v>-0.48178966674664364</c:v>
                </c:pt>
                <c:pt idx="207">
                  <c:v>-0.48968785800478531</c:v>
                </c:pt>
                <c:pt idx="208">
                  <c:v>-0.48968785800478531</c:v>
                </c:pt>
                <c:pt idx="209">
                  <c:v>-0.48968785800478531</c:v>
                </c:pt>
                <c:pt idx="210">
                  <c:v>-0.48968785800478531</c:v>
                </c:pt>
                <c:pt idx="211">
                  <c:v>-0.48968785800478531</c:v>
                </c:pt>
                <c:pt idx="212">
                  <c:v>-0.48178966674664364</c:v>
                </c:pt>
                <c:pt idx="213">
                  <c:v>-0.48968785800478531</c:v>
                </c:pt>
                <c:pt idx="214">
                  <c:v>-0.48968785800478531</c:v>
                </c:pt>
                <c:pt idx="215">
                  <c:v>-0.48178966674664364</c:v>
                </c:pt>
                <c:pt idx="216">
                  <c:v>-0.48968785800478531</c:v>
                </c:pt>
                <c:pt idx="217">
                  <c:v>-0.48968785800478531</c:v>
                </c:pt>
                <c:pt idx="218">
                  <c:v>-0.48968785800478531</c:v>
                </c:pt>
                <c:pt idx="219">
                  <c:v>-0.48968785800478531</c:v>
                </c:pt>
                <c:pt idx="220">
                  <c:v>-0.48968785800478531</c:v>
                </c:pt>
                <c:pt idx="221">
                  <c:v>-0.48178966674664364</c:v>
                </c:pt>
                <c:pt idx="222">
                  <c:v>-0.48968785800478531</c:v>
                </c:pt>
                <c:pt idx="223">
                  <c:v>-0.48968785800478531</c:v>
                </c:pt>
                <c:pt idx="224">
                  <c:v>-0.48968785800478531</c:v>
                </c:pt>
                <c:pt idx="225">
                  <c:v>-0.48968785800478531</c:v>
                </c:pt>
                <c:pt idx="226">
                  <c:v>-0.48968785800478531</c:v>
                </c:pt>
                <c:pt idx="227">
                  <c:v>-0.48968785800478531</c:v>
                </c:pt>
                <c:pt idx="228">
                  <c:v>-0.48968785800478531</c:v>
                </c:pt>
                <c:pt idx="229">
                  <c:v>-0.48968785800478531</c:v>
                </c:pt>
                <c:pt idx="230">
                  <c:v>-0.48968785800478531</c:v>
                </c:pt>
                <c:pt idx="231">
                  <c:v>-0.48968785800478531</c:v>
                </c:pt>
                <c:pt idx="232">
                  <c:v>-0.48968785800478531</c:v>
                </c:pt>
                <c:pt idx="233">
                  <c:v>-0.48968785800478531</c:v>
                </c:pt>
                <c:pt idx="234">
                  <c:v>-0.48968785800478531</c:v>
                </c:pt>
                <c:pt idx="235">
                  <c:v>-0.48968785800478531</c:v>
                </c:pt>
                <c:pt idx="236">
                  <c:v>-0.48968785800478531</c:v>
                </c:pt>
                <c:pt idx="237">
                  <c:v>-0.48178966674664364</c:v>
                </c:pt>
                <c:pt idx="238">
                  <c:v>-0.48968785800478531</c:v>
                </c:pt>
                <c:pt idx="239">
                  <c:v>-0.48178966674664364</c:v>
                </c:pt>
                <c:pt idx="240">
                  <c:v>-0.48178966674664364</c:v>
                </c:pt>
                <c:pt idx="241">
                  <c:v>-0.48968785800478531</c:v>
                </c:pt>
                <c:pt idx="242">
                  <c:v>-0.48968785800478531</c:v>
                </c:pt>
                <c:pt idx="243">
                  <c:v>-0.48178966674664364</c:v>
                </c:pt>
                <c:pt idx="244">
                  <c:v>-0.48178966674664364</c:v>
                </c:pt>
                <c:pt idx="245">
                  <c:v>-0.48968785800478531</c:v>
                </c:pt>
                <c:pt idx="246">
                  <c:v>-0.48178966674664364</c:v>
                </c:pt>
                <c:pt idx="247">
                  <c:v>-0.48178966674664364</c:v>
                </c:pt>
                <c:pt idx="248">
                  <c:v>-0.48178966674664364</c:v>
                </c:pt>
                <c:pt idx="249">
                  <c:v>-0.48178966674664364</c:v>
                </c:pt>
                <c:pt idx="250">
                  <c:v>-0.48968785800478531</c:v>
                </c:pt>
                <c:pt idx="251">
                  <c:v>-0.48178966674664364</c:v>
                </c:pt>
                <c:pt idx="252">
                  <c:v>-0.48178966674664364</c:v>
                </c:pt>
                <c:pt idx="253">
                  <c:v>-0.48178966674664364</c:v>
                </c:pt>
                <c:pt idx="254">
                  <c:v>-0.48178966674664364</c:v>
                </c:pt>
                <c:pt idx="255">
                  <c:v>-0.48178966674664364</c:v>
                </c:pt>
                <c:pt idx="256">
                  <c:v>-0.48178966674664364</c:v>
                </c:pt>
                <c:pt idx="257">
                  <c:v>-0.48178966674664364</c:v>
                </c:pt>
                <c:pt idx="258">
                  <c:v>-0.48178966674664364</c:v>
                </c:pt>
                <c:pt idx="259">
                  <c:v>-0.47389147548850197</c:v>
                </c:pt>
                <c:pt idx="260">
                  <c:v>-0.47389147548850197</c:v>
                </c:pt>
                <c:pt idx="261">
                  <c:v>-0.47389147548850197</c:v>
                </c:pt>
                <c:pt idx="262">
                  <c:v>-0.47389147548850197</c:v>
                </c:pt>
                <c:pt idx="263">
                  <c:v>-0.46599328423036024</c:v>
                </c:pt>
                <c:pt idx="264">
                  <c:v>-0.46599328423036024</c:v>
                </c:pt>
                <c:pt idx="265">
                  <c:v>-0.46599328423036024</c:v>
                </c:pt>
                <c:pt idx="266">
                  <c:v>-0.46599328423036024</c:v>
                </c:pt>
                <c:pt idx="267">
                  <c:v>-0.46599328423036024</c:v>
                </c:pt>
                <c:pt idx="268">
                  <c:v>-0.46599328423036024</c:v>
                </c:pt>
                <c:pt idx="269">
                  <c:v>-0.45809509297221856</c:v>
                </c:pt>
                <c:pt idx="270">
                  <c:v>-0.45809509297221856</c:v>
                </c:pt>
                <c:pt idx="271">
                  <c:v>-0.45809509297221856</c:v>
                </c:pt>
                <c:pt idx="272">
                  <c:v>-0.45809509297221856</c:v>
                </c:pt>
                <c:pt idx="273">
                  <c:v>-0.45809509297221856</c:v>
                </c:pt>
                <c:pt idx="274">
                  <c:v>-0.45019690171407684</c:v>
                </c:pt>
                <c:pt idx="275">
                  <c:v>-0.45019690171407684</c:v>
                </c:pt>
                <c:pt idx="276">
                  <c:v>-0.45019690171407684</c:v>
                </c:pt>
                <c:pt idx="277">
                  <c:v>-0.44229871045593516</c:v>
                </c:pt>
                <c:pt idx="278">
                  <c:v>-0.43440051919779349</c:v>
                </c:pt>
                <c:pt idx="279">
                  <c:v>-0.43440051919779349</c:v>
                </c:pt>
                <c:pt idx="280">
                  <c:v>-0.42650232793965176</c:v>
                </c:pt>
                <c:pt idx="281">
                  <c:v>-0.42650232793965176</c:v>
                </c:pt>
                <c:pt idx="282">
                  <c:v>-0.41860413668151009</c:v>
                </c:pt>
                <c:pt idx="283">
                  <c:v>-0.41070594542336836</c:v>
                </c:pt>
                <c:pt idx="284">
                  <c:v>-0.41070594542336836</c:v>
                </c:pt>
                <c:pt idx="285">
                  <c:v>-0.40280775416522668</c:v>
                </c:pt>
                <c:pt idx="286">
                  <c:v>-0.39490956290708501</c:v>
                </c:pt>
                <c:pt idx="287">
                  <c:v>-0.39490956290708501</c:v>
                </c:pt>
                <c:pt idx="288">
                  <c:v>-0.37911318039080161</c:v>
                </c:pt>
                <c:pt idx="289">
                  <c:v>-0.37911318039080161</c:v>
                </c:pt>
                <c:pt idx="290">
                  <c:v>-0.3633167978745182</c:v>
                </c:pt>
                <c:pt idx="291">
                  <c:v>-0.35541860661637653</c:v>
                </c:pt>
                <c:pt idx="292">
                  <c:v>-0.33962222410009318</c:v>
                </c:pt>
                <c:pt idx="293">
                  <c:v>-0.33962222410009318</c:v>
                </c:pt>
                <c:pt idx="294">
                  <c:v>-0.32382584158380973</c:v>
                </c:pt>
                <c:pt idx="295">
                  <c:v>-0.31592765032566805</c:v>
                </c:pt>
                <c:pt idx="296">
                  <c:v>-0.30013126780938465</c:v>
                </c:pt>
                <c:pt idx="297">
                  <c:v>-0.2843348852931013</c:v>
                </c:pt>
                <c:pt idx="298">
                  <c:v>-0.2685385027768179</c:v>
                </c:pt>
                <c:pt idx="299">
                  <c:v>-0.2527421202605345</c:v>
                </c:pt>
                <c:pt idx="300">
                  <c:v>-0.23694573774425109</c:v>
                </c:pt>
                <c:pt idx="301">
                  <c:v>-0.22114935522796775</c:v>
                </c:pt>
                <c:pt idx="302">
                  <c:v>-0.20535297271168435</c:v>
                </c:pt>
                <c:pt idx="303">
                  <c:v>-0.18165839893725927</c:v>
                </c:pt>
                <c:pt idx="304">
                  <c:v>-0.16586201642097587</c:v>
                </c:pt>
                <c:pt idx="305">
                  <c:v>-0.14216744264655079</c:v>
                </c:pt>
                <c:pt idx="306">
                  <c:v>-0.11847286887212569</c:v>
                </c:pt>
                <c:pt idx="307">
                  <c:v>-9.477829509770061E-2</c:v>
                </c:pt>
                <c:pt idx="308">
                  <c:v>-7.8981912581417221E-2</c:v>
                </c:pt>
                <c:pt idx="309">
                  <c:v>-4.7389147548850444E-2</c:v>
                </c:pt>
                <c:pt idx="310">
                  <c:v>-3.1592765032567055E-2</c:v>
                </c:pt>
                <c:pt idx="311">
                  <c:v>-7.898191258141965E-3</c:v>
                </c:pt>
                <c:pt idx="312">
                  <c:v>2.3694573774424812E-2</c:v>
                </c:pt>
                <c:pt idx="313">
                  <c:v>4.7389147548849889E-2</c:v>
                </c:pt>
                <c:pt idx="314">
                  <c:v>7.8981912581416666E-2</c:v>
                </c:pt>
                <c:pt idx="315">
                  <c:v>0.10267648635584174</c:v>
                </c:pt>
                <c:pt idx="316">
                  <c:v>0.13426925138840856</c:v>
                </c:pt>
                <c:pt idx="317">
                  <c:v>0.16586201642097537</c:v>
                </c:pt>
                <c:pt idx="318">
                  <c:v>0.19745478145354212</c:v>
                </c:pt>
                <c:pt idx="319">
                  <c:v>0.22114935522796719</c:v>
                </c:pt>
                <c:pt idx="320">
                  <c:v>0.26064031151867567</c:v>
                </c:pt>
                <c:pt idx="321">
                  <c:v>0.29223307655124242</c:v>
                </c:pt>
                <c:pt idx="322">
                  <c:v>0.32382584158380923</c:v>
                </c:pt>
                <c:pt idx="323">
                  <c:v>0.35541860661637603</c:v>
                </c:pt>
                <c:pt idx="324">
                  <c:v>0.39490956290708445</c:v>
                </c:pt>
                <c:pt idx="325">
                  <c:v>0.41860413668150953</c:v>
                </c:pt>
                <c:pt idx="326">
                  <c:v>0.45809509297221807</c:v>
                </c:pt>
                <c:pt idx="327">
                  <c:v>0.48178966674664314</c:v>
                </c:pt>
                <c:pt idx="328">
                  <c:v>0.49758604926292649</c:v>
                </c:pt>
                <c:pt idx="329">
                  <c:v>0.49758604926292649</c:v>
                </c:pt>
                <c:pt idx="330">
                  <c:v>0.48968785800478476</c:v>
                </c:pt>
                <c:pt idx="331">
                  <c:v>0.48968785800478476</c:v>
                </c:pt>
                <c:pt idx="332">
                  <c:v>0.48968785800478476</c:v>
                </c:pt>
                <c:pt idx="333">
                  <c:v>0.48968785800478476</c:v>
                </c:pt>
                <c:pt idx="334">
                  <c:v>0.48968785800478476</c:v>
                </c:pt>
                <c:pt idx="335">
                  <c:v>0.48968785800478476</c:v>
                </c:pt>
                <c:pt idx="336">
                  <c:v>0.48968785800478476</c:v>
                </c:pt>
                <c:pt idx="337">
                  <c:v>0.48968785800478476</c:v>
                </c:pt>
                <c:pt idx="338">
                  <c:v>0.48968785800478476</c:v>
                </c:pt>
                <c:pt idx="339">
                  <c:v>0.48968785800478476</c:v>
                </c:pt>
                <c:pt idx="340">
                  <c:v>0.48968785800478476</c:v>
                </c:pt>
                <c:pt idx="341">
                  <c:v>0.48968785800478476</c:v>
                </c:pt>
                <c:pt idx="342">
                  <c:v>0.48968785800478476</c:v>
                </c:pt>
                <c:pt idx="343">
                  <c:v>0.48178966674664314</c:v>
                </c:pt>
                <c:pt idx="344">
                  <c:v>0.48968785800478476</c:v>
                </c:pt>
                <c:pt idx="345">
                  <c:v>0.48968785800478476</c:v>
                </c:pt>
                <c:pt idx="346">
                  <c:v>0.48968785800478476</c:v>
                </c:pt>
                <c:pt idx="347">
                  <c:v>0.48968785800478476</c:v>
                </c:pt>
                <c:pt idx="348">
                  <c:v>0.48968785800478476</c:v>
                </c:pt>
                <c:pt idx="349">
                  <c:v>0.48968785800478476</c:v>
                </c:pt>
                <c:pt idx="350">
                  <c:v>0.48178966674664314</c:v>
                </c:pt>
                <c:pt idx="351">
                  <c:v>0.48178966674664314</c:v>
                </c:pt>
                <c:pt idx="352">
                  <c:v>0.48178966674664314</c:v>
                </c:pt>
                <c:pt idx="353">
                  <c:v>0.48968785800478476</c:v>
                </c:pt>
                <c:pt idx="354">
                  <c:v>0.48178966674664314</c:v>
                </c:pt>
                <c:pt idx="355">
                  <c:v>0.48968785800478476</c:v>
                </c:pt>
                <c:pt idx="356">
                  <c:v>0.48968785800478476</c:v>
                </c:pt>
                <c:pt idx="357">
                  <c:v>0.48178966674664314</c:v>
                </c:pt>
                <c:pt idx="358">
                  <c:v>0.48178966674664314</c:v>
                </c:pt>
                <c:pt idx="359">
                  <c:v>0.48178966674664314</c:v>
                </c:pt>
                <c:pt idx="360">
                  <c:v>0.48968785800478476</c:v>
                </c:pt>
                <c:pt idx="361">
                  <c:v>0.48968785800478476</c:v>
                </c:pt>
                <c:pt idx="362">
                  <c:v>0.48178966674664314</c:v>
                </c:pt>
                <c:pt idx="363">
                  <c:v>0.48968785800478476</c:v>
                </c:pt>
                <c:pt idx="364">
                  <c:v>0.48178966674664314</c:v>
                </c:pt>
                <c:pt idx="365">
                  <c:v>0.48968785800478476</c:v>
                </c:pt>
                <c:pt idx="366">
                  <c:v>0.48968785800478476</c:v>
                </c:pt>
                <c:pt idx="367">
                  <c:v>0.48968785800478476</c:v>
                </c:pt>
                <c:pt idx="368">
                  <c:v>0.48968785800478476</c:v>
                </c:pt>
                <c:pt idx="369">
                  <c:v>0.48178966674664314</c:v>
                </c:pt>
                <c:pt idx="370">
                  <c:v>0.48968785800478476</c:v>
                </c:pt>
                <c:pt idx="371">
                  <c:v>0.48968785800478476</c:v>
                </c:pt>
                <c:pt idx="372">
                  <c:v>0.48968785800478476</c:v>
                </c:pt>
                <c:pt idx="373">
                  <c:v>0.48178966674664314</c:v>
                </c:pt>
                <c:pt idx="374">
                  <c:v>0.48178966674664314</c:v>
                </c:pt>
                <c:pt idx="375">
                  <c:v>0.48178966674664314</c:v>
                </c:pt>
                <c:pt idx="376">
                  <c:v>0.48178966674664314</c:v>
                </c:pt>
                <c:pt idx="377">
                  <c:v>0.48178966674664314</c:v>
                </c:pt>
                <c:pt idx="378">
                  <c:v>0.48178966674664314</c:v>
                </c:pt>
                <c:pt idx="379">
                  <c:v>0.48968785800478476</c:v>
                </c:pt>
                <c:pt idx="380">
                  <c:v>0.48968785800478476</c:v>
                </c:pt>
                <c:pt idx="381">
                  <c:v>0.48968785800478476</c:v>
                </c:pt>
                <c:pt idx="382">
                  <c:v>0.48178966674664314</c:v>
                </c:pt>
                <c:pt idx="383">
                  <c:v>0.48178966674664314</c:v>
                </c:pt>
                <c:pt idx="384">
                  <c:v>0.48178966674664314</c:v>
                </c:pt>
                <c:pt idx="385">
                  <c:v>0.48178966674664314</c:v>
                </c:pt>
                <c:pt idx="386">
                  <c:v>0.48968785800478476</c:v>
                </c:pt>
                <c:pt idx="387">
                  <c:v>0.48968785800478476</c:v>
                </c:pt>
                <c:pt idx="388">
                  <c:v>0.48178966674664314</c:v>
                </c:pt>
                <c:pt idx="389">
                  <c:v>0.48968785800478476</c:v>
                </c:pt>
                <c:pt idx="390">
                  <c:v>0.48968785800478476</c:v>
                </c:pt>
                <c:pt idx="391">
                  <c:v>0.48178966674664314</c:v>
                </c:pt>
                <c:pt idx="392">
                  <c:v>0.48178966674664314</c:v>
                </c:pt>
                <c:pt idx="393">
                  <c:v>0.48178966674664314</c:v>
                </c:pt>
                <c:pt idx="394">
                  <c:v>0.48178966674664314</c:v>
                </c:pt>
                <c:pt idx="395">
                  <c:v>0.48178966674664314</c:v>
                </c:pt>
                <c:pt idx="396">
                  <c:v>0.48178966674664314</c:v>
                </c:pt>
                <c:pt idx="397">
                  <c:v>0.48178966674664314</c:v>
                </c:pt>
                <c:pt idx="398">
                  <c:v>0.48968785800478476</c:v>
                </c:pt>
                <c:pt idx="399">
                  <c:v>0.48178966674664314</c:v>
                </c:pt>
                <c:pt idx="400">
                  <c:v>0.48178966674664314</c:v>
                </c:pt>
                <c:pt idx="401">
                  <c:v>0.48178966674664314</c:v>
                </c:pt>
                <c:pt idx="402">
                  <c:v>0.48178966674664314</c:v>
                </c:pt>
                <c:pt idx="403">
                  <c:v>0.48178966674664314</c:v>
                </c:pt>
                <c:pt idx="404">
                  <c:v>0.48178966674664314</c:v>
                </c:pt>
                <c:pt idx="405">
                  <c:v>0.48968785800478476</c:v>
                </c:pt>
                <c:pt idx="406">
                  <c:v>0.48968785800478476</c:v>
                </c:pt>
                <c:pt idx="407">
                  <c:v>0.48968785800478476</c:v>
                </c:pt>
                <c:pt idx="408">
                  <c:v>0.48968785800478476</c:v>
                </c:pt>
                <c:pt idx="409">
                  <c:v>0.48968785800478476</c:v>
                </c:pt>
                <c:pt idx="410">
                  <c:v>0.48178966674664314</c:v>
                </c:pt>
                <c:pt idx="411">
                  <c:v>0.48968785800478476</c:v>
                </c:pt>
                <c:pt idx="412">
                  <c:v>0.48178966674664314</c:v>
                </c:pt>
                <c:pt idx="413">
                  <c:v>0.48178966674664314</c:v>
                </c:pt>
                <c:pt idx="414">
                  <c:v>0.48178966674664314</c:v>
                </c:pt>
                <c:pt idx="415">
                  <c:v>0.48178966674664314</c:v>
                </c:pt>
                <c:pt idx="416">
                  <c:v>0.48968785800478476</c:v>
                </c:pt>
                <c:pt idx="417">
                  <c:v>0.48178966674664314</c:v>
                </c:pt>
                <c:pt idx="418">
                  <c:v>0.48178966674664314</c:v>
                </c:pt>
                <c:pt idx="419">
                  <c:v>0.48968785800478476</c:v>
                </c:pt>
                <c:pt idx="420">
                  <c:v>0.48968785800478476</c:v>
                </c:pt>
                <c:pt idx="421">
                  <c:v>0.48968785800478476</c:v>
                </c:pt>
                <c:pt idx="422">
                  <c:v>0.48968785800478476</c:v>
                </c:pt>
                <c:pt idx="423">
                  <c:v>0.48968785800478476</c:v>
                </c:pt>
                <c:pt idx="424">
                  <c:v>0.48178966674664314</c:v>
                </c:pt>
                <c:pt idx="425">
                  <c:v>0.48968785800478476</c:v>
                </c:pt>
                <c:pt idx="426">
                  <c:v>0.48968785800478476</c:v>
                </c:pt>
                <c:pt idx="427">
                  <c:v>0.48968785800478476</c:v>
                </c:pt>
                <c:pt idx="428">
                  <c:v>0.48968785800478476</c:v>
                </c:pt>
                <c:pt idx="429">
                  <c:v>0.48968785800478476</c:v>
                </c:pt>
                <c:pt idx="430">
                  <c:v>0.48968785800478476</c:v>
                </c:pt>
                <c:pt idx="431">
                  <c:v>0.48968785800478476</c:v>
                </c:pt>
                <c:pt idx="432">
                  <c:v>0.48968785800478476</c:v>
                </c:pt>
                <c:pt idx="433">
                  <c:v>0.48968785800478476</c:v>
                </c:pt>
                <c:pt idx="434">
                  <c:v>0.48968785800478476</c:v>
                </c:pt>
                <c:pt idx="435">
                  <c:v>0.48968785800478476</c:v>
                </c:pt>
                <c:pt idx="436">
                  <c:v>0.48968785800478476</c:v>
                </c:pt>
                <c:pt idx="437">
                  <c:v>0.48178966674664314</c:v>
                </c:pt>
                <c:pt idx="438">
                  <c:v>0.48968785800478476</c:v>
                </c:pt>
                <c:pt idx="439">
                  <c:v>0.48968785800478476</c:v>
                </c:pt>
                <c:pt idx="440">
                  <c:v>0.48968785800478476</c:v>
                </c:pt>
                <c:pt idx="441">
                  <c:v>0.48968785800478476</c:v>
                </c:pt>
                <c:pt idx="442">
                  <c:v>0.48968785800478476</c:v>
                </c:pt>
                <c:pt idx="443">
                  <c:v>0.48178966674664314</c:v>
                </c:pt>
                <c:pt idx="444">
                  <c:v>0.48968785800478476</c:v>
                </c:pt>
                <c:pt idx="445">
                  <c:v>0.48968785800478476</c:v>
                </c:pt>
                <c:pt idx="446">
                  <c:v>0.48968785800478476</c:v>
                </c:pt>
                <c:pt idx="447">
                  <c:v>0.48968785800478476</c:v>
                </c:pt>
                <c:pt idx="448">
                  <c:v>0.48968785800478476</c:v>
                </c:pt>
                <c:pt idx="449">
                  <c:v>0.48968785800478476</c:v>
                </c:pt>
                <c:pt idx="450">
                  <c:v>0.48968785800478476</c:v>
                </c:pt>
                <c:pt idx="451">
                  <c:v>0.48968785800478476</c:v>
                </c:pt>
                <c:pt idx="452">
                  <c:v>0.48968785800478476</c:v>
                </c:pt>
                <c:pt idx="453">
                  <c:v>0.48968785800478476</c:v>
                </c:pt>
                <c:pt idx="454">
                  <c:v>0.48968785800478476</c:v>
                </c:pt>
                <c:pt idx="455">
                  <c:v>0.48968785800478476</c:v>
                </c:pt>
                <c:pt idx="456">
                  <c:v>0.48968785800478476</c:v>
                </c:pt>
                <c:pt idx="457">
                  <c:v>0.48968785800478476</c:v>
                </c:pt>
                <c:pt idx="458">
                  <c:v>0.48968785800478476</c:v>
                </c:pt>
                <c:pt idx="459">
                  <c:v>0.48968785800478476</c:v>
                </c:pt>
                <c:pt idx="460">
                  <c:v>0.48968785800478476</c:v>
                </c:pt>
                <c:pt idx="461">
                  <c:v>0.48968785800478476</c:v>
                </c:pt>
                <c:pt idx="462">
                  <c:v>0.48968785800478476</c:v>
                </c:pt>
                <c:pt idx="463">
                  <c:v>0.48968785800478476</c:v>
                </c:pt>
                <c:pt idx="464">
                  <c:v>0.48968785800478476</c:v>
                </c:pt>
                <c:pt idx="465">
                  <c:v>0.48968785800478476</c:v>
                </c:pt>
                <c:pt idx="466">
                  <c:v>0.48968785800478476</c:v>
                </c:pt>
                <c:pt idx="467">
                  <c:v>0.48968785800478476</c:v>
                </c:pt>
                <c:pt idx="468">
                  <c:v>0.48968785800478476</c:v>
                </c:pt>
                <c:pt idx="469">
                  <c:v>0.48968785800478476</c:v>
                </c:pt>
                <c:pt idx="470">
                  <c:v>0.48968785800478476</c:v>
                </c:pt>
                <c:pt idx="471">
                  <c:v>0.48968785800478476</c:v>
                </c:pt>
                <c:pt idx="472">
                  <c:v>0.48968785800478476</c:v>
                </c:pt>
                <c:pt idx="473">
                  <c:v>0.48968785800478476</c:v>
                </c:pt>
                <c:pt idx="474">
                  <c:v>0.48968785800478476</c:v>
                </c:pt>
                <c:pt idx="475">
                  <c:v>0.48968785800478476</c:v>
                </c:pt>
                <c:pt idx="476">
                  <c:v>0.48968785800478476</c:v>
                </c:pt>
                <c:pt idx="477">
                  <c:v>0.48968785800478476</c:v>
                </c:pt>
                <c:pt idx="478">
                  <c:v>0.48968785800478476</c:v>
                </c:pt>
                <c:pt idx="479">
                  <c:v>0.48968785800478476</c:v>
                </c:pt>
                <c:pt idx="480">
                  <c:v>0.48968785800478476</c:v>
                </c:pt>
                <c:pt idx="481">
                  <c:v>0.48968785800478476</c:v>
                </c:pt>
                <c:pt idx="482">
                  <c:v>0.48178966674664314</c:v>
                </c:pt>
                <c:pt idx="483">
                  <c:v>0.48178966674664314</c:v>
                </c:pt>
                <c:pt idx="484">
                  <c:v>0.48968785800478476</c:v>
                </c:pt>
                <c:pt idx="485">
                  <c:v>0.48178966674664314</c:v>
                </c:pt>
                <c:pt idx="486">
                  <c:v>0.48968785800478476</c:v>
                </c:pt>
                <c:pt idx="487">
                  <c:v>0.48178966674664314</c:v>
                </c:pt>
                <c:pt idx="488">
                  <c:v>0.48178966674664314</c:v>
                </c:pt>
                <c:pt idx="489">
                  <c:v>0.48178966674664314</c:v>
                </c:pt>
                <c:pt idx="490">
                  <c:v>0.48178966674664314</c:v>
                </c:pt>
                <c:pt idx="491">
                  <c:v>0.48178966674664314</c:v>
                </c:pt>
                <c:pt idx="492">
                  <c:v>0.47389147548850141</c:v>
                </c:pt>
                <c:pt idx="493">
                  <c:v>0.48178966674664314</c:v>
                </c:pt>
                <c:pt idx="494">
                  <c:v>0.47389147548850141</c:v>
                </c:pt>
                <c:pt idx="495">
                  <c:v>0.47389147548850141</c:v>
                </c:pt>
                <c:pt idx="496">
                  <c:v>0.47389147548850141</c:v>
                </c:pt>
                <c:pt idx="497">
                  <c:v>0.47389147548850141</c:v>
                </c:pt>
                <c:pt idx="498">
                  <c:v>0.47389147548850141</c:v>
                </c:pt>
                <c:pt idx="499">
                  <c:v>0.47389147548850141</c:v>
                </c:pt>
                <c:pt idx="500">
                  <c:v>0.47389147548850141</c:v>
                </c:pt>
                <c:pt idx="501">
                  <c:v>0.47389147548850141</c:v>
                </c:pt>
                <c:pt idx="502">
                  <c:v>0.46599328423035968</c:v>
                </c:pt>
                <c:pt idx="503">
                  <c:v>0.46599328423035968</c:v>
                </c:pt>
                <c:pt idx="504">
                  <c:v>0.45809509297221807</c:v>
                </c:pt>
                <c:pt idx="505">
                  <c:v>0.45809509297221807</c:v>
                </c:pt>
                <c:pt idx="506">
                  <c:v>0.45809509297221807</c:v>
                </c:pt>
                <c:pt idx="507">
                  <c:v>0.45809509297221807</c:v>
                </c:pt>
                <c:pt idx="508">
                  <c:v>0.45809509297221807</c:v>
                </c:pt>
                <c:pt idx="509">
                  <c:v>0.45019690171407623</c:v>
                </c:pt>
                <c:pt idx="510">
                  <c:v>0.45019690171407623</c:v>
                </c:pt>
                <c:pt idx="511">
                  <c:v>0.44229871045593472</c:v>
                </c:pt>
                <c:pt idx="512">
                  <c:v>0.44229871045593472</c:v>
                </c:pt>
                <c:pt idx="513">
                  <c:v>0.44229871045593472</c:v>
                </c:pt>
                <c:pt idx="514">
                  <c:v>0.4344005191977931</c:v>
                </c:pt>
                <c:pt idx="515">
                  <c:v>0.42650232793965126</c:v>
                </c:pt>
                <c:pt idx="516">
                  <c:v>0.42650232793965126</c:v>
                </c:pt>
                <c:pt idx="517">
                  <c:v>0.42650232793965126</c:v>
                </c:pt>
                <c:pt idx="518">
                  <c:v>0.41860413668150953</c:v>
                </c:pt>
                <c:pt idx="519">
                  <c:v>0.41070594542336791</c:v>
                </c:pt>
                <c:pt idx="520">
                  <c:v>0.41070594542336791</c:v>
                </c:pt>
                <c:pt idx="521">
                  <c:v>0.40280775416522618</c:v>
                </c:pt>
                <c:pt idx="522">
                  <c:v>0.39490956290708445</c:v>
                </c:pt>
                <c:pt idx="523">
                  <c:v>0.38701137164894278</c:v>
                </c:pt>
                <c:pt idx="524">
                  <c:v>0.37911318039080111</c:v>
                </c:pt>
                <c:pt idx="525">
                  <c:v>0.37121498913265943</c:v>
                </c:pt>
                <c:pt idx="526">
                  <c:v>0.36331679787451771</c:v>
                </c:pt>
                <c:pt idx="527">
                  <c:v>0.35541860661637603</c:v>
                </c:pt>
                <c:pt idx="528">
                  <c:v>0.34752041535823436</c:v>
                </c:pt>
                <c:pt idx="529">
                  <c:v>0.33172403284195096</c:v>
                </c:pt>
                <c:pt idx="530">
                  <c:v>0.3159276503256675</c:v>
                </c:pt>
                <c:pt idx="531">
                  <c:v>0.30802945906752582</c:v>
                </c:pt>
                <c:pt idx="532">
                  <c:v>0.29223307655124242</c:v>
                </c:pt>
                <c:pt idx="533">
                  <c:v>0.28433488529310075</c:v>
                </c:pt>
                <c:pt idx="534">
                  <c:v>0.26853850277681734</c:v>
                </c:pt>
                <c:pt idx="535">
                  <c:v>0.24484392900239227</c:v>
                </c:pt>
                <c:pt idx="536">
                  <c:v>0.22904754648610887</c:v>
                </c:pt>
                <c:pt idx="537">
                  <c:v>0.21325116396982552</c:v>
                </c:pt>
                <c:pt idx="538">
                  <c:v>0.19745478145354212</c:v>
                </c:pt>
                <c:pt idx="539">
                  <c:v>0.16586201642097537</c:v>
                </c:pt>
                <c:pt idx="540">
                  <c:v>0.15006563390469196</c:v>
                </c:pt>
                <c:pt idx="541">
                  <c:v>0.13426925138840856</c:v>
                </c:pt>
                <c:pt idx="542">
                  <c:v>0.10267648635584174</c:v>
                </c:pt>
                <c:pt idx="543">
                  <c:v>8.6880103839558367E-2</c:v>
                </c:pt>
                <c:pt idx="544">
                  <c:v>6.3185530065133291E-2</c:v>
                </c:pt>
                <c:pt idx="545">
                  <c:v>3.9490956290708187E-2</c:v>
                </c:pt>
                <c:pt idx="546">
                  <c:v>1.5796382516283111E-2</c:v>
                </c:pt>
                <c:pt idx="547">
                  <c:v>-1.5796382516283666E-2</c:v>
                </c:pt>
                <c:pt idx="548">
                  <c:v>-3.9490956290708742E-2</c:v>
                </c:pt>
                <c:pt idx="549">
                  <c:v>-7.1083721323275534E-2</c:v>
                </c:pt>
                <c:pt idx="550">
                  <c:v>-9.477829509770061E-2</c:v>
                </c:pt>
                <c:pt idx="551">
                  <c:v>-0.11847286887212569</c:v>
                </c:pt>
                <c:pt idx="552">
                  <c:v>-0.15006563390469246</c:v>
                </c:pt>
                <c:pt idx="553">
                  <c:v>-0.18165839893725927</c:v>
                </c:pt>
                <c:pt idx="554">
                  <c:v>-0.21325116396982602</c:v>
                </c:pt>
                <c:pt idx="555">
                  <c:v>-0.23694573774425109</c:v>
                </c:pt>
                <c:pt idx="556">
                  <c:v>-0.27643669403495957</c:v>
                </c:pt>
                <c:pt idx="557">
                  <c:v>-0.30802945906752638</c:v>
                </c:pt>
                <c:pt idx="558">
                  <c:v>-0.33962222410009318</c:v>
                </c:pt>
                <c:pt idx="559">
                  <c:v>-0.37121498913265993</c:v>
                </c:pt>
                <c:pt idx="560">
                  <c:v>-0.40280775416522668</c:v>
                </c:pt>
                <c:pt idx="561">
                  <c:v>-0.44229871045593516</c:v>
                </c:pt>
                <c:pt idx="562">
                  <c:v>-0.46599328423036024</c:v>
                </c:pt>
                <c:pt idx="563">
                  <c:v>-0.48968785800478531</c:v>
                </c:pt>
                <c:pt idx="564">
                  <c:v>-0.49758604926292704</c:v>
                </c:pt>
                <c:pt idx="565">
                  <c:v>-0.48968785800478531</c:v>
                </c:pt>
                <c:pt idx="566">
                  <c:v>-0.48968785800478531</c:v>
                </c:pt>
                <c:pt idx="567">
                  <c:v>-0.48968785800478531</c:v>
                </c:pt>
                <c:pt idx="568">
                  <c:v>-0.48968785800478531</c:v>
                </c:pt>
                <c:pt idx="569">
                  <c:v>-0.48178966674664364</c:v>
                </c:pt>
                <c:pt idx="570">
                  <c:v>-0.48968785800478531</c:v>
                </c:pt>
                <c:pt idx="571">
                  <c:v>-0.48968785800478531</c:v>
                </c:pt>
                <c:pt idx="572">
                  <c:v>-0.48968785800478531</c:v>
                </c:pt>
                <c:pt idx="573">
                  <c:v>-0.48968785800478531</c:v>
                </c:pt>
                <c:pt idx="574">
                  <c:v>-0.48178966674664364</c:v>
                </c:pt>
                <c:pt idx="575">
                  <c:v>-0.48178966674664364</c:v>
                </c:pt>
                <c:pt idx="576">
                  <c:v>-0.48968785800478531</c:v>
                </c:pt>
                <c:pt idx="577">
                  <c:v>-0.48178966674664364</c:v>
                </c:pt>
                <c:pt idx="578">
                  <c:v>-0.48968785800478531</c:v>
                </c:pt>
                <c:pt idx="579">
                  <c:v>-0.48178966674664364</c:v>
                </c:pt>
                <c:pt idx="580">
                  <c:v>-0.48968785800478531</c:v>
                </c:pt>
                <c:pt idx="581">
                  <c:v>-0.48178966674664364</c:v>
                </c:pt>
                <c:pt idx="582">
                  <c:v>-0.48968785800478531</c:v>
                </c:pt>
                <c:pt idx="583">
                  <c:v>-0.48178966674664364</c:v>
                </c:pt>
                <c:pt idx="584">
                  <c:v>-0.48968785800478531</c:v>
                </c:pt>
                <c:pt idx="585">
                  <c:v>-0.48968785800478531</c:v>
                </c:pt>
                <c:pt idx="586">
                  <c:v>-0.48178966674664364</c:v>
                </c:pt>
                <c:pt idx="587">
                  <c:v>-0.48968785800478531</c:v>
                </c:pt>
                <c:pt idx="588">
                  <c:v>-0.48968785800478531</c:v>
                </c:pt>
                <c:pt idx="589">
                  <c:v>-0.48968785800478531</c:v>
                </c:pt>
                <c:pt idx="590">
                  <c:v>-0.48178966674664364</c:v>
                </c:pt>
                <c:pt idx="591">
                  <c:v>-0.48178966674664364</c:v>
                </c:pt>
                <c:pt idx="592">
                  <c:v>-0.48178966674664364</c:v>
                </c:pt>
                <c:pt idx="593">
                  <c:v>-0.48968785800478531</c:v>
                </c:pt>
                <c:pt idx="594">
                  <c:v>-0.48178966674664364</c:v>
                </c:pt>
                <c:pt idx="595">
                  <c:v>-0.48178966674664364</c:v>
                </c:pt>
                <c:pt idx="596">
                  <c:v>-0.48178966674664364</c:v>
                </c:pt>
                <c:pt idx="597">
                  <c:v>-0.48178966674664364</c:v>
                </c:pt>
                <c:pt idx="598">
                  <c:v>-0.48178966674664364</c:v>
                </c:pt>
                <c:pt idx="599">
                  <c:v>-0.48178966674664364</c:v>
                </c:pt>
                <c:pt idx="600">
                  <c:v>-0.48178966674664364</c:v>
                </c:pt>
                <c:pt idx="601">
                  <c:v>-0.48178966674664364</c:v>
                </c:pt>
                <c:pt idx="602">
                  <c:v>-0.48178966674664364</c:v>
                </c:pt>
                <c:pt idx="603">
                  <c:v>-0.48178966674664364</c:v>
                </c:pt>
                <c:pt idx="604">
                  <c:v>-0.48178966674664364</c:v>
                </c:pt>
                <c:pt idx="605">
                  <c:v>-0.48178966674664364</c:v>
                </c:pt>
                <c:pt idx="606">
                  <c:v>-0.48178966674664364</c:v>
                </c:pt>
                <c:pt idx="607">
                  <c:v>-0.48178966674664364</c:v>
                </c:pt>
                <c:pt idx="608">
                  <c:v>-0.48968785800478531</c:v>
                </c:pt>
                <c:pt idx="609">
                  <c:v>-0.48178966674664364</c:v>
                </c:pt>
                <c:pt idx="610">
                  <c:v>-0.48178966674664364</c:v>
                </c:pt>
                <c:pt idx="611">
                  <c:v>-0.48178966674664364</c:v>
                </c:pt>
                <c:pt idx="612">
                  <c:v>-0.48178966674664364</c:v>
                </c:pt>
                <c:pt idx="613">
                  <c:v>-0.48968785800478531</c:v>
                </c:pt>
                <c:pt idx="614">
                  <c:v>-0.48968785800478531</c:v>
                </c:pt>
                <c:pt idx="615">
                  <c:v>-0.48178966674664364</c:v>
                </c:pt>
                <c:pt idx="616">
                  <c:v>-0.48178966674664364</c:v>
                </c:pt>
                <c:pt idx="617">
                  <c:v>-0.48968785800478531</c:v>
                </c:pt>
                <c:pt idx="618">
                  <c:v>-0.48178966674664364</c:v>
                </c:pt>
                <c:pt idx="619">
                  <c:v>-0.48178966674664364</c:v>
                </c:pt>
                <c:pt idx="620">
                  <c:v>-0.48178966674664364</c:v>
                </c:pt>
                <c:pt idx="621">
                  <c:v>-0.48178966674664364</c:v>
                </c:pt>
                <c:pt idx="622">
                  <c:v>-0.48178966674664364</c:v>
                </c:pt>
                <c:pt idx="623">
                  <c:v>-0.48178966674664364</c:v>
                </c:pt>
                <c:pt idx="624">
                  <c:v>-0.48178966674664364</c:v>
                </c:pt>
                <c:pt idx="625">
                  <c:v>-0.48178966674664364</c:v>
                </c:pt>
                <c:pt idx="626">
                  <c:v>-0.48178966674664364</c:v>
                </c:pt>
                <c:pt idx="627">
                  <c:v>-0.48968785800478531</c:v>
                </c:pt>
                <c:pt idx="628">
                  <c:v>-0.48968785800478531</c:v>
                </c:pt>
                <c:pt idx="629">
                  <c:v>-0.48968785800478531</c:v>
                </c:pt>
                <c:pt idx="630">
                  <c:v>-0.48178966674664364</c:v>
                </c:pt>
                <c:pt idx="631">
                  <c:v>-0.48178966674664364</c:v>
                </c:pt>
                <c:pt idx="632">
                  <c:v>-0.48968785800478531</c:v>
                </c:pt>
                <c:pt idx="633">
                  <c:v>-0.48178966674664364</c:v>
                </c:pt>
                <c:pt idx="634">
                  <c:v>-0.48178966674664364</c:v>
                </c:pt>
                <c:pt idx="635">
                  <c:v>-0.48968785800478531</c:v>
                </c:pt>
                <c:pt idx="636">
                  <c:v>-0.48178966674664364</c:v>
                </c:pt>
                <c:pt idx="637">
                  <c:v>-0.48968785800478531</c:v>
                </c:pt>
                <c:pt idx="638">
                  <c:v>-0.48178966674664364</c:v>
                </c:pt>
                <c:pt idx="639">
                  <c:v>-0.48178966674664364</c:v>
                </c:pt>
                <c:pt idx="640">
                  <c:v>-0.48178966674664364</c:v>
                </c:pt>
                <c:pt idx="641">
                  <c:v>-0.48178966674664364</c:v>
                </c:pt>
                <c:pt idx="642">
                  <c:v>-0.48178966674664364</c:v>
                </c:pt>
                <c:pt idx="643">
                  <c:v>-0.48178966674664364</c:v>
                </c:pt>
                <c:pt idx="644">
                  <c:v>-0.48968785800478531</c:v>
                </c:pt>
                <c:pt idx="645">
                  <c:v>-0.48968785800478531</c:v>
                </c:pt>
                <c:pt idx="646">
                  <c:v>-0.48178966674664364</c:v>
                </c:pt>
                <c:pt idx="647">
                  <c:v>-0.48178966674664364</c:v>
                </c:pt>
                <c:pt idx="648">
                  <c:v>-0.48178966674664364</c:v>
                </c:pt>
                <c:pt idx="649">
                  <c:v>-0.48178966674664364</c:v>
                </c:pt>
                <c:pt idx="650">
                  <c:v>-0.48178966674664364</c:v>
                </c:pt>
                <c:pt idx="651">
                  <c:v>-0.48178966674664364</c:v>
                </c:pt>
                <c:pt idx="652">
                  <c:v>-0.48178966674664364</c:v>
                </c:pt>
                <c:pt idx="653">
                  <c:v>-0.48178966674664364</c:v>
                </c:pt>
                <c:pt idx="654">
                  <c:v>-0.48968785800478531</c:v>
                </c:pt>
                <c:pt idx="655">
                  <c:v>-0.48178966674664364</c:v>
                </c:pt>
                <c:pt idx="656">
                  <c:v>-0.48178966674664364</c:v>
                </c:pt>
                <c:pt idx="657">
                  <c:v>-0.48968785800478531</c:v>
                </c:pt>
                <c:pt idx="658">
                  <c:v>-0.48968785800478531</c:v>
                </c:pt>
                <c:pt idx="659">
                  <c:v>-0.48178966674664364</c:v>
                </c:pt>
                <c:pt idx="660">
                  <c:v>-0.48178966674664364</c:v>
                </c:pt>
                <c:pt idx="661">
                  <c:v>-0.48968785800478531</c:v>
                </c:pt>
                <c:pt idx="662">
                  <c:v>-0.48968785800478531</c:v>
                </c:pt>
                <c:pt idx="663">
                  <c:v>-0.48178966674664364</c:v>
                </c:pt>
                <c:pt idx="664">
                  <c:v>-0.48968785800478531</c:v>
                </c:pt>
                <c:pt idx="665">
                  <c:v>-0.48178966674664364</c:v>
                </c:pt>
                <c:pt idx="666">
                  <c:v>-0.48968785800478531</c:v>
                </c:pt>
                <c:pt idx="667">
                  <c:v>-0.48968785800478531</c:v>
                </c:pt>
                <c:pt idx="668">
                  <c:v>-0.48968785800478531</c:v>
                </c:pt>
                <c:pt idx="669">
                  <c:v>-0.48968785800478531</c:v>
                </c:pt>
                <c:pt idx="670">
                  <c:v>-0.48968785800478531</c:v>
                </c:pt>
                <c:pt idx="671">
                  <c:v>-0.48968785800478531</c:v>
                </c:pt>
                <c:pt idx="672">
                  <c:v>-0.48968785800478531</c:v>
                </c:pt>
                <c:pt idx="673">
                  <c:v>-0.48968785800478531</c:v>
                </c:pt>
                <c:pt idx="674">
                  <c:v>-0.48178966674664364</c:v>
                </c:pt>
                <c:pt idx="675">
                  <c:v>-0.48968785800478531</c:v>
                </c:pt>
                <c:pt idx="676">
                  <c:v>-0.48968785800478531</c:v>
                </c:pt>
                <c:pt idx="677">
                  <c:v>-0.48968785800478531</c:v>
                </c:pt>
                <c:pt idx="678">
                  <c:v>-0.48968785800478531</c:v>
                </c:pt>
                <c:pt idx="679">
                  <c:v>-0.48178966674664364</c:v>
                </c:pt>
                <c:pt idx="680">
                  <c:v>-0.48968785800478531</c:v>
                </c:pt>
                <c:pt idx="681">
                  <c:v>-0.48968785800478531</c:v>
                </c:pt>
                <c:pt idx="682">
                  <c:v>-0.48178966674664364</c:v>
                </c:pt>
                <c:pt idx="683">
                  <c:v>-0.48178966674664364</c:v>
                </c:pt>
                <c:pt idx="684">
                  <c:v>-0.48968785800478531</c:v>
                </c:pt>
                <c:pt idx="685">
                  <c:v>-0.48968785800478531</c:v>
                </c:pt>
                <c:pt idx="686">
                  <c:v>-0.48178966674664364</c:v>
                </c:pt>
                <c:pt idx="687">
                  <c:v>-0.48968785800478531</c:v>
                </c:pt>
                <c:pt idx="688">
                  <c:v>-0.48968785800478531</c:v>
                </c:pt>
                <c:pt idx="689">
                  <c:v>-0.48968785800478531</c:v>
                </c:pt>
                <c:pt idx="690">
                  <c:v>-0.48178966674664364</c:v>
                </c:pt>
                <c:pt idx="691">
                  <c:v>-0.48968785800478531</c:v>
                </c:pt>
                <c:pt idx="692">
                  <c:v>-0.48178966674664364</c:v>
                </c:pt>
                <c:pt idx="693">
                  <c:v>-0.48178966674664364</c:v>
                </c:pt>
                <c:pt idx="694">
                  <c:v>-0.48968785800478531</c:v>
                </c:pt>
                <c:pt idx="695">
                  <c:v>-0.48968785800478531</c:v>
                </c:pt>
                <c:pt idx="696">
                  <c:v>-0.48968785800478531</c:v>
                </c:pt>
                <c:pt idx="697">
                  <c:v>-0.48968785800478531</c:v>
                </c:pt>
                <c:pt idx="698">
                  <c:v>-0.48968785800478531</c:v>
                </c:pt>
                <c:pt idx="699">
                  <c:v>-0.48968785800478531</c:v>
                </c:pt>
                <c:pt idx="700">
                  <c:v>-0.48968785800478531</c:v>
                </c:pt>
                <c:pt idx="701">
                  <c:v>-0.48968785800478531</c:v>
                </c:pt>
                <c:pt idx="702">
                  <c:v>-0.48968785800478531</c:v>
                </c:pt>
                <c:pt idx="703">
                  <c:v>-0.48968785800478531</c:v>
                </c:pt>
                <c:pt idx="704">
                  <c:v>-0.49758604926292704</c:v>
                </c:pt>
                <c:pt idx="705">
                  <c:v>-0.48178966674664364</c:v>
                </c:pt>
                <c:pt idx="706">
                  <c:v>-0.48968785800478531</c:v>
                </c:pt>
                <c:pt idx="707">
                  <c:v>-0.48968785800478531</c:v>
                </c:pt>
                <c:pt idx="708">
                  <c:v>-0.48968785800478531</c:v>
                </c:pt>
                <c:pt idx="709">
                  <c:v>-0.48968785800478531</c:v>
                </c:pt>
                <c:pt idx="710">
                  <c:v>-0.48968785800478531</c:v>
                </c:pt>
                <c:pt idx="711">
                  <c:v>-0.48968785800478531</c:v>
                </c:pt>
                <c:pt idx="712">
                  <c:v>-0.48968785800478531</c:v>
                </c:pt>
                <c:pt idx="713">
                  <c:v>-0.48178966674664364</c:v>
                </c:pt>
                <c:pt idx="714">
                  <c:v>-0.48968785800478531</c:v>
                </c:pt>
                <c:pt idx="715">
                  <c:v>-0.48968785800478531</c:v>
                </c:pt>
                <c:pt idx="716">
                  <c:v>-0.48178966674664364</c:v>
                </c:pt>
                <c:pt idx="717">
                  <c:v>-0.48178966674664364</c:v>
                </c:pt>
                <c:pt idx="718">
                  <c:v>-0.48178966674664364</c:v>
                </c:pt>
                <c:pt idx="719">
                  <c:v>-0.48178966674664364</c:v>
                </c:pt>
                <c:pt idx="720">
                  <c:v>-0.48178966674664364</c:v>
                </c:pt>
                <c:pt idx="721">
                  <c:v>-0.48178966674664364</c:v>
                </c:pt>
                <c:pt idx="722">
                  <c:v>-0.48178966674664364</c:v>
                </c:pt>
                <c:pt idx="723">
                  <c:v>-0.48178966674664364</c:v>
                </c:pt>
                <c:pt idx="724">
                  <c:v>-0.48178966674664364</c:v>
                </c:pt>
                <c:pt idx="725">
                  <c:v>-0.48178966674664364</c:v>
                </c:pt>
                <c:pt idx="726">
                  <c:v>-0.48178966674664364</c:v>
                </c:pt>
                <c:pt idx="727">
                  <c:v>-0.48178966674664364</c:v>
                </c:pt>
                <c:pt idx="728">
                  <c:v>-0.48178966674664364</c:v>
                </c:pt>
                <c:pt idx="729">
                  <c:v>-0.48178966674664364</c:v>
                </c:pt>
                <c:pt idx="730">
                  <c:v>-0.47389147548850197</c:v>
                </c:pt>
                <c:pt idx="731">
                  <c:v>-0.47389147548850197</c:v>
                </c:pt>
                <c:pt idx="732">
                  <c:v>-0.47389147548850197</c:v>
                </c:pt>
                <c:pt idx="733">
                  <c:v>-0.47389147548850197</c:v>
                </c:pt>
                <c:pt idx="734">
                  <c:v>-0.46599328423036024</c:v>
                </c:pt>
                <c:pt idx="735">
                  <c:v>-0.46599328423036024</c:v>
                </c:pt>
                <c:pt idx="736">
                  <c:v>-0.46599328423036024</c:v>
                </c:pt>
                <c:pt idx="737">
                  <c:v>-0.46599328423036024</c:v>
                </c:pt>
                <c:pt idx="738">
                  <c:v>-0.46599328423036024</c:v>
                </c:pt>
                <c:pt idx="739">
                  <c:v>-0.46599328423036024</c:v>
                </c:pt>
                <c:pt idx="740">
                  <c:v>-0.46599328423036024</c:v>
                </c:pt>
                <c:pt idx="741">
                  <c:v>-0.45809509297221856</c:v>
                </c:pt>
                <c:pt idx="742">
                  <c:v>-0.45809509297221856</c:v>
                </c:pt>
                <c:pt idx="743">
                  <c:v>-0.45809509297221856</c:v>
                </c:pt>
                <c:pt idx="744">
                  <c:v>-0.45809509297221856</c:v>
                </c:pt>
                <c:pt idx="745">
                  <c:v>-0.45019690171407684</c:v>
                </c:pt>
                <c:pt idx="746">
                  <c:v>-0.45019690171407684</c:v>
                </c:pt>
                <c:pt idx="747">
                  <c:v>-0.45019690171407684</c:v>
                </c:pt>
                <c:pt idx="748">
                  <c:v>-0.44229871045593516</c:v>
                </c:pt>
                <c:pt idx="749">
                  <c:v>-0.43440051919779349</c:v>
                </c:pt>
                <c:pt idx="750">
                  <c:v>-0.43440051919779349</c:v>
                </c:pt>
                <c:pt idx="751">
                  <c:v>-0.42650232793965176</c:v>
                </c:pt>
                <c:pt idx="752">
                  <c:v>-0.42650232793965176</c:v>
                </c:pt>
                <c:pt idx="753">
                  <c:v>-0.41070594542336836</c:v>
                </c:pt>
                <c:pt idx="754">
                  <c:v>-0.41070594542336836</c:v>
                </c:pt>
                <c:pt idx="755">
                  <c:v>-0.41070594542336836</c:v>
                </c:pt>
                <c:pt idx="756">
                  <c:v>-0.40280775416522668</c:v>
                </c:pt>
                <c:pt idx="757">
                  <c:v>-0.39490956290708501</c:v>
                </c:pt>
                <c:pt idx="758">
                  <c:v>-0.39490956290708501</c:v>
                </c:pt>
                <c:pt idx="759">
                  <c:v>-0.38701137164894334</c:v>
                </c:pt>
                <c:pt idx="760">
                  <c:v>-0.37911318039080161</c:v>
                </c:pt>
                <c:pt idx="761">
                  <c:v>-0.3633167978745182</c:v>
                </c:pt>
                <c:pt idx="762">
                  <c:v>-0.35541860661637653</c:v>
                </c:pt>
                <c:pt idx="763">
                  <c:v>-0.34752041535823486</c:v>
                </c:pt>
                <c:pt idx="764">
                  <c:v>-0.33962222410009318</c:v>
                </c:pt>
                <c:pt idx="765">
                  <c:v>-0.32382584158380973</c:v>
                </c:pt>
                <c:pt idx="766">
                  <c:v>-0.31592765032566805</c:v>
                </c:pt>
                <c:pt idx="767">
                  <c:v>-0.30013126780938465</c:v>
                </c:pt>
                <c:pt idx="768">
                  <c:v>-0.2843348852931013</c:v>
                </c:pt>
                <c:pt idx="769">
                  <c:v>-0.2685385027768179</c:v>
                </c:pt>
                <c:pt idx="770">
                  <c:v>-0.2527421202605345</c:v>
                </c:pt>
                <c:pt idx="771">
                  <c:v>-0.23694573774425109</c:v>
                </c:pt>
                <c:pt idx="772">
                  <c:v>-0.22114935522796775</c:v>
                </c:pt>
                <c:pt idx="773">
                  <c:v>-0.20535297271168435</c:v>
                </c:pt>
                <c:pt idx="774">
                  <c:v>-0.18955659019540094</c:v>
                </c:pt>
                <c:pt idx="775">
                  <c:v>-0.16586201642097587</c:v>
                </c:pt>
                <c:pt idx="776">
                  <c:v>-0.15006563390469246</c:v>
                </c:pt>
                <c:pt idx="777">
                  <c:v>-0.11847286887212569</c:v>
                </c:pt>
                <c:pt idx="778">
                  <c:v>-0.10267648635584231</c:v>
                </c:pt>
                <c:pt idx="779">
                  <c:v>-7.8981912581417221E-2</c:v>
                </c:pt>
                <c:pt idx="780">
                  <c:v>-5.5287338806992131E-2</c:v>
                </c:pt>
                <c:pt idx="781">
                  <c:v>-3.1592765032567055E-2</c:v>
                </c:pt>
                <c:pt idx="782">
                  <c:v>-7.898191258141965E-3</c:v>
                </c:pt>
                <c:pt idx="783">
                  <c:v>2.3694573774424812E-2</c:v>
                </c:pt>
                <c:pt idx="784">
                  <c:v>5.528733880699159E-2</c:v>
                </c:pt>
                <c:pt idx="785">
                  <c:v>7.8981912581416666E-2</c:v>
                </c:pt>
                <c:pt idx="786">
                  <c:v>0.10267648635584174</c:v>
                </c:pt>
                <c:pt idx="787">
                  <c:v>0.13426925138840856</c:v>
                </c:pt>
                <c:pt idx="788">
                  <c:v>0.16586201642097537</c:v>
                </c:pt>
                <c:pt idx="789">
                  <c:v>0.19745478145354212</c:v>
                </c:pt>
                <c:pt idx="790">
                  <c:v>0.22114935522796719</c:v>
                </c:pt>
                <c:pt idx="791">
                  <c:v>0.26064031151867567</c:v>
                </c:pt>
                <c:pt idx="792">
                  <c:v>0.28433488529310075</c:v>
                </c:pt>
                <c:pt idx="793">
                  <c:v>0.32382584158380923</c:v>
                </c:pt>
                <c:pt idx="794">
                  <c:v>0.35541860661637603</c:v>
                </c:pt>
                <c:pt idx="795">
                  <c:v>0.38701137164894278</c:v>
                </c:pt>
                <c:pt idx="796">
                  <c:v>0.41860413668150953</c:v>
                </c:pt>
                <c:pt idx="797">
                  <c:v>0.45019690171407623</c:v>
                </c:pt>
                <c:pt idx="798">
                  <c:v>0.48178966674664314</c:v>
                </c:pt>
                <c:pt idx="799">
                  <c:v>0.49758604926292649</c:v>
                </c:pt>
                <c:pt idx="800">
                  <c:v>0.48968785800478476</c:v>
                </c:pt>
                <c:pt idx="801">
                  <c:v>0.48968785800478476</c:v>
                </c:pt>
                <c:pt idx="802">
                  <c:v>0.48968785800478476</c:v>
                </c:pt>
                <c:pt idx="803">
                  <c:v>0.48178966674664314</c:v>
                </c:pt>
                <c:pt idx="804">
                  <c:v>0.48968785800478476</c:v>
                </c:pt>
                <c:pt idx="805">
                  <c:v>0.48968785800478476</c:v>
                </c:pt>
                <c:pt idx="806">
                  <c:v>0.48968785800478476</c:v>
                </c:pt>
                <c:pt idx="807">
                  <c:v>0.48178966674664314</c:v>
                </c:pt>
                <c:pt idx="808">
                  <c:v>0.48968785800478476</c:v>
                </c:pt>
                <c:pt idx="809">
                  <c:v>0.48968785800478476</c:v>
                </c:pt>
                <c:pt idx="810">
                  <c:v>0.48178966674664314</c:v>
                </c:pt>
                <c:pt idx="811">
                  <c:v>0.48968785800478476</c:v>
                </c:pt>
                <c:pt idx="812">
                  <c:v>0.48968785800478476</c:v>
                </c:pt>
                <c:pt idx="813">
                  <c:v>0.48968785800478476</c:v>
                </c:pt>
                <c:pt idx="814">
                  <c:v>0.48968785800478476</c:v>
                </c:pt>
                <c:pt idx="815">
                  <c:v>0.48968785800478476</c:v>
                </c:pt>
                <c:pt idx="816">
                  <c:v>0.48178966674664314</c:v>
                </c:pt>
                <c:pt idx="817">
                  <c:v>0.48178966674664314</c:v>
                </c:pt>
                <c:pt idx="818">
                  <c:v>0.48968785800478476</c:v>
                </c:pt>
                <c:pt idx="819">
                  <c:v>0.48968785800478476</c:v>
                </c:pt>
                <c:pt idx="820">
                  <c:v>0.48968785800478476</c:v>
                </c:pt>
                <c:pt idx="821">
                  <c:v>0.48178966674664314</c:v>
                </c:pt>
                <c:pt idx="822">
                  <c:v>0.48178966674664314</c:v>
                </c:pt>
                <c:pt idx="823">
                  <c:v>0.48178966674664314</c:v>
                </c:pt>
                <c:pt idx="824">
                  <c:v>0.48968785800478476</c:v>
                </c:pt>
                <c:pt idx="825">
                  <c:v>0.48178966674664314</c:v>
                </c:pt>
                <c:pt idx="826">
                  <c:v>0.48178966674664314</c:v>
                </c:pt>
                <c:pt idx="827">
                  <c:v>0.48178966674664314</c:v>
                </c:pt>
                <c:pt idx="828">
                  <c:v>0.48178966674664314</c:v>
                </c:pt>
                <c:pt idx="829">
                  <c:v>0.48178966674664314</c:v>
                </c:pt>
                <c:pt idx="830">
                  <c:v>0.48178966674664314</c:v>
                </c:pt>
                <c:pt idx="831">
                  <c:v>0.48178966674664314</c:v>
                </c:pt>
                <c:pt idx="832">
                  <c:v>0.48178966674664314</c:v>
                </c:pt>
                <c:pt idx="833">
                  <c:v>0.48178966674664314</c:v>
                </c:pt>
                <c:pt idx="834">
                  <c:v>0.48178966674664314</c:v>
                </c:pt>
                <c:pt idx="835">
                  <c:v>0.48178966674664314</c:v>
                </c:pt>
                <c:pt idx="836">
                  <c:v>0.48968785800478476</c:v>
                </c:pt>
                <c:pt idx="837">
                  <c:v>0.48178966674664314</c:v>
                </c:pt>
                <c:pt idx="838">
                  <c:v>0.48178966674664314</c:v>
                </c:pt>
                <c:pt idx="839">
                  <c:v>0.48968785800478476</c:v>
                </c:pt>
                <c:pt idx="840">
                  <c:v>0.48178966674664314</c:v>
                </c:pt>
                <c:pt idx="841">
                  <c:v>0.48178966674664314</c:v>
                </c:pt>
                <c:pt idx="842">
                  <c:v>0.48178966674664314</c:v>
                </c:pt>
                <c:pt idx="843">
                  <c:v>0.48178966674664314</c:v>
                </c:pt>
                <c:pt idx="844">
                  <c:v>0.48178966674664314</c:v>
                </c:pt>
                <c:pt idx="845">
                  <c:v>0.48178966674664314</c:v>
                </c:pt>
                <c:pt idx="846">
                  <c:v>0.48178966674664314</c:v>
                </c:pt>
                <c:pt idx="847">
                  <c:v>0.48178966674664314</c:v>
                </c:pt>
                <c:pt idx="848">
                  <c:v>0.48178966674664314</c:v>
                </c:pt>
                <c:pt idx="849">
                  <c:v>0.48178966674664314</c:v>
                </c:pt>
                <c:pt idx="850">
                  <c:v>0.48178966674664314</c:v>
                </c:pt>
                <c:pt idx="851">
                  <c:v>0.48178966674664314</c:v>
                </c:pt>
                <c:pt idx="852">
                  <c:v>0.48178966674664314</c:v>
                </c:pt>
                <c:pt idx="853">
                  <c:v>0.48178966674664314</c:v>
                </c:pt>
                <c:pt idx="854">
                  <c:v>0.48178966674664314</c:v>
                </c:pt>
                <c:pt idx="855">
                  <c:v>0.48178966674664314</c:v>
                </c:pt>
                <c:pt idx="856">
                  <c:v>0.48968785800478476</c:v>
                </c:pt>
                <c:pt idx="857">
                  <c:v>0.48178966674664314</c:v>
                </c:pt>
                <c:pt idx="858">
                  <c:v>0.48968785800478476</c:v>
                </c:pt>
                <c:pt idx="859">
                  <c:v>0.48178966674664314</c:v>
                </c:pt>
                <c:pt idx="860">
                  <c:v>0.48178966674664314</c:v>
                </c:pt>
                <c:pt idx="861">
                  <c:v>0.48968785800478476</c:v>
                </c:pt>
                <c:pt idx="862">
                  <c:v>0.48968785800478476</c:v>
                </c:pt>
                <c:pt idx="863">
                  <c:v>0.48178966674664314</c:v>
                </c:pt>
                <c:pt idx="864">
                  <c:v>0.48178966674664314</c:v>
                </c:pt>
                <c:pt idx="865">
                  <c:v>0.48178966674664314</c:v>
                </c:pt>
                <c:pt idx="866">
                  <c:v>0.48178966674664314</c:v>
                </c:pt>
                <c:pt idx="867">
                  <c:v>0.48178966674664314</c:v>
                </c:pt>
                <c:pt idx="868">
                  <c:v>0.48178966674664314</c:v>
                </c:pt>
                <c:pt idx="869">
                  <c:v>0.48178966674664314</c:v>
                </c:pt>
                <c:pt idx="870">
                  <c:v>0.48968785800478476</c:v>
                </c:pt>
                <c:pt idx="871">
                  <c:v>0.48178966674664314</c:v>
                </c:pt>
                <c:pt idx="872">
                  <c:v>0.48178966674664314</c:v>
                </c:pt>
                <c:pt idx="873">
                  <c:v>0.48178966674664314</c:v>
                </c:pt>
                <c:pt idx="874">
                  <c:v>0.48178966674664314</c:v>
                </c:pt>
                <c:pt idx="875">
                  <c:v>0.48178966674664314</c:v>
                </c:pt>
                <c:pt idx="876">
                  <c:v>0.48968785800478476</c:v>
                </c:pt>
                <c:pt idx="877">
                  <c:v>0.48968785800478476</c:v>
                </c:pt>
                <c:pt idx="878">
                  <c:v>0.48178966674664314</c:v>
                </c:pt>
                <c:pt idx="879">
                  <c:v>0.48178966674664314</c:v>
                </c:pt>
                <c:pt idx="880">
                  <c:v>0.48178966674664314</c:v>
                </c:pt>
                <c:pt idx="881">
                  <c:v>0.48178966674664314</c:v>
                </c:pt>
                <c:pt idx="882">
                  <c:v>0.48178966674664314</c:v>
                </c:pt>
                <c:pt idx="883">
                  <c:v>0.48178966674664314</c:v>
                </c:pt>
                <c:pt idx="884">
                  <c:v>0.48178966674664314</c:v>
                </c:pt>
                <c:pt idx="885">
                  <c:v>0.48178966674664314</c:v>
                </c:pt>
                <c:pt idx="886">
                  <c:v>0.48968785800478476</c:v>
                </c:pt>
                <c:pt idx="887">
                  <c:v>0.48968785800478476</c:v>
                </c:pt>
                <c:pt idx="888">
                  <c:v>0.48178966674664314</c:v>
                </c:pt>
                <c:pt idx="889">
                  <c:v>0.48178966674664314</c:v>
                </c:pt>
                <c:pt idx="890">
                  <c:v>0.48968785800478476</c:v>
                </c:pt>
                <c:pt idx="891">
                  <c:v>0.48178966674664314</c:v>
                </c:pt>
                <c:pt idx="892">
                  <c:v>0.48968785800478476</c:v>
                </c:pt>
                <c:pt idx="893">
                  <c:v>0.48968785800478476</c:v>
                </c:pt>
                <c:pt idx="894">
                  <c:v>0.48178966674664314</c:v>
                </c:pt>
                <c:pt idx="895">
                  <c:v>0.48178966674664314</c:v>
                </c:pt>
                <c:pt idx="896">
                  <c:v>0.48178966674664314</c:v>
                </c:pt>
                <c:pt idx="897">
                  <c:v>0.48968785800478476</c:v>
                </c:pt>
                <c:pt idx="898">
                  <c:v>0.48178966674664314</c:v>
                </c:pt>
                <c:pt idx="899">
                  <c:v>0.48178966674664314</c:v>
                </c:pt>
                <c:pt idx="900">
                  <c:v>0.48178966674664314</c:v>
                </c:pt>
                <c:pt idx="901">
                  <c:v>0.48968785800478476</c:v>
                </c:pt>
                <c:pt idx="902">
                  <c:v>0.48968785800478476</c:v>
                </c:pt>
                <c:pt idx="903">
                  <c:v>0.48178966674664314</c:v>
                </c:pt>
                <c:pt idx="904">
                  <c:v>0.48968785800478476</c:v>
                </c:pt>
                <c:pt idx="905">
                  <c:v>0.48178966674664314</c:v>
                </c:pt>
                <c:pt idx="906">
                  <c:v>0.48968785800478476</c:v>
                </c:pt>
                <c:pt idx="907">
                  <c:v>0.48178966674664314</c:v>
                </c:pt>
                <c:pt idx="908">
                  <c:v>0.48968785800478476</c:v>
                </c:pt>
                <c:pt idx="909">
                  <c:v>0.48178966674664314</c:v>
                </c:pt>
                <c:pt idx="910">
                  <c:v>0.48968785800478476</c:v>
                </c:pt>
                <c:pt idx="911">
                  <c:v>0.48968785800478476</c:v>
                </c:pt>
                <c:pt idx="912">
                  <c:v>0.48968785800478476</c:v>
                </c:pt>
                <c:pt idx="913">
                  <c:v>0.48968785800478476</c:v>
                </c:pt>
                <c:pt idx="914">
                  <c:v>0.48968785800478476</c:v>
                </c:pt>
                <c:pt idx="915">
                  <c:v>0.48968785800478476</c:v>
                </c:pt>
                <c:pt idx="916">
                  <c:v>0.48968785800478476</c:v>
                </c:pt>
                <c:pt idx="917">
                  <c:v>0.48968785800478476</c:v>
                </c:pt>
                <c:pt idx="918">
                  <c:v>0.48968785800478476</c:v>
                </c:pt>
                <c:pt idx="919">
                  <c:v>0.48968785800478476</c:v>
                </c:pt>
                <c:pt idx="920">
                  <c:v>0.48178966674664314</c:v>
                </c:pt>
                <c:pt idx="921">
                  <c:v>0.48178966674664314</c:v>
                </c:pt>
                <c:pt idx="922">
                  <c:v>0.48178966674664314</c:v>
                </c:pt>
                <c:pt idx="923">
                  <c:v>0.48968785800478476</c:v>
                </c:pt>
                <c:pt idx="924">
                  <c:v>0.48968785800478476</c:v>
                </c:pt>
                <c:pt idx="925">
                  <c:v>0.48178966674664314</c:v>
                </c:pt>
                <c:pt idx="926">
                  <c:v>0.48968785800478476</c:v>
                </c:pt>
                <c:pt idx="927">
                  <c:v>0.48968785800478476</c:v>
                </c:pt>
                <c:pt idx="928">
                  <c:v>0.48968785800478476</c:v>
                </c:pt>
                <c:pt idx="929">
                  <c:v>0.48968785800478476</c:v>
                </c:pt>
                <c:pt idx="930">
                  <c:v>0.48968785800478476</c:v>
                </c:pt>
                <c:pt idx="931">
                  <c:v>0.48968785800478476</c:v>
                </c:pt>
                <c:pt idx="932">
                  <c:v>0.48968785800478476</c:v>
                </c:pt>
                <c:pt idx="933">
                  <c:v>0.48968785800478476</c:v>
                </c:pt>
                <c:pt idx="934">
                  <c:v>0.48178966674664314</c:v>
                </c:pt>
                <c:pt idx="935">
                  <c:v>0.48968785800478476</c:v>
                </c:pt>
                <c:pt idx="936">
                  <c:v>0.48968785800478476</c:v>
                </c:pt>
                <c:pt idx="937">
                  <c:v>0.48968785800478476</c:v>
                </c:pt>
                <c:pt idx="938">
                  <c:v>0.48178966674664314</c:v>
                </c:pt>
                <c:pt idx="939">
                  <c:v>0.48968785800478476</c:v>
                </c:pt>
                <c:pt idx="940">
                  <c:v>0.48178966674664314</c:v>
                </c:pt>
                <c:pt idx="941">
                  <c:v>0.48968785800478476</c:v>
                </c:pt>
                <c:pt idx="942">
                  <c:v>0.48968785800478476</c:v>
                </c:pt>
                <c:pt idx="943">
                  <c:v>0.48968785800478476</c:v>
                </c:pt>
                <c:pt idx="944">
                  <c:v>0.48178966674664314</c:v>
                </c:pt>
                <c:pt idx="945">
                  <c:v>0.48968785800478476</c:v>
                </c:pt>
                <c:pt idx="946">
                  <c:v>0.48968785800478476</c:v>
                </c:pt>
                <c:pt idx="947">
                  <c:v>0.48968785800478476</c:v>
                </c:pt>
                <c:pt idx="948">
                  <c:v>0.48968785800478476</c:v>
                </c:pt>
                <c:pt idx="949">
                  <c:v>0.48968785800478476</c:v>
                </c:pt>
                <c:pt idx="950">
                  <c:v>0.48178966674664314</c:v>
                </c:pt>
                <c:pt idx="951">
                  <c:v>0.48968785800478476</c:v>
                </c:pt>
                <c:pt idx="952">
                  <c:v>0.48178966674664314</c:v>
                </c:pt>
                <c:pt idx="953">
                  <c:v>0.48968785800478476</c:v>
                </c:pt>
                <c:pt idx="954">
                  <c:v>0.48968785800478476</c:v>
                </c:pt>
                <c:pt idx="955">
                  <c:v>0.48178966674664314</c:v>
                </c:pt>
                <c:pt idx="956">
                  <c:v>0.48178966674664314</c:v>
                </c:pt>
                <c:pt idx="957">
                  <c:v>0.48178966674664314</c:v>
                </c:pt>
                <c:pt idx="958">
                  <c:v>0.48178966674664314</c:v>
                </c:pt>
                <c:pt idx="959">
                  <c:v>0.48178966674664314</c:v>
                </c:pt>
                <c:pt idx="960">
                  <c:v>0.48178966674664314</c:v>
                </c:pt>
                <c:pt idx="961">
                  <c:v>0.48178966674664314</c:v>
                </c:pt>
                <c:pt idx="962">
                  <c:v>0.48178966674664314</c:v>
                </c:pt>
                <c:pt idx="963">
                  <c:v>0.48178966674664314</c:v>
                </c:pt>
                <c:pt idx="964">
                  <c:v>0.47389147548850141</c:v>
                </c:pt>
                <c:pt idx="965">
                  <c:v>0.47389147548850141</c:v>
                </c:pt>
                <c:pt idx="966">
                  <c:v>0.47389147548850141</c:v>
                </c:pt>
                <c:pt idx="967">
                  <c:v>0.47389147548850141</c:v>
                </c:pt>
                <c:pt idx="968">
                  <c:v>0.47389147548850141</c:v>
                </c:pt>
                <c:pt idx="969">
                  <c:v>0.47389147548850141</c:v>
                </c:pt>
                <c:pt idx="970">
                  <c:v>0.47389147548850141</c:v>
                </c:pt>
                <c:pt idx="971">
                  <c:v>0.47389147548850141</c:v>
                </c:pt>
                <c:pt idx="972">
                  <c:v>0.46599328423035968</c:v>
                </c:pt>
                <c:pt idx="973">
                  <c:v>0.46599328423035968</c:v>
                </c:pt>
                <c:pt idx="974">
                  <c:v>0.46599328423035968</c:v>
                </c:pt>
                <c:pt idx="975">
                  <c:v>0.46599328423035968</c:v>
                </c:pt>
                <c:pt idx="976">
                  <c:v>0.45809509297221807</c:v>
                </c:pt>
                <c:pt idx="977">
                  <c:v>0.45809509297221807</c:v>
                </c:pt>
                <c:pt idx="978">
                  <c:v>0.45809509297221807</c:v>
                </c:pt>
                <c:pt idx="979">
                  <c:v>0.45809509297221807</c:v>
                </c:pt>
                <c:pt idx="980">
                  <c:v>0.45019690171407623</c:v>
                </c:pt>
                <c:pt idx="981">
                  <c:v>0.45019690171407623</c:v>
                </c:pt>
                <c:pt idx="982">
                  <c:v>0.44229871045593472</c:v>
                </c:pt>
                <c:pt idx="983">
                  <c:v>0.44229871045593472</c:v>
                </c:pt>
                <c:pt idx="984">
                  <c:v>0.44229871045593472</c:v>
                </c:pt>
                <c:pt idx="985">
                  <c:v>0.4344005191977931</c:v>
                </c:pt>
                <c:pt idx="986">
                  <c:v>0.42650232793965126</c:v>
                </c:pt>
                <c:pt idx="987">
                  <c:v>0.42650232793965126</c:v>
                </c:pt>
                <c:pt idx="988">
                  <c:v>0.42650232793965126</c:v>
                </c:pt>
                <c:pt idx="989">
                  <c:v>0.41860413668150953</c:v>
                </c:pt>
                <c:pt idx="990">
                  <c:v>0.41070594542336791</c:v>
                </c:pt>
                <c:pt idx="991">
                  <c:v>0.41070594542336791</c:v>
                </c:pt>
                <c:pt idx="992">
                  <c:v>0.40280775416522618</c:v>
                </c:pt>
                <c:pt idx="993">
                  <c:v>0.39490956290708445</c:v>
                </c:pt>
                <c:pt idx="994">
                  <c:v>0.38701137164894278</c:v>
                </c:pt>
                <c:pt idx="995">
                  <c:v>0.37911318039080111</c:v>
                </c:pt>
                <c:pt idx="996">
                  <c:v>0.37911318039080111</c:v>
                </c:pt>
                <c:pt idx="997">
                  <c:v>0.36331679787451771</c:v>
                </c:pt>
                <c:pt idx="998">
                  <c:v>0.36331679787451771</c:v>
                </c:pt>
                <c:pt idx="999">
                  <c:v>0.34752041535823436</c:v>
                </c:pt>
                <c:pt idx="1000">
                  <c:v>0.33172403284195096</c:v>
                </c:pt>
                <c:pt idx="1001">
                  <c:v>0.32382584158380923</c:v>
                </c:pt>
                <c:pt idx="1002">
                  <c:v>0.30802945906752582</c:v>
                </c:pt>
                <c:pt idx="1003">
                  <c:v>0.29223307655124242</c:v>
                </c:pt>
                <c:pt idx="1004">
                  <c:v>0.27643669403495907</c:v>
                </c:pt>
                <c:pt idx="1005">
                  <c:v>0.26064031151867567</c:v>
                </c:pt>
                <c:pt idx="1006">
                  <c:v>0.24484392900239227</c:v>
                </c:pt>
                <c:pt idx="1007">
                  <c:v>0.2369457377442506</c:v>
                </c:pt>
                <c:pt idx="1008">
                  <c:v>0.21325116396982552</c:v>
                </c:pt>
                <c:pt idx="1009">
                  <c:v>0.19745478145354212</c:v>
                </c:pt>
                <c:pt idx="1010">
                  <c:v>0.17376020767911704</c:v>
                </c:pt>
                <c:pt idx="1011">
                  <c:v>0.15006563390469196</c:v>
                </c:pt>
                <c:pt idx="1012">
                  <c:v>0.13426925138840856</c:v>
                </c:pt>
                <c:pt idx="1013">
                  <c:v>0.11057467761398347</c:v>
                </c:pt>
                <c:pt idx="1014">
                  <c:v>8.6880103839558367E-2</c:v>
                </c:pt>
                <c:pt idx="1015">
                  <c:v>6.3185530065133291E-2</c:v>
                </c:pt>
                <c:pt idx="1016">
                  <c:v>4.7389147548849889E-2</c:v>
                </c:pt>
                <c:pt idx="1017">
                  <c:v>2.3694573774424812E-2</c:v>
                </c:pt>
                <c:pt idx="1018">
                  <c:v>-1.5796382516283666E-2</c:v>
                </c:pt>
                <c:pt idx="1019">
                  <c:v>-3.1592765032567055E-2</c:v>
                </c:pt>
                <c:pt idx="1020">
                  <c:v>-6.3185530065133833E-2</c:v>
                </c:pt>
                <c:pt idx="1021">
                  <c:v>-8.6880103839558909E-2</c:v>
                </c:pt>
                <c:pt idx="1022">
                  <c:v>-0.11847286887212569</c:v>
                </c:pt>
                <c:pt idx="1023">
                  <c:v>-0.15006563390469246</c:v>
                </c:pt>
                <c:pt idx="1024">
                  <c:v>-0.17376020767911754</c:v>
                </c:pt>
                <c:pt idx="1025">
                  <c:v>-0.20535297271168435</c:v>
                </c:pt>
                <c:pt idx="1026">
                  <c:v>-0.23694573774425109</c:v>
                </c:pt>
                <c:pt idx="1027">
                  <c:v>-0.2685385027768179</c:v>
                </c:pt>
                <c:pt idx="1028">
                  <c:v>-0.30013126780938465</c:v>
                </c:pt>
                <c:pt idx="1029">
                  <c:v>-0.33962222410009318</c:v>
                </c:pt>
                <c:pt idx="1030">
                  <c:v>-0.37121498913265993</c:v>
                </c:pt>
                <c:pt idx="1031">
                  <c:v>-0.40280775416522668</c:v>
                </c:pt>
                <c:pt idx="1032">
                  <c:v>-0.43440051919779349</c:v>
                </c:pt>
                <c:pt idx="1033">
                  <c:v>-0.46599328423036024</c:v>
                </c:pt>
                <c:pt idx="1034">
                  <c:v>-0.48178966674664364</c:v>
                </c:pt>
                <c:pt idx="1035">
                  <c:v>-0.48968785800478531</c:v>
                </c:pt>
                <c:pt idx="1036">
                  <c:v>-0.48968785800478531</c:v>
                </c:pt>
                <c:pt idx="1037">
                  <c:v>-0.48178966674664364</c:v>
                </c:pt>
                <c:pt idx="1038">
                  <c:v>-0.48968785800478531</c:v>
                </c:pt>
                <c:pt idx="1039">
                  <c:v>-0.48178966674664364</c:v>
                </c:pt>
                <c:pt idx="1040">
                  <c:v>-0.48178966674664364</c:v>
                </c:pt>
                <c:pt idx="1041">
                  <c:v>-0.48968785800478531</c:v>
                </c:pt>
                <c:pt idx="1042">
                  <c:v>-0.48178966674664364</c:v>
                </c:pt>
                <c:pt idx="1043">
                  <c:v>-0.48178966674664364</c:v>
                </c:pt>
                <c:pt idx="1044">
                  <c:v>-0.48178966674664364</c:v>
                </c:pt>
                <c:pt idx="1045">
                  <c:v>-0.48968785800478531</c:v>
                </c:pt>
                <c:pt idx="1046">
                  <c:v>-0.48968785800478531</c:v>
                </c:pt>
                <c:pt idx="1047">
                  <c:v>-0.48178966674664364</c:v>
                </c:pt>
                <c:pt idx="1048">
                  <c:v>-0.48968785800478531</c:v>
                </c:pt>
                <c:pt idx="1049">
                  <c:v>-0.48178966674664364</c:v>
                </c:pt>
                <c:pt idx="1050">
                  <c:v>-0.48178966674664364</c:v>
                </c:pt>
                <c:pt idx="1051">
                  <c:v>-0.48178966674664364</c:v>
                </c:pt>
                <c:pt idx="1052">
                  <c:v>-0.48178966674664364</c:v>
                </c:pt>
                <c:pt idx="1053">
                  <c:v>-0.48178966674664364</c:v>
                </c:pt>
                <c:pt idx="1054">
                  <c:v>-0.48178966674664364</c:v>
                </c:pt>
                <c:pt idx="1055">
                  <c:v>-0.48178966674664364</c:v>
                </c:pt>
                <c:pt idx="1056">
                  <c:v>-0.48178966674664364</c:v>
                </c:pt>
                <c:pt idx="1057">
                  <c:v>-0.48178966674664364</c:v>
                </c:pt>
                <c:pt idx="1058">
                  <c:v>-0.48178966674664364</c:v>
                </c:pt>
                <c:pt idx="1059">
                  <c:v>-0.48178966674664364</c:v>
                </c:pt>
                <c:pt idx="1060">
                  <c:v>-0.48178966674664364</c:v>
                </c:pt>
                <c:pt idx="1061">
                  <c:v>-0.48178966674664364</c:v>
                </c:pt>
                <c:pt idx="1062">
                  <c:v>-0.48178966674664364</c:v>
                </c:pt>
                <c:pt idx="1063">
                  <c:v>-0.48178966674664364</c:v>
                </c:pt>
                <c:pt idx="1064">
                  <c:v>-0.48178966674664364</c:v>
                </c:pt>
                <c:pt idx="1065">
                  <c:v>-0.48968785800478531</c:v>
                </c:pt>
                <c:pt idx="1066">
                  <c:v>-0.48968785800478531</c:v>
                </c:pt>
                <c:pt idx="1067">
                  <c:v>-0.48178966674664364</c:v>
                </c:pt>
                <c:pt idx="1068">
                  <c:v>-0.48178966674664364</c:v>
                </c:pt>
                <c:pt idx="1069">
                  <c:v>-0.48178966674664364</c:v>
                </c:pt>
                <c:pt idx="1070">
                  <c:v>-0.48178966674664364</c:v>
                </c:pt>
                <c:pt idx="1071">
                  <c:v>-0.48178966674664364</c:v>
                </c:pt>
                <c:pt idx="1072">
                  <c:v>-0.48178966674664364</c:v>
                </c:pt>
                <c:pt idx="1073">
                  <c:v>-0.48178966674664364</c:v>
                </c:pt>
                <c:pt idx="1074">
                  <c:v>-0.48178966674664364</c:v>
                </c:pt>
                <c:pt idx="1075">
                  <c:v>-0.48178966674664364</c:v>
                </c:pt>
                <c:pt idx="1076">
                  <c:v>-0.48178966674664364</c:v>
                </c:pt>
                <c:pt idx="1077">
                  <c:v>-0.47389147548850197</c:v>
                </c:pt>
                <c:pt idx="1078">
                  <c:v>-0.48178966674664364</c:v>
                </c:pt>
                <c:pt idx="1079">
                  <c:v>-0.48178966674664364</c:v>
                </c:pt>
                <c:pt idx="1080">
                  <c:v>-0.48178966674664364</c:v>
                </c:pt>
                <c:pt idx="1081">
                  <c:v>-0.48178966674664364</c:v>
                </c:pt>
                <c:pt idx="1082">
                  <c:v>-0.48178966674664364</c:v>
                </c:pt>
                <c:pt idx="1083">
                  <c:v>-0.48178966674664364</c:v>
                </c:pt>
                <c:pt idx="1084">
                  <c:v>-0.48178966674664364</c:v>
                </c:pt>
                <c:pt idx="1085">
                  <c:v>-0.48178966674664364</c:v>
                </c:pt>
                <c:pt idx="1086">
                  <c:v>-0.48178966674664364</c:v>
                </c:pt>
                <c:pt idx="1087">
                  <c:v>-0.48178966674664364</c:v>
                </c:pt>
                <c:pt idx="1088">
                  <c:v>-0.48178966674664364</c:v>
                </c:pt>
                <c:pt idx="1089">
                  <c:v>-0.48178966674664364</c:v>
                </c:pt>
                <c:pt idx="1090">
                  <c:v>-0.48178966674664364</c:v>
                </c:pt>
                <c:pt idx="1091">
                  <c:v>-0.48178966674664364</c:v>
                </c:pt>
                <c:pt idx="1092">
                  <c:v>-0.48178966674664364</c:v>
                </c:pt>
                <c:pt idx="1093">
                  <c:v>-0.48178966674664364</c:v>
                </c:pt>
                <c:pt idx="1094">
                  <c:v>-0.48178966674664364</c:v>
                </c:pt>
                <c:pt idx="1095">
                  <c:v>-0.48178966674664364</c:v>
                </c:pt>
                <c:pt idx="1096">
                  <c:v>-0.48178966674664364</c:v>
                </c:pt>
                <c:pt idx="1097">
                  <c:v>-0.48178966674664364</c:v>
                </c:pt>
                <c:pt idx="1098">
                  <c:v>-0.48178966674664364</c:v>
                </c:pt>
                <c:pt idx="1099">
                  <c:v>-0.48178966674664364</c:v>
                </c:pt>
                <c:pt idx="1100">
                  <c:v>-0.48178966674664364</c:v>
                </c:pt>
                <c:pt idx="1101">
                  <c:v>-0.48178966674664364</c:v>
                </c:pt>
                <c:pt idx="1102">
                  <c:v>-0.48178966674664364</c:v>
                </c:pt>
                <c:pt idx="1103">
                  <c:v>-0.48178966674664364</c:v>
                </c:pt>
                <c:pt idx="1104">
                  <c:v>-0.48178966674664364</c:v>
                </c:pt>
                <c:pt idx="1105">
                  <c:v>-0.48178966674664364</c:v>
                </c:pt>
                <c:pt idx="1106">
                  <c:v>-0.48178966674664364</c:v>
                </c:pt>
                <c:pt idx="1107">
                  <c:v>-0.48178966674664364</c:v>
                </c:pt>
                <c:pt idx="1108">
                  <c:v>-0.48178966674664364</c:v>
                </c:pt>
                <c:pt idx="1109">
                  <c:v>-0.48178966674664364</c:v>
                </c:pt>
                <c:pt idx="1110">
                  <c:v>-0.48178966674664364</c:v>
                </c:pt>
                <c:pt idx="1111">
                  <c:v>-0.48178966674664364</c:v>
                </c:pt>
                <c:pt idx="1112">
                  <c:v>-0.48178966674664364</c:v>
                </c:pt>
                <c:pt idx="1113">
                  <c:v>-0.48178966674664364</c:v>
                </c:pt>
                <c:pt idx="1114">
                  <c:v>-0.48178966674664364</c:v>
                </c:pt>
                <c:pt idx="1115">
                  <c:v>-0.48178966674664364</c:v>
                </c:pt>
                <c:pt idx="1116">
                  <c:v>-0.48178966674664364</c:v>
                </c:pt>
                <c:pt idx="1117">
                  <c:v>-0.48178966674664364</c:v>
                </c:pt>
                <c:pt idx="1118">
                  <c:v>-0.48178966674664364</c:v>
                </c:pt>
                <c:pt idx="1119">
                  <c:v>-0.48178966674664364</c:v>
                </c:pt>
                <c:pt idx="1120">
                  <c:v>-0.48178966674664364</c:v>
                </c:pt>
                <c:pt idx="1121">
                  <c:v>-0.48178966674664364</c:v>
                </c:pt>
                <c:pt idx="1122">
                  <c:v>-0.48178966674664364</c:v>
                </c:pt>
                <c:pt idx="1123">
                  <c:v>-0.48178966674664364</c:v>
                </c:pt>
                <c:pt idx="1124">
                  <c:v>-0.48178966674664364</c:v>
                </c:pt>
                <c:pt idx="1125">
                  <c:v>-0.48178966674664364</c:v>
                </c:pt>
                <c:pt idx="1126">
                  <c:v>-0.48178966674664364</c:v>
                </c:pt>
                <c:pt idx="1127">
                  <c:v>-0.48178966674664364</c:v>
                </c:pt>
                <c:pt idx="1128">
                  <c:v>-0.48178966674664364</c:v>
                </c:pt>
                <c:pt idx="1129">
                  <c:v>-0.48178966674664364</c:v>
                </c:pt>
                <c:pt idx="1130">
                  <c:v>-0.48178966674664364</c:v>
                </c:pt>
                <c:pt idx="1131">
                  <c:v>-0.48178966674664364</c:v>
                </c:pt>
                <c:pt idx="1132">
                  <c:v>-0.48178966674664364</c:v>
                </c:pt>
                <c:pt idx="1133">
                  <c:v>-0.48178966674664364</c:v>
                </c:pt>
                <c:pt idx="1134">
                  <c:v>-0.48178966674664364</c:v>
                </c:pt>
                <c:pt idx="1135">
                  <c:v>-0.48178966674664364</c:v>
                </c:pt>
                <c:pt idx="1136">
                  <c:v>-0.48178966674664364</c:v>
                </c:pt>
                <c:pt idx="1137">
                  <c:v>-0.48178966674664364</c:v>
                </c:pt>
                <c:pt idx="1138">
                  <c:v>-0.48178966674664364</c:v>
                </c:pt>
                <c:pt idx="1139">
                  <c:v>-0.48178966674664364</c:v>
                </c:pt>
                <c:pt idx="1140">
                  <c:v>-0.48968785800478531</c:v>
                </c:pt>
                <c:pt idx="1141">
                  <c:v>-0.48178966674664364</c:v>
                </c:pt>
                <c:pt idx="1142">
                  <c:v>-0.48178966674664364</c:v>
                </c:pt>
                <c:pt idx="1143">
                  <c:v>-0.48178966674664364</c:v>
                </c:pt>
                <c:pt idx="1144">
                  <c:v>-0.48178966674664364</c:v>
                </c:pt>
                <c:pt idx="1145">
                  <c:v>-0.48178966674664364</c:v>
                </c:pt>
                <c:pt idx="1146">
                  <c:v>-0.48178966674664364</c:v>
                </c:pt>
                <c:pt idx="1147">
                  <c:v>-0.48178966674664364</c:v>
                </c:pt>
                <c:pt idx="1148">
                  <c:v>-0.48178966674664364</c:v>
                </c:pt>
                <c:pt idx="1149">
                  <c:v>-0.48178966674664364</c:v>
                </c:pt>
                <c:pt idx="1150">
                  <c:v>-0.48178966674664364</c:v>
                </c:pt>
                <c:pt idx="1151">
                  <c:v>-0.48178966674664364</c:v>
                </c:pt>
                <c:pt idx="1152">
                  <c:v>-0.48178966674664364</c:v>
                </c:pt>
                <c:pt idx="1153">
                  <c:v>-0.48178966674664364</c:v>
                </c:pt>
                <c:pt idx="1154">
                  <c:v>-0.48968785800478531</c:v>
                </c:pt>
                <c:pt idx="1155">
                  <c:v>-0.48178966674664364</c:v>
                </c:pt>
                <c:pt idx="1156">
                  <c:v>-0.48178966674664364</c:v>
                </c:pt>
                <c:pt idx="1157">
                  <c:v>-0.48968785800478531</c:v>
                </c:pt>
                <c:pt idx="1158">
                  <c:v>-0.48968785800478531</c:v>
                </c:pt>
                <c:pt idx="1159">
                  <c:v>-0.48178966674664364</c:v>
                </c:pt>
                <c:pt idx="1160">
                  <c:v>-0.48968785800478531</c:v>
                </c:pt>
                <c:pt idx="1161">
                  <c:v>-0.48178966674664364</c:v>
                </c:pt>
                <c:pt idx="1162">
                  <c:v>-0.48178966674664364</c:v>
                </c:pt>
                <c:pt idx="1163">
                  <c:v>-0.48178966674664364</c:v>
                </c:pt>
                <c:pt idx="1164">
                  <c:v>-0.48178966674664364</c:v>
                </c:pt>
                <c:pt idx="1165">
                  <c:v>-0.48178966674664364</c:v>
                </c:pt>
                <c:pt idx="1166">
                  <c:v>-0.48968785800478531</c:v>
                </c:pt>
                <c:pt idx="1167">
                  <c:v>-0.48968785800478531</c:v>
                </c:pt>
                <c:pt idx="1168">
                  <c:v>-0.48178966674664364</c:v>
                </c:pt>
                <c:pt idx="1169">
                  <c:v>-0.48178966674664364</c:v>
                </c:pt>
                <c:pt idx="1170">
                  <c:v>-0.48968785800478531</c:v>
                </c:pt>
                <c:pt idx="1171">
                  <c:v>-0.48178966674664364</c:v>
                </c:pt>
                <c:pt idx="1172">
                  <c:v>-0.48178966674664364</c:v>
                </c:pt>
                <c:pt idx="1173">
                  <c:v>-0.48178966674664364</c:v>
                </c:pt>
                <c:pt idx="1174">
                  <c:v>-0.48968785800478531</c:v>
                </c:pt>
                <c:pt idx="1175">
                  <c:v>-0.48178966674664364</c:v>
                </c:pt>
                <c:pt idx="1176">
                  <c:v>-0.48968785800478531</c:v>
                </c:pt>
                <c:pt idx="1177">
                  <c:v>-0.48178966674664364</c:v>
                </c:pt>
                <c:pt idx="1178">
                  <c:v>-0.48968785800478531</c:v>
                </c:pt>
                <c:pt idx="1179">
                  <c:v>-0.48178966674664364</c:v>
                </c:pt>
                <c:pt idx="1180">
                  <c:v>-0.48968785800478531</c:v>
                </c:pt>
                <c:pt idx="1181">
                  <c:v>-0.48178966674664364</c:v>
                </c:pt>
                <c:pt idx="1182">
                  <c:v>-0.48178966674664364</c:v>
                </c:pt>
                <c:pt idx="1183">
                  <c:v>-0.48178966674664364</c:v>
                </c:pt>
                <c:pt idx="1184">
                  <c:v>-0.48178966674664364</c:v>
                </c:pt>
                <c:pt idx="1185">
                  <c:v>-0.48178966674664364</c:v>
                </c:pt>
                <c:pt idx="1186">
                  <c:v>-0.48968785800478531</c:v>
                </c:pt>
                <c:pt idx="1187">
                  <c:v>-0.48178966674664364</c:v>
                </c:pt>
                <c:pt idx="1188">
                  <c:v>-0.48178966674664364</c:v>
                </c:pt>
                <c:pt idx="1189">
                  <c:v>-0.48968785800478531</c:v>
                </c:pt>
                <c:pt idx="1190">
                  <c:v>-0.48178966674664364</c:v>
                </c:pt>
                <c:pt idx="1191">
                  <c:v>-0.48178966674664364</c:v>
                </c:pt>
                <c:pt idx="1192">
                  <c:v>-0.48178966674664364</c:v>
                </c:pt>
                <c:pt idx="1193">
                  <c:v>-0.48178966674664364</c:v>
                </c:pt>
                <c:pt idx="1194">
                  <c:v>-0.48178966674664364</c:v>
                </c:pt>
                <c:pt idx="1195">
                  <c:v>-0.48178966674664364</c:v>
                </c:pt>
                <c:pt idx="1196">
                  <c:v>-0.48178966674664364</c:v>
                </c:pt>
                <c:pt idx="1197">
                  <c:v>-0.48178966674664364</c:v>
                </c:pt>
                <c:pt idx="1198">
                  <c:v>-0.47389147548850197</c:v>
                </c:pt>
                <c:pt idx="1199">
                  <c:v>-0.47389147548850197</c:v>
                </c:pt>
                <c:pt idx="1200">
                  <c:v>-0.47389147548850197</c:v>
                </c:pt>
                <c:pt idx="1201">
                  <c:v>-0.47389147548850197</c:v>
                </c:pt>
                <c:pt idx="1202">
                  <c:v>-0.46599328423036024</c:v>
                </c:pt>
                <c:pt idx="1203">
                  <c:v>-0.47389147548850197</c:v>
                </c:pt>
                <c:pt idx="1204">
                  <c:v>-0.46599328423036024</c:v>
                </c:pt>
                <c:pt idx="1205">
                  <c:v>-0.47389147548850197</c:v>
                </c:pt>
                <c:pt idx="1206">
                  <c:v>-0.47389147548850197</c:v>
                </c:pt>
                <c:pt idx="1207">
                  <c:v>-0.46599328423036024</c:v>
                </c:pt>
                <c:pt idx="1208">
                  <c:v>-0.46599328423036024</c:v>
                </c:pt>
                <c:pt idx="1209">
                  <c:v>-0.46599328423036024</c:v>
                </c:pt>
                <c:pt idx="1210">
                  <c:v>-0.46599328423036024</c:v>
                </c:pt>
                <c:pt idx="1211">
                  <c:v>-0.45809509297221856</c:v>
                </c:pt>
                <c:pt idx="1212">
                  <c:v>-0.45809509297221856</c:v>
                </c:pt>
                <c:pt idx="1213">
                  <c:v>-0.45809509297221856</c:v>
                </c:pt>
                <c:pt idx="1214">
                  <c:v>-0.45019690171407684</c:v>
                </c:pt>
                <c:pt idx="1215">
                  <c:v>-0.45809509297221856</c:v>
                </c:pt>
                <c:pt idx="1216">
                  <c:v>-0.45019690171407684</c:v>
                </c:pt>
                <c:pt idx="1217">
                  <c:v>-0.45019690171407684</c:v>
                </c:pt>
                <c:pt idx="1218">
                  <c:v>-0.44229871045593516</c:v>
                </c:pt>
                <c:pt idx="1219">
                  <c:v>-0.43440051919779349</c:v>
                </c:pt>
                <c:pt idx="1220">
                  <c:v>-0.43440051919779349</c:v>
                </c:pt>
                <c:pt idx="1221">
                  <c:v>-0.43440051919779349</c:v>
                </c:pt>
                <c:pt idx="1222">
                  <c:v>-0.42650232793965176</c:v>
                </c:pt>
                <c:pt idx="1223">
                  <c:v>-0.41860413668151009</c:v>
                </c:pt>
                <c:pt idx="1224">
                  <c:v>-0.41860413668151009</c:v>
                </c:pt>
                <c:pt idx="1225">
                  <c:v>-0.41860413668151009</c:v>
                </c:pt>
                <c:pt idx="1226">
                  <c:v>-0.41070594542336836</c:v>
                </c:pt>
                <c:pt idx="1227">
                  <c:v>-0.40280775416522668</c:v>
                </c:pt>
                <c:pt idx="1228">
                  <c:v>-0.40280775416522668</c:v>
                </c:pt>
                <c:pt idx="1229">
                  <c:v>-0.39490956290708501</c:v>
                </c:pt>
                <c:pt idx="1230">
                  <c:v>-0.38701137164894334</c:v>
                </c:pt>
                <c:pt idx="1231">
                  <c:v>-0.37911318039080161</c:v>
                </c:pt>
                <c:pt idx="1232">
                  <c:v>-0.37121498913265993</c:v>
                </c:pt>
                <c:pt idx="1233">
                  <c:v>-0.35541860661637653</c:v>
                </c:pt>
                <c:pt idx="1234">
                  <c:v>-0.34752041535823486</c:v>
                </c:pt>
                <c:pt idx="1235">
                  <c:v>-0.33962222410009318</c:v>
                </c:pt>
                <c:pt idx="1236">
                  <c:v>-0.33172403284195146</c:v>
                </c:pt>
                <c:pt idx="1237">
                  <c:v>-0.31592765032566805</c:v>
                </c:pt>
                <c:pt idx="1238">
                  <c:v>-0.30013126780938465</c:v>
                </c:pt>
                <c:pt idx="1239">
                  <c:v>-0.2843348852931013</c:v>
                </c:pt>
                <c:pt idx="1240">
                  <c:v>-0.2685385027768179</c:v>
                </c:pt>
                <c:pt idx="1241">
                  <c:v>-0.2527421202605345</c:v>
                </c:pt>
                <c:pt idx="1242">
                  <c:v>-0.23694573774425109</c:v>
                </c:pt>
                <c:pt idx="1243">
                  <c:v>-0.22114935522796775</c:v>
                </c:pt>
                <c:pt idx="1244">
                  <c:v>-0.19745478145354264</c:v>
                </c:pt>
                <c:pt idx="1245">
                  <c:v>-0.18165839893725927</c:v>
                </c:pt>
                <c:pt idx="1246">
                  <c:v>-0.16586201642097587</c:v>
                </c:pt>
                <c:pt idx="1247">
                  <c:v>-0.14216744264655079</c:v>
                </c:pt>
                <c:pt idx="1248">
                  <c:v>-0.11847286887212569</c:v>
                </c:pt>
                <c:pt idx="1249">
                  <c:v>-0.10267648635584231</c:v>
                </c:pt>
                <c:pt idx="1250">
                  <c:v>-7.8981912581417221E-2</c:v>
                </c:pt>
                <c:pt idx="1251">
                  <c:v>-4.7389147548850444E-2</c:v>
                </c:pt>
                <c:pt idx="1252">
                  <c:v>-3.1592765032567055E-2</c:v>
                </c:pt>
                <c:pt idx="1253">
                  <c:v>-7.898191258141965E-3</c:v>
                </c:pt>
                <c:pt idx="1254">
                  <c:v>2.3694573774424812E-2</c:v>
                </c:pt>
                <c:pt idx="1255">
                  <c:v>5.528733880699159E-2</c:v>
                </c:pt>
                <c:pt idx="1256">
                  <c:v>7.8981912581416666E-2</c:v>
                </c:pt>
                <c:pt idx="1257">
                  <c:v>0.10267648635584174</c:v>
                </c:pt>
                <c:pt idx="1258">
                  <c:v>0.13426925138840856</c:v>
                </c:pt>
                <c:pt idx="1259">
                  <c:v>0.16586201642097537</c:v>
                </c:pt>
                <c:pt idx="1260">
                  <c:v>0.19745478145354212</c:v>
                </c:pt>
                <c:pt idx="1261">
                  <c:v>0.22114935522796719</c:v>
                </c:pt>
                <c:pt idx="1262">
                  <c:v>0.252742120260534</c:v>
                </c:pt>
                <c:pt idx="1263">
                  <c:v>0.28433488529310075</c:v>
                </c:pt>
                <c:pt idx="1264">
                  <c:v>0.32382584158380923</c:v>
                </c:pt>
                <c:pt idx="1265">
                  <c:v>0.35541860661637603</c:v>
                </c:pt>
                <c:pt idx="1266">
                  <c:v>0.38701137164894278</c:v>
                </c:pt>
                <c:pt idx="1267">
                  <c:v>0.41860413668150953</c:v>
                </c:pt>
                <c:pt idx="1268">
                  <c:v>0.45809509297221807</c:v>
                </c:pt>
                <c:pt idx="1269">
                  <c:v>0.48178966674664314</c:v>
                </c:pt>
                <c:pt idx="1270">
                  <c:v>0.49758604926292649</c:v>
                </c:pt>
                <c:pt idx="1271">
                  <c:v>0.48968785800478476</c:v>
                </c:pt>
                <c:pt idx="1272">
                  <c:v>0.48968785800478476</c:v>
                </c:pt>
                <c:pt idx="1273">
                  <c:v>0.49758604926292649</c:v>
                </c:pt>
                <c:pt idx="1274">
                  <c:v>0.48968785800478476</c:v>
                </c:pt>
                <c:pt idx="1275">
                  <c:v>0.48968785800478476</c:v>
                </c:pt>
                <c:pt idx="1276">
                  <c:v>0.48968785800478476</c:v>
                </c:pt>
                <c:pt idx="1277">
                  <c:v>0.48968785800478476</c:v>
                </c:pt>
                <c:pt idx="1278">
                  <c:v>0.48968785800478476</c:v>
                </c:pt>
                <c:pt idx="1279">
                  <c:v>0.48968785800478476</c:v>
                </c:pt>
                <c:pt idx="1280">
                  <c:v>0.48968785800478476</c:v>
                </c:pt>
                <c:pt idx="1281">
                  <c:v>0.48968785800478476</c:v>
                </c:pt>
                <c:pt idx="1282">
                  <c:v>0.48968785800478476</c:v>
                </c:pt>
                <c:pt idx="1283">
                  <c:v>0.48968785800478476</c:v>
                </c:pt>
                <c:pt idx="1284">
                  <c:v>0.48968785800478476</c:v>
                </c:pt>
                <c:pt idx="1285">
                  <c:v>0.48968785800478476</c:v>
                </c:pt>
                <c:pt idx="1286">
                  <c:v>0.48968785800478476</c:v>
                </c:pt>
                <c:pt idx="1287">
                  <c:v>0.48968785800478476</c:v>
                </c:pt>
                <c:pt idx="1288">
                  <c:v>0.48968785800478476</c:v>
                </c:pt>
                <c:pt idx="1289">
                  <c:v>0.48968785800478476</c:v>
                </c:pt>
                <c:pt idx="1290">
                  <c:v>0.48968785800478476</c:v>
                </c:pt>
                <c:pt idx="1291">
                  <c:v>0.48968785800478476</c:v>
                </c:pt>
                <c:pt idx="1292">
                  <c:v>0.48968785800478476</c:v>
                </c:pt>
                <c:pt idx="1293">
                  <c:v>0.48968785800478476</c:v>
                </c:pt>
                <c:pt idx="1294">
                  <c:v>0.48968785800478476</c:v>
                </c:pt>
                <c:pt idx="1295">
                  <c:v>0.48968785800478476</c:v>
                </c:pt>
                <c:pt idx="1296">
                  <c:v>0.48968785800478476</c:v>
                </c:pt>
                <c:pt idx="1297">
                  <c:v>0.48968785800478476</c:v>
                </c:pt>
                <c:pt idx="1298">
                  <c:v>0.48178966674664314</c:v>
                </c:pt>
                <c:pt idx="1299">
                  <c:v>0.48968785800478476</c:v>
                </c:pt>
                <c:pt idx="1300">
                  <c:v>0.48968785800478476</c:v>
                </c:pt>
                <c:pt idx="1301">
                  <c:v>0.48178966674664314</c:v>
                </c:pt>
                <c:pt idx="1302">
                  <c:v>0.48178966674664314</c:v>
                </c:pt>
                <c:pt idx="1303">
                  <c:v>0.48178966674664314</c:v>
                </c:pt>
                <c:pt idx="1304">
                  <c:v>0.48968785800478476</c:v>
                </c:pt>
                <c:pt idx="1305">
                  <c:v>0.48968785800478476</c:v>
                </c:pt>
                <c:pt idx="1306">
                  <c:v>0.48178966674664314</c:v>
                </c:pt>
                <c:pt idx="1307">
                  <c:v>0.48178966674664314</c:v>
                </c:pt>
                <c:pt idx="1308">
                  <c:v>0.48968785800478476</c:v>
                </c:pt>
                <c:pt idx="1309">
                  <c:v>0.48178966674664314</c:v>
                </c:pt>
                <c:pt idx="1310">
                  <c:v>0.48968785800478476</c:v>
                </c:pt>
                <c:pt idx="1311">
                  <c:v>0.48178966674664314</c:v>
                </c:pt>
                <c:pt idx="1312">
                  <c:v>0.48968785800478476</c:v>
                </c:pt>
                <c:pt idx="1313">
                  <c:v>0.48968785800478476</c:v>
                </c:pt>
                <c:pt idx="1314">
                  <c:v>0.48968785800478476</c:v>
                </c:pt>
                <c:pt idx="1315">
                  <c:v>0.48968785800478476</c:v>
                </c:pt>
                <c:pt idx="1316">
                  <c:v>0.48968785800478476</c:v>
                </c:pt>
                <c:pt idx="1317">
                  <c:v>0.48968785800478476</c:v>
                </c:pt>
                <c:pt idx="1318">
                  <c:v>0.48968785800478476</c:v>
                </c:pt>
                <c:pt idx="1319">
                  <c:v>0.48178966674664314</c:v>
                </c:pt>
                <c:pt idx="1320">
                  <c:v>0.48968785800478476</c:v>
                </c:pt>
                <c:pt idx="1321">
                  <c:v>0.48178966674664314</c:v>
                </c:pt>
                <c:pt idx="1322">
                  <c:v>0.48968785800478476</c:v>
                </c:pt>
                <c:pt idx="1323">
                  <c:v>0.48178966674664314</c:v>
                </c:pt>
                <c:pt idx="1324">
                  <c:v>0.48178966674664314</c:v>
                </c:pt>
                <c:pt idx="1325">
                  <c:v>0.48968785800478476</c:v>
                </c:pt>
                <c:pt idx="1326">
                  <c:v>0.48178966674664314</c:v>
                </c:pt>
                <c:pt idx="1327">
                  <c:v>0.48178966674664314</c:v>
                </c:pt>
                <c:pt idx="1328">
                  <c:v>0.48178966674664314</c:v>
                </c:pt>
                <c:pt idx="1329">
                  <c:v>0.48178966674664314</c:v>
                </c:pt>
                <c:pt idx="1330">
                  <c:v>0.48968785800478476</c:v>
                </c:pt>
                <c:pt idx="1331">
                  <c:v>0.48968785800478476</c:v>
                </c:pt>
                <c:pt idx="1332">
                  <c:v>0.48968785800478476</c:v>
                </c:pt>
                <c:pt idx="1333">
                  <c:v>0.48178966674664314</c:v>
                </c:pt>
                <c:pt idx="1334">
                  <c:v>0.48178966674664314</c:v>
                </c:pt>
                <c:pt idx="1335">
                  <c:v>0.48968785800478476</c:v>
                </c:pt>
                <c:pt idx="1336">
                  <c:v>0.48178966674664314</c:v>
                </c:pt>
                <c:pt idx="1337">
                  <c:v>0.48968785800478476</c:v>
                </c:pt>
                <c:pt idx="1338">
                  <c:v>0.48178966674664314</c:v>
                </c:pt>
                <c:pt idx="1339">
                  <c:v>0.48968785800478476</c:v>
                </c:pt>
                <c:pt idx="1340">
                  <c:v>0.48968785800478476</c:v>
                </c:pt>
                <c:pt idx="1341">
                  <c:v>0.48968785800478476</c:v>
                </c:pt>
                <c:pt idx="1342">
                  <c:v>0.48178966674664314</c:v>
                </c:pt>
                <c:pt idx="1343">
                  <c:v>0.48178966674664314</c:v>
                </c:pt>
                <c:pt idx="1344">
                  <c:v>0.48968785800478476</c:v>
                </c:pt>
                <c:pt idx="1345">
                  <c:v>0.48968785800478476</c:v>
                </c:pt>
                <c:pt idx="1346">
                  <c:v>0.48178966674664314</c:v>
                </c:pt>
                <c:pt idx="1347">
                  <c:v>0.48178966674664314</c:v>
                </c:pt>
                <c:pt idx="1348">
                  <c:v>0.48968785800478476</c:v>
                </c:pt>
                <c:pt idx="1349">
                  <c:v>0.48968785800478476</c:v>
                </c:pt>
                <c:pt idx="1350">
                  <c:v>0.48178966674664314</c:v>
                </c:pt>
                <c:pt idx="1351">
                  <c:v>0.48968785800478476</c:v>
                </c:pt>
                <c:pt idx="1352">
                  <c:v>0.48968785800478476</c:v>
                </c:pt>
                <c:pt idx="1353">
                  <c:v>0.48968785800478476</c:v>
                </c:pt>
                <c:pt idx="1354">
                  <c:v>0.48968785800478476</c:v>
                </c:pt>
                <c:pt idx="1355">
                  <c:v>0.48968785800478476</c:v>
                </c:pt>
                <c:pt idx="1356">
                  <c:v>0.48968785800478476</c:v>
                </c:pt>
                <c:pt idx="1357">
                  <c:v>0.48178966674664314</c:v>
                </c:pt>
                <c:pt idx="1358">
                  <c:v>0.48968785800478476</c:v>
                </c:pt>
                <c:pt idx="1359">
                  <c:v>0.48968785800478476</c:v>
                </c:pt>
                <c:pt idx="1360">
                  <c:v>0.48968785800478476</c:v>
                </c:pt>
                <c:pt idx="1361">
                  <c:v>0.48968785800478476</c:v>
                </c:pt>
                <c:pt idx="1362">
                  <c:v>0.48178966674664314</c:v>
                </c:pt>
                <c:pt idx="1363">
                  <c:v>0.48968785800478476</c:v>
                </c:pt>
                <c:pt idx="1364">
                  <c:v>0.48968785800478476</c:v>
                </c:pt>
                <c:pt idx="1365">
                  <c:v>0.48968785800478476</c:v>
                </c:pt>
                <c:pt idx="1366">
                  <c:v>0.48968785800478476</c:v>
                </c:pt>
                <c:pt idx="1367">
                  <c:v>0.48968785800478476</c:v>
                </c:pt>
                <c:pt idx="1368">
                  <c:v>0.48968785800478476</c:v>
                </c:pt>
                <c:pt idx="1369">
                  <c:v>0.48968785800478476</c:v>
                </c:pt>
                <c:pt idx="1370">
                  <c:v>0.48968785800478476</c:v>
                </c:pt>
                <c:pt idx="1371">
                  <c:v>0.48968785800478476</c:v>
                </c:pt>
                <c:pt idx="1372">
                  <c:v>0.48968785800478476</c:v>
                </c:pt>
                <c:pt idx="1373">
                  <c:v>0.48968785800478476</c:v>
                </c:pt>
                <c:pt idx="1374">
                  <c:v>0.48968785800478476</c:v>
                </c:pt>
                <c:pt idx="1375">
                  <c:v>0.48968785800478476</c:v>
                </c:pt>
                <c:pt idx="1376">
                  <c:v>0.48968785800478476</c:v>
                </c:pt>
                <c:pt idx="1377">
                  <c:v>0.48968785800478476</c:v>
                </c:pt>
                <c:pt idx="1378">
                  <c:v>0.48968785800478476</c:v>
                </c:pt>
                <c:pt idx="1379">
                  <c:v>0.48968785800478476</c:v>
                </c:pt>
                <c:pt idx="1380">
                  <c:v>0.48968785800478476</c:v>
                </c:pt>
                <c:pt idx="1381">
                  <c:v>0.48968785800478476</c:v>
                </c:pt>
                <c:pt idx="1382">
                  <c:v>0.48968785800478476</c:v>
                </c:pt>
                <c:pt idx="1383">
                  <c:v>0.48968785800478476</c:v>
                </c:pt>
                <c:pt idx="1384">
                  <c:v>0.48968785800478476</c:v>
                </c:pt>
                <c:pt idx="1385">
                  <c:v>0.48968785800478476</c:v>
                </c:pt>
                <c:pt idx="1386">
                  <c:v>0.48968785800478476</c:v>
                </c:pt>
                <c:pt idx="1387">
                  <c:v>0.48968785800478476</c:v>
                </c:pt>
                <c:pt idx="1388">
                  <c:v>0.48968785800478476</c:v>
                </c:pt>
                <c:pt idx="1389">
                  <c:v>0.48968785800478476</c:v>
                </c:pt>
                <c:pt idx="1390">
                  <c:v>0.48968785800478476</c:v>
                </c:pt>
                <c:pt idx="1391">
                  <c:v>0.48968785800478476</c:v>
                </c:pt>
                <c:pt idx="1392">
                  <c:v>0.48968785800478476</c:v>
                </c:pt>
                <c:pt idx="1393">
                  <c:v>0.48968785800478476</c:v>
                </c:pt>
                <c:pt idx="1394">
                  <c:v>0.48968785800478476</c:v>
                </c:pt>
                <c:pt idx="1395">
                  <c:v>0.48968785800478476</c:v>
                </c:pt>
                <c:pt idx="1396">
                  <c:v>0.48968785800478476</c:v>
                </c:pt>
                <c:pt idx="1397">
                  <c:v>0.48968785800478476</c:v>
                </c:pt>
                <c:pt idx="1398">
                  <c:v>0.48968785800478476</c:v>
                </c:pt>
                <c:pt idx="1399">
                  <c:v>0.48968785800478476</c:v>
                </c:pt>
                <c:pt idx="1400">
                  <c:v>0.48968785800478476</c:v>
                </c:pt>
                <c:pt idx="1401">
                  <c:v>0.48968785800478476</c:v>
                </c:pt>
                <c:pt idx="1402">
                  <c:v>0.48968785800478476</c:v>
                </c:pt>
                <c:pt idx="1403">
                  <c:v>0.48968785800478476</c:v>
                </c:pt>
                <c:pt idx="1404">
                  <c:v>0.48968785800478476</c:v>
                </c:pt>
                <c:pt idx="1405">
                  <c:v>0.48968785800478476</c:v>
                </c:pt>
                <c:pt idx="1406">
                  <c:v>0.48968785800478476</c:v>
                </c:pt>
                <c:pt idx="1407">
                  <c:v>0.48968785800478476</c:v>
                </c:pt>
                <c:pt idx="1408">
                  <c:v>0.48968785800478476</c:v>
                </c:pt>
                <c:pt idx="1409">
                  <c:v>0.48968785800478476</c:v>
                </c:pt>
                <c:pt idx="1410">
                  <c:v>0.48968785800478476</c:v>
                </c:pt>
                <c:pt idx="1411">
                  <c:v>0.48968785800478476</c:v>
                </c:pt>
                <c:pt idx="1412">
                  <c:v>0.48968785800478476</c:v>
                </c:pt>
                <c:pt idx="1413">
                  <c:v>0.48968785800478476</c:v>
                </c:pt>
                <c:pt idx="1414">
                  <c:v>0.48968785800478476</c:v>
                </c:pt>
                <c:pt idx="1415">
                  <c:v>0.48968785800478476</c:v>
                </c:pt>
                <c:pt idx="1416">
                  <c:v>0.48968785800478476</c:v>
                </c:pt>
                <c:pt idx="1417">
                  <c:v>0.48968785800478476</c:v>
                </c:pt>
                <c:pt idx="1418">
                  <c:v>0.48968785800478476</c:v>
                </c:pt>
                <c:pt idx="1419">
                  <c:v>0.48968785800478476</c:v>
                </c:pt>
                <c:pt idx="1420">
                  <c:v>0.48968785800478476</c:v>
                </c:pt>
                <c:pt idx="1421">
                  <c:v>0.48968785800478476</c:v>
                </c:pt>
                <c:pt idx="1422">
                  <c:v>0.48968785800478476</c:v>
                </c:pt>
                <c:pt idx="1423">
                  <c:v>0.48968785800478476</c:v>
                </c:pt>
                <c:pt idx="1424">
                  <c:v>0.48968785800478476</c:v>
                </c:pt>
                <c:pt idx="1425">
                  <c:v>0.48968785800478476</c:v>
                </c:pt>
                <c:pt idx="1426">
                  <c:v>0.48968785800478476</c:v>
                </c:pt>
                <c:pt idx="1427">
                  <c:v>0.48178966674664314</c:v>
                </c:pt>
                <c:pt idx="1428">
                  <c:v>0.48968785800478476</c:v>
                </c:pt>
                <c:pt idx="1429">
                  <c:v>0.48968785800478476</c:v>
                </c:pt>
                <c:pt idx="1430">
                  <c:v>0.48178966674664314</c:v>
                </c:pt>
                <c:pt idx="1431">
                  <c:v>0.48178966674664314</c:v>
                </c:pt>
                <c:pt idx="1432">
                  <c:v>0.48178966674664314</c:v>
                </c:pt>
                <c:pt idx="1433">
                  <c:v>0.48178966674664314</c:v>
                </c:pt>
                <c:pt idx="1434">
                  <c:v>0.48178966674664314</c:v>
                </c:pt>
                <c:pt idx="1435">
                  <c:v>0.47389147548850141</c:v>
                </c:pt>
                <c:pt idx="1436">
                  <c:v>0.47389147548850141</c:v>
                </c:pt>
                <c:pt idx="1437">
                  <c:v>0.47389147548850141</c:v>
                </c:pt>
                <c:pt idx="1438">
                  <c:v>0.47389147548850141</c:v>
                </c:pt>
                <c:pt idx="1439">
                  <c:v>0.47389147548850141</c:v>
                </c:pt>
                <c:pt idx="1440">
                  <c:v>0.47389147548850141</c:v>
                </c:pt>
                <c:pt idx="1441">
                  <c:v>0.47389147548850141</c:v>
                </c:pt>
                <c:pt idx="1442">
                  <c:v>0.46599328423035968</c:v>
                </c:pt>
                <c:pt idx="1443">
                  <c:v>0.47389147548850141</c:v>
                </c:pt>
                <c:pt idx="1444">
                  <c:v>0.47389147548850141</c:v>
                </c:pt>
                <c:pt idx="1445">
                  <c:v>0.46599328423035968</c:v>
                </c:pt>
                <c:pt idx="1446">
                  <c:v>0.46599328423035968</c:v>
                </c:pt>
                <c:pt idx="1447">
                  <c:v>0.45809509297221807</c:v>
                </c:pt>
                <c:pt idx="1448">
                  <c:v>0.45809509297221807</c:v>
                </c:pt>
                <c:pt idx="1449">
                  <c:v>0.45809509297221807</c:v>
                </c:pt>
                <c:pt idx="1450">
                  <c:v>0.45019690171407623</c:v>
                </c:pt>
                <c:pt idx="1451">
                  <c:v>0.45809509297221807</c:v>
                </c:pt>
                <c:pt idx="1452">
                  <c:v>0.45019690171407623</c:v>
                </c:pt>
                <c:pt idx="1453">
                  <c:v>0.44229871045593472</c:v>
                </c:pt>
                <c:pt idx="1454">
                  <c:v>0.44229871045593472</c:v>
                </c:pt>
                <c:pt idx="1455">
                  <c:v>0.4344005191977931</c:v>
                </c:pt>
                <c:pt idx="1456">
                  <c:v>0.4344005191977931</c:v>
                </c:pt>
                <c:pt idx="1457">
                  <c:v>0.42650232793965126</c:v>
                </c:pt>
                <c:pt idx="1458">
                  <c:v>0.42650232793965126</c:v>
                </c:pt>
                <c:pt idx="1459">
                  <c:v>0.42650232793965126</c:v>
                </c:pt>
                <c:pt idx="1460">
                  <c:v>0.41860413668150953</c:v>
                </c:pt>
                <c:pt idx="1461">
                  <c:v>0.41070594542336791</c:v>
                </c:pt>
                <c:pt idx="1462">
                  <c:v>0.41070594542336791</c:v>
                </c:pt>
                <c:pt idx="1463">
                  <c:v>0.40280775416522618</c:v>
                </c:pt>
                <c:pt idx="1464">
                  <c:v>0.39490956290708445</c:v>
                </c:pt>
                <c:pt idx="1465">
                  <c:v>0.38701137164894278</c:v>
                </c:pt>
                <c:pt idx="1466">
                  <c:v>0.37911318039080111</c:v>
                </c:pt>
                <c:pt idx="1467">
                  <c:v>0.37121498913265943</c:v>
                </c:pt>
                <c:pt idx="1468">
                  <c:v>0.36331679787451771</c:v>
                </c:pt>
                <c:pt idx="1469">
                  <c:v>0.35541860661637603</c:v>
                </c:pt>
                <c:pt idx="1470">
                  <c:v>0.34752041535823436</c:v>
                </c:pt>
                <c:pt idx="1471">
                  <c:v>0.33172403284195096</c:v>
                </c:pt>
                <c:pt idx="1472">
                  <c:v>0.32382584158380923</c:v>
                </c:pt>
                <c:pt idx="1473">
                  <c:v>0.30802945906752582</c:v>
                </c:pt>
                <c:pt idx="1474">
                  <c:v>0.29223307655124242</c:v>
                </c:pt>
                <c:pt idx="1475">
                  <c:v>0.27643669403495907</c:v>
                </c:pt>
                <c:pt idx="1476">
                  <c:v>0.26853850277681734</c:v>
                </c:pt>
                <c:pt idx="1477">
                  <c:v>0.24484392900239227</c:v>
                </c:pt>
                <c:pt idx="1478">
                  <c:v>0.22904754648610887</c:v>
                </c:pt>
                <c:pt idx="1479">
                  <c:v>0.22114935522796719</c:v>
                </c:pt>
                <c:pt idx="1480">
                  <c:v>0.19745478145354212</c:v>
                </c:pt>
                <c:pt idx="1481">
                  <c:v>0.17376020767911704</c:v>
                </c:pt>
                <c:pt idx="1482">
                  <c:v>0.15796382516283364</c:v>
                </c:pt>
                <c:pt idx="1483">
                  <c:v>0.13426925138840856</c:v>
                </c:pt>
                <c:pt idx="1484">
                  <c:v>0.11057467761398347</c:v>
                </c:pt>
                <c:pt idx="1485">
                  <c:v>8.6880103839558367E-2</c:v>
                </c:pt>
                <c:pt idx="1486">
                  <c:v>6.3185530065133291E-2</c:v>
                </c:pt>
                <c:pt idx="1487">
                  <c:v>3.9490956290708187E-2</c:v>
                </c:pt>
                <c:pt idx="1488">
                  <c:v>2.3694573774424812E-2</c:v>
                </c:pt>
                <c:pt idx="1489">
                  <c:v>-7.898191258141965E-3</c:v>
                </c:pt>
                <c:pt idx="1490">
                  <c:v>-3.1592765032567055E-2</c:v>
                </c:pt>
                <c:pt idx="1491">
                  <c:v>-6.3185530065133833E-2</c:v>
                </c:pt>
                <c:pt idx="1492">
                  <c:v>-8.6880103839558909E-2</c:v>
                </c:pt>
                <c:pt idx="1493">
                  <c:v>-0.11847286887212569</c:v>
                </c:pt>
                <c:pt idx="1494">
                  <c:v>-0.14216744264655079</c:v>
                </c:pt>
                <c:pt idx="1495">
                  <c:v>-0.18165839893725927</c:v>
                </c:pt>
                <c:pt idx="1496">
                  <c:v>-0.20535297271168435</c:v>
                </c:pt>
                <c:pt idx="1497">
                  <c:v>-0.23694573774425109</c:v>
                </c:pt>
                <c:pt idx="1498">
                  <c:v>-0.2685385027768179</c:v>
                </c:pt>
                <c:pt idx="1499">
                  <c:v>-0.30802945906752638</c:v>
                </c:pt>
                <c:pt idx="1500">
                  <c:v>-0.33172403284195146</c:v>
                </c:pt>
                <c:pt idx="1501">
                  <c:v>-0.37121498913265993</c:v>
                </c:pt>
                <c:pt idx="1502">
                  <c:v>-0.40280775416522668</c:v>
                </c:pt>
                <c:pt idx="1503">
                  <c:v>-0.43440051919779349</c:v>
                </c:pt>
                <c:pt idx="1504">
                  <c:v>-0.46599328423036024</c:v>
                </c:pt>
                <c:pt idx="1505">
                  <c:v>-0.48968785800478531</c:v>
                </c:pt>
                <c:pt idx="1506">
                  <c:v>-0.49758604926292704</c:v>
                </c:pt>
                <c:pt idx="1507">
                  <c:v>-0.48968785800478531</c:v>
                </c:pt>
                <c:pt idx="1508">
                  <c:v>-0.48968785800478531</c:v>
                </c:pt>
                <c:pt idx="1509">
                  <c:v>-0.48178966674664364</c:v>
                </c:pt>
                <c:pt idx="1510">
                  <c:v>-0.48968785800478531</c:v>
                </c:pt>
                <c:pt idx="1511">
                  <c:v>-0.48178966674664364</c:v>
                </c:pt>
                <c:pt idx="1512">
                  <c:v>-0.48968785800478531</c:v>
                </c:pt>
                <c:pt idx="1513">
                  <c:v>-0.48178966674664364</c:v>
                </c:pt>
                <c:pt idx="1514">
                  <c:v>-0.48968785800478531</c:v>
                </c:pt>
                <c:pt idx="1515">
                  <c:v>-0.48178966674664364</c:v>
                </c:pt>
                <c:pt idx="1516">
                  <c:v>-0.48968785800478531</c:v>
                </c:pt>
                <c:pt idx="1517">
                  <c:v>-0.48968785800478531</c:v>
                </c:pt>
                <c:pt idx="1518">
                  <c:v>-0.48968785800478531</c:v>
                </c:pt>
                <c:pt idx="1519">
                  <c:v>-0.48178966674664364</c:v>
                </c:pt>
                <c:pt idx="1520">
                  <c:v>-0.48968785800478531</c:v>
                </c:pt>
                <c:pt idx="1521">
                  <c:v>-0.48178966674664364</c:v>
                </c:pt>
                <c:pt idx="1522">
                  <c:v>-0.48178966674664364</c:v>
                </c:pt>
                <c:pt idx="1523">
                  <c:v>-0.48178966674664364</c:v>
                </c:pt>
                <c:pt idx="1524">
                  <c:v>-0.48178966674664364</c:v>
                </c:pt>
                <c:pt idx="1525">
                  <c:v>-0.48178966674664364</c:v>
                </c:pt>
                <c:pt idx="1526">
                  <c:v>-0.48968785800478531</c:v>
                </c:pt>
                <c:pt idx="1527">
                  <c:v>-0.48968785800478531</c:v>
                </c:pt>
                <c:pt idx="1528">
                  <c:v>-0.48178966674664364</c:v>
                </c:pt>
                <c:pt idx="1529">
                  <c:v>-0.48968785800478531</c:v>
                </c:pt>
                <c:pt idx="1530">
                  <c:v>-0.48178966674664364</c:v>
                </c:pt>
                <c:pt idx="1531">
                  <c:v>-0.48968785800478531</c:v>
                </c:pt>
                <c:pt idx="1532">
                  <c:v>-0.48178966674664364</c:v>
                </c:pt>
                <c:pt idx="1533">
                  <c:v>-0.48178966674664364</c:v>
                </c:pt>
                <c:pt idx="1534">
                  <c:v>-0.48178966674664364</c:v>
                </c:pt>
                <c:pt idx="1535">
                  <c:v>-0.48178966674664364</c:v>
                </c:pt>
                <c:pt idx="1536">
                  <c:v>-0.48178966674664364</c:v>
                </c:pt>
                <c:pt idx="1537">
                  <c:v>-0.48968785800478531</c:v>
                </c:pt>
                <c:pt idx="1538">
                  <c:v>-0.48178966674664364</c:v>
                </c:pt>
                <c:pt idx="1539">
                  <c:v>-0.48178966674664364</c:v>
                </c:pt>
                <c:pt idx="1540">
                  <c:v>-0.48178966674664364</c:v>
                </c:pt>
                <c:pt idx="1541">
                  <c:v>-0.48178966674664364</c:v>
                </c:pt>
                <c:pt idx="1542">
                  <c:v>-0.48968785800478531</c:v>
                </c:pt>
                <c:pt idx="1543">
                  <c:v>-0.48178966674664364</c:v>
                </c:pt>
                <c:pt idx="1544">
                  <c:v>-0.48178966674664364</c:v>
                </c:pt>
                <c:pt idx="1545">
                  <c:v>-0.48178966674664364</c:v>
                </c:pt>
                <c:pt idx="1546">
                  <c:v>-0.48178966674664364</c:v>
                </c:pt>
                <c:pt idx="1547">
                  <c:v>-0.48968785800478531</c:v>
                </c:pt>
                <c:pt idx="1548">
                  <c:v>-0.48178966674664364</c:v>
                </c:pt>
                <c:pt idx="1549">
                  <c:v>-0.48178966674664364</c:v>
                </c:pt>
                <c:pt idx="1550">
                  <c:v>-0.48178966674664364</c:v>
                </c:pt>
                <c:pt idx="1551">
                  <c:v>-0.48968785800478531</c:v>
                </c:pt>
                <c:pt idx="1552">
                  <c:v>-0.48178966674664364</c:v>
                </c:pt>
                <c:pt idx="1553">
                  <c:v>-0.48968785800478531</c:v>
                </c:pt>
                <c:pt idx="1554">
                  <c:v>-0.48178966674664364</c:v>
                </c:pt>
                <c:pt idx="1555">
                  <c:v>-0.48178966674664364</c:v>
                </c:pt>
                <c:pt idx="1556">
                  <c:v>-0.48178966674664364</c:v>
                </c:pt>
                <c:pt idx="1557">
                  <c:v>-0.48178966674664364</c:v>
                </c:pt>
                <c:pt idx="1558">
                  <c:v>-0.48178966674664364</c:v>
                </c:pt>
                <c:pt idx="1559">
                  <c:v>-0.48178966674664364</c:v>
                </c:pt>
                <c:pt idx="1560">
                  <c:v>-0.48178966674664364</c:v>
                </c:pt>
                <c:pt idx="1561">
                  <c:v>-0.48968785800478531</c:v>
                </c:pt>
                <c:pt idx="1562">
                  <c:v>-0.48178966674664364</c:v>
                </c:pt>
                <c:pt idx="1563">
                  <c:v>-0.48178966674664364</c:v>
                </c:pt>
                <c:pt idx="1564">
                  <c:v>-0.48178966674664364</c:v>
                </c:pt>
                <c:pt idx="1565">
                  <c:v>-0.48178966674664364</c:v>
                </c:pt>
                <c:pt idx="1566">
                  <c:v>-0.48178966674664364</c:v>
                </c:pt>
                <c:pt idx="1567">
                  <c:v>-0.48178966674664364</c:v>
                </c:pt>
                <c:pt idx="1568">
                  <c:v>-0.48178966674664364</c:v>
                </c:pt>
                <c:pt idx="1569">
                  <c:v>-0.48178966674664364</c:v>
                </c:pt>
                <c:pt idx="1570">
                  <c:v>-0.48178966674664364</c:v>
                </c:pt>
                <c:pt idx="1571">
                  <c:v>-0.48178966674664364</c:v>
                </c:pt>
                <c:pt idx="1572">
                  <c:v>-0.48178966674664364</c:v>
                </c:pt>
                <c:pt idx="1573">
                  <c:v>-0.48178966674664364</c:v>
                </c:pt>
                <c:pt idx="1574">
                  <c:v>-0.48968785800478531</c:v>
                </c:pt>
                <c:pt idx="1575">
                  <c:v>-0.48178966674664364</c:v>
                </c:pt>
                <c:pt idx="1576">
                  <c:v>-0.48178966674664364</c:v>
                </c:pt>
                <c:pt idx="1577">
                  <c:v>-0.48178966674664364</c:v>
                </c:pt>
                <c:pt idx="1578">
                  <c:v>-0.48178966674664364</c:v>
                </c:pt>
                <c:pt idx="1579">
                  <c:v>-0.47389147548850197</c:v>
                </c:pt>
                <c:pt idx="1580">
                  <c:v>-0.48178966674664364</c:v>
                </c:pt>
                <c:pt idx="1581">
                  <c:v>-0.48178966674664364</c:v>
                </c:pt>
                <c:pt idx="1582">
                  <c:v>-0.48178966674664364</c:v>
                </c:pt>
                <c:pt idx="1583">
                  <c:v>-0.48968785800478531</c:v>
                </c:pt>
                <c:pt idx="1584">
                  <c:v>-0.48178966674664364</c:v>
                </c:pt>
                <c:pt idx="1585">
                  <c:v>-0.48178966674664364</c:v>
                </c:pt>
                <c:pt idx="1586">
                  <c:v>-0.48968785800478531</c:v>
                </c:pt>
                <c:pt idx="1587">
                  <c:v>-0.48178966674664364</c:v>
                </c:pt>
                <c:pt idx="1588">
                  <c:v>-0.48178966674664364</c:v>
                </c:pt>
                <c:pt idx="1589">
                  <c:v>-0.48178966674664364</c:v>
                </c:pt>
                <c:pt idx="1590">
                  <c:v>-0.48178966674664364</c:v>
                </c:pt>
                <c:pt idx="1591">
                  <c:v>-0.48178966674664364</c:v>
                </c:pt>
                <c:pt idx="1592">
                  <c:v>-0.48178966674664364</c:v>
                </c:pt>
                <c:pt idx="1593">
                  <c:v>-0.48178966674664364</c:v>
                </c:pt>
                <c:pt idx="1594">
                  <c:v>-0.48968785800478531</c:v>
                </c:pt>
                <c:pt idx="1595">
                  <c:v>-0.48968785800478531</c:v>
                </c:pt>
                <c:pt idx="1596">
                  <c:v>-0.48968785800478531</c:v>
                </c:pt>
                <c:pt idx="1597">
                  <c:v>-0.48178966674664364</c:v>
                </c:pt>
                <c:pt idx="1598">
                  <c:v>-0.48178966674664364</c:v>
                </c:pt>
                <c:pt idx="1599">
                  <c:v>-0.48968785800478531</c:v>
                </c:pt>
                <c:pt idx="1600">
                  <c:v>-0.48968785800478531</c:v>
                </c:pt>
                <c:pt idx="1601">
                  <c:v>-0.48178966674664364</c:v>
                </c:pt>
                <c:pt idx="1602">
                  <c:v>-0.48968785800478531</c:v>
                </c:pt>
                <c:pt idx="1603">
                  <c:v>-0.48178966674664364</c:v>
                </c:pt>
                <c:pt idx="1604">
                  <c:v>-0.48178966674664364</c:v>
                </c:pt>
                <c:pt idx="1605">
                  <c:v>-0.48178966674664364</c:v>
                </c:pt>
                <c:pt idx="1606">
                  <c:v>-0.48178966674664364</c:v>
                </c:pt>
                <c:pt idx="1607">
                  <c:v>-0.48178966674664364</c:v>
                </c:pt>
                <c:pt idx="1608">
                  <c:v>-0.48968785800478531</c:v>
                </c:pt>
                <c:pt idx="1609">
                  <c:v>-0.48178966674664364</c:v>
                </c:pt>
                <c:pt idx="1610">
                  <c:v>-0.48178966674664364</c:v>
                </c:pt>
                <c:pt idx="1611">
                  <c:v>-0.48178966674664364</c:v>
                </c:pt>
                <c:pt idx="1612">
                  <c:v>-0.48178966674664364</c:v>
                </c:pt>
                <c:pt idx="1613">
                  <c:v>-0.48968785800478531</c:v>
                </c:pt>
                <c:pt idx="1614">
                  <c:v>-0.48178966674664364</c:v>
                </c:pt>
                <c:pt idx="1615">
                  <c:v>-0.48968785800478531</c:v>
                </c:pt>
                <c:pt idx="1616">
                  <c:v>-0.48178966674664364</c:v>
                </c:pt>
                <c:pt idx="1617">
                  <c:v>-0.48178966674664364</c:v>
                </c:pt>
                <c:pt idx="1618">
                  <c:v>-0.48968785800478531</c:v>
                </c:pt>
                <c:pt idx="1619">
                  <c:v>-0.48968785800478531</c:v>
                </c:pt>
                <c:pt idx="1620">
                  <c:v>-0.48968785800478531</c:v>
                </c:pt>
                <c:pt idx="1621">
                  <c:v>-0.48178966674664364</c:v>
                </c:pt>
                <c:pt idx="1622">
                  <c:v>-0.48178966674664364</c:v>
                </c:pt>
                <c:pt idx="1623">
                  <c:v>-0.48968785800478531</c:v>
                </c:pt>
                <c:pt idx="1624">
                  <c:v>-0.48968785800478531</c:v>
                </c:pt>
                <c:pt idx="1625">
                  <c:v>-0.48968785800478531</c:v>
                </c:pt>
                <c:pt idx="1626">
                  <c:v>-0.48968785800478531</c:v>
                </c:pt>
                <c:pt idx="1627">
                  <c:v>-0.48968785800478531</c:v>
                </c:pt>
                <c:pt idx="1628">
                  <c:v>-0.48968785800478531</c:v>
                </c:pt>
                <c:pt idx="1629">
                  <c:v>-0.48968785800478531</c:v>
                </c:pt>
                <c:pt idx="1630">
                  <c:v>-0.48178966674664364</c:v>
                </c:pt>
                <c:pt idx="1631">
                  <c:v>-0.48178966674664364</c:v>
                </c:pt>
                <c:pt idx="1632">
                  <c:v>-0.48178966674664364</c:v>
                </c:pt>
                <c:pt idx="1633">
                  <c:v>-0.48178966674664364</c:v>
                </c:pt>
                <c:pt idx="1634">
                  <c:v>-0.48968785800478531</c:v>
                </c:pt>
                <c:pt idx="1635">
                  <c:v>-0.48968785800478531</c:v>
                </c:pt>
                <c:pt idx="1636">
                  <c:v>-0.48968785800478531</c:v>
                </c:pt>
                <c:pt idx="1637">
                  <c:v>-0.49758604926292704</c:v>
                </c:pt>
                <c:pt idx="1638">
                  <c:v>-0.48968785800478531</c:v>
                </c:pt>
                <c:pt idx="1639">
                  <c:v>-0.48178966674664364</c:v>
                </c:pt>
                <c:pt idx="1640">
                  <c:v>-0.48178966674664364</c:v>
                </c:pt>
                <c:pt idx="1641">
                  <c:v>-0.48178966674664364</c:v>
                </c:pt>
                <c:pt idx="1642">
                  <c:v>-0.48968785800478531</c:v>
                </c:pt>
                <c:pt idx="1643">
                  <c:v>-0.48968785800478531</c:v>
                </c:pt>
                <c:pt idx="1644">
                  <c:v>-0.48968785800478531</c:v>
                </c:pt>
                <c:pt idx="1645">
                  <c:v>-0.48968785800478531</c:v>
                </c:pt>
                <c:pt idx="1646">
                  <c:v>-0.48968785800478531</c:v>
                </c:pt>
                <c:pt idx="1647">
                  <c:v>-0.48968785800478531</c:v>
                </c:pt>
                <c:pt idx="1648">
                  <c:v>-0.48178966674664364</c:v>
                </c:pt>
                <c:pt idx="1649">
                  <c:v>-0.48178966674664364</c:v>
                </c:pt>
                <c:pt idx="1650">
                  <c:v>-0.48178966674664364</c:v>
                </c:pt>
                <c:pt idx="1651">
                  <c:v>-0.48968785800478531</c:v>
                </c:pt>
                <c:pt idx="1652">
                  <c:v>-0.48968785800478531</c:v>
                </c:pt>
                <c:pt idx="1653">
                  <c:v>-0.48968785800478531</c:v>
                </c:pt>
                <c:pt idx="1654">
                  <c:v>-0.48178966674664364</c:v>
                </c:pt>
                <c:pt idx="1655">
                  <c:v>-0.48178966674664364</c:v>
                </c:pt>
                <c:pt idx="1656">
                  <c:v>-0.48178966674664364</c:v>
                </c:pt>
                <c:pt idx="1657">
                  <c:v>-0.48178966674664364</c:v>
                </c:pt>
                <c:pt idx="1658">
                  <c:v>-0.48178966674664364</c:v>
                </c:pt>
                <c:pt idx="1659">
                  <c:v>-0.48178966674664364</c:v>
                </c:pt>
                <c:pt idx="1660">
                  <c:v>-0.48178966674664364</c:v>
                </c:pt>
                <c:pt idx="1661">
                  <c:v>-0.48178966674664364</c:v>
                </c:pt>
                <c:pt idx="1662">
                  <c:v>-0.48178966674664364</c:v>
                </c:pt>
                <c:pt idx="1663">
                  <c:v>-0.48178966674664364</c:v>
                </c:pt>
                <c:pt idx="1664">
                  <c:v>-0.48178966674664364</c:v>
                </c:pt>
                <c:pt idx="1665">
                  <c:v>-0.48178966674664364</c:v>
                </c:pt>
                <c:pt idx="1666">
                  <c:v>-0.48178966674664364</c:v>
                </c:pt>
                <c:pt idx="1667">
                  <c:v>-0.48178966674664364</c:v>
                </c:pt>
                <c:pt idx="1668">
                  <c:v>-0.47389147548850197</c:v>
                </c:pt>
                <c:pt idx="1669">
                  <c:v>-0.48178966674664364</c:v>
                </c:pt>
                <c:pt idx="1670">
                  <c:v>-0.48178966674664364</c:v>
                </c:pt>
                <c:pt idx="1671">
                  <c:v>-0.47389147548850197</c:v>
                </c:pt>
                <c:pt idx="1672">
                  <c:v>-0.47389147548850197</c:v>
                </c:pt>
                <c:pt idx="1673">
                  <c:v>-0.47389147548850197</c:v>
                </c:pt>
                <c:pt idx="1674">
                  <c:v>-0.47389147548850197</c:v>
                </c:pt>
                <c:pt idx="1675">
                  <c:v>-0.46599328423036024</c:v>
                </c:pt>
                <c:pt idx="1676">
                  <c:v>-0.46599328423036024</c:v>
                </c:pt>
                <c:pt idx="1677">
                  <c:v>-0.46599328423036024</c:v>
                </c:pt>
                <c:pt idx="1678">
                  <c:v>-0.46599328423036024</c:v>
                </c:pt>
                <c:pt idx="1679">
                  <c:v>-0.46599328423036024</c:v>
                </c:pt>
                <c:pt idx="1680">
                  <c:v>-0.46599328423036024</c:v>
                </c:pt>
                <c:pt idx="1681">
                  <c:v>-0.45809509297221856</c:v>
                </c:pt>
                <c:pt idx="1682">
                  <c:v>-0.45809509297221856</c:v>
                </c:pt>
                <c:pt idx="1683">
                  <c:v>-0.45809509297221856</c:v>
                </c:pt>
                <c:pt idx="1684">
                  <c:v>-0.45809509297221856</c:v>
                </c:pt>
                <c:pt idx="1685">
                  <c:v>-0.45019690171407684</c:v>
                </c:pt>
                <c:pt idx="1686">
                  <c:v>-0.45809509297221856</c:v>
                </c:pt>
                <c:pt idx="1687">
                  <c:v>-0.45019690171407684</c:v>
                </c:pt>
                <c:pt idx="1688">
                  <c:v>-0.45019690171407684</c:v>
                </c:pt>
                <c:pt idx="1689">
                  <c:v>-0.45019690171407684</c:v>
                </c:pt>
                <c:pt idx="1690">
                  <c:v>-0.44229871045593516</c:v>
                </c:pt>
                <c:pt idx="1691">
                  <c:v>-0.43440051919779349</c:v>
                </c:pt>
                <c:pt idx="1692">
                  <c:v>-0.43440051919779349</c:v>
                </c:pt>
                <c:pt idx="1693">
                  <c:v>-0.42650232793965176</c:v>
                </c:pt>
                <c:pt idx="1694">
                  <c:v>-0.41860413668151009</c:v>
                </c:pt>
                <c:pt idx="1695">
                  <c:v>-0.41860413668151009</c:v>
                </c:pt>
                <c:pt idx="1696">
                  <c:v>-0.41070594542336836</c:v>
                </c:pt>
                <c:pt idx="1697">
                  <c:v>-0.41070594542336836</c:v>
                </c:pt>
                <c:pt idx="1698">
                  <c:v>-0.40280775416522668</c:v>
                </c:pt>
                <c:pt idx="1699">
                  <c:v>-0.39490956290708501</c:v>
                </c:pt>
                <c:pt idx="1700">
                  <c:v>-0.39490956290708501</c:v>
                </c:pt>
                <c:pt idx="1701">
                  <c:v>-0.37911318039080161</c:v>
                </c:pt>
                <c:pt idx="1702">
                  <c:v>-0.37911318039080161</c:v>
                </c:pt>
                <c:pt idx="1703">
                  <c:v>-0.37121498913265993</c:v>
                </c:pt>
                <c:pt idx="1704">
                  <c:v>-0.35541860661637653</c:v>
                </c:pt>
                <c:pt idx="1705">
                  <c:v>-0.34752041535823486</c:v>
                </c:pt>
                <c:pt idx="1706">
                  <c:v>-0.33172403284195146</c:v>
                </c:pt>
                <c:pt idx="1707">
                  <c:v>-0.32382584158380973</c:v>
                </c:pt>
                <c:pt idx="1708">
                  <c:v>-0.30802945906752638</c:v>
                </c:pt>
                <c:pt idx="1709">
                  <c:v>-0.30013126780938465</c:v>
                </c:pt>
                <c:pt idx="1710">
                  <c:v>-0.27643669403495957</c:v>
                </c:pt>
                <c:pt idx="1711">
                  <c:v>-0.2685385027768179</c:v>
                </c:pt>
                <c:pt idx="1712">
                  <c:v>-0.2527421202605345</c:v>
                </c:pt>
                <c:pt idx="1713">
                  <c:v>-0.24484392900239282</c:v>
                </c:pt>
                <c:pt idx="1714">
                  <c:v>-0.22114935522796775</c:v>
                </c:pt>
                <c:pt idx="1715">
                  <c:v>-0.19745478145354264</c:v>
                </c:pt>
                <c:pt idx="1716">
                  <c:v>-0.18165839893725927</c:v>
                </c:pt>
                <c:pt idx="1717">
                  <c:v>-0.16586201642097587</c:v>
                </c:pt>
                <c:pt idx="1718">
                  <c:v>-0.14216744264655079</c:v>
                </c:pt>
                <c:pt idx="1719">
                  <c:v>-0.12637106013026739</c:v>
                </c:pt>
                <c:pt idx="1720">
                  <c:v>-0.10267648635584231</c:v>
                </c:pt>
                <c:pt idx="1721">
                  <c:v>-7.1083721323275534E-2</c:v>
                </c:pt>
                <c:pt idx="1722">
                  <c:v>-4.7389147548850444E-2</c:v>
                </c:pt>
                <c:pt idx="1723">
                  <c:v>-3.1592765032567055E-2</c:v>
                </c:pt>
                <c:pt idx="1724">
                  <c:v>-2.6367796834847468E-16</c:v>
                </c:pt>
                <c:pt idx="1725">
                  <c:v>2.3694573774424812E-2</c:v>
                </c:pt>
                <c:pt idx="1726">
                  <c:v>4.7389147548849889E-2</c:v>
                </c:pt>
                <c:pt idx="1727">
                  <c:v>7.1083721323274993E-2</c:v>
                </c:pt>
                <c:pt idx="1728">
                  <c:v>0.10267648635584174</c:v>
                </c:pt>
                <c:pt idx="1729">
                  <c:v>0.12637106013026683</c:v>
                </c:pt>
                <c:pt idx="1730">
                  <c:v>0.16586201642097537</c:v>
                </c:pt>
                <c:pt idx="1731">
                  <c:v>0.18955659019540039</c:v>
                </c:pt>
                <c:pt idx="1732">
                  <c:v>0.22114935522796719</c:v>
                </c:pt>
                <c:pt idx="1733">
                  <c:v>0.252742120260534</c:v>
                </c:pt>
                <c:pt idx="1734">
                  <c:v>0.29223307655124242</c:v>
                </c:pt>
                <c:pt idx="1735">
                  <c:v>0.3159276503256675</c:v>
                </c:pt>
                <c:pt idx="1736">
                  <c:v>0.35541860661637603</c:v>
                </c:pt>
                <c:pt idx="1737">
                  <c:v>0.38701137164894278</c:v>
                </c:pt>
                <c:pt idx="1738">
                  <c:v>0.41860413668150953</c:v>
                </c:pt>
                <c:pt idx="1739">
                  <c:v>0.45019690171407623</c:v>
                </c:pt>
                <c:pt idx="1740">
                  <c:v>0.48178966674664314</c:v>
                </c:pt>
                <c:pt idx="1741">
                  <c:v>0.49758604926292649</c:v>
                </c:pt>
                <c:pt idx="1742">
                  <c:v>0.49758604926292649</c:v>
                </c:pt>
                <c:pt idx="1743">
                  <c:v>0.49758604926292649</c:v>
                </c:pt>
                <c:pt idx="1744">
                  <c:v>0.48968785800478476</c:v>
                </c:pt>
                <c:pt idx="1745">
                  <c:v>0.48968785800478476</c:v>
                </c:pt>
                <c:pt idx="1746">
                  <c:v>0.48968785800478476</c:v>
                </c:pt>
                <c:pt idx="1747">
                  <c:v>0.48968785800478476</c:v>
                </c:pt>
                <c:pt idx="1748">
                  <c:v>0.48968785800478476</c:v>
                </c:pt>
                <c:pt idx="1749">
                  <c:v>0.48968785800478476</c:v>
                </c:pt>
                <c:pt idx="1750">
                  <c:v>0.48968785800478476</c:v>
                </c:pt>
                <c:pt idx="1751">
                  <c:v>0.48968785800478476</c:v>
                </c:pt>
                <c:pt idx="1752">
                  <c:v>0.48968785800478476</c:v>
                </c:pt>
                <c:pt idx="1753">
                  <c:v>0.48968785800478476</c:v>
                </c:pt>
                <c:pt idx="1754">
                  <c:v>0.48968785800478476</c:v>
                </c:pt>
                <c:pt idx="1755">
                  <c:v>0.48968785800478476</c:v>
                </c:pt>
                <c:pt idx="1756">
                  <c:v>0.48968785800478476</c:v>
                </c:pt>
                <c:pt idx="1757">
                  <c:v>0.48968785800478476</c:v>
                </c:pt>
                <c:pt idx="1758">
                  <c:v>0.48968785800478476</c:v>
                </c:pt>
                <c:pt idx="1759">
                  <c:v>0.48968785800478476</c:v>
                </c:pt>
                <c:pt idx="1760">
                  <c:v>0.48968785800478476</c:v>
                </c:pt>
                <c:pt idx="1761">
                  <c:v>0.48178966674664314</c:v>
                </c:pt>
                <c:pt idx="1762">
                  <c:v>0.48968785800478476</c:v>
                </c:pt>
                <c:pt idx="1763">
                  <c:v>0.48968785800478476</c:v>
                </c:pt>
                <c:pt idx="1764">
                  <c:v>0.48968785800478476</c:v>
                </c:pt>
                <c:pt idx="1765">
                  <c:v>0.48968785800478476</c:v>
                </c:pt>
                <c:pt idx="1766">
                  <c:v>0.48968785800478476</c:v>
                </c:pt>
                <c:pt idx="1767">
                  <c:v>0.48968785800478476</c:v>
                </c:pt>
                <c:pt idx="1768">
                  <c:v>0.48968785800478476</c:v>
                </c:pt>
                <c:pt idx="1769">
                  <c:v>0.48968785800478476</c:v>
                </c:pt>
                <c:pt idx="1770">
                  <c:v>0.48968785800478476</c:v>
                </c:pt>
                <c:pt idx="1771">
                  <c:v>0.48968785800478476</c:v>
                </c:pt>
                <c:pt idx="1772">
                  <c:v>0.48968785800478476</c:v>
                </c:pt>
                <c:pt idx="1773">
                  <c:v>0.48968785800478476</c:v>
                </c:pt>
                <c:pt idx="1774">
                  <c:v>0.48968785800478476</c:v>
                </c:pt>
                <c:pt idx="1775">
                  <c:v>0.48968785800478476</c:v>
                </c:pt>
                <c:pt idx="1776">
                  <c:v>0.48178966674664314</c:v>
                </c:pt>
                <c:pt idx="1777">
                  <c:v>0.48968785800478476</c:v>
                </c:pt>
                <c:pt idx="1778">
                  <c:v>0.48968785800478476</c:v>
                </c:pt>
                <c:pt idx="1779">
                  <c:v>0.48178966674664314</c:v>
                </c:pt>
                <c:pt idx="1780">
                  <c:v>0.48178966674664314</c:v>
                </c:pt>
                <c:pt idx="1781">
                  <c:v>0.48968785800478476</c:v>
                </c:pt>
                <c:pt idx="1782">
                  <c:v>0.48178966674664314</c:v>
                </c:pt>
                <c:pt idx="1783">
                  <c:v>0.48178966674664314</c:v>
                </c:pt>
                <c:pt idx="1784">
                  <c:v>0.48968785800478476</c:v>
                </c:pt>
                <c:pt idx="1785">
                  <c:v>0.48968785800478476</c:v>
                </c:pt>
                <c:pt idx="1786">
                  <c:v>0.48178966674664314</c:v>
                </c:pt>
                <c:pt idx="1787">
                  <c:v>0.48178966674664314</c:v>
                </c:pt>
                <c:pt idx="1788">
                  <c:v>0.48968785800478476</c:v>
                </c:pt>
                <c:pt idx="1789">
                  <c:v>0.48968785800478476</c:v>
                </c:pt>
                <c:pt idx="1790">
                  <c:v>0.48968785800478476</c:v>
                </c:pt>
                <c:pt idx="1791">
                  <c:v>0.48968785800478476</c:v>
                </c:pt>
                <c:pt idx="1792">
                  <c:v>0.48968785800478476</c:v>
                </c:pt>
                <c:pt idx="1793">
                  <c:v>0.48968785800478476</c:v>
                </c:pt>
                <c:pt idx="1794">
                  <c:v>0.48968785800478476</c:v>
                </c:pt>
                <c:pt idx="1795">
                  <c:v>0.48178966674664314</c:v>
                </c:pt>
                <c:pt idx="1796">
                  <c:v>0.48968785800478476</c:v>
                </c:pt>
                <c:pt idx="1797">
                  <c:v>0.48968785800478476</c:v>
                </c:pt>
                <c:pt idx="1798">
                  <c:v>0.48968785800478476</c:v>
                </c:pt>
                <c:pt idx="1799">
                  <c:v>0.48968785800478476</c:v>
                </c:pt>
                <c:pt idx="1800">
                  <c:v>0.48968785800478476</c:v>
                </c:pt>
                <c:pt idx="1801">
                  <c:v>0.48968785800478476</c:v>
                </c:pt>
                <c:pt idx="1802">
                  <c:v>0.48968785800478476</c:v>
                </c:pt>
                <c:pt idx="1803">
                  <c:v>0.48968785800478476</c:v>
                </c:pt>
                <c:pt idx="1804">
                  <c:v>0.48968785800478476</c:v>
                </c:pt>
                <c:pt idx="1805">
                  <c:v>0.48968785800478476</c:v>
                </c:pt>
                <c:pt idx="1806">
                  <c:v>0.48968785800478476</c:v>
                </c:pt>
                <c:pt idx="1807">
                  <c:v>0.48968785800478476</c:v>
                </c:pt>
                <c:pt idx="1808">
                  <c:v>0.48968785800478476</c:v>
                </c:pt>
                <c:pt idx="1809">
                  <c:v>0.48178966674664314</c:v>
                </c:pt>
                <c:pt idx="1810">
                  <c:v>0.48968785800478476</c:v>
                </c:pt>
                <c:pt idx="1811">
                  <c:v>0.48968785800478476</c:v>
                </c:pt>
                <c:pt idx="1812">
                  <c:v>0.48968785800478476</c:v>
                </c:pt>
                <c:pt idx="1813">
                  <c:v>0.48968785800478476</c:v>
                </c:pt>
                <c:pt idx="1814">
                  <c:v>0.48968785800478476</c:v>
                </c:pt>
                <c:pt idx="1815">
                  <c:v>0.48178966674664314</c:v>
                </c:pt>
                <c:pt idx="1816">
                  <c:v>0.48968785800478476</c:v>
                </c:pt>
                <c:pt idx="1817">
                  <c:v>0.48968785800478476</c:v>
                </c:pt>
                <c:pt idx="1818">
                  <c:v>0.48968785800478476</c:v>
                </c:pt>
                <c:pt idx="1819">
                  <c:v>0.48968785800478476</c:v>
                </c:pt>
                <c:pt idx="1820">
                  <c:v>0.48968785800478476</c:v>
                </c:pt>
                <c:pt idx="1821">
                  <c:v>0.48968785800478476</c:v>
                </c:pt>
                <c:pt idx="1822">
                  <c:v>0.48968785800478476</c:v>
                </c:pt>
                <c:pt idx="1823">
                  <c:v>0.48968785800478476</c:v>
                </c:pt>
                <c:pt idx="1824">
                  <c:v>0.48968785800478476</c:v>
                </c:pt>
                <c:pt idx="1825">
                  <c:v>0.48178966674664314</c:v>
                </c:pt>
                <c:pt idx="1826">
                  <c:v>0.48968785800478476</c:v>
                </c:pt>
                <c:pt idx="1827">
                  <c:v>0.48968785800478476</c:v>
                </c:pt>
                <c:pt idx="1828">
                  <c:v>0.48968785800478476</c:v>
                </c:pt>
                <c:pt idx="1829">
                  <c:v>0.48968785800478476</c:v>
                </c:pt>
                <c:pt idx="1830">
                  <c:v>0.48968785800478476</c:v>
                </c:pt>
                <c:pt idx="1831">
                  <c:v>0.48968785800478476</c:v>
                </c:pt>
                <c:pt idx="1832">
                  <c:v>0.48968785800478476</c:v>
                </c:pt>
                <c:pt idx="1833">
                  <c:v>0.48968785800478476</c:v>
                </c:pt>
                <c:pt idx="1834">
                  <c:v>0.48968785800478476</c:v>
                </c:pt>
                <c:pt idx="1835">
                  <c:v>0.48968785800478476</c:v>
                </c:pt>
                <c:pt idx="1836">
                  <c:v>0.48968785800478476</c:v>
                </c:pt>
                <c:pt idx="1837">
                  <c:v>0.48968785800478476</c:v>
                </c:pt>
                <c:pt idx="1838">
                  <c:v>0.48968785800478476</c:v>
                </c:pt>
                <c:pt idx="1839">
                  <c:v>0.48968785800478476</c:v>
                </c:pt>
                <c:pt idx="1840">
                  <c:v>0.48968785800478476</c:v>
                </c:pt>
                <c:pt idx="1841">
                  <c:v>0.48968785800478476</c:v>
                </c:pt>
                <c:pt idx="1842">
                  <c:v>0.48968785800478476</c:v>
                </c:pt>
                <c:pt idx="1843">
                  <c:v>0.48968785800478476</c:v>
                </c:pt>
                <c:pt idx="1844">
                  <c:v>0.48968785800478476</c:v>
                </c:pt>
                <c:pt idx="1845">
                  <c:v>0.48968785800478476</c:v>
                </c:pt>
                <c:pt idx="1846">
                  <c:v>0.48968785800478476</c:v>
                </c:pt>
                <c:pt idx="1847">
                  <c:v>0.48968785800478476</c:v>
                </c:pt>
                <c:pt idx="1848">
                  <c:v>0.48968785800478476</c:v>
                </c:pt>
                <c:pt idx="1849">
                  <c:v>0.48968785800478476</c:v>
                </c:pt>
                <c:pt idx="1850">
                  <c:v>0.48968785800478476</c:v>
                </c:pt>
                <c:pt idx="1851">
                  <c:v>0.48968785800478476</c:v>
                </c:pt>
                <c:pt idx="1852">
                  <c:v>0.48968785800478476</c:v>
                </c:pt>
                <c:pt idx="1853">
                  <c:v>0.48968785800478476</c:v>
                </c:pt>
                <c:pt idx="1854">
                  <c:v>0.48968785800478476</c:v>
                </c:pt>
                <c:pt idx="1855">
                  <c:v>0.48968785800478476</c:v>
                </c:pt>
                <c:pt idx="1856">
                  <c:v>0.48968785800478476</c:v>
                </c:pt>
                <c:pt idx="1857">
                  <c:v>0.48968785800478476</c:v>
                </c:pt>
                <c:pt idx="1858">
                  <c:v>0.48968785800478476</c:v>
                </c:pt>
                <c:pt idx="1859">
                  <c:v>0.48968785800478476</c:v>
                </c:pt>
                <c:pt idx="1860">
                  <c:v>0.48968785800478476</c:v>
                </c:pt>
                <c:pt idx="1861">
                  <c:v>0.48968785800478476</c:v>
                </c:pt>
                <c:pt idx="1862">
                  <c:v>0.48968785800478476</c:v>
                </c:pt>
                <c:pt idx="1863">
                  <c:v>0.48968785800478476</c:v>
                </c:pt>
                <c:pt idx="1864">
                  <c:v>0.48968785800478476</c:v>
                </c:pt>
                <c:pt idx="1865">
                  <c:v>0.48968785800478476</c:v>
                </c:pt>
                <c:pt idx="1866">
                  <c:v>0.48968785800478476</c:v>
                </c:pt>
                <c:pt idx="1867">
                  <c:v>0.49758604926292649</c:v>
                </c:pt>
                <c:pt idx="1868">
                  <c:v>0.48968785800478476</c:v>
                </c:pt>
                <c:pt idx="1869">
                  <c:v>0.48968785800478476</c:v>
                </c:pt>
                <c:pt idx="1870">
                  <c:v>0.49758604926292649</c:v>
                </c:pt>
                <c:pt idx="1871">
                  <c:v>0.48968785800478476</c:v>
                </c:pt>
                <c:pt idx="1872">
                  <c:v>0.48968785800478476</c:v>
                </c:pt>
                <c:pt idx="1873">
                  <c:v>0.48968785800478476</c:v>
                </c:pt>
                <c:pt idx="1874">
                  <c:v>0.49758604926292649</c:v>
                </c:pt>
                <c:pt idx="1875">
                  <c:v>0.49758604926292649</c:v>
                </c:pt>
                <c:pt idx="1876">
                  <c:v>0.48968785800478476</c:v>
                </c:pt>
                <c:pt idx="1877">
                  <c:v>0.48968785800478476</c:v>
                </c:pt>
                <c:pt idx="1878">
                  <c:v>0.48968785800478476</c:v>
                </c:pt>
                <c:pt idx="1879">
                  <c:v>0.48968785800478476</c:v>
                </c:pt>
                <c:pt idx="1880">
                  <c:v>0.48968785800478476</c:v>
                </c:pt>
                <c:pt idx="1881">
                  <c:v>0.48968785800478476</c:v>
                </c:pt>
                <c:pt idx="1882">
                  <c:v>0.48968785800478476</c:v>
                </c:pt>
                <c:pt idx="1883">
                  <c:v>0.48968785800478476</c:v>
                </c:pt>
                <c:pt idx="1884">
                  <c:v>0.48968785800478476</c:v>
                </c:pt>
                <c:pt idx="1885">
                  <c:v>0.49758604926292649</c:v>
                </c:pt>
                <c:pt idx="1886">
                  <c:v>0.48968785800478476</c:v>
                </c:pt>
                <c:pt idx="1887">
                  <c:v>0.48968785800478476</c:v>
                </c:pt>
                <c:pt idx="1888">
                  <c:v>0.48968785800478476</c:v>
                </c:pt>
                <c:pt idx="1889">
                  <c:v>0.48968785800478476</c:v>
                </c:pt>
                <c:pt idx="1890">
                  <c:v>0.48968785800478476</c:v>
                </c:pt>
                <c:pt idx="1891">
                  <c:v>0.48968785800478476</c:v>
                </c:pt>
                <c:pt idx="1892">
                  <c:v>0.48968785800478476</c:v>
                </c:pt>
                <c:pt idx="1893">
                  <c:v>0.48968785800478476</c:v>
                </c:pt>
                <c:pt idx="1894">
                  <c:v>0.48968785800478476</c:v>
                </c:pt>
                <c:pt idx="1895">
                  <c:v>0.48968785800478476</c:v>
                </c:pt>
                <c:pt idx="1896">
                  <c:v>0.48968785800478476</c:v>
                </c:pt>
                <c:pt idx="1897">
                  <c:v>0.48178966674664314</c:v>
                </c:pt>
                <c:pt idx="1898">
                  <c:v>0.48968785800478476</c:v>
                </c:pt>
                <c:pt idx="1899">
                  <c:v>0.48968785800478476</c:v>
                </c:pt>
                <c:pt idx="1900">
                  <c:v>0.48178966674664314</c:v>
                </c:pt>
                <c:pt idx="1901">
                  <c:v>0.48968785800478476</c:v>
                </c:pt>
                <c:pt idx="1902">
                  <c:v>0.48178966674664314</c:v>
                </c:pt>
                <c:pt idx="1903">
                  <c:v>0.48178966674664314</c:v>
                </c:pt>
                <c:pt idx="1904">
                  <c:v>0.48178966674664314</c:v>
                </c:pt>
                <c:pt idx="1905">
                  <c:v>0.48178966674664314</c:v>
                </c:pt>
                <c:pt idx="1906">
                  <c:v>0.48178966674664314</c:v>
                </c:pt>
                <c:pt idx="1907">
                  <c:v>0.48178966674664314</c:v>
                </c:pt>
                <c:pt idx="1908">
                  <c:v>0.47389147548850141</c:v>
                </c:pt>
                <c:pt idx="1909">
                  <c:v>0.48178966674664314</c:v>
                </c:pt>
                <c:pt idx="1910">
                  <c:v>0.47389147548850141</c:v>
                </c:pt>
                <c:pt idx="1911">
                  <c:v>0.47389147548850141</c:v>
                </c:pt>
                <c:pt idx="1912">
                  <c:v>0.47389147548850141</c:v>
                </c:pt>
                <c:pt idx="1913">
                  <c:v>0.47389147548850141</c:v>
                </c:pt>
                <c:pt idx="1914">
                  <c:v>0.46599328423035968</c:v>
                </c:pt>
                <c:pt idx="1915">
                  <c:v>0.47389147548850141</c:v>
                </c:pt>
                <c:pt idx="1916">
                  <c:v>0.46599328423035968</c:v>
                </c:pt>
                <c:pt idx="1917">
                  <c:v>0.46599328423035968</c:v>
                </c:pt>
                <c:pt idx="1918">
                  <c:v>0.46599328423035968</c:v>
                </c:pt>
                <c:pt idx="1919">
                  <c:v>0.45809509297221807</c:v>
                </c:pt>
                <c:pt idx="1920">
                  <c:v>0.45809509297221807</c:v>
                </c:pt>
                <c:pt idx="1921">
                  <c:v>0.45809509297221807</c:v>
                </c:pt>
                <c:pt idx="1922">
                  <c:v>0.45809509297221807</c:v>
                </c:pt>
                <c:pt idx="1923">
                  <c:v>0.45019690171407623</c:v>
                </c:pt>
                <c:pt idx="1924">
                  <c:v>0.45019690171407623</c:v>
                </c:pt>
                <c:pt idx="1925">
                  <c:v>0.44229871045593472</c:v>
                </c:pt>
                <c:pt idx="1926">
                  <c:v>0.44229871045593472</c:v>
                </c:pt>
                <c:pt idx="1927">
                  <c:v>0.4344005191977931</c:v>
                </c:pt>
                <c:pt idx="1928">
                  <c:v>0.4344005191977931</c:v>
                </c:pt>
                <c:pt idx="1929">
                  <c:v>0.42650232793965126</c:v>
                </c:pt>
                <c:pt idx="1930">
                  <c:v>0.41860413668150953</c:v>
                </c:pt>
                <c:pt idx="1931">
                  <c:v>0.41860413668150953</c:v>
                </c:pt>
                <c:pt idx="1932">
                  <c:v>0.41070594542336791</c:v>
                </c:pt>
                <c:pt idx="1933">
                  <c:v>0.41070594542336791</c:v>
                </c:pt>
                <c:pt idx="1934">
                  <c:v>0.40280775416522618</c:v>
                </c:pt>
                <c:pt idx="1935">
                  <c:v>0.40280775416522618</c:v>
                </c:pt>
                <c:pt idx="1936">
                  <c:v>0.38701137164894278</c:v>
                </c:pt>
                <c:pt idx="1937">
                  <c:v>0.37911318039080111</c:v>
                </c:pt>
                <c:pt idx="1938">
                  <c:v>0.37911318039080111</c:v>
                </c:pt>
                <c:pt idx="1939">
                  <c:v>0.36331679787451771</c:v>
                </c:pt>
                <c:pt idx="1940">
                  <c:v>0.35541860661637603</c:v>
                </c:pt>
                <c:pt idx="1941">
                  <c:v>0.34752041535823436</c:v>
                </c:pt>
                <c:pt idx="1942">
                  <c:v>0.33172403284195096</c:v>
                </c:pt>
                <c:pt idx="1943">
                  <c:v>0.32382584158380923</c:v>
                </c:pt>
                <c:pt idx="1944">
                  <c:v>0.30802945906752582</c:v>
                </c:pt>
                <c:pt idx="1945">
                  <c:v>0.30013126780938415</c:v>
                </c:pt>
                <c:pt idx="1946">
                  <c:v>0.28433488529310075</c:v>
                </c:pt>
                <c:pt idx="1947">
                  <c:v>0.26853850277681734</c:v>
                </c:pt>
                <c:pt idx="1948">
                  <c:v>0.24484392900239227</c:v>
                </c:pt>
                <c:pt idx="1949">
                  <c:v>0.22904754648610887</c:v>
                </c:pt>
                <c:pt idx="1950">
                  <c:v>0.21325116396982552</c:v>
                </c:pt>
                <c:pt idx="1951">
                  <c:v>0.19745478145354212</c:v>
                </c:pt>
                <c:pt idx="1952">
                  <c:v>0.18165839893725871</c:v>
                </c:pt>
                <c:pt idx="1953">
                  <c:v>0.15796382516283364</c:v>
                </c:pt>
                <c:pt idx="1954">
                  <c:v>0.13426925138840856</c:v>
                </c:pt>
                <c:pt idx="1955">
                  <c:v>0.11057467761398347</c:v>
                </c:pt>
                <c:pt idx="1956">
                  <c:v>9.4778295097700069E-2</c:v>
                </c:pt>
                <c:pt idx="1957">
                  <c:v>7.1083721323274993E-2</c:v>
                </c:pt>
                <c:pt idx="1958">
                  <c:v>4.7389147548849889E-2</c:v>
                </c:pt>
                <c:pt idx="1959">
                  <c:v>2.3694573774424812E-2</c:v>
                </c:pt>
                <c:pt idx="1960">
                  <c:v>-2.6367796834847468E-16</c:v>
                </c:pt>
                <c:pt idx="1961">
                  <c:v>-3.1592765032567055E-2</c:v>
                </c:pt>
                <c:pt idx="1962">
                  <c:v>-5.5287338806992131E-2</c:v>
                </c:pt>
                <c:pt idx="1963">
                  <c:v>-8.6880103839558909E-2</c:v>
                </c:pt>
                <c:pt idx="1964">
                  <c:v>-0.11847286887212569</c:v>
                </c:pt>
                <c:pt idx="1965">
                  <c:v>-0.15006563390469246</c:v>
                </c:pt>
                <c:pt idx="1966">
                  <c:v>-0.18165839893725927</c:v>
                </c:pt>
                <c:pt idx="1967">
                  <c:v>-0.19745478145354264</c:v>
                </c:pt>
                <c:pt idx="1968">
                  <c:v>-0.22904754648610942</c:v>
                </c:pt>
                <c:pt idx="1969">
                  <c:v>-0.2685385027768179</c:v>
                </c:pt>
                <c:pt idx="1970">
                  <c:v>-0.30013126780938465</c:v>
                </c:pt>
                <c:pt idx="1971">
                  <c:v>-0.33172403284195146</c:v>
                </c:pt>
                <c:pt idx="1972">
                  <c:v>-0.37121498913265993</c:v>
                </c:pt>
                <c:pt idx="1973">
                  <c:v>-0.40280775416522668</c:v>
                </c:pt>
                <c:pt idx="1974">
                  <c:v>-0.43440051919779349</c:v>
                </c:pt>
                <c:pt idx="1975">
                  <c:v>-0.46599328423036024</c:v>
                </c:pt>
                <c:pt idx="1976">
                  <c:v>-0.48968785800478531</c:v>
                </c:pt>
                <c:pt idx="1977">
                  <c:v>-0.49758604926292704</c:v>
                </c:pt>
                <c:pt idx="1978">
                  <c:v>-0.48968785800478531</c:v>
                </c:pt>
                <c:pt idx="1979">
                  <c:v>-0.48968785800478531</c:v>
                </c:pt>
                <c:pt idx="1980">
                  <c:v>-0.48178966674664364</c:v>
                </c:pt>
                <c:pt idx="1981">
                  <c:v>-0.48968785800478531</c:v>
                </c:pt>
                <c:pt idx="1982">
                  <c:v>-0.48968785800478531</c:v>
                </c:pt>
                <c:pt idx="1983">
                  <c:v>-0.48968785800478531</c:v>
                </c:pt>
                <c:pt idx="1984">
                  <c:v>-0.48178966674664364</c:v>
                </c:pt>
                <c:pt idx="1985">
                  <c:v>-0.48968785800478531</c:v>
                </c:pt>
                <c:pt idx="1986">
                  <c:v>-0.48178966674664364</c:v>
                </c:pt>
                <c:pt idx="1987">
                  <c:v>-0.48968785800478531</c:v>
                </c:pt>
                <c:pt idx="1988">
                  <c:v>-0.48968785800478531</c:v>
                </c:pt>
                <c:pt idx="1989">
                  <c:v>-0.48968785800478531</c:v>
                </c:pt>
                <c:pt idx="1990">
                  <c:v>-0.48178966674664364</c:v>
                </c:pt>
                <c:pt idx="1991">
                  <c:v>-0.48968785800478531</c:v>
                </c:pt>
                <c:pt idx="1992">
                  <c:v>-0.48178966674664364</c:v>
                </c:pt>
                <c:pt idx="1993">
                  <c:v>-0.48968785800478531</c:v>
                </c:pt>
                <c:pt idx="1994">
                  <c:v>-0.48178966674664364</c:v>
                </c:pt>
                <c:pt idx="1995">
                  <c:v>-0.48968785800478531</c:v>
                </c:pt>
                <c:pt idx="1996">
                  <c:v>-0.48968785800478531</c:v>
                </c:pt>
                <c:pt idx="1997">
                  <c:v>-0.48968785800478531</c:v>
                </c:pt>
                <c:pt idx="1998">
                  <c:v>-0.48178966674664364</c:v>
                </c:pt>
                <c:pt idx="1999">
                  <c:v>-0.48968785800478531</c:v>
                </c:pt>
                <c:pt idx="2000">
                  <c:v>-0.48968785800478531</c:v>
                </c:pt>
                <c:pt idx="2001">
                  <c:v>-0.48178966674664364</c:v>
                </c:pt>
                <c:pt idx="2002">
                  <c:v>-0.48178966674664364</c:v>
                </c:pt>
                <c:pt idx="2003">
                  <c:v>-0.48968785800478531</c:v>
                </c:pt>
                <c:pt idx="2004">
                  <c:v>-0.48968785800478531</c:v>
                </c:pt>
                <c:pt idx="2005">
                  <c:v>-0.48178966674664364</c:v>
                </c:pt>
                <c:pt idx="2006">
                  <c:v>-0.48178966674664364</c:v>
                </c:pt>
                <c:pt idx="2007">
                  <c:v>-0.48178966674664364</c:v>
                </c:pt>
                <c:pt idx="2008">
                  <c:v>-0.48968785800478531</c:v>
                </c:pt>
                <c:pt idx="2009">
                  <c:v>-0.48968785800478531</c:v>
                </c:pt>
                <c:pt idx="2010">
                  <c:v>-0.48968785800478531</c:v>
                </c:pt>
                <c:pt idx="2011">
                  <c:v>-0.48178966674664364</c:v>
                </c:pt>
                <c:pt idx="2012">
                  <c:v>-0.48968785800478531</c:v>
                </c:pt>
                <c:pt idx="2013">
                  <c:v>-0.48178966674664364</c:v>
                </c:pt>
                <c:pt idx="2014">
                  <c:v>-0.48968785800478531</c:v>
                </c:pt>
                <c:pt idx="2015">
                  <c:v>-0.48178966674664364</c:v>
                </c:pt>
                <c:pt idx="2016">
                  <c:v>-0.48178966674664364</c:v>
                </c:pt>
                <c:pt idx="2017">
                  <c:v>-0.48968785800478531</c:v>
                </c:pt>
                <c:pt idx="2018">
                  <c:v>-0.48968785800478531</c:v>
                </c:pt>
                <c:pt idx="2019">
                  <c:v>-0.48968785800478531</c:v>
                </c:pt>
                <c:pt idx="2020">
                  <c:v>-0.48178966674664364</c:v>
                </c:pt>
                <c:pt idx="2021">
                  <c:v>-0.48968785800478531</c:v>
                </c:pt>
                <c:pt idx="2022">
                  <c:v>-0.48968785800478531</c:v>
                </c:pt>
                <c:pt idx="2023">
                  <c:v>-0.48178966674664364</c:v>
                </c:pt>
                <c:pt idx="2024">
                  <c:v>-0.48178966674664364</c:v>
                </c:pt>
                <c:pt idx="2025">
                  <c:v>-0.48968785800478531</c:v>
                </c:pt>
                <c:pt idx="2026">
                  <c:v>-0.48968785800478531</c:v>
                </c:pt>
                <c:pt idx="2027">
                  <c:v>-0.48968785800478531</c:v>
                </c:pt>
                <c:pt idx="2028">
                  <c:v>-0.48968785800478531</c:v>
                </c:pt>
                <c:pt idx="2029">
                  <c:v>-0.48178966674664364</c:v>
                </c:pt>
                <c:pt idx="2030">
                  <c:v>-0.48178966674664364</c:v>
                </c:pt>
                <c:pt idx="2031">
                  <c:v>-0.48968785800478531</c:v>
                </c:pt>
                <c:pt idx="2032">
                  <c:v>-0.48178966674664364</c:v>
                </c:pt>
                <c:pt idx="2033">
                  <c:v>-0.48968785800478531</c:v>
                </c:pt>
                <c:pt idx="2034">
                  <c:v>-0.48178966674664364</c:v>
                </c:pt>
                <c:pt idx="2035">
                  <c:v>-0.48968785800478531</c:v>
                </c:pt>
                <c:pt idx="2036">
                  <c:v>-0.48968785800478531</c:v>
                </c:pt>
                <c:pt idx="2037">
                  <c:v>-0.48968785800478531</c:v>
                </c:pt>
                <c:pt idx="2038">
                  <c:v>-0.48178966674664364</c:v>
                </c:pt>
                <c:pt idx="2039">
                  <c:v>-0.48178966674664364</c:v>
                </c:pt>
                <c:pt idx="2040">
                  <c:v>-0.48968785800478531</c:v>
                </c:pt>
                <c:pt idx="2041">
                  <c:v>-0.48968785800478531</c:v>
                </c:pt>
                <c:pt idx="2042">
                  <c:v>-0.48968785800478531</c:v>
                </c:pt>
                <c:pt idx="2043">
                  <c:v>-0.48178966674664364</c:v>
                </c:pt>
                <c:pt idx="2044">
                  <c:v>-0.48178966674664364</c:v>
                </c:pt>
                <c:pt idx="2045">
                  <c:v>-0.48968785800478531</c:v>
                </c:pt>
                <c:pt idx="2046">
                  <c:v>-0.48178966674664364</c:v>
                </c:pt>
                <c:pt idx="2047">
                  <c:v>-0.48968785800478531</c:v>
                </c:pt>
                <c:pt idx="2048">
                  <c:v>-0.48178966674664364</c:v>
                </c:pt>
                <c:pt idx="2049">
                  <c:v>-0.48968785800478531</c:v>
                </c:pt>
                <c:pt idx="2050">
                  <c:v>-0.48178966674664364</c:v>
                </c:pt>
                <c:pt idx="2051">
                  <c:v>-0.48968785800478531</c:v>
                </c:pt>
                <c:pt idx="2052">
                  <c:v>-0.48968785800478531</c:v>
                </c:pt>
                <c:pt idx="2053">
                  <c:v>-0.48178966674664364</c:v>
                </c:pt>
                <c:pt idx="2054">
                  <c:v>-0.48968785800478531</c:v>
                </c:pt>
                <c:pt idx="2055">
                  <c:v>-0.48968785800478531</c:v>
                </c:pt>
                <c:pt idx="2056">
                  <c:v>-0.48968785800478531</c:v>
                </c:pt>
                <c:pt idx="2057">
                  <c:v>-0.48968785800478531</c:v>
                </c:pt>
                <c:pt idx="2058">
                  <c:v>-0.48178966674664364</c:v>
                </c:pt>
                <c:pt idx="2059">
                  <c:v>-0.48968785800478531</c:v>
                </c:pt>
                <c:pt idx="2060">
                  <c:v>-0.48968785800478531</c:v>
                </c:pt>
                <c:pt idx="2061">
                  <c:v>-0.48178966674664364</c:v>
                </c:pt>
                <c:pt idx="2062">
                  <c:v>-0.48178966674664364</c:v>
                </c:pt>
                <c:pt idx="2063">
                  <c:v>-0.48968785800478531</c:v>
                </c:pt>
                <c:pt idx="2064">
                  <c:v>-0.48968785800478531</c:v>
                </c:pt>
                <c:pt idx="2065">
                  <c:v>-0.48968785800478531</c:v>
                </c:pt>
                <c:pt idx="2066">
                  <c:v>-0.48968785800478531</c:v>
                </c:pt>
                <c:pt idx="2067">
                  <c:v>-0.48968785800478531</c:v>
                </c:pt>
                <c:pt idx="2068">
                  <c:v>-0.48968785800478531</c:v>
                </c:pt>
                <c:pt idx="2069">
                  <c:v>-0.48968785800478531</c:v>
                </c:pt>
                <c:pt idx="2070">
                  <c:v>-0.48968785800478531</c:v>
                </c:pt>
                <c:pt idx="2071">
                  <c:v>-0.48178966674664364</c:v>
                </c:pt>
                <c:pt idx="2072">
                  <c:v>-0.48968785800478531</c:v>
                </c:pt>
                <c:pt idx="2073">
                  <c:v>-0.48178966674664364</c:v>
                </c:pt>
                <c:pt idx="2074">
                  <c:v>-0.48178966674664364</c:v>
                </c:pt>
                <c:pt idx="2075">
                  <c:v>-0.48968785800478531</c:v>
                </c:pt>
                <c:pt idx="2076">
                  <c:v>-0.48968785800478531</c:v>
                </c:pt>
                <c:pt idx="2077">
                  <c:v>-0.48178966674664364</c:v>
                </c:pt>
                <c:pt idx="2078">
                  <c:v>-0.48178966674664364</c:v>
                </c:pt>
                <c:pt idx="2079">
                  <c:v>-0.48178966674664364</c:v>
                </c:pt>
                <c:pt idx="2080">
                  <c:v>-0.48178966674664364</c:v>
                </c:pt>
                <c:pt idx="2081">
                  <c:v>-0.48968785800478531</c:v>
                </c:pt>
                <c:pt idx="2082">
                  <c:v>-0.48968785800478531</c:v>
                </c:pt>
                <c:pt idx="2083">
                  <c:v>-0.48178966674664364</c:v>
                </c:pt>
                <c:pt idx="2084">
                  <c:v>-0.48178966674664364</c:v>
                </c:pt>
                <c:pt idx="2085">
                  <c:v>-0.48968785800478531</c:v>
                </c:pt>
                <c:pt idx="2086">
                  <c:v>-0.48968785800478531</c:v>
                </c:pt>
                <c:pt idx="2087">
                  <c:v>-0.48968785800478531</c:v>
                </c:pt>
                <c:pt idx="2088">
                  <c:v>-0.48968785800478531</c:v>
                </c:pt>
                <c:pt idx="2089">
                  <c:v>-0.48178966674664364</c:v>
                </c:pt>
                <c:pt idx="2090">
                  <c:v>-0.48968785800478531</c:v>
                </c:pt>
                <c:pt idx="2091">
                  <c:v>-0.49758604926292704</c:v>
                </c:pt>
                <c:pt idx="2092">
                  <c:v>-0.48968785800478531</c:v>
                </c:pt>
                <c:pt idx="2093">
                  <c:v>-0.48968785800478531</c:v>
                </c:pt>
                <c:pt idx="2094">
                  <c:v>-0.48968785800478531</c:v>
                </c:pt>
                <c:pt idx="2095">
                  <c:v>-0.48968785800478531</c:v>
                </c:pt>
                <c:pt idx="2096">
                  <c:v>-0.48968785800478531</c:v>
                </c:pt>
                <c:pt idx="2097">
                  <c:v>-0.49758604926292704</c:v>
                </c:pt>
                <c:pt idx="2098">
                  <c:v>-0.48968785800478531</c:v>
                </c:pt>
                <c:pt idx="2099">
                  <c:v>-0.48968785800478531</c:v>
                </c:pt>
                <c:pt idx="2100">
                  <c:v>-0.48968785800478531</c:v>
                </c:pt>
                <c:pt idx="2101">
                  <c:v>-0.48178966674664364</c:v>
                </c:pt>
                <c:pt idx="2102">
                  <c:v>-0.49758604926292704</c:v>
                </c:pt>
                <c:pt idx="2103">
                  <c:v>-0.48968785800478531</c:v>
                </c:pt>
                <c:pt idx="2104">
                  <c:v>-0.48968785800478531</c:v>
                </c:pt>
                <c:pt idx="2105">
                  <c:v>-0.48968785800478531</c:v>
                </c:pt>
                <c:pt idx="2106">
                  <c:v>-0.48968785800478531</c:v>
                </c:pt>
                <c:pt idx="2107">
                  <c:v>-0.48968785800478531</c:v>
                </c:pt>
                <c:pt idx="2108">
                  <c:v>-0.49758604926292704</c:v>
                </c:pt>
                <c:pt idx="2109">
                  <c:v>-0.48968785800478531</c:v>
                </c:pt>
                <c:pt idx="2110">
                  <c:v>-0.48968785800478531</c:v>
                </c:pt>
                <c:pt idx="2111">
                  <c:v>-0.48968785800478531</c:v>
                </c:pt>
                <c:pt idx="2112">
                  <c:v>-0.48968785800478531</c:v>
                </c:pt>
                <c:pt idx="2113">
                  <c:v>-0.48968785800478531</c:v>
                </c:pt>
                <c:pt idx="2114">
                  <c:v>-0.48968785800478531</c:v>
                </c:pt>
                <c:pt idx="2115">
                  <c:v>-0.49758604926292704</c:v>
                </c:pt>
                <c:pt idx="2116">
                  <c:v>-0.49758604926292704</c:v>
                </c:pt>
                <c:pt idx="2117">
                  <c:v>-0.48968785800478531</c:v>
                </c:pt>
                <c:pt idx="2118">
                  <c:v>-0.48968785800478531</c:v>
                </c:pt>
                <c:pt idx="2119">
                  <c:v>-0.48968785800478531</c:v>
                </c:pt>
                <c:pt idx="2120">
                  <c:v>-0.48968785800478531</c:v>
                </c:pt>
                <c:pt idx="2121">
                  <c:v>-0.48968785800478531</c:v>
                </c:pt>
                <c:pt idx="2122">
                  <c:v>-0.48968785800478531</c:v>
                </c:pt>
                <c:pt idx="2123">
                  <c:v>-0.48968785800478531</c:v>
                </c:pt>
                <c:pt idx="2124">
                  <c:v>-0.48968785800478531</c:v>
                </c:pt>
                <c:pt idx="2125">
                  <c:v>-0.48968785800478531</c:v>
                </c:pt>
                <c:pt idx="2126">
                  <c:v>-0.48968785800478531</c:v>
                </c:pt>
                <c:pt idx="2127">
                  <c:v>-0.48968785800478531</c:v>
                </c:pt>
                <c:pt idx="2128">
                  <c:v>-0.48968785800478531</c:v>
                </c:pt>
                <c:pt idx="2129">
                  <c:v>-0.48968785800478531</c:v>
                </c:pt>
                <c:pt idx="2130">
                  <c:v>-0.48178966674664364</c:v>
                </c:pt>
                <c:pt idx="2131">
                  <c:v>-0.48968785800478531</c:v>
                </c:pt>
                <c:pt idx="2132">
                  <c:v>-0.48178966674664364</c:v>
                </c:pt>
                <c:pt idx="2133">
                  <c:v>-0.48968785800478531</c:v>
                </c:pt>
                <c:pt idx="2134">
                  <c:v>-0.48178966674664364</c:v>
                </c:pt>
                <c:pt idx="2135">
                  <c:v>-0.48178966674664364</c:v>
                </c:pt>
                <c:pt idx="2136">
                  <c:v>-0.48178966674664364</c:v>
                </c:pt>
                <c:pt idx="2137">
                  <c:v>-0.48968785800478531</c:v>
                </c:pt>
                <c:pt idx="2138">
                  <c:v>-0.48178966674664364</c:v>
                </c:pt>
                <c:pt idx="2139">
                  <c:v>-0.48178966674664364</c:v>
                </c:pt>
                <c:pt idx="2140">
                  <c:v>-0.48178966674664364</c:v>
                </c:pt>
                <c:pt idx="2141">
                  <c:v>-0.47389147548850197</c:v>
                </c:pt>
                <c:pt idx="2142">
                  <c:v>-0.48178966674664364</c:v>
                </c:pt>
                <c:pt idx="2143">
                  <c:v>-0.48178966674664364</c:v>
                </c:pt>
                <c:pt idx="2144">
                  <c:v>-0.47389147548850197</c:v>
                </c:pt>
                <c:pt idx="2145">
                  <c:v>-0.48178966674664364</c:v>
                </c:pt>
                <c:pt idx="2146">
                  <c:v>-0.47389147548850197</c:v>
                </c:pt>
                <c:pt idx="2147">
                  <c:v>-0.47389147548850197</c:v>
                </c:pt>
                <c:pt idx="2148">
                  <c:v>-0.47389147548850197</c:v>
                </c:pt>
                <c:pt idx="2149">
                  <c:v>-0.46599328423036024</c:v>
                </c:pt>
                <c:pt idx="2150">
                  <c:v>-0.46599328423036024</c:v>
                </c:pt>
                <c:pt idx="2151">
                  <c:v>-0.46599328423036024</c:v>
                </c:pt>
                <c:pt idx="2152">
                  <c:v>-0.46599328423036024</c:v>
                </c:pt>
                <c:pt idx="2153">
                  <c:v>-0.46599328423036024</c:v>
                </c:pt>
                <c:pt idx="2154">
                  <c:v>-0.45809509297221856</c:v>
                </c:pt>
                <c:pt idx="2155">
                  <c:v>-0.45809509297221856</c:v>
                </c:pt>
                <c:pt idx="2156">
                  <c:v>-0.45809509297221856</c:v>
                </c:pt>
                <c:pt idx="2157">
                  <c:v>-0.45019690171407684</c:v>
                </c:pt>
                <c:pt idx="2158">
                  <c:v>-0.45019690171407684</c:v>
                </c:pt>
                <c:pt idx="2159">
                  <c:v>-0.45019690171407684</c:v>
                </c:pt>
                <c:pt idx="2160">
                  <c:v>-0.45019690171407684</c:v>
                </c:pt>
                <c:pt idx="2161">
                  <c:v>-0.44229871045593516</c:v>
                </c:pt>
                <c:pt idx="2162">
                  <c:v>-0.44229871045593516</c:v>
                </c:pt>
                <c:pt idx="2163">
                  <c:v>-0.43440051919779349</c:v>
                </c:pt>
                <c:pt idx="2164">
                  <c:v>-0.43440051919779349</c:v>
                </c:pt>
                <c:pt idx="2165">
                  <c:v>-0.42650232793965176</c:v>
                </c:pt>
                <c:pt idx="2166">
                  <c:v>-0.41860413668151009</c:v>
                </c:pt>
                <c:pt idx="2167">
                  <c:v>-0.41860413668151009</c:v>
                </c:pt>
                <c:pt idx="2168">
                  <c:v>-0.41070594542336836</c:v>
                </c:pt>
                <c:pt idx="2169">
                  <c:v>-0.41070594542336836</c:v>
                </c:pt>
                <c:pt idx="2170">
                  <c:v>-0.39490956290708501</c:v>
                </c:pt>
                <c:pt idx="2171">
                  <c:v>-0.39490956290708501</c:v>
                </c:pt>
                <c:pt idx="2172">
                  <c:v>-0.38701137164894334</c:v>
                </c:pt>
                <c:pt idx="2173">
                  <c:v>-0.37911318039080161</c:v>
                </c:pt>
                <c:pt idx="2174">
                  <c:v>-0.37121498913265993</c:v>
                </c:pt>
                <c:pt idx="2175">
                  <c:v>-0.3633167978745182</c:v>
                </c:pt>
                <c:pt idx="2176">
                  <c:v>-0.34752041535823486</c:v>
                </c:pt>
                <c:pt idx="2177">
                  <c:v>-0.33962222410009318</c:v>
                </c:pt>
                <c:pt idx="2178">
                  <c:v>-0.32382584158380973</c:v>
                </c:pt>
                <c:pt idx="2179">
                  <c:v>-0.31592765032566805</c:v>
                </c:pt>
                <c:pt idx="2180">
                  <c:v>-0.30013126780938465</c:v>
                </c:pt>
                <c:pt idx="2181">
                  <c:v>-0.29223307655124298</c:v>
                </c:pt>
                <c:pt idx="2182">
                  <c:v>-0.27643669403495957</c:v>
                </c:pt>
                <c:pt idx="2183">
                  <c:v>-0.2527421202605345</c:v>
                </c:pt>
                <c:pt idx="2184">
                  <c:v>-0.24484392900239282</c:v>
                </c:pt>
                <c:pt idx="2185">
                  <c:v>-0.22114935522796775</c:v>
                </c:pt>
                <c:pt idx="2186">
                  <c:v>-0.20535297271168435</c:v>
                </c:pt>
                <c:pt idx="2187">
                  <c:v>-0.18165839893725927</c:v>
                </c:pt>
                <c:pt idx="2188">
                  <c:v>-0.16586201642097587</c:v>
                </c:pt>
                <c:pt idx="2189">
                  <c:v>-0.15006563390469246</c:v>
                </c:pt>
                <c:pt idx="2190">
                  <c:v>-0.12637106013026739</c:v>
                </c:pt>
                <c:pt idx="2191">
                  <c:v>-0.10267648635584231</c:v>
                </c:pt>
                <c:pt idx="2192">
                  <c:v>-7.8981912581417221E-2</c:v>
                </c:pt>
                <c:pt idx="2193">
                  <c:v>-5.5287338806992131E-2</c:v>
                </c:pt>
                <c:pt idx="2194">
                  <c:v>-3.1592765032567055E-2</c:v>
                </c:pt>
                <c:pt idx="2195">
                  <c:v>-7.898191258141965E-3</c:v>
                </c:pt>
                <c:pt idx="2196">
                  <c:v>2.3694573774424812E-2</c:v>
                </c:pt>
                <c:pt idx="2197">
                  <c:v>4.7389147548849889E-2</c:v>
                </c:pt>
                <c:pt idx="2198">
                  <c:v>7.8981912581416666E-2</c:v>
                </c:pt>
                <c:pt idx="2199">
                  <c:v>0.10267648635584174</c:v>
                </c:pt>
                <c:pt idx="2200">
                  <c:v>0.12637106013026683</c:v>
                </c:pt>
                <c:pt idx="2201">
                  <c:v>0.15796382516283364</c:v>
                </c:pt>
                <c:pt idx="2202">
                  <c:v>0.18955659019540039</c:v>
                </c:pt>
                <c:pt idx="2203">
                  <c:v>0.22114935522796719</c:v>
                </c:pt>
                <c:pt idx="2204">
                  <c:v>0.252742120260534</c:v>
                </c:pt>
                <c:pt idx="2205">
                  <c:v>0.28433488529310075</c:v>
                </c:pt>
                <c:pt idx="2206">
                  <c:v>0.3159276503256675</c:v>
                </c:pt>
                <c:pt idx="2207">
                  <c:v>0.34752041535823436</c:v>
                </c:pt>
                <c:pt idx="2208">
                  <c:v>0.38701137164894278</c:v>
                </c:pt>
                <c:pt idx="2209">
                  <c:v>0.41860413668150953</c:v>
                </c:pt>
                <c:pt idx="2210">
                  <c:v>0.45019690171407623</c:v>
                </c:pt>
                <c:pt idx="2211">
                  <c:v>0.48178966674664314</c:v>
                </c:pt>
                <c:pt idx="2212">
                  <c:v>0.48968785800478476</c:v>
                </c:pt>
                <c:pt idx="2213">
                  <c:v>0.49758604926292649</c:v>
                </c:pt>
                <c:pt idx="2214">
                  <c:v>0.48968785800478476</c:v>
                </c:pt>
                <c:pt idx="2215">
                  <c:v>0.48968785800478476</c:v>
                </c:pt>
                <c:pt idx="2216">
                  <c:v>0.48968785800478476</c:v>
                </c:pt>
                <c:pt idx="2217">
                  <c:v>0.48968785800478476</c:v>
                </c:pt>
                <c:pt idx="2218">
                  <c:v>0.48968785800478476</c:v>
                </c:pt>
                <c:pt idx="2219">
                  <c:v>0.48968785800478476</c:v>
                </c:pt>
                <c:pt idx="2220">
                  <c:v>0.48968785800478476</c:v>
                </c:pt>
                <c:pt idx="2221">
                  <c:v>0.48968785800478476</c:v>
                </c:pt>
                <c:pt idx="2222">
                  <c:v>0.48968785800478476</c:v>
                </c:pt>
                <c:pt idx="2223">
                  <c:v>0.48968785800478476</c:v>
                </c:pt>
                <c:pt idx="2224">
                  <c:v>0.48968785800478476</c:v>
                </c:pt>
                <c:pt idx="2225">
                  <c:v>0.48178966674664314</c:v>
                </c:pt>
                <c:pt idx="2226">
                  <c:v>0.48178966674664314</c:v>
                </c:pt>
                <c:pt idx="2227">
                  <c:v>0.48968785800478476</c:v>
                </c:pt>
                <c:pt idx="2228">
                  <c:v>0.48968785800478476</c:v>
                </c:pt>
                <c:pt idx="2229">
                  <c:v>0.48968785800478476</c:v>
                </c:pt>
                <c:pt idx="2230">
                  <c:v>0.48968785800478476</c:v>
                </c:pt>
                <c:pt idx="2231">
                  <c:v>0.48178966674664314</c:v>
                </c:pt>
                <c:pt idx="2232">
                  <c:v>0.48968785800478476</c:v>
                </c:pt>
                <c:pt idx="2233">
                  <c:v>0.48968785800478476</c:v>
                </c:pt>
                <c:pt idx="2234">
                  <c:v>0.48178966674664314</c:v>
                </c:pt>
                <c:pt idx="2235">
                  <c:v>0.48178966674664314</c:v>
                </c:pt>
                <c:pt idx="2236">
                  <c:v>0.48968785800478476</c:v>
                </c:pt>
                <c:pt idx="2237">
                  <c:v>0.48968785800478476</c:v>
                </c:pt>
                <c:pt idx="2238">
                  <c:v>0.48968785800478476</c:v>
                </c:pt>
                <c:pt idx="2239">
                  <c:v>0.48968785800478476</c:v>
                </c:pt>
                <c:pt idx="2240">
                  <c:v>0.48968785800478476</c:v>
                </c:pt>
                <c:pt idx="2241">
                  <c:v>0.48178966674664314</c:v>
                </c:pt>
                <c:pt idx="2242">
                  <c:v>0.48968785800478476</c:v>
                </c:pt>
                <c:pt idx="2243">
                  <c:v>0.48178966674664314</c:v>
                </c:pt>
                <c:pt idx="2244">
                  <c:v>0.48178966674664314</c:v>
                </c:pt>
                <c:pt idx="2245">
                  <c:v>0.48178966674664314</c:v>
                </c:pt>
                <c:pt idx="2246">
                  <c:v>0.48968785800478476</c:v>
                </c:pt>
                <c:pt idx="2247">
                  <c:v>0.48968785800478476</c:v>
                </c:pt>
                <c:pt idx="2248">
                  <c:v>0.48178966674664314</c:v>
                </c:pt>
                <c:pt idx="2249">
                  <c:v>0.48178966674664314</c:v>
                </c:pt>
                <c:pt idx="2250">
                  <c:v>0.48968785800478476</c:v>
                </c:pt>
                <c:pt idx="2251">
                  <c:v>0.48178966674664314</c:v>
                </c:pt>
                <c:pt idx="2252">
                  <c:v>0.48968785800478476</c:v>
                </c:pt>
                <c:pt idx="2253">
                  <c:v>0.48968785800478476</c:v>
                </c:pt>
                <c:pt idx="2254">
                  <c:v>0.48968785800478476</c:v>
                </c:pt>
                <c:pt idx="2255">
                  <c:v>0.48968785800478476</c:v>
                </c:pt>
                <c:pt idx="2256">
                  <c:v>0.48178966674664314</c:v>
                </c:pt>
                <c:pt idx="2257">
                  <c:v>0.48178966674664314</c:v>
                </c:pt>
                <c:pt idx="2258">
                  <c:v>0.48968785800478476</c:v>
                </c:pt>
                <c:pt idx="2259">
                  <c:v>0.48968785800478476</c:v>
                </c:pt>
                <c:pt idx="2260">
                  <c:v>0.48968785800478476</c:v>
                </c:pt>
                <c:pt idx="2261">
                  <c:v>0.48178966674664314</c:v>
                </c:pt>
                <c:pt idx="2262">
                  <c:v>0.48178966674664314</c:v>
                </c:pt>
                <c:pt idx="2263">
                  <c:v>0.48178966674664314</c:v>
                </c:pt>
                <c:pt idx="2264">
                  <c:v>0.48178966674664314</c:v>
                </c:pt>
                <c:pt idx="2265">
                  <c:v>0.48178966674664314</c:v>
                </c:pt>
                <c:pt idx="2266">
                  <c:v>0.48178966674664314</c:v>
                </c:pt>
                <c:pt idx="2267">
                  <c:v>0.48968785800478476</c:v>
                </c:pt>
                <c:pt idx="2268">
                  <c:v>0.48968785800478476</c:v>
                </c:pt>
                <c:pt idx="2269">
                  <c:v>0.48178966674664314</c:v>
                </c:pt>
                <c:pt idx="2270">
                  <c:v>0.48178966674664314</c:v>
                </c:pt>
                <c:pt idx="2271">
                  <c:v>0.48178966674664314</c:v>
                </c:pt>
                <c:pt idx="2272">
                  <c:v>0.48178966674664314</c:v>
                </c:pt>
                <c:pt idx="2273">
                  <c:v>0.48178966674664314</c:v>
                </c:pt>
                <c:pt idx="2274">
                  <c:v>0.48178966674664314</c:v>
                </c:pt>
                <c:pt idx="2275">
                  <c:v>0.48178966674664314</c:v>
                </c:pt>
                <c:pt idx="2276">
                  <c:v>0.48968785800478476</c:v>
                </c:pt>
                <c:pt idx="2277">
                  <c:v>0.48178966674664314</c:v>
                </c:pt>
                <c:pt idx="2278">
                  <c:v>0.48178966674664314</c:v>
                </c:pt>
                <c:pt idx="2279">
                  <c:v>0.48968785800478476</c:v>
                </c:pt>
                <c:pt idx="2280">
                  <c:v>0.48178966674664314</c:v>
                </c:pt>
                <c:pt idx="2281">
                  <c:v>0.48178966674664314</c:v>
                </c:pt>
                <c:pt idx="2282">
                  <c:v>0.48178966674664314</c:v>
                </c:pt>
                <c:pt idx="2283">
                  <c:v>0.48178966674664314</c:v>
                </c:pt>
                <c:pt idx="2284">
                  <c:v>0.48968785800478476</c:v>
                </c:pt>
                <c:pt idx="2285">
                  <c:v>0.48178966674664314</c:v>
                </c:pt>
                <c:pt idx="2286">
                  <c:v>0.48968785800478476</c:v>
                </c:pt>
                <c:pt idx="2287">
                  <c:v>0.48968785800478476</c:v>
                </c:pt>
                <c:pt idx="2288">
                  <c:v>0.48968785800478476</c:v>
                </c:pt>
                <c:pt idx="2289">
                  <c:v>0.48968785800478476</c:v>
                </c:pt>
                <c:pt idx="2290">
                  <c:v>0.48968785800478476</c:v>
                </c:pt>
                <c:pt idx="2291">
                  <c:v>0.48178966674664314</c:v>
                </c:pt>
                <c:pt idx="2292">
                  <c:v>0.48968785800478476</c:v>
                </c:pt>
                <c:pt idx="2293">
                  <c:v>0.48178966674664314</c:v>
                </c:pt>
                <c:pt idx="2294">
                  <c:v>0.48178966674664314</c:v>
                </c:pt>
                <c:pt idx="2295">
                  <c:v>0.48968785800478476</c:v>
                </c:pt>
                <c:pt idx="2296">
                  <c:v>0.48968785800478476</c:v>
                </c:pt>
                <c:pt idx="2297">
                  <c:v>0.48968785800478476</c:v>
                </c:pt>
                <c:pt idx="2298">
                  <c:v>0.48968785800478476</c:v>
                </c:pt>
                <c:pt idx="2299">
                  <c:v>0.48968785800478476</c:v>
                </c:pt>
                <c:pt idx="2300">
                  <c:v>0.48968785800478476</c:v>
                </c:pt>
                <c:pt idx="2301">
                  <c:v>0.48968785800478476</c:v>
                </c:pt>
                <c:pt idx="2302">
                  <c:v>0.48178966674664314</c:v>
                </c:pt>
                <c:pt idx="2303">
                  <c:v>0.48968785800478476</c:v>
                </c:pt>
                <c:pt idx="2304">
                  <c:v>0.48968785800478476</c:v>
                </c:pt>
                <c:pt idx="2305">
                  <c:v>0.48968785800478476</c:v>
                </c:pt>
                <c:pt idx="2306">
                  <c:v>0.48178966674664314</c:v>
                </c:pt>
                <c:pt idx="2307">
                  <c:v>0.48968785800478476</c:v>
                </c:pt>
                <c:pt idx="2308">
                  <c:v>0.48178966674664314</c:v>
                </c:pt>
                <c:pt idx="2309">
                  <c:v>0.48968785800478476</c:v>
                </c:pt>
                <c:pt idx="2310">
                  <c:v>0.48968785800478476</c:v>
                </c:pt>
                <c:pt idx="2311">
                  <c:v>0.48968785800478476</c:v>
                </c:pt>
                <c:pt idx="2312">
                  <c:v>0.48968785800478476</c:v>
                </c:pt>
                <c:pt idx="2313">
                  <c:v>0.48968785800478476</c:v>
                </c:pt>
                <c:pt idx="2314">
                  <c:v>0.48968785800478476</c:v>
                </c:pt>
                <c:pt idx="2315">
                  <c:v>0.48968785800478476</c:v>
                </c:pt>
                <c:pt idx="2316">
                  <c:v>0.48968785800478476</c:v>
                </c:pt>
                <c:pt idx="2317">
                  <c:v>0.48968785800478476</c:v>
                </c:pt>
                <c:pt idx="2318">
                  <c:v>0.48968785800478476</c:v>
                </c:pt>
                <c:pt idx="2319">
                  <c:v>0.48968785800478476</c:v>
                </c:pt>
                <c:pt idx="2320">
                  <c:v>0.48968785800478476</c:v>
                </c:pt>
                <c:pt idx="2321">
                  <c:v>0.48178966674664314</c:v>
                </c:pt>
                <c:pt idx="2322">
                  <c:v>0.48968785800478476</c:v>
                </c:pt>
                <c:pt idx="2323">
                  <c:v>0.48968785800478476</c:v>
                </c:pt>
                <c:pt idx="2324">
                  <c:v>0.48968785800478476</c:v>
                </c:pt>
                <c:pt idx="2325">
                  <c:v>0.48968785800478476</c:v>
                </c:pt>
                <c:pt idx="2326">
                  <c:v>0.48968785800478476</c:v>
                </c:pt>
                <c:pt idx="2327">
                  <c:v>0.48968785800478476</c:v>
                </c:pt>
                <c:pt idx="2328">
                  <c:v>0.48968785800478476</c:v>
                </c:pt>
                <c:pt idx="2329">
                  <c:v>0.48968785800478476</c:v>
                </c:pt>
                <c:pt idx="2330">
                  <c:v>0.48968785800478476</c:v>
                </c:pt>
                <c:pt idx="2331">
                  <c:v>0.48968785800478476</c:v>
                </c:pt>
                <c:pt idx="2332">
                  <c:v>0.48968785800478476</c:v>
                </c:pt>
                <c:pt idx="2333">
                  <c:v>0.48968785800478476</c:v>
                </c:pt>
                <c:pt idx="2334">
                  <c:v>0.48968785800478476</c:v>
                </c:pt>
                <c:pt idx="2335">
                  <c:v>0.48178966674664314</c:v>
                </c:pt>
                <c:pt idx="2336">
                  <c:v>0.48968785800478476</c:v>
                </c:pt>
                <c:pt idx="2337">
                  <c:v>0.48968785800478476</c:v>
                </c:pt>
                <c:pt idx="2338">
                  <c:v>0.48178966674664314</c:v>
                </c:pt>
                <c:pt idx="2339">
                  <c:v>0.48178966674664314</c:v>
                </c:pt>
                <c:pt idx="2340">
                  <c:v>0.48968785800478476</c:v>
                </c:pt>
                <c:pt idx="2341">
                  <c:v>0.48968785800478476</c:v>
                </c:pt>
                <c:pt idx="2342">
                  <c:v>0.48968785800478476</c:v>
                </c:pt>
                <c:pt idx="2343">
                  <c:v>0.48968785800478476</c:v>
                </c:pt>
                <c:pt idx="2344">
                  <c:v>0.48968785800478476</c:v>
                </c:pt>
                <c:pt idx="2345">
                  <c:v>0.48968785800478476</c:v>
                </c:pt>
                <c:pt idx="2346">
                  <c:v>0.48178966674664314</c:v>
                </c:pt>
                <c:pt idx="2347">
                  <c:v>0.48968785800478476</c:v>
                </c:pt>
                <c:pt idx="2348">
                  <c:v>0.48968785800478476</c:v>
                </c:pt>
                <c:pt idx="2349">
                  <c:v>0.48968785800478476</c:v>
                </c:pt>
                <c:pt idx="2350">
                  <c:v>0.48968785800478476</c:v>
                </c:pt>
                <c:pt idx="2351">
                  <c:v>0.48968785800478476</c:v>
                </c:pt>
                <c:pt idx="2352">
                  <c:v>0.48968785800478476</c:v>
                </c:pt>
                <c:pt idx="2353">
                  <c:v>0.48968785800478476</c:v>
                </c:pt>
                <c:pt idx="2354">
                  <c:v>0.48968785800478476</c:v>
                </c:pt>
                <c:pt idx="2355">
                  <c:v>0.48968785800478476</c:v>
                </c:pt>
                <c:pt idx="2356">
                  <c:v>0.48968785800478476</c:v>
                </c:pt>
                <c:pt idx="2357">
                  <c:v>0.48968785800478476</c:v>
                </c:pt>
                <c:pt idx="2358">
                  <c:v>0.48968785800478476</c:v>
                </c:pt>
                <c:pt idx="2359">
                  <c:v>0.48968785800478476</c:v>
                </c:pt>
                <c:pt idx="2360">
                  <c:v>0.48968785800478476</c:v>
                </c:pt>
                <c:pt idx="2361">
                  <c:v>0.48968785800478476</c:v>
                </c:pt>
                <c:pt idx="2362">
                  <c:v>0.48968785800478476</c:v>
                </c:pt>
                <c:pt idx="2363">
                  <c:v>0.48968785800478476</c:v>
                </c:pt>
                <c:pt idx="2364">
                  <c:v>0.48178966674664314</c:v>
                </c:pt>
                <c:pt idx="2365">
                  <c:v>0.48178966674664314</c:v>
                </c:pt>
                <c:pt idx="2366">
                  <c:v>0.48968785800478476</c:v>
                </c:pt>
                <c:pt idx="2367">
                  <c:v>0.48968785800478476</c:v>
                </c:pt>
                <c:pt idx="2368">
                  <c:v>0.48178966674664314</c:v>
                </c:pt>
                <c:pt idx="2369">
                  <c:v>0.48968785800478476</c:v>
                </c:pt>
                <c:pt idx="2370">
                  <c:v>0.48178966674664314</c:v>
                </c:pt>
                <c:pt idx="2371">
                  <c:v>0.48178966674664314</c:v>
                </c:pt>
                <c:pt idx="2372">
                  <c:v>0.48178966674664314</c:v>
                </c:pt>
                <c:pt idx="2373">
                  <c:v>0.48178966674664314</c:v>
                </c:pt>
                <c:pt idx="2374">
                  <c:v>0.48178966674664314</c:v>
                </c:pt>
                <c:pt idx="2375">
                  <c:v>0.47389147548850141</c:v>
                </c:pt>
                <c:pt idx="2376">
                  <c:v>0.47389147548850141</c:v>
                </c:pt>
                <c:pt idx="2377">
                  <c:v>0.47389147548850141</c:v>
                </c:pt>
                <c:pt idx="2378">
                  <c:v>0.47389147548850141</c:v>
                </c:pt>
                <c:pt idx="2379">
                  <c:v>0.47389147548850141</c:v>
                </c:pt>
                <c:pt idx="2380">
                  <c:v>0.47389147548850141</c:v>
                </c:pt>
                <c:pt idx="2381">
                  <c:v>0.47389147548850141</c:v>
                </c:pt>
                <c:pt idx="2382">
                  <c:v>0.47389147548850141</c:v>
                </c:pt>
                <c:pt idx="2383">
                  <c:v>0.47389147548850141</c:v>
                </c:pt>
                <c:pt idx="2384">
                  <c:v>0.47389147548850141</c:v>
                </c:pt>
                <c:pt idx="2385">
                  <c:v>0.46599328423035968</c:v>
                </c:pt>
                <c:pt idx="2386">
                  <c:v>0.46599328423035968</c:v>
                </c:pt>
                <c:pt idx="2387">
                  <c:v>0.46599328423035968</c:v>
                </c:pt>
                <c:pt idx="2388">
                  <c:v>0.45809509297221807</c:v>
                </c:pt>
                <c:pt idx="2389">
                  <c:v>0.45809509297221807</c:v>
                </c:pt>
                <c:pt idx="2390">
                  <c:v>0.45809509297221807</c:v>
                </c:pt>
                <c:pt idx="2391">
                  <c:v>0.45809509297221807</c:v>
                </c:pt>
                <c:pt idx="2392">
                  <c:v>0.45809509297221807</c:v>
                </c:pt>
                <c:pt idx="2393">
                  <c:v>0.45019690171407623</c:v>
                </c:pt>
                <c:pt idx="2394">
                  <c:v>0.45019690171407623</c:v>
                </c:pt>
                <c:pt idx="2395">
                  <c:v>0.44229871045593472</c:v>
                </c:pt>
                <c:pt idx="2396">
                  <c:v>0.44229871045593472</c:v>
                </c:pt>
                <c:pt idx="2397">
                  <c:v>0.44229871045593472</c:v>
                </c:pt>
                <c:pt idx="2398">
                  <c:v>0.4344005191977931</c:v>
                </c:pt>
                <c:pt idx="2399">
                  <c:v>0.4344005191977931</c:v>
                </c:pt>
                <c:pt idx="2400">
                  <c:v>0.42650232793965126</c:v>
                </c:pt>
                <c:pt idx="2401">
                  <c:v>0.41860413668150953</c:v>
                </c:pt>
                <c:pt idx="2402">
                  <c:v>0.42650232793965126</c:v>
                </c:pt>
                <c:pt idx="2403">
                  <c:v>0.41070594542336791</c:v>
                </c:pt>
                <c:pt idx="2404">
                  <c:v>0.41070594542336791</c:v>
                </c:pt>
                <c:pt idx="2405">
                  <c:v>0.40280775416522618</c:v>
                </c:pt>
                <c:pt idx="2406">
                  <c:v>0.39490956290708445</c:v>
                </c:pt>
                <c:pt idx="2407">
                  <c:v>0.38701137164894278</c:v>
                </c:pt>
                <c:pt idx="2408">
                  <c:v>0.37911318039080111</c:v>
                </c:pt>
                <c:pt idx="2409">
                  <c:v>0.37121498913265943</c:v>
                </c:pt>
                <c:pt idx="2410">
                  <c:v>0.37121498913265943</c:v>
                </c:pt>
                <c:pt idx="2411">
                  <c:v>0.35541860661637603</c:v>
                </c:pt>
                <c:pt idx="2412">
                  <c:v>0.34752041535823436</c:v>
                </c:pt>
                <c:pt idx="2413">
                  <c:v>0.33172403284195096</c:v>
                </c:pt>
                <c:pt idx="2414">
                  <c:v>0.33172403284195096</c:v>
                </c:pt>
                <c:pt idx="2415">
                  <c:v>0.30802945906752582</c:v>
                </c:pt>
                <c:pt idx="2416">
                  <c:v>0.29223307655124242</c:v>
                </c:pt>
                <c:pt idx="2417">
                  <c:v>0.28433488529310075</c:v>
                </c:pt>
                <c:pt idx="2418">
                  <c:v>0.26064031151867567</c:v>
                </c:pt>
                <c:pt idx="2419">
                  <c:v>0.24484392900239227</c:v>
                </c:pt>
                <c:pt idx="2420">
                  <c:v>0.22904754648610887</c:v>
                </c:pt>
                <c:pt idx="2421">
                  <c:v>0.22114935522796719</c:v>
                </c:pt>
                <c:pt idx="2422">
                  <c:v>0.19745478145354212</c:v>
                </c:pt>
                <c:pt idx="2423">
                  <c:v>0.17376020767911704</c:v>
                </c:pt>
                <c:pt idx="2424">
                  <c:v>0.15006563390469196</c:v>
                </c:pt>
                <c:pt idx="2425">
                  <c:v>0.13426925138840856</c:v>
                </c:pt>
                <c:pt idx="2426">
                  <c:v>0.11057467761398347</c:v>
                </c:pt>
                <c:pt idx="2427">
                  <c:v>9.4778295097700069E-2</c:v>
                </c:pt>
                <c:pt idx="2428">
                  <c:v>7.1083721323274993E-2</c:v>
                </c:pt>
                <c:pt idx="2429">
                  <c:v>3.9490956290708187E-2</c:v>
                </c:pt>
                <c:pt idx="2430">
                  <c:v>2.3694573774424812E-2</c:v>
                </c:pt>
                <c:pt idx="2431">
                  <c:v>-7.898191258141965E-3</c:v>
                </c:pt>
                <c:pt idx="2432">
                  <c:v>-3.1592765032567055E-2</c:v>
                </c:pt>
                <c:pt idx="2433">
                  <c:v>-5.5287338806992131E-2</c:v>
                </c:pt>
                <c:pt idx="2434">
                  <c:v>-8.6880103839558909E-2</c:v>
                </c:pt>
                <c:pt idx="2435">
                  <c:v>-0.11847286887212569</c:v>
                </c:pt>
                <c:pt idx="2436">
                  <c:v>-0.14216744264655079</c:v>
                </c:pt>
                <c:pt idx="2437">
                  <c:v>-0.17376020767911754</c:v>
                </c:pt>
                <c:pt idx="2438">
                  <c:v>-0.20535297271168435</c:v>
                </c:pt>
                <c:pt idx="2439">
                  <c:v>-0.23694573774425109</c:v>
                </c:pt>
                <c:pt idx="2440">
                  <c:v>-0.2685385027768179</c:v>
                </c:pt>
                <c:pt idx="2441">
                  <c:v>-0.30013126780938465</c:v>
                </c:pt>
                <c:pt idx="2442">
                  <c:v>-0.33172403284195146</c:v>
                </c:pt>
                <c:pt idx="2443">
                  <c:v>-0.37121498913265993</c:v>
                </c:pt>
                <c:pt idx="2444">
                  <c:v>-0.40280775416522668</c:v>
                </c:pt>
                <c:pt idx="2445">
                  <c:v>-0.43440051919779349</c:v>
                </c:pt>
                <c:pt idx="2446">
                  <c:v>-0.46599328423036024</c:v>
                </c:pt>
                <c:pt idx="2447">
                  <c:v>-0.48968785800478531</c:v>
                </c:pt>
                <c:pt idx="2448">
                  <c:v>-0.49758604926292704</c:v>
                </c:pt>
                <c:pt idx="2449">
                  <c:v>-0.48968785800478531</c:v>
                </c:pt>
                <c:pt idx="2450">
                  <c:v>-0.48968785800478531</c:v>
                </c:pt>
                <c:pt idx="2451">
                  <c:v>-0.48968785800478531</c:v>
                </c:pt>
                <c:pt idx="2452">
                  <c:v>-0.48968785800478531</c:v>
                </c:pt>
                <c:pt idx="2453">
                  <c:v>-0.48968785800478531</c:v>
                </c:pt>
                <c:pt idx="2454">
                  <c:v>-0.48968785800478531</c:v>
                </c:pt>
                <c:pt idx="2455">
                  <c:v>-0.48968785800478531</c:v>
                </c:pt>
                <c:pt idx="2456">
                  <c:v>-0.48968785800478531</c:v>
                </c:pt>
                <c:pt idx="2457">
                  <c:v>-0.48968785800478531</c:v>
                </c:pt>
                <c:pt idx="2458">
                  <c:v>-0.48178966674664364</c:v>
                </c:pt>
                <c:pt idx="2459">
                  <c:v>-0.48968785800478531</c:v>
                </c:pt>
                <c:pt idx="2460">
                  <c:v>-0.48968785800478531</c:v>
                </c:pt>
                <c:pt idx="2461">
                  <c:v>-0.48178966674664364</c:v>
                </c:pt>
                <c:pt idx="2462">
                  <c:v>-0.48178966674664364</c:v>
                </c:pt>
                <c:pt idx="2463">
                  <c:v>-0.48968785800478531</c:v>
                </c:pt>
                <c:pt idx="2464">
                  <c:v>-0.48178966674664364</c:v>
                </c:pt>
                <c:pt idx="2465">
                  <c:v>-0.48968785800478531</c:v>
                </c:pt>
                <c:pt idx="2466">
                  <c:v>-0.48178966674664364</c:v>
                </c:pt>
                <c:pt idx="2467">
                  <c:v>-0.48178966674664364</c:v>
                </c:pt>
                <c:pt idx="2468">
                  <c:v>-0.48178966674664364</c:v>
                </c:pt>
                <c:pt idx="2469">
                  <c:v>-0.48178966674664364</c:v>
                </c:pt>
                <c:pt idx="2470">
                  <c:v>-0.48178966674664364</c:v>
                </c:pt>
                <c:pt idx="2471">
                  <c:v>-0.48178966674664364</c:v>
                </c:pt>
                <c:pt idx="2472">
                  <c:v>-0.48968785800478531</c:v>
                </c:pt>
                <c:pt idx="2473">
                  <c:v>-0.48178966674664364</c:v>
                </c:pt>
                <c:pt idx="2474">
                  <c:v>-0.48178966674664364</c:v>
                </c:pt>
                <c:pt idx="2475">
                  <c:v>-0.48968785800478531</c:v>
                </c:pt>
                <c:pt idx="2476">
                  <c:v>-0.48178966674664364</c:v>
                </c:pt>
                <c:pt idx="2477">
                  <c:v>-0.48968785800478531</c:v>
                </c:pt>
                <c:pt idx="2478">
                  <c:v>-0.48178966674664364</c:v>
                </c:pt>
                <c:pt idx="2479">
                  <c:v>-0.48968785800478531</c:v>
                </c:pt>
                <c:pt idx="2480">
                  <c:v>-0.48178966674664364</c:v>
                </c:pt>
                <c:pt idx="2481">
                  <c:v>-0.48178966674664364</c:v>
                </c:pt>
                <c:pt idx="2482">
                  <c:v>-0.48178966674664364</c:v>
                </c:pt>
                <c:pt idx="2483">
                  <c:v>-0.48178966674664364</c:v>
                </c:pt>
                <c:pt idx="2484">
                  <c:v>-0.48178966674664364</c:v>
                </c:pt>
                <c:pt idx="2485">
                  <c:v>-0.48178966674664364</c:v>
                </c:pt>
                <c:pt idx="2486">
                  <c:v>-0.48968785800478531</c:v>
                </c:pt>
                <c:pt idx="2487">
                  <c:v>-0.48178966674664364</c:v>
                </c:pt>
                <c:pt idx="2488">
                  <c:v>-0.48178966674664364</c:v>
                </c:pt>
                <c:pt idx="2489">
                  <c:v>-0.48178966674664364</c:v>
                </c:pt>
                <c:pt idx="2490">
                  <c:v>-0.48178966674664364</c:v>
                </c:pt>
                <c:pt idx="2491">
                  <c:v>-0.48178966674664364</c:v>
                </c:pt>
                <c:pt idx="2492">
                  <c:v>-0.48968785800478531</c:v>
                </c:pt>
                <c:pt idx="2493">
                  <c:v>-0.48178966674664364</c:v>
                </c:pt>
                <c:pt idx="2494">
                  <c:v>-0.48178966674664364</c:v>
                </c:pt>
                <c:pt idx="2495">
                  <c:v>-0.48178966674664364</c:v>
                </c:pt>
                <c:pt idx="2496">
                  <c:v>-0.48178966674664364</c:v>
                </c:pt>
                <c:pt idx="2497">
                  <c:v>-0.48178966674664364</c:v>
                </c:pt>
                <c:pt idx="2498">
                  <c:v>-0.48178966674664364</c:v>
                </c:pt>
                <c:pt idx="2499">
                  <c:v>-0.48178966674664364</c:v>
                </c:pt>
              </c:numCache>
            </c:numRef>
          </c:yVal>
          <c:smooth val="0"/>
        </c:ser>
        <c:ser>
          <c:idx val="1"/>
          <c:order val="1"/>
          <c:tx>
            <c:v>After</c:v>
          </c:tx>
          <c:spPr>
            <a:ln w="28575">
              <a:noFill/>
            </a:ln>
          </c:spPr>
          <c:marker>
            <c:symbol val="plus"/>
            <c:size val="7"/>
          </c:marker>
          <c:xVal>
            <c:numRef>
              <c:f>'N1 after'!$D$3:$D$2502</c:f>
              <c:numCache>
                <c:formatCode>General</c:formatCode>
                <c:ptCount val="2500"/>
                <c:pt idx="0">
                  <c:v>59.935266025215924</c:v>
                </c:pt>
                <c:pt idx="1">
                  <c:v>59.935266025215924</c:v>
                </c:pt>
                <c:pt idx="2">
                  <c:v>59.935266025215924</c:v>
                </c:pt>
                <c:pt idx="3">
                  <c:v>59.935266025215924</c:v>
                </c:pt>
                <c:pt idx="4">
                  <c:v>59.935266025215924</c:v>
                </c:pt>
                <c:pt idx="5">
                  <c:v>60.756297066657233</c:v>
                </c:pt>
                <c:pt idx="6">
                  <c:v>59.935266025215924</c:v>
                </c:pt>
                <c:pt idx="7">
                  <c:v>59.935266025215924</c:v>
                </c:pt>
                <c:pt idx="8">
                  <c:v>60.756297066657233</c:v>
                </c:pt>
                <c:pt idx="9">
                  <c:v>59.935266025215924</c:v>
                </c:pt>
                <c:pt idx="10">
                  <c:v>59.935266025215924</c:v>
                </c:pt>
                <c:pt idx="11">
                  <c:v>59.935266025215924</c:v>
                </c:pt>
                <c:pt idx="12">
                  <c:v>59.935266025215924</c:v>
                </c:pt>
                <c:pt idx="13">
                  <c:v>59.935266025215924</c:v>
                </c:pt>
                <c:pt idx="14">
                  <c:v>59.935266025215924</c:v>
                </c:pt>
                <c:pt idx="15">
                  <c:v>59.935266025215924</c:v>
                </c:pt>
                <c:pt idx="16">
                  <c:v>59.935266025215924</c:v>
                </c:pt>
                <c:pt idx="17">
                  <c:v>59.114234983774615</c:v>
                </c:pt>
                <c:pt idx="18">
                  <c:v>59.114234983774615</c:v>
                </c:pt>
                <c:pt idx="19">
                  <c:v>59.114234983774615</c:v>
                </c:pt>
                <c:pt idx="20">
                  <c:v>59.114234983774615</c:v>
                </c:pt>
                <c:pt idx="21">
                  <c:v>58.293203942333292</c:v>
                </c:pt>
                <c:pt idx="22">
                  <c:v>59.114234983774615</c:v>
                </c:pt>
                <c:pt idx="23">
                  <c:v>59.114234983774615</c:v>
                </c:pt>
                <c:pt idx="24">
                  <c:v>59.114234983774615</c:v>
                </c:pt>
                <c:pt idx="25">
                  <c:v>58.293203942333292</c:v>
                </c:pt>
                <c:pt idx="26">
                  <c:v>57.47217290089197</c:v>
                </c:pt>
                <c:pt idx="27">
                  <c:v>57.47217290089197</c:v>
                </c:pt>
                <c:pt idx="28">
                  <c:v>57.47217290089197</c:v>
                </c:pt>
                <c:pt idx="29">
                  <c:v>57.47217290089197</c:v>
                </c:pt>
                <c:pt idx="30">
                  <c:v>57.47217290089197</c:v>
                </c:pt>
                <c:pt idx="31">
                  <c:v>57.47217290089197</c:v>
                </c:pt>
                <c:pt idx="32">
                  <c:v>56.651141859450661</c:v>
                </c:pt>
                <c:pt idx="33">
                  <c:v>56.651141859450661</c:v>
                </c:pt>
                <c:pt idx="34">
                  <c:v>56.651141859450661</c:v>
                </c:pt>
                <c:pt idx="35">
                  <c:v>55.830110818009352</c:v>
                </c:pt>
                <c:pt idx="36">
                  <c:v>55.830110818009352</c:v>
                </c:pt>
                <c:pt idx="37">
                  <c:v>55.830110818009352</c:v>
                </c:pt>
                <c:pt idx="38">
                  <c:v>55.009079776568043</c:v>
                </c:pt>
                <c:pt idx="39">
                  <c:v>55.009079776568043</c:v>
                </c:pt>
                <c:pt idx="40">
                  <c:v>54.188048735126728</c:v>
                </c:pt>
                <c:pt idx="41">
                  <c:v>54.188048735126728</c:v>
                </c:pt>
                <c:pt idx="42">
                  <c:v>54.188048735126728</c:v>
                </c:pt>
                <c:pt idx="43">
                  <c:v>53.367017693685419</c:v>
                </c:pt>
                <c:pt idx="44">
                  <c:v>52.545986652244096</c:v>
                </c:pt>
                <c:pt idx="45">
                  <c:v>52.545986652244096</c:v>
                </c:pt>
                <c:pt idx="46">
                  <c:v>51.724955610802787</c:v>
                </c:pt>
                <c:pt idx="47">
                  <c:v>50.903924569361465</c:v>
                </c:pt>
                <c:pt idx="48">
                  <c:v>51.724955610802787</c:v>
                </c:pt>
                <c:pt idx="49">
                  <c:v>50.903924569361465</c:v>
                </c:pt>
                <c:pt idx="50">
                  <c:v>50.903924569361465</c:v>
                </c:pt>
                <c:pt idx="51">
                  <c:v>50.082893527920156</c:v>
                </c:pt>
                <c:pt idx="52">
                  <c:v>49.261862486478833</c:v>
                </c:pt>
                <c:pt idx="53">
                  <c:v>49.261862486478833</c:v>
                </c:pt>
                <c:pt idx="54">
                  <c:v>49.261862486478833</c:v>
                </c:pt>
                <c:pt idx="55">
                  <c:v>48.440831445037524</c:v>
                </c:pt>
                <c:pt idx="56">
                  <c:v>48.440831445037524</c:v>
                </c:pt>
                <c:pt idx="57">
                  <c:v>47.619800403596209</c:v>
                </c:pt>
                <c:pt idx="58">
                  <c:v>47.619800403596209</c:v>
                </c:pt>
                <c:pt idx="59">
                  <c:v>45.977738320713591</c:v>
                </c:pt>
                <c:pt idx="60">
                  <c:v>45.977738320713591</c:v>
                </c:pt>
                <c:pt idx="61">
                  <c:v>45.977738320713591</c:v>
                </c:pt>
                <c:pt idx="62">
                  <c:v>45.156707279272275</c:v>
                </c:pt>
                <c:pt idx="63">
                  <c:v>44.33567623783096</c:v>
                </c:pt>
                <c:pt idx="64">
                  <c:v>44.33567623783096</c:v>
                </c:pt>
                <c:pt idx="65">
                  <c:v>43.514645196389644</c:v>
                </c:pt>
                <c:pt idx="66">
                  <c:v>42.693614154948328</c:v>
                </c:pt>
                <c:pt idx="67">
                  <c:v>41.872583113507012</c:v>
                </c:pt>
                <c:pt idx="68">
                  <c:v>41.051552072065704</c:v>
                </c:pt>
                <c:pt idx="69">
                  <c:v>41.051552072065704</c:v>
                </c:pt>
                <c:pt idx="70">
                  <c:v>41.051552072065704</c:v>
                </c:pt>
                <c:pt idx="71">
                  <c:v>40.230521030624388</c:v>
                </c:pt>
                <c:pt idx="72">
                  <c:v>39.409489989183072</c:v>
                </c:pt>
                <c:pt idx="73">
                  <c:v>38.588458947741756</c:v>
                </c:pt>
                <c:pt idx="74">
                  <c:v>37.767427906300448</c:v>
                </c:pt>
                <c:pt idx="75">
                  <c:v>37.767427906300448</c:v>
                </c:pt>
                <c:pt idx="76">
                  <c:v>36.946396864859132</c:v>
                </c:pt>
                <c:pt idx="77">
                  <c:v>36.125365823417816</c:v>
                </c:pt>
                <c:pt idx="78">
                  <c:v>36.125365823417816</c:v>
                </c:pt>
                <c:pt idx="79">
                  <c:v>35.3043347819765</c:v>
                </c:pt>
                <c:pt idx="80">
                  <c:v>34.483303740535192</c:v>
                </c:pt>
                <c:pt idx="81">
                  <c:v>33.662272699093876</c:v>
                </c:pt>
                <c:pt idx="82">
                  <c:v>33.662272699093876</c:v>
                </c:pt>
                <c:pt idx="83">
                  <c:v>32.841241657652567</c:v>
                </c:pt>
                <c:pt idx="84">
                  <c:v>32.020210616211244</c:v>
                </c:pt>
                <c:pt idx="85">
                  <c:v>31.199179574769936</c:v>
                </c:pt>
                <c:pt idx="86">
                  <c:v>31.199179574769936</c:v>
                </c:pt>
                <c:pt idx="87">
                  <c:v>30.378148533328616</c:v>
                </c:pt>
                <c:pt idx="88">
                  <c:v>28.736086450445985</c:v>
                </c:pt>
                <c:pt idx="89">
                  <c:v>27.915055409004676</c:v>
                </c:pt>
                <c:pt idx="90">
                  <c:v>27.915055409004676</c:v>
                </c:pt>
                <c:pt idx="91">
                  <c:v>27.094024367563364</c:v>
                </c:pt>
                <c:pt idx="92">
                  <c:v>27.094024367563364</c:v>
                </c:pt>
                <c:pt idx="93">
                  <c:v>25.451962284680732</c:v>
                </c:pt>
                <c:pt idx="94">
                  <c:v>24.630931243239417</c:v>
                </c:pt>
                <c:pt idx="95">
                  <c:v>24.630931243239417</c:v>
                </c:pt>
                <c:pt idx="96">
                  <c:v>23.809900201798104</c:v>
                </c:pt>
                <c:pt idx="97">
                  <c:v>22.988869160356796</c:v>
                </c:pt>
                <c:pt idx="98">
                  <c:v>22.16783811891548</c:v>
                </c:pt>
                <c:pt idx="99">
                  <c:v>21.346807077474164</c:v>
                </c:pt>
                <c:pt idx="100">
                  <c:v>21.346807077474164</c:v>
                </c:pt>
                <c:pt idx="101">
                  <c:v>20.525776036032852</c:v>
                </c:pt>
                <c:pt idx="102">
                  <c:v>19.704744994591536</c:v>
                </c:pt>
                <c:pt idx="103">
                  <c:v>18.062682911708908</c:v>
                </c:pt>
                <c:pt idx="104">
                  <c:v>18.062682911708908</c:v>
                </c:pt>
                <c:pt idx="105">
                  <c:v>17.241651870267596</c:v>
                </c:pt>
                <c:pt idx="106">
                  <c:v>16.420620828826284</c:v>
                </c:pt>
                <c:pt idx="107">
                  <c:v>16.420620828826284</c:v>
                </c:pt>
                <c:pt idx="108">
                  <c:v>15.599589787384968</c:v>
                </c:pt>
                <c:pt idx="109">
                  <c:v>14.778558745943654</c:v>
                </c:pt>
                <c:pt idx="110">
                  <c:v>13.957527704502338</c:v>
                </c:pt>
                <c:pt idx="111">
                  <c:v>13.136496663061024</c:v>
                </c:pt>
                <c:pt idx="112">
                  <c:v>13.136496663061024</c:v>
                </c:pt>
                <c:pt idx="113">
                  <c:v>11.494434580178398</c:v>
                </c:pt>
                <c:pt idx="114">
                  <c:v>10.673403538737082</c:v>
                </c:pt>
                <c:pt idx="115">
                  <c:v>10.673403538737082</c:v>
                </c:pt>
                <c:pt idx="116">
                  <c:v>9.852372497295768</c:v>
                </c:pt>
                <c:pt idx="117">
                  <c:v>9.031341455854454</c:v>
                </c:pt>
                <c:pt idx="118">
                  <c:v>8.2103104144131418</c:v>
                </c:pt>
                <c:pt idx="119">
                  <c:v>8.2103104144131418</c:v>
                </c:pt>
                <c:pt idx="120">
                  <c:v>7.3892793729718269</c:v>
                </c:pt>
                <c:pt idx="121">
                  <c:v>5.7472172900891989</c:v>
                </c:pt>
                <c:pt idx="122">
                  <c:v>5.7472172900891989</c:v>
                </c:pt>
                <c:pt idx="123">
                  <c:v>4.926186248647884</c:v>
                </c:pt>
                <c:pt idx="124">
                  <c:v>4.926186248647884</c:v>
                </c:pt>
                <c:pt idx="125">
                  <c:v>3.284124165765256</c:v>
                </c:pt>
                <c:pt idx="126">
                  <c:v>3.284124165765256</c:v>
                </c:pt>
                <c:pt idx="127">
                  <c:v>2.463093124323942</c:v>
                </c:pt>
                <c:pt idx="128">
                  <c:v>1.642062082882628</c:v>
                </c:pt>
                <c:pt idx="129">
                  <c:v>0.821031041441314</c:v>
                </c:pt>
                <c:pt idx="130">
                  <c:v>0.821031041441314</c:v>
                </c:pt>
                <c:pt idx="131">
                  <c:v>0.821031041441314</c:v>
                </c:pt>
                <c:pt idx="132">
                  <c:v>0</c:v>
                </c:pt>
                <c:pt idx="133">
                  <c:v>-0.821031041441314</c:v>
                </c:pt>
                <c:pt idx="134">
                  <c:v>-1.642062082882628</c:v>
                </c:pt>
                <c:pt idx="135">
                  <c:v>-1.642062082882628</c:v>
                </c:pt>
                <c:pt idx="136">
                  <c:v>-1.642062082882628</c:v>
                </c:pt>
                <c:pt idx="137">
                  <c:v>-2.463093124323942</c:v>
                </c:pt>
                <c:pt idx="138">
                  <c:v>-3.284124165765256</c:v>
                </c:pt>
                <c:pt idx="139">
                  <c:v>-3.284124165765256</c:v>
                </c:pt>
                <c:pt idx="140">
                  <c:v>-4.1051552072065709</c:v>
                </c:pt>
                <c:pt idx="141">
                  <c:v>-3.284124165765256</c:v>
                </c:pt>
                <c:pt idx="142">
                  <c:v>-3.284124165765256</c:v>
                </c:pt>
                <c:pt idx="143">
                  <c:v>-4.1051552072065709</c:v>
                </c:pt>
                <c:pt idx="144">
                  <c:v>-3.284124165765256</c:v>
                </c:pt>
                <c:pt idx="145">
                  <c:v>-4.1051552072065709</c:v>
                </c:pt>
                <c:pt idx="146">
                  <c:v>-4.1051552072065709</c:v>
                </c:pt>
                <c:pt idx="147">
                  <c:v>-4.1051552072065709</c:v>
                </c:pt>
                <c:pt idx="148">
                  <c:v>-4.1051552072065709</c:v>
                </c:pt>
                <c:pt idx="149">
                  <c:v>-4.1051552072065709</c:v>
                </c:pt>
                <c:pt idx="150">
                  <c:v>-4.1051552072065709</c:v>
                </c:pt>
                <c:pt idx="151">
                  <c:v>-4.1051552072065709</c:v>
                </c:pt>
                <c:pt idx="152">
                  <c:v>-4.926186248647884</c:v>
                </c:pt>
                <c:pt idx="153">
                  <c:v>-4.926186248647884</c:v>
                </c:pt>
                <c:pt idx="154">
                  <c:v>-5.7472172900891989</c:v>
                </c:pt>
                <c:pt idx="155">
                  <c:v>-5.7472172900891989</c:v>
                </c:pt>
                <c:pt idx="156">
                  <c:v>-5.7472172900891989</c:v>
                </c:pt>
                <c:pt idx="157">
                  <c:v>-6.568248331530512</c:v>
                </c:pt>
                <c:pt idx="158">
                  <c:v>-7.3892793729718269</c:v>
                </c:pt>
                <c:pt idx="159">
                  <c:v>-7.3892793729718269</c:v>
                </c:pt>
                <c:pt idx="160">
                  <c:v>-9.031341455854454</c:v>
                </c:pt>
                <c:pt idx="161">
                  <c:v>-11.494434580178398</c:v>
                </c:pt>
                <c:pt idx="162">
                  <c:v>-13.957527704502338</c:v>
                </c:pt>
                <c:pt idx="163">
                  <c:v>-16.420620828826284</c:v>
                </c:pt>
                <c:pt idx="164">
                  <c:v>-18.883713953150224</c:v>
                </c:pt>
                <c:pt idx="165">
                  <c:v>-22.16783811891548</c:v>
                </c:pt>
                <c:pt idx="166">
                  <c:v>-25.451962284680732</c:v>
                </c:pt>
                <c:pt idx="167">
                  <c:v>-28.736086450445985</c:v>
                </c:pt>
                <c:pt idx="168">
                  <c:v>-32.020210616211244</c:v>
                </c:pt>
                <c:pt idx="169">
                  <c:v>-35.3043347819765</c:v>
                </c:pt>
                <c:pt idx="170">
                  <c:v>-37.767427906300448</c:v>
                </c:pt>
                <c:pt idx="171">
                  <c:v>-39.409489989183072</c:v>
                </c:pt>
                <c:pt idx="172">
                  <c:v>-41.872583113507012</c:v>
                </c:pt>
                <c:pt idx="173">
                  <c:v>-43.514645196389644</c:v>
                </c:pt>
                <c:pt idx="174">
                  <c:v>-44.33567623783096</c:v>
                </c:pt>
                <c:pt idx="175">
                  <c:v>-45.977738320713591</c:v>
                </c:pt>
                <c:pt idx="176">
                  <c:v>-46.7987693621549</c:v>
                </c:pt>
                <c:pt idx="177">
                  <c:v>-47.619800403596209</c:v>
                </c:pt>
                <c:pt idx="178">
                  <c:v>-48.440831445037524</c:v>
                </c:pt>
                <c:pt idx="179">
                  <c:v>-49.261862486478833</c:v>
                </c:pt>
                <c:pt idx="180">
                  <c:v>-49.261862486478833</c:v>
                </c:pt>
                <c:pt idx="181">
                  <c:v>-50.082893527920156</c:v>
                </c:pt>
                <c:pt idx="182">
                  <c:v>-50.903924569361465</c:v>
                </c:pt>
                <c:pt idx="183">
                  <c:v>-50.903924569361465</c:v>
                </c:pt>
                <c:pt idx="184">
                  <c:v>-50.903924569361465</c:v>
                </c:pt>
                <c:pt idx="185">
                  <c:v>-51.724955610802787</c:v>
                </c:pt>
                <c:pt idx="186">
                  <c:v>-51.724955610802787</c:v>
                </c:pt>
                <c:pt idx="187">
                  <c:v>-52.545986652244096</c:v>
                </c:pt>
                <c:pt idx="188">
                  <c:v>-52.545986652244096</c:v>
                </c:pt>
                <c:pt idx="189">
                  <c:v>-53.367017693685419</c:v>
                </c:pt>
                <c:pt idx="190">
                  <c:v>-53.367017693685419</c:v>
                </c:pt>
                <c:pt idx="191">
                  <c:v>-53.367017693685419</c:v>
                </c:pt>
                <c:pt idx="192">
                  <c:v>-55.009079776568043</c:v>
                </c:pt>
                <c:pt idx="193">
                  <c:v>-54.188048735126728</c:v>
                </c:pt>
                <c:pt idx="194">
                  <c:v>-54.188048735126728</c:v>
                </c:pt>
                <c:pt idx="195">
                  <c:v>-55.009079776568043</c:v>
                </c:pt>
                <c:pt idx="196">
                  <c:v>-55.009079776568043</c:v>
                </c:pt>
                <c:pt idx="197">
                  <c:v>-55.830110818009352</c:v>
                </c:pt>
                <c:pt idx="198">
                  <c:v>-55.830110818009352</c:v>
                </c:pt>
                <c:pt idx="199">
                  <c:v>-55.830110818009352</c:v>
                </c:pt>
                <c:pt idx="200">
                  <c:v>-55.830110818009352</c:v>
                </c:pt>
                <c:pt idx="201">
                  <c:v>-56.651141859450661</c:v>
                </c:pt>
                <c:pt idx="202">
                  <c:v>-56.651141859450661</c:v>
                </c:pt>
                <c:pt idx="203">
                  <c:v>-56.651141859450661</c:v>
                </c:pt>
                <c:pt idx="204">
                  <c:v>-57.47217290089197</c:v>
                </c:pt>
                <c:pt idx="205">
                  <c:v>-57.47217290089197</c:v>
                </c:pt>
                <c:pt idx="206">
                  <c:v>-57.47217290089197</c:v>
                </c:pt>
                <c:pt idx="207">
                  <c:v>-58.293203942333292</c:v>
                </c:pt>
                <c:pt idx="208">
                  <c:v>-58.293203942333292</c:v>
                </c:pt>
                <c:pt idx="209">
                  <c:v>-58.293203942333292</c:v>
                </c:pt>
                <c:pt idx="210">
                  <c:v>-59.114234983774615</c:v>
                </c:pt>
                <c:pt idx="211">
                  <c:v>-59.114234983774615</c:v>
                </c:pt>
                <c:pt idx="212">
                  <c:v>-58.293203942333292</c:v>
                </c:pt>
                <c:pt idx="213">
                  <c:v>-58.293203942333292</c:v>
                </c:pt>
                <c:pt idx="214">
                  <c:v>-59.114234983774615</c:v>
                </c:pt>
                <c:pt idx="215">
                  <c:v>-59.114234983774615</c:v>
                </c:pt>
                <c:pt idx="216">
                  <c:v>-59.114234983774615</c:v>
                </c:pt>
                <c:pt idx="217">
                  <c:v>-59.114234983774615</c:v>
                </c:pt>
                <c:pt idx="218">
                  <c:v>-59.935266025215924</c:v>
                </c:pt>
                <c:pt idx="219">
                  <c:v>-59.935266025215924</c:v>
                </c:pt>
                <c:pt idx="220">
                  <c:v>-59.935266025215924</c:v>
                </c:pt>
                <c:pt idx="221">
                  <c:v>-59.935266025215924</c:v>
                </c:pt>
                <c:pt idx="222">
                  <c:v>-59.935266025215924</c:v>
                </c:pt>
                <c:pt idx="223">
                  <c:v>-59.935266025215924</c:v>
                </c:pt>
                <c:pt idx="224">
                  <c:v>-59.935266025215924</c:v>
                </c:pt>
                <c:pt idx="225">
                  <c:v>-59.935266025215924</c:v>
                </c:pt>
                <c:pt idx="226">
                  <c:v>-59.935266025215924</c:v>
                </c:pt>
                <c:pt idx="227">
                  <c:v>-59.935266025215924</c:v>
                </c:pt>
                <c:pt idx="228">
                  <c:v>-60.756297066657233</c:v>
                </c:pt>
                <c:pt idx="229">
                  <c:v>-59.935266025215924</c:v>
                </c:pt>
                <c:pt idx="230">
                  <c:v>-59.935266025215924</c:v>
                </c:pt>
                <c:pt idx="231">
                  <c:v>-59.935266025215924</c:v>
                </c:pt>
                <c:pt idx="232">
                  <c:v>-59.935266025215924</c:v>
                </c:pt>
                <c:pt idx="233">
                  <c:v>-59.935266025215924</c:v>
                </c:pt>
                <c:pt idx="234">
                  <c:v>-59.114234983774615</c:v>
                </c:pt>
                <c:pt idx="235">
                  <c:v>-59.114234983774615</c:v>
                </c:pt>
                <c:pt idx="236">
                  <c:v>-59.114234983774615</c:v>
                </c:pt>
                <c:pt idx="237">
                  <c:v>-59.935266025215924</c:v>
                </c:pt>
                <c:pt idx="238">
                  <c:v>-59.114234983774615</c:v>
                </c:pt>
                <c:pt idx="239">
                  <c:v>-59.114234983774615</c:v>
                </c:pt>
                <c:pt idx="240">
                  <c:v>-59.114234983774615</c:v>
                </c:pt>
                <c:pt idx="241">
                  <c:v>-58.293203942333292</c:v>
                </c:pt>
                <c:pt idx="242">
                  <c:v>-58.293203942333292</c:v>
                </c:pt>
                <c:pt idx="243">
                  <c:v>-59.114234983774615</c:v>
                </c:pt>
                <c:pt idx="244">
                  <c:v>-58.293203942333292</c:v>
                </c:pt>
                <c:pt idx="245">
                  <c:v>-58.293203942333292</c:v>
                </c:pt>
                <c:pt idx="246">
                  <c:v>-58.293203942333292</c:v>
                </c:pt>
                <c:pt idx="247">
                  <c:v>-58.293203942333292</c:v>
                </c:pt>
                <c:pt idx="248">
                  <c:v>-58.293203942333292</c:v>
                </c:pt>
                <c:pt idx="249">
                  <c:v>-57.47217290089197</c:v>
                </c:pt>
                <c:pt idx="250">
                  <c:v>-57.47217290089197</c:v>
                </c:pt>
                <c:pt idx="251">
                  <c:v>-56.651141859450661</c:v>
                </c:pt>
                <c:pt idx="252">
                  <c:v>-56.651141859450661</c:v>
                </c:pt>
                <c:pt idx="253">
                  <c:v>-56.651141859450661</c:v>
                </c:pt>
                <c:pt idx="254">
                  <c:v>-55.830110818009352</c:v>
                </c:pt>
                <c:pt idx="255">
                  <c:v>-55.830110818009352</c:v>
                </c:pt>
                <c:pt idx="256">
                  <c:v>-55.830110818009352</c:v>
                </c:pt>
                <c:pt idx="257">
                  <c:v>-55.009079776568043</c:v>
                </c:pt>
                <c:pt idx="258">
                  <c:v>-55.830110818009352</c:v>
                </c:pt>
                <c:pt idx="259">
                  <c:v>-55.009079776568043</c:v>
                </c:pt>
                <c:pt idx="260">
                  <c:v>-54.188048735126728</c:v>
                </c:pt>
                <c:pt idx="261">
                  <c:v>-54.188048735126728</c:v>
                </c:pt>
                <c:pt idx="262">
                  <c:v>-53.367017693685419</c:v>
                </c:pt>
                <c:pt idx="263">
                  <c:v>-53.367017693685419</c:v>
                </c:pt>
                <c:pt idx="264">
                  <c:v>-53.367017693685419</c:v>
                </c:pt>
                <c:pt idx="265">
                  <c:v>-52.545986652244096</c:v>
                </c:pt>
                <c:pt idx="266">
                  <c:v>-52.545986652244096</c:v>
                </c:pt>
                <c:pt idx="267">
                  <c:v>-51.724955610802787</c:v>
                </c:pt>
                <c:pt idx="268">
                  <c:v>-50.903924569361465</c:v>
                </c:pt>
                <c:pt idx="269">
                  <c:v>-51.724955610802787</c:v>
                </c:pt>
                <c:pt idx="270">
                  <c:v>-50.082893527920156</c:v>
                </c:pt>
                <c:pt idx="271">
                  <c:v>-50.903924569361465</c:v>
                </c:pt>
                <c:pt idx="272">
                  <c:v>-50.082893527920156</c:v>
                </c:pt>
                <c:pt idx="273">
                  <c:v>-49.261862486478833</c:v>
                </c:pt>
                <c:pt idx="274">
                  <c:v>-49.261862486478833</c:v>
                </c:pt>
                <c:pt idx="275">
                  <c:v>-49.261862486478833</c:v>
                </c:pt>
                <c:pt idx="276">
                  <c:v>-48.440831445037524</c:v>
                </c:pt>
                <c:pt idx="277">
                  <c:v>-47.619800403596209</c:v>
                </c:pt>
                <c:pt idx="278">
                  <c:v>-46.7987693621549</c:v>
                </c:pt>
                <c:pt idx="279">
                  <c:v>-46.7987693621549</c:v>
                </c:pt>
                <c:pt idx="280">
                  <c:v>-46.7987693621549</c:v>
                </c:pt>
                <c:pt idx="281">
                  <c:v>-45.156707279272275</c:v>
                </c:pt>
                <c:pt idx="282">
                  <c:v>-45.977738320713591</c:v>
                </c:pt>
                <c:pt idx="283">
                  <c:v>-44.33567623783096</c:v>
                </c:pt>
                <c:pt idx="284">
                  <c:v>-44.33567623783096</c:v>
                </c:pt>
                <c:pt idx="285">
                  <c:v>-43.514645196389644</c:v>
                </c:pt>
                <c:pt idx="286">
                  <c:v>-43.514645196389644</c:v>
                </c:pt>
                <c:pt idx="287">
                  <c:v>-42.693614154948328</c:v>
                </c:pt>
                <c:pt idx="288">
                  <c:v>-41.872583113507012</c:v>
                </c:pt>
                <c:pt idx="289">
                  <c:v>-41.051552072065704</c:v>
                </c:pt>
                <c:pt idx="290">
                  <c:v>-41.051552072065704</c:v>
                </c:pt>
                <c:pt idx="291">
                  <c:v>-40.230521030624388</c:v>
                </c:pt>
                <c:pt idx="292">
                  <c:v>-39.409489989183072</c:v>
                </c:pt>
                <c:pt idx="293">
                  <c:v>-38.588458947741756</c:v>
                </c:pt>
                <c:pt idx="294">
                  <c:v>-38.588458947741756</c:v>
                </c:pt>
                <c:pt idx="295">
                  <c:v>-37.767427906300448</c:v>
                </c:pt>
                <c:pt idx="296">
                  <c:v>-36.946396864859132</c:v>
                </c:pt>
                <c:pt idx="297">
                  <c:v>-36.946396864859132</c:v>
                </c:pt>
                <c:pt idx="298">
                  <c:v>-36.125365823417816</c:v>
                </c:pt>
                <c:pt idx="299">
                  <c:v>-35.3043347819765</c:v>
                </c:pt>
                <c:pt idx="300">
                  <c:v>-34.483303740535192</c:v>
                </c:pt>
                <c:pt idx="301">
                  <c:v>-33.662272699093876</c:v>
                </c:pt>
                <c:pt idx="302">
                  <c:v>-33.662272699093876</c:v>
                </c:pt>
                <c:pt idx="303">
                  <c:v>-32.841241657652567</c:v>
                </c:pt>
                <c:pt idx="304">
                  <c:v>-32.020210616211244</c:v>
                </c:pt>
                <c:pt idx="305">
                  <c:v>-31.199179574769936</c:v>
                </c:pt>
                <c:pt idx="306">
                  <c:v>-31.199179574769936</c:v>
                </c:pt>
                <c:pt idx="307">
                  <c:v>-30.378148533328616</c:v>
                </c:pt>
                <c:pt idx="308">
                  <c:v>-29.557117491887308</c:v>
                </c:pt>
                <c:pt idx="309">
                  <c:v>-28.736086450445985</c:v>
                </c:pt>
                <c:pt idx="310">
                  <c:v>-28.736086450445985</c:v>
                </c:pt>
                <c:pt idx="311">
                  <c:v>-27.915055409004676</c:v>
                </c:pt>
                <c:pt idx="312">
                  <c:v>-27.094024367563364</c:v>
                </c:pt>
                <c:pt idx="313">
                  <c:v>-26.272993326122048</c:v>
                </c:pt>
                <c:pt idx="314">
                  <c:v>-25.451962284680732</c:v>
                </c:pt>
                <c:pt idx="315">
                  <c:v>-24.630931243239417</c:v>
                </c:pt>
                <c:pt idx="316">
                  <c:v>-23.809900201798104</c:v>
                </c:pt>
                <c:pt idx="317">
                  <c:v>-23.809900201798104</c:v>
                </c:pt>
                <c:pt idx="318">
                  <c:v>-22.988869160356796</c:v>
                </c:pt>
                <c:pt idx="319">
                  <c:v>-22.16783811891548</c:v>
                </c:pt>
                <c:pt idx="320">
                  <c:v>-21.346807077474164</c:v>
                </c:pt>
                <c:pt idx="321">
                  <c:v>-20.525776036032852</c:v>
                </c:pt>
                <c:pt idx="322">
                  <c:v>-19.704744994591536</c:v>
                </c:pt>
                <c:pt idx="323">
                  <c:v>-18.883713953150224</c:v>
                </c:pt>
                <c:pt idx="324">
                  <c:v>-18.883713953150224</c:v>
                </c:pt>
                <c:pt idx="325">
                  <c:v>-17.241651870267596</c:v>
                </c:pt>
                <c:pt idx="326">
                  <c:v>-17.241651870267596</c:v>
                </c:pt>
                <c:pt idx="327">
                  <c:v>-16.420620828826284</c:v>
                </c:pt>
                <c:pt idx="328">
                  <c:v>-15.599589787384968</c:v>
                </c:pt>
                <c:pt idx="329">
                  <c:v>-14.778558745943654</c:v>
                </c:pt>
                <c:pt idx="330">
                  <c:v>-13.957527704502338</c:v>
                </c:pt>
                <c:pt idx="331">
                  <c:v>-13.136496663061024</c:v>
                </c:pt>
                <c:pt idx="332">
                  <c:v>-12.315465621619708</c:v>
                </c:pt>
                <c:pt idx="333">
                  <c:v>-12.315465621619708</c:v>
                </c:pt>
                <c:pt idx="334">
                  <c:v>-11.494434580178398</c:v>
                </c:pt>
                <c:pt idx="335">
                  <c:v>-10.673403538737082</c:v>
                </c:pt>
                <c:pt idx="336">
                  <c:v>-9.852372497295768</c:v>
                </c:pt>
                <c:pt idx="337">
                  <c:v>-9.852372497295768</c:v>
                </c:pt>
                <c:pt idx="338">
                  <c:v>-8.2103104144131418</c:v>
                </c:pt>
                <c:pt idx="339">
                  <c:v>-7.3892793729718269</c:v>
                </c:pt>
                <c:pt idx="340">
                  <c:v>-7.3892793729718269</c:v>
                </c:pt>
                <c:pt idx="341">
                  <c:v>-5.7472172900891989</c:v>
                </c:pt>
                <c:pt idx="342">
                  <c:v>-5.7472172900891989</c:v>
                </c:pt>
                <c:pt idx="343">
                  <c:v>-5.7472172900891989</c:v>
                </c:pt>
                <c:pt idx="344">
                  <c:v>-4.926186248647884</c:v>
                </c:pt>
                <c:pt idx="345">
                  <c:v>-4.1051552072065709</c:v>
                </c:pt>
                <c:pt idx="346">
                  <c:v>-3.284124165765256</c:v>
                </c:pt>
                <c:pt idx="347">
                  <c:v>-3.284124165765256</c:v>
                </c:pt>
                <c:pt idx="348">
                  <c:v>-2.463093124323942</c:v>
                </c:pt>
                <c:pt idx="349">
                  <c:v>-1.642062082882628</c:v>
                </c:pt>
                <c:pt idx="350">
                  <c:v>0</c:v>
                </c:pt>
                <c:pt idx="351">
                  <c:v>-0.821031041441314</c:v>
                </c:pt>
                <c:pt idx="352">
                  <c:v>0</c:v>
                </c:pt>
                <c:pt idx="353">
                  <c:v>0.821031041441314</c:v>
                </c:pt>
                <c:pt idx="354">
                  <c:v>0.821031041441314</c:v>
                </c:pt>
                <c:pt idx="355">
                  <c:v>1.642062082882628</c:v>
                </c:pt>
                <c:pt idx="356">
                  <c:v>2.463093124323942</c:v>
                </c:pt>
                <c:pt idx="357">
                  <c:v>2.463093124323942</c:v>
                </c:pt>
                <c:pt idx="358">
                  <c:v>2.463093124323942</c:v>
                </c:pt>
                <c:pt idx="359">
                  <c:v>3.284124165765256</c:v>
                </c:pt>
                <c:pt idx="360">
                  <c:v>3.284124165765256</c:v>
                </c:pt>
                <c:pt idx="361">
                  <c:v>3.284124165765256</c:v>
                </c:pt>
                <c:pt idx="362">
                  <c:v>4.1051552072065709</c:v>
                </c:pt>
                <c:pt idx="363">
                  <c:v>4.1051552072065709</c:v>
                </c:pt>
                <c:pt idx="364">
                  <c:v>4.1051552072065709</c:v>
                </c:pt>
                <c:pt idx="365">
                  <c:v>4.1051552072065709</c:v>
                </c:pt>
                <c:pt idx="366">
                  <c:v>3.284124165765256</c:v>
                </c:pt>
                <c:pt idx="367">
                  <c:v>4.1051552072065709</c:v>
                </c:pt>
                <c:pt idx="368">
                  <c:v>4.1051552072065709</c:v>
                </c:pt>
                <c:pt idx="369">
                  <c:v>4.1051552072065709</c:v>
                </c:pt>
                <c:pt idx="370">
                  <c:v>4.1051552072065709</c:v>
                </c:pt>
                <c:pt idx="371">
                  <c:v>4.926186248647884</c:v>
                </c:pt>
                <c:pt idx="372">
                  <c:v>4.926186248647884</c:v>
                </c:pt>
                <c:pt idx="373">
                  <c:v>4.926186248647884</c:v>
                </c:pt>
                <c:pt idx="374">
                  <c:v>4.926186248647884</c:v>
                </c:pt>
                <c:pt idx="375">
                  <c:v>5.7472172900891989</c:v>
                </c:pt>
                <c:pt idx="376">
                  <c:v>5.7472172900891989</c:v>
                </c:pt>
                <c:pt idx="377">
                  <c:v>6.568248331530512</c:v>
                </c:pt>
                <c:pt idx="378">
                  <c:v>7.3892793729718269</c:v>
                </c:pt>
                <c:pt idx="379">
                  <c:v>8.2103104144131418</c:v>
                </c:pt>
                <c:pt idx="380">
                  <c:v>8.2103104144131418</c:v>
                </c:pt>
                <c:pt idx="381">
                  <c:v>9.852372497295768</c:v>
                </c:pt>
                <c:pt idx="382">
                  <c:v>11.494434580178398</c:v>
                </c:pt>
                <c:pt idx="383">
                  <c:v>13.957527704502338</c:v>
                </c:pt>
                <c:pt idx="384">
                  <c:v>16.420620828826284</c:v>
                </c:pt>
                <c:pt idx="385">
                  <c:v>19.704744994591536</c:v>
                </c:pt>
                <c:pt idx="386">
                  <c:v>22.988869160356796</c:v>
                </c:pt>
                <c:pt idx="387">
                  <c:v>26.272993326122048</c:v>
                </c:pt>
                <c:pt idx="388">
                  <c:v>29.557117491887308</c:v>
                </c:pt>
                <c:pt idx="389">
                  <c:v>32.841241657652567</c:v>
                </c:pt>
                <c:pt idx="390">
                  <c:v>36.125365823417816</c:v>
                </c:pt>
                <c:pt idx="391">
                  <c:v>37.767427906300448</c:v>
                </c:pt>
                <c:pt idx="392">
                  <c:v>40.230521030624388</c:v>
                </c:pt>
                <c:pt idx="393">
                  <c:v>41.872583113507012</c:v>
                </c:pt>
                <c:pt idx="394">
                  <c:v>43.514645196389644</c:v>
                </c:pt>
                <c:pt idx="395">
                  <c:v>45.156707279272275</c:v>
                </c:pt>
                <c:pt idx="396">
                  <c:v>45.977738320713591</c:v>
                </c:pt>
                <c:pt idx="397">
                  <c:v>47.619800403596209</c:v>
                </c:pt>
                <c:pt idx="398">
                  <c:v>47.619800403596209</c:v>
                </c:pt>
                <c:pt idx="399">
                  <c:v>48.440831445037524</c:v>
                </c:pt>
                <c:pt idx="400">
                  <c:v>49.261862486478833</c:v>
                </c:pt>
                <c:pt idx="401">
                  <c:v>50.082893527920156</c:v>
                </c:pt>
                <c:pt idx="402">
                  <c:v>50.082893527920156</c:v>
                </c:pt>
                <c:pt idx="403">
                  <c:v>50.082893527920156</c:v>
                </c:pt>
                <c:pt idx="404">
                  <c:v>50.903924569361465</c:v>
                </c:pt>
                <c:pt idx="405">
                  <c:v>51.724955610802787</c:v>
                </c:pt>
                <c:pt idx="406">
                  <c:v>51.724955610802787</c:v>
                </c:pt>
                <c:pt idx="407">
                  <c:v>52.545986652244096</c:v>
                </c:pt>
                <c:pt idx="408">
                  <c:v>52.545986652244096</c:v>
                </c:pt>
                <c:pt idx="409">
                  <c:v>53.367017693685419</c:v>
                </c:pt>
                <c:pt idx="410">
                  <c:v>53.367017693685419</c:v>
                </c:pt>
                <c:pt idx="411">
                  <c:v>54.188048735126728</c:v>
                </c:pt>
                <c:pt idx="412">
                  <c:v>54.188048735126728</c:v>
                </c:pt>
                <c:pt idx="413">
                  <c:v>54.188048735126728</c:v>
                </c:pt>
                <c:pt idx="414">
                  <c:v>55.009079776568043</c:v>
                </c:pt>
                <c:pt idx="415">
                  <c:v>55.009079776568043</c:v>
                </c:pt>
                <c:pt idx="416">
                  <c:v>55.009079776568043</c:v>
                </c:pt>
                <c:pt idx="417">
                  <c:v>55.830110818009352</c:v>
                </c:pt>
                <c:pt idx="418">
                  <c:v>55.830110818009352</c:v>
                </c:pt>
                <c:pt idx="419">
                  <c:v>56.651141859450661</c:v>
                </c:pt>
                <c:pt idx="420">
                  <c:v>56.651141859450661</c:v>
                </c:pt>
                <c:pt idx="421">
                  <c:v>56.651141859450661</c:v>
                </c:pt>
                <c:pt idx="422">
                  <c:v>57.47217290089197</c:v>
                </c:pt>
                <c:pt idx="423">
                  <c:v>56.651141859450661</c:v>
                </c:pt>
                <c:pt idx="424">
                  <c:v>57.47217290089197</c:v>
                </c:pt>
                <c:pt idx="425">
                  <c:v>57.47217290089197</c:v>
                </c:pt>
                <c:pt idx="426">
                  <c:v>58.293203942333292</c:v>
                </c:pt>
                <c:pt idx="427">
                  <c:v>57.47217290089197</c:v>
                </c:pt>
                <c:pt idx="428">
                  <c:v>58.293203942333292</c:v>
                </c:pt>
                <c:pt idx="429">
                  <c:v>58.293203942333292</c:v>
                </c:pt>
                <c:pt idx="430">
                  <c:v>58.293203942333292</c:v>
                </c:pt>
                <c:pt idx="431">
                  <c:v>59.114234983774615</c:v>
                </c:pt>
                <c:pt idx="432">
                  <c:v>59.114234983774615</c:v>
                </c:pt>
                <c:pt idx="433">
                  <c:v>59.114234983774615</c:v>
                </c:pt>
                <c:pt idx="434">
                  <c:v>59.114234983774615</c:v>
                </c:pt>
                <c:pt idx="435">
                  <c:v>59.114234983774615</c:v>
                </c:pt>
                <c:pt idx="436">
                  <c:v>59.935266025215924</c:v>
                </c:pt>
                <c:pt idx="437">
                  <c:v>59.935266025215924</c:v>
                </c:pt>
                <c:pt idx="438">
                  <c:v>59.935266025215924</c:v>
                </c:pt>
                <c:pt idx="439">
                  <c:v>59.935266025215924</c:v>
                </c:pt>
                <c:pt idx="440">
                  <c:v>59.935266025215924</c:v>
                </c:pt>
                <c:pt idx="441">
                  <c:v>59.935266025215924</c:v>
                </c:pt>
                <c:pt idx="442">
                  <c:v>59.935266025215924</c:v>
                </c:pt>
                <c:pt idx="443">
                  <c:v>59.935266025215924</c:v>
                </c:pt>
                <c:pt idx="444">
                  <c:v>59.935266025215924</c:v>
                </c:pt>
                <c:pt idx="445">
                  <c:v>59.935266025215924</c:v>
                </c:pt>
                <c:pt idx="446">
                  <c:v>59.935266025215924</c:v>
                </c:pt>
                <c:pt idx="447">
                  <c:v>59.935266025215924</c:v>
                </c:pt>
                <c:pt idx="448">
                  <c:v>59.935266025215924</c:v>
                </c:pt>
                <c:pt idx="449">
                  <c:v>60.756297066657233</c:v>
                </c:pt>
                <c:pt idx="450">
                  <c:v>59.935266025215924</c:v>
                </c:pt>
                <c:pt idx="451">
                  <c:v>59.935266025215924</c:v>
                </c:pt>
                <c:pt idx="452">
                  <c:v>59.935266025215924</c:v>
                </c:pt>
                <c:pt idx="453">
                  <c:v>59.935266025215924</c:v>
                </c:pt>
                <c:pt idx="454">
                  <c:v>59.935266025215924</c:v>
                </c:pt>
                <c:pt idx="455">
                  <c:v>59.935266025215924</c:v>
                </c:pt>
                <c:pt idx="456">
                  <c:v>59.935266025215924</c:v>
                </c:pt>
                <c:pt idx="457">
                  <c:v>59.114234983774615</c:v>
                </c:pt>
                <c:pt idx="458">
                  <c:v>59.114234983774615</c:v>
                </c:pt>
                <c:pt idx="459">
                  <c:v>59.114234983774615</c:v>
                </c:pt>
                <c:pt idx="460">
                  <c:v>59.114234983774615</c:v>
                </c:pt>
                <c:pt idx="461">
                  <c:v>59.114234983774615</c:v>
                </c:pt>
                <c:pt idx="462">
                  <c:v>59.114234983774615</c:v>
                </c:pt>
                <c:pt idx="463">
                  <c:v>59.114234983774615</c:v>
                </c:pt>
                <c:pt idx="464">
                  <c:v>59.114234983774615</c:v>
                </c:pt>
                <c:pt idx="465">
                  <c:v>58.293203942333292</c:v>
                </c:pt>
                <c:pt idx="466">
                  <c:v>59.114234983774615</c:v>
                </c:pt>
                <c:pt idx="467">
                  <c:v>58.293203942333292</c:v>
                </c:pt>
                <c:pt idx="468">
                  <c:v>57.47217290089197</c:v>
                </c:pt>
                <c:pt idx="469">
                  <c:v>57.47217290089197</c:v>
                </c:pt>
                <c:pt idx="470">
                  <c:v>57.47217290089197</c:v>
                </c:pt>
                <c:pt idx="471">
                  <c:v>57.47217290089197</c:v>
                </c:pt>
                <c:pt idx="472">
                  <c:v>57.47217290089197</c:v>
                </c:pt>
                <c:pt idx="473">
                  <c:v>56.651141859450661</c:v>
                </c:pt>
                <c:pt idx="474">
                  <c:v>56.651141859450661</c:v>
                </c:pt>
                <c:pt idx="475">
                  <c:v>56.651141859450661</c:v>
                </c:pt>
                <c:pt idx="476">
                  <c:v>55.830110818009352</c:v>
                </c:pt>
                <c:pt idx="477">
                  <c:v>55.830110818009352</c:v>
                </c:pt>
                <c:pt idx="478">
                  <c:v>55.830110818009352</c:v>
                </c:pt>
                <c:pt idx="479">
                  <c:v>55.830110818009352</c:v>
                </c:pt>
                <c:pt idx="480">
                  <c:v>55.009079776568043</c:v>
                </c:pt>
                <c:pt idx="481">
                  <c:v>55.009079776568043</c:v>
                </c:pt>
                <c:pt idx="482">
                  <c:v>54.188048735126728</c:v>
                </c:pt>
                <c:pt idx="483">
                  <c:v>54.188048735126728</c:v>
                </c:pt>
                <c:pt idx="484">
                  <c:v>54.188048735126728</c:v>
                </c:pt>
                <c:pt idx="485">
                  <c:v>53.367017693685419</c:v>
                </c:pt>
                <c:pt idx="486">
                  <c:v>52.545986652244096</c:v>
                </c:pt>
                <c:pt idx="487">
                  <c:v>52.545986652244096</c:v>
                </c:pt>
                <c:pt idx="488">
                  <c:v>52.545986652244096</c:v>
                </c:pt>
                <c:pt idx="489">
                  <c:v>51.724955610802787</c:v>
                </c:pt>
                <c:pt idx="490">
                  <c:v>50.903924569361465</c:v>
                </c:pt>
                <c:pt idx="491">
                  <c:v>50.903924569361465</c:v>
                </c:pt>
                <c:pt idx="492">
                  <c:v>50.903924569361465</c:v>
                </c:pt>
                <c:pt idx="493">
                  <c:v>50.082893527920156</c:v>
                </c:pt>
                <c:pt idx="494">
                  <c:v>49.261862486478833</c:v>
                </c:pt>
                <c:pt idx="495">
                  <c:v>49.261862486478833</c:v>
                </c:pt>
                <c:pt idx="496">
                  <c:v>48.440831445037524</c:v>
                </c:pt>
                <c:pt idx="497">
                  <c:v>48.440831445037524</c:v>
                </c:pt>
                <c:pt idx="498">
                  <c:v>48.440831445037524</c:v>
                </c:pt>
                <c:pt idx="499">
                  <c:v>47.619800403596209</c:v>
                </c:pt>
                <c:pt idx="500">
                  <c:v>47.619800403596209</c:v>
                </c:pt>
                <c:pt idx="501">
                  <c:v>45.977738320713591</c:v>
                </c:pt>
                <c:pt idx="502">
                  <c:v>45.977738320713591</c:v>
                </c:pt>
                <c:pt idx="503">
                  <c:v>45.977738320713591</c:v>
                </c:pt>
                <c:pt idx="504">
                  <c:v>45.156707279272275</c:v>
                </c:pt>
                <c:pt idx="505">
                  <c:v>44.33567623783096</c:v>
                </c:pt>
                <c:pt idx="506">
                  <c:v>44.33567623783096</c:v>
                </c:pt>
                <c:pt idx="507">
                  <c:v>43.514645196389644</c:v>
                </c:pt>
                <c:pt idx="508">
                  <c:v>42.693614154948328</c:v>
                </c:pt>
                <c:pt idx="509">
                  <c:v>42.693614154948328</c:v>
                </c:pt>
                <c:pt idx="510">
                  <c:v>41.051552072065704</c:v>
                </c:pt>
                <c:pt idx="511">
                  <c:v>41.051552072065704</c:v>
                </c:pt>
                <c:pt idx="512">
                  <c:v>40.230521030624388</c:v>
                </c:pt>
                <c:pt idx="513">
                  <c:v>40.230521030624388</c:v>
                </c:pt>
                <c:pt idx="514">
                  <c:v>39.409489989183072</c:v>
                </c:pt>
                <c:pt idx="515">
                  <c:v>38.588458947741756</c:v>
                </c:pt>
                <c:pt idx="516">
                  <c:v>37.767427906300448</c:v>
                </c:pt>
                <c:pt idx="517">
                  <c:v>37.767427906300448</c:v>
                </c:pt>
                <c:pt idx="518">
                  <c:v>36.946396864859132</c:v>
                </c:pt>
                <c:pt idx="519">
                  <c:v>36.125365823417816</c:v>
                </c:pt>
                <c:pt idx="520">
                  <c:v>36.125365823417816</c:v>
                </c:pt>
                <c:pt idx="521">
                  <c:v>35.3043347819765</c:v>
                </c:pt>
                <c:pt idx="522">
                  <c:v>34.483303740535192</c:v>
                </c:pt>
                <c:pt idx="523">
                  <c:v>33.662272699093876</c:v>
                </c:pt>
                <c:pt idx="524">
                  <c:v>33.662272699093876</c:v>
                </c:pt>
                <c:pt idx="525">
                  <c:v>32.841241657652567</c:v>
                </c:pt>
                <c:pt idx="526">
                  <c:v>32.020210616211244</c:v>
                </c:pt>
                <c:pt idx="527">
                  <c:v>31.199179574769936</c:v>
                </c:pt>
                <c:pt idx="528">
                  <c:v>30.378148533328616</c:v>
                </c:pt>
                <c:pt idx="529">
                  <c:v>29.557117491887308</c:v>
                </c:pt>
                <c:pt idx="530">
                  <c:v>29.557117491887308</c:v>
                </c:pt>
                <c:pt idx="531">
                  <c:v>28.736086450445985</c:v>
                </c:pt>
                <c:pt idx="532">
                  <c:v>28.736086450445985</c:v>
                </c:pt>
                <c:pt idx="533">
                  <c:v>27.094024367563364</c:v>
                </c:pt>
                <c:pt idx="534">
                  <c:v>26.272993326122048</c:v>
                </c:pt>
                <c:pt idx="535">
                  <c:v>25.451962284680732</c:v>
                </c:pt>
                <c:pt idx="536">
                  <c:v>25.451962284680732</c:v>
                </c:pt>
                <c:pt idx="537">
                  <c:v>24.630931243239417</c:v>
                </c:pt>
                <c:pt idx="538">
                  <c:v>23.809900201798104</c:v>
                </c:pt>
                <c:pt idx="539">
                  <c:v>22.988869160356796</c:v>
                </c:pt>
                <c:pt idx="540">
                  <c:v>22.16783811891548</c:v>
                </c:pt>
                <c:pt idx="541">
                  <c:v>21.346807077474164</c:v>
                </c:pt>
                <c:pt idx="542">
                  <c:v>21.346807077474164</c:v>
                </c:pt>
                <c:pt idx="543">
                  <c:v>20.525776036032852</c:v>
                </c:pt>
                <c:pt idx="544">
                  <c:v>19.704744994591536</c:v>
                </c:pt>
                <c:pt idx="545">
                  <c:v>18.062682911708908</c:v>
                </c:pt>
                <c:pt idx="546">
                  <c:v>18.062682911708908</c:v>
                </c:pt>
                <c:pt idx="547">
                  <c:v>18.062682911708908</c:v>
                </c:pt>
                <c:pt idx="548">
                  <c:v>16.420620828826284</c:v>
                </c:pt>
                <c:pt idx="549">
                  <c:v>15.599589787384968</c:v>
                </c:pt>
                <c:pt idx="550">
                  <c:v>14.778558745943654</c:v>
                </c:pt>
                <c:pt idx="551">
                  <c:v>14.778558745943654</c:v>
                </c:pt>
                <c:pt idx="552">
                  <c:v>13.957527704502338</c:v>
                </c:pt>
                <c:pt idx="553">
                  <c:v>13.136496663061024</c:v>
                </c:pt>
                <c:pt idx="554">
                  <c:v>12.315465621619708</c:v>
                </c:pt>
                <c:pt idx="555">
                  <c:v>11.494434580178398</c:v>
                </c:pt>
                <c:pt idx="556">
                  <c:v>11.494434580178398</c:v>
                </c:pt>
                <c:pt idx="557">
                  <c:v>10.673403538737082</c:v>
                </c:pt>
                <c:pt idx="558">
                  <c:v>9.852372497295768</c:v>
                </c:pt>
                <c:pt idx="559">
                  <c:v>8.2103104144131418</c:v>
                </c:pt>
                <c:pt idx="560">
                  <c:v>8.2103104144131418</c:v>
                </c:pt>
                <c:pt idx="561">
                  <c:v>7.3892793729718269</c:v>
                </c:pt>
                <c:pt idx="562">
                  <c:v>6.568248331530512</c:v>
                </c:pt>
                <c:pt idx="563">
                  <c:v>6.568248331530512</c:v>
                </c:pt>
                <c:pt idx="564">
                  <c:v>4.926186248647884</c:v>
                </c:pt>
                <c:pt idx="565">
                  <c:v>4.926186248647884</c:v>
                </c:pt>
                <c:pt idx="566">
                  <c:v>4.1051552072065709</c:v>
                </c:pt>
                <c:pt idx="567">
                  <c:v>3.284124165765256</c:v>
                </c:pt>
                <c:pt idx="568">
                  <c:v>3.284124165765256</c:v>
                </c:pt>
                <c:pt idx="569">
                  <c:v>2.463093124323942</c:v>
                </c:pt>
                <c:pt idx="570">
                  <c:v>2.463093124323942</c:v>
                </c:pt>
                <c:pt idx="571">
                  <c:v>1.642062082882628</c:v>
                </c:pt>
                <c:pt idx="572">
                  <c:v>0.821031041441314</c:v>
                </c:pt>
                <c:pt idx="573">
                  <c:v>-0.821031041441314</c:v>
                </c:pt>
                <c:pt idx="574">
                  <c:v>-0.821031041441314</c:v>
                </c:pt>
                <c:pt idx="575">
                  <c:v>-0.821031041441314</c:v>
                </c:pt>
                <c:pt idx="576">
                  <c:v>-1.642062082882628</c:v>
                </c:pt>
                <c:pt idx="577">
                  <c:v>-2.463093124323942</c:v>
                </c:pt>
                <c:pt idx="578">
                  <c:v>-2.463093124323942</c:v>
                </c:pt>
                <c:pt idx="579">
                  <c:v>-3.284124165765256</c:v>
                </c:pt>
                <c:pt idx="580">
                  <c:v>-3.284124165765256</c:v>
                </c:pt>
                <c:pt idx="581">
                  <c:v>-3.284124165765256</c:v>
                </c:pt>
                <c:pt idx="582">
                  <c:v>-3.284124165765256</c:v>
                </c:pt>
                <c:pt idx="583">
                  <c:v>-3.284124165765256</c:v>
                </c:pt>
                <c:pt idx="584">
                  <c:v>-4.1051552072065709</c:v>
                </c:pt>
                <c:pt idx="585">
                  <c:v>-3.284124165765256</c:v>
                </c:pt>
                <c:pt idx="586">
                  <c:v>-4.1051552072065709</c:v>
                </c:pt>
                <c:pt idx="587">
                  <c:v>-3.284124165765256</c:v>
                </c:pt>
                <c:pt idx="588">
                  <c:v>-3.284124165765256</c:v>
                </c:pt>
                <c:pt idx="589">
                  <c:v>-4.1051552072065709</c:v>
                </c:pt>
                <c:pt idx="590">
                  <c:v>-4.1051552072065709</c:v>
                </c:pt>
                <c:pt idx="591">
                  <c:v>-4.1051552072065709</c:v>
                </c:pt>
                <c:pt idx="592">
                  <c:v>-4.926186248647884</c:v>
                </c:pt>
                <c:pt idx="593">
                  <c:v>-4.1051552072065709</c:v>
                </c:pt>
                <c:pt idx="594">
                  <c:v>-4.926186248647884</c:v>
                </c:pt>
                <c:pt idx="595">
                  <c:v>-4.926186248647884</c:v>
                </c:pt>
                <c:pt idx="596">
                  <c:v>-4.926186248647884</c:v>
                </c:pt>
                <c:pt idx="597">
                  <c:v>-5.7472172900891989</c:v>
                </c:pt>
                <c:pt idx="598">
                  <c:v>-5.7472172900891989</c:v>
                </c:pt>
                <c:pt idx="599">
                  <c:v>-6.568248331530512</c:v>
                </c:pt>
                <c:pt idx="600">
                  <c:v>-7.3892793729718269</c:v>
                </c:pt>
                <c:pt idx="601">
                  <c:v>-8.2103104144131418</c:v>
                </c:pt>
                <c:pt idx="602">
                  <c:v>-9.852372497295768</c:v>
                </c:pt>
                <c:pt idx="603">
                  <c:v>-11.494434580178398</c:v>
                </c:pt>
                <c:pt idx="604">
                  <c:v>-13.136496663061024</c:v>
                </c:pt>
                <c:pt idx="605">
                  <c:v>-16.420620828826284</c:v>
                </c:pt>
                <c:pt idx="606">
                  <c:v>-18.883713953150224</c:v>
                </c:pt>
                <c:pt idx="607">
                  <c:v>-22.988869160356796</c:v>
                </c:pt>
                <c:pt idx="608">
                  <c:v>-26.272993326122048</c:v>
                </c:pt>
                <c:pt idx="609">
                  <c:v>-28.736086450445985</c:v>
                </c:pt>
                <c:pt idx="610">
                  <c:v>-32.020210616211244</c:v>
                </c:pt>
                <c:pt idx="611">
                  <c:v>-35.3043347819765</c:v>
                </c:pt>
                <c:pt idx="612">
                  <c:v>-37.767427906300448</c:v>
                </c:pt>
                <c:pt idx="613">
                  <c:v>-40.230521030624388</c:v>
                </c:pt>
                <c:pt idx="614">
                  <c:v>-41.872583113507012</c:v>
                </c:pt>
                <c:pt idx="615">
                  <c:v>-43.514645196389644</c:v>
                </c:pt>
                <c:pt idx="616">
                  <c:v>-44.33567623783096</c:v>
                </c:pt>
                <c:pt idx="617">
                  <c:v>-45.977738320713591</c:v>
                </c:pt>
                <c:pt idx="618">
                  <c:v>-46.7987693621549</c:v>
                </c:pt>
                <c:pt idx="619">
                  <c:v>-47.619800403596209</c:v>
                </c:pt>
                <c:pt idx="620">
                  <c:v>-48.440831445037524</c:v>
                </c:pt>
                <c:pt idx="621">
                  <c:v>-48.440831445037524</c:v>
                </c:pt>
                <c:pt idx="622">
                  <c:v>-49.261862486478833</c:v>
                </c:pt>
                <c:pt idx="623">
                  <c:v>-49.261862486478833</c:v>
                </c:pt>
                <c:pt idx="624">
                  <c:v>-50.082893527920156</c:v>
                </c:pt>
                <c:pt idx="625">
                  <c:v>-50.903924569361465</c:v>
                </c:pt>
                <c:pt idx="626">
                  <c:v>-50.903924569361465</c:v>
                </c:pt>
                <c:pt idx="627">
                  <c:v>-51.724955610802787</c:v>
                </c:pt>
                <c:pt idx="628">
                  <c:v>-51.724955610802787</c:v>
                </c:pt>
                <c:pt idx="629">
                  <c:v>-52.545986652244096</c:v>
                </c:pt>
                <c:pt idx="630">
                  <c:v>-52.545986652244096</c:v>
                </c:pt>
                <c:pt idx="631">
                  <c:v>-52.545986652244096</c:v>
                </c:pt>
                <c:pt idx="632">
                  <c:v>-53.367017693685419</c:v>
                </c:pt>
                <c:pt idx="633">
                  <c:v>-53.367017693685419</c:v>
                </c:pt>
                <c:pt idx="634">
                  <c:v>-54.188048735126728</c:v>
                </c:pt>
                <c:pt idx="635">
                  <c:v>-54.188048735126728</c:v>
                </c:pt>
                <c:pt idx="636">
                  <c:v>-55.009079776568043</c:v>
                </c:pt>
                <c:pt idx="637">
                  <c:v>-55.009079776568043</c:v>
                </c:pt>
                <c:pt idx="638">
                  <c:v>-55.830110818009352</c:v>
                </c:pt>
                <c:pt idx="639">
                  <c:v>-55.830110818009352</c:v>
                </c:pt>
                <c:pt idx="640">
                  <c:v>-55.830110818009352</c:v>
                </c:pt>
                <c:pt idx="641">
                  <c:v>-56.651141859450661</c:v>
                </c:pt>
                <c:pt idx="642">
                  <c:v>-56.651141859450661</c:v>
                </c:pt>
                <c:pt idx="643">
                  <c:v>-56.651141859450661</c:v>
                </c:pt>
                <c:pt idx="644">
                  <c:v>-56.651141859450661</c:v>
                </c:pt>
                <c:pt idx="645">
                  <c:v>-56.651141859450661</c:v>
                </c:pt>
                <c:pt idx="646">
                  <c:v>-56.651141859450661</c:v>
                </c:pt>
                <c:pt idx="647">
                  <c:v>-57.47217290089197</c:v>
                </c:pt>
                <c:pt idx="648">
                  <c:v>-58.293203942333292</c:v>
                </c:pt>
                <c:pt idx="649">
                  <c:v>-58.293203942333292</c:v>
                </c:pt>
                <c:pt idx="650">
                  <c:v>-58.293203942333292</c:v>
                </c:pt>
                <c:pt idx="651">
                  <c:v>-58.293203942333292</c:v>
                </c:pt>
                <c:pt idx="652">
                  <c:v>-58.293203942333292</c:v>
                </c:pt>
                <c:pt idx="653">
                  <c:v>-58.293203942333292</c:v>
                </c:pt>
                <c:pt idx="654">
                  <c:v>-59.114234983774615</c:v>
                </c:pt>
                <c:pt idx="655">
                  <c:v>-58.293203942333292</c:v>
                </c:pt>
                <c:pt idx="656">
                  <c:v>-59.935266025215924</c:v>
                </c:pt>
                <c:pt idx="657">
                  <c:v>-59.935266025215924</c:v>
                </c:pt>
                <c:pt idx="658">
                  <c:v>-59.114234983774615</c:v>
                </c:pt>
                <c:pt idx="659">
                  <c:v>-59.935266025215924</c:v>
                </c:pt>
                <c:pt idx="660">
                  <c:v>-59.935266025215924</c:v>
                </c:pt>
                <c:pt idx="661">
                  <c:v>-59.935266025215924</c:v>
                </c:pt>
                <c:pt idx="662">
                  <c:v>-59.935266025215924</c:v>
                </c:pt>
                <c:pt idx="663">
                  <c:v>-59.935266025215924</c:v>
                </c:pt>
                <c:pt idx="664">
                  <c:v>-59.935266025215924</c:v>
                </c:pt>
                <c:pt idx="665">
                  <c:v>-59.935266025215924</c:v>
                </c:pt>
                <c:pt idx="666">
                  <c:v>-59.935266025215924</c:v>
                </c:pt>
                <c:pt idx="667">
                  <c:v>-59.935266025215924</c:v>
                </c:pt>
                <c:pt idx="668">
                  <c:v>-60.756297066657233</c:v>
                </c:pt>
                <c:pt idx="669">
                  <c:v>-59.935266025215924</c:v>
                </c:pt>
                <c:pt idx="670">
                  <c:v>-59.935266025215924</c:v>
                </c:pt>
                <c:pt idx="671">
                  <c:v>-59.935266025215924</c:v>
                </c:pt>
                <c:pt idx="672">
                  <c:v>-59.935266025215924</c:v>
                </c:pt>
                <c:pt idx="673">
                  <c:v>-59.935266025215924</c:v>
                </c:pt>
                <c:pt idx="674">
                  <c:v>-59.935266025215924</c:v>
                </c:pt>
                <c:pt idx="675">
                  <c:v>-59.935266025215924</c:v>
                </c:pt>
                <c:pt idx="676">
                  <c:v>-59.935266025215924</c:v>
                </c:pt>
                <c:pt idx="677">
                  <c:v>-59.935266025215924</c:v>
                </c:pt>
                <c:pt idx="678">
                  <c:v>-59.114234983774615</c:v>
                </c:pt>
                <c:pt idx="679">
                  <c:v>-59.114234983774615</c:v>
                </c:pt>
                <c:pt idx="680">
                  <c:v>-59.114234983774615</c:v>
                </c:pt>
                <c:pt idx="681">
                  <c:v>-59.114234983774615</c:v>
                </c:pt>
                <c:pt idx="682">
                  <c:v>-59.114234983774615</c:v>
                </c:pt>
                <c:pt idx="683">
                  <c:v>-58.293203942333292</c:v>
                </c:pt>
                <c:pt idx="684">
                  <c:v>-58.293203942333292</c:v>
                </c:pt>
                <c:pt idx="685">
                  <c:v>-59.114234983774615</c:v>
                </c:pt>
                <c:pt idx="686">
                  <c:v>-58.293203942333292</c:v>
                </c:pt>
                <c:pt idx="687">
                  <c:v>-58.293203942333292</c:v>
                </c:pt>
                <c:pt idx="688">
                  <c:v>-58.293203942333292</c:v>
                </c:pt>
                <c:pt idx="689">
                  <c:v>-58.293203942333292</c:v>
                </c:pt>
                <c:pt idx="690">
                  <c:v>-57.47217290089197</c:v>
                </c:pt>
                <c:pt idx="691">
                  <c:v>-57.47217290089197</c:v>
                </c:pt>
                <c:pt idx="692">
                  <c:v>-57.47217290089197</c:v>
                </c:pt>
                <c:pt idx="693">
                  <c:v>-57.47217290089197</c:v>
                </c:pt>
                <c:pt idx="694">
                  <c:v>-56.651141859450661</c:v>
                </c:pt>
                <c:pt idx="695">
                  <c:v>-56.651141859450661</c:v>
                </c:pt>
                <c:pt idx="696">
                  <c:v>-56.651141859450661</c:v>
                </c:pt>
                <c:pt idx="697">
                  <c:v>-56.651141859450661</c:v>
                </c:pt>
                <c:pt idx="698">
                  <c:v>-55.830110818009352</c:v>
                </c:pt>
                <c:pt idx="699">
                  <c:v>-55.009079776568043</c:v>
                </c:pt>
                <c:pt idx="700">
                  <c:v>-55.009079776568043</c:v>
                </c:pt>
                <c:pt idx="701">
                  <c:v>-55.009079776568043</c:v>
                </c:pt>
                <c:pt idx="702">
                  <c:v>-54.188048735126728</c:v>
                </c:pt>
                <c:pt idx="703">
                  <c:v>-54.188048735126728</c:v>
                </c:pt>
                <c:pt idx="704">
                  <c:v>-54.188048735126728</c:v>
                </c:pt>
                <c:pt idx="705">
                  <c:v>-53.367017693685419</c:v>
                </c:pt>
                <c:pt idx="706">
                  <c:v>-52.545986652244096</c:v>
                </c:pt>
                <c:pt idx="707">
                  <c:v>-52.545986652244096</c:v>
                </c:pt>
                <c:pt idx="708">
                  <c:v>-52.545986652244096</c:v>
                </c:pt>
                <c:pt idx="709">
                  <c:v>-51.724955610802787</c:v>
                </c:pt>
                <c:pt idx="710">
                  <c:v>-51.724955610802787</c:v>
                </c:pt>
                <c:pt idx="711">
                  <c:v>-50.903924569361465</c:v>
                </c:pt>
                <c:pt idx="712">
                  <c:v>-50.082893527920156</c:v>
                </c:pt>
                <c:pt idx="713">
                  <c:v>-50.082893527920156</c:v>
                </c:pt>
                <c:pt idx="714">
                  <c:v>-50.082893527920156</c:v>
                </c:pt>
                <c:pt idx="715">
                  <c:v>-49.261862486478833</c:v>
                </c:pt>
                <c:pt idx="716">
                  <c:v>-49.261862486478833</c:v>
                </c:pt>
                <c:pt idx="717">
                  <c:v>-48.440831445037524</c:v>
                </c:pt>
                <c:pt idx="718">
                  <c:v>-48.440831445037524</c:v>
                </c:pt>
                <c:pt idx="719">
                  <c:v>-47.619800403596209</c:v>
                </c:pt>
                <c:pt idx="720">
                  <c:v>-46.7987693621549</c:v>
                </c:pt>
                <c:pt idx="721">
                  <c:v>-46.7987693621549</c:v>
                </c:pt>
                <c:pt idx="722">
                  <c:v>-45.977738320713591</c:v>
                </c:pt>
                <c:pt idx="723">
                  <c:v>-45.977738320713591</c:v>
                </c:pt>
                <c:pt idx="724">
                  <c:v>-45.156707279272275</c:v>
                </c:pt>
                <c:pt idx="725">
                  <c:v>-45.156707279272275</c:v>
                </c:pt>
                <c:pt idx="726">
                  <c:v>-44.33567623783096</c:v>
                </c:pt>
                <c:pt idx="727">
                  <c:v>-43.514645196389644</c:v>
                </c:pt>
                <c:pt idx="728">
                  <c:v>-43.514645196389644</c:v>
                </c:pt>
                <c:pt idx="729">
                  <c:v>-43.514645196389644</c:v>
                </c:pt>
                <c:pt idx="730">
                  <c:v>-41.872583113507012</c:v>
                </c:pt>
                <c:pt idx="731">
                  <c:v>-41.872583113507012</c:v>
                </c:pt>
                <c:pt idx="732">
                  <c:v>-41.051552072065704</c:v>
                </c:pt>
                <c:pt idx="733">
                  <c:v>-40.230521030624388</c:v>
                </c:pt>
                <c:pt idx="734">
                  <c:v>-39.409489989183072</c:v>
                </c:pt>
                <c:pt idx="735">
                  <c:v>-39.409489989183072</c:v>
                </c:pt>
                <c:pt idx="736">
                  <c:v>-38.588458947741756</c:v>
                </c:pt>
                <c:pt idx="737">
                  <c:v>-37.767427906300448</c:v>
                </c:pt>
                <c:pt idx="738">
                  <c:v>-36.946396864859132</c:v>
                </c:pt>
                <c:pt idx="739">
                  <c:v>-36.946396864859132</c:v>
                </c:pt>
                <c:pt idx="740">
                  <c:v>-35.3043347819765</c:v>
                </c:pt>
                <c:pt idx="741">
                  <c:v>-35.3043347819765</c:v>
                </c:pt>
                <c:pt idx="742">
                  <c:v>-35.3043347819765</c:v>
                </c:pt>
                <c:pt idx="743">
                  <c:v>-34.483303740535192</c:v>
                </c:pt>
                <c:pt idx="744">
                  <c:v>-33.662272699093876</c:v>
                </c:pt>
                <c:pt idx="745">
                  <c:v>-32.841241657652567</c:v>
                </c:pt>
                <c:pt idx="746">
                  <c:v>-32.020210616211244</c:v>
                </c:pt>
                <c:pt idx="747">
                  <c:v>-32.020210616211244</c:v>
                </c:pt>
                <c:pt idx="748">
                  <c:v>-30.378148533328616</c:v>
                </c:pt>
                <c:pt idx="749">
                  <c:v>-30.378148533328616</c:v>
                </c:pt>
                <c:pt idx="750">
                  <c:v>-29.557117491887308</c:v>
                </c:pt>
                <c:pt idx="751">
                  <c:v>-28.736086450445985</c:v>
                </c:pt>
                <c:pt idx="752">
                  <c:v>-28.736086450445985</c:v>
                </c:pt>
                <c:pt idx="753">
                  <c:v>-27.094024367563364</c:v>
                </c:pt>
                <c:pt idx="754">
                  <c:v>-27.094024367563364</c:v>
                </c:pt>
                <c:pt idx="755">
                  <c:v>-26.272993326122048</c:v>
                </c:pt>
                <c:pt idx="756">
                  <c:v>-25.451962284680732</c:v>
                </c:pt>
                <c:pt idx="757">
                  <c:v>-24.630931243239417</c:v>
                </c:pt>
                <c:pt idx="758">
                  <c:v>-23.809900201798104</c:v>
                </c:pt>
                <c:pt idx="759">
                  <c:v>-23.809900201798104</c:v>
                </c:pt>
                <c:pt idx="760">
                  <c:v>-22.988869160356796</c:v>
                </c:pt>
                <c:pt idx="761">
                  <c:v>-22.16783811891548</c:v>
                </c:pt>
                <c:pt idx="762">
                  <c:v>-21.346807077474164</c:v>
                </c:pt>
                <c:pt idx="763">
                  <c:v>-21.346807077474164</c:v>
                </c:pt>
                <c:pt idx="764">
                  <c:v>-19.704744994591536</c:v>
                </c:pt>
                <c:pt idx="765">
                  <c:v>-19.704744994591536</c:v>
                </c:pt>
                <c:pt idx="766">
                  <c:v>-18.062682911708908</c:v>
                </c:pt>
                <c:pt idx="767">
                  <c:v>-17.241651870267596</c:v>
                </c:pt>
                <c:pt idx="768">
                  <c:v>-17.241651870267596</c:v>
                </c:pt>
                <c:pt idx="769">
                  <c:v>-16.420620828826284</c:v>
                </c:pt>
                <c:pt idx="770">
                  <c:v>-15.599589787384968</c:v>
                </c:pt>
                <c:pt idx="771">
                  <c:v>-14.778558745943654</c:v>
                </c:pt>
                <c:pt idx="772">
                  <c:v>-13.957527704502338</c:v>
                </c:pt>
                <c:pt idx="773">
                  <c:v>-13.957527704502338</c:v>
                </c:pt>
                <c:pt idx="774">
                  <c:v>-12.315465621619708</c:v>
                </c:pt>
                <c:pt idx="775">
                  <c:v>-11.494434580178398</c:v>
                </c:pt>
                <c:pt idx="776">
                  <c:v>-11.494434580178398</c:v>
                </c:pt>
                <c:pt idx="777">
                  <c:v>-10.673403538737082</c:v>
                </c:pt>
                <c:pt idx="778">
                  <c:v>-9.852372497295768</c:v>
                </c:pt>
                <c:pt idx="779">
                  <c:v>-9.852372497295768</c:v>
                </c:pt>
                <c:pt idx="780">
                  <c:v>-8.2103104144131418</c:v>
                </c:pt>
                <c:pt idx="781">
                  <c:v>-7.3892793729718269</c:v>
                </c:pt>
                <c:pt idx="782">
                  <c:v>-7.3892793729718269</c:v>
                </c:pt>
                <c:pt idx="783">
                  <c:v>-6.568248331530512</c:v>
                </c:pt>
                <c:pt idx="784">
                  <c:v>-5.7472172900891989</c:v>
                </c:pt>
                <c:pt idx="785">
                  <c:v>-4.926186248647884</c:v>
                </c:pt>
                <c:pt idx="786">
                  <c:v>-4.1051552072065709</c:v>
                </c:pt>
                <c:pt idx="787">
                  <c:v>-4.1051552072065709</c:v>
                </c:pt>
                <c:pt idx="788">
                  <c:v>-3.284124165765256</c:v>
                </c:pt>
                <c:pt idx="789">
                  <c:v>-2.463093124323942</c:v>
                </c:pt>
                <c:pt idx="790">
                  <c:v>-2.463093124323942</c:v>
                </c:pt>
                <c:pt idx="791">
                  <c:v>-0.821031041441314</c:v>
                </c:pt>
                <c:pt idx="792">
                  <c:v>-0.821031041441314</c:v>
                </c:pt>
                <c:pt idx="793">
                  <c:v>0</c:v>
                </c:pt>
                <c:pt idx="794">
                  <c:v>0</c:v>
                </c:pt>
                <c:pt idx="795">
                  <c:v>0.821031041441314</c:v>
                </c:pt>
                <c:pt idx="796">
                  <c:v>1.642062082882628</c:v>
                </c:pt>
                <c:pt idx="797">
                  <c:v>1.642062082882628</c:v>
                </c:pt>
                <c:pt idx="798">
                  <c:v>2.463093124323942</c:v>
                </c:pt>
                <c:pt idx="799">
                  <c:v>2.463093124323942</c:v>
                </c:pt>
                <c:pt idx="800">
                  <c:v>3.284124165765256</c:v>
                </c:pt>
                <c:pt idx="801">
                  <c:v>3.284124165765256</c:v>
                </c:pt>
                <c:pt idx="802">
                  <c:v>3.284124165765256</c:v>
                </c:pt>
                <c:pt idx="803">
                  <c:v>4.1051552072065709</c:v>
                </c:pt>
                <c:pt idx="804">
                  <c:v>3.284124165765256</c:v>
                </c:pt>
                <c:pt idx="805">
                  <c:v>4.1051552072065709</c:v>
                </c:pt>
                <c:pt idx="806">
                  <c:v>4.1051552072065709</c:v>
                </c:pt>
                <c:pt idx="807">
                  <c:v>4.926186248647884</c:v>
                </c:pt>
                <c:pt idx="808">
                  <c:v>4.1051552072065709</c:v>
                </c:pt>
                <c:pt idx="809">
                  <c:v>4.1051552072065709</c:v>
                </c:pt>
                <c:pt idx="810">
                  <c:v>3.284124165765256</c:v>
                </c:pt>
                <c:pt idx="811">
                  <c:v>4.1051552072065709</c:v>
                </c:pt>
                <c:pt idx="812">
                  <c:v>4.1051552072065709</c:v>
                </c:pt>
                <c:pt idx="813">
                  <c:v>4.1051552072065709</c:v>
                </c:pt>
                <c:pt idx="814">
                  <c:v>4.1051552072065709</c:v>
                </c:pt>
                <c:pt idx="815">
                  <c:v>4.926186248647884</c:v>
                </c:pt>
                <c:pt idx="816">
                  <c:v>4.926186248647884</c:v>
                </c:pt>
                <c:pt idx="817">
                  <c:v>4.926186248647884</c:v>
                </c:pt>
                <c:pt idx="818">
                  <c:v>5.7472172900891989</c:v>
                </c:pt>
                <c:pt idx="819">
                  <c:v>6.568248331530512</c:v>
                </c:pt>
                <c:pt idx="820">
                  <c:v>6.568248331530512</c:v>
                </c:pt>
                <c:pt idx="821">
                  <c:v>8.2103104144131418</c:v>
                </c:pt>
                <c:pt idx="822">
                  <c:v>8.2103104144131418</c:v>
                </c:pt>
                <c:pt idx="823">
                  <c:v>10.673403538737082</c:v>
                </c:pt>
                <c:pt idx="824">
                  <c:v>11.494434580178398</c:v>
                </c:pt>
                <c:pt idx="825">
                  <c:v>13.957527704502338</c:v>
                </c:pt>
                <c:pt idx="826">
                  <c:v>17.241651870267596</c:v>
                </c:pt>
                <c:pt idx="827">
                  <c:v>20.525776036032852</c:v>
                </c:pt>
                <c:pt idx="828">
                  <c:v>22.988869160356796</c:v>
                </c:pt>
                <c:pt idx="829">
                  <c:v>26.272993326122048</c:v>
                </c:pt>
                <c:pt idx="830">
                  <c:v>29.557117491887308</c:v>
                </c:pt>
                <c:pt idx="831">
                  <c:v>32.020210616211244</c:v>
                </c:pt>
                <c:pt idx="832">
                  <c:v>36.125365823417816</c:v>
                </c:pt>
                <c:pt idx="833">
                  <c:v>37.767427906300448</c:v>
                </c:pt>
                <c:pt idx="834">
                  <c:v>40.230521030624388</c:v>
                </c:pt>
                <c:pt idx="835">
                  <c:v>41.872583113507012</c:v>
                </c:pt>
                <c:pt idx="836">
                  <c:v>44.33567623783096</c:v>
                </c:pt>
                <c:pt idx="837">
                  <c:v>45.156707279272275</c:v>
                </c:pt>
                <c:pt idx="838">
                  <c:v>45.977738320713591</c:v>
                </c:pt>
                <c:pt idx="839">
                  <c:v>47.619800403596209</c:v>
                </c:pt>
                <c:pt idx="840">
                  <c:v>47.619800403596209</c:v>
                </c:pt>
                <c:pt idx="841">
                  <c:v>48.440831445037524</c:v>
                </c:pt>
                <c:pt idx="842">
                  <c:v>49.261862486478833</c:v>
                </c:pt>
                <c:pt idx="843">
                  <c:v>49.261862486478833</c:v>
                </c:pt>
                <c:pt idx="844">
                  <c:v>50.082893527920156</c:v>
                </c:pt>
                <c:pt idx="845">
                  <c:v>50.903924569361465</c:v>
                </c:pt>
                <c:pt idx="846">
                  <c:v>50.903924569361465</c:v>
                </c:pt>
                <c:pt idx="847">
                  <c:v>51.724955610802787</c:v>
                </c:pt>
                <c:pt idx="848">
                  <c:v>51.724955610802787</c:v>
                </c:pt>
                <c:pt idx="849">
                  <c:v>51.724955610802787</c:v>
                </c:pt>
                <c:pt idx="850">
                  <c:v>52.545986652244096</c:v>
                </c:pt>
                <c:pt idx="851">
                  <c:v>53.367017693685419</c:v>
                </c:pt>
                <c:pt idx="852">
                  <c:v>53.367017693685419</c:v>
                </c:pt>
                <c:pt idx="853">
                  <c:v>54.188048735126728</c:v>
                </c:pt>
                <c:pt idx="854">
                  <c:v>54.188048735126728</c:v>
                </c:pt>
                <c:pt idx="855">
                  <c:v>54.188048735126728</c:v>
                </c:pt>
                <c:pt idx="856">
                  <c:v>55.009079776568043</c:v>
                </c:pt>
                <c:pt idx="857">
                  <c:v>55.009079776568043</c:v>
                </c:pt>
                <c:pt idx="858">
                  <c:v>55.830110818009352</c:v>
                </c:pt>
                <c:pt idx="859">
                  <c:v>55.830110818009352</c:v>
                </c:pt>
                <c:pt idx="860">
                  <c:v>55.830110818009352</c:v>
                </c:pt>
                <c:pt idx="861">
                  <c:v>55.830110818009352</c:v>
                </c:pt>
                <c:pt idx="862">
                  <c:v>55.830110818009352</c:v>
                </c:pt>
                <c:pt idx="863">
                  <c:v>55.830110818009352</c:v>
                </c:pt>
                <c:pt idx="864">
                  <c:v>56.651141859450661</c:v>
                </c:pt>
                <c:pt idx="865">
                  <c:v>57.47217290089197</c:v>
                </c:pt>
                <c:pt idx="866">
                  <c:v>57.47217290089197</c:v>
                </c:pt>
                <c:pt idx="867">
                  <c:v>57.47217290089197</c:v>
                </c:pt>
                <c:pt idx="868">
                  <c:v>57.47217290089197</c:v>
                </c:pt>
                <c:pt idx="869">
                  <c:v>57.47217290089197</c:v>
                </c:pt>
                <c:pt idx="870">
                  <c:v>58.293203942333292</c:v>
                </c:pt>
                <c:pt idx="871">
                  <c:v>58.293203942333292</c:v>
                </c:pt>
                <c:pt idx="872">
                  <c:v>58.293203942333292</c:v>
                </c:pt>
                <c:pt idx="873">
                  <c:v>58.293203942333292</c:v>
                </c:pt>
                <c:pt idx="874">
                  <c:v>59.114234983774615</c:v>
                </c:pt>
                <c:pt idx="875">
                  <c:v>59.114234983774615</c:v>
                </c:pt>
                <c:pt idx="876">
                  <c:v>59.114234983774615</c:v>
                </c:pt>
                <c:pt idx="877">
                  <c:v>59.935266025215924</c:v>
                </c:pt>
                <c:pt idx="878">
                  <c:v>59.935266025215924</c:v>
                </c:pt>
                <c:pt idx="879">
                  <c:v>59.935266025215924</c:v>
                </c:pt>
                <c:pt idx="880">
                  <c:v>59.935266025215924</c:v>
                </c:pt>
                <c:pt idx="881">
                  <c:v>59.935266025215924</c:v>
                </c:pt>
                <c:pt idx="882">
                  <c:v>59.114234983774615</c:v>
                </c:pt>
                <c:pt idx="883">
                  <c:v>59.935266025215924</c:v>
                </c:pt>
                <c:pt idx="884">
                  <c:v>59.935266025215924</c:v>
                </c:pt>
                <c:pt idx="885">
                  <c:v>59.114234983774615</c:v>
                </c:pt>
                <c:pt idx="886">
                  <c:v>60.756297066657233</c:v>
                </c:pt>
                <c:pt idx="887">
                  <c:v>59.935266025215924</c:v>
                </c:pt>
                <c:pt idx="888">
                  <c:v>59.114234983774615</c:v>
                </c:pt>
                <c:pt idx="889">
                  <c:v>59.935266025215924</c:v>
                </c:pt>
                <c:pt idx="890">
                  <c:v>60.756297066657233</c:v>
                </c:pt>
                <c:pt idx="891">
                  <c:v>59.935266025215924</c:v>
                </c:pt>
                <c:pt idx="892">
                  <c:v>59.935266025215924</c:v>
                </c:pt>
                <c:pt idx="893">
                  <c:v>59.935266025215924</c:v>
                </c:pt>
                <c:pt idx="894">
                  <c:v>60.756297066657233</c:v>
                </c:pt>
                <c:pt idx="895">
                  <c:v>60.756297066657233</c:v>
                </c:pt>
                <c:pt idx="896">
                  <c:v>59.935266025215924</c:v>
                </c:pt>
                <c:pt idx="897">
                  <c:v>59.935266025215924</c:v>
                </c:pt>
                <c:pt idx="898">
                  <c:v>59.935266025215924</c:v>
                </c:pt>
                <c:pt idx="899">
                  <c:v>59.935266025215924</c:v>
                </c:pt>
                <c:pt idx="900">
                  <c:v>59.114234983774615</c:v>
                </c:pt>
                <c:pt idx="901">
                  <c:v>59.114234983774615</c:v>
                </c:pt>
                <c:pt idx="902">
                  <c:v>59.114234983774615</c:v>
                </c:pt>
                <c:pt idx="903">
                  <c:v>59.114234983774615</c:v>
                </c:pt>
                <c:pt idx="904">
                  <c:v>59.114234983774615</c:v>
                </c:pt>
                <c:pt idx="905">
                  <c:v>59.114234983774615</c:v>
                </c:pt>
                <c:pt idx="906">
                  <c:v>59.114234983774615</c:v>
                </c:pt>
                <c:pt idx="907">
                  <c:v>58.293203942333292</c:v>
                </c:pt>
                <c:pt idx="908">
                  <c:v>58.293203942333292</c:v>
                </c:pt>
                <c:pt idx="909">
                  <c:v>58.293203942333292</c:v>
                </c:pt>
                <c:pt idx="910">
                  <c:v>58.293203942333292</c:v>
                </c:pt>
                <c:pt idx="911">
                  <c:v>57.47217290089197</c:v>
                </c:pt>
                <c:pt idx="912">
                  <c:v>57.47217290089197</c:v>
                </c:pt>
                <c:pt idx="913">
                  <c:v>57.47217290089197</c:v>
                </c:pt>
                <c:pt idx="914">
                  <c:v>57.47217290089197</c:v>
                </c:pt>
                <c:pt idx="915">
                  <c:v>56.651141859450661</c:v>
                </c:pt>
                <c:pt idx="916">
                  <c:v>56.651141859450661</c:v>
                </c:pt>
                <c:pt idx="917">
                  <c:v>56.651141859450661</c:v>
                </c:pt>
                <c:pt idx="918">
                  <c:v>55.830110818009352</c:v>
                </c:pt>
                <c:pt idx="919">
                  <c:v>55.830110818009352</c:v>
                </c:pt>
                <c:pt idx="920">
                  <c:v>55.830110818009352</c:v>
                </c:pt>
                <c:pt idx="921">
                  <c:v>55.830110818009352</c:v>
                </c:pt>
                <c:pt idx="922">
                  <c:v>55.009079776568043</c:v>
                </c:pt>
                <c:pt idx="923">
                  <c:v>55.009079776568043</c:v>
                </c:pt>
                <c:pt idx="924">
                  <c:v>54.188048735126728</c:v>
                </c:pt>
                <c:pt idx="925">
                  <c:v>54.188048735126728</c:v>
                </c:pt>
                <c:pt idx="926">
                  <c:v>53.367017693685419</c:v>
                </c:pt>
                <c:pt idx="927">
                  <c:v>53.367017693685419</c:v>
                </c:pt>
                <c:pt idx="928">
                  <c:v>52.545986652244096</c:v>
                </c:pt>
                <c:pt idx="929">
                  <c:v>52.545986652244096</c:v>
                </c:pt>
                <c:pt idx="930">
                  <c:v>52.545986652244096</c:v>
                </c:pt>
                <c:pt idx="931">
                  <c:v>51.724955610802787</c:v>
                </c:pt>
                <c:pt idx="932">
                  <c:v>50.903924569361465</c:v>
                </c:pt>
                <c:pt idx="933">
                  <c:v>50.903924569361465</c:v>
                </c:pt>
                <c:pt idx="934">
                  <c:v>50.082893527920156</c:v>
                </c:pt>
                <c:pt idx="935">
                  <c:v>50.082893527920156</c:v>
                </c:pt>
                <c:pt idx="936">
                  <c:v>49.261862486478833</c:v>
                </c:pt>
                <c:pt idx="937">
                  <c:v>49.261862486478833</c:v>
                </c:pt>
                <c:pt idx="938">
                  <c:v>48.440831445037524</c:v>
                </c:pt>
                <c:pt idx="939">
                  <c:v>48.440831445037524</c:v>
                </c:pt>
                <c:pt idx="940">
                  <c:v>48.440831445037524</c:v>
                </c:pt>
                <c:pt idx="941">
                  <c:v>47.619800403596209</c:v>
                </c:pt>
                <c:pt idx="942">
                  <c:v>46.7987693621549</c:v>
                </c:pt>
                <c:pt idx="943">
                  <c:v>45.977738320713591</c:v>
                </c:pt>
                <c:pt idx="944">
                  <c:v>45.977738320713591</c:v>
                </c:pt>
                <c:pt idx="945">
                  <c:v>45.156707279272275</c:v>
                </c:pt>
                <c:pt idx="946">
                  <c:v>45.156707279272275</c:v>
                </c:pt>
                <c:pt idx="947">
                  <c:v>44.33567623783096</c:v>
                </c:pt>
                <c:pt idx="948">
                  <c:v>43.514645196389644</c:v>
                </c:pt>
                <c:pt idx="949">
                  <c:v>43.514645196389644</c:v>
                </c:pt>
                <c:pt idx="950">
                  <c:v>42.693614154948328</c:v>
                </c:pt>
                <c:pt idx="951">
                  <c:v>42.693614154948328</c:v>
                </c:pt>
                <c:pt idx="952">
                  <c:v>41.872583113507012</c:v>
                </c:pt>
                <c:pt idx="953">
                  <c:v>41.051552072065704</c:v>
                </c:pt>
                <c:pt idx="954">
                  <c:v>41.051552072065704</c:v>
                </c:pt>
                <c:pt idx="955">
                  <c:v>39.409489989183072</c:v>
                </c:pt>
                <c:pt idx="956">
                  <c:v>39.409489989183072</c:v>
                </c:pt>
                <c:pt idx="957">
                  <c:v>38.588458947741756</c:v>
                </c:pt>
                <c:pt idx="958">
                  <c:v>37.767427906300448</c:v>
                </c:pt>
                <c:pt idx="959">
                  <c:v>37.767427906300448</c:v>
                </c:pt>
                <c:pt idx="960">
                  <c:v>36.946396864859132</c:v>
                </c:pt>
                <c:pt idx="961">
                  <c:v>36.125365823417816</c:v>
                </c:pt>
                <c:pt idx="962">
                  <c:v>36.125365823417816</c:v>
                </c:pt>
                <c:pt idx="963">
                  <c:v>35.3043347819765</c:v>
                </c:pt>
                <c:pt idx="964">
                  <c:v>34.483303740535192</c:v>
                </c:pt>
                <c:pt idx="965">
                  <c:v>34.483303740535192</c:v>
                </c:pt>
                <c:pt idx="966">
                  <c:v>32.841241657652567</c:v>
                </c:pt>
                <c:pt idx="967">
                  <c:v>32.841241657652567</c:v>
                </c:pt>
                <c:pt idx="968">
                  <c:v>32.020210616211244</c:v>
                </c:pt>
                <c:pt idx="969">
                  <c:v>31.199179574769936</c:v>
                </c:pt>
                <c:pt idx="970">
                  <c:v>30.378148533328616</c:v>
                </c:pt>
                <c:pt idx="971">
                  <c:v>29.557117491887308</c:v>
                </c:pt>
                <c:pt idx="972">
                  <c:v>29.557117491887308</c:v>
                </c:pt>
                <c:pt idx="973">
                  <c:v>27.915055409004676</c:v>
                </c:pt>
                <c:pt idx="974">
                  <c:v>27.915055409004676</c:v>
                </c:pt>
                <c:pt idx="975">
                  <c:v>27.094024367563364</c:v>
                </c:pt>
                <c:pt idx="976">
                  <c:v>26.272993326122048</c:v>
                </c:pt>
                <c:pt idx="977">
                  <c:v>25.451962284680732</c:v>
                </c:pt>
                <c:pt idx="978">
                  <c:v>24.630931243239417</c:v>
                </c:pt>
                <c:pt idx="979">
                  <c:v>23.809900201798104</c:v>
                </c:pt>
                <c:pt idx="980">
                  <c:v>23.809900201798104</c:v>
                </c:pt>
                <c:pt idx="981">
                  <c:v>22.988869160356796</c:v>
                </c:pt>
                <c:pt idx="982">
                  <c:v>22.16783811891548</c:v>
                </c:pt>
                <c:pt idx="983">
                  <c:v>22.16783811891548</c:v>
                </c:pt>
                <c:pt idx="984">
                  <c:v>21.346807077474164</c:v>
                </c:pt>
                <c:pt idx="985">
                  <c:v>20.525776036032852</c:v>
                </c:pt>
                <c:pt idx="986">
                  <c:v>19.704744994591536</c:v>
                </c:pt>
                <c:pt idx="987">
                  <c:v>18.883713953150224</c:v>
                </c:pt>
                <c:pt idx="988">
                  <c:v>18.062682911708908</c:v>
                </c:pt>
                <c:pt idx="989">
                  <c:v>17.241651870267596</c:v>
                </c:pt>
                <c:pt idx="990">
                  <c:v>17.241651870267596</c:v>
                </c:pt>
                <c:pt idx="991">
                  <c:v>15.599589787384968</c:v>
                </c:pt>
                <c:pt idx="992">
                  <c:v>15.599589787384968</c:v>
                </c:pt>
                <c:pt idx="993">
                  <c:v>14.778558745943654</c:v>
                </c:pt>
                <c:pt idx="994">
                  <c:v>13.957527704502338</c:v>
                </c:pt>
                <c:pt idx="995">
                  <c:v>13.136496663061024</c:v>
                </c:pt>
                <c:pt idx="996">
                  <c:v>12.315465621619708</c:v>
                </c:pt>
                <c:pt idx="997">
                  <c:v>11.494434580178398</c:v>
                </c:pt>
                <c:pt idx="998">
                  <c:v>10.673403538737082</c:v>
                </c:pt>
                <c:pt idx="999">
                  <c:v>9.852372497295768</c:v>
                </c:pt>
                <c:pt idx="1000">
                  <c:v>9.852372497295768</c:v>
                </c:pt>
                <c:pt idx="1001">
                  <c:v>9.031341455854454</c:v>
                </c:pt>
                <c:pt idx="1002">
                  <c:v>8.2103104144131418</c:v>
                </c:pt>
                <c:pt idx="1003">
                  <c:v>8.2103104144131418</c:v>
                </c:pt>
                <c:pt idx="1004">
                  <c:v>6.568248331530512</c:v>
                </c:pt>
                <c:pt idx="1005">
                  <c:v>6.568248331530512</c:v>
                </c:pt>
                <c:pt idx="1006">
                  <c:v>5.7472172900891989</c:v>
                </c:pt>
                <c:pt idx="1007">
                  <c:v>4.926186248647884</c:v>
                </c:pt>
                <c:pt idx="1008">
                  <c:v>4.1051552072065709</c:v>
                </c:pt>
                <c:pt idx="1009">
                  <c:v>3.284124165765256</c:v>
                </c:pt>
                <c:pt idx="1010">
                  <c:v>3.284124165765256</c:v>
                </c:pt>
                <c:pt idx="1011">
                  <c:v>2.463093124323942</c:v>
                </c:pt>
                <c:pt idx="1012">
                  <c:v>2.463093124323942</c:v>
                </c:pt>
                <c:pt idx="1013">
                  <c:v>1.642062082882628</c:v>
                </c:pt>
                <c:pt idx="1014">
                  <c:v>0.821031041441314</c:v>
                </c:pt>
                <c:pt idx="1015">
                  <c:v>0.821031041441314</c:v>
                </c:pt>
                <c:pt idx="1016">
                  <c:v>0</c:v>
                </c:pt>
                <c:pt idx="1017">
                  <c:v>-0.821031041441314</c:v>
                </c:pt>
                <c:pt idx="1018">
                  <c:v>-0.821031041441314</c:v>
                </c:pt>
                <c:pt idx="1019">
                  <c:v>-1.642062082882628</c:v>
                </c:pt>
                <c:pt idx="1020">
                  <c:v>-2.463093124323942</c:v>
                </c:pt>
                <c:pt idx="1021">
                  <c:v>-2.463093124323942</c:v>
                </c:pt>
                <c:pt idx="1022">
                  <c:v>-2.463093124323942</c:v>
                </c:pt>
                <c:pt idx="1023">
                  <c:v>-3.284124165765256</c:v>
                </c:pt>
                <c:pt idx="1024">
                  <c:v>-3.284124165765256</c:v>
                </c:pt>
                <c:pt idx="1025">
                  <c:v>-3.284124165765256</c:v>
                </c:pt>
                <c:pt idx="1026">
                  <c:v>-3.284124165765256</c:v>
                </c:pt>
                <c:pt idx="1027">
                  <c:v>-4.1051552072065709</c:v>
                </c:pt>
                <c:pt idx="1028">
                  <c:v>-4.1051552072065709</c:v>
                </c:pt>
                <c:pt idx="1029">
                  <c:v>-4.1051552072065709</c:v>
                </c:pt>
                <c:pt idx="1030">
                  <c:v>-4.1051552072065709</c:v>
                </c:pt>
                <c:pt idx="1031">
                  <c:v>-4.1051552072065709</c:v>
                </c:pt>
                <c:pt idx="1032">
                  <c:v>-3.284124165765256</c:v>
                </c:pt>
                <c:pt idx="1033">
                  <c:v>-4.1051552072065709</c:v>
                </c:pt>
                <c:pt idx="1034">
                  <c:v>-4.1051552072065709</c:v>
                </c:pt>
                <c:pt idx="1035">
                  <c:v>-4.1051552072065709</c:v>
                </c:pt>
                <c:pt idx="1036">
                  <c:v>-4.926186248647884</c:v>
                </c:pt>
                <c:pt idx="1037">
                  <c:v>-4.926186248647884</c:v>
                </c:pt>
                <c:pt idx="1038">
                  <c:v>-4.926186248647884</c:v>
                </c:pt>
                <c:pt idx="1039">
                  <c:v>-5.7472172900891989</c:v>
                </c:pt>
                <c:pt idx="1040">
                  <c:v>-5.7472172900891989</c:v>
                </c:pt>
                <c:pt idx="1041">
                  <c:v>-6.568248331530512</c:v>
                </c:pt>
                <c:pt idx="1042">
                  <c:v>-7.3892793729718269</c:v>
                </c:pt>
                <c:pt idx="1043">
                  <c:v>-8.2103104144131418</c:v>
                </c:pt>
                <c:pt idx="1044">
                  <c:v>-9.031341455854454</c:v>
                </c:pt>
                <c:pt idx="1045">
                  <c:v>-11.494434580178398</c:v>
                </c:pt>
                <c:pt idx="1046">
                  <c:v>-13.957527704502338</c:v>
                </c:pt>
                <c:pt idx="1047">
                  <c:v>-17.241651870267596</c:v>
                </c:pt>
                <c:pt idx="1048">
                  <c:v>-19.704744994591536</c:v>
                </c:pt>
                <c:pt idx="1049">
                  <c:v>-22.988869160356796</c:v>
                </c:pt>
                <c:pt idx="1050">
                  <c:v>-26.272993326122048</c:v>
                </c:pt>
                <c:pt idx="1051">
                  <c:v>-28.736086450445985</c:v>
                </c:pt>
                <c:pt idx="1052">
                  <c:v>-32.841241657652567</c:v>
                </c:pt>
                <c:pt idx="1053">
                  <c:v>-35.3043347819765</c:v>
                </c:pt>
                <c:pt idx="1054">
                  <c:v>-37.767427906300448</c:v>
                </c:pt>
                <c:pt idx="1055">
                  <c:v>-40.230521030624388</c:v>
                </c:pt>
                <c:pt idx="1056">
                  <c:v>-41.872583113507012</c:v>
                </c:pt>
                <c:pt idx="1057">
                  <c:v>-43.514645196389644</c:v>
                </c:pt>
                <c:pt idx="1058">
                  <c:v>-45.156707279272275</c:v>
                </c:pt>
                <c:pt idx="1059">
                  <c:v>-45.977738320713591</c:v>
                </c:pt>
                <c:pt idx="1060">
                  <c:v>-46.7987693621549</c:v>
                </c:pt>
                <c:pt idx="1061">
                  <c:v>-47.619800403596209</c:v>
                </c:pt>
                <c:pt idx="1062">
                  <c:v>-47.619800403596209</c:v>
                </c:pt>
                <c:pt idx="1063">
                  <c:v>-48.440831445037524</c:v>
                </c:pt>
                <c:pt idx="1064">
                  <c:v>-50.082893527920156</c:v>
                </c:pt>
                <c:pt idx="1065">
                  <c:v>-50.082893527920156</c:v>
                </c:pt>
                <c:pt idx="1066">
                  <c:v>-50.082893527920156</c:v>
                </c:pt>
                <c:pt idx="1067">
                  <c:v>-50.903924569361465</c:v>
                </c:pt>
                <c:pt idx="1068">
                  <c:v>-50.903924569361465</c:v>
                </c:pt>
                <c:pt idx="1069">
                  <c:v>-51.724955610802787</c:v>
                </c:pt>
                <c:pt idx="1070">
                  <c:v>-51.724955610802787</c:v>
                </c:pt>
                <c:pt idx="1071">
                  <c:v>-52.545986652244096</c:v>
                </c:pt>
                <c:pt idx="1072">
                  <c:v>-52.545986652244096</c:v>
                </c:pt>
                <c:pt idx="1073">
                  <c:v>-53.367017693685419</c:v>
                </c:pt>
                <c:pt idx="1074">
                  <c:v>-53.367017693685419</c:v>
                </c:pt>
                <c:pt idx="1075">
                  <c:v>-53.367017693685419</c:v>
                </c:pt>
                <c:pt idx="1076">
                  <c:v>-54.188048735126728</c:v>
                </c:pt>
                <c:pt idx="1077">
                  <c:v>-55.009079776568043</c:v>
                </c:pt>
                <c:pt idx="1078">
                  <c:v>-55.009079776568043</c:v>
                </c:pt>
                <c:pt idx="1079">
                  <c:v>-55.009079776568043</c:v>
                </c:pt>
                <c:pt idx="1080">
                  <c:v>-55.009079776568043</c:v>
                </c:pt>
                <c:pt idx="1081">
                  <c:v>-55.009079776568043</c:v>
                </c:pt>
                <c:pt idx="1082">
                  <c:v>-55.830110818009352</c:v>
                </c:pt>
                <c:pt idx="1083">
                  <c:v>-56.651141859450661</c:v>
                </c:pt>
                <c:pt idx="1084">
                  <c:v>-56.651141859450661</c:v>
                </c:pt>
                <c:pt idx="1085">
                  <c:v>-56.651141859450661</c:v>
                </c:pt>
                <c:pt idx="1086">
                  <c:v>-56.651141859450661</c:v>
                </c:pt>
                <c:pt idx="1087">
                  <c:v>-57.47217290089197</c:v>
                </c:pt>
                <c:pt idx="1088">
                  <c:v>-57.47217290089197</c:v>
                </c:pt>
                <c:pt idx="1089">
                  <c:v>-57.47217290089197</c:v>
                </c:pt>
                <c:pt idx="1090">
                  <c:v>-57.47217290089197</c:v>
                </c:pt>
                <c:pt idx="1091">
                  <c:v>-58.293203942333292</c:v>
                </c:pt>
                <c:pt idx="1092">
                  <c:v>-58.293203942333292</c:v>
                </c:pt>
                <c:pt idx="1093">
                  <c:v>-58.293203942333292</c:v>
                </c:pt>
                <c:pt idx="1094">
                  <c:v>-59.114234983774615</c:v>
                </c:pt>
                <c:pt idx="1095">
                  <c:v>-58.293203942333292</c:v>
                </c:pt>
                <c:pt idx="1096">
                  <c:v>-58.293203942333292</c:v>
                </c:pt>
                <c:pt idx="1097">
                  <c:v>-59.114234983774615</c:v>
                </c:pt>
                <c:pt idx="1098">
                  <c:v>-59.114234983774615</c:v>
                </c:pt>
                <c:pt idx="1099">
                  <c:v>-59.114234983774615</c:v>
                </c:pt>
                <c:pt idx="1100">
                  <c:v>-59.114234983774615</c:v>
                </c:pt>
                <c:pt idx="1101">
                  <c:v>-59.935266025215924</c:v>
                </c:pt>
                <c:pt idx="1102">
                  <c:v>-59.114234983774615</c:v>
                </c:pt>
                <c:pt idx="1103">
                  <c:v>-59.935266025215924</c:v>
                </c:pt>
                <c:pt idx="1104">
                  <c:v>-59.935266025215924</c:v>
                </c:pt>
                <c:pt idx="1105">
                  <c:v>-59.935266025215924</c:v>
                </c:pt>
                <c:pt idx="1106">
                  <c:v>-59.935266025215924</c:v>
                </c:pt>
                <c:pt idx="1107">
                  <c:v>-59.935266025215924</c:v>
                </c:pt>
                <c:pt idx="1108">
                  <c:v>-59.935266025215924</c:v>
                </c:pt>
                <c:pt idx="1109">
                  <c:v>-59.935266025215924</c:v>
                </c:pt>
                <c:pt idx="1110">
                  <c:v>-59.935266025215924</c:v>
                </c:pt>
                <c:pt idx="1111">
                  <c:v>-59.935266025215924</c:v>
                </c:pt>
                <c:pt idx="1112">
                  <c:v>-59.935266025215924</c:v>
                </c:pt>
                <c:pt idx="1113">
                  <c:v>-59.935266025215924</c:v>
                </c:pt>
                <c:pt idx="1114">
                  <c:v>-59.935266025215924</c:v>
                </c:pt>
                <c:pt idx="1115">
                  <c:v>-59.935266025215924</c:v>
                </c:pt>
                <c:pt idx="1116">
                  <c:v>-59.935266025215924</c:v>
                </c:pt>
                <c:pt idx="1117">
                  <c:v>-59.935266025215924</c:v>
                </c:pt>
                <c:pt idx="1118">
                  <c:v>-59.935266025215924</c:v>
                </c:pt>
                <c:pt idx="1119">
                  <c:v>-59.935266025215924</c:v>
                </c:pt>
                <c:pt idx="1120">
                  <c:v>-59.114234983774615</c:v>
                </c:pt>
                <c:pt idx="1121">
                  <c:v>-59.935266025215924</c:v>
                </c:pt>
                <c:pt idx="1122">
                  <c:v>-59.935266025215924</c:v>
                </c:pt>
                <c:pt idx="1123">
                  <c:v>-59.114234983774615</c:v>
                </c:pt>
                <c:pt idx="1124">
                  <c:v>-59.114234983774615</c:v>
                </c:pt>
                <c:pt idx="1125">
                  <c:v>-59.114234983774615</c:v>
                </c:pt>
                <c:pt idx="1126">
                  <c:v>-59.114234983774615</c:v>
                </c:pt>
                <c:pt idx="1127">
                  <c:v>-59.114234983774615</c:v>
                </c:pt>
                <c:pt idx="1128">
                  <c:v>-59.114234983774615</c:v>
                </c:pt>
                <c:pt idx="1129">
                  <c:v>-58.293203942333292</c:v>
                </c:pt>
                <c:pt idx="1130">
                  <c:v>-58.293203942333292</c:v>
                </c:pt>
                <c:pt idx="1131">
                  <c:v>-57.47217290089197</c:v>
                </c:pt>
                <c:pt idx="1132">
                  <c:v>-57.47217290089197</c:v>
                </c:pt>
                <c:pt idx="1133">
                  <c:v>-57.47217290089197</c:v>
                </c:pt>
                <c:pt idx="1134">
                  <c:v>-57.47217290089197</c:v>
                </c:pt>
                <c:pt idx="1135">
                  <c:v>-56.651141859450661</c:v>
                </c:pt>
                <c:pt idx="1136">
                  <c:v>-56.651141859450661</c:v>
                </c:pt>
                <c:pt idx="1137">
                  <c:v>-56.651141859450661</c:v>
                </c:pt>
                <c:pt idx="1138">
                  <c:v>-56.651141859450661</c:v>
                </c:pt>
                <c:pt idx="1139">
                  <c:v>-55.830110818009352</c:v>
                </c:pt>
                <c:pt idx="1140">
                  <c:v>-55.830110818009352</c:v>
                </c:pt>
                <c:pt idx="1141">
                  <c:v>-55.009079776568043</c:v>
                </c:pt>
                <c:pt idx="1142">
                  <c:v>-55.009079776568043</c:v>
                </c:pt>
                <c:pt idx="1143">
                  <c:v>-55.009079776568043</c:v>
                </c:pt>
                <c:pt idx="1144">
                  <c:v>-54.188048735126728</c:v>
                </c:pt>
                <c:pt idx="1145">
                  <c:v>-54.188048735126728</c:v>
                </c:pt>
                <c:pt idx="1146">
                  <c:v>-53.367017693685419</c:v>
                </c:pt>
                <c:pt idx="1147">
                  <c:v>-53.367017693685419</c:v>
                </c:pt>
                <c:pt idx="1148">
                  <c:v>-53.367017693685419</c:v>
                </c:pt>
                <c:pt idx="1149">
                  <c:v>-53.367017693685419</c:v>
                </c:pt>
                <c:pt idx="1150">
                  <c:v>-52.545986652244096</c:v>
                </c:pt>
                <c:pt idx="1151">
                  <c:v>-51.724955610802787</c:v>
                </c:pt>
                <c:pt idx="1152">
                  <c:v>-51.724955610802787</c:v>
                </c:pt>
                <c:pt idx="1153">
                  <c:v>-50.903924569361465</c:v>
                </c:pt>
                <c:pt idx="1154">
                  <c:v>-50.082893527920156</c:v>
                </c:pt>
                <c:pt idx="1155">
                  <c:v>-50.082893527920156</c:v>
                </c:pt>
                <c:pt idx="1156">
                  <c:v>-49.261862486478833</c:v>
                </c:pt>
                <c:pt idx="1157">
                  <c:v>-50.082893527920156</c:v>
                </c:pt>
                <c:pt idx="1158">
                  <c:v>-49.261862486478833</c:v>
                </c:pt>
                <c:pt idx="1159">
                  <c:v>-48.440831445037524</c:v>
                </c:pt>
                <c:pt idx="1160">
                  <c:v>-48.440831445037524</c:v>
                </c:pt>
                <c:pt idx="1161">
                  <c:v>-47.619800403596209</c:v>
                </c:pt>
                <c:pt idx="1162">
                  <c:v>-47.619800403596209</c:v>
                </c:pt>
                <c:pt idx="1163">
                  <c:v>-46.7987693621549</c:v>
                </c:pt>
                <c:pt idx="1164">
                  <c:v>-45.977738320713591</c:v>
                </c:pt>
                <c:pt idx="1165">
                  <c:v>-45.977738320713591</c:v>
                </c:pt>
                <c:pt idx="1166">
                  <c:v>-45.156707279272275</c:v>
                </c:pt>
                <c:pt idx="1167">
                  <c:v>-44.33567623783096</c:v>
                </c:pt>
                <c:pt idx="1168">
                  <c:v>-44.33567623783096</c:v>
                </c:pt>
                <c:pt idx="1169">
                  <c:v>-44.33567623783096</c:v>
                </c:pt>
                <c:pt idx="1170">
                  <c:v>-43.514645196389644</c:v>
                </c:pt>
                <c:pt idx="1171">
                  <c:v>-42.693614154948328</c:v>
                </c:pt>
                <c:pt idx="1172">
                  <c:v>-41.872583113507012</c:v>
                </c:pt>
                <c:pt idx="1173">
                  <c:v>-41.872583113507012</c:v>
                </c:pt>
                <c:pt idx="1174">
                  <c:v>-41.051552072065704</c:v>
                </c:pt>
                <c:pt idx="1175">
                  <c:v>-40.230521030624388</c:v>
                </c:pt>
                <c:pt idx="1176">
                  <c:v>-39.409489989183072</c:v>
                </c:pt>
                <c:pt idx="1177">
                  <c:v>-39.409489989183072</c:v>
                </c:pt>
                <c:pt idx="1178">
                  <c:v>-38.588458947741756</c:v>
                </c:pt>
                <c:pt idx="1179">
                  <c:v>-37.767427906300448</c:v>
                </c:pt>
                <c:pt idx="1180">
                  <c:v>-36.946396864859132</c:v>
                </c:pt>
                <c:pt idx="1181">
                  <c:v>-36.946396864859132</c:v>
                </c:pt>
                <c:pt idx="1182">
                  <c:v>-36.125365823417816</c:v>
                </c:pt>
                <c:pt idx="1183">
                  <c:v>-35.3043347819765</c:v>
                </c:pt>
                <c:pt idx="1184">
                  <c:v>-34.483303740535192</c:v>
                </c:pt>
                <c:pt idx="1185">
                  <c:v>-33.662272699093876</c:v>
                </c:pt>
                <c:pt idx="1186">
                  <c:v>-33.662272699093876</c:v>
                </c:pt>
                <c:pt idx="1187">
                  <c:v>-32.841241657652567</c:v>
                </c:pt>
                <c:pt idx="1188">
                  <c:v>-32.020210616211244</c:v>
                </c:pt>
                <c:pt idx="1189">
                  <c:v>-32.020210616211244</c:v>
                </c:pt>
                <c:pt idx="1190">
                  <c:v>-31.199179574769936</c:v>
                </c:pt>
                <c:pt idx="1191">
                  <c:v>-30.378148533328616</c:v>
                </c:pt>
                <c:pt idx="1192">
                  <c:v>-29.557117491887308</c:v>
                </c:pt>
                <c:pt idx="1193">
                  <c:v>-28.736086450445985</c:v>
                </c:pt>
                <c:pt idx="1194">
                  <c:v>-28.736086450445985</c:v>
                </c:pt>
                <c:pt idx="1195">
                  <c:v>-27.915055409004676</c:v>
                </c:pt>
                <c:pt idx="1196">
                  <c:v>-27.094024367563364</c:v>
                </c:pt>
                <c:pt idx="1197">
                  <c:v>-26.272993326122048</c:v>
                </c:pt>
                <c:pt idx="1198">
                  <c:v>-25.451962284680732</c:v>
                </c:pt>
                <c:pt idx="1199">
                  <c:v>-24.630931243239417</c:v>
                </c:pt>
                <c:pt idx="1200">
                  <c:v>-23.809900201798104</c:v>
                </c:pt>
                <c:pt idx="1201">
                  <c:v>-23.809900201798104</c:v>
                </c:pt>
                <c:pt idx="1202">
                  <c:v>-22.16783811891548</c:v>
                </c:pt>
                <c:pt idx="1203">
                  <c:v>-21.346807077474164</c:v>
                </c:pt>
                <c:pt idx="1204">
                  <c:v>-21.346807077474164</c:v>
                </c:pt>
                <c:pt idx="1205">
                  <c:v>-20.525776036032852</c:v>
                </c:pt>
                <c:pt idx="1206">
                  <c:v>-19.704744994591536</c:v>
                </c:pt>
                <c:pt idx="1207">
                  <c:v>-18.883713953150224</c:v>
                </c:pt>
                <c:pt idx="1208">
                  <c:v>-18.883713953150224</c:v>
                </c:pt>
                <c:pt idx="1209">
                  <c:v>-18.062682911708908</c:v>
                </c:pt>
                <c:pt idx="1210">
                  <c:v>-17.241651870267596</c:v>
                </c:pt>
                <c:pt idx="1211">
                  <c:v>-16.420620828826284</c:v>
                </c:pt>
                <c:pt idx="1212">
                  <c:v>-14.778558745943654</c:v>
                </c:pt>
                <c:pt idx="1213">
                  <c:v>-14.778558745943654</c:v>
                </c:pt>
                <c:pt idx="1214">
                  <c:v>-13.957527704502338</c:v>
                </c:pt>
                <c:pt idx="1215">
                  <c:v>-13.136496663061024</c:v>
                </c:pt>
                <c:pt idx="1216">
                  <c:v>-13.136496663061024</c:v>
                </c:pt>
                <c:pt idx="1217">
                  <c:v>-12.315465621619708</c:v>
                </c:pt>
                <c:pt idx="1218">
                  <c:v>-11.494434580178398</c:v>
                </c:pt>
                <c:pt idx="1219">
                  <c:v>-10.673403538737082</c:v>
                </c:pt>
                <c:pt idx="1220">
                  <c:v>-9.852372497295768</c:v>
                </c:pt>
                <c:pt idx="1221">
                  <c:v>-9.852372497295768</c:v>
                </c:pt>
                <c:pt idx="1222">
                  <c:v>-8.2103104144131418</c:v>
                </c:pt>
                <c:pt idx="1223">
                  <c:v>-8.2103104144131418</c:v>
                </c:pt>
                <c:pt idx="1224">
                  <c:v>-7.3892793729718269</c:v>
                </c:pt>
                <c:pt idx="1225">
                  <c:v>-6.568248331530512</c:v>
                </c:pt>
                <c:pt idx="1226">
                  <c:v>-5.7472172900891989</c:v>
                </c:pt>
                <c:pt idx="1227">
                  <c:v>-5.7472172900891989</c:v>
                </c:pt>
                <c:pt idx="1228">
                  <c:v>-4.1051552072065709</c:v>
                </c:pt>
                <c:pt idx="1229">
                  <c:v>-4.1051552072065709</c:v>
                </c:pt>
                <c:pt idx="1230">
                  <c:v>-3.284124165765256</c:v>
                </c:pt>
                <c:pt idx="1231">
                  <c:v>-2.463093124323942</c:v>
                </c:pt>
                <c:pt idx="1232">
                  <c:v>-1.642062082882628</c:v>
                </c:pt>
                <c:pt idx="1233">
                  <c:v>-1.642062082882628</c:v>
                </c:pt>
                <c:pt idx="1234">
                  <c:v>0</c:v>
                </c:pt>
                <c:pt idx="1235">
                  <c:v>-0.821031041441314</c:v>
                </c:pt>
                <c:pt idx="1236">
                  <c:v>0</c:v>
                </c:pt>
                <c:pt idx="1237">
                  <c:v>0.821031041441314</c:v>
                </c:pt>
                <c:pt idx="1238">
                  <c:v>1.642062082882628</c:v>
                </c:pt>
                <c:pt idx="1239">
                  <c:v>1.642062082882628</c:v>
                </c:pt>
                <c:pt idx="1240">
                  <c:v>2.463093124323942</c:v>
                </c:pt>
                <c:pt idx="1241">
                  <c:v>2.463093124323942</c:v>
                </c:pt>
                <c:pt idx="1242">
                  <c:v>2.463093124323942</c:v>
                </c:pt>
                <c:pt idx="1243">
                  <c:v>3.284124165765256</c:v>
                </c:pt>
                <c:pt idx="1244">
                  <c:v>3.284124165765256</c:v>
                </c:pt>
                <c:pt idx="1245">
                  <c:v>3.284124165765256</c:v>
                </c:pt>
                <c:pt idx="1246">
                  <c:v>4.1051552072065709</c:v>
                </c:pt>
                <c:pt idx="1247">
                  <c:v>4.1051552072065709</c:v>
                </c:pt>
                <c:pt idx="1248">
                  <c:v>4.1051552072065709</c:v>
                </c:pt>
                <c:pt idx="1249">
                  <c:v>4.1051552072065709</c:v>
                </c:pt>
                <c:pt idx="1250">
                  <c:v>4.1051552072065709</c:v>
                </c:pt>
                <c:pt idx="1251">
                  <c:v>4.1051552072065709</c:v>
                </c:pt>
                <c:pt idx="1252">
                  <c:v>4.1051552072065709</c:v>
                </c:pt>
                <c:pt idx="1253">
                  <c:v>4.1051552072065709</c:v>
                </c:pt>
                <c:pt idx="1254">
                  <c:v>4.926186248647884</c:v>
                </c:pt>
                <c:pt idx="1255">
                  <c:v>4.926186248647884</c:v>
                </c:pt>
                <c:pt idx="1256">
                  <c:v>4.926186248647884</c:v>
                </c:pt>
                <c:pt idx="1257">
                  <c:v>4.926186248647884</c:v>
                </c:pt>
                <c:pt idx="1258">
                  <c:v>4.926186248647884</c:v>
                </c:pt>
                <c:pt idx="1259">
                  <c:v>5.7472172900891989</c:v>
                </c:pt>
                <c:pt idx="1260">
                  <c:v>5.7472172900891989</c:v>
                </c:pt>
                <c:pt idx="1261">
                  <c:v>6.568248331530512</c:v>
                </c:pt>
                <c:pt idx="1262">
                  <c:v>7.3892793729718269</c:v>
                </c:pt>
                <c:pt idx="1263">
                  <c:v>7.3892793729718269</c:v>
                </c:pt>
                <c:pt idx="1264">
                  <c:v>9.031341455854454</c:v>
                </c:pt>
                <c:pt idx="1265">
                  <c:v>9.852372497295768</c:v>
                </c:pt>
                <c:pt idx="1266">
                  <c:v>11.494434580178398</c:v>
                </c:pt>
                <c:pt idx="1267">
                  <c:v>13.957527704502338</c:v>
                </c:pt>
                <c:pt idx="1268">
                  <c:v>17.241651870267596</c:v>
                </c:pt>
                <c:pt idx="1269">
                  <c:v>19.704744994591536</c:v>
                </c:pt>
                <c:pt idx="1270">
                  <c:v>22.988869160356796</c:v>
                </c:pt>
                <c:pt idx="1271">
                  <c:v>26.272993326122048</c:v>
                </c:pt>
                <c:pt idx="1272">
                  <c:v>29.557117491887308</c:v>
                </c:pt>
                <c:pt idx="1273">
                  <c:v>32.841241657652567</c:v>
                </c:pt>
                <c:pt idx="1274">
                  <c:v>35.3043347819765</c:v>
                </c:pt>
                <c:pt idx="1275">
                  <c:v>37.767427906300448</c:v>
                </c:pt>
                <c:pt idx="1276">
                  <c:v>40.230521030624388</c:v>
                </c:pt>
                <c:pt idx="1277">
                  <c:v>42.693614154948328</c:v>
                </c:pt>
                <c:pt idx="1278">
                  <c:v>43.514645196389644</c:v>
                </c:pt>
                <c:pt idx="1279">
                  <c:v>45.156707279272275</c:v>
                </c:pt>
                <c:pt idx="1280">
                  <c:v>45.977738320713591</c:v>
                </c:pt>
                <c:pt idx="1281">
                  <c:v>46.7987693621549</c:v>
                </c:pt>
                <c:pt idx="1282">
                  <c:v>47.619800403596209</c:v>
                </c:pt>
                <c:pt idx="1283">
                  <c:v>48.440831445037524</c:v>
                </c:pt>
                <c:pt idx="1284">
                  <c:v>49.261862486478833</c:v>
                </c:pt>
                <c:pt idx="1285">
                  <c:v>50.082893527920156</c:v>
                </c:pt>
                <c:pt idx="1286">
                  <c:v>50.082893527920156</c:v>
                </c:pt>
                <c:pt idx="1287">
                  <c:v>50.903924569361465</c:v>
                </c:pt>
                <c:pt idx="1288">
                  <c:v>50.903924569361465</c:v>
                </c:pt>
                <c:pt idx="1289">
                  <c:v>51.724955610802787</c:v>
                </c:pt>
                <c:pt idx="1290">
                  <c:v>52.545986652244096</c:v>
                </c:pt>
                <c:pt idx="1291">
                  <c:v>52.545986652244096</c:v>
                </c:pt>
                <c:pt idx="1292">
                  <c:v>52.545986652244096</c:v>
                </c:pt>
                <c:pt idx="1293">
                  <c:v>53.367017693685419</c:v>
                </c:pt>
                <c:pt idx="1294">
                  <c:v>53.367017693685419</c:v>
                </c:pt>
                <c:pt idx="1295">
                  <c:v>54.188048735126728</c:v>
                </c:pt>
                <c:pt idx="1296">
                  <c:v>54.188048735126728</c:v>
                </c:pt>
                <c:pt idx="1297">
                  <c:v>54.188048735126728</c:v>
                </c:pt>
                <c:pt idx="1298">
                  <c:v>55.009079776568043</c:v>
                </c:pt>
                <c:pt idx="1299">
                  <c:v>55.009079776568043</c:v>
                </c:pt>
                <c:pt idx="1300">
                  <c:v>55.830110818009352</c:v>
                </c:pt>
                <c:pt idx="1301">
                  <c:v>55.009079776568043</c:v>
                </c:pt>
                <c:pt idx="1302">
                  <c:v>55.830110818009352</c:v>
                </c:pt>
                <c:pt idx="1303">
                  <c:v>55.830110818009352</c:v>
                </c:pt>
                <c:pt idx="1304">
                  <c:v>56.651141859450661</c:v>
                </c:pt>
                <c:pt idx="1305">
                  <c:v>56.651141859450661</c:v>
                </c:pt>
                <c:pt idx="1306">
                  <c:v>56.651141859450661</c:v>
                </c:pt>
                <c:pt idx="1307">
                  <c:v>57.47217290089197</c:v>
                </c:pt>
                <c:pt idx="1308">
                  <c:v>57.47217290089197</c:v>
                </c:pt>
                <c:pt idx="1309">
                  <c:v>57.47217290089197</c:v>
                </c:pt>
                <c:pt idx="1310">
                  <c:v>57.47217290089197</c:v>
                </c:pt>
                <c:pt idx="1311">
                  <c:v>58.293203942333292</c:v>
                </c:pt>
                <c:pt idx="1312">
                  <c:v>58.293203942333292</c:v>
                </c:pt>
                <c:pt idx="1313">
                  <c:v>58.293203942333292</c:v>
                </c:pt>
                <c:pt idx="1314">
                  <c:v>58.293203942333292</c:v>
                </c:pt>
                <c:pt idx="1315">
                  <c:v>59.114234983774615</c:v>
                </c:pt>
                <c:pt idx="1316">
                  <c:v>59.114234983774615</c:v>
                </c:pt>
                <c:pt idx="1317">
                  <c:v>59.114234983774615</c:v>
                </c:pt>
                <c:pt idx="1318">
                  <c:v>59.114234983774615</c:v>
                </c:pt>
                <c:pt idx="1319">
                  <c:v>59.114234983774615</c:v>
                </c:pt>
                <c:pt idx="1320">
                  <c:v>59.935266025215924</c:v>
                </c:pt>
                <c:pt idx="1321">
                  <c:v>59.114234983774615</c:v>
                </c:pt>
                <c:pt idx="1322">
                  <c:v>59.114234983774615</c:v>
                </c:pt>
                <c:pt idx="1323">
                  <c:v>59.114234983774615</c:v>
                </c:pt>
                <c:pt idx="1324">
                  <c:v>59.935266025215924</c:v>
                </c:pt>
                <c:pt idx="1325">
                  <c:v>59.935266025215924</c:v>
                </c:pt>
                <c:pt idx="1326">
                  <c:v>59.935266025215924</c:v>
                </c:pt>
                <c:pt idx="1327">
                  <c:v>59.935266025215924</c:v>
                </c:pt>
                <c:pt idx="1328">
                  <c:v>60.756297066657233</c:v>
                </c:pt>
                <c:pt idx="1329">
                  <c:v>59.935266025215924</c:v>
                </c:pt>
                <c:pt idx="1330">
                  <c:v>59.935266025215924</c:v>
                </c:pt>
                <c:pt idx="1331">
                  <c:v>59.935266025215924</c:v>
                </c:pt>
                <c:pt idx="1332">
                  <c:v>59.935266025215924</c:v>
                </c:pt>
                <c:pt idx="1333">
                  <c:v>59.935266025215924</c:v>
                </c:pt>
                <c:pt idx="1334">
                  <c:v>59.935266025215924</c:v>
                </c:pt>
                <c:pt idx="1335">
                  <c:v>60.756297066657233</c:v>
                </c:pt>
                <c:pt idx="1336">
                  <c:v>59.935266025215924</c:v>
                </c:pt>
                <c:pt idx="1337">
                  <c:v>60.756297066657233</c:v>
                </c:pt>
                <c:pt idx="1338">
                  <c:v>59.935266025215924</c:v>
                </c:pt>
                <c:pt idx="1339">
                  <c:v>59.935266025215924</c:v>
                </c:pt>
                <c:pt idx="1340">
                  <c:v>59.114234983774615</c:v>
                </c:pt>
                <c:pt idx="1341">
                  <c:v>59.935266025215924</c:v>
                </c:pt>
                <c:pt idx="1342">
                  <c:v>59.935266025215924</c:v>
                </c:pt>
                <c:pt idx="1343">
                  <c:v>59.114234983774615</c:v>
                </c:pt>
                <c:pt idx="1344">
                  <c:v>59.114234983774615</c:v>
                </c:pt>
                <c:pt idx="1345">
                  <c:v>59.114234983774615</c:v>
                </c:pt>
                <c:pt idx="1346">
                  <c:v>59.114234983774615</c:v>
                </c:pt>
                <c:pt idx="1347">
                  <c:v>59.114234983774615</c:v>
                </c:pt>
                <c:pt idx="1348">
                  <c:v>59.114234983774615</c:v>
                </c:pt>
                <c:pt idx="1349">
                  <c:v>59.114234983774615</c:v>
                </c:pt>
                <c:pt idx="1350">
                  <c:v>58.293203942333292</c:v>
                </c:pt>
                <c:pt idx="1351">
                  <c:v>58.293203942333292</c:v>
                </c:pt>
                <c:pt idx="1352">
                  <c:v>58.293203942333292</c:v>
                </c:pt>
                <c:pt idx="1353">
                  <c:v>57.47217290089197</c:v>
                </c:pt>
                <c:pt idx="1354">
                  <c:v>57.47217290089197</c:v>
                </c:pt>
                <c:pt idx="1355">
                  <c:v>57.47217290089197</c:v>
                </c:pt>
                <c:pt idx="1356">
                  <c:v>57.47217290089197</c:v>
                </c:pt>
                <c:pt idx="1357">
                  <c:v>57.47217290089197</c:v>
                </c:pt>
                <c:pt idx="1358">
                  <c:v>56.651141859450661</c:v>
                </c:pt>
                <c:pt idx="1359">
                  <c:v>56.651141859450661</c:v>
                </c:pt>
                <c:pt idx="1360">
                  <c:v>55.830110818009352</c:v>
                </c:pt>
                <c:pt idx="1361">
                  <c:v>55.830110818009352</c:v>
                </c:pt>
                <c:pt idx="1362">
                  <c:v>55.830110818009352</c:v>
                </c:pt>
                <c:pt idx="1363">
                  <c:v>55.009079776568043</c:v>
                </c:pt>
                <c:pt idx="1364">
                  <c:v>55.009079776568043</c:v>
                </c:pt>
                <c:pt idx="1365">
                  <c:v>54.188048735126728</c:v>
                </c:pt>
                <c:pt idx="1366">
                  <c:v>54.188048735126728</c:v>
                </c:pt>
                <c:pt idx="1367">
                  <c:v>54.188048735126728</c:v>
                </c:pt>
                <c:pt idx="1368">
                  <c:v>54.188048735126728</c:v>
                </c:pt>
                <c:pt idx="1369">
                  <c:v>53.367017693685419</c:v>
                </c:pt>
                <c:pt idx="1370">
                  <c:v>52.545986652244096</c:v>
                </c:pt>
                <c:pt idx="1371">
                  <c:v>52.545986652244096</c:v>
                </c:pt>
                <c:pt idx="1372">
                  <c:v>52.545986652244096</c:v>
                </c:pt>
                <c:pt idx="1373">
                  <c:v>51.724955610802787</c:v>
                </c:pt>
                <c:pt idx="1374">
                  <c:v>51.724955610802787</c:v>
                </c:pt>
                <c:pt idx="1375">
                  <c:v>50.903924569361465</c:v>
                </c:pt>
                <c:pt idx="1376">
                  <c:v>50.903924569361465</c:v>
                </c:pt>
                <c:pt idx="1377">
                  <c:v>50.082893527920156</c:v>
                </c:pt>
                <c:pt idx="1378">
                  <c:v>49.261862486478833</c:v>
                </c:pt>
                <c:pt idx="1379">
                  <c:v>49.261862486478833</c:v>
                </c:pt>
                <c:pt idx="1380">
                  <c:v>49.261862486478833</c:v>
                </c:pt>
                <c:pt idx="1381">
                  <c:v>48.440831445037524</c:v>
                </c:pt>
                <c:pt idx="1382">
                  <c:v>47.619800403596209</c:v>
                </c:pt>
                <c:pt idx="1383">
                  <c:v>47.619800403596209</c:v>
                </c:pt>
                <c:pt idx="1384">
                  <c:v>47.619800403596209</c:v>
                </c:pt>
                <c:pt idx="1385">
                  <c:v>46.7987693621549</c:v>
                </c:pt>
                <c:pt idx="1386">
                  <c:v>45.977738320713591</c:v>
                </c:pt>
                <c:pt idx="1387">
                  <c:v>45.977738320713591</c:v>
                </c:pt>
                <c:pt idx="1388">
                  <c:v>44.33567623783096</c:v>
                </c:pt>
                <c:pt idx="1389">
                  <c:v>44.33567623783096</c:v>
                </c:pt>
                <c:pt idx="1390">
                  <c:v>43.514645196389644</c:v>
                </c:pt>
                <c:pt idx="1391">
                  <c:v>43.514645196389644</c:v>
                </c:pt>
                <c:pt idx="1392">
                  <c:v>42.693614154948328</c:v>
                </c:pt>
                <c:pt idx="1393">
                  <c:v>42.693614154948328</c:v>
                </c:pt>
                <c:pt idx="1394">
                  <c:v>41.872583113507012</c:v>
                </c:pt>
                <c:pt idx="1395">
                  <c:v>41.051552072065704</c:v>
                </c:pt>
                <c:pt idx="1396">
                  <c:v>40.230521030624388</c:v>
                </c:pt>
                <c:pt idx="1397">
                  <c:v>39.409489989183072</c:v>
                </c:pt>
                <c:pt idx="1398">
                  <c:v>39.409489989183072</c:v>
                </c:pt>
                <c:pt idx="1399">
                  <c:v>38.588458947741756</c:v>
                </c:pt>
                <c:pt idx="1400">
                  <c:v>37.767427906300448</c:v>
                </c:pt>
                <c:pt idx="1401">
                  <c:v>37.767427906300448</c:v>
                </c:pt>
                <c:pt idx="1402">
                  <c:v>36.946396864859132</c:v>
                </c:pt>
                <c:pt idx="1403">
                  <c:v>36.125365823417816</c:v>
                </c:pt>
                <c:pt idx="1404">
                  <c:v>35.3043347819765</c:v>
                </c:pt>
                <c:pt idx="1405">
                  <c:v>34.483303740535192</c:v>
                </c:pt>
                <c:pt idx="1406">
                  <c:v>34.483303740535192</c:v>
                </c:pt>
                <c:pt idx="1407">
                  <c:v>33.662272699093876</c:v>
                </c:pt>
                <c:pt idx="1408">
                  <c:v>32.841241657652567</c:v>
                </c:pt>
                <c:pt idx="1409">
                  <c:v>32.841241657652567</c:v>
                </c:pt>
                <c:pt idx="1410">
                  <c:v>32.020210616211244</c:v>
                </c:pt>
                <c:pt idx="1411">
                  <c:v>31.199179574769936</c:v>
                </c:pt>
                <c:pt idx="1412">
                  <c:v>30.378148533328616</c:v>
                </c:pt>
                <c:pt idx="1413">
                  <c:v>30.378148533328616</c:v>
                </c:pt>
                <c:pt idx="1414">
                  <c:v>28.736086450445985</c:v>
                </c:pt>
                <c:pt idx="1415">
                  <c:v>28.736086450445985</c:v>
                </c:pt>
                <c:pt idx="1416">
                  <c:v>27.915055409004676</c:v>
                </c:pt>
                <c:pt idx="1417">
                  <c:v>27.094024367563364</c:v>
                </c:pt>
                <c:pt idx="1418">
                  <c:v>27.094024367563364</c:v>
                </c:pt>
                <c:pt idx="1419">
                  <c:v>25.451962284680732</c:v>
                </c:pt>
                <c:pt idx="1420">
                  <c:v>25.451962284680732</c:v>
                </c:pt>
                <c:pt idx="1421">
                  <c:v>24.630931243239417</c:v>
                </c:pt>
                <c:pt idx="1422">
                  <c:v>23.809900201798104</c:v>
                </c:pt>
                <c:pt idx="1423">
                  <c:v>22.988869160356796</c:v>
                </c:pt>
                <c:pt idx="1424">
                  <c:v>22.16783811891548</c:v>
                </c:pt>
                <c:pt idx="1425">
                  <c:v>21.346807077474164</c:v>
                </c:pt>
                <c:pt idx="1426">
                  <c:v>21.346807077474164</c:v>
                </c:pt>
                <c:pt idx="1427">
                  <c:v>20.525776036032852</c:v>
                </c:pt>
                <c:pt idx="1428">
                  <c:v>18.883713953150224</c:v>
                </c:pt>
                <c:pt idx="1429">
                  <c:v>18.883713953150224</c:v>
                </c:pt>
                <c:pt idx="1430">
                  <c:v>17.241651870267596</c:v>
                </c:pt>
                <c:pt idx="1431">
                  <c:v>17.241651870267596</c:v>
                </c:pt>
                <c:pt idx="1432">
                  <c:v>16.420620828826284</c:v>
                </c:pt>
                <c:pt idx="1433">
                  <c:v>15.599589787384968</c:v>
                </c:pt>
                <c:pt idx="1434">
                  <c:v>15.599589787384968</c:v>
                </c:pt>
                <c:pt idx="1435">
                  <c:v>14.778558745943654</c:v>
                </c:pt>
                <c:pt idx="1436">
                  <c:v>13.136496663061024</c:v>
                </c:pt>
                <c:pt idx="1437">
                  <c:v>13.136496663061024</c:v>
                </c:pt>
                <c:pt idx="1438">
                  <c:v>11.494434580178398</c:v>
                </c:pt>
                <c:pt idx="1439">
                  <c:v>11.494434580178398</c:v>
                </c:pt>
                <c:pt idx="1440">
                  <c:v>10.673403538737082</c:v>
                </c:pt>
                <c:pt idx="1441">
                  <c:v>10.673403538737082</c:v>
                </c:pt>
                <c:pt idx="1442">
                  <c:v>9.852372497295768</c:v>
                </c:pt>
                <c:pt idx="1443">
                  <c:v>9.031341455854454</c:v>
                </c:pt>
                <c:pt idx="1444">
                  <c:v>8.2103104144131418</c:v>
                </c:pt>
                <c:pt idx="1445">
                  <c:v>7.3892793729718269</c:v>
                </c:pt>
                <c:pt idx="1446">
                  <c:v>6.568248331530512</c:v>
                </c:pt>
                <c:pt idx="1447">
                  <c:v>5.7472172900891989</c:v>
                </c:pt>
                <c:pt idx="1448">
                  <c:v>5.7472172900891989</c:v>
                </c:pt>
                <c:pt idx="1449">
                  <c:v>4.926186248647884</c:v>
                </c:pt>
                <c:pt idx="1450">
                  <c:v>4.1051552072065709</c:v>
                </c:pt>
                <c:pt idx="1451">
                  <c:v>3.284124165765256</c:v>
                </c:pt>
                <c:pt idx="1452">
                  <c:v>2.463093124323942</c:v>
                </c:pt>
                <c:pt idx="1453">
                  <c:v>2.463093124323942</c:v>
                </c:pt>
                <c:pt idx="1454">
                  <c:v>1.642062082882628</c:v>
                </c:pt>
                <c:pt idx="1455">
                  <c:v>0.821031041441314</c:v>
                </c:pt>
                <c:pt idx="1456">
                  <c:v>0.821031041441314</c:v>
                </c:pt>
                <c:pt idx="1457">
                  <c:v>0.821031041441314</c:v>
                </c:pt>
                <c:pt idx="1458">
                  <c:v>0</c:v>
                </c:pt>
                <c:pt idx="1459">
                  <c:v>-0.821031041441314</c:v>
                </c:pt>
                <c:pt idx="1460">
                  <c:v>-0.821031041441314</c:v>
                </c:pt>
                <c:pt idx="1461">
                  <c:v>-1.642062082882628</c:v>
                </c:pt>
                <c:pt idx="1462">
                  <c:v>-2.463093124323942</c:v>
                </c:pt>
                <c:pt idx="1463">
                  <c:v>-2.463093124323942</c:v>
                </c:pt>
                <c:pt idx="1464">
                  <c:v>-2.463093124323942</c:v>
                </c:pt>
                <c:pt idx="1465">
                  <c:v>-3.284124165765256</c:v>
                </c:pt>
                <c:pt idx="1466">
                  <c:v>-3.284124165765256</c:v>
                </c:pt>
                <c:pt idx="1467">
                  <c:v>-3.284124165765256</c:v>
                </c:pt>
                <c:pt idx="1468">
                  <c:v>-3.284124165765256</c:v>
                </c:pt>
                <c:pt idx="1469">
                  <c:v>-4.1051552072065709</c:v>
                </c:pt>
                <c:pt idx="1470">
                  <c:v>-3.284124165765256</c:v>
                </c:pt>
                <c:pt idx="1471">
                  <c:v>-4.1051552072065709</c:v>
                </c:pt>
                <c:pt idx="1472">
                  <c:v>-3.284124165765256</c:v>
                </c:pt>
                <c:pt idx="1473">
                  <c:v>-4.1051552072065709</c:v>
                </c:pt>
                <c:pt idx="1474">
                  <c:v>-3.284124165765256</c:v>
                </c:pt>
                <c:pt idx="1475">
                  <c:v>-4.1051552072065709</c:v>
                </c:pt>
                <c:pt idx="1476">
                  <c:v>-4.1051552072065709</c:v>
                </c:pt>
                <c:pt idx="1477">
                  <c:v>-4.1051552072065709</c:v>
                </c:pt>
                <c:pt idx="1478">
                  <c:v>-4.926186248647884</c:v>
                </c:pt>
                <c:pt idx="1479">
                  <c:v>-4.926186248647884</c:v>
                </c:pt>
                <c:pt idx="1480">
                  <c:v>-5.7472172900891989</c:v>
                </c:pt>
                <c:pt idx="1481">
                  <c:v>-5.7472172900891989</c:v>
                </c:pt>
                <c:pt idx="1482">
                  <c:v>-5.7472172900891989</c:v>
                </c:pt>
                <c:pt idx="1483">
                  <c:v>-6.568248331530512</c:v>
                </c:pt>
                <c:pt idx="1484">
                  <c:v>-7.3892793729718269</c:v>
                </c:pt>
                <c:pt idx="1485">
                  <c:v>-8.2103104144131418</c:v>
                </c:pt>
                <c:pt idx="1486">
                  <c:v>-9.852372497295768</c:v>
                </c:pt>
                <c:pt idx="1487">
                  <c:v>-11.494434580178398</c:v>
                </c:pt>
                <c:pt idx="1488">
                  <c:v>-13.957527704502338</c:v>
                </c:pt>
                <c:pt idx="1489">
                  <c:v>-16.420620828826284</c:v>
                </c:pt>
                <c:pt idx="1490">
                  <c:v>-19.704744994591536</c:v>
                </c:pt>
                <c:pt idx="1491">
                  <c:v>-22.16783811891548</c:v>
                </c:pt>
                <c:pt idx="1492">
                  <c:v>-25.451962284680732</c:v>
                </c:pt>
                <c:pt idx="1493">
                  <c:v>-29.557117491887308</c:v>
                </c:pt>
                <c:pt idx="1494">
                  <c:v>-32.020210616211244</c:v>
                </c:pt>
                <c:pt idx="1495">
                  <c:v>-35.3043347819765</c:v>
                </c:pt>
                <c:pt idx="1496">
                  <c:v>-37.767427906300448</c:v>
                </c:pt>
                <c:pt idx="1497">
                  <c:v>-40.230521030624388</c:v>
                </c:pt>
                <c:pt idx="1498">
                  <c:v>-41.872583113507012</c:v>
                </c:pt>
                <c:pt idx="1499">
                  <c:v>-43.514645196389644</c:v>
                </c:pt>
                <c:pt idx="1500">
                  <c:v>-45.156707279272275</c:v>
                </c:pt>
                <c:pt idx="1501">
                  <c:v>-45.977738320713591</c:v>
                </c:pt>
                <c:pt idx="1502">
                  <c:v>-46.7987693621549</c:v>
                </c:pt>
                <c:pt idx="1503">
                  <c:v>-48.440831445037524</c:v>
                </c:pt>
                <c:pt idx="1504">
                  <c:v>-48.440831445037524</c:v>
                </c:pt>
                <c:pt idx="1505">
                  <c:v>-49.261862486478833</c:v>
                </c:pt>
                <c:pt idx="1506">
                  <c:v>-49.261862486478833</c:v>
                </c:pt>
                <c:pt idx="1507">
                  <c:v>-50.082893527920156</c:v>
                </c:pt>
                <c:pt idx="1508">
                  <c:v>-50.082893527920156</c:v>
                </c:pt>
                <c:pt idx="1509">
                  <c:v>-50.903924569361465</c:v>
                </c:pt>
                <c:pt idx="1510">
                  <c:v>-50.903924569361465</c:v>
                </c:pt>
                <c:pt idx="1511">
                  <c:v>-51.724955610802787</c:v>
                </c:pt>
                <c:pt idx="1512">
                  <c:v>-51.724955610802787</c:v>
                </c:pt>
                <c:pt idx="1513">
                  <c:v>-52.545986652244096</c:v>
                </c:pt>
                <c:pt idx="1514">
                  <c:v>-52.545986652244096</c:v>
                </c:pt>
                <c:pt idx="1515">
                  <c:v>-52.545986652244096</c:v>
                </c:pt>
                <c:pt idx="1516">
                  <c:v>-53.367017693685419</c:v>
                </c:pt>
                <c:pt idx="1517">
                  <c:v>-54.188048735126728</c:v>
                </c:pt>
                <c:pt idx="1518">
                  <c:v>-54.188048735126728</c:v>
                </c:pt>
                <c:pt idx="1519">
                  <c:v>-55.009079776568043</c:v>
                </c:pt>
                <c:pt idx="1520">
                  <c:v>-54.188048735126728</c:v>
                </c:pt>
                <c:pt idx="1521">
                  <c:v>-55.009079776568043</c:v>
                </c:pt>
                <c:pt idx="1522">
                  <c:v>-55.009079776568043</c:v>
                </c:pt>
                <c:pt idx="1523">
                  <c:v>-55.009079776568043</c:v>
                </c:pt>
                <c:pt idx="1524">
                  <c:v>-55.830110818009352</c:v>
                </c:pt>
                <c:pt idx="1525">
                  <c:v>-55.830110818009352</c:v>
                </c:pt>
                <c:pt idx="1526">
                  <c:v>-56.651141859450661</c:v>
                </c:pt>
                <c:pt idx="1527">
                  <c:v>-56.651141859450661</c:v>
                </c:pt>
                <c:pt idx="1528">
                  <c:v>-56.651141859450661</c:v>
                </c:pt>
                <c:pt idx="1529">
                  <c:v>-56.651141859450661</c:v>
                </c:pt>
                <c:pt idx="1530">
                  <c:v>-56.651141859450661</c:v>
                </c:pt>
                <c:pt idx="1531">
                  <c:v>-57.47217290089197</c:v>
                </c:pt>
                <c:pt idx="1532">
                  <c:v>-57.47217290089197</c:v>
                </c:pt>
                <c:pt idx="1533">
                  <c:v>-58.293203942333292</c:v>
                </c:pt>
                <c:pt idx="1534">
                  <c:v>-58.293203942333292</c:v>
                </c:pt>
                <c:pt idx="1535">
                  <c:v>-59.114234983774615</c:v>
                </c:pt>
                <c:pt idx="1536">
                  <c:v>-58.293203942333292</c:v>
                </c:pt>
                <c:pt idx="1537">
                  <c:v>-58.293203942333292</c:v>
                </c:pt>
                <c:pt idx="1538">
                  <c:v>-58.293203942333292</c:v>
                </c:pt>
                <c:pt idx="1539">
                  <c:v>-59.114234983774615</c:v>
                </c:pt>
                <c:pt idx="1540">
                  <c:v>-59.114234983774615</c:v>
                </c:pt>
                <c:pt idx="1541">
                  <c:v>-59.114234983774615</c:v>
                </c:pt>
                <c:pt idx="1542">
                  <c:v>-59.114234983774615</c:v>
                </c:pt>
                <c:pt idx="1543">
                  <c:v>-59.935266025215924</c:v>
                </c:pt>
                <c:pt idx="1544">
                  <c:v>-59.935266025215924</c:v>
                </c:pt>
                <c:pt idx="1545">
                  <c:v>-59.935266025215924</c:v>
                </c:pt>
                <c:pt idx="1546">
                  <c:v>-59.935266025215924</c:v>
                </c:pt>
                <c:pt idx="1547">
                  <c:v>-59.935266025215924</c:v>
                </c:pt>
                <c:pt idx="1548">
                  <c:v>-59.935266025215924</c:v>
                </c:pt>
                <c:pt idx="1549">
                  <c:v>-59.935266025215924</c:v>
                </c:pt>
                <c:pt idx="1550">
                  <c:v>-59.935266025215924</c:v>
                </c:pt>
                <c:pt idx="1551">
                  <c:v>-59.935266025215924</c:v>
                </c:pt>
                <c:pt idx="1552">
                  <c:v>-59.935266025215924</c:v>
                </c:pt>
                <c:pt idx="1553">
                  <c:v>-59.935266025215924</c:v>
                </c:pt>
                <c:pt idx="1554">
                  <c:v>-59.935266025215924</c:v>
                </c:pt>
                <c:pt idx="1555">
                  <c:v>-59.935266025215924</c:v>
                </c:pt>
                <c:pt idx="1556">
                  <c:v>-59.935266025215924</c:v>
                </c:pt>
                <c:pt idx="1557">
                  <c:v>-59.935266025215924</c:v>
                </c:pt>
                <c:pt idx="1558">
                  <c:v>-59.935266025215924</c:v>
                </c:pt>
                <c:pt idx="1559">
                  <c:v>-59.935266025215924</c:v>
                </c:pt>
                <c:pt idx="1560">
                  <c:v>-59.935266025215924</c:v>
                </c:pt>
                <c:pt idx="1561">
                  <c:v>-59.935266025215924</c:v>
                </c:pt>
                <c:pt idx="1562">
                  <c:v>-59.935266025215924</c:v>
                </c:pt>
                <c:pt idx="1563">
                  <c:v>-59.935266025215924</c:v>
                </c:pt>
                <c:pt idx="1564">
                  <c:v>-59.935266025215924</c:v>
                </c:pt>
                <c:pt idx="1565">
                  <c:v>-59.114234983774615</c:v>
                </c:pt>
                <c:pt idx="1566">
                  <c:v>-59.935266025215924</c:v>
                </c:pt>
                <c:pt idx="1567">
                  <c:v>-59.114234983774615</c:v>
                </c:pt>
                <c:pt idx="1568">
                  <c:v>-59.114234983774615</c:v>
                </c:pt>
                <c:pt idx="1569">
                  <c:v>-58.293203942333292</c:v>
                </c:pt>
                <c:pt idx="1570">
                  <c:v>-58.293203942333292</c:v>
                </c:pt>
                <c:pt idx="1571">
                  <c:v>-59.114234983774615</c:v>
                </c:pt>
                <c:pt idx="1572">
                  <c:v>-58.293203942333292</c:v>
                </c:pt>
                <c:pt idx="1573">
                  <c:v>-57.47217290089197</c:v>
                </c:pt>
                <c:pt idx="1574">
                  <c:v>-57.47217290089197</c:v>
                </c:pt>
                <c:pt idx="1575">
                  <c:v>-57.47217290089197</c:v>
                </c:pt>
                <c:pt idx="1576">
                  <c:v>-57.47217290089197</c:v>
                </c:pt>
                <c:pt idx="1577">
                  <c:v>-56.651141859450661</c:v>
                </c:pt>
                <c:pt idx="1578">
                  <c:v>-57.47217290089197</c:v>
                </c:pt>
                <c:pt idx="1579">
                  <c:v>-56.651141859450661</c:v>
                </c:pt>
                <c:pt idx="1580">
                  <c:v>-56.651141859450661</c:v>
                </c:pt>
                <c:pt idx="1581">
                  <c:v>-55.830110818009352</c:v>
                </c:pt>
                <c:pt idx="1582">
                  <c:v>-55.830110818009352</c:v>
                </c:pt>
                <c:pt idx="1583">
                  <c:v>-55.830110818009352</c:v>
                </c:pt>
                <c:pt idx="1584">
                  <c:v>-55.009079776568043</c:v>
                </c:pt>
                <c:pt idx="1585">
                  <c:v>-54.188048735126728</c:v>
                </c:pt>
                <c:pt idx="1586">
                  <c:v>-54.188048735126728</c:v>
                </c:pt>
                <c:pt idx="1587">
                  <c:v>-55.009079776568043</c:v>
                </c:pt>
                <c:pt idx="1588">
                  <c:v>-53.367017693685419</c:v>
                </c:pt>
                <c:pt idx="1589">
                  <c:v>-53.367017693685419</c:v>
                </c:pt>
                <c:pt idx="1590">
                  <c:v>-53.367017693685419</c:v>
                </c:pt>
                <c:pt idx="1591">
                  <c:v>-52.545986652244096</c:v>
                </c:pt>
                <c:pt idx="1592">
                  <c:v>-52.545986652244096</c:v>
                </c:pt>
                <c:pt idx="1593">
                  <c:v>-51.724955610802787</c:v>
                </c:pt>
                <c:pt idx="1594">
                  <c:v>-51.724955610802787</c:v>
                </c:pt>
                <c:pt idx="1595">
                  <c:v>-50.903924569361465</c:v>
                </c:pt>
                <c:pt idx="1596">
                  <c:v>-50.082893527920156</c:v>
                </c:pt>
                <c:pt idx="1597">
                  <c:v>-50.082893527920156</c:v>
                </c:pt>
                <c:pt idx="1598">
                  <c:v>-49.261862486478833</c:v>
                </c:pt>
                <c:pt idx="1599">
                  <c:v>-49.261862486478833</c:v>
                </c:pt>
                <c:pt idx="1600">
                  <c:v>-49.261862486478833</c:v>
                </c:pt>
                <c:pt idx="1601">
                  <c:v>-48.440831445037524</c:v>
                </c:pt>
                <c:pt idx="1602">
                  <c:v>-48.440831445037524</c:v>
                </c:pt>
                <c:pt idx="1603">
                  <c:v>-47.619800403596209</c:v>
                </c:pt>
                <c:pt idx="1604">
                  <c:v>-47.619800403596209</c:v>
                </c:pt>
                <c:pt idx="1605">
                  <c:v>-46.7987693621549</c:v>
                </c:pt>
                <c:pt idx="1606">
                  <c:v>-45.977738320713591</c:v>
                </c:pt>
                <c:pt idx="1607">
                  <c:v>-45.977738320713591</c:v>
                </c:pt>
                <c:pt idx="1608">
                  <c:v>-45.156707279272275</c:v>
                </c:pt>
                <c:pt idx="1609">
                  <c:v>-44.33567623783096</c:v>
                </c:pt>
                <c:pt idx="1610">
                  <c:v>-44.33567623783096</c:v>
                </c:pt>
                <c:pt idx="1611">
                  <c:v>-43.514645196389644</c:v>
                </c:pt>
                <c:pt idx="1612">
                  <c:v>-43.514645196389644</c:v>
                </c:pt>
                <c:pt idx="1613">
                  <c:v>-42.693614154948328</c:v>
                </c:pt>
                <c:pt idx="1614">
                  <c:v>-41.872583113507012</c:v>
                </c:pt>
                <c:pt idx="1615">
                  <c:v>-41.051552072065704</c:v>
                </c:pt>
                <c:pt idx="1616">
                  <c:v>-41.051552072065704</c:v>
                </c:pt>
                <c:pt idx="1617">
                  <c:v>-40.230521030624388</c:v>
                </c:pt>
                <c:pt idx="1618">
                  <c:v>-40.230521030624388</c:v>
                </c:pt>
                <c:pt idx="1619">
                  <c:v>-38.588458947741756</c:v>
                </c:pt>
                <c:pt idx="1620">
                  <c:v>-38.588458947741756</c:v>
                </c:pt>
                <c:pt idx="1621">
                  <c:v>-37.767427906300448</c:v>
                </c:pt>
                <c:pt idx="1622">
                  <c:v>-36.946396864859132</c:v>
                </c:pt>
                <c:pt idx="1623">
                  <c:v>-36.125365823417816</c:v>
                </c:pt>
                <c:pt idx="1624">
                  <c:v>-36.125365823417816</c:v>
                </c:pt>
                <c:pt idx="1625">
                  <c:v>-35.3043347819765</c:v>
                </c:pt>
                <c:pt idx="1626">
                  <c:v>-34.483303740535192</c:v>
                </c:pt>
                <c:pt idx="1627">
                  <c:v>-34.483303740535192</c:v>
                </c:pt>
                <c:pt idx="1628">
                  <c:v>-33.662272699093876</c:v>
                </c:pt>
                <c:pt idx="1629">
                  <c:v>-32.841241657652567</c:v>
                </c:pt>
                <c:pt idx="1630">
                  <c:v>-32.020210616211244</c:v>
                </c:pt>
                <c:pt idx="1631">
                  <c:v>-32.020210616211244</c:v>
                </c:pt>
                <c:pt idx="1632">
                  <c:v>-31.199179574769936</c:v>
                </c:pt>
                <c:pt idx="1633">
                  <c:v>-29.557117491887308</c:v>
                </c:pt>
                <c:pt idx="1634">
                  <c:v>-29.557117491887308</c:v>
                </c:pt>
                <c:pt idx="1635">
                  <c:v>-28.736086450445985</c:v>
                </c:pt>
                <c:pt idx="1636">
                  <c:v>-27.915055409004676</c:v>
                </c:pt>
                <c:pt idx="1637">
                  <c:v>-27.915055409004676</c:v>
                </c:pt>
                <c:pt idx="1638">
                  <c:v>-26.272993326122048</c:v>
                </c:pt>
                <c:pt idx="1639">
                  <c:v>-26.272993326122048</c:v>
                </c:pt>
                <c:pt idx="1640">
                  <c:v>-25.451962284680732</c:v>
                </c:pt>
                <c:pt idx="1641">
                  <c:v>-24.630931243239417</c:v>
                </c:pt>
                <c:pt idx="1642">
                  <c:v>-23.809900201798104</c:v>
                </c:pt>
                <c:pt idx="1643">
                  <c:v>-22.988869160356796</c:v>
                </c:pt>
                <c:pt idx="1644">
                  <c:v>-22.16783811891548</c:v>
                </c:pt>
                <c:pt idx="1645">
                  <c:v>-22.16783811891548</c:v>
                </c:pt>
                <c:pt idx="1646">
                  <c:v>-21.346807077474164</c:v>
                </c:pt>
                <c:pt idx="1647">
                  <c:v>-20.525776036032852</c:v>
                </c:pt>
                <c:pt idx="1648">
                  <c:v>-20.525776036032852</c:v>
                </c:pt>
                <c:pt idx="1649">
                  <c:v>-19.704744994591536</c:v>
                </c:pt>
                <c:pt idx="1650">
                  <c:v>-18.883713953150224</c:v>
                </c:pt>
                <c:pt idx="1651">
                  <c:v>-18.062682911708908</c:v>
                </c:pt>
                <c:pt idx="1652">
                  <c:v>-17.241651870267596</c:v>
                </c:pt>
                <c:pt idx="1653">
                  <c:v>-16.420620828826284</c:v>
                </c:pt>
                <c:pt idx="1654">
                  <c:v>-15.599589787384968</c:v>
                </c:pt>
                <c:pt idx="1655">
                  <c:v>-14.778558745943654</c:v>
                </c:pt>
                <c:pt idx="1656">
                  <c:v>-14.778558745943654</c:v>
                </c:pt>
                <c:pt idx="1657">
                  <c:v>-13.957527704502338</c:v>
                </c:pt>
                <c:pt idx="1658">
                  <c:v>-12.315465621619708</c:v>
                </c:pt>
                <c:pt idx="1659">
                  <c:v>-12.315465621619708</c:v>
                </c:pt>
                <c:pt idx="1660">
                  <c:v>-11.494434580178398</c:v>
                </c:pt>
                <c:pt idx="1661">
                  <c:v>-11.494434580178398</c:v>
                </c:pt>
                <c:pt idx="1662">
                  <c:v>-9.852372497295768</c:v>
                </c:pt>
                <c:pt idx="1663">
                  <c:v>-9.031341455854454</c:v>
                </c:pt>
                <c:pt idx="1664">
                  <c:v>-8.2103104144131418</c:v>
                </c:pt>
                <c:pt idx="1665">
                  <c:v>-7.3892793729718269</c:v>
                </c:pt>
                <c:pt idx="1666">
                  <c:v>-6.568248331530512</c:v>
                </c:pt>
                <c:pt idx="1667">
                  <c:v>-6.568248331530512</c:v>
                </c:pt>
                <c:pt idx="1668">
                  <c:v>-5.7472172900891989</c:v>
                </c:pt>
                <c:pt idx="1669">
                  <c:v>-5.7472172900891989</c:v>
                </c:pt>
                <c:pt idx="1670">
                  <c:v>-4.1051552072065709</c:v>
                </c:pt>
                <c:pt idx="1671">
                  <c:v>-4.1051552072065709</c:v>
                </c:pt>
                <c:pt idx="1672">
                  <c:v>-4.1051552072065709</c:v>
                </c:pt>
                <c:pt idx="1673">
                  <c:v>-2.463093124323942</c:v>
                </c:pt>
                <c:pt idx="1674">
                  <c:v>-1.642062082882628</c:v>
                </c:pt>
                <c:pt idx="1675">
                  <c:v>-1.642062082882628</c:v>
                </c:pt>
                <c:pt idx="1676">
                  <c:v>-0.821031041441314</c:v>
                </c:pt>
                <c:pt idx="1677">
                  <c:v>-0.821031041441314</c:v>
                </c:pt>
                <c:pt idx="1678">
                  <c:v>0</c:v>
                </c:pt>
                <c:pt idx="1679">
                  <c:v>0.821031041441314</c:v>
                </c:pt>
                <c:pt idx="1680">
                  <c:v>1.642062082882628</c:v>
                </c:pt>
                <c:pt idx="1681">
                  <c:v>1.642062082882628</c:v>
                </c:pt>
                <c:pt idx="1682">
                  <c:v>2.463093124323942</c:v>
                </c:pt>
                <c:pt idx="1683">
                  <c:v>2.463093124323942</c:v>
                </c:pt>
                <c:pt idx="1684">
                  <c:v>3.284124165765256</c:v>
                </c:pt>
                <c:pt idx="1685">
                  <c:v>3.284124165765256</c:v>
                </c:pt>
                <c:pt idx="1686">
                  <c:v>3.284124165765256</c:v>
                </c:pt>
                <c:pt idx="1687">
                  <c:v>3.284124165765256</c:v>
                </c:pt>
                <c:pt idx="1688">
                  <c:v>3.284124165765256</c:v>
                </c:pt>
                <c:pt idx="1689">
                  <c:v>4.1051552072065709</c:v>
                </c:pt>
                <c:pt idx="1690">
                  <c:v>3.284124165765256</c:v>
                </c:pt>
                <c:pt idx="1691">
                  <c:v>4.1051552072065709</c:v>
                </c:pt>
                <c:pt idx="1692">
                  <c:v>4.1051552072065709</c:v>
                </c:pt>
                <c:pt idx="1693">
                  <c:v>4.1051552072065709</c:v>
                </c:pt>
                <c:pt idx="1694">
                  <c:v>4.1051552072065709</c:v>
                </c:pt>
                <c:pt idx="1695">
                  <c:v>4.1051552072065709</c:v>
                </c:pt>
                <c:pt idx="1696">
                  <c:v>4.926186248647884</c:v>
                </c:pt>
                <c:pt idx="1697">
                  <c:v>4.1051552072065709</c:v>
                </c:pt>
                <c:pt idx="1698">
                  <c:v>4.926186248647884</c:v>
                </c:pt>
                <c:pt idx="1699">
                  <c:v>4.926186248647884</c:v>
                </c:pt>
                <c:pt idx="1700">
                  <c:v>5.7472172900891989</c:v>
                </c:pt>
                <c:pt idx="1701">
                  <c:v>5.7472172900891989</c:v>
                </c:pt>
                <c:pt idx="1702">
                  <c:v>6.568248331530512</c:v>
                </c:pt>
                <c:pt idx="1703">
                  <c:v>6.568248331530512</c:v>
                </c:pt>
                <c:pt idx="1704">
                  <c:v>6.568248331530512</c:v>
                </c:pt>
                <c:pt idx="1705">
                  <c:v>8.2103104144131418</c:v>
                </c:pt>
                <c:pt idx="1706">
                  <c:v>8.2103104144131418</c:v>
                </c:pt>
                <c:pt idx="1707">
                  <c:v>9.852372497295768</c:v>
                </c:pt>
                <c:pt idx="1708">
                  <c:v>11.494434580178398</c:v>
                </c:pt>
                <c:pt idx="1709">
                  <c:v>13.957527704502338</c:v>
                </c:pt>
                <c:pt idx="1710">
                  <c:v>17.241651870267596</c:v>
                </c:pt>
                <c:pt idx="1711">
                  <c:v>19.704744994591536</c:v>
                </c:pt>
                <c:pt idx="1712">
                  <c:v>23.809900201798104</c:v>
                </c:pt>
                <c:pt idx="1713">
                  <c:v>26.272993326122048</c:v>
                </c:pt>
                <c:pt idx="1714">
                  <c:v>29.557117491887308</c:v>
                </c:pt>
                <c:pt idx="1715">
                  <c:v>32.841241657652567</c:v>
                </c:pt>
                <c:pt idx="1716">
                  <c:v>35.3043347819765</c:v>
                </c:pt>
                <c:pt idx="1717">
                  <c:v>38.588458947741756</c:v>
                </c:pt>
                <c:pt idx="1718">
                  <c:v>40.230521030624388</c:v>
                </c:pt>
                <c:pt idx="1719">
                  <c:v>41.872583113507012</c:v>
                </c:pt>
                <c:pt idx="1720">
                  <c:v>43.514645196389644</c:v>
                </c:pt>
                <c:pt idx="1721">
                  <c:v>45.156707279272275</c:v>
                </c:pt>
                <c:pt idx="1722">
                  <c:v>45.977738320713591</c:v>
                </c:pt>
                <c:pt idx="1723">
                  <c:v>46.7987693621549</c:v>
                </c:pt>
                <c:pt idx="1724">
                  <c:v>48.440831445037524</c:v>
                </c:pt>
                <c:pt idx="1725">
                  <c:v>48.440831445037524</c:v>
                </c:pt>
                <c:pt idx="1726">
                  <c:v>49.261862486478833</c:v>
                </c:pt>
                <c:pt idx="1727">
                  <c:v>50.082893527920156</c:v>
                </c:pt>
                <c:pt idx="1728">
                  <c:v>50.082893527920156</c:v>
                </c:pt>
                <c:pt idx="1729">
                  <c:v>50.903924569361465</c:v>
                </c:pt>
                <c:pt idx="1730">
                  <c:v>50.903924569361465</c:v>
                </c:pt>
                <c:pt idx="1731">
                  <c:v>51.724955610802787</c:v>
                </c:pt>
                <c:pt idx="1732">
                  <c:v>52.545986652244096</c:v>
                </c:pt>
                <c:pt idx="1733">
                  <c:v>51.724955610802787</c:v>
                </c:pt>
                <c:pt idx="1734">
                  <c:v>52.545986652244096</c:v>
                </c:pt>
                <c:pt idx="1735">
                  <c:v>52.545986652244096</c:v>
                </c:pt>
                <c:pt idx="1736">
                  <c:v>53.367017693685419</c:v>
                </c:pt>
                <c:pt idx="1737">
                  <c:v>53.367017693685419</c:v>
                </c:pt>
                <c:pt idx="1738">
                  <c:v>54.188048735126728</c:v>
                </c:pt>
                <c:pt idx="1739">
                  <c:v>54.188048735126728</c:v>
                </c:pt>
                <c:pt idx="1740">
                  <c:v>55.009079776568043</c:v>
                </c:pt>
                <c:pt idx="1741">
                  <c:v>55.009079776568043</c:v>
                </c:pt>
                <c:pt idx="1742">
                  <c:v>55.009079776568043</c:v>
                </c:pt>
                <c:pt idx="1743">
                  <c:v>55.830110818009352</c:v>
                </c:pt>
                <c:pt idx="1744">
                  <c:v>55.830110818009352</c:v>
                </c:pt>
                <c:pt idx="1745">
                  <c:v>55.830110818009352</c:v>
                </c:pt>
                <c:pt idx="1746">
                  <c:v>56.651141859450661</c:v>
                </c:pt>
                <c:pt idx="1747">
                  <c:v>56.651141859450661</c:v>
                </c:pt>
                <c:pt idx="1748">
                  <c:v>56.651141859450661</c:v>
                </c:pt>
                <c:pt idx="1749">
                  <c:v>57.47217290089197</c:v>
                </c:pt>
                <c:pt idx="1750">
                  <c:v>57.47217290089197</c:v>
                </c:pt>
                <c:pt idx="1751">
                  <c:v>57.47217290089197</c:v>
                </c:pt>
                <c:pt idx="1752">
                  <c:v>57.47217290089197</c:v>
                </c:pt>
                <c:pt idx="1753">
                  <c:v>58.293203942333292</c:v>
                </c:pt>
                <c:pt idx="1754">
                  <c:v>58.293203942333292</c:v>
                </c:pt>
                <c:pt idx="1755">
                  <c:v>58.293203942333292</c:v>
                </c:pt>
                <c:pt idx="1756">
                  <c:v>59.114234983774615</c:v>
                </c:pt>
                <c:pt idx="1757">
                  <c:v>59.114234983774615</c:v>
                </c:pt>
                <c:pt idx="1758">
                  <c:v>59.114234983774615</c:v>
                </c:pt>
                <c:pt idx="1759">
                  <c:v>59.114234983774615</c:v>
                </c:pt>
                <c:pt idx="1760">
                  <c:v>59.114234983774615</c:v>
                </c:pt>
                <c:pt idx="1761">
                  <c:v>59.114234983774615</c:v>
                </c:pt>
                <c:pt idx="1762">
                  <c:v>59.114234983774615</c:v>
                </c:pt>
                <c:pt idx="1763">
                  <c:v>59.114234983774615</c:v>
                </c:pt>
                <c:pt idx="1764">
                  <c:v>59.114234983774615</c:v>
                </c:pt>
                <c:pt idx="1765">
                  <c:v>59.935266025215924</c:v>
                </c:pt>
                <c:pt idx="1766">
                  <c:v>59.935266025215924</c:v>
                </c:pt>
                <c:pt idx="1767">
                  <c:v>59.114234983774615</c:v>
                </c:pt>
                <c:pt idx="1768">
                  <c:v>59.935266025215924</c:v>
                </c:pt>
                <c:pt idx="1769">
                  <c:v>59.935266025215924</c:v>
                </c:pt>
                <c:pt idx="1770">
                  <c:v>59.114234983774615</c:v>
                </c:pt>
                <c:pt idx="1771">
                  <c:v>59.935266025215924</c:v>
                </c:pt>
                <c:pt idx="1772">
                  <c:v>59.935266025215924</c:v>
                </c:pt>
                <c:pt idx="1773">
                  <c:v>59.935266025215924</c:v>
                </c:pt>
                <c:pt idx="1774">
                  <c:v>59.935266025215924</c:v>
                </c:pt>
                <c:pt idx="1775">
                  <c:v>60.756297066657233</c:v>
                </c:pt>
                <c:pt idx="1776">
                  <c:v>59.935266025215924</c:v>
                </c:pt>
                <c:pt idx="1777">
                  <c:v>60.756297066657233</c:v>
                </c:pt>
                <c:pt idx="1778">
                  <c:v>59.935266025215924</c:v>
                </c:pt>
                <c:pt idx="1779">
                  <c:v>59.935266025215924</c:v>
                </c:pt>
                <c:pt idx="1780">
                  <c:v>60.756297066657233</c:v>
                </c:pt>
                <c:pt idx="1781">
                  <c:v>60.756297066657233</c:v>
                </c:pt>
                <c:pt idx="1782">
                  <c:v>59.935266025215924</c:v>
                </c:pt>
                <c:pt idx="1783">
                  <c:v>59.935266025215924</c:v>
                </c:pt>
                <c:pt idx="1784">
                  <c:v>59.114234983774615</c:v>
                </c:pt>
                <c:pt idx="1785">
                  <c:v>59.935266025215924</c:v>
                </c:pt>
                <c:pt idx="1786">
                  <c:v>59.114234983774615</c:v>
                </c:pt>
                <c:pt idx="1787">
                  <c:v>59.114234983774615</c:v>
                </c:pt>
                <c:pt idx="1788">
                  <c:v>59.114234983774615</c:v>
                </c:pt>
                <c:pt idx="1789">
                  <c:v>59.114234983774615</c:v>
                </c:pt>
                <c:pt idx="1790">
                  <c:v>59.114234983774615</c:v>
                </c:pt>
                <c:pt idx="1791">
                  <c:v>59.114234983774615</c:v>
                </c:pt>
                <c:pt idx="1792">
                  <c:v>59.114234983774615</c:v>
                </c:pt>
                <c:pt idx="1793">
                  <c:v>58.293203942333292</c:v>
                </c:pt>
                <c:pt idx="1794">
                  <c:v>59.114234983774615</c:v>
                </c:pt>
                <c:pt idx="1795">
                  <c:v>58.293203942333292</c:v>
                </c:pt>
                <c:pt idx="1796">
                  <c:v>57.47217290089197</c:v>
                </c:pt>
                <c:pt idx="1797">
                  <c:v>57.47217290089197</c:v>
                </c:pt>
                <c:pt idx="1798">
                  <c:v>57.47217290089197</c:v>
                </c:pt>
                <c:pt idx="1799">
                  <c:v>57.47217290089197</c:v>
                </c:pt>
                <c:pt idx="1800">
                  <c:v>56.651141859450661</c:v>
                </c:pt>
                <c:pt idx="1801">
                  <c:v>55.830110818009352</c:v>
                </c:pt>
                <c:pt idx="1802">
                  <c:v>55.830110818009352</c:v>
                </c:pt>
                <c:pt idx="1803">
                  <c:v>55.830110818009352</c:v>
                </c:pt>
                <c:pt idx="1804">
                  <c:v>55.830110818009352</c:v>
                </c:pt>
                <c:pt idx="1805">
                  <c:v>55.009079776568043</c:v>
                </c:pt>
                <c:pt idx="1806">
                  <c:v>55.009079776568043</c:v>
                </c:pt>
                <c:pt idx="1807">
                  <c:v>55.009079776568043</c:v>
                </c:pt>
                <c:pt idx="1808">
                  <c:v>54.188048735126728</c:v>
                </c:pt>
                <c:pt idx="1809">
                  <c:v>54.188048735126728</c:v>
                </c:pt>
                <c:pt idx="1810">
                  <c:v>54.188048735126728</c:v>
                </c:pt>
                <c:pt idx="1811">
                  <c:v>53.367017693685419</c:v>
                </c:pt>
                <c:pt idx="1812">
                  <c:v>53.367017693685419</c:v>
                </c:pt>
                <c:pt idx="1813">
                  <c:v>53.367017693685419</c:v>
                </c:pt>
                <c:pt idx="1814">
                  <c:v>51.724955610802787</c:v>
                </c:pt>
                <c:pt idx="1815">
                  <c:v>51.724955610802787</c:v>
                </c:pt>
                <c:pt idx="1816">
                  <c:v>51.724955610802787</c:v>
                </c:pt>
                <c:pt idx="1817">
                  <c:v>50.903924569361465</c:v>
                </c:pt>
                <c:pt idx="1818">
                  <c:v>50.082893527920156</c:v>
                </c:pt>
                <c:pt idx="1819">
                  <c:v>50.082893527920156</c:v>
                </c:pt>
                <c:pt idx="1820">
                  <c:v>50.082893527920156</c:v>
                </c:pt>
                <c:pt idx="1821">
                  <c:v>49.261862486478833</c:v>
                </c:pt>
                <c:pt idx="1822">
                  <c:v>48.440831445037524</c:v>
                </c:pt>
                <c:pt idx="1823">
                  <c:v>48.440831445037524</c:v>
                </c:pt>
                <c:pt idx="1824">
                  <c:v>47.619800403596209</c:v>
                </c:pt>
                <c:pt idx="1825">
                  <c:v>47.619800403596209</c:v>
                </c:pt>
                <c:pt idx="1826">
                  <c:v>46.7987693621549</c:v>
                </c:pt>
                <c:pt idx="1827">
                  <c:v>45.977738320713591</c:v>
                </c:pt>
                <c:pt idx="1828">
                  <c:v>45.977738320713591</c:v>
                </c:pt>
                <c:pt idx="1829">
                  <c:v>45.977738320713591</c:v>
                </c:pt>
                <c:pt idx="1830">
                  <c:v>45.156707279272275</c:v>
                </c:pt>
                <c:pt idx="1831">
                  <c:v>44.33567623783096</c:v>
                </c:pt>
                <c:pt idx="1832">
                  <c:v>43.514645196389644</c:v>
                </c:pt>
                <c:pt idx="1833">
                  <c:v>43.514645196389644</c:v>
                </c:pt>
                <c:pt idx="1834">
                  <c:v>42.693614154948328</c:v>
                </c:pt>
                <c:pt idx="1835">
                  <c:v>41.872583113507012</c:v>
                </c:pt>
                <c:pt idx="1836">
                  <c:v>41.051552072065704</c:v>
                </c:pt>
                <c:pt idx="1837">
                  <c:v>41.051552072065704</c:v>
                </c:pt>
                <c:pt idx="1838">
                  <c:v>40.230521030624388</c:v>
                </c:pt>
                <c:pt idx="1839">
                  <c:v>40.230521030624388</c:v>
                </c:pt>
                <c:pt idx="1840">
                  <c:v>39.409489989183072</c:v>
                </c:pt>
                <c:pt idx="1841">
                  <c:v>38.588458947741756</c:v>
                </c:pt>
                <c:pt idx="1842">
                  <c:v>38.588458947741756</c:v>
                </c:pt>
                <c:pt idx="1843">
                  <c:v>37.767427906300448</c:v>
                </c:pt>
                <c:pt idx="1844">
                  <c:v>36.946396864859132</c:v>
                </c:pt>
                <c:pt idx="1845">
                  <c:v>36.125365823417816</c:v>
                </c:pt>
                <c:pt idx="1846">
                  <c:v>35.3043347819765</c:v>
                </c:pt>
                <c:pt idx="1847">
                  <c:v>35.3043347819765</c:v>
                </c:pt>
                <c:pt idx="1848">
                  <c:v>34.483303740535192</c:v>
                </c:pt>
                <c:pt idx="1849">
                  <c:v>33.662272699093876</c:v>
                </c:pt>
                <c:pt idx="1850">
                  <c:v>33.662272699093876</c:v>
                </c:pt>
                <c:pt idx="1851">
                  <c:v>32.841241657652567</c:v>
                </c:pt>
                <c:pt idx="1852">
                  <c:v>31.199179574769936</c:v>
                </c:pt>
                <c:pt idx="1853">
                  <c:v>31.199179574769936</c:v>
                </c:pt>
                <c:pt idx="1854">
                  <c:v>30.378148533328616</c:v>
                </c:pt>
                <c:pt idx="1855">
                  <c:v>29.557117491887308</c:v>
                </c:pt>
                <c:pt idx="1856">
                  <c:v>29.557117491887308</c:v>
                </c:pt>
                <c:pt idx="1857">
                  <c:v>27.915055409004676</c:v>
                </c:pt>
                <c:pt idx="1858">
                  <c:v>27.094024367563364</c:v>
                </c:pt>
                <c:pt idx="1859">
                  <c:v>27.915055409004676</c:v>
                </c:pt>
                <c:pt idx="1860">
                  <c:v>26.272993326122048</c:v>
                </c:pt>
                <c:pt idx="1861">
                  <c:v>26.272993326122048</c:v>
                </c:pt>
                <c:pt idx="1862">
                  <c:v>24.630931243239417</c:v>
                </c:pt>
                <c:pt idx="1863">
                  <c:v>24.630931243239417</c:v>
                </c:pt>
                <c:pt idx="1864">
                  <c:v>23.809900201798104</c:v>
                </c:pt>
                <c:pt idx="1865">
                  <c:v>22.988869160356796</c:v>
                </c:pt>
                <c:pt idx="1866">
                  <c:v>22.16783811891548</c:v>
                </c:pt>
                <c:pt idx="1867">
                  <c:v>21.346807077474164</c:v>
                </c:pt>
                <c:pt idx="1868">
                  <c:v>20.525776036032852</c:v>
                </c:pt>
                <c:pt idx="1869">
                  <c:v>20.525776036032852</c:v>
                </c:pt>
                <c:pt idx="1870">
                  <c:v>19.704744994591536</c:v>
                </c:pt>
                <c:pt idx="1871">
                  <c:v>18.062682911708908</c:v>
                </c:pt>
                <c:pt idx="1872">
                  <c:v>18.062682911708908</c:v>
                </c:pt>
                <c:pt idx="1873">
                  <c:v>17.241651870267596</c:v>
                </c:pt>
                <c:pt idx="1874">
                  <c:v>16.420620828826284</c:v>
                </c:pt>
                <c:pt idx="1875">
                  <c:v>15.599589787384968</c:v>
                </c:pt>
                <c:pt idx="1876">
                  <c:v>14.778558745943654</c:v>
                </c:pt>
                <c:pt idx="1877">
                  <c:v>14.778558745943654</c:v>
                </c:pt>
                <c:pt idx="1878">
                  <c:v>13.957527704502338</c:v>
                </c:pt>
                <c:pt idx="1879">
                  <c:v>13.136496663061024</c:v>
                </c:pt>
                <c:pt idx="1880">
                  <c:v>11.494434580178398</c:v>
                </c:pt>
                <c:pt idx="1881">
                  <c:v>12.315465621619708</c:v>
                </c:pt>
                <c:pt idx="1882">
                  <c:v>11.494434580178398</c:v>
                </c:pt>
                <c:pt idx="1883">
                  <c:v>9.852372497295768</c:v>
                </c:pt>
                <c:pt idx="1884">
                  <c:v>9.852372497295768</c:v>
                </c:pt>
                <c:pt idx="1885">
                  <c:v>9.031341455854454</c:v>
                </c:pt>
                <c:pt idx="1886">
                  <c:v>8.2103104144131418</c:v>
                </c:pt>
                <c:pt idx="1887">
                  <c:v>7.3892793729718269</c:v>
                </c:pt>
                <c:pt idx="1888">
                  <c:v>6.568248331530512</c:v>
                </c:pt>
                <c:pt idx="1889">
                  <c:v>5.7472172900891989</c:v>
                </c:pt>
                <c:pt idx="1890">
                  <c:v>5.7472172900891989</c:v>
                </c:pt>
                <c:pt idx="1891">
                  <c:v>4.926186248647884</c:v>
                </c:pt>
                <c:pt idx="1892">
                  <c:v>4.1051552072065709</c:v>
                </c:pt>
                <c:pt idx="1893">
                  <c:v>3.284124165765256</c:v>
                </c:pt>
                <c:pt idx="1894">
                  <c:v>3.284124165765256</c:v>
                </c:pt>
                <c:pt idx="1895">
                  <c:v>2.463093124323942</c:v>
                </c:pt>
                <c:pt idx="1896">
                  <c:v>2.463093124323942</c:v>
                </c:pt>
                <c:pt idx="1897">
                  <c:v>1.642062082882628</c:v>
                </c:pt>
                <c:pt idx="1898">
                  <c:v>0.821031041441314</c:v>
                </c:pt>
                <c:pt idx="1899">
                  <c:v>0</c:v>
                </c:pt>
                <c:pt idx="1900">
                  <c:v>-0.821031041441314</c:v>
                </c:pt>
                <c:pt idx="1901">
                  <c:v>-0.821031041441314</c:v>
                </c:pt>
                <c:pt idx="1902">
                  <c:v>-0.821031041441314</c:v>
                </c:pt>
                <c:pt idx="1903">
                  <c:v>-1.642062082882628</c:v>
                </c:pt>
                <c:pt idx="1904">
                  <c:v>-1.642062082882628</c:v>
                </c:pt>
                <c:pt idx="1905">
                  <c:v>-2.463093124323942</c:v>
                </c:pt>
                <c:pt idx="1906">
                  <c:v>-2.463093124323942</c:v>
                </c:pt>
                <c:pt idx="1907">
                  <c:v>-3.284124165765256</c:v>
                </c:pt>
                <c:pt idx="1908">
                  <c:v>-3.284124165765256</c:v>
                </c:pt>
                <c:pt idx="1909">
                  <c:v>-3.284124165765256</c:v>
                </c:pt>
                <c:pt idx="1910">
                  <c:v>-3.284124165765256</c:v>
                </c:pt>
                <c:pt idx="1911">
                  <c:v>-4.1051552072065709</c:v>
                </c:pt>
                <c:pt idx="1912">
                  <c:v>-3.284124165765256</c:v>
                </c:pt>
                <c:pt idx="1913">
                  <c:v>-3.284124165765256</c:v>
                </c:pt>
                <c:pt idx="1914">
                  <c:v>-3.284124165765256</c:v>
                </c:pt>
                <c:pt idx="1915">
                  <c:v>-4.1051552072065709</c:v>
                </c:pt>
                <c:pt idx="1916">
                  <c:v>-4.1051552072065709</c:v>
                </c:pt>
                <c:pt idx="1917">
                  <c:v>-4.1051552072065709</c:v>
                </c:pt>
                <c:pt idx="1918">
                  <c:v>-4.1051552072065709</c:v>
                </c:pt>
                <c:pt idx="1919">
                  <c:v>-4.1051552072065709</c:v>
                </c:pt>
                <c:pt idx="1920">
                  <c:v>-4.926186248647884</c:v>
                </c:pt>
                <c:pt idx="1921">
                  <c:v>-4.926186248647884</c:v>
                </c:pt>
                <c:pt idx="1922">
                  <c:v>-5.7472172900891989</c:v>
                </c:pt>
                <c:pt idx="1923">
                  <c:v>-5.7472172900891989</c:v>
                </c:pt>
                <c:pt idx="1924">
                  <c:v>-6.568248331530512</c:v>
                </c:pt>
                <c:pt idx="1925">
                  <c:v>-7.3892793729718269</c:v>
                </c:pt>
                <c:pt idx="1926">
                  <c:v>-7.3892793729718269</c:v>
                </c:pt>
                <c:pt idx="1927">
                  <c:v>-8.2103104144131418</c:v>
                </c:pt>
                <c:pt idx="1928">
                  <c:v>-9.852372497295768</c:v>
                </c:pt>
                <c:pt idx="1929">
                  <c:v>-11.494434580178398</c:v>
                </c:pt>
                <c:pt idx="1930">
                  <c:v>-13.957527704502338</c:v>
                </c:pt>
                <c:pt idx="1931">
                  <c:v>-17.241651870267596</c:v>
                </c:pt>
                <c:pt idx="1932">
                  <c:v>-19.704744994591536</c:v>
                </c:pt>
                <c:pt idx="1933">
                  <c:v>-22.988869160356796</c:v>
                </c:pt>
                <c:pt idx="1934">
                  <c:v>-26.272993326122048</c:v>
                </c:pt>
                <c:pt idx="1935">
                  <c:v>-29.557117491887308</c:v>
                </c:pt>
                <c:pt idx="1936">
                  <c:v>-32.841241657652567</c:v>
                </c:pt>
                <c:pt idx="1937">
                  <c:v>-35.3043347819765</c:v>
                </c:pt>
                <c:pt idx="1938">
                  <c:v>-37.767427906300448</c:v>
                </c:pt>
                <c:pt idx="1939">
                  <c:v>-40.230521030624388</c:v>
                </c:pt>
                <c:pt idx="1940">
                  <c:v>-41.872583113507012</c:v>
                </c:pt>
                <c:pt idx="1941">
                  <c:v>-43.514645196389644</c:v>
                </c:pt>
                <c:pt idx="1942">
                  <c:v>-45.156707279272275</c:v>
                </c:pt>
                <c:pt idx="1943">
                  <c:v>-45.977738320713591</c:v>
                </c:pt>
                <c:pt idx="1944">
                  <c:v>-47.619800403596209</c:v>
                </c:pt>
                <c:pt idx="1945">
                  <c:v>-47.619800403596209</c:v>
                </c:pt>
                <c:pt idx="1946">
                  <c:v>-48.440831445037524</c:v>
                </c:pt>
                <c:pt idx="1947">
                  <c:v>-48.440831445037524</c:v>
                </c:pt>
                <c:pt idx="1948">
                  <c:v>-50.082893527920156</c:v>
                </c:pt>
                <c:pt idx="1949">
                  <c:v>-50.082893527920156</c:v>
                </c:pt>
                <c:pt idx="1950">
                  <c:v>-50.082893527920156</c:v>
                </c:pt>
                <c:pt idx="1951">
                  <c:v>-50.082893527920156</c:v>
                </c:pt>
                <c:pt idx="1952">
                  <c:v>-51.724955610802787</c:v>
                </c:pt>
                <c:pt idx="1953">
                  <c:v>-50.903924569361465</c:v>
                </c:pt>
                <c:pt idx="1954">
                  <c:v>-52.545986652244096</c:v>
                </c:pt>
                <c:pt idx="1955">
                  <c:v>-52.545986652244096</c:v>
                </c:pt>
                <c:pt idx="1956">
                  <c:v>-52.545986652244096</c:v>
                </c:pt>
                <c:pt idx="1957">
                  <c:v>-53.367017693685419</c:v>
                </c:pt>
                <c:pt idx="1958">
                  <c:v>-53.367017693685419</c:v>
                </c:pt>
                <c:pt idx="1959">
                  <c:v>-54.188048735126728</c:v>
                </c:pt>
                <c:pt idx="1960">
                  <c:v>-54.188048735126728</c:v>
                </c:pt>
                <c:pt idx="1961">
                  <c:v>-55.009079776568043</c:v>
                </c:pt>
                <c:pt idx="1962">
                  <c:v>-54.188048735126728</c:v>
                </c:pt>
                <c:pt idx="1963">
                  <c:v>-55.009079776568043</c:v>
                </c:pt>
                <c:pt idx="1964">
                  <c:v>-55.830110818009352</c:v>
                </c:pt>
                <c:pt idx="1965">
                  <c:v>-55.830110818009352</c:v>
                </c:pt>
                <c:pt idx="1966">
                  <c:v>-55.830110818009352</c:v>
                </c:pt>
                <c:pt idx="1967">
                  <c:v>-56.651141859450661</c:v>
                </c:pt>
                <c:pt idx="1968">
                  <c:v>-56.651141859450661</c:v>
                </c:pt>
                <c:pt idx="1969">
                  <c:v>-56.651141859450661</c:v>
                </c:pt>
                <c:pt idx="1970">
                  <c:v>-56.651141859450661</c:v>
                </c:pt>
                <c:pt idx="1971">
                  <c:v>-56.651141859450661</c:v>
                </c:pt>
                <c:pt idx="1972">
                  <c:v>-56.651141859450661</c:v>
                </c:pt>
                <c:pt idx="1973">
                  <c:v>-57.47217290089197</c:v>
                </c:pt>
                <c:pt idx="1974">
                  <c:v>-58.293203942333292</c:v>
                </c:pt>
                <c:pt idx="1975">
                  <c:v>-57.47217290089197</c:v>
                </c:pt>
                <c:pt idx="1976">
                  <c:v>-58.293203942333292</c:v>
                </c:pt>
                <c:pt idx="1977">
                  <c:v>-58.293203942333292</c:v>
                </c:pt>
                <c:pt idx="1978">
                  <c:v>-58.293203942333292</c:v>
                </c:pt>
                <c:pt idx="1979">
                  <c:v>-58.293203942333292</c:v>
                </c:pt>
                <c:pt idx="1980">
                  <c:v>-59.114234983774615</c:v>
                </c:pt>
                <c:pt idx="1981">
                  <c:v>-59.114234983774615</c:v>
                </c:pt>
                <c:pt idx="1982">
                  <c:v>-58.293203942333292</c:v>
                </c:pt>
                <c:pt idx="1983">
                  <c:v>-59.114234983774615</c:v>
                </c:pt>
                <c:pt idx="1984">
                  <c:v>-59.114234983774615</c:v>
                </c:pt>
                <c:pt idx="1985">
                  <c:v>-59.114234983774615</c:v>
                </c:pt>
                <c:pt idx="1986">
                  <c:v>-59.935266025215924</c:v>
                </c:pt>
                <c:pt idx="1987">
                  <c:v>-59.935266025215924</c:v>
                </c:pt>
                <c:pt idx="1988">
                  <c:v>-59.935266025215924</c:v>
                </c:pt>
                <c:pt idx="1989">
                  <c:v>-59.935266025215924</c:v>
                </c:pt>
                <c:pt idx="1990">
                  <c:v>-59.935266025215924</c:v>
                </c:pt>
                <c:pt idx="1991">
                  <c:v>-59.935266025215924</c:v>
                </c:pt>
                <c:pt idx="1992">
                  <c:v>-59.935266025215924</c:v>
                </c:pt>
                <c:pt idx="1993">
                  <c:v>-59.935266025215924</c:v>
                </c:pt>
                <c:pt idx="1994">
                  <c:v>-59.935266025215924</c:v>
                </c:pt>
                <c:pt idx="1995">
                  <c:v>-59.935266025215924</c:v>
                </c:pt>
                <c:pt idx="1996">
                  <c:v>-59.935266025215924</c:v>
                </c:pt>
                <c:pt idx="1997">
                  <c:v>-59.935266025215924</c:v>
                </c:pt>
                <c:pt idx="1998">
                  <c:v>-59.935266025215924</c:v>
                </c:pt>
                <c:pt idx="1999">
                  <c:v>-60.756297066657233</c:v>
                </c:pt>
                <c:pt idx="2000">
                  <c:v>-59.935266025215924</c:v>
                </c:pt>
                <c:pt idx="2001">
                  <c:v>-59.935266025215924</c:v>
                </c:pt>
                <c:pt idx="2002">
                  <c:v>-59.935266025215924</c:v>
                </c:pt>
                <c:pt idx="2003">
                  <c:v>-59.114234983774615</c:v>
                </c:pt>
                <c:pt idx="2004">
                  <c:v>-59.935266025215924</c:v>
                </c:pt>
                <c:pt idx="2005">
                  <c:v>-59.114234983774615</c:v>
                </c:pt>
                <c:pt idx="2006">
                  <c:v>-59.114234983774615</c:v>
                </c:pt>
                <c:pt idx="2007">
                  <c:v>-59.114234983774615</c:v>
                </c:pt>
                <c:pt idx="2008">
                  <c:v>-59.935266025215924</c:v>
                </c:pt>
                <c:pt idx="2009">
                  <c:v>-59.935266025215924</c:v>
                </c:pt>
                <c:pt idx="2010">
                  <c:v>-59.114234983774615</c:v>
                </c:pt>
                <c:pt idx="2011">
                  <c:v>-59.114234983774615</c:v>
                </c:pt>
                <c:pt idx="2012">
                  <c:v>-58.293203942333292</c:v>
                </c:pt>
                <c:pt idx="2013">
                  <c:v>-58.293203942333292</c:v>
                </c:pt>
                <c:pt idx="2014">
                  <c:v>-58.293203942333292</c:v>
                </c:pt>
                <c:pt idx="2015">
                  <c:v>-58.293203942333292</c:v>
                </c:pt>
                <c:pt idx="2016">
                  <c:v>-57.47217290089197</c:v>
                </c:pt>
                <c:pt idx="2017">
                  <c:v>-57.47217290089197</c:v>
                </c:pt>
                <c:pt idx="2018">
                  <c:v>-57.47217290089197</c:v>
                </c:pt>
                <c:pt idx="2019">
                  <c:v>-56.651141859450661</c:v>
                </c:pt>
                <c:pt idx="2020">
                  <c:v>-56.651141859450661</c:v>
                </c:pt>
                <c:pt idx="2021">
                  <c:v>-56.651141859450661</c:v>
                </c:pt>
                <c:pt idx="2022">
                  <c:v>-55.830110818009352</c:v>
                </c:pt>
                <c:pt idx="2023">
                  <c:v>-55.830110818009352</c:v>
                </c:pt>
                <c:pt idx="2024">
                  <c:v>-55.830110818009352</c:v>
                </c:pt>
                <c:pt idx="2025">
                  <c:v>-55.009079776568043</c:v>
                </c:pt>
                <c:pt idx="2026">
                  <c:v>-55.009079776568043</c:v>
                </c:pt>
                <c:pt idx="2027">
                  <c:v>-55.009079776568043</c:v>
                </c:pt>
                <c:pt idx="2028">
                  <c:v>-55.009079776568043</c:v>
                </c:pt>
                <c:pt idx="2029">
                  <c:v>-54.188048735126728</c:v>
                </c:pt>
                <c:pt idx="2030">
                  <c:v>-53.367017693685419</c:v>
                </c:pt>
                <c:pt idx="2031">
                  <c:v>-53.367017693685419</c:v>
                </c:pt>
                <c:pt idx="2032">
                  <c:v>-52.545986652244096</c:v>
                </c:pt>
                <c:pt idx="2033">
                  <c:v>-52.545986652244096</c:v>
                </c:pt>
                <c:pt idx="2034">
                  <c:v>-52.545986652244096</c:v>
                </c:pt>
                <c:pt idx="2035">
                  <c:v>-51.724955610802787</c:v>
                </c:pt>
                <c:pt idx="2036">
                  <c:v>-51.724955610802787</c:v>
                </c:pt>
                <c:pt idx="2037">
                  <c:v>-50.903924569361465</c:v>
                </c:pt>
                <c:pt idx="2038">
                  <c:v>-50.903924569361465</c:v>
                </c:pt>
                <c:pt idx="2039">
                  <c:v>-50.082893527920156</c:v>
                </c:pt>
                <c:pt idx="2040">
                  <c:v>-49.261862486478833</c:v>
                </c:pt>
                <c:pt idx="2041">
                  <c:v>-49.261862486478833</c:v>
                </c:pt>
                <c:pt idx="2042">
                  <c:v>-48.440831445037524</c:v>
                </c:pt>
                <c:pt idx="2043">
                  <c:v>-48.440831445037524</c:v>
                </c:pt>
                <c:pt idx="2044">
                  <c:v>-47.619800403596209</c:v>
                </c:pt>
                <c:pt idx="2045">
                  <c:v>-47.619800403596209</c:v>
                </c:pt>
                <c:pt idx="2046">
                  <c:v>-47.619800403596209</c:v>
                </c:pt>
                <c:pt idx="2047">
                  <c:v>-46.7987693621549</c:v>
                </c:pt>
                <c:pt idx="2048">
                  <c:v>-46.7987693621549</c:v>
                </c:pt>
                <c:pt idx="2049">
                  <c:v>-45.977738320713591</c:v>
                </c:pt>
                <c:pt idx="2050">
                  <c:v>-45.156707279272275</c:v>
                </c:pt>
                <c:pt idx="2051">
                  <c:v>-45.156707279272275</c:v>
                </c:pt>
                <c:pt idx="2052">
                  <c:v>-44.33567623783096</c:v>
                </c:pt>
                <c:pt idx="2053">
                  <c:v>-43.514645196389644</c:v>
                </c:pt>
                <c:pt idx="2054">
                  <c:v>-43.514645196389644</c:v>
                </c:pt>
                <c:pt idx="2055">
                  <c:v>-42.693614154948328</c:v>
                </c:pt>
                <c:pt idx="2056">
                  <c:v>-41.872583113507012</c:v>
                </c:pt>
                <c:pt idx="2057">
                  <c:v>-41.872583113507012</c:v>
                </c:pt>
                <c:pt idx="2058">
                  <c:v>-41.051552072065704</c:v>
                </c:pt>
                <c:pt idx="2059">
                  <c:v>-40.230521030624388</c:v>
                </c:pt>
                <c:pt idx="2060">
                  <c:v>-39.409489989183072</c:v>
                </c:pt>
                <c:pt idx="2061">
                  <c:v>-38.588458947741756</c:v>
                </c:pt>
                <c:pt idx="2062">
                  <c:v>-38.588458947741756</c:v>
                </c:pt>
                <c:pt idx="2063">
                  <c:v>-37.767427906300448</c:v>
                </c:pt>
                <c:pt idx="2064">
                  <c:v>-36.946396864859132</c:v>
                </c:pt>
                <c:pt idx="2065">
                  <c:v>-36.946396864859132</c:v>
                </c:pt>
                <c:pt idx="2066">
                  <c:v>-35.3043347819765</c:v>
                </c:pt>
                <c:pt idx="2067">
                  <c:v>-35.3043347819765</c:v>
                </c:pt>
                <c:pt idx="2068">
                  <c:v>-34.483303740535192</c:v>
                </c:pt>
                <c:pt idx="2069">
                  <c:v>-34.483303740535192</c:v>
                </c:pt>
                <c:pt idx="2070">
                  <c:v>-33.662272699093876</c:v>
                </c:pt>
                <c:pt idx="2071">
                  <c:v>-32.841241657652567</c:v>
                </c:pt>
                <c:pt idx="2072">
                  <c:v>-32.020210616211244</c:v>
                </c:pt>
                <c:pt idx="2073">
                  <c:v>-32.020210616211244</c:v>
                </c:pt>
                <c:pt idx="2074">
                  <c:v>-31.199179574769936</c:v>
                </c:pt>
                <c:pt idx="2075">
                  <c:v>-30.378148533328616</c:v>
                </c:pt>
                <c:pt idx="2076">
                  <c:v>-29.557117491887308</c:v>
                </c:pt>
                <c:pt idx="2077">
                  <c:v>-28.736086450445985</c:v>
                </c:pt>
                <c:pt idx="2078">
                  <c:v>-27.915055409004676</c:v>
                </c:pt>
                <c:pt idx="2079">
                  <c:v>-27.094024367563364</c:v>
                </c:pt>
                <c:pt idx="2080">
                  <c:v>-27.094024367563364</c:v>
                </c:pt>
                <c:pt idx="2081">
                  <c:v>-26.272993326122048</c:v>
                </c:pt>
                <c:pt idx="2082">
                  <c:v>-25.451962284680732</c:v>
                </c:pt>
                <c:pt idx="2083">
                  <c:v>-24.630931243239417</c:v>
                </c:pt>
                <c:pt idx="2084">
                  <c:v>-23.809900201798104</c:v>
                </c:pt>
                <c:pt idx="2085">
                  <c:v>-22.988869160356796</c:v>
                </c:pt>
                <c:pt idx="2086">
                  <c:v>-22.16783811891548</c:v>
                </c:pt>
                <c:pt idx="2087">
                  <c:v>-22.16783811891548</c:v>
                </c:pt>
                <c:pt idx="2088">
                  <c:v>-21.346807077474164</c:v>
                </c:pt>
                <c:pt idx="2089">
                  <c:v>-20.525776036032852</c:v>
                </c:pt>
                <c:pt idx="2090">
                  <c:v>-19.704744994591536</c:v>
                </c:pt>
                <c:pt idx="2091">
                  <c:v>-18.883713953150224</c:v>
                </c:pt>
                <c:pt idx="2092">
                  <c:v>-18.883713953150224</c:v>
                </c:pt>
                <c:pt idx="2093">
                  <c:v>-18.062682911708908</c:v>
                </c:pt>
                <c:pt idx="2094">
                  <c:v>-16.420620828826284</c:v>
                </c:pt>
                <c:pt idx="2095">
                  <c:v>-15.599589787384968</c:v>
                </c:pt>
                <c:pt idx="2096">
                  <c:v>-15.599589787384968</c:v>
                </c:pt>
                <c:pt idx="2097">
                  <c:v>-14.778558745943654</c:v>
                </c:pt>
                <c:pt idx="2098">
                  <c:v>-13.957527704502338</c:v>
                </c:pt>
                <c:pt idx="2099">
                  <c:v>-13.957527704502338</c:v>
                </c:pt>
                <c:pt idx="2100">
                  <c:v>-12.315465621619708</c:v>
                </c:pt>
                <c:pt idx="2101">
                  <c:v>-12.315465621619708</c:v>
                </c:pt>
                <c:pt idx="2102">
                  <c:v>-11.494434580178398</c:v>
                </c:pt>
                <c:pt idx="2103">
                  <c:v>-10.673403538737082</c:v>
                </c:pt>
                <c:pt idx="2104">
                  <c:v>-9.852372497295768</c:v>
                </c:pt>
                <c:pt idx="2105">
                  <c:v>-9.031341455854454</c:v>
                </c:pt>
                <c:pt idx="2106">
                  <c:v>-8.2103104144131418</c:v>
                </c:pt>
                <c:pt idx="2107">
                  <c:v>-7.3892793729718269</c:v>
                </c:pt>
                <c:pt idx="2108">
                  <c:v>-6.568248331530512</c:v>
                </c:pt>
                <c:pt idx="2109">
                  <c:v>-6.568248331530512</c:v>
                </c:pt>
                <c:pt idx="2110">
                  <c:v>-5.7472172900891989</c:v>
                </c:pt>
                <c:pt idx="2111">
                  <c:v>-5.7472172900891989</c:v>
                </c:pt>
                <c:pt idx="2112">
                  <c:v>-4.926186248647884</c:v>
                </c:pt>
                <c:pt idx="2113">
                  <c:v>-4.1051552072065709</c:v>
                </c:pt>
                <c:pt idx="2114">
                  <c:v>-3.284124165765256</c:v>
                </c:pt>
                <c:pt idx="2115">
                  <c:v>-2.463093124323942</c:v>
                </c:pt>
                <c:pt idx="2116">
                  <c:v>-2.463093124323942</c:v>
                </c:pt>
                <c:pt idx="2117">
                  <c:v>-1.642062082882628</c:v>
                </c:pt>
                <c:pt idx="2118">
                  <c:v>-0.821031041441314</c:v>
                </c:pt>
                <c:pt idx="2119">
                  <c:v>-0.821031041441314</c:v>
                </c:pt>
                <c:pt idx="2120">
                  <c:v>0</c:v>
                </c:pt>
                <c:pt idx="2121">
                  <c:v>0.821031041441314</c:v>
                </c:pt>
                <c:pt idx="2122">
                  <c:v>1.642062082882628</c:v>
                </c:pt>
                <c:pt idx="2123">
                  <c:v>1.642062082882628</c:v>
                </c:pt>
                <c:pt idx="2124">
                  <c:v>2.463093124323942</c:v>
                </c:pt>
                <c:pt idx="2125">
                  <c:v>2.463093124323942</c:v>
                </c:pt>
                <c:pt idx="2126">
                  <c:v>2.463093124323942</c:v>
                </c:pt>
                <c:pt idx="2127">
                  <c:v>3.284124165765256</c:v>
                </c:pt>
                <c:pt idx="2128">
                  <c:v>3.284124165765256</c:v>
                </c:pt>
                <c:pt idx="2129">
                  <c:v>4.1051552072065709</c:v>
                </c:pt>
                <c:pt idx="2130">
                  <c:v>4.1051552072065709</c:v>
                </c:pt>
                <c:pt idx="2131">
                  <c:v>4.1051552072065709</c:v>
                </c:pt>
                <c:pt idx="2132">
                  <c:v>4.1051552072065709</c:v>
                </c:pt>
                <c:pt idx="2133">
                  <c:v>4.1051552072065709</c:v>
                </c:pt>
                <c:pt idx="2134">
                  <c:v>4.1051552072065709</c:v>
                </c:pt>
                <c:pt idx="2135">
                  <c:v>4.1051552072065709</c:v>
                </c:pt>
                <c:pt idx="2136">
                  <c:v>4.1051552072065709</c:v>
                </c:pt>
                <c:pt idx="2137">
                  <c:v>4.1051552072065709</c:v>
                </c:pt>
                <c:pt idx="2138">
                  <c:v>4.926186248647884</c:v>
                </c:pt>
                <c:pt idx="2139">
                  <c:v>4.926186248647884</c:v>
                </c:pt>
                <c:pt idx="2140">
                  <c:v>4.926186248647884</c:v>
                </c:pt>
                <c:pt idx="2141">
                  <c:v>4.926186248647884</c:v>
                </c:pt>
                <c:pt idx="2142">
                  <c:v>4.926186248647884</c:v>
                </c:pt>
                <c:pt idx="2143">
                  <c:v>5.7472172900891989</c:v>
                </c:pt>
                <c:pt idx="2144">
                  <c:v>5.7472172900891989</c:v>
                </c:pt>
                <c:pt idx="2145">
                  <c:v>6.568248331530512</c:v>
                </c:pt>
                <c:pt idx="2146">
                  <c:v>6.568248331530512</c:v>
                </c:pt>
                <c:pt idx="2147">
                  <c:v>8.2103104144131418</c:v>
                </c:pt>
                <c:pt idx="2148">
                  <c:v>8.2103104144131418</c:v>
                </c:pt>
                <c:pt idx="2149">
                  <c:v>9.852372497295768</c:v>
                </c:pt>
                <c:pt idx="2150">
                  <c:v>11.494434580178398</c:v>
                </c:pt>
                <c:pt idx="2151">
                  <c:v>14.778558745943654</c:v>
                </c:pt>
                <c:pt idx="2152">
                  <c:v>17.241651870267596</c:v>
                </c:pt>
                <c:pt idx="2153">
                  <c:v>20.525776036032852</c:v>
                </c:pt>
                <c:pt idx="2154">
                  <c:v>22.988869160356796</c:v>
                </c:pt>
                <c:pt idx="2155">
                  <c:v>27.094024367563364</c:v>
                </c:pt>
                <c:pt idx="2156">
                  <c:v>29.557117491887308</c:v>
                </c:pt>
                <c:pt idx="2157">
                  <c:v>32.841241657652567</c:v>
                </c:pt>
                <c:pt idx="2158">
                  <c:v>35.3043347819765</c:v>
                </c:pt>
                <c:pt idx="2159">
                  <c:v>37.767427906300448</c:v>
                </c:pt>
                <c:pt idx="2160">
                  <c:v>40.230521030624388</c:v>
                </c:pt>
                <c:pt idx="2161">
                  <c:v>42.693614154948328</c:v>
                </c:pt>
                <c:pt idx="2162">
                  <c:v>44.33567623783096</c:v>
                </c:pt>
                <c:pt idx="2163">
                  <c:v>45.156707279272275</c:v>
                </c:pt>
                <c:pt idx="2164">
                  <c:v>45.977738320713591</c:v>
                </c:pt>
                <c:pt idx="2165">
                  <c:v>47.619800403596209</c:v>
                </c:pt>
                <c:pt idx="2166">
                  <c:v>47.619800403596209</c:v>
                </c:pt>
                <c:pt idx="2167">
                  <c:v>48.440831445037524</c:v>
                </c:pt>
                <c:pt idx="2168">
                  <c:v>49.261862486478833</c:v>
                </c:pt>
                <c:pt idx="2169">
                  <c:v>50.082893527920156</c:v>
                </c:pt>
                <c:pt idx="2170">
                  <c:v>50.082893527920156</c:v>
                </c:pt>
                <c:pt idx="2171">
                  <c:v>50.903924569361465</c:v>
                </c:pt>
                <c:pt idx="2172">
                  <c:v>50.903924569361465</c:v>
                </c:pt>
                <c:pt idx="2173">
                  <c:v>51.724955610802787</c:v>
                </c:pt>
                <c:pt idx="2174">
                  <c:v>51.724955610802787</c:v>
                </c:pt>
                <c:pt idx="2175">
                  <c:v>52.545986652244096</c:v>
                </c:pt>
                <c:pt idx="2176">
                  <c:v>52.545986652244096</c:v>
                </c:pt>
                <c:pt idx="2177">
                  <c:v>52.545986652244096</c:v>
                </c:pt>
                <c:pt idx="2178">
                  <c:v>53.367017693685419</c:v>
                </c:pt>
                <c:pt idx="2179">
                  <c:v>53.367017693685419</c:v>
                </c:pt>
                <c:pt idx="2180">
                  <c:v>54.188048735126728</c:v>
                </c:pt>
                <c:pt idx="2181">
                  <c:v>54.188048735126728</c:v>
                </c:pt>
                <c:pt idx="2182">
                  <c:v>54.188048735126728</c:v>
                </c:pt>
                <c:pt idx="2183">
                  <c:v>55.009079776568043</c:v>
                </c:pt>
                <c:pt idx="2184">
                  <c:v>55.009079776568043</c:v>
                </c:pt>
                <c:pt idx="2185">
                  <c:v>55.009079776568043</c:v>
                </c:pt>
                <c:pt idx="2186">
                  <c:v>55.830110818009352</c:v>
                </c:pt>
                <c:pt idx="2187">
                  <c:v>55.830110818009352</c:v>
                </c:pt>
                <c:pt idx="2188">
                  <c:v>56.651141859450661</c:v>
                </c:pt>
                <c:pt idx="2189">
                  <c:v>56.651141859450661</c:v>
                </c:pt>
                <c:pt idx="2190">
                  <c:v>56.651141859450661</c:v>
                </c:pt>
                <c:pt idx="2191">
                  <c:v>57.47217290089197</c:v>
                </c:pt>
                <c:pt idx="2192">
                  <c:v>57.47217290089197</c:v>
                </c:pt>
                <c:pt idx="2193">
                  <c:v>57.47217290089197</c:v>
                </c:pt>
                <c:pt idx="2194">
                  <c:v>57.47217290089197</c:v>
                </c:pt>
                <c:pt idx="2195">
                  <c:v>58.293203942333292</c:v>
                </c:pt>
                <c:pt idx="2196">
                  <c:v>58.293203942333292</c:v>
                </c:pt>
                <c:pt idx="2197">
                  <c:v>59.114234983774615</c:v>
                </c:pt>
                <c:pt idx="2198">
                  <c:v>59.114234983774615</c:v>
                </c:pt>
                <c:pt idx="2199">
                  <c:v>58.293203942333292</c:v>
                </c:pt>
                <c:pt idx="2200">
                  <c:v>59.114234983774615</c:v>
                </c:pt>
                <c:pt idx="2201">
                  <c:v>59.114234983774615</c:v>
                </c:pt>
                <c:pt idx="2202">
                  <c:v>59.114234983774615</c:v>
                </c:pt>
                <c:pt idx="2203">
                  <c:v>59.114234983774615</c:v>
                </c:pt>
                <c:pt idx="2204">
                  <c:v>59.114234983774615</c:v>
                </c:pt>
                <c:pt idx="2205">
                  <c:v>59.935266025215924</c:v>
                </c:pt>
                <c:pt idx="2206">
                  <c:v>59.935266025215924</c:v>
                </c:pt>
                <c:pt idx="2207">
                  <c:v>59.935266025215924</c:v>
                </c:pt>
                <c:pt idx="2208">
                  <c:v>59.935266025215924</c:v>
                </c:pt>
                <c:pt idx="2209">
                  <c:v>59.935266025215924</c:v>
                </c:pt>
                <c:pt idx="2210">
                  <c:v>59.935266025215924</c:v>
                </c:pt>
                <c:pt idx="2211">
                  <c:v>59.935266025215924</c:v>
                </c:pt>
                <c:pt idx="2212">
                  <c:v>59.935266025215924</c:v>
                </c:pt>
                <c:pt idx="2213">
                  <c:v>59.935266025215924</c:v>
                </c:pt>
                <c:pt idx="2214">
                  <c:v>59.935266025215924</c:v>
                </c:pt>
                <c:pt idx="2215">
                  <c:v>59.935266025215924</c:v>
                </c:pt>
                <c:pt idx="2216">
                  <c:v>59.935266025215924</c:v>
                </c:pt>
                <c:pt idx="2217">
                  <c:v>59.935266025215924</c:v>
                </c:pt>
                <c:pt idx="2218">
                  <c:v>60.756297066657233</c:v>
                </c:pt>
                <c:pt idx="2219">
                  <c:v>59.935266025215924</c:v>
                </c:pt>
                <c:pt idx="2220">
                  <c:v>60.756297066657233</c:v>
                </c:pt>
                <c:pt idx="2221">
                  <c:v>59.935266025215924</c:v>
                </c:pt>
                <c:pt idx="2222">
                  <c:v>59.935266025215924</c:v>
                </c:pt>
                <c:pt idx="2223">
                  <c:v>59.935266025215924</c:v>
                </c:pt>
                <c:pt idx="2224">
                  <c:v>59.935266025215924</c:v>
                </c:pt>
                <c:pt idx="2225">
                  <c:v>59.935266025215924</c:v>
                </c:pt>
                <c:pt idx="2226">
                  <c:v>59.935266025215924</c:v>
                </c:pt>
                <c:pt idx="2227">
                  <c:v>59.114234983774615</c:v>
                </c:pt>
                <c:pt idx="2228">
                  <c:v>59.114234983774615</c:v>
                </c:pt>
                <c:pt idx="2229">
                  <c:v>59.114234983774615</c:v>
                </c:pt>
                <c:pt idx="2230">
                  <c:v>59.114234983774615</c:v>
                </c:pt>
                <c:pt idx="2231">
                  <c:v>59.114234983774615</c:v>
                </c:pt>
                <c:pt idx="2232">
                  <c:v>59.114234983774615</c:v>
                </c:pt>
                <c:pt idx="2233">
                  <c:v>59.114234983774615</c:v>
                </c:pt>
                <c:pt idx="2234">
                  <c:v>58.293203942333292</c:v>
                </c:pt>
                <c:pt idx="2235">
                  <c:v>58.293203942333292</c:v>
                </c:pt>
                <c:pt idx="2236">
                  <c:v>58.293203942333292</c:v>
                </c:pt>
                <c:pt idx="2237">
                  <c:v>57.47217290089197</c:v>
                </c:pt>
                <c:pt idx="2238">
                  <c:v>57.47217290089197</c:v>
                </c:pt>
                <c:pt idx="2239">
                  <c:v>57.47217290089197</c:v>
                </c:pt>
                <c:pt idx="2240">
                  <c:v>57.47217290089197</c:v>
                </c:pt>
                <c:pt idx="2241">
                  <c:v>57.47217290089197</c:v>
                </c:pt>
                <c:pt idx="2242">
                  <c:v>56.651141859450661</c:v>
                </c:pt>
                <c:pt idx="2243">
                  <c:v>56.651141859450661</c:v>
                </c:pt>
                <c:pt idx="2244">
                  <c:v>55.830110818009352</c:v>
                </c:pt>
                <c:pt idx="2245">
                  <c:v>55.830110818009352</c:v>
                </c:pt>
                <c:pt idx="2246">
                  <c:v>55.009079776568043</c:v>
                </c:pt>
                <c:pt idx="2247">
                  <c:v>55.009079776568043</c:v>
                </c:pt>
                <c:pt idx="2248">
                  <c:v>55.009079776568043</c:v>
                </c:pt>
                <c:pt idx="2249">
                  <c:v>55.009079776568043</c:v>
                </c:pt>
                <c:pt idx="2250">
                  <c:v>54.188048735126728</c:v>
                </c:pt>
                <c:pt idx="2251">
                  <c:v>53.367017693685419</c:v>
                </c:pt>
                <c:pt idx="2252">
                  <c:v>54.188048735126728</c:v>
                </c:pt>
                <c:pt idx="2253">
                  <c:v>53.367017693685419</c:v>
                </c:pt>
                <c:pt idx="2254">
                  <c:v>53.367017693685419</c:v>
                </c:pt>
                <c:pt idx="2255">
                  <c:v>52.545986652244096</c:v>
                </c:pt>
                <c:pt idx="2256">
                  <c:v>52.545986652244096</c:v>
                </c:pt>
                <c:pt idx="2257">
                  <c:v>51.724955610802787</c:v>
                </c:pt>
                <c:pt idx="2258">
                  <c:v>51.724955610802787</c:v>
                </c:pt>
                <c:pt idx="2259">
                  <c:v>50.903924569361465</c:v>
                </c:pt>
                <c:pt idx="2260">
                  <c:v>50.082893527920156</c:v>
                </c:pt>
                <c:pt idx="2261">
                  <c:v>50.082893527920156</c:v>
                </c:pt>
                <c:pt idx="2262">
                  <c:v>49.261862486478833</c:v>
                </c:pt>
                <c:pt idx="2263">
                  <c:v>49.261862486478833</c:v>
                </c:pt>
                <c:pt idx="2264">
                  <c:v>48.440831445037524</c:v>
                </c:pt>
                <c:pt idx="2265">
                  <c:v>48.440831445037524</c:v>
                </c:pt>
                <c:pt idx="2266">
                  <c:v>48.440831445037524</c:v>
                </c:pt>
                <c:pt idx="2267">
                  <c:v>47.619800403596209</c:v>
                </c:pt>
                <c:pt idx="2268">
                  <c:v>46.7987693621549</c:v>
                </c:pt>
                <c:pt idx="2269">
                  <c:v>46.7987693621549</c:v>
                </c:pt>
                <c:pt idx="2270">
                  <c:v>45.977738320713591</c:v>
                </c:pt>
                <c:pt idx="2271">
                  <c:v>45.977738320713591</c:v>
                </c:pt>
                <c:pt idx="2272">
                  <c:v>45.156707279272275</c:v>
                </c:pt>
                <c:pt idx="2273">
                  <c:v>44.33567623783096</c:v>
                </c:pt>
                <c:pt idx="2274">
                  <c:v>43.514645196389644</c:v>
                </c:pt>
                <c:pt idx="2275">
                  <c:v>43.514645196389644</c:v>
                </c:pt>
                <c:pt idx="2276">
                  <c:v>42.693614154948328</c:v>
                </c:pt>
                <c:pt idx="2277">
                  <c:v>41.872583113507012</c:v>
                </c:pt>
                <c:pt idx="2278">
                  <c:v>41.872583113507012</c:v>
                </c:pt>
                <c:pt idx="2279">
                  <c:v>41.051552072065704</c:v>
                </c:pt>
                <c:pt idx="2280">
                  <c:v>40.230521030624388</c:v>
                </c:pt>
                <c:pt idx="2281">
                  <c:v>39.409489989183072</c:v>
                </c:pt>
                <c:pt idx="2282">
                  <c:v>39.409489989183072</c:v>
                </c:pt>
                <c:pt idx="2283">
                  <c:v>38.588458947741756</c:v>
                </c:pt>
                <c:pt idx="2284">
                  <c:v>37.767427906300448</c:v>
                </c:pt>
                <c:pt idx="2285">
                  <c:v>37.767427906300448</c:v>
                </c:pt>
                <c:pt idx="2286">
                  <c:v>36.946396864859132</c:v>
                </c:pt>
                <c:pt idx="2287">
                  <c:v>36.125365823417816</c:v>
                </c:pt>
                <c:pt idx="2288">
                  <c:v>35.3043347819765</c:v>
                </c:pt>
                <c:pt idx="2289">
                  <c:v>34.483303740535192</c:v>
                </c:pt>
                <c:pt idx="2290">
                  <c:v>34.483303740535192</c:v>
                </c:pt>
                <c:pt idx="2291">
                  <c:v>33.662272699093876</c:v>
                </c:pt>
                <c:pt idx="2292">
                  <c:v>32.841241657652567</c:v>
                </c:pt>
                <c:pt idx="2293">
                  <c:v>32.841241657652567</c:v>
                </c:pt>
                <c:pt idx="2294">
                  <c:v>32.020210616211244</c:v>
                </c:pt>
                <c:pt idx="2295">
                  <c:v>31.199179574769936</c:v>
                </c:pt>
                <c:pt idx="2296">
                  <c:v>30.378148533328616</c:v>
                </c:pt>
                <c:pt idx="2297">
                  <c:v>29.557117491887308</c:v>
                </c:pt>
                <c:pt idx="2298">
                  <c:v>29.557117491887308</c:v>
                </c:pt>
                <c:pt idx="2299">
                  <c:v>27.915055409004676</c:v>
                </c:pt>
                <c:pt idx="2300">
                  <c:v>27.915055409004676</c:v>
                </c:pt>
                <c:pt idx="2301">
                  <c:v>27.094024367563364</c:v>
                </c:pt>
                <c:pt idx="2302">
                  <c:v>26.272993326122048</c:v>
                </c:pt>
                <c:pt idx="2303">
                  <c:v>26.272993326122048</c:v>
                </c:pt>
                <c:pt idx="2304">
                  <c:v>24.630931243239417</c:v>
                </c:pt>
                <c:pt idx="2305">
                  <c:v>24.630931243239417</c:v>
                </c:pt>
                <c:pt idx="2306">
                  <c:v>22.988869160356796</c:v>
                </c:pt>
                <c:pt idx="2307">
                  <c:v>22.988869160356796</c:v>
                </c:pt>
                <c:pt idx="2308">
                  <c:v>22.16783811891548</c:v>
                </c:pt>
                <c:pt idx="2309">
                  <c:v>21.346807077474164</c:v>
                </c:pt>
                <c:pt idx="2310">
                  <c:v>20.525776036032852</c:v>
                </c:pt>
                <c:pt idx="2311">
                  <c:v>19.704744994591536</c:v>
                </c:pt>
                <c:pt idx="2312">
                  <c:v>19.704744994591536</c:v>
                </c:pt>
                <c:pt idx="2313">
                  <c:v>18.062682911708908</c:v>
                </c:pt>
                <c:pt idx="2314">
                  <c:v>18.062682911708908</c:v>
                </c:pt>
                <c:pt idx="2315">
                  <c:v>18.062682911708908</c:v>
                </c:pt>
                <c:pt idx="2316">
                  <c:v>16.420620828826284</c:v>
                </c:pt>
                <c:pt idx="2317">
                  <c:v>15.599589787384968</c:v>
                </c:pt>
                <c:pt idx="2318">
                  <c:v>14.778558745943654</c:v>
                </c:pt>
                <c:pt idx="2319">
                  <c:v>14.778558745943654</c:v>
                </c:pt>
                <c:pt idx="2320">
                  <c:v>13.957527704502338</c:v>
                </c:pt>
                <c:pt idx="2321">
                  <c:v>13.136496663061024</c:v>
                </c:pt>
                <c:pt idx="2322">
                  <c:v>12.315465621619708</c:v>
                </c:pt>
                <c:pt idx="2323">
                  <c:v>11.494434580178398</c:v>
                </c:pt>
                <c:pt idx="2324">
                  <c:v>11.494434580178398</c:v>
                </c:pt>
                <c:pt idx="2325">
                  <c:v>9.852372497295768</c:v>
                </c:pt>
                <c:pt idx="2326">
                  <c:v>9.852372497295768</c:v>
                </c:pt>
                <c:pt idx="2327">
                  <c:v>9.031341455854454</c:v>
                </c:pt>
                <c:pt idx="2328">
                  <c:v>8.2103104144131418</c:v>
                </c:pt>
                <c:pt idx="2329">
                  <c:v>7.3892793729718269</c:v>
                </c:pt>
                <c:pt idx="2330">
                  <c:v>6.568248331530512</c:v>
                </c:pt>
                <c:pt idx="2331">
                  <c:v>6.568248331530512</c:v>
                </c:pt>
                <c:pt idx="2332">
                  <c:v>4.926186248647884</c:v>
                </c:pt>
                <c:pt idx="2333">
                  <c:v>4.926186248647884</c:v>
                </c:pt>
                <c:pt idx="2334">
                  <c:v>4.1051552072065709</c:v>
                </c:pt>
                <c:pt idx="2335">
                  <c:v>3.284124165765256</c:v>
                </c:pt>
                <c:pt idx="2336">
                  <c:v>3.284124165765256</c:v>
                </c:pt>
                <c:pt idx="2337">
                  <c:v>2.463093124323942</c:v>
                </c:pt>
                <c:pt idx="2338">
                  <c:v>2.463093124323942</c:v>
                </c:pt>
                <c:pt idx="2339">
                  <c:v>0.821031041441314</c:v>
                </c:pt>
                <c:pt idx="2340">
                  <c:v>0.821031041441314</c:v>
                </c:pt>
                <c:pt idx="2341">
                  <c:v>0</c:v>
                </c:pt>
                <c:pt idx="2342">
                  <c:v>0</c:v>
                </c:pt>
                <c:pt idx="2343">
                  <c:v>-1.642062082882628</c:v>
                </c:pt>
                <c:pt idx="2344">
                  <c:v>-1.642062082882628</c:v>
                </c:pt>
                <c:pt idx="2345">
                  <c:v>-1.642062082882628</c:v>
                </c:pt>
                <c:pt idx="2346">
                  <c:v>-2.463093124323942</c:v>
                </c:pt>
                <c:pt idx="2347">
                  <c:v>-2.463093124323942</c:v>
                </c:pt>
                <c:pt idx="2348">
                  <c:v>-2.463093124323942</c:v>
                </c:pt>
                <c:pt idx="2349">
                  <c:v>-3.284124165765256</c:v>
                </c:pt>
                <c:pt idx="2350">
                  <c:v>-3.284124165765256</c:v>
                </c:pt>
                <c:pt idx="2351">
                  <c:v>-3.284124165765256</c:v>
                </c:pt>
                <c:pt idx="2352">
                  <c:v>-4.1051552072065709</c:v>
                </c:pt>
                <c:pt idx="2353">
                  <c:v>-4.1051552072065709</c:v>
                </c:pt>
                <c:pt idx="2354">
                  <c:v>-4.1051552072065709</c:v>
                </c:pt>
                <c:pt idx="2355">
                  <c:v>-4.1051552072065709</c:v>
                </c:pt>
                <c:pt idx="2356">
                  <c:v>-4.1051552072065709</c:v>
                </c:pt>
                <c:pt idx="2357">
                  <c:v>-4.1051552072065709</c:v>
                </c:pt>
                <c:pt idx="2358">
                  <c:v>-4.1051552072065709</c:v>
                </c:pt>
                <c:pt idx="2359">
                  <c:v>-4.1051552072065709</c:v>
                </c:pt>
                <c:pt idx="2360">
                  <c:v>-4.926186248647884</c:v>
                </c:pt>
                <c:pt idx="2361">
                  <c:v>-4.1051552072065709</c:v>
                </c:pt>
                <c:pt idx="2362">
                  <c:v>-4.1051552072065709</c:v>
                </c:pt>
                <c:pt idx="2363">
                  <c:v>-4.926186248647884</c:v>
                </c:pt>
                <c:pt idx="2364">
                  <c:v>-4.926186248647884</c:v>
                </c:pt>
                <c:pt idx="2365">
                  <c:v>-5.7472172900891989</c:v>
                </c:pt>
                <c:pt idx="2366">
                  <c:v>-5.7472172900891989</c:v>
                </c:pt>
                <c:pt idx="2367">
                  <c:v>-6.568248331530512</c:v>
                </c:pt>
                <c:pt idx="2368">
                  <c:v>-7.3892793729718269</c:v>
                </c:pt>
                <c:pt idx="2369">
                  <c:v>-9.031341455854454</c:v>
                </c:pt>
                <c:pt idx="2370">
                  <c:v>-9.852372497295768</c:v>
                </c:pt>
                <c:pt idx="2371">
                  <c:v>-11.494434580178398</c:v>
                </c:pt>
                <c:pt idx="2372">
                  <c:v>-13.957527704502338</c:v>
                </c:pt>
                <c:pt idx="2373">
                  <c:v>-17.241651870267596</c:v>
                </c:pt>
                <c:pt idx="2374">
                  <c:v>-20.525776036032852</c:v>
                </c:pt>
                <c:pt idx="2375">
                  <c:v>-22.988869160356796</c:v>
                </c:pt>
                <c:pt idx="2376">
                  <c:v>-26.272993326122048</c:v>
                </c:pt>
                <c:pt idx="2377">
                  <c:v>-29.557117491887308</c:v>
                </c:pt>
                <c:pt idx="2378">
                  <c:v>-32.841241657652567</c:v>
                </c:pt>
                <c:pt idx="2379">
                  <c:v>-35.3043347819765</c:v>
                </c:pt>
                <c:pt idx="2380">
                  <c:v>-38.588458947741756</c:v>
                </c:pt>
                <c:pt idx="2381">
                  <c:v>-40.230521030624388</c:v>
                </c:pt>
                <c:pt idx="2382">
                  <c:v>-41.872583113507012</c:v>
                </c:pt>
                <c:pt idx="2383">
                  <c:v>-43.514645196389644</c:v>
                </c:pt>
                <c:pt idx="2384">
                  <c:v>-45.156707279272275</c:v>
                </c:pt>
                <c:pt idx="2385">
                  <c:v>-45.977738320713591</c:v>
                </c:pt>
                <c:pt idx="2386">
                  <c:v>-46.7987693621549</c:v>
                </c:pt>
                <c:pt idx="2387">
                  <c:v>-47.619800403596209</c:v>
                </c:pt>
                <c:pt idx="2388">
                  <c:v>-48.440831445037524</c:v>
                </c:pt>
                <c:pt idx="2389">
                  <c:v>-49.261862486478833</c:v>
                </c:pt>
                <c:pt idx="2390">
                  <c:v>-50.082893527920156</c:v>
                </c:pt>
                <c:pt idx="2391">
                  <c:v>-50.082893527920156</c:v>
                </c:pt>
                <c:pt idx="2392">
                  <c:v>-50.082893527920156</c:v>
                </c:pt>
                <c:pt idx="2393">
                  <c:v>-50.903924569361465</c:v>
                </c:pt>
                <c:pt idx="2394">
                  <c:v>-51.724955610802787</c:v>
                </c:pt>
                <c:pt idx="2395">
                  <c:v>-51.724955610802787</c:v>
                </c:pt>
                <c:pt idx="2396">
                  <c:v>-51.724955610802787</c:v>
                </c:pt>
                <c:pt idx="2397">
                  <c:v>-52.545986652244096</c:v>
                </c:pt>
                <c:pt idx="2398">
                  <c:v>-52.545986652244096</c:v>
                </c:pt>
                <c:pt idx="2399">
                  <c:v>-53.367017693685419</c:v>
                </c:pt>
                <c:pt idx="2400">
                  <c:v>-53.367017693685419</c:v>
                </c:pt>
                <c:pt idx="2401">
                  <c:v>-53.367017693685419</c:v>
                </c:pt>
                <c:pt idx="2402">
                  <c:v>-54.188048735126728</c:v>
                </c:pt>
                <c:pt idx="2403">
                  <c:v>-54.188048735126728</c:v>
                </c:pt>
                <c:pt idx="2404">
                  <c:v>-55.009079776568043</c:v>
                </c:pt>
                <c:pt idx="2405">
                  <c:v>-55.009079776568043</c:v>
                </c:pt>
                <c:pt idx="2406">
                  <c:v>-55.009079776568043</c:v>
                </c:pt>
                <c:pt idx="2407">
                  <c:v>-55.009079776568043</c:v>
                </c:pt>
                <c:pt idx="2408">
                  <c:v>-56.651141859450661</c:v>
                </c:pt>
                <c:pt idx="2409">
                  <c:v>-55.830110818009352</c:v>
                </c:pt>
                <c:pt idx="2410">
                  <c:v>-56.651141859450661</c:v>
                </c:pt>
                <c:pt idx="2411">
                  <c:v>-56.651141859450661</c:v>
                </c:pt>
                <c:pt idx="2412">
                  <c:v>-57.47217290089197</c:v>
                </c:pt>
                <c:pt idx="2413">
                  <c:v>-56.651141859450661</c:v>
                </c:pt>
                <c:pt idx="2414">
                  <c:v>-58.293203942333292</c:v>
                </c:pt>
                <c:pt idx="2415">
                  <c:v>-57.47217290089197</c:v>
                </c:pt>
                <c:pt idx="2416">
                  <c:v>-58.293203942333292</c:v>
                </c:pt>
                <c:pt idx="2417">
                  <c:v>-58.293203942333292</c:v>
                </c:pt>
                <c:pt idx="2418">
                  <c:v>-58.293203942333292</c:v>
                </c:pt>
                <c:pt idx="2419">
                  <c:v>-57.47217290089197</c:v>
                </c:pt>
                <c:pt idx="2420">
                  <c:v>-58.293203942333292</c:v>
                </c:pt>
                <c:pt idx="2421">
                  <c:v>-58.293203942333292</c:v>
                </c:pt>
                <c:pt idx="2422">
                  <c:v>-59.114234983774615</c:v>
                </c:pt>
                <c:pt idx="2423">
                  <c:v>-59.114234983774615</c:v>
                </c:pt>
                <c:pt idx="2424">
                  <c:v>-59.935266025215924</c:v>
                </c:pt>
                <c:pt idx="2425">
                  <c:v>-59.935266025215924</c:v>
                </c:pt>
                <c:pt idx="2426">
                  <c:v>-59.935266025215924</c:v>
                </c:pt>
                <c:pt idx="2427">
                  <c:v>-59.935266025215924</c:v>
                </c:pt>
                <c:pt idx="2428">
                  <c:v>-59.935266025215924</c:v>
                </c:pt>
                <c:pt idx="2429">
                  <c:v>-59.114234983774615</c:v>
                </c:pt>
                <c:pt idx="2430">
                  <c:v>-59.114234983774615</c:v>
                </c:pt>
                <c:pt idx="2431">
                  <c:v>-59.935266025215924</c:v>
                </c:pt>
                <c:pt idx="2432">
                  <c:v>-59.935266025215924</c:v>
                </c:pt>
                <c:pt idx="2433">
                  <c:v>-59.935266025215924</c:v>
                </c:pt>
                <c:pt idx="2434">
                  <c:v>-59.935266025215924</c:v>
                </c:pt>
                <c:pt idx="2435">
                  <c:v>-59.935266025215924</c:v>
                </c:pt>
                <c:pt idx="2436">
                  <c:v>-59.935266025215924</c:v>
                </c:pt>
                <c:pt idx="2437">
                  <c:v>-59.935266025215924</c:v>
                </c:pt>
                <c:pt idx="2438">
                  <c:v>-59.935266025215924</c:v>
                </c:pt>
                <c:pt idx="2439">
                  <c:v>-59.935266025215924</c:v>
                </c:pt>
                <c:pt idx="2440">
                  <c:v>-59.114234983774615</c:v>
                </c:pt>
                <c:pt idx="2441">
                  <c:v>-60.756297066657233</c:v>
                </c:pt>
                <c:pt idx="2442">
                  <c:v>-59.935266025215924</c:v>
                </c:pt>
                <c:pt idx="2443">
                  <c:v>-59.935266025215924</c:v>
                </c:pt>
                <c:pt idx="2444">
                  <c:v>-59.114234983774615</c:v>
                </c:pt>
                <c:pt idx="2445">
                  <c:v>-59.935266025215924</c:v>
                </c:pt>
                <c:pt idx="2446">
                  <c:v>-59.114234983774615</c:v>
                </c:pt>
                <c:pt idx="2447">
                  <c:v>-59.935266025215924</c:v>
                </c:pt>
                <c:pt idx="2448">
                  <c:v>-59.114234983774615</c:v>
                </c:pt>
                <c:pt idx="2449">
                  <c:v>-58.293203942333292</c:v>
                </c:pt>
                <c:pt idx="2450">
                  <c:v>-59.114234983774615</c:v>
                </c:pt>
                <c:pt idx="2451">
                  <c:v>-58.293203942333292</c:v>
                </c:pt>
                <c:pt idx="2452">
                  <c:v>-59.114234983774615</c:v>
                </c:pt>
                <c:pt idx="2453">
                  <c:v>-58.293203942333292</c:v>
                </c:pt>
                <c:pt idx="2454">
                  <c:v>-58.293203942333292</c:v>
                </c:pt>
                <c:pt idx="2455">
                  <c:v>-58.293203942333292</c:v>
                </c:pt>
                <c:pt idx="2456">
                  <c:v>-58.293203942333292</c:v>
                </c:pt>
                <c:pt idx="2457">
                  <c:v>-58.293203942333292</c:v>
                </c:pt>
                <c:pt idx="2458">
                  <c:v>-57.47217290089197</c:v>
                </c:pt>
                <c:pt idx="2459">
                  <c:v>-57.47217290089197</c:v>
                </c:pt>
                <c:pt idx="2460">
                  <c:v>-56.651141859450661</c:v>
                </c:pt>
                <c:pt idx="2461">
                  <c:v>-56.651141859450661</c:v>
                </c:pt>
                <c:pt idx="2462">
                  <c:v>-56.651141859450661</c:v>
                </c:pt>
                <c:pt idx="2463">
                  <c:v>-56.651141859450661</c:v>
                </c:pt>
                <c:pt idx="2464">
                  <c:v>-55.830110818009352</c:v>
                </c:pt>
                <c:pt idx="2465">
                  <c:v>-55.830110818009352</c:v>
                </c:pt>
                <c:pt idx="2466">
                  <c:v>-55.830110818009352</c:v>
                </c:pt>
                <c:pt idx="2467">
                  <c:v>-55.830110818009352</c:v>
                </c:pt>
                <c:pt idx="2468">
                  <c:v>-55.009079776568043</c:v>
                </c:pt>
                <c:pt idx="2469">
                  <c:v>-55.009079776568043</c:v>
                </c:pt>
                <c:pt idx="2470">
                  <c:v>-55.009079776568043</c:v>
                </c:pt>
                <c:pt idx="2471">
                  <c:v>-54.188048735126728</c:v>
                </c:pt>
                <c:pt idx="2472">
                  <c:v>-54.188048735126728</c:v>
                </c:pt>
                <c:pt idx="2473">
                  <c:v>-53.367017693685419</c:v>
                </c:pt>
                <c:pt idx="2474">
                  <c:v>-53.367017693685419</c:v>
                </c:pt>
                <c:pt idx="2475">
                  <c:v>-52.545986652244096</c:v>
                </c:pt>
                <c:pt idx="2476">
                  <c:v>-52.545986652244096</c:v>
                </c:pt>
                <c:pt idx="2477">
                  <c:v>-52.545986652244096</c:v>
                </c:pt>
                <c:pt idx="2478">
                  <c:v>-50.903924569361465</c:v>
                </c:pt>
                <c:pt idx="2479">
                  <c:v>-50.903924569361465</c:v>
                </c:pt>
                <c:pt idx="2480">
                  <c:v>-50.903924569361465</c:v>
                </c:pt>
                <c:pt idx="2481">
                  <c:v>-50.082893527920156</c:v>
                </c:pt>
                <c:pt idx="2482">
                  <c:v>-49.261862486478833</c:v>
                </c:pt>
                <c:pt idx="2483">
                  <c:v>-49.261862486478833</c:v>
                </c:pt>
                <c:pt idx="2484">
                  <c:v>-48.440831445037524</c:v>
                </c:pt>
                <c:pt idx="2485">
                  <c:v>-48.440831445037524</c:v>
                </c:pt>
                <c:pt idx="2486">
                  <c:v>-48.440831445037524</c:v>
                </c:pt>
                <c:pt idx="2487">
                  <c:v>-47.619800403596209</c:v>
                </c:pt>
                <c:pt idx="2488">
                  <c:v>-46.7987693621549</c:v>
                </c:pt>
                <c:pt idx="2489">
                  <c:v>-46.7987693621549</c:v>
                </c:pt>
                <c:pt idx="2490">
                  <c:v>-45.977738320713591</c:v>
                </c:pt>
                <c:pt idx="2491">
                  <c:v>-45.156707279272275</c:v>
                </c:pt>
                <c:pt idx="2492">
                  <c:v>-45.156707279272275</c:v>
                </c:pt>
                <c:pt idx="2493">
                  <c:v>-45.156707279272275</c:v>
                </c:pt>
                <c:pt idx="2494">
                  <c:v>-44.33567623783096</c:v>
                </c:pt>
                <c:pt idx="2495">
                  <c:v>-43.514645196389644</c:v>
                </c:pt>
                <c:pt idx="2496">
                  <c:v>-41.872583113507012</c:v>
                </c:pt>
                <c:pt idx="2497">
                  <c:v>-41.872583113507012</c:v>
                </c:pt>
                <c:pt idx="2498">
                  <c:v>-41.872583113507012</c:v>
                </c:pt>
                <c:pt idx="2499">
                  <c:v>-41.872583113507012</c:v>
                </c:pt>
              </c:numCache>
            </c:numRef>
          </c:xVal>
          <c:yVal>
            <c:numRef>
              <c:f>'N1 after'!$H$3:$H$2502</c:f>
              <c:numCache>
                <c:formatCode>0.00E+00</c:formatCode>
                <c:ptCount val="2500"/>
                <c:pt idx="0">
                  <c:v>0.45414599734314748</c:v>
                </c:pt>
                <c:pt idx="1">
                  <c:v>0.46204418860128921</c:v>
                </c:pt>
                <c:pt idx="2">
                  <c:v>0.45414599734314748</c:v>
                </c:pt>
                <c:pt idx="3">
                  <c:v>0.46204418860128921</c:v>
                </c:pt>
                <c:pt idx="4">
                  <c:v>0.46204418860128921</c:v>
                </c:pt>
                <c:pt idx="5">
                  <c:v>0.45414599734314748</c:v>
                </c:pt>
                <c:pt idx="6">
                  <c:v>0.45414599734314748</c:v>
                </c:pt>
                <c:pt idx="7">
                  <c:v>0.45414599734314748</c:v>
                </c:pt>
                <c:pt idx="8">
                  <c:v>0.45414599734314748</c:v>
                </c:pt>
                <c:pt idx="9">
                  <c:v>0.45414599734314748</c:v>
                </c:pt>
                <c:pt idx="10">
                  <c:v>0.45414599734314748</c:v>
                </c:pt>
                <c:pt idx="11">
                  <c:v>0.45414599734314748</c:v>
                </c:pt>
                <c:pt idx="12">
                  <c:v>0.45414599734314748</c:v>
                </c:pt>
                <c:pt idx="13">
                  <c:v>0.45414599734314748</c:v>
                </c:pt>
                <c:pt idx="14">
                  <c:v>0.45414599734314748</c:v>
                </c:pt>
                <c:pt idx="15">
                  <c:v>0.45414599734314748</c:v>
                </c:pt>
                <c:pt idx="16">
                  <c:v>0.45414599734314748</c:v>
                </c:pt>
                <c:pt idx="17">
                  <c:v>0.45414599734314748</c:v>
                </c:pt>
                <c:pt idx="18">
                  <c:v>0.46204418860128921</c:v>
                </c:pt>
                <c:pt idx="19">
                  <c:v>0.45414599734314748</c:v>
                </c:pt>
                <c:pt idx="20">
                  <c:v>0.45414599734314748</c:v>
                </c:pt>
                <c:pt idx="21">
                  <c:v>0.45414599734314748</c:v>
                </c:pt>
                <c:pt idx="22">
                  <c:v>0.46204418860128921</c:v>
                </c:pt>
                <c:pt idx="23">
                  <c:v>0.45414599734314748</c:v>
                </c:pt>
                <c:pt idx="24">
                  <c:v>0.45414599734314748</c:v>
                </c:pt>
                <c:pt idx="25">
                  <c:v>0.45414599734314748</c:v>
                </c:pt>
                <c:pt idx="26">
                  <c:v>0.45414599734314748</c:v>
                </c:pt>
                <c:pt idx="27">
                  <c:v>0.45414599734314748</c:v>
                </c:pt>
                <c:pt idx="28">
                  <c:v>0.45414599734314748</c:v>
                </c:pt>
                <c:pt idx="29">
                  <c:v>0.45414599734314748</c:v>
                </c:pt>
                <c:pt idx="30">
                  <c:v>0.45414599734314748</c:v>
                </c:pt>
                <c:pt idx="31">
                  <c:v>0.45414599734314748</c:v>
                </c:pt>
                <c:pt idx="32">
                  <c:v>0.45414599734314748</c:v>
                </c:pt>
                <c:pt idx="33">
                  <c:v>0.45414599734314748</c:v>
                </c:pt>
                <c:pt idx="34">
                  <c:v>0.45414599734314748</c:v>
                </c:pt>
                <c:pt idx="35">
                  <c:v>0.45414599734314748</c:v>
                </c:pt>
                <c:pt idx="36">
                  <c:v>0.45414599734314748</c:v>
                </c:pt>
                <c:pt idx="37">
                  <c:v>0.45414599734314748</c:v>
                </c:pt>
                <c:pt idx="38">
                  <c:v>0.45414599734314748</c:v>
                </c:pt>
                <c:pt idx="39">
                  <c:v>0.45414599734314748</c:v>
                </c:pt>
                <c:pt idx="40">
                  <c:v>0.45414599734314748</c:v>
                </c:pt>
                <c:pt idx="41">
                  <c:v>0.44624780608500575</c:v>
                </c:pt>
                <c:pt idx="42">
                  <c:v>0.44624780608500575</c:v>
                </c:pt>
                <c:pt idx="43">
                  <c:v>0.45414599734314748</c:v>
                </c:pt>
                <c:pt idx="44">
                  <c:v>0.44624780608500575</c:v>
                </c:pt>
                <c:pt idx="45">
                  <c:v>0.45414599734314748</c:v>
                </c:pt>
                <c:pt idx="46">
                  <c:v>0.45414599734314748</c:v>
                </c:pt>
                <c:pt idx="47">
                  <c:v>0.45414599734314748</c:v>
                </c:pt>
                <c:pt idx="48">
                  <c:v>0.44624780608500575</c:v>
                </c:pt>
                <c:pt idx="49">
                  <c:v>0.44624780608500575</c:v>
                </c:pt>
                <c:pt idx="50">
                  <c:v>0.45414599734314748</c:v>
                </c:pt>
                <c:pt idx="51">
                  <c:v>0.44624780608500575</c:v>
                </c:pt>
                <c:pt idx="52">
                  <c:v>0.43834961482686408</c:v>
                </c:pt>
                <c:pt idx="53">
                  <c:v>0.44624780608500575</c:v>
                </c:pt>
                <c:pt idx="54">
                  <c:v>0.44624780608500575</c:v>
                </c:pt>
                <c:pt idx="55">
                  <c:v>0.44624780608500575</c:v>
                </c:pt>
                <c:pt idx="56">
                  <c:v>0.44624780608500575</c:v>
                </c:pt>
                <c:pt idx="57">
                  <c:v>0.43834961482686408</c:v>
                </c:pt>
                <c:pt idx="58">
                  <c:v>0.43834961482686408</c:v>
                </c:pt>
                <c:pt idx="59">
                  <c:v>0.43834961482686408</c:v>
                </c:pt>
                <c:pt idx="60">
                  <c:v>0.43834961482686408</c:v>
                </c:pt>
                <c:pt idx="61">
                  <c:v>0.4304514235687224</c:v>
                </c:pt>
                <c:pt idx="62">
                  <c:v>0.43834961482686408</c:v>
                </c:pt>
                <c:pt idx="63">
                  <c:v>0.4304514235687224</c:v>
                </c:pt>
                <c:pt idx="64">
                  <c:v>0.4304514235687224</c:v>
                </c:pt>
                <c:pt idx="65">
                  <c:v>0.4304514235687224</c:v>
                </c:pt>
                <c:pt idx="66">
                  <c:v>0.4304514235687224</c:v>
                </c:pt>
                <c:pt idx="67">
                  <c:v>0.4304514235687224</c:v>
                </c:pt>
                <c:pt idx="68">
                  <c:v>0.4304514235687224</c:v>
                </c:pt>
                <c:pt idx="69">
                  <c:v>0.4304514235687224</c:v>
                </c:pt>
                <c:pt idx="70">
                  <c:v>0.4304514235687224</c:v>
                </c:pt>
                <c:pt idx="71">
                  <c:v>0.42255323231058073</c:v>
                </c:pt>
                <c:pt idx="72">
                  <c:v>0.42255323231058073</c:v>
                </c:pt>
                <c:pt idx="73">
                  <c:v>0.42255323231058073</c:v>
                </c:pt>
                <c:pt idx="74">
                  <c:v>0.42255323231058073</c:v>
                </c:pt>
                <c:pt idx="75">
                  <c:v>0.414655041052439</c:v>
                </c:pt>
                <c:pt idx="76">
                  <c:v>0.42255323231058073</c:v>
                </c:pt>
                <c:pt idx="77">
                  <c:v>0.414655041052439</c:v>
                </c:pt>
                <c:pt idx="78">
                  <c:v>0.414655041052439</c:v>
                </c:pt>
                <c:pt idx="79">
                  <c:v>0.414655041052439</c:v>
                </c:pt>
                <c:pt idx="80">
                  <c:v>0.414655041052439</c:v>
                </c:pt>
                <c:pt idx="81">
                  <c:v>0.414655041052439</c:v>
                </c:pt>
                <c:pt idx="82">
                  <c:v>0.40675684979429733</c:v>
                </c:pt>
                <c:pt idx="83">
                  <c:v>0.40675684979429733</c:v>
                </c:pt>
                <c:pt idx="84">
                  <c:v>0.40675684979429733</c:v>
                </c:pt>
                <c:pt idx="85">
                  <c:v>0.40675684979429733</c:v>
                </c:pt>
                <c:pt idx="86">
                  <c:v>0.39885865853615565</c:v>
                </c:pt>
                <c:pt idx="87">
                  <c:v>0.39885865853615565</c:v>
                </c:pt>
                <c:pt idx="88">
                  <c:v>0.39885865853615565</c:v>
                </c:pt>
                <c:pt idx="89">
                  <c:v>0.39885865853615565</c:v>
                </c:pt>
                <c:pt idx="90">
                  <c:v>0.39885865853615565</c:v>
                </c:pt>
                <c:pt idx="91">
                  <c:v>0.39096046727801392</c:v>
                </c:pt>
                <c:pt idx="92">
                  <c:v>0.38306227601987225</c:v>
                </c:pt>
                <c:pt idx="93">
                  <c:v>0.38306227601987225</c:v>
                </c:pt>
                <c:pt idx="94">
                  <c:v>0.38306227601987225</c:v>
                </c:pt>
                <c:pt idx="95">
                  <c:v>0.38306227601987225</c:v>
                </c:pt>
                <c:pt idx="96">
                  <c:v>0.37516408476173052</c:v>
                </c:pt>
                <c:pt idx="97">
                  <c:v>0.36726589350358879</c:v>
                </c:pt>
                <c:pt idx="98">
                  <c:v>0.37516408476173052</c:v>
                </c:pt>
                <c:pt idx="99">
                  <c:v>0.36726589350358879</c:v>
                </c:pt>
                <c:pt idx="100">
                  <c:v>0.35936770224544712</c:v>
                </c:pt>
                <c:pt idx="101">
                  <c:v>0.35936770224544712</c:v>
                </c:pt>
                <c:pt idx="102">
                  <c:v>0.35936770224544712</c:v>
                </c:pt>
                <c:pt idx="103">
                  <c:v>0.35936770224544712</c:v>
                </c:pt>
                <c:pt idx="104">
                  <c:v>0.35146951098730544</c:v>
                </c:pt>
                <c:pt idx="105">
                  <c:v>0.35146951098730544</c:v>
                </c:pt>
                <c:pt idx="106">
                  <c:v>0.34357131972916372</c:v>
                </c:pt>
                <c:pt idx="107">
                  <c:v>0.34357131972916372</c:v>
                </c:pt>
                <c:pt idx="108">
                  <c:v>0.33567312847102204</c:v>
                </c:pt>
                <c:pt idx="109">
                  <c:v>0.33567312847102204</c:v>
                </c:pt>
                <c:pt idx="110">
                  <c:v>0.32777493721288037</c:v>
                </c:pt>
                <c:pt idx="111">
                  <c:v>0.32777493721288037</c:v>
                </c:pt>
                <c:pt idx="112">
                  <c:v>0.31987674595473864</c:v>
                </c:pt>
                <c:pt idx="113">
                  <c:v>0.31987674595473864</c:v>
                </c:pt>
                <c:pt idx="114">
                  <c:v>0.31197855469659697</c:v>
                </c:pt>
                <c:pt idx="115">
                  <c:v>0.30408036343845529</c:v>
                </c:pt>
                <c:pt idx="116">
                  <c:v>0.30408036343845529</c:v>
                </c:pt>
                <c:pt idx="117">
                  <c:v>0.30408036343845529</c:v>
                </c:pt>
                <c:pt idx="118">
                  <c:v>0.28828398092217189</c:v>
                </c:pt>
                <c:pt idx="119">
                  <c:v>0.28828398092217189</c:v>
                </c:pt>
                <c:pt idx="120">
                  <c:v>0.28038578966403016</c:v>
                </c:pt>
                <c:pt idx="121">
                  <c:v>0.27248759840588849</c:v>
                </c:pt>
                <c:pt idx="122">
                  <c:v>0.26458940714774681</c:v>
                </c:pt>
                <c:pt idx="123">
                  <c:v>0.25669121588960508</c:v>
                </c:pt>
                <c:pt idx="124">
                  <c:v>0.25669121588960508</c:v>
                </c:pt>
                <c:pt idx="125">
                  <c:v>0.24879302463146341</c:v>
                </c:pt>
                <c:pt idx="126">
                  <c:v>0.24089483337332168</c:v>
                </c:pt>
                <c:pt idx="127">
                  <c:v>0.23299664211518001</c:v>
                </c:pt>
                <c:pt idx="128">
                  <c:v>0.22509845085703833</c:v>
                </c:pt>
                <c:pt idx="129">
                  <c:v>0.21720025959889666</c:v>
                </c:pt>
                <c:pt idx="130">
                  <c:v>0.20930206834075493</c:v>
                </c:pt>
                <c:pt idx="131">
                  <c:v>0.20140387708261326</c:v>
                </c:pt>
                <c:pt idx="132">
                  <c:v>0.19350568582447153</c:v>
                </c:pt>
                <c:pt idx="133">
                  <c:v>0.17770930330818815</c:v>
                </c:pt>
                <c:pt idx="134">
                  <c:v>0.17770930330818815</c:v>
                </c:pt>
                <c:pt idx="135">
                  <c:v>0.16191292079190478</c:v>
                </c:pt>
                <c:pt idx="136">
                  <c:v>0.15401472953376305</c:v>
                </c:pt>
                <c:pt idx="137">
                  <c:v>0.14611653827562138</c:v>
                </c:pt>
                <c:pt idx="138">
                  <c:v>0.13032015575933797</c:v>
                </c:pt>
                <c:pt idx="139">
                  <c:v>0.1224219645011963</c:v>
                </c:pt>
                <c:pt idx="140">
                  <c:v>0.1066255819849129</c:v>
                </c:pt>
                <c:pt idx="141">
                  <c:v>9.0829199468629496E-2</c:v>
                </c:pt>
                <c:pt idx="142">
                  <c:v>7.5032816952346121E-2</c:v>
                </c:pt>
                <c:pt idx="143">
                  <c:v>5.9236434436062725E-2</c:v>
                </c:pt>
                <c:pt idx="144">
                  <c:v>4.3440051919779336E-2</c:v>
                </c:pt>
                <c:pt idx="145">
                  <c:v>2.7643669403495948E-2</c:v>
                </c:pt>
                <c:pt idx="146">
                  <c:v>1.9745478145354246E-2</c:v>
                </c:pt>
                <c:pt idx="147">
                  <c:v>-3.9490956290708298E-3</c:v>
                </c:pt>
                <c:pt idx="148">
                  <c:v>-2.764366940349592E-2</c:v>
                </c:pt>
                <c:pt idx="149">
                  <c:v>-5.1338243177921003E-2</c:v>
                </c:pt>
                <c:pt idx="150">
                  <c:v>-6.7134625694204392E-2</c:v>
                </c:pt>
                <c:pt idx="151">
                  <c:v>-9.0829199468629468E-2</c:v>
                </c:pt>
                <c:pt idx="152">
                  <c:v>-0.11452377324305457</c:v>
                </c:pt>
                <c:pt idx="153">
                  <c:v>-0.13821834701747965</c:v>
                </c:pt>
                <c:pt idx="154">
                  <c:v>-0.15401472953376302</c:v>
                </c:pt>
                <c:pt idx="155">
                  <c:v>-0.17770930330818813</c:v>
                </c:pt>
                <c:pt idx="156">
                  <c:v>-0.2014038770826132</c:v>
                </c:pt>
                <c:pt idx="157">
                  <c:v>-0.22509845085703828</c:v>
                </c:pt>
                <c:pt idx="158">
                  <c:v>-0.25669121588960508</c:v>
                </c:pt>
                <c:pt idx="159">
                  <c:v>-0.28038578966403016</c:v>
                </c:pt>
                <c:pt idx="160">
                  <c:v>-0.30408036343845524</c:v>
                </c:pt>
                <c:pt idx="161">
                  <c:v>-0.31987674595473864</c:v>
                </c:pt>
                <c:pt idx="162">
                  <c:v>-0.34357131972916372</c:v>
                </c:pt>
                <c:pt idx="163">
                  <c:v>-0.36726589350358879</c:v>
                </c:pt>
                <c:pt idx="164">
                  <c:v>-0.37516408476173047</c:v>
                </c:pt>
                <c:pt idx="165">
                  <c:v>-0.39096046727801387</c:v>
                </c:pt>
                <c:pt idx="166">
                  <c:v>-0.40675684979429727</c:v>
                </c:pt>
                <c:pt idx="167">
                  <c:v>-0.41465504105243894</c:v>
                </c:pt>
                <c:pt idx="168">
                  <c:v>-0.43045142356872235</c:v>
                </c:pt>
                <c:pt idx="169">
                  <c:v>-0.43045142356872235</c:v>
                </c:pt>
                <c:pt idx="170">
                  <c:v>-0.43834961482686402</c:v>
                </c:pt>
                <c:pt idx="171">
                  <c:v>-0.43834961482686402</c:v>
                </c:pt>
                <c:pt idx="172">
                  <c:v>-0.44624780608500575</c:v>
                </c:pt>
                <c:pt idx="173">
                  <c:v>-0.44624780608500575</c:v>
                </c:pt>
                <c:pt idx="174">
                  <c:v>-0.44624780608500575</c:v>
                </c:pt>
                <c:pt idx="175">
                  <c:v>-0.44624780608500575</c:v>
                </c:pt>
                <c:pt idx="176">
                  <c:v>-0.45414599734314742</c:v>
                </c:pt>
                <c:pt idx="177">
                  <c:v>-0.45414599734314742</c:v>
                </c:pt>
                <c:pt idx="178">
                  <c:v>-0.44624780608500575</c:v>
                </c:pt>
                <c:pt idx="179">
                  <c:v>-0.44624780608500575</c:v>
                </c:pt>
                <c:pt idx="180">
                  <c:v>-0.45414599734314742</c:v>
                </c:pt>
                <c:pt idx="181">
                  <c:v>-0.45414599734314742</c:v>
                </c:pt>
                <c:pt idx="182">
                  <c:v>-0.45414599734314742</c:v>
                </c:pt>
                <c:pt idx="183">
                  <c:v>-0.45414599734314742</c:v>
                </c:pt>
                <c:pt idx="184">
                  <c:v>-0.45414599734314742</c:v>
                </c:pt>
                <c:pt idx="185">
                  <c:v>-0.45414599734314742</c:v>
                </c:pt>
                <c:pt idx="186">
                  <c:v>-0.45414599734314742</c:v>
                </c:pt>
                <c:pt idx="187">
                  <c:v>-0.45414599734314742</c:v>
                </c:pt>
                <c:pt idx="188">
                  <c:v>-0.45414599734314742</c:v>
                </c:pt>
                <c:pt idx="189">
                  <c:v>-0.45414599734314742</c:v>
                </c:pt>
                <c:pt idx="190">
                  <c:v>-0.45414599734314742</c:v>
                </c:pt>
                <c:pt idx="191">
                  <c:v>-0.45414599734314742</c:v>
                </c:pt>
                <c:pt idx="192">
                  <c:v>-0.45414599734314742</c:v>
                </c:pt>
                <c:pt idx="193">
                  <c:v>-0.45414599734314742</c:v>
                </c:pt>
                <c:pt idx="194">
                  <c:v>-0.4620441886012891</c:v>
                </c:pt>
                <c:pt idx="195">
                  <c:v>-0.4620441886012891</c:v>
                </c:pt>
                <c:pt idx="196">
                  <c:v>-0.45414599734314742</c:v>
                </c:pt>
                <c:pt idx="197">
                  <c:v>-0.4620441886012891</c:v>
                </c:pt>
                <c:pt idx="198">
                  <c:v>-0.4620441886012891</c:v>
                </c:pt>
                <c:pt idx="199">
                  <c:v>-0.4620441886012891</c:v>
                </c:pt>
                <c:pt idx="200">
                  <c:v>-0.4620441886012891</c:v>
                </c:pt>
                <c:pt idx="201">
                  <c:v>-0.4620441886012891</c:v>
                </c:pt>
                <c:pt idx="202">
                  <c:v>-0.4620441886012891</c:v>
                </c:pt>
                <c:pt idx="203">
                  <c:v>-0.4620441886012891</c:v>
                </c:pt>
                <c:pt idx="204">
                  <c:v>-0.4620441886012891</c:v>
                </c:pt>
                <c:pt idx="205">
                  <c:v>-0.4620441886012891</c:v>
                </c:pt>
                <c:pt idx="206">
                  <c:v>-0.4620441886012891</c:v>
                </c:pt>
                <c:pt idx="207">
                  <c:v>-0.4620441886012891</c:v>
                </c:pt>
                <c:pt idx="208">
                  <c:v>-0.46994237985943083</c:v>
                </c:pt>
                <c:pt idx="209">
                  <c:v>-0.4620441886012891</c:v>
                </c:pt>
                <c:pt idx="210">
                  <c:v>-0.4620441886012891</c:v>
                </c:pt>
                <c:pt idx="211">
                  <c:v>-0.4620441886012891</c:v>
                </c:pt>
                <c:pt idx="212">
                  <c:v>-0.46994237985943083</c:v>
                </c:pt>
                <c:pt idx="213">
                  <c:v>-0.4620441886012891</c:v>
                </c:pt>
                <c:pt idx="214">
                  <c:v>-0.4620441886012891</c:v>
                </c:pt>
                <c:pt idx="215">
                  <c:v>-0.4620441886012891</c:v>
                </c:pt>
                <c:pt idx="216">
                  <c:v>-0.46994237985943083</c:v>
                </c:pt>
                <c:pt idx="217">
                  <c:v>-0.4620441886012891</c:v>
                </c:pt>
                <c:pt idx="218">
                  <c:v>-0.4620441886012891</c:v>
                </c:pt>
                <c:pt idx="219">
                  <c:v>-0.46994237985943083</c:v>
                </c:pt>
                <c:pt idx="220">
                  <c:v>-0.46994237985943083</c:v>
                </c:pt>
                <c:pt idx="221">
                  <c:v>-0.4620441886012891</c:v>
                </c:pt>
                <c:pt idx="222">
                  <c:v>-0.46994237985943083</c:v>
                </c:pt>
                <c:pt idx="223">
                  <c:v>-0.4620441886012891</c:v>
                </c:pt>
                <c:pt idx="224">
                  <c:v>-0.4620441886012891</c:v>
                </c:pt>
                <c:pt idx="225">
                  <c:v>-0.4620441886012891</c:v>
                </c:pt>
                <c:pt idx="226">
                  <c:v>-0.4620441886012891</c:v>
                </c:pt>
                <c:pt idx="227">
                  <c:v>-0.4620441886012891</c:v>
                </c:pt>
                <c:pt idx="228">
                  <c:v>-0.46994237985943083</c:v>
                </c:pt>
                <c:pt idx="229">
                  <c:v>-0.45414599734314742</c:v>
                </c:pt>
                <c:pt idx="230">
                  <c:v>-0.4620441886012891</c:v>
                </c:pt>
                <c:pt idx="231">
                  <c:v>-0.46994237985943083</c:v>
                </c:pt>
                <c:pt idx="232">
                  <c:v>-0.4620441886012891</c:v>
                </c:pt>
                <c:pt idx="233">
                  <c:v>-0.46994237985943083</c:v>
                </c:pt>
                <c:pt idx="234">
                  <c:v>-0.4620441886012891</c:v>
                </c:pt>
                <c:pt idx="235">
                  <c:v>-0.4620441886012891</c:v>
                </c:pt>
                <c:pt idx="236">
                  <c:v>-0.46994237985943083</c:v>
                </c:pt>
                <c:pt idx="237">
                  <c:v>-0.4620441886012891</c:v>
                </c:pt>
                <c:pt idx="238">
                  <c:v>-0.4620441886012891</c:v>
                </c:pt>
                <c:pt idx="239">
                  <c:v>-0.4620441886012891</c:v>
                </c:pt>
                <c:pt idx="240">
                  <c:v>-0.4620441886012891</c:v>
                </c:pt>
                <c:pt idx="241">
                  <c:v>-0.4620441886012891</c:v>
                </c:pt>
                <c:pt idx="242">
                  <c:v>-0.4620441886012891</c:v>
                </c:pt>
                <c:pt idx="243">
                  <c:v>-0.4620441886012891</c:v>
                </c:pt>
                <c:pt idx="244">
                  <c:v>-0.4620441886012891</c:v>
                </c:pt>
                <c:pt idx="245">
                  <c:v>-0.45414599734314742</c:v>
                </c:pt>
                <c:pt idx="246">
                  <c:v>-0.4620441886012891</c:v>
                </c:pt>
                <c:pt idx="247">
                  <c:v>-0.4620441886012891</c:v>
                </c:pt>
                <c:pt idx="248">
                  <c:v>-0.4620441886012891</c:v>
                </c:pt>
                <c:pt idx="249">
                  <c:v>-0.4620441886012891</c:v>
                </c:pt>
                <c:pt idx="250">
                  <c:v>-0.4620441886012891</c:v>
                </c:pt>
                <c:pt idx="251">
                  <c:v>-0.46994237985943083</c:v>
                </c:pt>
                <c:pt idx="252">
                  <c:v>-0.4620441886012891</c:v>
                </c:pt>
                <c:pt idx="253">
                  <c:v>-0.4620441886012891</c:v>
                </c:pt>
                <c:pt idx="254">
                  <c:v>-0.4620441886012891</c:v>
                </c:pt>
                <c:pt idx="255">
                  <c:v>-0.45414599734314742</c:v>
                </c:pt>
                <c:pt idx="256">
                  <c:v>-0.45414599734314742</c:v>
                </c:pt>
                <c:pt idx="257">
                  <c:v>-0.45414599734314742</c:v>
                </c:pt>
                <c:pt idx="258">
                  <c:v>-0.45414599734314742</c:v>
                </c:pt>
                <c:pt idx="259">
                  <c:v>-0.45414599734314742</c:v>
                </c:pt>
                <c:pt idx="260">
                  <c:v>-0.45414599734314742</c:v>
                </c:pt>
                <c:pt idx="261">
                  <c:v>-0.4620441886012891</c:v>
                </c:pt>
                <c:pt idx="262">
                  <c:v>-0.45414599734314742</c:v>
                </c:pt>
                <c:pt idx="263">
                  <c:v>-0.45414599734314742</c:v>
                </c:pt>
                <c:pt idx="264">
                  <c:v>-0.45414599734314742</c:v>
                </c:pt>
                <c:pt idx="265">
                  <c:v>-0.45414599734314742</c:v>
                </c:pt>
                <c:pt idx="266">
                  <c:v>-0.45414599734314742</c:v>
                </c:pt>
                <c:pt idx="267">
                  <c:v>-0.45414599734314742</c:v>
                </c:pt>
                <c:pt idx="268">
                  <c:v>-0.45414599734314742</c:v>
                </c:pt>
                <c:pt idx="269">
                  <c:v>-0.45414599734314742</c:v>
                </c:pt>
                <c:pt idx="270">
                  <c:v>-0.44624780608500575</c:v>
                </c:pt>
                <c:pt idx="271">
                  <c:v>-0.45414599734314742</c:v>
                </c:pt>
                <c:pt idx="272">
                  <c:v>-0.45414599734314742</c:v>
                </c:pt>
                <c:pt idx="273">
                  <c:v>-0.45414599734314742</c:v>
                </c:pt>
                <c:pt idx="274">
                  <c:v>-0.44624780608500575</c:v>
                </c:pt>
                <c:pt idx="275">
                  <c:v>-0.44624780608500575</c:v>
                </c:pt>
                <c:pt idx="276">
                  <c:v>-0.44624780608500575</c:v>
                </c:pt>
                <c:pt idx="277">
                  <c:v>-0.45414599734314742</c:v>
                </c:pt>
                <c:pt idx="278">
                  <c:v>-0.45414599734314742</c:v>
                </c:pt>
                <c:pt idx="279">
                  <c:v>-0.44624780608500575</c:v>
                </c:pt>
                <c:pt idx="280">
                  <c:v>-0.44624780608500575</c:v>
                </c:pt>
                <c:pt idx="281">
                  <c:v>-0.44624780608500575</c:v>
                </c:pt>
                <c:pt idx="282">
                  <c:v>-0.44624780608500575</c:v>
                </c:pt>
                <c:pt idx="283">
                  <c:v>-0.44624780608500575</c:v>
                </c:pt>
                <c:pt idx="284">
                  <c:v>-0.43834961482686402</c:v>
                </c:pt>
                <c:pt idx="285">
                  <c:v>-0.44624780608500575</c:v>
                </c:pt>
                <c:pt idx="286">
                  <c:v>-0.43834961482686402</c:v>
                </c:pt>
                <c:pt idx="287">
                  <c:v>-0.43834961482686402</c:v>
                </c:pt>
                <c:pt idx="288">
                  <c:v>-0.43834961482686402</c:v>
                </c:pt>
                <c:pt idx="289">
                  <c:v>-0.43834961482686402</c:v>
                </c:pt>
                <c:pt idx="290">
                  <c:v>-0.43834961482686402</c:v>
                </c:pt>
                <c:pt idx="291">
                  <c:v>-0.43834961482686402</c:v>
                </c:pt>
                <c:pt idx="292">
                  <c:v>-0.43834961482686402</c:v>
                </c:pt>
                <c:pt idx="293">
                  <c:v>-0.43045142356872235</c:v>
                </c:pt>
                <c:pt idx="294">
                  <c:v>-0.43045142356872235</c:v>
                </c:pt>
                <c:pt idx="295">
                  <c:v>-0.43834961482686402</c:v>
                </c:pt>
                <c:pt idx="296">
                  <c:v>-0.43045142356872235</c:v>
                </c:pt>
                <c:pt idx="297">
                  <c:v>-0.43045142356872235</c:v>
                </c:pt>
                <c:pt idx="298">
                  <c:v>-0.42255323231058067</c:v>
                </c:pt>
                <c:pt idx="299">
                  <c:v>-0.43045142356872235</c:v>
                </c:pt>
                <c:pt idx="300">
                  <c:v>-0.41465504105243894</c:v>
                </c:pt>
                <c:pt idx="301">
                  <c:v>-0.42255323231058067</c:v>
                </c:pt>
                <c:pt idx="302">
                  <c:v>-0.42255323231058067</c:v>
                </c:pt>
                <c:pt idx="303">
                  <c:v>-0.42255323231058067</c:v>
                </c:pt>
                <c:pt idx="304">
                  <c:v>-0.41465504105243894</c:v>
                </c:pt>
                <c:pt idx="305">
                  <c:v>-0.42255323231058067</c:v>
                </c:pt>
                <c:pt idx="306">
                  <c:v>-0.41465504105243894</c:v>
                </c:pt>
                <c:pt idx="307">
                  <c:v>-0.41465504105243894</c:v>
                </c:pt>
                <c:pt idx="308">
                  <c:v>-0.41465504105243894</c:v>
                </c:pt>
                <c:pt idx="309">
                  <c:v>-0.40675684979429727</c:v>
                </c:pt>
                <c:pt idx="310">
                  <c:v>-0.39885865853615554</c:v>
                </c:pt>
                <c:pt idx="311">
                  <c:v>-0.39885865853615554</c:v>
                </c:pt>
                <c:pt idx="312">
                  <c:v>-0.39885865853615554</c:v>
                </c:pt>
                <c:pt idx="313">
                  <c:v>-0.39096046727801387</c:v>
                </c:pt>
                <c:pt idx="314">
                  <c:v>-0.39885865853615554</c:v>
                </c:pt>
                <c:pt idx="315">
                  <c:v>-0.39096046727801387</c:v>
                </c:pt>
                <c:pt idx="316">
                  <c:v>-0.39096046727801387</c:v>
                </c:pt>
                <c:pt idx="317">
                  <c:v>-0.38306227601987219</c:v>
                </c:pt>
                <c:pt idx="318">
                  <c:v>-0.38306227601987219</c:v>
                </c:pt>
                <c:pt idx="319">
                  <c:v>-0.38306227601987219</c:v>
                </c:pt>
                <c:pt idx="320">
                  <c:v>-0.37516408476173047</c:v>
                </c:pt>
                <c:pt idx="321">
                  <c:v>-0.37516408476173047</c:v>
                </c:pt>
                <c:pt idx="322">
                  <c:v>-0.36726589350358879</c:v>
                </c:pt>
                <c:pt idx="323">
                  <c:v>-0.36726589350358879</c:v>
                </c:pt>
                <c:pt idx="324">
                  <c:v>-0.35936770224544706</c:v>
                </c:pt>
                <c:pt idx="325">
                  <c:v>-0.35936770224544706</c:v>
                </c:pt>
                <c:pt idx="326">
                  <c:v>-0.35146951098730539</c:v>
                </c:pt>
                <c:pt idx="327">
                  <c:v>-0.35146951098730539</c:v>
                </c:pt>
                <c:pt idx="328">
                  <c:v>-0.34357131972916372</c:v>
                </c:pt>
                <c:pt idx="329">
                  <c:v>-0.34357131972916372</c:v>
                </c:pt>
                <c:pt idx="330">
                  <c:v>-0.33567312847102204</c:v>
                </c:pt>
                <c:pt idx="331">
                  <c:v>-0.33567312847102204</c:v>
                </c:pt>
                <c:pt idx="332">
                  <c:v>-0.33567312847102204</c:v>
                </c:pt>
                <c:pt idx="333">
                  <c:v>-0.32777493721288031</c:v>
                </c:pt>
                <c:pt idx="334">
                  <c:v>-0.32777493721288031</c:v>
                </c:pt>
                <c:pt idx="335">
                  <c:v>-0.31197855469659691</c:v>
                </c:pt>
                <c:pt idx="336">
                  <c:v>-0.31197855469659691</c:v>
                </c:pt>
                <c:pt idx="337">
                  <c:v>-0.31197855469659691</c:v>
                </c:pt>
                <c:pt idx="338">
                  <c:v>-0.30408036343845524</c:v>
                </c:pt>
                <c:pt idx="339">
                  <c:v>-0.29618217218031356</c:v>
                </c:pt>
                <c:pt idx="340">
                  <c:v>-0.29618217218031356</c:v>
                </c:pt>
                <c:pt idx="341">
                  <c:v>-0.28828398092217189</c:v>
                </c:pt>
                <c:pt idx="342">
                  <c:v>-0.28038578966403016</c:v>
                </c:pt>
                <c:pt idx="343">
                  <c:v>-0.27248759840588843</c:v>
                </c:pt>
                <c:pt idx="344">
                  <c:v>-0.27248759840588843</c:v>
                </c:pt>
                <c:pt idx="345">
                  <c:v>-0.26458940714774676</c:v>
                </c:pt>
                <c:pt idx="346">
                  <c:v>-0.25669121588960508</c:v>
                </c:pt>
                <c:pt idx="347">
                  <c:v>-0.24879302463146336</c:v>
                </c:pt>
                <c:pt idx="348">
                  <c:v>-0.24879302463146336</c:v>
                </c:pt>
                <c:pt idx="349">
                  <c:v>-0.23299664211517998</c:v>
                </c:pt>
                <c:pt idx="350">
                  <c:v>-0.22509845085703828</c:v>
                </c:pt>
                <c:pt idx="351">
                  <c:v>-0.21720025959889658</c:v>
                </c:pt>
                <c:pt idx="352">
                  <c:v>-0.21720025959889658</c:v>
                </c:pt>
                <c:pt idx="353">
                  <c:v>-0.2014038770826132</c:v>
                </c:pt>
                <c:pt idx="354">
                  <c:v>-0.1856074945663298</c:v>
                </c:pt>
                <c:pt idx="355">
                  <c:v>-0.17770930330818813</c:v>
                </c:pt>
                <c:pt idx="356">
                  <c:v>-0.16981111205004643</c:v>
                </c:pt>
                <c:pt idx="357">
                  <c:v>-0.16191292079190472</c:v>
                </c:pt>
                <c:pt idx="358">
                  <c:v>-0.14611653827562135</c:v>
                </c:pt>
                <c:pt idx="359">
                  <c:v>-0.13821834701747965</c:v>
                </c:pt>
                <c:pt idx="360">
                  <c:v>-0.13032015575933795</c:v>
                </c:pt>
                <c:pt idx="361">
                  <c:v>-0.11452377324305457</c:v>
                </c:pt>
                <c:pt idx="362">
                  <c:v>-9.8727390726771169E-2</c:v>
                </c:pt>
                <c:pt idx="363">
                  <c:v>-9.0829199468629468E-2</c:v>
                </c:pt>
                <c:pt idx="364">
                  <c:v>-6.7134625694204392E-2</c:v>
                </c:pt>
                <c:pt idx="365">
                  <c:v>-5.1338243177921003E-2</c:v>
                </c:pt>
                <c:pt idx="366">
                  <c:v>-3.5541860661637614E-2</c:v>
                </c:pt>
                <c:pt idx="367">
                  <c:v>-1.9745478145354226E-2</c:v>
                </c:pt>
                <c:pt idx="368">
                  <c:v>3.9490956290708576E-3</c:v>
                </c:pt>
                <c:pt idx="369">
                  <c:v>1.9745478145354246E-2</c:v>
                </c:pt>
                <c:pt idx="370">
                  <c:v>4.3440051919779336E-2</c:v>
                </c:pt>
                <c:pt idx="371">
                  <c:v>5.9236434436062725E-2</c:v>
                </c:pt>
                <c:pt idx="372">
                  <c:v>8.2931008210487822E-2</c:v>
                </c:pt>
                <c:pt idx="373">
                  <c:v>0.1066255819849129</c:v>
                </c:pt>
                <c:pt idx="374">
                  <c:v>0.1224219645011963</c:v>
                </c:pt>
                <c:pt idx="375">
                  <c:v>0.15401472953376305</c:v>
                </c:pt>
                <c:pt idx="376">
                  <c:v>0.17770930330818815</c:v>
                </c:pt>
                <c:pt idx="377">
                  <c:v>0.20140387708261326</c:v>
                </c:pt>
                <c:pt idx="378">
                  <c:v>0.21720025959889666</c:v>
                </c:pt>
                <c:pt idx="379">
                  <c:v>0.24089483337332168</c:v>
                </c:pt>
                <c:pt idx="380">
                  <c:v>0.27248759840588849</c:v>
                </c:pt>
                <c:pt idx="381">
                  <c:v>0.29618217218031356</c:v>
                </c:pt>
                <c:pt idx="382">
                  <c:v>0.31987674595473864</c:v>
                </c:pt>
                <c:pt idx="383">
                  <c:v>0.33567312847102204</c:v>
                </c:pt>
                <c:pt idx="384">
                  <c:v>0.35936770224544712</c:v>
                </c:pt>
                <c:pt idx="385">
                  <c:v>0.37516408476173052</c:v>
                </c:pt>
                <c:pt idx="386">
                  <c:v>0.39096046727801392</c:v>
                </c:pt>
                <c:pt idx="387">
                  <c:v>0.39885865853615565</c:v>
                </c:pt>
                <c:pt idx="388">
                  <c:v>0.40675684979429733</c:v>
                </c:pt>
                <c:pt idx="389">
                  <c:v>0.414655041052439</c:v>
                </c:pt>
                <c:pt idx="390">
                  <c:v>0.42255323231058073</c:v>
                </c:pt>
                <c:pt idx="391">
                  <c:v>0.4304514235687224</c:v>
                </c:pt>
                <c:pt idx="392">
                  <c:v>0.4304514235687224</c:v>
                </c:pt>
                <c:pt idx="393">
                  <c:v>0.43834961482686408</c:v>
                </c:pt>
                <c:pt idx="394">
                  <c:v>0.43834961482686408</c:v>
                </c:pt>
                <c:pt idx="395">
                  <c:v>0.43834961482686408</c:v>
                </c:pt>
                <c:pt idx="396">
                  <c:v>0.43834961482686408</c:v>
                </c:pt>
                <c:pt idx="397">
                  <c:v>0.44624780608500575</c:v>
                </c:pt>
                <c:pt idx="398">
                  <c:v>0.44624780608500575</c:v>
                </c:pt>
                <c:pt idx="399">
                  <c:v>0.44624780608500575</c:v>
                </c:pt>
                <c:pt idx="400">
                  <c:v>0.44624780608500575</c:v>
                </c:pt>
                <c:pt idx="401">
                  <c:v>0.44624780608500575</c:v>
                </c:pt>
                <c:pt idx="402">
                  <c:v>0.44624780608500575</c:v>
                </c:pt>
                <c:pt idx="403">
                  <c:v>0.45414599734314748</c:v>
                </c:pt>
                <c:pt idx="404">
                  <c:v>0.45414599734314748</c:v>
                </c:pt>
                <c:pt idx="405">
                  <c:v>0.45414599734314748</c:v>
                </c:pt>
                <c:pt idx="406">
                  <c:v>0.45414599734314748</c:v>
                </c:pt>
                <c:pt idx="407">
                  <c:v>0.45414599734314748</c:v>
                </c:pt>
                <c:pt idx="408">
                  <c:v>0.44624780608500575</c:v>
                </c:pt>
                <c:pt idx="409">
                  <c:v>0.45414599734314748</c:v>
                </c:pt>
                <c:pt idx="410">
                  <c:v>0.45414599734314748</c:v>
                </c:pt>
                <c:pt idx="411">
                  <c:v>0.45414599734314748</c:v>
                </c:pt>
                <c:pt idx="412">
                  <c:v>0.45414599734314748</c:v>
                </c:pt>
                <c:pt idx="413">
                  <c:v>0.45414599734314748</c:v>
                </c:pt>
                <c:pt idx="414">
                  <c:v>0.45414599734314748</c:v>
                </c:pt>
                <c:pt idx="415">
                  <c:v>0.45414599734314748</c:v>
                </c:pt>
                <c:pt idx="416">
                  <c:v>0.45414599734314748</c:v>
                </c:pt>
                <c:pt idx="417">
                  <c:v>0.45414599734314748</c:v>
                </c:pt>
                <c:pt idx="418">
                  <c:v>0.46204418860128921</c:v>
                </c:pt>
                <c:pt idx="419">
                  <c:v>0.45414599734314748</c:v>
                </c:pt>
                <c:pt idx="420">
                  <c:v>0.45414599734314748</c:v>
                </c:pt>
                <c:pt idx="421">
                  <c:v>0.45414599734314748</c:v>
                </c:pt>
                <c:pt idx="422">
                  <c:v>0.45414599734314748</c:v>
                </c:pt>
                <c:pt idx="423">
                  <c:v>0.45414599734314748</c:v>
                </c:pt>
                <c:pt idx="424">
                  <c:v>0.44624780608500575</c:v>
                </c:pt>
                <c:pt idx="425">
                  <c:v>0.45414599734314748</c:v>
                </c:pt>
                <c:pt idx="426">
                  <c:v>0.45414599734314748</c:v>
                </c:pt>
                <c:pt idx="427">
                  <c:v>0.45414599734314748</c:v>
                </c:pt>
                <c:pt idx="428">
                  <c:v>0.46204418860128921</c:v>
                </c:pt>
                <c:pt idx="429">
                  <c:v>0.45414599734314748</c:v>
                </c:pt>
                <c:pt idx="430">
                  <c:v>0.45414599734314748</c:v>
                </c:pt>
                <c:pt idx="431">
                  <c:v>0.45414599734314748</c:v>
                </c:pt>
                <c:pt idx="432">
                  <c:v>0.45414599734314748</c:v>
                </c:pt>
                <c:pt idx="433">
                  <c:v>0.45414599734314748</c:v>
                </c:pt>
                <c:pt idx="434">
                  <c:v>0.45414599734314748</c:v>
                </c:pt>
                <c:pt idx="435">
                  <c:v>0.45414599734314748</c:v>
                </c:pt>
                <c:pt idx="436">
                  <c:v>0.46204418860128921</c:v>
                </c:pt>
                <c:pt idx="437">
                  <c:v>0.45414599734314748</c:v>
                </c:pt>
                <c:pt idx="438">
                  <c:v>0.46204418860128921</c:v>
                </c:pt>
                <c:pt idx="439">
                  <c:v>0.45414599734314748</c:v>
                </c:pt>
                <c:pt idx="440">
                  <c:v>0.45414599734314748</c:v>
                </c:pt>
                <c:pt idx="441">
                  <c:v>0.45414599734314748</c:v>
                </c:pt>
                <c:pt idx="442">
                  <c:v>0.46204418860128921</c:v>
                </c:pt>
                <c:pt idx="443">
                  <c:v>0.45414599734314748</c:v>
                </c:pt>
                <c:pt idx="444">
                  <c:v>0.46204418860128921</c:v>
                </c:pt>
                <c:pt idx="445">
                  <c:v>0.45414599734314748</c:v>
                </c:pt>
                <c:pt idx="446">
                  <c:v>0.45414599734314748</c:v>
                </c:pt>
                <c:pt idx="447">
                  <c:v>0.45414599734314748</c:v>
                </c:pt>
                <c:pt idx="448">
                  <c:v>0.45414599734314748</c:v>
                </c:pt>
                <c:pt idx="449">
                  <c:v>0.45414599734314748</c:v>
                </c:pt>
                <c:pt idx="450">
                  <c:v>0.45414599734314748</c:v>
                </c:pt>
                <c:pt idx="451">
                  <c:v>0.45414599734314748</c:v>
                </c:pt>
                <c:pt idx="452">
                  <c:v>0.45414599734314748</c:v>
                </c:pt>
                <c:pt idx="453">
                  <c:v>0.46204418860128921</c:v>
                </c:pt>
                <c:pt idx="454">
                  <c:v>0.46204418860128921</c:v>
                </c:pt>
                <c:pt idx="455">
                  <c:v>0.46204418860128921</c:v>
                </c:pt>
                <c:pt idx="456">
                  <c:v>0.45414599734314748</c:v>
                </c:pt>
                <c:pt idx="457">
                  <c:v>0.45414599734314748</c:v>
                </c:pt>
                <c:pt idx="458">
                  <c:v>0.45414599734314748</c:v>
                </c:pt>
                <c:pt idx="459">
                  <c:v>0.46204418860128921</c:v>
                </c:pt>
                <c:pt idx="460">
                  <c:v>0.45414599734314748</c:v>
                </c:pt>
                <c:pt idx="461">
                  <c:v>0.46204418860128921</c:v>
                </c:pt>
                <c:pt idx="462">
                  <c:v>0.45414599734314748</c:v>
                </c:pt>
                <c:pt idx="463">
                  <c:v>0.45414599734314748</c:v>
                </c:pt>
                <c:pt idx="464">
                  <c:v>0.45414599734314748</c:v>
                </c:pt>
                <c:pt idx="465">
                  <c:v>0.45414599734314748</c:v>
                </c:pt>
                <c:pt idx="466">
                  <c:v>0.45414599734314748</c:v>
                </c:pt>
                <c:pt idx="467">
                  <c:v>0.45414599734314748</c:v>
                </c:pt>
                <c:pt idx="468">
                  <c:v>0.45414599734314748</c:v>
                </c:pt>
                <c:pt idx="469">
                  <c:v>0.45414599734314748</c:v>
                </c:pt>
                <c:pt idx="470">
                  <c:v>0.45414599734314748</c:v>
                </c:pt>
                <c:pt idx="471">
                  <c:v>0.45414599734314748</c:v>
                </c:pt>
                <c:pt idx="472">
                  <c:v>0.46204418860128921</c:v>
                </c:pt>
                <c:pt idx="473">
                  <c:v>0.45414599734314748</c:v>
                </c:pt>
                <c:pt idx="474">
                  <c:v>0.45414599734314748</c:v>
                </c:pt>
                <c:pt idx="475">
                  <c:v>0.45414599734314748</c:v>
                </c:pt>
                <c:pt idx="476">
                  <c:v>0.45414599734314748</c:v>
                </c:pt>
                <c:pt idx="477">
                  <c:v>0.45414599734314748</c:v>
                </c:pt>
                <c:pt idx="478">
                  <c:v>0.45414599734314748</c:v>
                </c:pt>
                <c:pt idx="479">
                  <c:v>0.45414599734314748</c:v>
                </c:pt>
                <c:pt idx="480">
                  <c:v>0.45414599734314748</c:v>
                </c:pt>
                <c:pt idx="481">
                  <c:v>0.45414599734314748</c:v>
                </c:pt>
                <c:pt idx="482">
                  <c:v>0.45414599734314748</c:v>
                </c:pt>
                <c:pt idx="483">
                  <c:v>0.45414599734314748</c:v>
                </c:pt>
                <c:pt idx="484">
                  <c:v>0.45414599734314748</c:v>
                </c:pt>
                <c:pt idx="485">
                  <c:v>0.45414599734314748</c:v>
                </c:pt>
                <c:pt idx="486">
                  <c:v>0.45414599734314748</c:v>
                </c:pt>
                <c:pt idx="487">
                  <c:v>0.44624780608500575</c:v>
                </c:pt>
                <c:pt idx="488">
                  <c:v>0.45414599734314748</c:v>
                </c:pt>
                <c:pt idx="489">
                  <c:v>0.44624780608500575</c:v>
                </c:pt>
                <c:pt idx="490">
                  <c:v>0.44624780608500575</c:v>
                </c:pt>
                <c:pt idx="491">
                  <c:v>0.45414599734314748</c:v>
                </c:pt>
                <c:pt idx="492">
                  <c:v>0.44624780608500575</c:v>
                </c:pt>
                <c:pt idx="493">
                  <c:v>0.44624780608500575</c:v>
                </c:pt>
                <c:pt idx="494">
                  <c:v>0.44624780608500575</c:v>
                </c:pt>
                <c:pt idx="495">
                  <c:v>0.44624780608500575</c:v>
                </c:pt>
                <c:pt idx="496">
                  <c:v>0.44624780608500575</c:v>
                </c:pt>
                <c:pt idx="497">
                  <c:v>0.43834961482686408</c:v>
                </c:pt>
                <c:pt idx="498">
                  <c:v>0.44624780608500575</c:v>
                </c:pt>
                <c:pt idx="499">
                  <c:v>0.44624780608500575</c:v>
                </c:pt>
                <c:pt idx="500">
                  <c:v>0.43834961482686408</c:v>
                </c:pt>
                <c:pt idx="501">
                  <c:v>0.43834961482686408</c:v>
                </c:pt>
                <c:pt idx="502">
                  <c:v>0.43834961482686408</c:v>
                </c:pt>
                <c:pt idx="503">
                  <c:v>0.43834961482686408</c:v>
                </c:pt>
                <c:pt idx="504">
                  <c:v>0.43834961482686408</c:v>
                </c:pt>
                <c:pt idx="505">
                  <c:v>0.43834961482686408</c:v>
                </c:pt>
                <c:pt idx="506">
                  <c:v>0.4304514235687224</c:v>
                </c:pt>
                <c:pt idx="507">
                  <c:v>0.4304514235687224</c:v>
                </c:pt>
                <c:pt idx="508">
                  <c:v>0.4304514235687224</c:v>
                </c:pt>
                <c:pt idx="509">
                  <c:v>0.4304514235687224</c:v>
                </c:pt>
                <c:pt idx="510">
                  <c:v>0.4304514235687224</c:v>
                </c:pt>
                <c:pt idx="511">
                  <c:v>0.4304514235687224</c:v>
                </c:pt>
                <c:pt idx="512">
                  <c:v>0.42255323231058073</c:v>
                </c:pt>
                <c:pt idx="513">
                  <c:v>0.42255323231058073</c:v>
                </c:pt>
                <c:pt idx="514">
                  <c:v>0.42255323231058073</c:v>
                </c:pt>
                <c:pt idx="515">
                  <c:v>0.42255323231058073</c:v>
                </c:pt>
                <c:pt idx="516">
                  <c:v>0.42255323231058073</c:v>
                </c:pt>
                <c:pt idx="517">
                  <c:v>0.42255323231058073</c:v>
                </c:pt>
                <c:pt idx="518">
                  <c:v>0.42255323231058073</c:v>
                </c:pt>
                <c:pt idx="519">
                  <c:v>0.414655041052439</c:v>
                </c:pt>
                <c:pt idx="520">
                  <c:v>0.414655041052439</c:v>
                </c:pt>
                <c:pt idx="521">
                  <c:v>0.414655041052439</c:v>
                </c:pt>
                <c:pt idx="522">
                  <c:v>0.414655041052439</c:v>
                </c:pt>
                <c:pt idx="523">
                  <c:v>0.40675684979429733</c:v>
                </c:pt>
                <c:pt idx="524">
                  <c:v>0.40675684979429733</c:v>
                </c:pt>
                <c:pt idx="525">
                  <c:v>0.40675684979429733</c:v>
                </c:pt>
                <c:pt idx="526">
                  <c:v>0.40675684979429733</c:v>
                </c:pt>
                <c:pt idx="527">
                  <c:v>0.40675684979429733</c:v>
                </c:pt>
                <c:pt idx="528">
                  <c:v>0.40675684979429733</c:v>
                </c:pt>
                <c:pt idx="529">
                  <c:v>0.39885865853615565</c:v>
                </c:pt>
                <c:pt idx="530">
                  <c:v>0.39885865853615565</c:v>
                </c:pt>
                <c:pt idx="531">
                  <c:v>0.39096046727801392</c:v>
                </c:pt>
                <c:pt idx="532">
                  <c:v>0.39096046727801392</c:v>
                </c:pt>
                <c:pt idx="533">
                  <c:v>0.39096046727801392</c:v>
                </c:pt>
                <c:pt idx="534">
                  <c:v>0.38306227601987225</c:v>
                </c:pt>
                <c:pt idx="535">
                  <c:v>0.38306227601987225</c:v>
                </c:pt>
                <c:pt idx="536">
                  <c:v>0.38306227601987225</c:v>
                </c:pt>
                <c:pt idx="537">
                  <c:v>0.37516408476173052</c:v>
                </c:pt>
                <c:pt idx="538">
                  <c:v>0.38306227601987225</c:v>
                </c:pt>
                <c:pt idx="539">
                  <c:v>0.37516408476173052</c:v>
                </c:pt>
                <c:pt idx="540">
                  <c:v>0.37516408476173052</c:v>
                </c:pt>
                <c:pt idx="541">
                  <c:v>0.36726589350358879</c:v>
                </c:pt>
                <c:pt idx="542">
                  <c:v>0.36726589350358879</c:v>
                </c:pt>
                <c:pt idx="543">
                  <c:v>0.35936770224544712</c:v>
                </c:pt>
                <c:pt idx="544">
                  <c:v>0.35936770224544712</c:v>
                </c:pt>
                <c:pt idx="545">
                  <c:v>0.35936770224544712</c:v>
                </c:pt>
                <c:pt idx="546">
                  <c:v>0.35936770224544712</c:v>
                </c:pt>
                <c:pt idx="547">
                  <c:v>0.35146951098730544</c:v>
                </c:pt>
                <c:pt idx="548">
                  <c:v>0.34357131972916372</c:v>
                </c:pt>
                <c:pt idx="549">
                  <c:v>0.34357131972916372</c:v>
                </c:pt>
                <c:pt idx="550">
                  <c:v>0.33567312847102204</c:v>
                </c:pt>
                <c:pt idx="551">
                  <c:v>0.33567312847102204</c:v>
                </c:pt>
                <c:pt idx="552">
                  <c:v>0.32777493721288037</c:v>
                </c:pt>
                <c:pt idx="553">
                  <c:v>0.32777493721288037</c:v>
                </c:pt>
                <c:pt idx="554">
                  <c:v>0.31987674595473864</c:v>
                </c:pt>
                <c:pt idx="555">
                  <c:v>0.31197855469659697</c:v>
                </c:pt>
                <c:pt idx="556">
                  <c:v>0.31197855469659697</c:v>
                </c:pt>
                <c:pt idx="557">
                  <c:v>0.30408036343845529</c:v>
                </c:pt>
                <c:pt idx="558">
                  <c:v>0.30408036343845529</c:v>
                </c:pt>
                <c:pt idx="559">
                  <c:v>0.29618217218031356</c:v>
                </c:pt>
                <c:pt idx="560">
                  <c:v>0.28828398092217189</c:v>
                </c:pt>
                <c:pt idx="561">
                  <c:v>0.28828398092217189</c:v>
                </c:pt>
                <c:pt idx="562">
                  <c:v>0.28038578966403016</c:v>
                </c:pt>
                <c:pt idx="563">
                  <c:v>0.27248759840588849</c:v>
                </c:pt>
                <c:pt idx="564">
                  <c:v>0.27248759840588849</c:v>
                </c:pt>
                <c:pt idx="565">
                  <c:v>0.26458940714774681</c:v>
                </c:pt>
                <c:pt idx="566">
                  <c:v>0.25669121588960508</c:v>
                </c:pt>
                <c:pt idx="567">
                  <c:v>0.24879302463146341</c:v>
                </c:pt>
                <c:pt idx="568">
                  <c:v>0.24089483337332168</c:v>
                </c:pt>
                <c:pt idx="569">
                  <c:v>0.23299664211518001</c:v>
                </c:pt>
                <c:pt idx="570">
                  <c:v>0.23299664211518001</c:v>
                </c:pt>
                <c:pt idx="571">
                  <c:v>0.22509845085703833</c:v>
                </c:pt>
                <c:pt idx="572">
                  <c:v>0.20930206834075493</c:v>
                </c:pt>
                <c:pt idx="573">
                  <c:v>0.20140387708261326</c:v>
                </c:pt>
                <c:pt idx="574">
                  <c:v>0.19350568582447153</c:v>
                </c:pt>
                <c:pt idx="575">
                  <c:v>0.18560749456632986</c:v>
                </c:pt>
                <c:pt idx="576">
                  <c:v>0.17770930330818815</c:v>
                </c:pt>
                <c:pt idx="577">
                  <c:v>0.16191292079190478</c:v>
                </c:pt>
                <c:pt idx="578">
                  <c:v>0.15401472953376305</c:v>
                </c:pt>
                <c:pt idx="579">
                  <c:v>0.13821834701747968</c:v>
                </c:pt>
                <c:pt idx="580">
                  <c:v>0.13032015575933797</c:v>
                </c:pt>
                <c:pt idx="581">
                  <c:v>0.1145237732430546</c:v>
                </c:pt>
                <c:pt idx="582">
                  <c:v>0.1066255819849129</c:v>
                </c:pt>
                <c:pt idx="583">
                  <c:v>9.0829199468629496E-2</c:v>
                </c:pt>
                <c:pt idx="584">
                  <c:v>7.5032816952346121E-2</c:v>
                </c:pt>
                <c:pt idx="585">
                  <c:v>5.9236434436062725E-2</c:v>
                </c:pt>
                <c:pt idx="586">
                  <c:v>4.3440051919779336E-2</c:v>
                </c:pt>
                <c:pt idx="587">
                  <c:v>2.7643669403495948E-2</c:v>
                </c:pt>
                <c:pt idx="588">
                  <c:v>1.1847286887212559E-2</c:v>
                </c:pt>
                <c:pt idx="589">
                  <c:v>-1.1847286887212531E-2</c:v>
                </c:pt>
                <c:pt idx="590">
                  <c:v>-2.764366940349592E-2</c:v>
                </c:pt>
                <c:pt idx="591">
                  <c:v>-5.1338243177921003E-2</c:v>
                </c:pt>
                <c:pt idx="592">
                  <c:v>-6.7134625694204392E-2</c:v>
                </c:pt>
                <c:pt idx="593">
                  <c:v>-9.0829199468629468E-2</c:v>
                </c:pt>
                <c:pt idx="594">
                  <c:v>-0.11452377324305457</c:v>
                </c:pt>
                <c:pt idx="595">
                  <c:v>-0.13032015575933795</c:v>
                </c:pt>
                <c:pt idx="596">
                  <c:v>-0.15401472953376302</c:v>
                </c:pt>
                <c:pt idx="597">
                  <c:v>-0.1856074945663298</c:v>
                </c:pt>
                <c:pt idx="598">
                  <c:v>-0.2014038770826132</c:v>
                </c:pt>
                <c:pt idx="599">
                  <c:v>-0.23299664211517998</c:v>
                </c:pt>
                <c:pt idx="600">
                  <c:v>-0.25669121588960508</c:v>
                </c:pt>
                <c:pt idx="601">
                  <c:v>-0.28038578966403016</c:v>
                </c:pt>
                <c:pt idx="602">
                  <c:v>-0.30408036343845524</c:v>
                </c:pt>
                <c:pt idx="603">
                  <c:v>-0.32777493721288031</c:v>
                </c:pt>
                <c:pt idx="604">
                  <c:v>-0.34357131972916372</c:v>
                </c:pt>
                <c:pt idx="605">
                  <c:v>-0.35936770224544706</c:v>
                </c:pt>
                <c:pt idx="606">
                  <c:v>-0.38306227601987219</c:v>
                </c:pt>
                <c:pt idx="607">
                  <c:v>-0.39885865853615554</c:v>
                </c:pt>
                <c:pt idx="608">
                  <c:v>-0.40675684979429727</c:v>
                </c:pt>
                <c:pt idx="609">
                  <c:v>-0.41465504105243894</c:v>
                </c:pt>
                <c:pt idx="610">
                  <c:v>-0.42255323231058067</c:v>
                </c:pt>
                <c:pt idx="611">
                  <c:v>-0.43045142356872235</c:v>
                </c:pt>
                <c:pt idx="612">
                  <c:v>-0.43834961482686402</c:v>
                </c:pt>
                <c:pt idx="613">
                  <c:v>-0.43834961482686402</c:v>
                </c:pt>
                <c:pt idx="614">
                  <c:v>-0.44624780608500575</c:v>
                </c:pt>
                <c:pt idx="615">
                  <c:v>-0.44624780608500575</c:v>
                </c:pt>
                <c:pt idx="616">
                  <c:v>-0.43834961482686402</c:v>
                </c:pt>
                <c:pt idx="617">
                  <c:v>-0.44624780608500575</c:v>
                </c:pt>
                <c:pt idx="618">
                  <c:v>-0.44624780608500575</c:v>
                </c:pt>
                <c:pt idx="619">
                  <c:v>-0.45414599734314742</c:v>
                </c:pt>
                <c:pt idx="620">
                  <c:v>-0.44624780608500575</c:v>
                </c:pt>
                <c:pt idx="621">
                  <c:v>-0.45414599734314742</c:v>
                </c:pt>
                <c:pt idx="622">
                  <c:v>-0.45414599734314742</c:v>
                </c:pt>
                <c:pt idx="623">
                  <c:v>-0.45414599734314742</c:v>
                </c:pt>
                <c:pt idx="624">
                  <c:v>-0.45414599734314742</c:v>
                </c:pt>
                <c:pt idx="625">
                  <c:v>-0.45414599734314742</c:v>
                </c:pt>
                <c:pt idx="626">
                  <c:v>-0.45414599734314742</c:v>
                </c:pt>
                <c:pt idx="627">
                  <c:v>-0.45414599734314742</c:v>
                </c:pt>
                <c:pt idx="628">
                  <c:v>-0.45414599734314742</c:v>
                </c:pt>
                <c:pt idx="629">
                  <c:v>-0.45414599734314742</c:v>
                </c:pt>
                <c:pt idx="630">
                  <c:v>-0.45414599734314742</c:v>
                </c:pt>
                <c:pt idx="631">
                  <c:v>-0.4620441886012891</c:v>
                </c:pt>
                <c:pt idx="632">
                  <c:v>-0.45414599734314742</c:v>
                </c:pt>
                <c:pt idx="633">
                  <c:v>-0.45414599734314742</c:v>
                </c:pt>
                <c:pt idx="634">
                  <c:v>-0.4620441886012891</c:v>
                </c:pt>
                <c:pt idx="635">
                  <c:v>-0.45414599734314742</c:v>
                </c:pt>
                <c:pt idx="636">
                  <c:v>-0.4620441886012891</c:v>
                </c:pt>
                <c:pt idx="637">
                  <c:v>-0.45414599734314742</c:v>
                </c:pt>
                <c:pt idx="638">
                  <c:v>-0.4620441886012891</c:v>
                </c:pt>
                <c:pt idx="639">
                  <c:v>-0.4620441886012891</c:v>
                </c:pt>
                <c:pt idx="640">
                  <c:v>-0.4620441886012891</c:v>
                </c:pt>
                <c:pt idx="641">
                  <c:v>-0.4620441886012891</c:v>
                </c:pt>
                <c:pt idx="642">
                  <c:v>-0.45414599734314742</c:v>
                </c:pt>
                <c:pt idx="643">
                  <c:v>-0.4620441886012891</c:v>
                </c:pt>
                <c:pt idx="644">
                  <c:v>-0.4620441886012891</c:v>
                </c:pt>
                <c:pt idx="645">
                  <c:v>-0.4620441886012891</c:v>
                </c:pt>
                <c:pt idx="646">
                  <c:v>-0.4620441886012891</c:v>
                </c:pt>
                <c:pt idx="647">
                  <c:v>-0.4620441886012891</c:v>
                </c:pt>
                <c:pt idx="648">
                  <c:v>-0.4620441886012891</c:v>
                </c:pt>
                <c:pt idx="649">
                  <c:v>-0.4620441886012891</c:v>
                </c:pt>
                <c:pt idx="650">
                  <c:v>-0.4620441886012891</c:v>
                </c:pt>
                <c:pt idx="651">
                  <c:v>-0.45414599734314742</c:v>
                </c:pt>
                <c:pt idx="652">
                  <c:v>-0.4620441886012891</c:v>
                </c:pt>
                <c:pt idx="653">
                  <c:v>-0.4620441886012891</c:v>
                </c:pt>
                <c:pt idx="654">
                  <c:v>-0.4620441886012891</c:v>
                </c:pt>
                <c:pt idx="655">
                  <c:v>-0.4620441886012891</c:v>
                </c:pt>
                <c:pt idx="656">
                  <c:v>-0.4620441886012891</c:v>
                </c:pt>
                <c:pt idx="657">
                  <c:v>-0.46994237985943083</c:v>
                </c:pt>
                <c:pt idx="658">
                  <c:v>-0.4620441886012891</c:v>
                </c:pt>
                <c:pt idx="659">
                  <c:v>-0.4620441886012891</c:v>
                </c:pt>
                <c:pt idx="660">
                  <c:v>-0.4620441886012891</c:v>
                </c:pt>
                <c:pt idx="661">
                  <c:v>-0.46994237985943083</c:v>
                </c:pt>
                <c:pt idx="662">
                  <c:v>-0.46994237985943083</c:v>
                </c:pt>
                <c:pt idx="663">
                  <c:v>-0.4620441886012891</c:v>
                </c:pt>
                <c:pt idx="664">
                  <c:v>-0.46994237985943083</c:v>
                </c:pt>
                <c:pt idx="665">
                  <c:v>-0.46994237985943083</c:v>
                </c:pt>
                <c:pt idx="666">
                  <c:v>-0.4620441886012891</c:v>
                </c:pt>
                <c:pt idx="667">
                  <c:v>-0.4620441886012891</c:v>
                </c:pt>
                <c:pt idx="668">
                  <c:v>-0.4620441886012891</c:v>
                </c:pt>
                <c:pt idx="669">
                  <c:v>-0.4620441886012891</c:v>
                </c:pt>
                <c:pt idx="670">
                  <c:v>-0.46994237985943083</c:v>
                </c:pt>
                <c:pt idx="671">
                  <c:v>-0.4620441886012891</c:v>
                </c:pt>
                <c:pt idx="672">
                  <c:v>-0.4620441886012891</c:v>
                </c:pt>
                <c:pt idx="673">
                  <c:v>-0.46994237985943083</c:v>
                </c:pt>
                <c:pt idx="674">
                  <c:v>-0.4620441886012891</c:v>
                </c:pt>
                <c:pt idx="675">
                  <c:v>-0.4620441886012891</c:v>
                </c:pt>
                <c:pt idx="676">
                  <c:v>-0.4620441886012891</c:v>
                </c:pt>
                <c:pt idx="677">
                  <c:v>-0.4620441886012891</c:v>
                </c:pt>
                <c:pt idx="678">
                  <c:v>-0.4620441886012891</c:v>
                </c:pt>
                <c:pt idx="679">
                  <c:v>-0.46994237985943083</c:v>
                </c:pt>
                <c:pt idx="680">
                  <c:v>-0.46994237985943083</c:v>
                </c:pt>
                <c:pt idx="681">
                  <c:v>-0.46994237985943083</c:v>
                </c:pt>
                <c:pt idx="682">
                  <c:v>-0.4620441886012891</c:v>
                </c:pt>
                <c:pt idx="683">
                  <c:v>-0.45414599734314742</c:v>
                </c:pt>
                <c:pt idx="684">
                  <c:v>-0.46994237985943083</c:v>
                </c:pt>
                <c:pt idx="685">
                  <c:v>-0.4620441886012891</c:v>
                </c:pt>
                <c:pt idx="686">
                  <c:v>-0.45414599734314742</c:v>
                </c:pt>
                <c:pt idx="687">
                  <c:v>-0.4620441886012891</c:v>
                </c:pt>
                <c:pt idx="688">
                  <c:v>-0.45414599734314742</c:v>
                </c:pt>
                <c:pt idx="689">
                  <c:v>-0.4620441886012891</c:v>
                </c:pt>
                <c:pt idx="690">
                  <c:v>-0.46994237985943083</c:v>
                </c:pt>
                <c:pt idx="691">
                  <c:v>-0.4620441886012891</c:v>
                </c:pt>
                <c:pt idx="692">
                  <c:v>-0.4620441886012891</c:v>
                </c:pt>
                <c:pt idx="693">
                  <c:v>-0.4620441886012891</c:v>
                </c:pt>
                <c:pt idx="694">
                  <c:v>-0.4620441886012891</c:v>
                </c:pt>
                <c:pt idx="695">
                  <c:v>-0.45414599734314742</c:v>
                </c:pt>
                <c:pt idx="696">
                  <c:v>-0.4620441886012891</c:v>
                </c:pt>
                <c:pt idx="697">
                  <c:v>-0.4620441886012891</c:v>
                </c:pt>
                <c:pt idx="698">
                  <c:v>-0.4620441886012891</c:v>
                </c:pt>
                <c:pt idx="699">
                  <c:v>-0.4620441886012891</c:v>
                </c:pt>
                <c:pt idx="700">
                  <c:v>-0.45414599734314742</c:v>
                </c:pt>
                <c:pt idx="701">
                  <c:v>-0.45414599734314742</c:v>
                </c:pt>
                <c:pt idx="702">
                  <c:v>-0.45414599734314742</c:v>
                </c:pt>
                <c:pt idx="703">
                  <c:v>-0.45414599734314742</c:v>
                </c:pt>
                <c:pt idx="704">
                  <c:v>-0.45414599734314742</c:v>
                </c:pt>
                <c:pt idx="705">
                  <c:v>-0.45414599734314742</c:v>
                </c:pt>
                <c:pt idx="706">
                  <c:v>-0.45414599734314742</c:v>
                </c:pt>
                <c:pt idx="707">
                  <c:v>-0.45414599734314742</c:v>
                </c:pt>
                <c:pt idx="708">
                  <c:v>-0.45414599734314742</c:v>
                </c:pt>
                <c:pt idx="709">
                  <c:v>-0.45414599734314742</c:v>
                </c:pt>
                <c:pt idx="710">
                  <c:v>-0.45414599734314742</c:v>
                </c:pt>
                <c:pt idx="711">
                  <c:v>-0.45414599734314742</c:v>
                </c:pt>
                <c:pt idx="712">
                  <c:v>-0.44624780608500575</c:v>
                </c:pt>
                <c:pt idx="713">
                  <c:v>-0.45414599734314742</c:v>
                </c:pt>
                <c:pt idx="714">
                  <c:v>-0.44624780608500575</c:v>
                </c:pt>
                <c:pt idx="715">
                  <c:v>-0.44624780608500575</c:v>
                </c:pt>
                <c:pt idx="716">
                  <c:v>-0.44624780608500575</c:v>
                </c:pt>
                <c:pt idx="717">
                  <c:v>-0.45414599734314742</c:v>
                </c:pt>
                <c:pt idx="718">
                  <c:v>-0.44624780608500575</c:v>
                </c:pt>
                <c:pt idx="719">
                  <c:v>-0.44624780608500575</c:v>
                </c:pt>
                <c:pt idx="720">
                  <c:v>-0.44624780608500575</c:v>
                </c:pt>
                <c:pt idx="721">
                  <c:v>-0.44624780608500575</c:v>
                </c:pt>
                <c:pt idx="722">
                  <c:v>-0.44624780608500575</c:v>
                </c:pt>
                <c:pt idx="723">
                  <c:v>-0.44624780608500575</c:v>
                </c:pt>
                <c:pt idx="724">
                  <c:v>-0.43834961482686402</c:v>
                </c:pt>
                <c:pt idx="725">
                  <c:v>-0.44624780608500575</c:v>
                </c:pt>
                <c:pt idx="726">
                  <c:v>-0.44624780608500575</c:v>
                </c:pt>
                <c:pt idx="727">
                  <c:v>-0.43834961482686402</c:v>
                </c:pt>
                <c:pt idx="728">
                  <c:v>-0.43834961482686402</c:v>
                </c:pt>
                <c:pt idx="729">
                  <c:v>-0.43834961482686402</c:v>
                </c:pt>
                <c:pt idx="730">
                  <c:v>-0.43834961482686402</c:v>
                </c:pt>
                <c:pt idx="731">
                  <c:v>-0.43045142356872235</c:v>
                </c:pt>
                <c:pt idx="732">
                  <c:v>-0.43834961482686402</c:v>
                </c:pt>
                <c:pt idx="733">
                  <c:v>-0.43834961482686402</c:v>
                </c:pt>
                <c:pt idx="734">
                  <c:v>-0.43045142356872235</c:v>
                </c:pt>
                <c:pt idx="735">
                  <c:v>-0.43045142356872235</c:v>
                </c:pt>
                <c:pt idx="736">
                  <c:v>-0.43045142356872235</c:v>
                </c:pt>
                <c:pt idx="737">
                  <c:v>-0.43045142356872235</c:v>
                </c:pt>
                <c:pt idx="738">
                  <c:v>-0.42255323231058067</c:v>
                </c:pt>
                <c:pt idx="739">
                  <c:v>-0.42255323231058067</c:v>
                </c:pt>
                <c:pt idx="740">
                  <c:v>-0.42255323231058067</c:v>
                </c:pt>
                <c:pt idx="741">
                  <c:v>-0.42255323231058067</c:v>
                </c:pt>
                <c:pt idx="742">
                  <c:v>-0.42255323231058067</c:v>
                </c:pt>
                <c:pt idx="743">
                  <c:v>-0.42255323231058067</c:v>
                </c:pt>
                <c:pt idx="744">
                  <c:v>-0.41465504105243894</c:v>
                </c:pt>
                <c:pt idx="745">
                  <c:v>-0.41465504105243894</c:v>
                </c:pt>
                <c:pt idx="746">
                  <c:v>-0.41465504105243894</c:v>
                </c:pt>
                <c:pt idx="747">
                  <c:v>-0.41465504105243894</c:v>
                </c:pt>
                <c:pt idx="748">
                  <c:v>-0.40675684979429727</c:v>
                </c:pt>
                <c:pt idx="749">
                  <c:v>-0.40675684979429727</c:v>
                </c:pt>
                <c:pt idx="750">
                  <c:v>-0.41465504105243894</c:v>
                </c:pt>
                <c:pt idx="751">
                  <c:v>-0.40675684979429727</c:v>
                </c:pt>
                <c:pt idx="752">
                  <c:v>-0.39885865853615554</c:v>
                </c:pt>
                <c:pt idx="753">
                  <c:v>-0.39885865853615554</c:v>
                </c:pt>
                <c:pt idx="754">
                  <c:v>-0.39885865853615554</c:v>
                </c:pt>
                <c:pt idx="755">
                  <c:v>-0.39885865853615554</c:v>
                </c:pt>
                <c:pt idx="756">
                  <c:v>-0.39096046727801387</c:v>
                </c:pt>
                <c:pt idx="757">
                  <c:v>-0.39096046727801387</c:v>
                </c:pt>
                <c:pt idx="758">
                  <c:v>-0.38306227601987219</c:v>
                </c:pt>
                <c:pt idx="759">
                  <c:v>-0.38306227601987219</c:v>
                </c:pt>
                <c:pt idx="760">
                  <c:v>-0.38306227601987219</c:v>
                </c:pt>
                <c:pt idx="761">
                  <c:v>-0.38306227601987219</c:v>
                </c:pt>
                <c:pt idx="762">
                  <c:v>-0.37516408476173047</c:v>
                </c:pt>
                <c:pt idx="763">
                  <c:v>-0.37516408476173047</c:v>
                </c:pt>
                <c:pt idx="764">
                  <c:v>-0.36726589350358879</c:v>
                </c:pt>
                <c:pt idx="765">
                  <c:v>-0.36726589350358879</c:v>
                </c:pt>
                <c:pt idx="766">
                  <c:v>-0.35936770224544706</c:v>
                </c:pt>
                <c:pt idx="767">
                  <c:v>-0.35936770224544706</c:v>
                </c:pt>
                <c:pt idx="768">
                  <c:v>-0.35936770224544706</c:v>
                </c:pt>
                <c:pt idx="769">
                  <c:v>-0.35146951098730539</c:v>
                </c:pt>
                <c:pt idx="770">
                  <c:v>-0.34357131972916372</c:v>
                </c:pt>
                <c:pt idx="771">
                  <c:v>-0.34357131972916372</c:v>
                </c:pt>
                <c:pt idx="772">
                  <c:v>-0.33567312847102204</c:v>
                </c:pt>
                <c:pt idx="773">
                  <c:v>-0.33567312847102204</c:v>
                </c:pt>
                <c:pt idx="774">
                  <c:v>-0.32777493721288031</c:v>
                </c:pt>
                <c:pt idx="775">
                  <c:v>-0.32777493721288031</c:v>
                </c:pt>
                <c:pt idx="776">
                  <c:v>-0.31987674595473864</c:v>
                </c:pt>
                <c:pt idx="777">
                  <c:v>-0.31987674595473864</c:v>
                </c:pt>
                <c:pt idx="778">
                  <c:v>-0.31197855469659691</c:v>
                </c:pt>
                <c:pt idx="779">
                  <c:v>-0.30408036343845524</c:v>
                </c:pt>
                <c:pt idx="780">
                  <c:v>-0.30408036343845524</c:v>
                </c:pt>
                <c:pt idx="781">
                  <c:v>-0.29618217218031356</c:v>
                </c:pt>
                <c:pt idx="782">
                  <c:v>-0.29618217218031356</c:v>
                </c:pt>
                <c:pt idx="783">
                  <c:v>-0.28038578966403016</c:v>
                </c:pt>
                <c:pt idx="784">
                  <c:v>-0.28038578966403016</c:v>
                </c:pt>
                <c:pt idx="785">
                  <c:v>-0.27248759840588843</c:v>
                </c:pt>
                <c:pt idx="786">
                  <c:v>-0.27248759840588843</c:v>
                </c:pt>
                <c:pt idx="787">
                  <c:v>-0.26458940714774676</c:v>
                </c:pt>
                <c:pt idx="788">
                  <c:v>-0.25669121588960508</c:v>
                </c:pt>
                <c:pt idx="789">
                  <c:v>-0.25669121588960508</c:v>
                </c:pt>
                <c:pt idx="790">
                  <c:v>-0.24089483337332168</c:v>
                </c:pt>
                <c:pt idx="791">
                  <c:v>-0.23299664211517998</c:v>
                </c:pt>
                <c:pt idx="792">
                  <c:v>-0.22509845085703828</c:v>
                </c:pt>
                <c:pt idx="793">
                  <c:v>-0.21720025959889658</c:v>
                </c:pt>
                <c:pt idx="794">
                  <c:v>-0.20930206834075488</c:v>
                </c:pt>
                <c:pt idx="795">
                  <c:v>-0.2014038770826132</c:v>
                </c:pt>
                <c:pt idx="796">
                  <c:v>-0.1935056858244715</c:v>
                </c:pt>
                <c:pt idx="797">
                  <c:v>-0.1856074945663298</c:v>
                </c:pt>
                <c:pt idx="798">
                  <c:v>-0.16981111205004643</c:v>
                </c:pt>
                <c:pt idx="799">
                  <c:v>-0.16191292079190472</c:v>
                </c:pt>
                <c:pt idx="800">
                  <c:v>-0.15401472953376302</c:v>
                </c:pt>
                <c:pt idx="801">
                  <c:v>-0.13821834701747965</c:v>
                </c:pt>
                <c:pt idx="802">
                  <c:v>-0.12242196450119625</c:v>
                </c:pt>
                <c:pt idx="803">
                  <c:v>-0.11452377324305457</c:v>
                </c:pt>
                <c:pt idx="804">
                  <c:v>-9.8727390726771169E-2</c:v>
                </c:pt>
                <c:pt idx="805">
                  <c:v>-8.293100821048778E-2</c:v>
                </c:pt>
                <c:pt idx="806">
                  <c:v>-6.7134625694204392E-2</c:v>
                </c:pt>
                <c:pt idx="807">
                  <c:v>-5.1338243177921003E-2</c:v>
                </c:pt>
                <c:pt idx="808">
                  <c:v>-3.5541860661637614E-2</c:v>
                </c:pt>
                <c:pt idx="809">
                  <c:v>-1.1847286887212531E-2</c:v>
                </c:pt>
                <c:pt idx="810">
                  <c:v>3.9490956290708576E-3</c:v>
                </c:pt>
                <c:pt idx="811">
                  <c:v>1.9745478145354246E-2</c:v>
                </c:pt>
                <c:pt idx="812">
                  <c:v>3.5541860661637635E-2</c:v>
                </c:pt>
                <c:pt idx="813">
                  <c:v>5.9236434436062725E-2</c:v>
                </c:pt>
                <c:pt idx="814">
                  <c:v>8.2931008210487822E-2</c:v>
                </c:pt>
                <c:pt idx="815">
                  <c:v>0.1066255819849129</c:v>
                </c:pt>
                <c:pt idx="816">
                  <c:v>0.13032015575933797</c:v>
                </c:pt>
                <c:pt idx="817">
                  <c:v>0.15401472953376305</c:v>
                </c:pt>
                <c:pt idx="818">
                  <c:v>0.18560749456632986</c:v>
                </c:pt>
                <c:pt idx="819">
                  <c:v>0.20140387708261326</c:v>
                </c:pt>
                <c:pt idx="820">
                  <c:v>0.23299664211518001</c:v>
                </c:pt>
                <c:pt idx="821">
                  <c:v>0.24879302463146341</c:v>
                </c:pt>
                <c:pt idx="822">
                  <c:v>0.27248759840588849</c:v>
                </c:pt>
                <c:pt idx="823">
                  <c:v>0.29618217218031356</c:v>
                </c:pt>
                <c:pt idx="824">
                  <c:v>0.31987674595473864</c:v>
                </c:pt>
                <c:pt idx="825">
                  <c:v>0.33567312847102204</c:v>
                </c:pt>
                <c:pt idx="826">
                  <c:v>0.35936770224544712</c:v>
                </c:pt>
                <c:pt idx="827">
                  <c:v>0.37516408476173052</c:v>
                </c:pt>
                <c:pt idx="828">
                  <c:v>0.38306227601987225</c:v>
                </c:pt>
                <c:pt idx="829">
                  <c:v>0.39885865853615565</c:v>
                </c:pt>
                <c:pt idx="830">
                  <c:v>0.40675684979429733</c:v>
                </c:pt>
                <c:pt idx="831">
                  <c:v>0.42255323231058073</c:v>
                </c:pt>
                <c:pt idx="832">
                  <c:v>0.42255323231058073</c:v>
                </c:pt>
                <c:pt idx="833">
                  <c:v>0.42255323231058073</c:v>
                </c:pt>
                <c:pt idx="834">
                  <c:v>0.4304514235687224</c:v>
                </c:pt>
                <c:pt idx="835">
                  <c:v>0.43834961482686408</c:v>
                </c:pt>
                <c:pt idx="836">
                  <c:v>0.43834961482686408</c:v>
                </c:pt>
                <c:pt idx="837">
                  <c:v>0.43834961482686408</c:v>
                </c:pt>
                <c:pt idx="838">
                  <c:v>0.44624780608500575</c:v>
                </c:pt>
                <c:pt idx="839">
                  <c:v>0.44624780608500575</c:v>
                </c:pt>
                <c:pt idx="840">
                  <c:v>0.44624780608500575</c:v>
                </c:pt>
                <c:pt idx="841">
                  <c:v>0.44624780608500575</c:v>
                </c:pt>
                <c:pt idx="842">
                  <c:v>0.45414599734314748</c:v>
                </c:pt>
                <c:pt idx="843">
                  <c:v>0.44624780608500575</c:v>
                </c:pt>
                <c:pt idx="844">
                  <c:v>0.45414599734314748</c:v>
                </c:pt>
                <c:pt idx="845">
                  <c:v>0.45414599734314748</c:v>
                </c:pt>
                <c:pt idx="846">
                  <c:v>0.44624780608500575</c:v>
                </c:pt>
                <c:pt idx="847">
                  <c:v>0.45414599734314748</c:v>
                </c:pt>
                <c:pt idx="848">
                  <c:v>0.45414599734314748</c:v>
                </c:pt>
                <c:pt idx="849">
                  <c:v>0.45414599734314748</c:v>
                </c:pt>
                <c:pt idx="850">
                  <c:v>0.45414599734314748</c:v>
                </c:pt>
                <c:pt idx="851">
                  <c:v>0.45414599734314748</c:v>
                </c:pt>
                <c:pt idx="852">
                  <c:v>0.45414599734314748</c:v>
                </c:pt>
                <c:pt idx="853">
                  <c:v>0.45414599734314748</c:v>
                </c:pt>
                <c:pt idx="854">
                  <c:v>0.45414599734314748</c:v>
                </c:pt>
                <c:pt idx="855">
                  <c:v>0.45414599734314748</c:v>
                </c:pt>
                <c:pt idx="856">
                  <c:v>0.45414599734314748</c:v>
                </c:pt>
                <c:pt idx="857">
                  <c:v>0.45414599734314748</c:v>
                </c:pt>
                <c:pt idx="858">
                  <c:v>0.45414599734314748</c:v>
                </c:pt>
                <c:pt idx="859">
                  <c:v>0.45414599734314748</c:v>
                </c:pt>
                <c:pt idx="860">
                  <c:v>0.45414599734314748</c:v>
                </c:pt>
                <c:pt idx="861">
                  <c:v>0.45414599734314748</c:v>
                </c:pt>
                <c:pt idx="862">
                  <c:v>0.45414599734314748</c:v>
                </c:pt>
                <c:pt idx="863">
                  <c:v>0.45414599734314748</c:v>
                </c:pt>
                <c:pt idx="864">
                  <c:v>0.45414599734314748</c:v>
                </c:pt>
                <c:pt idx="865">
                  <c:v>0.45414599734314748</c:v>
                </c:pt>
                <c:pt idx="866">
                  <c:v>0.45414599734314748</c:v>
                </c:pt>
                <c:pt idx="867">
                  <c:v>0.46204418860128921</c:v>
                </c:pt>
                <c:pt idx="868">
                  <c:v>0.45414599734314748</c:v>
                </c:pt>
                <c:pt idx="869">
                  <c:v>0.46204418860128921</c:v>
                </c:pt>
                <c:pt idx="870">
                  <c:v>0.45414599734314748</c:v>
                </c:pt>
                <c:pt idx="871">
                  <c:v>0.45414599734314748</c:v>
                </c:pt>
                <c:pt idx="872">
                  <c:v>0.46204418860128921</c:v>
                </c:pt>
                <c:pt idx="873">
                  <c:v>0.45414599734314748</c:v>
                </c:pt>
                <c:pt idx="874">
                  <c:v>0.46204418860128921</c:v>
                </c:pt>
                <c:pt idx="875">
                  <c:v>0.46204418860128921</c:v>
                </c:pt>
                <c:pt idx="876">
                  <c:v>0.45414599734314748</c:v>
                </c:pt>
                <c:pt idx="877">
                  <c:v>0.45414599734314748</c:v>
                </c:pt>
                <c:pt idx="878">
                  <c:v>0.45414599734314748</c:v>
                </c:pt>
                <c:pt idx="879">
                  <c:v>0.46204418860128921</c:v>
                </c:pt>
                <c:pt idx="880">
                  <c:v>0.45414599734314748</c:v>
                </c:pt>
                <c:pt idx="881">
                  <c:v>0.46204418860128921</c:v>
                </c:pt>
                <c:pt idx="882">
                  <c:v>0.45414599734314748</c:v>
                </c:pt>
                <c:pt idx="883">
                  <c:v>0.45414599734314748</c:v>
                </c:pt>
                <c:pt idx="884">
                  <c:v>0.46204418860128921</c:v>
                </c:pt>
                <c:pt idx="885">
                  <c:v>0.46204418860128921</c:v>
                </c:pt>
                <c:pt idx="886">
                  <c:v>0.46204418860128921</c:v>
                </c:pt>
                <c:pt idx="887">
                  <c:v>0.45414599734314748</c:v>
                </c:pt>
                <c:pt idx="888">
                  <c:v>0.45414599734314748</c:v>
                </c:pt>
                <c:pt idx="889">
                  <c:v>0.46204418860128921</c:v>
                </c:pt>
                <c:pt idx="890">
                  <c:v>0.46204418860128921</c:v>
                </c:pt>
                <c:pt idx="891">
                  <c:v>0.46204418860128921</c:v>
                </c:pt>
                <c:pt idx="892">
                  <c:v>0.45414599734314748</c:v>
                </c:pt>
                <c:pt idx="893">
                  <c:v>0.46204418860128921</c:v>
                </c:pt>
                <c:pt idx="894">
                  <c:v>0.45414599734314748</c:v>
                </c:pt>
                <c:pt idx="895">
                  <c:v>0.45414599734314748</c:v>
                </c:pt>
                <c:pt idx="896">
                  <c:v>0.46204418860128921</c:v>
                </c:pt>
                <c:pt idx="897">
                  <c:v>0.45414599734314748</c:v>
                </c:pt>
                <c:pt idx="898">
                  <c:v>0.46204418860128921</c:v>
                </c:pt>
                <c:pt idx="899">
                  <c:v>0.46204418860128921</c:v>
                </c:pt>
                <c:pt idx="900">
                  <c:v>0.46204418860128921</c:v>
                </c:pt>
                <c:pt idx="901">
                  <c:v>0.45414599734314748</c:v>
                </c:pt>
                <c:pt idx="902">
                  <c:v>0.45414599734314748</c:v>
                </c:pt>
                <c:pt idx="903">
                  <c:v>0.45414599734314748</c:v>
                </c:pt>
                <c:pt idx="904">
                  <c:v>0.45414599734314748</c:v>
                </c:pt>
                <c:pt idx="905">
                  <c:v>0.45414599734314748</c:v>
                </c:pt>
                <c:pt idx="906">
                  <c:v>0.46204418860128921</c:v>
                </c:pt>
                <c:pt idx="907">
                  <c:v>0.45414599734314748</c:v>
                </c:pt>
                <c:pt idx="908">
                  <c:v>0.45414599734314748</c:v>
                </c:pt>
                <c:pt idx="909">
                  <c:v>0.45414599734314748</c:v>
                </c:pt>
                <c:pt idx="910">
                  <c:v>0.45414599734314748</c:v>
                </c:pt>
                <c:pt idx="911">
                  <c:v>0.45414599734314748</c:v>
                </c:pt>
                <c:pt idx="912">
                  <c:v>0.45414599734314748</c:v>
                </c:pt>
                <c:pt idx="913">
                  <c:v>0.45414599734314748</c:v>
                </c:pt>
                <c:pt idx="914">
                  <c:v>0.45414599734314748</c:v>
                </c:pt>
                <c:pt idx="915">
                  <c:v>0.45414599734314748</c:v>
                </c:pt>
                <c:pt idx="916">
                  <c:v>0.45414599734314748</c:v>
                </c:pt>
                <c:pt idx="917">
                  <c:v>0.45414599734314748</c:v>
                </c:pt>
                <c:pt idx="918">
                  <c:v>0.44624780608500575</c:v>
                </c:pt>
                <c:pt idx="919">
                  <c:v>0.45414599734314748</c:v>
                </c:pt>
                <c:pt idx="920">
                  <c:v>0.45414599734314748</c:v>
                </c:pt>
                <c:pt idx="921">
                  <c:v>0.45414599734314748</c:v>
                </c:pt>
                <c:pt idx="922">
                  <c:v>0.45414599734314748</c:v>
                </c:pt>
                <c:pt idx="923">
                  <c:v>0.44624780608500575</c:v>
                </c:pt>
                <c:pt idx="924">
                  <c:v>0.45414599734314748</c:v>
                </c:pt>
                <c:pt idx="925">
                  <c:v>0.45414599734314748</c:v>
                </c:pt>
                <c:pt idx="926">
                  <c:v>0.45414599734314748</c:v>
                </c:pt>
                <c:pt idx="927">
                  <c:v>0.45414599734314748</c:v>
                </c:pt>
                <c:pt idx="928">
                  <c:v>0.45414599734314748</c:v>
                </c:pt>
                <c:pt idx="929">
                  <c:v>0.44624780608500575</c:v>
                </c:pt>
                <c:pt idx="930">
                  <c:v>0.45414599734314748</c:v>
                </c:pt>
                <c:pt idx="931">
                  <c:v>0.45414599734314748</c:v>
                </c:pt>
                <c:pt idx="932">
                  <c:v>0.45414599734314748</c:v>
                </c:pt>
                <c:pt idx="933">
                  <c:v>0.45414599734314748</c:v>
                </c:pt>
                <c:pt idx="934">
                  <c:v>0.44624780608500575</c:v>
                </c:pt>
                <c:pt idx="935">
                  <c:v>0.45414599734314748</c:v>
                </c:pt>
                <c:pt idx="936">
                  <c:v>0.44624780608500575</c:v>
                </c:pt>
                <c:pt idx="937">
                  <c:v>0.44624780608500575</c:v>
                </c:pt>
                <c:pt idx="938">
                  <c:v>0.44624780608500575</c:v>
                </c:pt>
                <c:pt idx="939">
                  <c:v>0.43834961482686408</c:v>
                </c:pt>
                <c:pt idx="940">
                  <c:v>0.44624780608500575</c:v>
                </c:pt>
                <c:pt idx="941">
                  <c:v>0.43834961482686408</c:v>
                </c:pt>
                <c:pt idx="942">
                  <c:v>0.44624780608500575</c:v>
                </c:pt>
                <c:pt idx="943">
                  <c:v>0.43834961482686408</c:v>
                </c:pt>
                <c:pt idx="944">
                  <c:v>0.43834961482686408</c:v>
                </c:pt>
                <c:pt idx="945">
                  <c:v>0.43834961482686408</c:v>
                </c:pt>
                <c:pt idx="946">
                  <c:v>0.43834961482686408</c:v>
                </c:pt>
                <c:pt idx="947">
                  <c:v>0.43834961482686408</c:v>
                </c:pt>
                <c:pt idx="948">
                  <c:v>0.4304514235687224</c:v>
                </c:pt>
                <c:pt idx="949">
                  <c:v>0.4304514235687224</c:v>
                </c:pt>
                <c:pt idx="950">
                  <c:v>0.4304514235687224</c:v>
                </c:pt>
                <c:pt idx="951">
                  <c:v>0.4304514235687224</c:v>
                </c:pt>
                <c:pt idx="952">
                  <c:v>0.4304514235687224</c:v>
                </c:pt>
                <c:pt idx="953">
                  <c:v>0.4304514235687224</c:v>
                </c:pt>
                <c:pt idx="954">
                  <c:v>0.42255323231058073</c:v>
                </c:pt>
                <c:pt idx="955">
                  <c:v>0.42255323231058073</c:v>
                </c:pt>
                <c:pt idx="956">
                  <c:v>0.4304514235687224</c:v>
                </c:pt>
                <c:pt idx="957">
                  <c:v>0.42255323231058073</c:v>
                </c:pt>
                <c:pt idx="958">
                  <c:v>0.414655041052439</c:v>
                </c:pt>
                <c:pt idx="959">
                  <c:v>0.42255323231058073</c:v>
                </c:pt>
                <c:pt idx="960">
                  <c:v>0.414655041052439</c:v>
                </c:pt>
                <c:pt idx="961">
                  <c:v>0.414655041052439</c:v>
                </c:pt>
                <c:pt idx="962">
                  <c:v>0.414655041052439</c:v>
                </c:pt>
                <c:pt idx="963">
                  <c:v>0.414655041052439</c:v>
                </c:pt>
                <c:pt idx="964">
                  <c:v>0.414655041052439</c:v>
                </c:pt>
                <c:pt idx="965">
                  <c:v>0.414655041052439</c:v>
                </c:pt>
                <c:pt idx="966">
                  <c:v>0.40675684979429733</c:v>
                </c:pt>
                <c:pt idx="967">
                  <c:v>0.40675684979429733</c:v>
                </c:pt>
                <c:pt idx="968">
                  <c:v>0.40675684979429733</c:v>
                </c:pt>
                <c:pt idx="969">
                  <c:v>0.40675684979429733</c:v>
                </c:pt>
                <c:pt idx="970">
                  <c:v>0.39885865853615565</c:v>
                </c:pt>
                <c:pt idx="971">
                  <c:v>0.39885865853615565</c:v>
                </c:pt>
                <c:pt idx="972">
                  <c:v>0.39885865853615565</c:v>
                </c:pt>
                <c:pt idx="973">
                  <c:v>0.39885865853615565</c:v>
                </c:pt>
                <c:pt idx="974">
                  <c:v>0.39096046727801392</c:v>
                </c:pt>
                <c:pt idx="975">
                  <c:v>0.39096046727801392</c:v>
                </c:pt>
                <c:pt idx="976">
                  <c:v>0.39096046727801392</c:v>
                </c:pt>
                <c:pt idx="977">
                  <c:v>0.38306227601987225</c:v>
                </c:pt>
                <c:pt idx="978">
                  <c:v>0.38306227601987225</c:v>
                </c:pt>
                <c:pt idx="979">
                  <c:v>0.38306227601987225</c:v>
                </c:pt>
                <c:pt idx="980">
                  <c:v>0.37516408476173052</c:v>
                </c:pt>
                <c:pt idx="981">
                  <c:v>0.37516408476173052</c:v>
                </c:pt>
                <c:pt idx="982">
                  <c:v>0.37516408476173052</c:v>
                </c:pt>
                <c:pt idx="983">
                  <c:v>0.37516408476173052</c:v>
                </c:pt>
                <c:pt idx="984">
                  <c:v>0.36726589350358879</c:v>
                </c:pt>
                <c:pt idx="985">
                  <c:v>0.35936770224544712</c:v>
                </c:pt>
                <c:pt idx="986">
                  <c:v>0.35936770224544712</c:v>
                </c:pt>
                <c:pt idx="987">
                  <c:v>0.35936770224544712</c:v>
                </c:pt>
                <c:pt idx="988">
                  <c:v>0.35936770224544712</c:v>
                </c:pt>
                <c:pt idx="989">
                  <c:v>0.35146951098730544</c:v>
                </c:pt>
                <c:pt idx="990">
                  <c:v>0.34357131972916372</c:v>
                </c:pt>
                <c:pt idx="991">
                  <c:v>0.33567312847102204</c:v>
                </c:pt>
                <c:pt idx="992">
                  <c:v>0.33567312847102204</c:v>
                </c:pt>
                <c:pt idx="993">
                  <c:v>0.33567312847102204</c:v>
                </c:pt>
                <c:pt idx="994">
                  <c:v>0.32777493721288037</c:v>
                </c:pt>
                <c:pt idx="995">
                  <c:v>0.31987674595473864</c:v>
                </c:pt>
                <c:pt idx="996">
                  <c:v>0.31987674595473864</c:v>
                </c:pt>
                <c:pt idx="997">
                  <c:v>0.31987674595473864</c:v>
                </c:pt>
                <c:pt idx="998">
                  <c:v>0.30408036343845529</c:v>
                </c:pt>
                <c:pt idx="999">
                  <c:v>0.30408036343845529</c:v>
                </c:pt>
                <c:pt idx="1000">
                  <c:v>0.30408036343845529</c:v>
                </c:pt>
                <c:pt idx="1001">
                  <c:v>0.30408036343845529</c:v>
                </c:pt>
                <c:pt idx="1002">
                  <c:v>0.28828398092217189</c:v>
                </c:pt>
                <c:pt idx="1003">
                  <c:v>0.28828398092217189</c:v>
                </c:pt>
                <c:pt idx="1004">
                  <c:v>0.28038578966403016</c:v>
                </c:pt>
                <c:pt idx="1005">
                  <c:v>0.27248759840588849</c:v>
                </c:pt>
                <c:pt idx="1006">
                  <c:v>0.27248759840588849</c:v>
                </c:pt>
                <c:pt idx="1007">
                  <c:v>0.25669121588960508</c:v>
                </c:pt>
                <c:pt idx="1008">
                  <c:v>0.24879302463146341</c:v>
                </c:pt>
                <c:pt idx="1009">
                  <c:v>0.24879302463146341</c:v>
                </c:pt>
                <c:pt idx="1010">
                  <c:v>0.24089483337332168</c:v>
                </c:pt>
                <c:pt idx="1011">
                  <c:v>0.23299664211518001</c:v>
                </c:pt>
                <c:pt idx="1012">
                  <c:v>0.22509845085703833</c:v>
                </c:pt>
                <c:pt idx="1013">
                  <c:v>0.21720025959889666</c:v>
                </c:pt>
                <c:pt idx="1014">
                  <c:v>0.20930206834075493</c:v>
                </c:pt>
                <c:pt idx="1015">
                  <c:v>0.20140387708261326</c:v>
                </c:pt>
                <c:pt idx="1016">
                  <c:v>0.19350568582447153</c:v>
                </c:pt>
                <c:pt idx="1017">
                  <c:v>0.18560749456632986</c:v>
                </c:pt>
                <c:pt idx="1018">
                  <c:v>0.17770930330818815</c:v>
                </c:pt>
                <c:pt idx="1019">
                  <c:v>0.16191292079190478</c:v>
                </c:pt>
                <c:pt idx="1020">
                  <c:v>0.15401472953376305</c:v>
                </c:pt>
                <c:pt idx="1021">
                  <c:v>0.14611653827562138</c:v>
                </c:pt>
                <c:pt idx="1022">
                  <c:v>0.13821834701747968</c:v>
                </c:pt>
                <c:pt idx="1023">
                  <c:v>0.1224219645011963</c:v>
                </c:pt>
                <c:pt idx="1024">
                  <c:v>0.1066255819849129</c:v>
                </c:pt>
                <c:pt idx="1025">
                  <c:v>9.0829199468629496E-2</c:v>
                </c:pt>
                <c:pt idx="1026">
                  <c:v>7.5032816952346121E-2</c:v>
                </c:pt>
                <c:pt idx="1027">
                  <c:v>5.9236434436062725E-2</c:v>
                </c:pt>
                <c:pt idx="1028">
                  <c:v>4.3440051919779336E-2</c:v>
                </c:pt>
                <c:pt idx="1029">
                  <c:v>2.7643669403495948E-2</c:v>
                </c:pt>
                <c:pt idx="1030">
                  <c:v>1.1847286887212559E-2</c:v>
                </c:pt>
                <c:pt idx="1031">
                  <c:v>-1.1847286887212531E-2</c:v>
                </c:pt>
                <c:pt idx="1032">
                  <c:v>-2.764366940349592E-2</c:v>
                </c:pt>
                <c:pt idx="1033">
                  <c:v>-5.1338243177921003E-2</c:v>
                </c:pt>
                <c:pt idx="1034">
                  <c:v>-7.5032816952346093E-2</c:v>
                </c:pt>
                <c:pt idx="1035">
                  <c:v>-9.0829199468629468E-2</c:v>
                </c:pt>
                <c:pt idx="1036">
                  <c:v>-0.11452377324305457</c:v>
                </c:pt>
                <c:pt idx="1037">
                  <c:v>-0.13821834701747965</c:v>
                </c:pt>
                <c:pt idx="1038">
                  <c:v>-0.16981111205004643</c:v>
                </c:pt>
                <c:pt idx="1039">
                  <c:v>-0.1856074945663298</c:v>
                </c:pt>
                <c:pt idx="1040">
                  <c:v>-0.2014038770826132</c:v>
                </c:pt>
                <c:pt idx="1041">
                  <c:v>-0.23299664211517998</c:v>
                </c:pt>
                <c:pt idx="1042">
                  <c:v>-0.25669121588960508</c:v>
                </c:pt>
                <c:pt idx="1043">
                  <c:v>-0.28038578966403016</c:v>
                </c:pt>
                <c:pt idx="1044">
                  <c:v>-0.30408036343845524</c:v>
                </c:pt>
                <c:pt idx="1045">
                  <c:v>-0.31987674595473864</c:v>
                </c:pt>
                <c:pt idx="1046">
                  <c:v>-0.35146951098730539</c:v>
                </c:pt>
                <c:pt idx="1047">
                  <c:v>-0.36726589350358879</c:v>
                </c:pt>
                <c:pt idx="1048">
                  <c:v>-0.38306227601987219</c:v>
                </c:pt>
                <c:pt idx="1049">
                  <c:v>-0.39096046727801387</c:v>
                </c:pt>
                <c:pt idx="1050">
                  <c:v>-0.40675684979429727</c:v>
                </c:pt>
                <c:pt idx="1051">
                  <c:v>-0.42255323231058067</c:v>
                </c:pt>
                <c:pt idx="1052">
                  <c:v>-0.42255323231058067</c:v>
                </c:pt>
                <c:pt idx="1053">
                  <c:v>-0.43045142356872235</c:v>
                </c:pt>
                <c:pt idx="1054">
                  <c:v>-0.43834961482686402</c:v>
                </c:pt>
                <c:pt idx="1055">
                  <c:v>-0.43834961482686402</c:v>
                </c:pt>
                <c:pt idx="1056">
                  <c:v>-0.43834961482686402</c:v>
                </c:pt>
                <c:pt idx="1057">
                  <c:v>-0.44624780608500575</c:v>
                </c:pt>
                <c:pt idx="1058">
                  <c:v>-0.44624780608500575</c:v>
                </c:pt>
                <c:pt idx="1059">
                  <c:v>-0.44624780608500575</c:v>
                </c:pt>
                <c:pt idx="1060">
                  <c:v>-0.45414599734314742</c:v>
                </c:pt>
                <c:pt idx="1061">
                  <c:v>-0.45414599734314742</c:v>
                </c:pt>
                <c:pt idx="1062">
                  <c:v>-0.45414599734314742</c:v>
                </c:pt>
                <c:pt idx="1063">
                  <c:v>-0.45414599734314742</c:v>
                </c:pt>
                <c:pt idx="1064">
                  <c:v>-0.44624780608500575</c:v>
                </c:pt>
                <c:pt idx="1065">
                  <c:v>-0.45414599734314742</c:v>
                </c:pt>
                <c:pt idx="1066">
                  <c:v>-0.45414599734314742</c:v>
                </c:pt>
                <c:pt idx="1067">
                  <c:v>-0.45414599734314742</c:v>
                </c:pt>
                <c:pt idx="1068">
                  <c:v>-0.45414599734314742</c:v>
                </c:pt>
                <c:pt idx="1069">
                  <c:v>-0.45414599734314742</c:v>
                </c:pt>
                <c:pt idx="1070">
                  <c:v>-0.45414599734314742</c:v>
                </c:pt>
                <c:pt idx="1071">
                  <c:v>-0.45414599734314742</c:v>
                </c:pt>
                <c:pt idx="1072">
                  <c:v>-0.45414599734314742</c:v>
                </c:pt>
                <c:pt idx="1073">
                  <c:v>-0.45414599734314742</c:v>
                </c:pt>
                <c:pt idx="1074">
                  <c:v>-0.45414599734314742</c:v>
                </c:pt>
                <c:pt idx="1075">
                  <c:v>-0.45414599734314742</c:v>
                </c:pt>
                <c:pt idx="1076">
                  <c:v>-0.45414599734314742</c:v>
                </c:pt>
                <c:pt idx="1077">
                  <c:v>-0.45414599734314742</c:v>
                </c:pt>
                <c:pt idx="1078">
                  <c:v>-0.4620441886012891</c:v>
                </c:pt>
                <c:pt idx="1079">
                  <c:v>-0.45414599734314742</c:v>
                </c:pt>
                <c:pt idx="1080">
                  <c:v>-0.4620441886012891</c:v>
                </c:pt>
                <c:pt idx="1081">
                  <c:v>-0.4620441886012891</c:v>
                </c:pt>
                <c:pt idx="1082">
                  <c:v>-0.4620441886012891</c:v>
                </c:pt>
                <c:pt idx="1083">
                  <c:v>-0.45414599734314742</c:v>
                </c:pt>
                <c:pt idx="1084">
                  <c:v>-0.4620441886012891</c:v>
                </c:pt>
                <c:pt idx="1085">
                  <c:v>-0.4620441886012891</c:v>
                </c:pt>
                <c:pt idx="1086">
                  <c:v>-0.4620441886012891</c:v>
                </c:pt>
                <c:pt idx="1087">
                  <c:v>-0.4620441886012891</c:v>
                </c:pt>
                <c:pt idx="1088">
                  <c:v>-0.4620441886012891</c:v>
                </c:pt>
                <c:pt idx="1089">
                  <c:v>-0.4620441886012891</c:v>
                </c:pt>
                <c:pt idx="1090">
                  <c:v>-0.45414599734314742</c:v>
                </c:pt>
                <c:pt idx="1091">
                  <c:v>-0.4620441886012891</c:v>
                </c:pt>
                <c:pt idx="1092">
                  <c:v>-0.4620441886012891</c:v>
                </c:pt>
                <c:pt idx="1093">
                  <c:v>-0.46994237985943083</c:v>
                </c:pt>
                <c:pt idx="1094">
                  <c:v>-0.4620441886012891</c:v>
                </c:pt>
                <c:pt idx="1095">
                  <c:v>-0.4620441886012891</c:v>
                </c:pt>
                <c:pt idx="1096">
                  <c:v>-0.4620441886012891</c:v>
                </c:pt>
                <c:pt idx="1097">
                  <c:v>-0.4620441886012891</c:v>
                </c:pt>
                <c:pt idx="1098">
                  <c:v>-0.46994237985943083</c:v>
                </c:pt>
                <c:pt idx="1099">
                  <c:v>-0.46994237985943083</c:v>
                </c:pt>
                <c:pt idx="1100">
                  <c:v>-0.4620441886012891</c:v>
                </c:pt>
                <c:pt idx="1101">
                  <c:v>-0.46994237985943083</c:v>
                </c:pt>
                <c:pt idx="1102">
                  <c:v>-0.4620441886012891</c:v>
                </c:pt>
                <c:pt idx="1103">
                  <c:v>-0.46994237985943083</c:v>
                </c:pt>
                <c:pt idx="1104">
                  <c:v>-0.4620441886012891</c:v>
                </c:pt>
                <c:pt idx="1105">
                  <c:v>-0.4620441886012891</c:v>
                </c:pt>
                <c:pt idx="1106">
                  <c:v>-0.46994237985943083</c:v>
                </c:pt>
                <c:pt idx="1107">
                  <c:v>-0.46994237985943083</c:v>
                </c:pt>
                <c:pt idx="1108">
                  <c:v>-0.4620441886012891</c:v>
                </c:pt>
                <c:pt idx="1109">
                  <c:v>-0.46994237985943083</c:v>
                </c:pt>
                <c:pt idx="1110">
                  <c:v>-0.4620441886012891</c:v>
                </c:pt>
                <c:pt idx="1111">
                  <c:v>-0.4620441886012891</c:v>
                </c:pt>
                <c:pt idx="1112">
                  <c:v>-0.4620441886012891</c:v>
                </c:pt>
                <c:pt idx="1113">
                  <c:v>-0.46994237985943083</c:v>
                </c:pt>
                <c:pt idx="1114">
                  <c:v>-0.4620441886012891</c:v>
                </c:pt>
                <c:pt idx="1115">
                  <c:v>-0.4620441886012891</c:v>
                </c:pt>
                <c:pt idx="1116">
                  <c:v>-0.4620441886012891</c:v>
                </c:pt>
                <c:pt idx="1117">
                  <c:v>-0.4620441886012891</c:v>
                </c:pt>
                <c:pt idx="1118">
                  <c:v>-0.4620441886012891</c:v>
                </c:pt>
                <c:pt idx="1119">
                  <c:v>-0.46994237985943083</c:v>
                </c:pt>
                <c:pt idx="1120">
                  <c:v>-0.46994237985943083</c:v>
                </c:pt>
                <c:pt idx="1121">
                  <c:v>-0.4620441886012891</c:v>
                </c:pt>
                <c:pt idx="1122">
                  <c:v>-0.4620441886012891</c:v>
                </c:pt>
                <c:pt idx="1123">
                  <c:v>-0.4620441886012891</c:v>
                </c:pt>
                <c:pt idx="1124">
                  <c:v>-0.4620441886012891</c:v>
                </c:pt>
                <c:pt idx="1125">
                  <c:v>-0.46994237985943083</c:v>
                </c:pt>
                <c:pt idx="1126">
                  <c:v>-0.4620441886012891</c:v>
                </c:pt>
                <c:pt idx="1127">
                  <c:v>-0.4620441886012891</c:v>
                </c:pt>
                <c:pt idx="1128">
                  <c:v>-0.4620441886012891</c:v>
                </c:pt>
                <c:pt idx="1129">
                  <c:v>-0.4620441886012891</c:v>
                </c:pt>
                <c:pt idx="1130">
                  <c:v>-0.4620441886012891</c:v>
                </c:pt>
                <c:pt idx="1131">
                  <c:v>-0.4620441886012891</c:v>
                </c:pt>
                <c:pt idx="1132">
                  <c:v>-0.4620441886012891</c:v>
                </c:pt>
                <c:pt idx="1133">
                  <c:v>-0.4620441886012891</c:v>
                </c:pt>
                <c:pt idx="1134">
                  <c:v>-0.4620441886012891</c:v>
                </c:pt>
                <c:pt idx="1135">
                  <c:v>-0.4620441886012891</c:v>
                </c:pt>
                <c:pt idx="1136">
                  <c:v>-0.4620441886012891</c:v>
                </c:pt>
                <c:pt idx="1137">
                  <c:v>-0.4620441886012891</c:v>
                </c:pt>
                <c:pt idx="1138">
                  <c:v>-0.4620441886012891</c:v>
                </c:pt>
                <c:pt idx="1139">
                  <c:v>-0.4620441886012891</c:v>
                </c:pt>
                <c:pt idx="1140">
                  <c:v>-0.45414599734314742</c:v>
                </c:pt>
                <c:pt idx="1141">
                  <c:v>-0.4620441886012891</c:v>
                </c:pt>
                <c:pt idx="1142">
                  <c:v>-0.45414599734314742</c:v>
                </c:pt>
                <c:pt idx="1143">
                  <c:v>-0.45414599734314742</c:v>
                </c:pt>
                <c:pt idx="1144">
                  <c:v>-0.45414599734314742</c:v>
                </c:pt>
                <c:pt idx="1145">
                  <c:v>-0.45414599734314742</c:v>
                </c:pt>
                <c:pt idx="1146">
                  <c:v>-0.4620441886012891</c:v>
                </c:pt>
                <c:pt idx="1147">
                  <c:v>-0.45414599734314742</c:v>
                </c:pt>
                <c:pt idx="1148">
                  <c:v>-0.45414599734314742</c:v>
                </c:pt>
                <c:pt idx="1149">
                  <c:v>-0.45414599734314742</c:v>
                </c:pt>
                <c:pt idx="1150">
                  <c:v>-0.45414599734314742</c:v>
                </c:pt>
                <c:pt idx="1151">
                  <c:v>-0.45414599734314742</c:v>
                </c:pt>
                <c:pt idx="1152">
                  <c:v>-0.45414599734314742</c:v>
                </c:pt>
                <c:pt idx="1153">
                  <c:v>-0.45414599734314742</c:v>
                </c:pt>
                <c:pt idx="1154">
                  <c:v>-0.45414599734314742</c:v>
                </c:pt>
                <c:pt idx="1155">
                  <c:v>-0.45414599734314742</c:v>
                </c:pt>
                <c:pt idx="1156">
                  <c:v>-0.45414599734314742</c:v>
                </c:pt>
                <c:pt idx="1157">
                  <c:v>-0.44624780608500575</c:v>
                </c:pt>
                <c:pt idx="1158">
                  <c:v>-0.45414599734314742</c:v>
                </c:pt>
                <c:pt idx="1159">
                  <c:v>-0.44624780608500575</c:v>
                </c:pt>
                <c:pt idx="1160">
                  <c:v>-0.45414599734314742</c:v>
                </c:pt>
                <c:pt idx="1161">
                  <c:v>-0.44624780608500575</c:v>
                </c:pt>
                <c:pt idx="1162">
                  <c:v>-0.44624780608500575</c:v>
                </c:pt>
                <c:pt idx="1163">
                  <c:v>-0.44624780608500575</c:v>
                </c:pt>
                <c:pt idx="1164">
                  <c:v>-0.44624780608500575</c:v>
                </c:pt>
                <c:pt idx="1165">
                  <c:v>-0.44624780608500575</c:v>
                </c:pt>
                <c:pt idx="1166">
                  <c:v>-0.44624780608500575</c:v>
                </c:pt>
                <c:pt idx="1167">
                  <c:v>-0.44624780608500575</c:v>
                </c:pt>
                <c:pt idx="1168">
                  <c:v>-0.43834961482686402</c:v>
                </c:pt>
                <c:pt idx="1169">
                  <c:v>-0.43834961482686402</c:v>
                </c:pt>
                <c:pt idx="1170">
                  <c:v>-0.43834961482686402</c:v>
                </c:pt>
                <c:pt idx="1171">
                  <c:v>-0.43834961482686402</c:v>
                </c:pt>
                <c:pt idx="1172">
                  <c:v>-0.43834961482686402</c:v>
                </c:pt>
                <c:pt idx="1173">
                  <c:v>-0.43834961482686402</c:v>
                </c:pt>
                <c:pt idx="1174">
                  <c:v>-0.43834961482686402</c:v>
                </c:pt>
                <c:pt idx="1175">
                  <c:v>-0.43834961482686402</c:v>
                </c:pt>
                <c:pt idx="1176">
                  <c:v>-0.43834961482686402</c:v>
                </c:pt>
                <c:pt idx="1177">
                  <c:v>-0.43045142356872235</c:v>
                </c:pt>
                <c:pt idx="1178">
                  <c:v>-0.43045142356872235</c:v>
                </c:pt>
                <c:pt idx="1179">
                  <c:v>-0.43045142356872235</c:v>
                </c:pt>
                <c:pt idx="1180">
                  <c:v>-0.42255323231058067</c:v>
                </c:pt>
                <c:pt idx="1181">
                  <c:v>-0.43045142356872235</c:v>
                </c:pt>
                <c:pt idx="1182">
                  <c:v>-0.43045142356872235</c:v>
                </c:pt>
                <c:pt idx="1183">
                  <c:v>-0.42255323231058067</c:v>
                </c:pt>
                <c:pt idx="1184">
                  <c:v>-0.42255323231058067</c:v>
                </c:pt>
                <c:pt idx="1185">
                  <c:v>-0.42255323231058067</c:v>
                </c:pt>
                <c:pt idx="1186">
                  <c:v>-0.41465504105243894</c:v>
                </c:pt>
                <c:pt idx="1187">
                  <c:v>-0.42255323231058067</c:v>
                </c:pt>
                <c:pt idx="1188">
                  <c:v>-0.41465504105243894</c:v>
                </c:pt>
                <c:pt idx="1189">
                  <c:v>-0.41465504105243894</c:v>
                </c:pt>
                <c:pt idx="1190">
                  <c:v>-0.40675684979429727</c:v>
                </c:pt>
                <c:pt idx="1191">
                  <c:v>-0.40675684979429727</c:v>
                </c:pt>
                <c:pt idx="1192">
                  <c:v>-0.40675684979429727</c:v>
                </c:pt>
                <c:pt idx="1193">
                  <c:v>-0.40675684979429727</c:v>
                </c:pt>
                <c:pt idx="1194">
                  <c:v>-0.40675684979429727</c:v>
                </c:pt>
                <c:pt idx="1195">
                  <c:v>-0.39885865853615554</c:v>
                </c:pt>
                <c:pt idx="1196">
                  <c:v>-0.39885865853615554</c:v>
                </c:pt>
                <c:pt idx="1197">
                  <c:v>-0.39096046727801387</c:v>
                </c:pt>
                <c:pt idx="1198">
                  <c:v>-0.39096046727801387</c:v>
                </c:pt>
                <c:pt idx="1199">
                  <c:v>-0.39885865853615554</c:v>
                </c:pt>
                <c:pt idx="1200">
                  <c:v>-0.39096046727801387</c:v>
                </c:pt>
                <c:pt idx="1201">
                  <c:v>-0.38306227601987219</c:v>
                </c:pt>
                <c:pt idx="1202">
                  <c:v>-0.38306227601987219</c:v>
                </c:pt>
                <c:pt idx="1203">
                  <c:v>-0.37516408476173047</c:v>
                </c:pt>
                <c:pt idx="1204">
                  <c:v>-0.37516408476173047</c:v>
                </c:pt>
                <c:pt idx="1205">
                  <c:v>-0.36726589350358879</c:v>
                </c:pt>
                <c:pt idx="1206">
                  <c:v>-0.36726589350358879</c:v>
                </c:pt>
                <c:pt idx="1207">
                  <c:v>-0.36726589350358879</c:v>
                </c:pt>
                <c:pt idx="1208">
                  <c:v>-0.36726589350358879</c:v>
                </c:pt>
                <c:pt idx="1209">
                  <c:v>-0.35146951098730539</c:v>
                </c:pt>
                <c:pt idx="1210">
                  <c:v>-0.35146951098730539</c:v>
                </c:pt>
                <c:pt idx="1211">
                  <c:v>-0.35146951098730539</c:v>
                </c:pt>
                <c:pt idx="1212">
                  <c:v>-0.34357131972916372</c:v>
                </c:pt>
                <c:pt idx="1213">
                  <c:v>-0.34357131972916372</c:v>
                </c:pt>
                <c:pt idx="1214">
                  <c:v>-0.34357131972916372</c:v>
                </c:pt>
                <c:pt idx="1215">
                  <c:v>-0.33567312847102204</c:v>
                </c:pt>
                <c:pt idx="1216">
                  <c:v>-0.32777493721288031</c:v>
                </c:pt>
                <c:pt idx="1217">
                  <c:v>-0.32777493721288031</c:v>
                </c:pt>
                <c:pt idx="1218">
                  <c:v>-0.31987674595473864</c:v>
                </c:pt>
                <c:pt idx="1219">
                  <c:v>-0.31987674595473864</c:v>
                </c:pt>
                <c:pt idx="1220">
                  <c:v>-0.31197855469659691</c:v>
                </c:pt>
                <c:pt idx="1221">
                  <c:v>-0.31197855469659691</c:v>
                </c:pt>
                <c:pt idx="1222">
                  <c:v>-0.30408036343845524</c:v>
                </c:pt>
                <c:pt idx="1223">
                  <c:v>-0.29618217218031356</c:v>
                </c:pt>
                <c:pt idx="1224">
                  <c:v>-0.29618217218031356</c:v>
                </c:pt>
                <c:pt idx="1225">
                  <c:v>-0.28828398092217189</c:v>
                </c:pt>
                <c:pt idx="1226">
                  <c:v>-0.28038578966403016</c:v>
                </c:pt>
                <c:pt idx="1227">
                  <c:v>-0.27248759840588843</c:v>
                </c:pt>
                <c:pt idx="1228">
                  <c:v>-0.27248759840588843</c:v>
                </c:pt>
                <c:pt idx="1229">
                  <c:v>-0.25669121588960508</c:v>
                </c:pt>
                <c:pt idx="1230">
                  <c:v>-0.25669121588960508</c:v>
                </c:pt>
                <c:pt idx="1231">
                  <c:v>-0.24879302463146336</c:v>
                </c:pt>
                <c:pt idx="1232">
                  <c:v>-0.24089483337332168</c:v>
                </c:pt>
                <c:pt idx="1233">
                  <c:v>-0.23299664211517998</c:v>
                </c:pt>
                <c:pt idx="1234">
                  <c:v>-0.22509845085703828</c:v>
                </c:pt>
                <c:pt idx="1235">
                  <c:v>-0.21720025959889658</c:v>
                </c:pt>
                <c:pt idx="1236">
                  <c:v>-0.20930206834075488</c:v>
                </c:pt>
                <c:pt idx="1237">
                  <c:v>-0.2014038770826132</c:v>
                </c:pt>
                <c:pt idx="1238">
                  <c:v>-0.1856074945663298</c:v>
                </c:pt>
                <c:pt idx="1239">
                  <c:v>-0.1856074945663298</c:v>
                </c:pt>
                <c:pt idx="1240">
                  <c:v>-0.16981111205004643</c:v>
                </c:pt>
                <c:pt idx="1241">
                  <c:v>-0.16191292079190472</c:v>
                </c:pt>
                <c:pt idx="1242">
                  <c:v>-0.14611653827562135</c:v>
                </c:pt>
                <c:pt idx="1243">
                  <c:v>-0.13821834701747965</c:v>
                </c:pt>
                <c:pt idx="1244">
                  <c:v>-0.12242196450119625</c:v>
                </c:pt>
                <c:pt idx="1245">
                  <c:v>-0.11452377324305457</c:v>
                </c:pt>
                <c:pt idx="1246">
                  <c:v>-9.0829199468629468E-2</c:v>
                </c:pt>
                <c:pt idx="1247">
                  <c:v>-8.293100821048778E-2</c:v>
                </c:pt>
                <c:pt idx="1248">
                  <c:v>-6.7134625694204392E-2</c:v>
                </c:pt>
                <c:pt idx="1249">
                  <c:v>-5.1338243177921003E-2</c:v>
                </c:pt>
                <c:pt idx="1250">
                  <c:v>-3.5541860661637614E-2</c:v>
                </c:pt>
                <c:pt idx="1251">
                  <c:v>-1.9745478145354226E-2</c:v>
                </c:pt>
                <c:pt idx="1252">
                  <c:v>3.9490956290708576E-3</c:v>
                </c:pt>
                <c:pt idx="1253">
                  <c:v>2.7643669403495948E-2</c:v>
                </c:pt>
                <c:pt idx="1254">
                  <c:v>4.3440051919779336E-2</c:v>
                </c:pt>
                <c:pt idx="1255">
                  <c:v>5.9236434436062725E-2</c:v>
                </c:pt>
                <c:pt idx="1256">
                  <c:v>8.2931008210487822E-2</c:v>
                </c:pt>
                <c:pt idx="1257">
                  <c:v>0.1066255819849129</c:v>
                </c:pt>
                <c:pt idx="1258">
                  <c:v>0.14611653827562138</c:v>
                </c:pt>
                <c:pt idx="1259">
                  <c:v>0.15401472953376305</c:v>
                </c:pt>
                <c:pt idx="1260">
                  <c:v>0.17770930330818815</c:v>
                </c:pt>
                <c:pt idx="1261">
                  <c:v>0.20140387708261326</c:v>
                </c:pt>
                <c:pt idx="1262">
                  <c:v>0.23299664211518001</c:v>
                </c:pt>
                <c:pt idx="1263">
                  <c:v>0.24879302463146341</c:v>
                </c:pt>
                <c:pt idx="1264">
                  <c:v>0.27248759840588849</c:v>
                </c:pt>
                <c:pt idx="1265">
                  <c:v>0.30408036343845529</c:v>
                </c:pt>
                <c:pt idx="1266">
                  <c:v>0.31987674595473864</c:v>
                </c:pt>
                <c:pt idx="1267">
                  <c:v>0.33567312847102204</c:v>
                </c:pt>
                <c:pt idx="1268">
                  <c:v>0.35936770224544712</c:v>
                </c:pt>
                <c:pt idx="1269">
                  <c:v>0.37516408476173052</c:v>
                </c:pt>
                <c:pt idx="1270">
                  <c:v>0.39096046727801392</c:v>
                </c:pt>
                <c:pt idx="1271">
                  <c:v>0.39885865853615565</c:v>
                </c:pt>
                <c:pt idx="1272">
                  <c:v>0.414655041052439</c:v>
                </c:pt>
                <c:pt idx="1273">
                  <c:v>0.42255323231058073</c:v>
                </c:pt>
                <c:pt idx="1274">
                  <c:v>0.42255323231058073</c:v>
                </c:pt>
                <c:pt idx="1275">
                  <c:v>0.4304514235687224</c:v>
                </c:pt>
                <c:pt idx="1276">
                  <c:v>0.4304514235687224</c:v>
                </c:pt>
                <c:pt idx="1277">
                  <c:v>0.43834961482686408</c:v>
                </c:pt>
                <c:pt idx="1278">
                  <c:v>0.43834961482686408</c:v>
                </c:pt>
                <c:pt idx="1279">
                  <c:v>0.43834961482686408</c:v>
                </c:pt>
                <c:pt idx="1280">
                  <c:v>0.43834961482686408</c:v>
                </c:pt>
                <c:pt idx="1281">
                  <c:v>0.44624780608500575</c:v>
                </c:pt>
                <c:pt idx="1282">
                  <c:v>0.44624780608500575</c:v>
                </c:pt>
                <c:pt idx="1283">
                  <c:v>0.44624780608500575</c:v>
                </c:pt>
                <c:pt idx="1284">
                  <c:v>0.45414599734314748</c:v>
                </c:pt>
                <c:pt idx="1285">
                  <c:v>0.44624780608500575</c:v>
                </c:pt>
                <c:pt idx="1286">
                  <c:v>0.44624780608500575</c:v>
                </c:pt>
                <c:pt idx="1287">
                  <c:v>0.45414599734314748</c:v>
                </c:pt>
                <c:pt idx="1288">
                  <c:v>0.45414599734314748</c:v>
                </c:pt>
                <c:pt idx="1289">
                  <c:v>0.44624780608500575</c:v>
                </c:pt>
                <c:pt idx="1290">
                  <c:v>0.45414599734314748</c:v>
                </c:pt>
                <c:pt idx="1291">
                  <c:v>0.45414599734314748</c:v>
                </c:pt>
                <c:pt idx="1292">
                  <c:v>0.44624780608500575</c:v>
                </c:pt>
                <c:pt idx="1293">
                  <c:v>0.45414599734314748</c:v>
                </c:pt>
                <c:pt idx="1294">
                  <c:v>0.45414599734314748</c:v>
                </c:pt>
                <c:pt idx="1295">
                  <c:v>0.45414599734314748</c:v>
                </c:pt>
                <c:pt idx="1296">
                  <c:v>0.45414599734314748</c:v>
                </c:pt>
                <c:pt idx="1297">
                  <c:v>0.45414599734314748</c:v>
                </c:pt>
                <c:pt idx="1298">
                  <c:v>0.45414599734314748</c:v>
                </c:pt>
                <c:pt idx="1299">
                  <c:v>0.45414599734314748</c:v>
                </c:pt>
                <c:pt idx="1300">
                  <c:v>0.45414599734314748</c:v>
                </c:pt>
                <c:pt idx="1301">
                  <c:v>0.45414599734314748</c:v>
                </c:pt>
                <c:pt idx="1302">
                  <c:v>0.45414599734314748</c:v>
                </c:pt>
                <c:pt idx="1303">
                  <c:v>0.45414599734314748</c:v>
                </c:pt>
                <c:pt idx="1304">
                  <c:v>0.45414599734314748</c:v>
                </c:pt>
                <c:pt idx="1305">
                  <c:v>0.45414599734314748</c:v>
                </c:pt>
                <c:pt idx="1306">
                  <c:v>0.45414599734314748</c:v>
                </c:pt>
                <c:pt idx="1307">
                  <c:v>0.45414599734314748</c:v>
                </c:pt>
                <c:pt idx="1308">
                  <c:v>0.45414599734314748</c:v>
                </c:pt>
                <c:pt idx="1309">
                  <c:v>0.45414599734314748</c:v>
                </c:pt>
                <c:pt idx="1310">
                  <c:v>0.45414599734314748</c:v>
                </c:pt>
                <c:pt idx="1311">
                  <c:v>0.45414599734314748</c:v>
                </c:pt>
                <c:pt idx="1312">
                  <c:v>0.45414599734314748</c:v>
                </c:pt>
                <c:pt idx="1313">
                  <c:v>0.45414599734314748</c:v>
                </c:pt>
                <c:pt idx="1314">
                  <c:v>0.45414599734314748</c:v>
                </c:pt>
                <c:pt idx="1315">
                  <c:v>0.46204418860128921</c:v>
                </c:pt>
                <c:pt idx="1316">
                  <c:v>0.45414599734314748</c:v>
                </c:pt>
                <c:pt idx="1317">
                  <c:v>0.45414599734314748</c:v>
                </c:pt>
                <c:pt idx="1318">
                  <c:v>0.45414599734314748</c:v>
                </c:pt>
                <c:pt idx="1319">
                  <c:v>0.45414599734314748</c:v>
                </c:pt>
                <c:pt idx="1320">
                  <c:v>0.45414599734314748</c:v>
                </c:pt>
                <c:pt idx="1321">
                  <c:v>0.45414599734314748</c:v>
                </c:pt>
                <c:pt idx="1322">
                  <c:v>0.46204418860128921</c:v>
                </c:pt>
                <c:pt idx="1323">
                  <c:v>0.45414599734314748</c:v>
                </c:pt>
                <c:pt idx="1324">
                  <c:v>0.45414599734314748</c:v>
                </c:pt>
                <c:pt idx="1325">
                  <c:v>0.46204418860128921</c:v>
                </c:pt>
                <c:pt idx="1326">
                  <c:v>0.46204418860128921</c:v>
                </c:pt>
                <c:pt idx="1327">
                  <c:v>0.46204418860128921</c:v>
                </c:pt>
                <c:pt idx="1328">
                  <c:v>0.45414599734314748</c:v>
                </c:pt>
                <c:pt idx="1329">
                  <c:v>0.45414599734314748</c:v>
                </c:pt>
                <c:pt idx="1330">
                  <c:v>0.46204418860128921</c:v>
                </c:pt>
                <c:pt idx="1331">
                  <c:v>0.45414599734314748</c:v>
                </c:pt>
                <c:pt idx="1332">
                  <c:v>0.46204418860128921</c:v>
                </c:pt>
                <c:pt idx="1333">
                  <c:v>0.46204418860128921</c:v>
                </c:pt>
                <c:pt idx="1334">
                  <c:v>0.45414599734314748</c:v>
                </c:pt>
                <c:pt idx="1335">
                  <c:v>0.46204418860128921</c:v>
                </c:pt>
                <c:pt idx="1336">
                  <c:v>0.45414599734314748</c:v>
                </c:pt>
                <c:pt idx="1337">
                  <c:v>0.46204418860128921</c:v>
                </c:pt>
                <c:pt idx="1338">
                  <c:v>0.45414599734314748</c:v>
                </c:pt>
                <c:pt idx="1339">
                  <c:v>0.46204418860128921</c:v>
                </c:pt>
                <c:pt idx="1340">
                  <c:v>0.46204418860128921</c:v>
                </c:pt>
                <c:pt idx="1341">
                  <c:v>0.45414599734314748</c:v>
                </c:pt>
                <c:pt idx="1342">
                  <c:v>0.46204418860128921</c:v>
                </c:pt>
                <c:pt idx="1343">
                  <c:v>0.46204418860128921</c:v>
                </c:pt>
                <c:pt idx="1344">
                  <c:v>0.46204418860128921</c:v>
                </c:pt>
                <c:pt idx="1345">
                  <c:v>0.46994237985943083</c:v>
                </c:pt>
                <c:pt idx="1346">
                  <c:v>0.46204418860128921</c:v>
                </c:pt>
                <c:pt idx="1347">
                  <c:v>0.46204418860128921</c:v>
                </c:pt>
                <c:pt idx="1348">
                  <c:v>0.46204418860128921</c:v>
                </c:pt>
                <c:pt idx="1349">
                  <c:v>0.45414599734314748</c:v>
                </c:pt>
                <c:pt idx="1350">
                  <c:v>0.45414599734314748</c:v>
                </c:pt>
                <c:pt idx="1351">
                  <c:v>0.45414599734314748</c:v>
                </c:pt>
                <c:pt idx="1352">
                  <c:v>0.45414599734314748</c:v>
                </c:pt>
                <c:pt idx="1353">
                  <c:v>0.45414599734314748</c:v>
                </c:pt>
                <c:pt idx="1354">
                  <c:v>0.45414599734314748</c:v>
                </c:pt>
                <c:pt idx="1355">
                  <c:v>0.45414599734314748</c:v>
                </c:pt>
                <c:pt idx="1356">
                  <c:v>0.45414599734314748</c:v>
                </c:pt>
                <c:pt idx="1357">
                  <c:v>0.45414599734314748</c:v>
                </c:pt>
                <c:pt idx="1358">
                  <c:v>0.45414599734314748</c:v>
                </c:pt>
                <c:pt idx="1359">
                  <c:v>0.45414599734314748</c:v>
                </c:pt>
                <c:pt idx="1360">
                  <c:v>0.45414599734314748</c:v>
                </c:pt>
                <c:pt idx="1361">
                  <c:v>0.45414599734314748</c:v>
                </c:pt>
                <c:pt idx="1362">
                  <c:v>0.45414599734314748</c:v>
                </c:pt>
                <c:pt idx="1363">
                  <c:v>0.45414599734314748</c:v>
                </c:pt>
                <c:pt idx="1364">
                  <c:v>0.45414599734314748</c:v>
                </c:pt>
                <c:pt idx="1365">
                  <c:v>0.45414599734314748</c:v>
                </c:pt>
                <c:pt idx="1366">
                  <c:v>0.45414599734314748</c:v>
                </c:pt>
                <c:pt idx="1367">
                  <c:v>0.45414599734314748</c:v>
                </c:pt>
                <c:pt idx="1368">
                  <c:v>0.45414599734314748</c:v>
                </c:pt>
                <c:pt idx="1369">
                  <c:v>0.45414599734314748</c:v>
                </c:pt>
                <c:pt idx="1370">
                  <c:v>0.44624780608500575</c:v>
                </c:pt>
                <c:pt idx="1371">
                  <c:v>0.44624780608500575</c:v>
                </c:pt>
                <c:pt idx="1372">
                  <c:v>0.44624780608500575</c:v>
                </c:pt>
                <c:pt idx="1373">
                  <c:v>0.45414599734314748</c:v>
                </c:pt>
                <c:pt idx="1374">
                  <c:v>0.45414599734314748</c:v>
                </c:pt>
                <c:pt idx="1375">
                  <c:v>0.44624780608500575</c:v>
                </c:pt>
                <c:pt idx="1376">
                  <c:v>0.44624780608500575</c:v>
                </c:pt>
                <c:pt idx="1377">
                  <c:v>0.44624780608500575</c:v>
                </c:pt>
                <c:pt idx="1378">
                  <c:v>0.43834961482686408</c:v>
                </c:pt>
                <c:pt idx="1379">
                  <c:v>0.43834961482686408</c:v>
                </c:pt>
                <c:pt idx="1380">
                  <c:v>0.43834961482686408</c:v>
                </c:pt>
                <c:pt idx="1381">
                  <c:v>0.43834961482686408</c:v>
                </c:pt>
                <c:pt idx="1382">
                  <c:v>0.43834961482686408</c:v>
                </c:pt>
                <c:pt idx="1383">
                  <c:v>0.44624780608500575</c:v>
                </c:pt>
                <c:pt idx="1384">
                  <c:v>0.43834961482686408</c:v>
                </c:pt>
                <c:pt idx="1385">
                  <c:v>0.43834961482686408</c:v>
                </c:pt>
                <c:pt idx="1386">
                  <c:v>0.43834961482686408</c:v>
                </c:pt>
                <c:pt idx="1387">
                  <c:v>0.43834961482686408</c:v>
                </c:pt>
                <c:pt idx="1388">
                  <c:v>0.43834961482686408</c:v>
                </c:pt>
                <c:pt idx="1389">
                  <c:v>0.4304514235687224</c:v>
                </c:pt>
                <c:pt idx="1390">
                  <c:v>0.43834961482686408</c:v>
                </c:pt>
                <c:pt idx="1391">
                  <c:v>0.4304514235687224</c:v>
                </c:pt>
                <c:pt idx="1392">
                  <c:v>0.4304514235687224</c:v>
                </c:pt>
                <c:pt idx="1393">
                  <c:v>0.4304514235687224</c:v>
                </c:pt>
                <c:pt idx="1394">
                  <c:v>0.4304514235687224</c:v>
                </c:pt>
                <c:pt idx="1395">
                  <c:v>0.4304514235687224</c:v>
                </c:pt>
                <c:pt idx="1396">
                  <c:v>0.42255323231058073</c:v>
                </c:pt>
                <c:pt idx="1397">
                  <c:v>0.4304514235687224</c:v>
                </c:pt>
                <c:pt idx="1398">
                  <c:v>0.42255323231058073</c:v>
                </c:pt>
                <c:pt idx="1399">
                  <c:v>0.42255323231058073</c:v>
                </c:pt>
                <c:pt idx="1400">
                  <c:v>0.42255323231058073</c:v>
                </c:pt>
                <c:pt idx="1401">
                  <c:v>0.42255323231058073</c:v>
                </c:pt>
                <c:pt idx="1402">
                  <c:v>0.414655041052439</c:v>
                </c:pt>
                <c:pt idx="1403">
                  <c:v>0.42255323231058073</c:v>
                </c:pt>
                <c:pt idx="1404">
                  <c:v>0.414655041052439</c:v>
                </c:pt>
                <c:pt idx="1405">
                  <c:v>0.414655041052439</c:v>
                </c:pt>
                <c:pt idx="1406">
                  <c:v>0.40675684979429733</c:v>
                </c:pt>
                <c:pt idx="1407">
                  <c:v>0.40675684979429733</c:v>
                </c:pt>
                <c:pt idx="1408">
                  <c:v>0.40675684979429733</c:v>
                </c:pt>
                <c:pt idx="1409">
                  <c:v>0.40675684979429733</c:v>
                </c:pt>
                <c:pt idx="1410">
                  <c:v>0.40675684979429733</c:v>
                </c:pt>
                <c:pt idx="1411">
                  <c:v>0.39885865853615565</c:v>
                </c:pt>
                <c:pt idx="1412">
                  <c:v>0.39885865853615565</c:v>
                </c:pt>
                <c:pt idx="1413">
                  <c:v>0.39885865853615565</c:v>
                </c:pt>
                <c:pt idx="1414">
                  <c:v>0.39885865853615565</c:v>
                </c:pt>
                <c:pt idx="1415">
                  <c:v>0.39885865853615565</c:v>
                </c:pt>
                <c:pt idx="1416">
                  <c:v>0.39885865853615565</c:v>
                </c:pt>
                <c:pt idx="1417">
                  <c:v>0.39096046727801392</c:v>
                </c:pt>
                <c:pt idx="1418">
                  <c:v>0.39096046727801392</c:v>
                </c:pt>
                <c:pt idx="1419">
                  <c:v>0.39096046727801392</c:v>
                </c:pt>
                <c:pt idx="1420">
                  <c:v>0.38306227601987225</c:v>
                </c:pt>
                <c:pt idx="1421">
                  <c:v>0.38306227601987225</c:v>
                </c:pt>
                <c:pt idx="1422">
                  <c:v>0.37516408476173052</c:v>
                </c:pt>
                <c:pt idx="1423">
                  <c:v>0.37516408476173052</c:v>
                </c:pt>
                <c:pt idx="1424">
                  <c:v>0.37516408476173052</c:v>
                </c:pt>
                <c:pt idx="1425">
                  <c:v>0.36726589350358879</c:v>
                </c:pt>
                <c:pt idx="1426">
                  <c:v>0.36726589350358879</c:v>
                </c:pt>
                <c:pt idx="1427">
                  <c:v>0.35936770224544712</c:v>
                </c:pt>
                <c:pt idx="1428">
                  <c:v>0.35936770224544712</c:v>
                </c:pt>
                <c:pt idx="1429">
                  <c:v>0.35936770224544712</c:v>
                </c:pt>
                <c:pt idx="1430">
                  <c:v>0.35936770224544712</c:v>
                </c:pt>
                <c:pt idx="1431">
                  <c:v>0.35146951098730544</c:v>
                </c:pt>
                <c:pt idx="1432">
                  <c:v>0.34357131972916372</c:v>
                </c:pt>
                <c:pt idx="1433">
                  <c:v>0.34357131972916372</c:v>
                </c:pt>
                <c:pt idx="1434">
                  <c:v>0.33567312847102204</c:v>
                </c:pt>
                <c:pt idx="1435">
                  <c:v>0.33567312847102204</c:v>
                </c:pt>
                <c:pt idx="1436">
                  <c:v>0.32777493721288037</c:v>
                </c:pt>
                <c:pt idx="1437">
                  <c:v>0.31987674595473864</c:v>
                </c:pt>
                <c:pt idx="1438">
                  <c:v>0.31987674595473864</c:v>
                </c:pt>
                <c:pt idx="1439">
                  <c:v>0.31987674595473864</c:v>
                </c:pt>
                <c:pt idx="1440">
                  <c:v>0.31197855469659697</c:v>
                </c:pt>
                <c:pt idx="1441">
                  <c:v>0.30408036343845529</c:v>
                </c:pt>
                <c:pt idx="1442">
                  <c:v>0.30408036343845529</c:v>
                </c:pt>
                <c:pt idx="1443">
                  <c:v>0.29618217218031356</c:v>
                </c:pt>
                <c:pt idx="1444">
                  <c:v>0.29618217218031356</c:v>
                </c:pt>
                <c:pt idx="1445">
                  <c:v>0.28828398092217189</c:v>
                </c:pt>
                <c:pt idx="1446">
                  <c:v>0.28038578966403016</c:v>
                </c:pt>
                <c:pt idx="1447">
                  <c:v>0.28038578966403016</c:v>
                </c:pt>
                <c:pt idx="1448">
                  <c:v>0.26458940714774681</c:v>
                </c:pt>
                <c:pt idx="1449">
                  <c:v>0.25669121588960508</c:v>
                </c:pt>
                <c:pt idx="1450">
                  <c:v>0.24879302463146341</c:v>
                </c:pt>
                <c:pt idx="1451">
                  <c:v>0.24879302463146341</c:v>
                </c:pt>
                <c:pt idx="1452">
                  <c:v>0.24879302463146341</c:v>
                </c:pt>
                <c:pt idx="1453">
                  <c:v>0.23299664211518001</c:v>
                </c:pt>
                <c:pt idx="1454">
                  <c:v>0.22509845085703833</c:v>
                </c:pt>
                <c:pt idx="1455">
                  <c:v>0.21720025959889666</c:v>
                </c:pt>
                <c:pt idx="1456">
                  <c:v>0.21720025959889666</c:v>
                </c:pt>
                <c:pt idx="1457">
                  <c:v>0.20140387708261326</c:v>
                </c:pt>
                <c:pt idx="1458">
                  <c:v>0.19350568582447153</c:v>
                </c:pt>
                <c:pt idx="1459">
                  <c:v>0.18560749456632986</c:v>
                </c:pt>
                <c:pt idx="1460">
                  <c:v>0.17770930330818815</c:v>
                </c:pt>
                <c:pt idx="1461">
                  <c:v>0.16981111205004648</c:v>
                </c:pt>
                <c:pt idx="1462">
                  <c:v>0.15401472953376305</c:v>
                </c:pt>
                <c:pt idx="1463">
                  <c:v>0.13821834701747968</c:v>
                </c:pt>
                <c:pt idx="1464">
                  <c:v>0.13032015575933797</c:v>
                </c:pt>
                <c:pt idx="1465">
                  <c:v>0.1145237732430546</c:v>
                </c:pt>
                <c:pt idx="1466">
                  <c:v>0.1066255819849129</c:v>
                </c:pt>
                <c:pt idx="1467">
                  <c:v>9.8727390726771197E-2</c:v>
                </c:pt>
                <c:pt idx="1468">
                  <c:v>7.5032816952346121E-2</c:v>
                </c:pt>
                <c:pt idx="1469">
                  <c:v>5.9236434436062725E-2</c:v>
                </c:pt>
                <c:pt idx="1470">
                  <c:v>5.1338243177921038E-2</c:v>
                </c:pt>
                <c:pt idx="1471">
                  <c:v>2.7643669403495948E-2</c:v>
                </c:pt>
                <c:pt idx="1472">
                  <c:v>1.1847286887212559E-2</c:v>
                </c:pt>
                <c:pt idx="1473">
                  <c:v>-1.1847286887212531E-2</c:v>
                </c:pt>
                <c:pt idx="1474">
                  <c:v>-2.764366940349592E-2</c:v>
                </c:pt>
                <c:pt idx="1475">
                  <c:v>-5.1338243177921003E-2</c:v>
                </c:pt>
                <c:pt idx="1476">
                  <c:v>-6.7134625694204392E-2</c:v>
                </c:pt>
                <c:pt idx="1477">
                  <c:v>-9.0829199468629468E-2</c:v>
                </c:pt>
                <c:pt idx="1478">
                  <c:v>-0.11452377324305457</c:v>
                </c:pt>
                <c:pt idx="1479">
                  <c:v>-0.13821834701747965</c:v>
                </c:pt>
                <c:pt idx="1480">
                  <c:v>-0.16191292079190472</c:v>
                </c:pt>
                <c:pt idx="1481">
                  <c:v>-0.1856074945663298</c:v>
                </c:pt>
                <c:pt idx="1482">
                  <c:v>-0.20930206834075488</c:v>
                </c:pt>
                <c:pt idx="1483">
                  <c:v>-0.23299664211517998</c:v>
                </c:pt>
                <c:pt idx="1484">
                  <c:v>-0.25669121588960508</c:v>
                </c:pt>
                <c:pt idx="1485">
                  <c:v>-0.28038578966403016</c:v>
                </c:pt>
                <c:pt idx="1486">
                  <c:v>-0.30408036343845524</c:v>
                </c:pt>
                <c:pt idx="1487">
                  <c:v>-0.32777493721288031</c:v>
                </c:pt>
                <c:pt idx="1488">
                  <c:v>-0.34357131972916372</c:v>
                </c:pt>
                <c:pt idx="1489">
                  <c:v>-0.36726589350358879</c:v>
                </c:pt>
                <c:pt idx="1490">
                  <c:v>-0.38306227601987219</c:v>
                </c:pt>
                <c:pt idx="1491">
                  <c:v>-0.39096046727801387</c:v>
                </c:pt>
                <c:pt idx="1492">
                  <c:v>-0.40675684979429727</c:v>
                </c:pt>
                <c:pt idx="1493">
                  <c:v>-0.42255323231058067</c:v>
                </c:pt>
                <c:pt idx="1494">
                  <c:v>-0.42255323231058067</c:v>
                </c:pt>
                <c:pt idx="1495">
                  <c:v>-0.43045142356872235</c:v>
                </c:pt>
                <c:pt idx="1496">
                  <c:v>-0.43834961482686402</c:v>
                </c:pt>
                <c:pt idx="1497">
                  <c:v>-0.43834961482686402</c:v>
                </c:pt>
                <c:pt idx="1498">
                  <c:v>-0.44624780608500575</c:v>
                </c:pt>
                <c:pt idx="1499">
                  <c:v>-0.44624780608500575</c:v>
                </c:pt>
                <c:pt idx="1500">
                  <c:v>-0.44624780608500575</c:v>
                </c:pt>
                <c:pt idx="1501">
                  <c:v>-0.44624780608500575</c:v>
                </c:pt>
                <c:pt idx="1502">
                  <c:v>-0.44624780608500575</c:v>
                </c:pt>
                <c:pt idx="1503">
                  <c:v>-0.45414599734314742</c:v>
                </c:pt>
                <c:pt idx="1504">
                  <c:v>-0.45414599734314742</c:v>
                </c:pt>
                <c:pt idx="1505">
                  <c:v>-0.45414599734314742</c:v>
                </c:pt>
                <c:pt idx="1506">
                  <c:v>-0.45414599734314742</c:v>
                </c:pt>
                <c:pt idx="1507">
                  <c:v>-0.44624780608500575</c:v>
                </c:pt>
                <c:pt idx="1508">
                  <c:v>-0.45414599734314742</c:v>
                </c:pt>
                <c:pt idx="1509">
                  <c:v>-0.45414599734314742</c:v>
                </c:pt>
                <c:pt idx="1510">
                  <c:v>-0.45414599734314742</c:v>
                </c:pt>
                <c:pt idx="1511">
                  <c:v>-0.45414599734314742</c:v>
                </c:pt>
                <c:pt idx="1512">
                  <c:v>-0.45414599734314742</c:v>
                </c:pt>
                <c:pt idx="1513">
                  <c:v>-0.45414599734314742</c:v>
                </c:pt>
                <c:pt idx="1514">
                  <c:v>-0.45414599734314742</c:v>
                </c:pt>
                <c:pt idx="1515">
                  <c:v>-0.4620441886012891</c:v>
                </c:pt>
                <c:pt idx="1516">
                  <c:v>-0.45414599734314742</c:v>
                </c:pt>
                <c:pt idx="1517">
                  <c:v>-0.45414599734314742</c:v>
                </c:pt>
                <c:pt idx="1518">
                  <c:v>-0.4620441886012891</c:v>
                </c:pt>
                <c:pt idx="1519">
                  <c:v>-0.4620441886012891</c:v>
                </c:pt>
                <c:pt idx="1520">
                  <c:v>-0.45414599734314742</c:v>
                </c:pt>
                <c:pt idx="1521">
                  <c:v>-0.4620441886012891</c:v>
                </c:pt>
                <c:pt idx="1522">
                  <c:v>-0.4620441886012891</c:v>
                </c:pt>
                <c:pt idx="1523">
                  <c:v>-0.4620441886012891</c:v>
                </c:pt>
                <c:pt idx="1524">
                  <c:v>-0.4620441886012891</c:v>
                </c:pt>
                <c:pt idx="1525">
                  <c:v>-0.4620441886012891</c:v>
                </c:pt>
                <c:pt idx="1526">
                  <c:v>-0.4620441886012891</c:v>
                </c:pt>
                <c:pt idx="1527">
                  <c:v>-0.4620441886012891</c:v>
                </c:pt>
                <c:pt idx="1528">
                  <c:v>-0.4620441886012891</c:v>
                </c:pt>
                <c:pt idx="1529">
                  <c:v>-0.45414599734314742</c:v>
                </c:pt>
                <c:pt idx="1530">
                  <c:v>-0.4620441886012891</c:v>
                </c:pt>
                <c:pt idx="1531">
                  <c:v>-0.4620441886012891</c:v>
                </c:pt>
                <c:pt idx="1532">
                  <c:v>-0.4620441886012891</c:v>
                </c:pt>
                <c:pt idx="1533">
                  <c:v>-0.4620441886012891</c:v>
                </c:pt>
                <c:pt idx="1534">
                  <c:v>-0.4620441886012891</c:v>
                </c:pt>
                <c:pt idx="1535">
                  <c:v>-0.4620441886012891</c:v>
                </c:pt>
                <c:pt idx="1536">
                  <c:v>-0.4620441886012891</c:v>
                </c:pt>
                <c:pt idx="1537">
                  <c:v>-0.46994237985943083</c:v>
                </c:pt>
                <c:pt idx="1538">
                  <c:v>-0.4620441886012891</c:v>
                </c:pt>
                <c:pt idx="1539">
                  <c:v>-0.4620441886012891</c:v>
                </c:pt>
                <c:pt idx="1540">
                  <c:v>-0.4620441886012891</c:v>
                </c:pt>
                <c:pt idx="1541">
                  <c:v>-0.4620441886012891</c:v>
                </c:pt>
                <c:pt idx="1542">
                  <c:v>-0.4620441886012891</c:v>
                </c:pt>
                <c:pt idx="1543">
                  <c:v>-0.4620441886012891</c:v>
                </c:pt>
                <c:pt idx="1544">
                  <c:v>-0.4620441886012891</c:v>
                </c:pt>
                <c:pt idx="1545">
                  <c:v>-0.4620441886012891</c:v>
                </c:pt>
                <c:pt idx="1546">
                  <c:v>-0.4620441886012891</c:v>
                </c:pt>
                <c:pt idx="1547">
                  <c:v>-0.46994237985943083</c:v>
                </c:pt>
                <c:pt idx="1548">
                  <c:v>-0.4620441886012891</c:v>
                </c:pt>
                <c:pt idx="1549">
                  <c:v>-0.4620441886012891</c:v>
                </c:pt>
                <c:pt idx="1550">
                  <c:v>-0.4620441886012891</c:v>
                </c:pt>
                <c:pt idx="1551">
                  <c:v>-0.4620441886012891</c:v>
                </c:pt>
                <c:pt idx="1552">
                  <c:v>-0.46994237985943083</c:v>
                </c:pt>
                <c:pt idx="1553">
                  <c:v>-0.4620441886012891</c:v>
                </c:pt>
                <c:pt idx="1554">
                  <c:v>-0.46994237985943083</c:v>
                </c:pt>
                <c:pt idx="1555">
                  <c:v>-0.4620441886012891</c:v>
                </c:pt>
                <c:pt idx="1556">
                  <c:v>-0.46994237985943083</c:v>
                </c:pt>
                <c:pt idx="1557">
                  <c:v>-0.4620441886012891</c:v>
                </c:pt>
                <c:pt idx="1558">
                  <c:v>-0.4620441886012891</c:v>
                </c:pt>
                <c:pt idx="1559">
                  <c:v>-0.4620441886012891</c:v>
                </c:pt>
                <c:pt idx="1560">
                  <c:v>-0.46994237985943083</c:v>
                </c:pt>
                <c:pt idx="1561">
                  <c:v>-0.4620441886012891</c:v>
                </c:pt>
                <c:pt idx="1562">
                  <c:v>-0.4620441886012891</c:v>
                </c:pt>
                <c:pt idx="1563">
                  <c:v>-0.46994237985943083</c:v>
                </c:pt>
                <c:pt idx="1564">
                  <c:v>-0.4620441886012891</c:v>
                </c:pt>
                <c:pt idx="1565">
                  <c:v>-0.46994237985943083</c:v>
                </c:pt>
                <c:pt idx="1566">
                  <c:v>-0.4620441886012891</c:v>
                </c:pt>
                <c:pt idx="1567">
                  <c:v>-0.4620441886012891</c:v>
                </c:pt>
                <c:pt idx="1568">
                  <c:v>-0.46994237985943083</c:v>
                </c:pt>
                <c:pt idx="1569">
                  <c:v>-0.4620441886012891</c:v>
                </c:pt>
                <c:pt idx="1570">
                  <c:v>-0.4620441886012891</c:v>
                </c:pt>
                <c:pt idx="1571">
                  <c:v>-0.46994237985943083</c:v>
                </c:pt>
                <c:pt idx="1572">
                  <c:v>-0.45414599734314742</c:v>
                </c:pt>
                <c:pt idx="1573">
                  <c:v>-0.4620441886012891</c:v>
                </c:pt>
                <c:pt idx="1574">
                  <c:v>-0.4620441886012891</c:v>
                </c:pt>
                <c:pt idx="1575">
                  <c:v>-0.45414599734314742</c:v>
                </c:pt>
                <c:pt idx="1576">
                  <c:v>-0.4620441886012891</c:v>
                </c:pt>
                <c:pt idx="1577">
                  <c:v>-0.45414599734314742</c:v>
                </c:pt>
                <c:pt idx="1578">
                  <c:v>-0.4620441886012891</c:v>
                </c:pt>
                <c:pt idx="1579">
                  <c:v>-0.4620441886012891</c:v>
                </c:pt>
                <c:pt idx="1580">
                  <c:v>-0.45414599734314742</c:v>
                </c:pt>
                <c:pt idx="1581">
                  <c:v>-0.45414599734314742</c:v>
                </c:pt>
                <c:pt idx="1582">
                  <c:v>-0.45414599734314742</c:v>
                </c:pt>
                <c:pt idx="1583">
                  <c:v>-0.45414599734314742</c:v>
                </c:pt>
                <c:pt idx="1584">
                  <c:v>-0.4620441886012891</c:v>
                </c:pt>
                <c:pt idx="1585">
                  <c:v>-0.45414599734314742</c:v>
                </c:pt>
                <c:pt idx="1586">
                  <c:v>-0.45414599734314742</c:v>
                </c:pt>
                <c:pt idx="1587">
                  <c:v>-0.45414599734314742</c:v>
                </c:pt>
                <c:pt idx="1588">
                  <c:v>-0.45414599734314742</c:v>
                </c:pt>
                <c:pt idx="1589">
                  <c:v>-0.45414599734314742</c:v>
                </c:pt>
                <c:pt idx="1590">
                  <c:v>-0.45414599734314742</c:v>
                </c:pt>
                <c:pt idx="1591">
                  <c:v>-0.45414599734314742</c:v>
                </c:pt>
                <c:pt idx="1592">
                  <c:v>-0.45414599734314742</c:v>
                </c:pt>
                <c:pt idx="1593">
                  <c:v>-0.45414599734314742</c:v>
                </c:pt>
                <c:pt idx="1594">
                  <c:v>-0.45414599734314742</c:v>
                </c:pt>
                <c:pt idx="1595">
                  <c:v>-0.45414599734314742</c:v>
                </c:pt>
                <c:pt idx="1596">
                  <c:v>-0.45414599734314742</c:v>
                </c:pt>
                <c:pt idx="1597">
                  <c:v>-0.44624780608500575</c:v>
                </c:pt>
                <c:pt idx="1598">
                  <c:v>-0.45414599734314742</c:v>
                </c:pt>
                <c:pt idx="1599">
                  <c:v>-0.45414599734314742</c:v>
                </c:pt>
                <c:pt idx="1600">
                  <c:v>-0.44624780608500575</c:v>
                </c:pt>
                <c:pt idx="1601">
                  <c:v>-0.44624780608500575</c:v>
                </c:pt>
                <c:pt idx="1602">
                  <c:v>-0.44624780608500575</c:v>
                </c:pt>
                <c:pt idx="1603">
                  <c:v>-0.44624780608500575</c:v>
                </c:pt>
                <c:pt idx="1604">
                  <c:v>-0.44624780608500575</c:v>
                </c:pt>
                <c:pt idx="1605">
                  <c:v>-0.44624780608500575</c:v>
                </c:pt>
                <c:pt idx="1606">
                  <c:v>-0.44624780608500575</c:v>
                </c:pt>
                <c:pt idx="1607">
                  <c:v>-0.44624780608500575</c:v>
                </c:pt>
                <c:pt idx="1608">
                  <c:v>-0.44624780608500575</c:v>
                </c:pt>
                <c:pt idx="1609">
                  <c:v>-0.44624780608500575</c:v>
                </c:pt>
                <c:pt idx="1610">
                  <c:v>-0.44624780608500575</c:v>
                </c:pt>
                <c:pt idx="1611">
                  <c:v>-0.43834961482686402</c:v>
                </c:pt>
                <c:pt idx="1612">
                  <c:v>-0.43834961482686402</c:v>
                </c:pt>
                <c:pt idx="1613">
                  <c:v>-0.43834961482686402</c:v>
                </c:pt>
                <c:pt idx="1614">
                  <c:v>-0.43834961482686402</c:v>
                </c:pt>
                <c:pt idx="1615">
                  <c:v>-0.43834961482686402</c:v>
                </c:pt>
                <c:pt idx="1616">
                  <c:v>-0.43834961482686402</c:v>
                </c:pt>
                <c:pt idx="1617">
                  <c:v>-0.43045142356872235</c:v>
                </c:pt>
                <c:pt idx="1618">
                  <c:v>-0.43834961482686402</c:v>
                </c:pt>
                <c:pt idx="1619">
                  <c:v>-0.43045142356872235</c:v>
                </c:pt>
                <c:pt idx="1620">
                  <c:v>-0.43045142356872235</c:v>
                </c:pt>
                <c:pt idx="1621">
                  <c:v>-0.43045142356872235</c:v>
                </c:pt>
                <c:pt idx="1622">
                  <c:v>-0.42255323231058067</c:v>
                </c:pt>
                <c:pt idx="1623">
                  <c:v>-0.42255323231058067</c:v>
                </c:pt>
                <c:pt idx="1624">
                  <c:v>-0.42255323231058067</c:v>
                </c:pt>
                <c:pt idx="1625">
                  <c:v>-0.43045142356872235</c:v>
                </c:pt>
                <c:pt idx="1626">
                  <c:v>-0.42255323231058067</c:v>
                </c:pt>
                <c:pt idx="1627">
                  <c:v>-0.42255323231058067</c:v>
                </c:pt>
                <c:pt idx="1628">
                  <c:v>-0.42255323231058067</c:v>
                </c:pt>
                <c:pt idx="1629">
                  <c:v>-0.41465504105243894</c:v>
                </c:pt>
                <c:pt idx="1630">
                  <c:v>-0.41465504105243894</c:v>
                </c:pt>
                <c:pt idx="1631">
                  <c:v>-0.41465504105243894</c:v>
                </c:pt>
                <c:pt idx="1632">
                  <c:v>-0.41465504105243894</c:v>
                </c:pt>
                <c:pt idx="1633">
                  <c:v>-0.40675684979429727</c:v>
                </c:pt>
                <c:pt idx="1634">
                  <c:v>-0.40675684979429727</c:v>
                </c:pt>
                <c:pt idx="1635">
                  <c:v>-0.40675684979429727</c:v>
                </c:pt>
                <c:pt idx="1636">
                  <c:v>-0.39885865853615554</c:v>
                </c:pt>
                <c:pt idx="1637">
                  <c:v>-0.39885865853615554</c:v>
                </c:pt>
                <c:pt idx="1638">
                  <c:v>-0.39096046727801387</c:v>
                </c:pt>
                <c:pt idx="1639">
                  <c:v>-0.39096046727801387</c:v>
                </c:pt>
                <c:pt idx="1640">
                  <c:v>-0.39096046727801387</c:v>
                </c:pt>
                <c:pt idx="1641">
                  <c:v>-0.39096046727801387</c:v>
                </c:pt>
                <c:pt idx="1642">
                  <c:v>-0.38306227601987219</c:v>
                </c:pt>
                <c:pt idx="1643">
                  <c:v>-0.38306227601987219</c:v>
                </c:pt>
                <c:pt idx="1644">
                  <c:v>-0.37516408476173047</c:v>
                </c:pt>
                <c:pt idx="1645">
                  <c:v>-0.38306227601987219</c:v>
                </c:pt>
                <c:pt idx="1646">
                  <c:v>-0.37516408476173047</c:v>
                </c:pt>
                <c:pt idx="1647">
                  <c:v>-0.37516408476173047</c:v>
                </c:pt>
                <c:pt idx="1648">
                  <c:v>-0.36726589350358879</c:v>
                </c:pt>
                <c:pt idx="1649">
                  <c:v>-0.36726589350358879</c:v>
                </c:pt>
                <c:pt idx="1650">
                  <c:v>-0.35936770224544706</c:v>
                </c:pt>
                <c:pt idx="1651">
                  <c:v>-0.35936770224544706</c:v>
                </c:pt>
                <c:pt idx="1652">
                  <c:v>-0.35146951098730539</c:v>
                </c:pt>
                <c:pt idx="1653">
                  <c:v>-0.35146951098730539</c:v>
                </c:pt>
                <c:pt idx="1654">
                  <c:v>-0.35146951098730539</c:v>
                </c:pt>
                <c:pt idx="1655">
                  <c:v>-0.34357131972916372</c:v>
                </c:pt>
                <c:pt idx="1656">
                  <c:v>-0.34357131972916372</c:v>
                </c:pt>
                <c:pt idx="1657">
                  <c:v>-0.33567312847102204</c:v>
                </c:pt>
                <c:pt idx="1658">
                  <c:v>-0.33567312847102204</c:v>
                </c:pt>
                <c:pt idx="1659">
                  <c:v>-0.32777493721288031</c:v>
                </c:pt>
                <c:pt idx="1660">
                  <c:v>-0.32777493721288031</c:v>
                </c:pt>
                <c:pt idx="1661">
                  <c:v>-0.31987674595473864</c:v>
                </c:pt>
                <c:pt idx="1662">
                  <c:v>-0.31197855469659691</c:v>
                </c:pt>
                <c:pt idx="1663">
                  <c:v>-0.31197855469659691</c:v>
                </c:pt>
                <c:pt idx="1664">
                  <c:v>-0.30408036343845524</c:v>
                </c:pt>
                <c:pt idx="1665">
                  <c:v>-0.29618217218031356</c:v>
                </c:pt>
                <c:pt idx="1666">
                  <c:v>-0.28828398092217189</c:v>
                </c:pt>
                <c:pt idx="1667">
                  <c:v>-0.28828398092217189</c:v>
                </c:pt>
                <c:pt idx="1668">
                  <c:v>-0.28038578966403016</c:v>
                </c:pt>
                <c:pt idx="1669">
                  <c:v>-0.28038578966403016</c:v>
                </c:pt>
                <c:pt idx="1670">
                  <c:v>-0.27248759840588843</c:v>
                </c:pt>
                <c:pt idx="1671">
                  <c:v>-0.25669121588960508</c:v>
                </c:pt>
                <c:pt idx="1672">
                  <c:v>-0.25669121588960508</c:v>
                </c:pt>
                <c:pt idx="1673">
                  <c:v>-0.24879302463146336</c:v>
                </c:pt>
                <c:pt idx="1674">
                  <c:v>-0.24089483337332168</c:v>
                </c:pt>
                <c:pt idx="1675">
                  <c:v>-0.23299664211517998</c:v>
                </c:pt>
                <c:pt idx="1676">
                  <c:v>-0.22509845085703828</c:v>
                </c:pt>
                <c:pt idx="1677">
                  <c:v>-0.21720025959889658</c:v>
                </c:pt>
                <c:pt idx="1678">
                  <c:v>-0.2014038770826132</c:v>
                </c:pt>
                <c:pt idx="1679">
                  <c:v>-0.2014038770826132</c:v>
                </c:pt>
                <c:pt idx="1680">
                  <c:v>-0.1856074945663298</c:v>
                </c:pt>
                <c:pt idx="1681">
                  <c:v>-0.17770930330818813</c:v>
                </c:pt>
                <c:pt idx="1682">
                  <c:v>-0.16981111205004643</c:v>
                </c:pt>
                <c:pt idx="1683">
                  <c:v>-0.16191292079190472</c:v>
                </c:pt>
                <c:pt idx="1684">
                  <c:v>-0.14611653827562135</c:v>
                </c:pt>
                <c:pt idx="1685">
                  <c:v>-0.13032015575933795</c:v>
                </c:pt>
                <c:pt idx="1686">
                  <c:v>-0.13032015575933795</c:v>
                </c:pt>
                <c:pt idx="1687">
                  <c:v>-0.11452377324305457</c:v>
                </c:pt>
                <c:pt idx="1688">
                  <c:v>-9.8727390726771169E-2</c:v>
                </c:pt>
                <c:pt idx="1689">
                  <c:v>-7.5032816952346093E-2</c:v>
                </c:pt>
                <c:pt idx="1690">
                  <c:v>-6.7134625694204392E-2</c:v>
                </c:pt>
                <c:pt idx="1691">
                  <c:v>-5.1338243177921003E-2</c:v>
                </c:pt>
                <c:pt idx="1692">
                  <c:v>-3.5541860661637614E-2</c:v>
                </c:pt>
                <c:pt idx="1693">
                  <c:v>-1.1847286887212531E-2</c:v>
                </c:pt>
                <c:pt idx="1694">
                  <c:v>3.9490956290708576E-3</c:v>
                </c:pt>
                <c:pt idx="1695">
                  <c:v>2.7643669403495948E-2</c:v>
                </c:pt>
                <c:pt idx="1696">
                  <c:v>4.3440051919779336E-2</c:v>
                </c:pt>
                <c:pt idx="1697">
                  <c:v>6.7134625694204419E-2</c:v>
                </c:pt>
                <c:pt idx="1698">
                  <c:v>9.0829199468629496E-2</c:v>
                </c:pt>
                <c:pt idx="1699">
                  <c:v>0.1066255819849129</c:v>
                </c:pt>
                <c:pt idx="1700">
                  <c:v>0.13032015575933797</c:v>
                </c:pt>
                <c:pt idx="1701">
                  <c:v>0.15401472953376305</c:v>
                </c:pt>
                <c:pt idx="1702">
                  <c:v>0.17770930330818815</c:v>
                </c:pt>
                <c:pt idx="1703">
                  <c:v>0.20140387708261326</c:v>
                </c:pt>
                <c:pt idx="1704">
                  <c:v>0.23299664211518001</c:v>
                </c:pt>
                <c:pt idx="1705">
                  <c:v>0.24879302463146341</c:v>
                </c:pt>
                <c:pt idx="1706">
                  <c:v>0.27248759840588849</c:v>
                </c:pt>
                <c:pt idx="1707">
                  <c:v>0.30408036343845529</c:v>
                </c:pt>
                <c:pt idx="1708">
                  <c:v>0.31987674595473864</c:v>
                </c:pt>
                <c:pt idx="1709">
                  <c:v>0.34357131972916372</c:v>
                </c:pt>
                <c:pt idx="1710">
                  <c:v>0.35936770224544712</c:v>
                </c:pt>
                <c:pt idx="1711">
                  <c:v>0.37516408476173052</c:v>
                </c:pt>
                <c:pt idx="1712">
                  <c:v>0.39096046727801392</c:v>
                </c:pt>
                <c:pt idx="1713">
                  <c:v>0.39885865853615565</c:v>
                </c:pt>
                <c:pt idx="1714">
                  <c:v>0.40675684979429733</c:v>
                </c:pt>
                <c:pt idx="1715">
                  <c:v>0.414655041052439</c:v>
                </c:pt>
                <c:pt idx="1716">
                  <c:v>0.42255323231058073</c:v>
                </c:pt>
                <c:pt idx="1717">
                  <c:v>0.4304514235687224</c:v>
                </c:pt>
                <c:pt idx="1718">
                  <c:v>0.4304514235687224</c:v>
                </c:pt>
                <c:pt idx="1719">
                  <c:v>0.43834961482686408</c:v>
                </c:pt>
                <c:pt idx="1720">
                  <c:v>0.43834961482686408</c:v>
                </c:pt>
                <c:pt idx="1721">
                  <c:v>0.43834961482686408</c:v>
                </c:pt>
                <c:pt idx="1722">
                  <c:v>0.43834961482686408</c:v>
                </c:pt>
                <c:pt idx="1723">
                  <c:v>0.44624780608500575</c:v>
                </c:pt>
                <c:pt idx="1724">
                  <c:v>0.43834961482686408</c:v>
                </c:pt>
                <c:pt idx="1725">
                  <c:v>0.44624780608500575</c:v>
                </c:pt>
                <c:pt idx="1726">
                  <c:v>0.44624780608500575</c:v>
                </c:pt>
                <c:pt idx="1727">
                  <c:v>0.44624780608500575</c:v>
                </c:pt>
                <c:pt idx="1728">
                  <c:v>0.45414599734314748</c:v>
                </c:pt>
                <c:pt idx="1729">
                  <c:v>0.44624780608500575</c:v>
                </c:pt>
                <c:pt idx="1730">
                  <c:v>0.45414599734314748</c:v>
                </c:pt>
                <c:pt idx="1731">
                  <c:v>0.45414599734314748</c:v>
                </c:pt>
                <c:pt idx="1732">
                  <c:v>0.45414599734314748</c:v>
                </c:pt>
                <c:pt idx="1733">
                  <c:v>0.45414599734314748</c:v>
                </c:pt>
                <c:pt idx="1734">
                  <c:v>0.45414599734314748</c:v>
                </c:pt>
                <c:pt idx="1735">
                  <c:v>0.45414599734314748</c:v>
                </c:pt>
                <c:pt idx="1736">
                  <c:v>0.45414599734314748</c:v>
                </c:pt>
                <c:pt idx="1737">
                  <c:v>0.45414599734314748</c:v>
                </c:pt>
                <c:pt idx="1738">
                  <c:v>0.45414599734314748</c:v>
                </c:pt>
                <c:pt idx="1739">
                  <c:v>0.45414599734314748</c:v>
                </c:pt>
                <c:pt idx="1740">
                  <c:v>0.45414599734314748</c:v>
                </c:pt>
                <c:pt idx="1741">
                  <c:v>0.45414599734314748</c:v>
                </c:pt>
                <c:pt idx="1742">
                  <c:v>0.45414599734314748</c:v>
                </c:pt>
                <c:pt idx="1743">
                  <c:v>0.45414599734314748</c:v>
                </c:pt>
                <c:pt idx="1744">
                  <c:v>0.45414599734314748</c:v>
                </c:pt>
                <c:pt idx="1745">
                  <c:v>0.45414599734314748</c:v>
                </c:pt>
                <c:pt idx="1746">
                  <c:v>0.45414599734314748</c:v>
                </c:pt>
                <c:pt idx="1747">
                  <c:v>0.45414599734314748</c:v>
                </c:pt>
                <c:pt idx="1748">
                  <c:v>0.45414599734314748</c:v>
                </c:pt>
                <c:pt idx="1749">
                  <c:v>0.45414599734314748</c:v>
                </c:pt>
                <c:pt idx="1750">
                  <c:v>0.45414599734314748</c:v>
                </c:pt>
                <c:pt idx="1751">
                  <c:v>0.45414599734314748</c:v>
                </c:pt>
                <c:pt idx="1752">
                  <c:v>0.45414599734314748</c:v>
                </c:pt>
                <c:pt idx="1753">
                  <c:v>0.46204418860128921</c:v>
                </c:pt>
                <c:pt idx="1754">
                  <c:v>0.45414599734314748</c:v>
                </c:pt>
                <c:pt idx="1755">
                  <c:v>0.45414599734314748</c:v>
                </c:pt>
                <c:pt idx="1756">
                  <c:v>0.45414599734314748</c:v>
                </c:pt>
                <c:pt idx="1757">
                  <c:v>0.45414599734314748</c:v>
                </c:pt>
                <c:pt idx="1758">
                  <c:v>0.45414599734314748</c:v>
                </c:pt>
                <c:pt idx="1759">
                  <c:v>0.45414599734314748</c:v>
                </c:pt>
                <c:pt idx="1760">
                  <c:v>0.46204418860128921</c:v>
                </c:pt>
                <c:pt idx="1761">
                  <c:v>0.46204418860128921</c:v>
                </c:pt>
                <c:pt idx="1762">
                  <c:v>0.46204418860128921</c:v>
                </c:pt>
                <c:pt idx="1763">
                  <c:v>0.45414599734314748</c:v>
                </c:pt>
                <c:pt idx="1764">
                  <c:v>0.45414599734314748</c:v>
                </c:pt>
                <c:pt idx="1765">
                  <c:v>0.46204418860128921</c:v>
                </c:pt>
                <c:pt idx="1766">
                  <c:v>0.46204418860128921</c:v>
                </c:pt>
                <c:pt idx="1767">
                  <c:v>0.45414599734314748</c:v>
                </c:pt>
                <c:pt idx="1768">
                  <c:v>0.46204418860128921</c:v>
                </c:pt>
                <c:pt idx="1769">
                  <c:v>0.46204418860128921</c:v>
                </c:pt>
                <c:pt idx="1770">
                  <c:v>0.45414599734314748</c:v>
                </c:pt>
                <c:pt idx="1771">
                  <c:v>0.45414599734314748</c:v>
                </c:pt>
                <c:pt idx="1772">
                  <c:v>0.45414599734314748</c:v>
                </c:pt>
                <c:pt idx="1773">
                  <c:v>0.46204418860128921</c:v>
                </c:pt>
                <c:pt idx="1774">
                  <c:v>0.45414599734314748</c:v>
                </c:pt>
                <c:pt idx="1775">
                  <c:v>0.45414599734314748</c:v>
                </c:pt>
                <c:pt idx="1776">
                  <c:v>0.45414599734314748</c:v>
                </c:pt>
                <c:pt idx="1777">
                  <c:v>0.46204418860128921</c:v>
                </c:pt>
                <c:pt idx="1778">
                  <c:v>0.46204418860128921</c:v>
                </c:pt>
                <c:pt idx="1779">
                  <c:v>0.45414599734314748</c:v>
                </c:pt>
                <c:pt idx="1780">
                  <c:v>0.46204418860128921</c:v>
                </c:pt>
                <c:pt idx="1781">
                  <c:v>0.46204418860128921</c:v>
                </c:pt>
                <c:pt idx="1782">
                  <c:v>0.45414599734314748</c:v>
                </c:pt>
                <c:pt idx="1783">
                  <c:v>0.45414599734314748</c:v>
                </c:pt>
                <c:pt idx="1784">
                  <c:v>0.45414599734314748</c:v>
                </c:pt>
                <c:pt idx="1785">
                  <c:v>0.45414599734314748</c:v>
                </c:pt>
                <c:pt idx="1786">
                  <c:v>0.45414599734314748</c:v>
                </c:pt>
                <c:pt idx="1787">
                  <c:v>0.45414599734314748</c:v>
                </c:pt>
                <c:pt idx="1788">
                  <c:v>0.45414599734314748</c:v>
                </c:pt>
                <c:pt idx="1789">
                  <c:v>0.45414599734314748</c:v>
                </c:pt>
                <c:pt idx="1790">
                  <c:v>0.45414599734314748</c:v>
                </c:pt>
                <c:pt idx="1791">
                  <c:v>0.45414599734314748</c:v>
                </c:pt>
                <c:pt idx="1792">
                  <c:v>0.45414599734314748</c:v>
                </c:pt>
                <c:pt idx="1793">
                  <c:v>0.45414599734314748</c:v>
                </c:pt>
                <c:pt idx="1794">
                  <c:v>0.45414599734314748</c:v>
                </c:pt>
                <c:pt idx="1795">
                  <c:v>0.45414599734314748</c:v>
                </c:pt>
                <c:pt idx="1796">
                  <c:v>0.45414599734314748</c:v>
                </c:pt>
                <c:pt idx="1797">
                  <c:v>0.45414599734314748</c:v>
                </c:pt>
                <c:pt idx="1798">
                  <c:v>0.45414599734314748</c:v>
                </c:pt>
                <c:pt idx="1799">
                  <c:v>0.45414599734314748</c:v>
                </c:pt>
                <c:pt idx="1800">
                  <c:v>0.45414599734314748</c:v>
                </c:pt>
                <c:pt idx="1801">
                  <c:v>0.45414599734314748</c:v>
                </c:pt>
                <c:pt idx="1802">
                  <c:v>0.45414599734314748</c:v>
                </c:pt>
                <c:pt idx="1803">
                  <c:v>0.45414599734314748</c:v>
                </c:pt>
                <c:pt idx="1804">
                  <c:v>0.45414599734314748</c:v>
                </c:pt>
                <c:pt idx="1805">
                  <c:v>0.45414599734314748</c:v>
                </c:pt>
                <c:pt idx="1806">
                  <c:v>0.45414599734314748</c:v>
                </c:pt>
                <c:pt idx="1807">
                  <c:v>0.45414599734314748</c:v>
                </c:pt>
                <c:pt idx="1808">
                  <c:v>0.45414599734314748</c:v>
                </c:pt>
                <c:pt idx="1809">
                  <c:v>0.45414599734314748</c:v>
                </c:pt>
                <c:pt idx="1810">
                  <c:v>0.45414599734314748</c:v>
                </c:pt>
                <c:pt idx="1811">
                  <c:v>0.44624780608500575</c:v>
                </c:pt>
                <c:pt idx="1812">
                  <c:v>0.45414599734314748</c:v>
                </c:pt>
                <c:pt idx="1813">
                  <c:v>0.44624780608500575</c:v>
                </c:pt>
                <c:pt idx="1814">
                  <c:v>0.45414599734314748</c:v>
                </c:pt>
                <c:pt idx="1815">
                  <c:v>0.44624780608500575</c:v>
                </c:pt>
                <c:pt idx="1816">
                  <c:v>0.44624780608500575</c:v>
                </c:pt>
                <c:pt idx="1817">
                  <c:v>0.44624780608500575</c:v>
                </c:pt>
                <c:pt idx="1818">
                  <c:v>0.44624780608500575</c:v>
                </c:pt>
                <c:pt idx="1819">
                  <c:v>0.44624780608500575</c:v>
                </c:pt>
                <c:pt idx="1820">
                  <c:v>0.43834961482686408</c:v>
                </c:pt>
                <c:pt idx="1821">
                  <c:v>0.44624780608500575</c:v>
                </c:pt>
                <c:pt idx="1822">
                  <c:v>0.43834961482686408</c:v>
                </c:pt>
                <c:pt idx="1823">
                  <c:v>0.44624780608500575</c:v>
                </c:pt>
                <c:pt idx="1824">
                  <c:v>0.43834961482686408</c:v>
                </c:pt>
                <c:pt idx="1825">
                  <c:v>0.43834961482686408</c:v>
                </c:pt>
                <c:pt idx="1826">
                  <c:v>0.43834961482686408</c:v>
                </c:pt>
                <c:pt idx="1827">
                  <c:v>0.43834961482686408</c:v>
                </c:pt>
                <c:pt idx="1828">
                  <c:v>0.44624780608500575</c:v>
                </c:pt>
                <c:pt idx="1829">
                  <c:v>0.4304514235687224</c:v>
                </c:pt>
                <c:pt idx="1830">
                  <c:v>0.43834961482686408</c:v>
                </c:pt>
                <c:pt idx="1831">
                  <c:v>0.4304514235687224</c:v>
                </c:pt>
                <c:pt idx="1832">
                  <c:v>0.4304514235687224</c:v>
                </c:pt>
                <c:pt idx="1833">
                  <c:v>0.4304514235687224</c:v>
                </c:pt>
                <c:pt idx="1834">
                  <c:v>0.4304514235687224</c:v>
                </c:pt>
                <c:pt idx="1835">
                  <c:v>0.42255323231058073</c:v>
                </c:pt>
                <c:pt idx="1836">
                  <c:v>0.4304514235687224</c:v>
                </c:pt>
                <c:pt idx="1837">
                  <c:v>0.4304514235687224</c:v>
                </c:pt>
                <c:pt idx="1838">
                  <c:v>0.4304514235687224</c:v>
                </c:pt>
                <c:pt idx="1839">
                  <c:v>0.4304514235687224</c:v>
                </c:pt>
                <c:pt idx="1840">
                  <c:v>0.42255323231058073</c:v>
                </c:pt>
                <c:pt idx="1841">
                  <c:v>0.42255323231058073</c:v>
                </c:pt>
                <c:pt idx="1842">
                  <c:v>0.42255323231058073</c:v>
                </c:pt>
                <c:pt idx="1843">
                  <c:v>0.42255323231058073</c:v>
                </c:pt>
                <c:pt idx="1844">
                  <c:v>0.414655041052439</c:v>
                </c:pt>
                <c:pt idx="1845">
                  <c:v>0.414655041052439</c:v>
                </c:pt>
                <c:pt idx="1846">
                  <c:v>0.414655041052439</c:v>
                </c:pt>
                <c:pt idx="1847">
                  <c:v>0.414655041052439</c:v>
                </c:pt>
                <c:pt idx="1848">
                  <c:v>0.414655041052439</c:v>
                </c:pt>
                <c:pt idx="1849">
                  <c:v>0.414655041052439</c:v>
                </c:pt>
                <c:pt idx="1850">
                  <c:v>0.40675684979429733</c:v>
                </c:pt>
                <c:pt idx="1851">
                  <c:v>0.40675684979429733</c:v>
                </c:pt>
                <c:pt idx="1852">
                  <c:v>0.40675684979429733</c:v>
                </c:pt>
                <c:pt idx="1853">
                  <c:v>0.39885865853615565</c:v>
                </c:pt>
                <c:pt idx="1854">
                  <c:v>0.39885865853615565</c:v>
                </c:pt>
                <c:pt idx="1855">
                  <c:v>0.39885865853615565</c:v>
                </c:pt>
                <c:pt idx="1856">
                  <c:v>0.39885865853615565</c:v>
                </c:pt>
                <c:pt idx="1857">
                  <c:v>0.39096046727801392</c:v>
                </c:pt>
                <c:pt idx="1858">
                  <c:v>0.38306227601987225</c:v>
                </c:pt>
                <c:pt idx="1859">
                  <c:v>0.39096046727801392</c:v>
                </c:pt>
                <c:pt idx="1860">
                  <c:v>0.39096046727801392</c:v>
                </c:pt>
                <c:pt idx="1861">
                  <c:v>0.38306227601987225</c:v>
                </c:pt>
                <c:pt idx="1862">
                  <c:v>0.38306227601987225</c:v>
                </c:pt>
                <c:pt idx="1863">
                  <c:v>0.37516408476173052</c:v>
                </c:pt>
                <c:pt idx="1864">
                  <c:v>0.37516408476173052</c:v>
                </c:pt>
                <c:pt idx="1865">
                  <c:v>0.37516408476173052</c:v>
                </c:pt>
                <c:pt idx="1866">
                  <c:v>0.37516408476173052</c:v>
                </c:pt>
                <c:pt idx="1867">
                  <c:v>0.36726589350358879</c:v>
                </c:pt>
                <c:pt idx="1868">
                  <c:v>0.36726589350358879</c:v>
                </c:pt>
                <c:pt idx="1869">
                  <c:v>0.35936770224544712</c:v>
                </c:pt>
                <c:pt idx="1870">
                  <c:v>0.35936770224544712</c:v>
                </c:pt>
                <c:pt idx="1871">
                  <c:v>0.35936770224544712</c:v>
                </c:pt>
                <c:pt idx="1872">
                  <c:v>0.35146951098730544</c:v>
                </c:pt>
                <c:pt idx="1873">
                  <c:v>0.34357131972916372</c:v>
                </c:pt>
                <c:pt idx="1874">
                  <c:v>0.34357131972916372</c:v>
                </c:pt>
                <c:pt idx="1875">
                  <c:v>0.34357131972916372</c:v>
                </c:pt>
                <c:pt idx="1876">
                  <c:v>0.33567312847102204</c:v>
                </c:pt>
                <c:pt idx="1877">
                  <c:v>0.32777493721288037</c:v>
                </c:pt>
                <c:pt idx="1878">
                  <c:v>0.32777493721288037</c:v>
                </c:pt>
                <c:pt idx="1879">
                  <c:v>0.32777493721288037</c:v>
                </c:pt>
                <c:pt idx="1880">
                  <c:v>0.31987674595473864</c:v>
                </c:pt>
                <c:pt idx="1881">
                  <c:v>0.31197855469659697</c:v>
                </c:pt>
                <c:pt idx="1882">
                  <c:v>0.31197855469659697</c:v>
                </c:pt>
                <c:pt idx="1883">
                  <c:v>0.30408036343845529</c:v>
                </c:pt>
                <c:pt idx="1884">
                  <c:v>0.30408036343845529</c:v>
                </c:pt>
                <c:pt idx="1885">
                  <c:v>0.28828398092217189</c:v>
                </c:pt>
                <c:pt idx="1886">
                  <c:v>0.28828398092217189</c:v>
                </c:pt>
                <c:pt idx="1887">
                  <c:v>0.28828398092217189</c:v>
                </c:pt>
                <c:pt idx="1888">
                  <c:v>0.28038578966403016</c:v>
                </c:pt>
                <c:pt idx="1889">
                  <c:v>0.27248759840588849</c:v>
                </c:pt>
                <c:pt idx="1890">
                  <c:v>0.26458940714774681</c:v>
                </c:pt>
                <c:pt idx="1891">
                  <c:v>0.26458940714774681</c:v>
                </c:pt>
                <c:pt idx="1892">
                  <c:v>0.25669121588960508</c:v>
                </c:pt>
                <c:pt idx="1893">
                  <c:v>0.24879302463146341</c:v>
                </c:pt>
                <c:pt idx="1894">
                  <c:v>0.24089483337332168</c:v>
                </c:pt>
                <c:pt idx="1895">
                  <c:v>0.23299664211518001</c:v>
                </c:pt>
                <c:pt idx="1896">
                  <c:v>0.22509845085703833</c:v>
                </c:pt>
                <c:pt idx="1897">
                  <c:v>0.21720025959889666</c:v>
                </c:pt>
                <c:pt idx="1898">
                  <c:v>0.20930206834075493</c:v>
                </c:pt>
                <c:pt idx="1899">
                  <c:v>0.20140387708261326</c:v>
                </c:pt>
                <c:pt idx="1900">
                  <c:v>0.19350568582447153</c:v>
                </c:pt>
                <c:pt idx="1901">
                  <c:v>0.18560749456632986</c:v>
                </c:pt>
                <c:pt idx="1902">
                  <c:v>0.17770930330818815</c:v>
                </c:pt>
                <c:pt idx="1903">
                  <c:v>0.16191292079190478</c:v>
                </c:pt>
                <c:pt idx="1904">
                  <c:v>0.15401472953376305</c:v>
                </c:pt>
                <c:pt idx="1905">
                  <c:v>0.14611653827562138</c:v>
                </c:pt>
                <c:pt idx="1906">
                  <c:v>0.13032015575933797</c:v>
                </c:pt>
                <c:pt idx="1907">
                  <c:v>0.1145237732430546</c:v>
                </c:pt>
                <c:pt idx="1908">
                  <c:v>0.1066255819849129</c:v>
                </c:pt>
                <c:pt idx="1909">
                  <c:v>9.0829199468629496E-2</c:v>
                </c:pt>
                <c:pt idx="1910">
                  <c:v>7.5032816952346121E-2</c:v>
                </c:pt>
                <c:pt idx="1911">
                  <c:v>5.9236434436062725E-2</c:v>
                </c:pt>
                <c:pt idx="1912">
                  <c:v>4.3440051919779336E-2</c:v>
                </c:pt>
                <c:pt idx="1913">
                  <c:v>2.7643669403495948E-2</c:v>
                </c:pt>
                <c:pt idx="1914">
                  <c:v>3.9490956290708576E-3</c:v>
                </c:pt>
                <c:pt idx="1915">
                  <c:v>-1.1847286887212531E-2</c:v>
                </c:pt>
                <c:pt idx="1916">
                  <c:v>-3.5541860661637614E-2</c:v>
                </c:pt>
                <c:pt idx="1917">
                  <c:v>-5.1338243177921003E-2</c:v>
                </c:pt>
                <c:pt idx="1918">
                  <c:v>-7.5032816952346093E-2</c:v>
                </c:pt>
                <c:pt idx="1919">
                  <c:v>-9.8727390726771169E-2</c:v>
                </c:pt>
                <c:pt idx="1920">
                  <c:v>-0.12242196450119625</c:v>
                </c:pt>
                <c:pt idx="1921">
                  <c:v>-0.13821834701747965</c:v>
                </c:pt>
                <c:pt idx="1922">
                  <c:v>-0.16191292079190472</c:v>
                </c:pt>
                <c:pt idx="1923">
                  <c:v>-0.1856074945663298</c:v>
                </c:pt>
                <c:pt idx="1924">
                  <c:v>-0.20930206834075488</c:v>
                </c:pt>
                <c:pt idx="1925">
                  <c:v>-0.23299664211517998</c:v>
                </c:pt>
                <c:pt idx="1926">
                  <c:v>-0.26458940714774676</c:v>
                </c:pt>
                <c:pt idx="1927">
                  <c:v>-0.28828398092217189</c:v>
                </c:pt>
                <c:pt idx="1928">
                  <c:v>-0.30408036343845524</c:v>
                </c:pt>
                <c:pt idx="1929">
                  <c:v>-0.32777493721288031</c:v>
                </c:pt>
                <c:pt idx="1930">
                  <c:v>-0.34357131972916372</c:v>
                </c:pt>
                <c:pt idx="1931">
                  <c:v>-0.36726589350358879</c:v>
                </c:pt>
                <c:pt idx="1932">
                  <c:v>-0.38306227601987219</c:v>
                </c:pt>
                <c:pt idx="1933">
                  <c:v>-0.39885865853615554</c:v>
                </c:pt>
                <c:pt idx="1934">
                  <c:v>-0.40675684979429727</c:v>
                </c:pt>
                <c:pt idx="1935">
                  <c:v>-0.42255323231058067</c:v>
                </c:pt>
                <c:pt idx="1936">
                  <c:v>-0.43045142356872235</c:v>
                </c:pt>
                <c:pt idx="1937">
                  <c:v>-0.43045142356872235</c:v>
                </c:pt>
                <c:pt idx="1938">
                  <c:v>-0.43834961482686402</c:v>
                </c:pt>
                <c:pt idx="1939">
                  <c:v>-0.43834961482686402</c:v>
                </c:pt>
                <c:pt idx="1940">
                  <c:v>-0.44624780608500575</c:v>
                </c:pt>
                <c:pt idx="1941">
                  <c:v>-0.44624780608500575</c:v>
                </c:pt>
                <c:pt idx="1942">
                  <c:v>-0.44624780608500575</c:v>
                </c:pt>
                <c:pt idx="1943">
                  <c:v>-0.44624780608500575</c:v>
                </c:pt>
                <c:pt idx="1944">
                  <c:v>-0.45414599734314742</c:v>
                </c:pt>
                <c:pt idx="1945">
                  <c:v>-0.45414599734314742</c:v>
                </c:pt>
                <c:pt idx="1946">
                  <c:v>-0.44624780608500575</c:v>
                </c:pt>
                <c:pt idx="1947">
                  <c:v>-0.45414599734314742</c:v>
                </c:pt>
                <c:pt idx="1948">
                  <c:v>-0.45414599734314742</c:v>
                </c:pt>
                <c:pt idx="1949">
                  <c:v>-0.45414599734314742</c:v>
                </c:pt>
                <c:pt idx="1950">
                  <c:v>-0.45414599734314742</c:v>
                </c:pt>
                <c:pt idx="1951">
                  <c:v>-0.45414599734314742</c:v>
                </c:pt>
                <c:pt idx="1952">
                  <c:v>-0.45414599734314742</c:v>
                </c:pt>
                <c:pt idx="1953">
                  <c:v>-0.45414599734314742</c:v>
                </c:pt>
                <c:pt idx="1954">
                  <c:v>-0.45414599734314742</c:v>
                </c:pt>
                <c:pt idx="1955">
                  <c:v>-0.45414599734314742</c:v>
                </c:pt>
                <c:pt idx="1956">
                  <c:v>-0.45414599734314742</c:v>
                </c:pt>
                <c:pt idx="1957">
                  <c:v>-0.45414599734314742</c:v>
                </c:pt>
                <c:pt idx="1958">
                  <c:v>-0.45414599734314742</c:v>
                </c:pt>
                <c:pt idx="1959">
                  <c:v>-0.4620441886012891</c:v>
                </c:pt>
                <c:pt idx="1960">
                  <c:v>-0.45414599734314742</c:v>
                </c:pt>
                <c:pt idx="1961">
                  <c:v>-0.45414599734314742</c:v>
                </c:pt>
                <c:pt idx="1962">
                  <c:v>-0.45414599734314742</c:v>
                </c:pt>
                <c:pt idx="1963">
                  <c:v>-0.4620441886012891</c:v>
                </c:pt>
                <c:pt idx="1964">
                  <c:v>-0.4620441886012891</c:v>
                </c:pt>
                <c:pt idx="1965">
                  <c:v>-0.4620441886012891</c:v>
                </c:pt>
                <c:pt idx="1966">
                  <c:v>-0.4620441886012891</c:v>
                </c:pt>
                <c:pt idx="1967">
                  <c:v>-0.4620441886012891</c:v>
                </c:pt>
                <c:pt idx="1968">
                  <c:v>-0.4620441886012891</c:v>
                </c:pt>
                <c:pt idx="1969">
                  <c:v>-0.4620441886012891</c:v>
                </c:pt>
                <c:pt idx="1970">
                  <c:v>-0.45414599734314742</c:v>
                </c:pt>
                <c:pt idx="1971">
                  <c:v>-0.4620441886012891</c:v>
                </c:pt>
                <c:pt idx="1972">
                  <c:v>-0.4620441886012891</c:v>
                </c:pt>
                <c:pt idx="1973">
                  <c:v>-0.45414599734314742</c:v>
                </c:pt>
                <c:pt idx="1974">
                  <c:v>-0.4620441886012891</c:v>
                </c:pt>
                <c:pt idx="1975">
                  <c:v>-0.46994237985943083</c:v>
                </c:pt>
                <c:pt idx="1976">
                  <c:v>-0.4620441886012891</c:v>
                </c:pt>
                <c:pt idx="1977">
                  <c:v>-0.4620441886012891</c:v>
                </c:pt>
                <c:pt idx="1978">
                  <c:v>-0.4620441886012891</c:v>
                </c:pt>
                <c:pt idx="1979">
                  <c:v>-0.4620441886012891</c:v>
                </c:pt>
                <c:pt idx="1980">
                  <c:v>-0.4620441886012891</c:v>
                </c:pt>
                <c:pt idx="1981">
                  <c:v>-0.4620441886012891</c:v>
                </c:pt>
                <c:pt idx="1982">
                  <c:v>-0.4620441886012891</c:v>
                </c:pt>
                <c:pt idx="1983">
                  <c:v>-0.4620441886012891</c:v>
                </c:pt>
                <c:pt idx="1984">
                  <c:v>-0.46994237985943083</c:v>
                </c:pt>
                <c:pt idx="1985">
                  <c:v>-0.4620441886012891</c:v>
                </c:pt>
                <c:pt idx="1986">
                  <c:v>-0.46994237985943083</c:v>
                </c:pt>
                <c:pt idx="1987">
                  <c:v>-0.4620441886012891</c:v>
                </c:pt>
                <c:pt idx="1988">
                  <c:v>-0.4620441886012891</c:v>
                </c:pt>
                <c:pt idx="1989">
                  <c:v>-0.4620441886012891</c:v>
                </c:pt>
                <c:pt idx="1990">
                  <c:v>-0.4620441886012891</c:v>
                </c:pt>
                <c:pt idx="1991">
                  <c:v>-0.46994237985943083</c:v>
                </c:pt>
                <c:pt idx="1992">
                  <c:v>-0.4620441886012891</c:v>
                </c:pt>
                <c:pt idx="1993">
                  <c:v>-0.4620441886012891</c:v>
                </c:pt>
                <c:pt idx="1994">
                  <c:v>-0.46994237985943083</c:v>
                </c:pt>
                <c:pt idx="1995">
                  <c:v>-0.4620441886012891</c:v>
                </c:pt>
                <c:pt idx="1996">
                  <c:v>-0.4620441886012891</c:v>
                </c:pt>
                <c:pt idx="1997">
                  <c:v>-0.4620441886012891</c:v>
                </c:pt>
                <c:pt idx="1998">
                  <c:v>-0.4620441886012891</c:v>
                </c:pt>
                <c:pt idx="1999">
                  <c:v>-0.4620441886012891</c:v>
                </c:pt>
                <c:pt idx="2000">
                  <c:v>-0.46994237985943083</c:v>
                </c:pt>
                <c:pt idx="2001">
                  <c:v>-0.46994237985943083</c:v>
                </c:pt>
                <c:pt idx="2002">
                  <c:v>-0.4620441886012891</c:v>
                </c:pt>
                <c:pt idx="2003">
                  <c:v>-0.4620441886012891</c:v>
                </c:pt>
                <c:pt idx="2004">
                  <c:v>-0.46994237985943083</c:v>
                </c:pt>
                <c:pt idx="2005">
                  <c:v>-0.4620441886012891</c:v>
                </c:pt>
                <c:pt idx="2006">
                  <c:v>-0.4620441886012891</c:v>
                </c:pt>
                <c:pt idx="2007">
                  <c:v>-0.4620441886012891</c:v>
                </c:pt>
                <c:pt idx="2008">
                  <c:v>-0.4620441886012891</c:v>
                </c:pt>
                <c:pt idx="2009">
                  <c:v>-0.4620441886012891</c:v>
                </c:pt>
                <c:pt idx="2010">
                  <c:v>-0.4620441886012891</c:v>
                </c:pt>
                <c:pt idx="2011">
                  <c:v>-0.4620441886012891</c:v>
                </c:pt>
                <c:pt idx="2012">
                  <c:v>-0.46994237985943083</c:v>
                </c:pt>
                <c:pt idx="2013">
                  <c:v>-0.4620441886012891</c:v>
                </c:pt>
                <c:pt idx="2014">
                  <c:v>-0.4620441886012891</c:v>
                </c:pt>
                <c:pt idx="2015">
                  <c:v>-0.4620441886012891</c:v>
                </c:pt>
                <c:pt idx="2016">
                  <c:v>-0.4620441886012891</c:v>
                </c:pt>
                <c:pt idx="2017">
                  <c:v>-0.4620441886012891</c:v>
                </c:pt>
                <c:pt idx="2018">
                  <c:v>-0.46994237985943083</c:v>
                </c:pt>
                <c:pt idx="2019">
                  <c:v>-0.4620441886012891</c:v>
                </c:pt>
                <c:pt idx="2020">
                  <c:v>-0.4620441886012891</c:v>
                </c:pt>
                <c:pt idx="2021">
                  <c:v>-0.4620441886012891</c:v>
                </c:pt>
                <c:pt idx="2022">
                  <c:v>-0.4620441886012891</c:v>
                </c:pt>
                <c:pt idx="2023">
                  <c:v>-0.4620441886012891</c:v>
                </c:pt>
                <c:pt idx="2024">
                  <c:v>-0.4620441886012891</c:v>
                </c:pt>
                <c:pt idx="2025">
                  <c:v>-0.4620441886012891</c:v>
                </c:pt>
                <c:pt idx="2026">
                  <c:v>-0.45414599734314742</c:v>
                </c:pt>
                <c:pt idx="2027">
                  <c:v>-0.45414599734314742</c:v>
                </c:pt>
                <c:pt idx="2028">
                  <c:v>-0.4620441886012891</c:v>
                </c:pt>
                <c:pt idx="2029">
                  <c:v>-0.45414599734314742</c:v>
                </c:pt>
                <c:pt idx="2030">
                  <c:v>-0.45414599734314742</c:v>
                </c:pt>
                <c:pt idx="2031">
                  <c:v>-0.45414599734314742</c:v>
                </c:pt>
                <c:pt idx="2032">
                  <c:v>-0.45414599734314742</c:v>
                </c:pt>
                <c:pt idx="2033">
                  <c:v>-0.45414599734314742</c:v>
                </c:pt>
                <c:pt idx="2034">
                  <c:v>-0.45414599734314742</c:v>
                </c:pt>
                <c:pt idx="2035">
                  <c:v>-0.45414599734314742</c:v>
                </c:pt>
                <c:pt idx="2036">
                  <c:v>-0.45414599734314742</c:v>
                </c:pt>
                <c:pt idx="2037">
                  <c:v>-0.45414599734314742</c:v>
                </c:pt>
                <c:pt idx="2038">
                  <c:v>-0.45414599734314742</c:v>
                </c:pt>
                <c:pt idx="2039">
                  <c:v>-0.45414599734314742</c:v>
                </c:pt>
                <c:pt idx="2040">
                  <c:v>-0.44624780608500575</c:v>
                </c:pt>
                <c:pt idx="2041">
                  <c:v>-0.45414599734314742</c:v>
                </c:pt>
                <c:pt idx="2042">
                  <c:v>-0.45414599734314742</c:v>
                </c:pt>
                <c:pt idx="2043">
                  <c:v>-0.45414599734314742</c:v>
                </c:pt>
                <c:pt idx="2044">
                  <c:v>-0.44624780608500575</c:v>
                </c:pt>
                <c:pt idx="2045">
                  <c:v>-0.44624780608500575</c:v>
                </c:pt>
                <c:pt idx="2046">
                  <c:v>-0.44624780608500575</c:v>
                </c:pt>
                <c:pt idx="2047">
                  <c:v>-0.44624780608500575</c:v>
                </c:pt>
                <c:pt idx="2048">
                  <c:v>-0.45414599734314742</c:v>
                </c:pt>
                <c:pt idx="2049">
                  <c:v>-0.44624780608500575</c:v>
                </c:pt>
                <c:pt idx="2050">
                  <c:v>-0.43834961482686402</c:v>
                </c:pt>
                <c:pt idx="2051">
                  <c:v>-0.44624780608500575</c:v>
                </c:pt>
                <c:pt idx="2052">
                  <c:v>-0.43834961482686402</c:v>
                </c:pt>
                <c:pt idx="2053">
                  <c:v>-0.43834961482686402</c:v>
                </c:pt>
                <c:pt idx="2054">
                  <c:v>-0.43834961482686402</c:v>
                </c:pt>
                <c:pt idx="2055">
                  <c:v>-0.43834961482686402</c:v>
                </c:pt>
                <c:pt idx="2056">
                  <c:v>-0.43834961482686402</c:v>
                </c:pt>
                <c:pt idx="2057">
                  <c:v>-0.43834961482686402</c:v>
                </c:pt>
                <c:pt idx="2058">
                  <c:v>-0.43834961482686402</c:v>
                </c:pt>
                <c:pt idx="2059">
                  <c:v>-0.43834961482686402</c:v>
                </c:pt>
                <c:pt idx="2060">
                  <c:v>-0.43045142356872235</c:v>
                </c:pt>
                <c:pt idx="2061">
                  <c:v>-0.43834961482686402</c:v>
                </c:pt>
                <c:pt idx="2062">
                  <c:v>-0.43045142356872235</c:v>
                </c:pt>
                <c:pt idx="2063">
                  <c:v>-0.43045142356872235</c:v>
                </c:pt>
                <c:pt idx="2064">
                  <c:v>-0.42255323231058067</c:v>
                </c:pt>
                <c:pt idx="2065">
                  <c:v>-0.42255323231058067</c:v>
                </c:pt>
                <c:pt idx="2066">
                  <c:v>-0.42255323231058067</c:v>
                </c:pt>
                <c:pt idx="2067">
                  <c:v>-0.42255323231058067</c:v>
                </c:pt>
                <c:pt idx="2068">
                  <c:v>-0.42255323231058067</c:v>
                </c:pt>
                <c:pt idx="2069">
                  <c:v>-0.42255323231058067</c:v>
                </c:pt>
                <c:pt idx="2070">
                  <c:v>-0.41465504105243894</c:v>
                </c:pt>
                <c:pt idx="2071">
                  <c:v>-0.42255323231058067</c:v>
                </c:pt>
                <c:pt idx="2072">
                  <c:v>-0.41465504105243894</c:v>
                </c:pt>
                <c:pt idx="2073">
                  <c:v>-0.41465504105243894</c:v>
                </c:pt>
                <c:pt idx="2074">
                  <c:v>-0.41465504105243894</c:v>
                </c:pt>
                <c:pt idx="2075">
                  <c:v>-0.40675684979429727</c:v>
                </c:pt>
                <c:pt idx="2076">
                  <c:v>-0.39885865853615554</c:v>
                </c:pt>
                <c:pt idx="2077">
                  <c:v>-0.39885865853615554</c:v>
                </c:pt>
                <c:pt idx="2078">
                  <c:v>-0.40675684979429727</c:v>
                </c:pt>
                <c:pt idx="2079">
                  <c:v>-0.39885865853615554</c:v>
                </c:pt>
                <c:pt idx="2080">
                  <c:v>-0.39885865853615554</c:v>
                </c:pt>
                <c:pt idx="2081">
                  <c:v>-0.39096046727801387</c:v>
                </c:pt>
                <c:pt idx="2082">
                  <c:v>-0.39096046727801387</c:v>
                </c:pt>
                <c:pt idx="2083">
                  <c:v>-0.39096046727801387</c:v>
                </c:pt>
                <c:pt idx="2084">
                  <c:v>-0.38306227601987219</c:v>
                </c:pt>
                <c:pt idx="2085">
                  <c:v>-0.38306227601987219</c:v>
                </c:pt>
                <c:pt idx="2086">
                  <c:v>-0.38306227601987219</c:v>
                </c:pt>
                <c:pt idx="2087">
                  <c:v>-0.38306227601987219</c:v>
                </c:pt>
                <c:pt idx="2088">
                  <c:v>-0.37516408476173047</c:v>
                </c:pt>
                <c:pt idx="2089">
                  <c:v>-0.37516408476173047</c:v>
                </c:pt>
                <c:pt idx="2090">
                  <c:v>-0.36726589350358879</c:v>
                </c:pt>
                <c:pt idx="2091">
                  <c:v>-0.36726589350358879</c:v>
                </c:pt>
                <c:pt idx="2092">
                  <c:v>-0.35936770224544706</c:v>
                </c:pt>
                <c:pt idx="2093">
                  <c:v>-0.35936770224544706</c:v>
                </c:pt>
                <c:pt idx="2094">
                  <c:v>-0.35936770224544706</c:v>
                </c:pt>
                <c:pt idx="2095">
                  <c:v>-0.35146951098730539</c:v>
                </c:pt>
                <c:pt idx="2096">
                  <c:v>-0.34357131972916372</c:v>
                </c:pt>
                <c:pt idx="2097">
                  <c:v>-0.35146951098730539</c:v>
                </c:pt>
                <c:pt idx="2098">
                  <c:v>-0.34357131972916372</c:v>
                </c:pt>
                <c:pt idx="2099">
                  <c:v>-0.34357131972916372</c:v>
                </c:pt>
                <c:pt idx="2100">
                  <c:v>-0.33567312847102204</c:v>
                </c:pt>
                <c:pt idx="2101">
                  <c:v>-0.32777493721288031</c:v>
                </c:pt>
                <c:pt idx="2102">
                  <c:v>-0.32777493721288031</c:v>
                </c:pt>
                <c:pt idx="2103">
                  <c:v>-0.31987674595473864</c:v>
                </c:pt>
                <c:pt idx="2104">
                  <c:v>-0.31197855469659691</c:v>
                </c:pt>
                <c:pt idx="2105">
                  <c:v>-0.31197855469659691</c:v>
                </c:pt>
                <c:pt idx="2106">
                  <c:v>-0.30408036343845524</c:v>
                </c:pt>
                <c:pt idx="2107">
                  <c:v>-0.29618217218031356</c:v>
                </c:pt>
                <c:pt idx="2108">
                  <c:v>-0.28828398092217189</c:v>
                </c:pt>
                <c:pt idx="2109">
                  <c:v>-0.28828398092217189</c:v>
                </c:pt>
                <c:pt idx="2110">
                  <c:v>-0.27248759840588843</c:v>
                </c:pt>
                <c:pt idx="2111">
                  <c:v>-0.28038578966403016</c:v>
                </c:pt>
                <c:pt idx="2112">
                  <c:v>-0.26458940714774676</c:v>
                </c:pt>
                <c:pt idx="2113">
                  <c:v>-0.26458940714774676</c:v>
                </c:pt>
                <c:pt idx="2114">
                  <c:v>-0.25669121588960508</c:v>
                </c:pt>
                <c:pt idx="2115">
                  <c:v>-0.24879302463146336</c:v>
                </c:pt>
                <c:pt idx="2116">
                  <c:v>-0.24089483337332168</c:v>
                </c:pt>
                <c:pt idx="2117">
                  <c:v>-0.23299664211517998</c:v>
                </c:pt>
                <c:pt idx="2118">
                  <c:v>-0.22509845085703828</c:v>
                </c:pt>
                <c:pt idx="2119">
                  <c:v>-0.21720025959889658</c:v>
                </c:pt>
                <c:pt idx="2120">
                  <c:v>-0.20930206834075488</c:v>
                </c:pt>
                <c:pt idx="2121">
                  <c:v>-0.2014038770826132</c:v>
                </c:pt>
                <c:pt idx="2122">
                  <c:v>-0.1856074945663298</c:v>
                </c:pt>
                <c:pt idx="2123">
                  <c:v>-0.1856074945663298</c:v>
                </c:pt>
                <c:pt idx="2124">
                  <c:v>-0.16981111205004643</c:v>
                </c:pt>
                <c:pt idx="2125">
                  <c:v>-0.15401472953376302</c:v>
                </c:pt>
                <c:pt idx="2126">
                  <c:v>-0.14611653827562135</c:v>
                </c:pt>
                <c:pt idx="2127">
                  <c:v>-0.13821834701747965</c:v>
                </c:pt>
                <c:pt idx="2128">
                  <c:v>-0.12242196450119625</c:v>
                </c:pt>
                <c:pt idx="2129">
                  <c:v>-0.11452377324305457</c:v>
                </c:pt>
                <c:pt idx="2130">
                  <c:v>-9.0829199468629468E-2</c:v>
                </c:pt>
                <c:pt idx="2131">
                  <c:v>-8.293100821048778E-2</c:v>
                </c:pt>
                <c:pt idx="2132">
                  <c:v>-6.7134625694204392E-2</c:v>
                </c:pt>
                <c:pt idx="2133">
                  <c:v>-4.3440051919779309E-2</c:v>
                </c:pt>
                <c:pt idx="2134">
                  <c:v>-3.5541860661637614E-2</c:v>
                </c:pt>
                <c:pt idx="2135">
                  <c:v>-1.1847286887212531E-2</c:v>
                </c:pt>
                <c:pt idx="2136">
                  <c:v>3.9490956290708576E-3</c:v>
                </c:pt>
                <c:pt idx="2137">
                  <c:v>1.9745478145354246E-2</c:v>
                </c:pt>
                <c:pt idx="2138">
                  <c:v>4.3440051919779336E-2</c:v>
                </c:pt>
                <c:pt idx="2139">
                  <c:v>6.7134625694204419E-2</c:v>
                </c:pt>
                <c:pt idx="2140">
                  <c:v>9.0829199468629496E-2</c:v>
                </c:pt>
                <c:pt idx="2141">
                  <c:v>0.1145237732430546</c:v>
                </c:pt>
                <c:pt idx="2142">
                  <c:v>0.13032015575933797</c:v>
                </c:pt>
                <c:pt idx="2143">
                  <c:v>0.16191292079190478</c:v>
                </c:pt>
                <c:pt idx="2144">
                  <c:v>0.17770930330818815</c:v>
                </c:pt>
                <c:pt idx="2145">
                  <c:v>0.20930206834075493</c:v>
                </c:pt>
                <c:pt idx="2146">
                  <c:v>0.23299664211518001</c:v>
                </c:pt>
                <c:pt idx="2147">
                  <c:v>0.25669121588960508</c:v>
                </c:pt>
                <c:pt idx="2148">
                  <c:v>0.27248759840588849</c:v>
                </c:pt>
                <c:pt idx="2149">
                  <c:v>0.30408036343845529</c:v>
                </c:pt>
                <c:pt idx="2150">
                  <c:v>0.31987674595473864</c:v>
                </c:pt>
                <c:pt idx="2151">
                  <c:v>0.34357131972916372</c:v>
                </c:pt>
                <c:pt idx="2152">
                  <c:v>0.35936770224544712</c:v>
                </c:pt>
                <c:pt idx="2153">
                  <c:v>0.37516408476173052</c:v>
                </c:pt>
                <c:pt idx="2154">
                  <c:v>0.39096046727801392</c:v>
                </c:pt>
                <c:pt idx="2155">
                  <c:v>0.39885865853615565</c:v>
                </c:pt>
                <c:pt idx="2156">
                  <c:v>0.414655041052439</c:v>
                </c:pt>
                <c:pt idx="2157">
                  <c:v>0.42255323231058073</c:v>
                </c:pt>
                <c:pt idx="2158">
                  <c:v>0.42255323231058073</c:v>
                </c:pt>
                <c:pt idx="2159">
                  <c:v>0.4304514235687224</c:v>
                </c:pt>
                <c:pt idx="2160">
                  <c:v>0.43834961482686408</c:v>
                </c:pt>
                <c:pt idx="2161">
                  <c:v>0.43834961482686408</c:v>
                </c:pt>
                <c:pt idx="2162">
                  <c:v>0.43834961482686408</c:v>
                </c:pt>
                <c:pt idx="2163">
                  <c:v>0.43834961482686408</c:v>
                </c:pt>
                <c:pt idx="2164">
                  <c:v>0.43834961482686408</c:v>
                </c:pt>
                <c:pt idx="2165">
                  <c:v>0.43834961482686408</c:v>
                </c:pt>
                <c:pt idx="2166">
                  <c:v>0.44624780608500575</c:v>
                </c:pt>
                <c:pt idx="2167">
                  <c:v>0.44624780608500575</c:v>
                </c:pt>
                <c:pt idx="2168">
                  <c:v>0.45414599734314748</c:v>
                </c:pt>
                <c:pt idx="2169">
                  <c:v>0.44624780608500575</c:v>
                </c:pt>
                <c:pt idx="2170">
                  <c:v>0.44624780608500575</c:v>
                </c:pt>
                <c:pt idx="2171">
                  <c:v>0.45414599734314748</c:v>
                </c:pt>
                <c:pt idx="2172">
                  <c:v>0.45414599734314748</c:v>
                </c:pt>
                <c:pt idx="2173">
                  <c:v>0.45414599734314748</c:v>
                </c:pt>
                <c:pt idx="2174">
                  <c:v>0.45414599734314748</c:v>
                </c:pt>
                <c:pt idx="2175">
                  <c:v>0.45414599734314748</c:v>
                </c:pt>
                <c:pt idx="2176">
                  <c:v>0.45414599734314748</c:v>
                </c:pt>
                <c:pt idx="2177">
                  <c:v>0.45414599734314748</c:v>
                </c:pt>
                <c:pt idx="2178">
                  <c:v>0.45414599734314748</c:v>
                </c:pt>
                <c:pt idx="2179">
                  <c:v>0.44624780608500575</c:v>
                </c:pt>
                <c:pt idx="2180">
                  <c:v>0.45414599734314748</c:v>
                </c:pt>
                <c:pt idx="2181">
                  <c:v>0.45414599734314748</c:v>
                </c:pt>
                <c:pt idx="2182">
                  <c:v>0.45414599734314748</c:v>
                </c:pt>
                <c:pt idx="2183">
                  <c:v>0.45414599734314748</c:v>
                </c:pt>
                <c:pt idx="2184">
                  <c:v>0.45414599734314748</c:v>
                </c:pt>
                <c:pt idx="2185">
                  <c:v>0.45414599734314748</c:v>
                </c:pt>
                <c:pt idx="2186">
                  <c:v>0.45414599734314748</c:v>
                </c:pt>
                <c:pt idx="2187">
                  <c:v>0.45414599734314748</c:v>
                </c:pt>
                <c:pt idx="2188">
                  <c:v>0.45414599734314748</c:v>
                </c:pt>
                <c:pt idx="2189">
                  <c:v>0.45414599734314748</c:v>
                </c:pt>
                <c:pt idx="2190">
                  <c:v>0.45414599734314748</c:v>
                </c:pt>
                <c:pt idx="2191">
                  <c:v>0.46204418860128921</c:v>
                </c:pt>
                <c:pt idx="2192">
                  <c:v>0.45414599734314748</c:v>
                </c:pt>
                <c:pt idx="2193">
                  <c:v>0.45414599734314748</c:v>
                </c:pt>
                <c:pt idx="2194">
                  <c:v>0.45414599734314748</c:v>
                </c:pt>
                <c:pt idx="2195">
                  <c:v>0.46204418860128921</c:v>
                </c:pt>
                <c:pt idx="2196">
                  <c:v>0.45414599734314748</c:v>
                </c:pt>
                <c:pt idx="2197">
                  <c:v>0.45414599734314748</c:v>
                </c:pt>
                <c:pt idx="2198">
                  <c:v>0.45414599734314748</c:v>
                </c:pt>
                <c:pt idx="2199">
                  <c:v>0.45414599734314748</c:v>
                </c:pt>
                <c:pt idx="2200">
                  <c:v>0.45414599734314748</c:v>
                </c:pt>
                <c:pt idx="2201">
                  <c:v>0.45414599734314748</c:v>
                </c:pt>
                <c:pt idx="2202">
                  <c:v>0.45414599734314748</c:v>
                </c:pt>
                <c:pt idx="2203">
                  <c:v>0.45414599734314748</c:v>
                </c:pt>
                <c:pt idx="2204">
                  <c:v>0.45414599734314748</c:v>
                </c:pt>
                <c:pt idx="2205">
                  <c:v>0.46204418860128921</c:v>
                </c:pt>
                <c:pt idx="2206">
                  <c:v>0.45414599734314748</c:v>
                </c:pt>
                <c:pt idx="2207">
                  <c:v>0.45414599734314748</c:v>
                </c:pt>
                <c:pt idx="2208">
                  <c:v>0.45414599734314748</c:v>
                </c:pt>
                <c:pt idx="2209">
                  <c:v>0.46204418860128921</c:v>
                </c:pt>
                <c:pt idx="2210">
                  <c:v>0.45414599734314748</c:v>
                </c:pt>
                <c:pt idx="2211">
                  <c:v>0.46204418860128921</c:v>
                </c:pt>
                <c:pt idx="2212">
                  <c:v>0.45414599734314748</c:v>
                </c:pt>
                <c:pt idx="2213">
                  <c:v>0.45414599734314748</c:v>
                </c:pt>
                <c:pt idx="2214">
                  <c:v>0.46204418860128921</c:v>
                </c:pt>
                <c:pt idx="2215">
                  <c:v>0.46204418860128921</c:v>
                </c:pt>
                <c:pt idx="2216">
                  <c:v>0.45414599734314748</c:v>
                </c:pt>
                <c:pt idx="2217">
                  <c:v>0.46204418860128921</c:v>
                </c:pt>
                <c:pt idx="2218">
                  <c:v>0.46204418860128921</c:v>
                </c:pt>
                <c:pt idx="2219">
                  <c:v>0.45414599734314748</c:v>
                </c:pt>
                <c:pt idx="2220">
                  <c:v>0.46204418860128921</c:v>
                </c:pt>
                <c:pt idx="2221">
                  <c:v>0.46204418860128921</c:v>
                </c:pt>
                <c:pt idx="2222">
                  <c:v>0.45414599734314748</c:v>
                </c:pt>
                <c:pt idx="2223">
                  <c:v>0.45414599734314748</c:v>
                </c:pt>
                <c:pt idx="2224">
                  <c:v>0.46204418860128921</c:v>
                </c:pt>
                <c:pt idx="2225">
                  <c:v>0.45414599734314748</c:v>
                </c:pt>
                <c:pt idx="2226">
                  <c:v>0.45414599734314748</c:v>
                </c:pt>
                <c:pt idx="2227">
                  <c:v>0.45414599734314748</c:v>
                </c:pt>
                <c:pt idx="2228">
                  <c:v>0.45414599734314748</c:v>
                </c:pt>
                <c:pt idx="2229">
                  <c:v>0.45414599734314748</c:v>
                </c:pt>
                <c:pt idx="2230">
                  <c:v>0.45414599734314748</c:v>
                </c:pt>
                <c:pt idx="2231">
                  <c:v>0.45414599734314748</c:v>
                </c:pt>
                <c:pt idx="2232">
                  <c:v>0.45414599734314748</c:v>
                </c:pt>
                <c:pt idx="2233">
                  <c:v>0.45414599734314748</c:v>
                </c:pt>
                <c:pt idx="2234">
                  <c:v>0.46204418860128921</c:v>
                </c:pt>
                <c:pt idx="2235">
                  <c:v>0.45414599734314748</c:v>
                </c:pt>
                <c:pt idx="2236">
                  <c:v>0.45414599734314748</c:v>
                </c:pt>
                <c:pt idx="2237">
                  <c:v>0.46204418860128921</c:v>
                </c:pt>
                <c:pt idx="2238">
                  <c:v>0.45414599734314748</c:v>
                </c:pt>
                <c:pt idx="2239">
                  <c:v>0.45414599734314748</c:v>
                </c:pt>
                <c:pt idx="2240">
                  <c:v>0.45414599734314748</c:v>
                </c:pt>
                <c:pt idx="2241">
                  <c:v>0.45414599734314748</c:v>
                </c:pt>
                <c:pt idx="2242">
                  <c:v>0.45414599734314748</c:v>
                </c:pt>
                <c:pt idx="2243">
                  <c:v>0.45414599734314748</c:v>
                </c:pt>
                <c:pt idx="2244">
                  <c:v>0.45414599734314748</c:v>
                </c:pt>
                <c:pt idx="2245">
                  <c:v>0.45414599734314748</c:v>
                </c:pt>
                <c:pt idx="2246">
                  <c:v>0.45414599734314748</c:v>
                </c:pt>
                <c:pt idx="2247">
                  <c:v>0.45414599734314748</c:v>
                </c:pt>
                <c:pt idx="2248">
                  <c:v>0.45414599734314748</c:v>
                </c:pt>
                <c:pt idx="2249">
                  <c:v>0.45414599734314748</c:v>
                </c:pt>
                <c:pt idx="2250">
                  <c:v>0.45414599734314748</c:v>
                </c:pt>
                <c:pt idx="2251">
                  <c:v>0.45414599734314748</c:v>
                </c:pt>
                <c:pt idx="2252">
                  <c:v>0.45414599734314748</c:v>
                </c:pt>
                <c:pt idx="2253">
                  <c:v>0.45414599734314748</c:v>
                </c:pt>
                <c:pt idx="2254">
                  <c:v>0.44624780608500575</c:v>
                </c:pt>
                <c:pt idx="2255">
                  <c:v>0.44624780608500575</c:v>
                </c:pt>
                <c:pt idx="2256">
                  <c:v>0.44624780608500575</c:v>
                </c:pt>
                <c:pt idx="2257">
                  <c:v>0.44624780608500575</c:v>
                </c:pt>
                <c:pt idx="2258">
                  <c:v>0.44624780608500575</c:v>
                </c:pt>
                <c:pt idx="2259">
                  <c:v>0.44624780608500575</c:v>
                </c:pt>
                <c:pt idx="2260">
                  <c:v>0.44624780608500575</c:v>
                </c:pt>
                <c:pt idx="2261">
                  <c:v>0.44624780608500575</c:v>
                </c:pt>
                <c:pt idx="2262">
                  <c:v>0.44624780608500575</c:v>
                </c:pt>
                <c:pt idx="2263">
                  <c:v>0.44624780608500575</c:v>
                </c:pt>
                <c:pt idx="2264">
                  <c:v>0.44624780608500575</c:v>
                </c:pt>
                <c:pt idx="2265">
                  <c:v>0.44624780608500575</c:v>
                </c:pt>
                <c:pt idx="2266">
                  <c:v>0.4304514235687224</c:v>
                </c:pt>
                <c:pt idx="2267">
                  <c:v>0.43834961482686408</c:v>
                </c:pt>
                <c:pt idx="2268">
                  <c:v>0.43834961482686408</c:v>
                </c:pt>
                <c:pt idx="2269">
                  <c:v>0.43834961482686408</c:v>
                </c:pt>
                <c:pt idx="2270">
                  <c:v>0.43834961482686408</c:v>
                </c:pt>
                <c:pt idx="2271">
                  <c:v>0.43834961482686408</c:v>
                </c:pt>
                <c:pt idx="2272">
                  <c:v>0.43834961482686408</c:v>
                </c:pt>
                <c:pt idx="2273">
                  <c:v>0.43834961482686408</c:v>
                </c:pt>
                <c:pt idx="2274">
                  <c:v>0.4304514235687224</c:v>
                </c:pt>
                <c:pt idx="2275">
                  <c:v>0.4304514235687224</c:v>
                </c:pt>
                <c:pt idx="2276">
                  <c:v>0.4304514235687224</c:v>
                </c:pt>
                <c:pt idx="2277">
                  <c:v>0.4304514235687224</c:v>
                </c:pt>
                <c:pt idx="2278">
                  <c:v>0.4304514235687224</c:v>
                </c:pt>
                <c:pt idx="2279">
                  <c:v>0.4304514235687224</c:v>
                </c:pt>
                <c:pt idx="2280">
                  <c:v>0.4304514235687224</c:v>
                </c:pt>
                <c:pt idx="2281">
                  <c:v>0.42255323231058073</c:v>
                </c:pt>
                <c:pt idx="2282">
                  <c:v>0.42255323231058073</c:v>
                </c:pt>
                <c:pt idx="2283">
                  <c:v>0.42255323231058073</c:v>
                </c:pt>
                <c:pt idx="2284">
                  <c:v>0.414655041052439</c:v>
                </c:pt>
                <c:pt idx="2285">
                  <c:v>0.42255323231058073</c:v>
                </c:pt>
                <c:pt idx="2286">
                  <c:v>0.42255323231058073</c:v>
                </c:pt>
                <c:pt idx="2287">
                  <c:v>0.42255323231058073</c:v>
                </c:pt>
                <c:pt idx="2288">
                  <c:v>0.414655041052439</c:v>
                </c:pt>
                <c:pt idx="2289">
                  <c:v>0.414655041052439</c:v>
                </c:pt>
                <c:pt idx="2290">
                  <c:v>0.414655041052439</c:v>
                </c:pt>
                <c:pt idx="2291">
                  <c:v>0.40675684979429733</c:v>
                </c:pt>
                <c:pt idx="2292">
                  <c:v>0.40675684979429733</c:v>
                </c:pt>
                <c:pt idx="2293">
                  <c:v>0.40675684979429733</c:v>
                </c:pt>
                <c:pt idx="2294">
                  <c:v>0.40675684979429733</c:v>
                </c:pt>
                <c:pt idx="2295">
                  <c:v>0.40675684979429733</c:v>
                </c:pt>
                <c:pt idx="2296">
                  <c:v>0.39885865853615565</c:v>
                </c:pt>
                <c:pt idx="2297">
                  <c:v>0.39885865853615565</c:v>
                </c:pt>
                <c:pt idx="2298">
                  <c:v>0.39885865853615565</c:v>
                </c:pt>
                <c:pt idx="2299">
                  <c:v>0.39096046727801392</c:v>
                </c:pt>
                <c:pt idx="2300">
                  <c:v>0.39885865853615565</c:v>
                </c:pt>
                <c:pt idx="2301">
                  <c:v>0.39096046727801392</c:v>
                </c:pt>
                <c:pt idx="2302">
                  <c:v>0.38306227601987225</c:v>
                </c:pt>
                <c:pt idx="2303">
                  <c:v>0.38306227601987225</c:v>
                </c:pt>
                <c:pt idx="2304">
                  <c:v>0.38306227601987225</c:v>
                </c:pt>
                <c:pt idx="2305">
                  <c:v>0.37516408476173052</c:v>
                </c:pt>
                <c:pt idx="2306">
                  <c:v>0.37516408476173052</c:v>
                </c:pt>
                <c:pt idx="2307">
                  <c:v>0.37516408476173052</c:v>
                </c:pt>
                <c:pt idx="2308">
                  <c:v>0.37516408476173052</c:v>
                </c:pt>
                <c:pt idx="2309">
                  <c:v>0.36726589350358879</c:v>
                </c:pt>
                <c:pt idx="2310">
                  <c:v>0.36726589350358879</c:v>
                </c:pt>
                <c:pt idx="2311">
                  <c:v>0.36726589350358879</c:v>
                </c:pt>
                <c:pt idx="2312">
                  <c:v>0.35936770224544712</c:v>
                </c:pt>
                <c:pt idx="2313">
                  <c:v>0.35936770224544712</c:v>
                </c:pt>
                <c:pt idx="2314">
                  <c:v>0.35146951098730544</c:v>
                </c:pt>
                <c:pt idx="2315">
                  <c:v>0.35146951098730544</c:v>
                </c:pt>
                <c:pt idx="2316">
                  <c:v>0.34357131972916372</c:v>
                </c:pt>
                <c:pt idx="2317">
                  <c:v>0.33567312847102204</c:v>
                </c:pt>
                <c:pt idx="2318">
                  <c:v>0.33567312847102204</c:v>
                </c:pt>
                <c:pt idx="2319">
                  <c:v>0.33567312847102204</c:v>
                </c:pt>
                <c:pt idx="2320">
                  <c:v>0.32777493721288037</c:v>
                </c:pt>
                <c:pt idx="2321">
                  <c:v>0.31987674595473864</c:v>
                </c:pt>
                <c:pt idx="2322">
                  <c:v>0.31987674595473864</c:v>
                </c:pt>
                <c:pt idx="2323">
                  <c:v>0.31197855469659697</c:v>
                </c:pt>
                <c:pt idx="2324">
                  <c:v>0.31197855469659697</c:v>
                </c:pt>
                <c:pt idx="2325">
                  <c:v>0.30408036343845529</c:v>
                </c:pt>
                <c:pt idx="2326">
                  <c:v>0.30408036343845529</c:v>
                </c:pt>
                <c:pt idx="2327">
                  <c:v>0.29618217218031356</c:v>
                </c:pt>
                <c:pt idx="2328">
                  <c:v>0.28828398092217189</c:v>
                </c:pt>
                <c:pt idx="2329">
                  <c:v>0.28828398092217189</c:v>
                </c:pt>
                <c:pt idx="2330">
                  <c:v>0.28038578966403016</c:v>
                </c:pt>
                <c:pt idx="2331">
                  <c:v>0.27248759840588849</c:v>
                </c:pt>
                <c:pt idx="2332">
                  <c:v>0.27248759840588849</c:v>
                </c:pt>
                <c:pt idx="2333">
                  <c:v>0.25669121588960508</c:v>
                </c:pt>
                <c:pt idx="2334">
                  <c:v>0.24879302463146341</c:v>
                </c:pt>
                <c:pt idx="2335">
                  <c:v>0.24089483337332168</c:v>
                </c:pt>
                <c:pt idx="2336">
                  <c:v>0.23299664211518001</c:v>
                </c:pt>
                <c:pt idx="2337">
                  <c:v>0.23299664211518001</c:v>
                </c:pt>
                <c:pt idx="2338">
                  <c:v>0.22509845085703833</c:v>
                </c:pt>
                <c:pt idx="2339">
                  <c:v>0.21720025959889666</c:v>
                </c:pt>
                <c:pt idx="2340">
                  <c:v>0.21720025959889666</c:v>
                </c:pt>
                <c:pt idx="2341">
                  <c:v>0.20140387708261326</c:v>
                </c:pt>
                <c:pt idx="2342">
                  <c:v>0.19350568582447153</c:v>
                </c:pt>
                <c:pt idx="2343">
                  <c:v>0.18560749456632986</c:v>
                </c:pt>
                <c:pt idx="2344">
                  <c:v>0.16981111205004648</c:v>
                </c:pt>
                <c:pt idx="2345">
                  <c:v>0.16191292079190478</c:v>
                </c:pt>
                <c:pt idx="2346">
                  <c:v>0.15401472953376305</c:v>
                </c:pt>
                <c:pt idx="2347">
                  <c:v>0.14611653827562138</c:v>
                </c:pt>
                <c:pt idx="2348">
                  <c:v>0.13032015575933797</c:v>
                </c:pt>
                <c:pt idx="2349">
                  <c:v>0.1145237732430546</c:v>
                </c:pt>
                <c:pt idx="2350">
                  <c:v>0.1066255819849129</c:v>
                </c:pt>
                <c:pt idx="2351">
                  <c:v>9.0829199468629496E-2</c:v>
                </c:pt>
                <c:pt idx="2352">
                  <c:v>7.5032816952346121E-2</c:v>
                </c:pt>
                <c:pt idx="2353">
                  <c:v>5.9236434436062725E-2</c:v>
                </c:pt>
                <c:pt idx="2354">
                  <c:v>4.3440051919779336E-2</c:v>
                </c:pt>
                <c:pt idx="2355">
                  <c:v>2.7643669403495948E-2</c:v>
                </c:pt>
                <c:pt idx="2356">
                  <c:v>1.1847286887212559E-2</c:v>
                </c:pt>
                <c:pt idx="2357">
                  <c:v>-1.1847286887212531E-2</c:v>
                </c:pt>
                <c:pt idx="2358">
                  <c:v>-2.764366940349592E-2</c:v>
                </c:pt>
                <c:pt idx="2359">
                  <c:v>-5.9236434436062697E-2</c:v>
                </c:pt>
                <c:pt idx="2360">
                  <c:v>-7.5032816952346093E-2</c:v>
                </c:pt>
                <c:pt idx="2361">
                  <c:v>-9.8727390726771169E-2</c:v>
                </c:pt>
                <c:pt idx="2362">
                  <c:v>-0.11452377324305457</c:v>
                </c:pt>
                <c:pt idx="2363">
                  <c:v>-0.13821834701747965</c:v>
                </c:pt>
                <c:pt idx="2364">
                  <c:v>-0.16191292079190472</c:v>
                </c:pt>
                <c:pt idx="2365">
                  <c:v>-0.1856074945663298</c:v>
                </c:pt>
                <c:pt idx="2366">
                  <c:v>-0.21720025959889658</c:v>
                </c:pt>
                <c:pt idx="2367">
                  <c:v>-0.23299664211517998</c:v>
                </c:pt>
                <c:pt idx="2368">
                  <c:v>-0.26458940714774676</c:v>
                </c:pt>
                <c:pt idx="2369">
                  <c:v>-0.28038578966403016</c:v>
                </c:pt>
                <c:pt idx="2370">
                  <c:v>-0.31197855469659691</c:v>
                </c:pt>
                <c:pt idx="2371">
                  <c:v>-0.32777493721288031</c:v>
                </c:pt>
                <c:pt idx="2372">
                  <c:v>-0.35146951098730539</c:v>
                </c:pt>
                <c:pt idx="2373">
                  <c:v>-0.36726589350358879</c:v>
                </c:pt>
                <c:pt idx="2374">
                  <c:v>-0.38306227601987219</c:v>
                </c:pt>
                <c:pt idx="2375">
                  <c:v>-0.39885865853615554</c:v>
                </c:pt>
                <c:pt idx="2376">
                  <c:v>-0.41465504105243894</c:v>
                </c:pt>
                <c:pt idx="2377">
                  <c:v>-0.42255323231058067</c:v>
                </c:pt>
                <c:pt idx="2378">
                  <c:v>-0.42255323231058067</c:v>
                </c:pt>
                <c:pt idx="2379">
                  <c:v>-0.43045142356872235</c:v>
                </c:pt>
                <c:pt idx="2380">
                  <c:v>-0.43834961482686402</c:v>
                </c:pt>
                <c:pt idx="2381">
                  <c:v>-0.43834961482686402</c:v>
                </c:pt>
                <c:pt idx="2382">
                  <c:v>-0.44624780608500575</c:v>
                </c:pt>
                <c:pt idx="2383">
                  <c:v>-0.44624780608500575</c:v>
                </c:pt>
                <c:pt idx="2384">
                  <c:v>-0.44624780608500575</c:v>
                </c:pt>
                <c:pt idx="2385">
                  <c:v>-0.44624780608500575</c:v>
                </c:pt>
                <c:pt idx="2386">
                  <c:v>-0.45414599734314742</c:v>
                </c:pt>
                <c:pt idx="2387">
                  <c:v>-0.44624780608500575</c:v>
                </c:pt>
                <c:pt idx="2388">
                  <c:v>-0.45414599734314742</c:v>
                </c:pt>
                <c:pt idx="2389">
                  <c:v>-0.45414599734314742</c:v>
                </c:pt>
                <c:pt idx="2390">
                  <c:v>-0.45414599734314742</c:v>
                </c:pt>
                <c:pt idx="2391">
                  <c:v>-0.45414599734314742</c:v>
                </c:pt>
                <c:pt idx="2392">
                  <c:v>-0.44624780608500575</c:v>
                </c:pt>
                <c:pt idx="2393">
                  <c:v>-0.45414599734314742</c:v>
                </c:pt>
                <c:pt idx="2394">
                  <c:v>-0.45414599734314742</c:v>
                </c:pt>
                <c:pt idx="2395">
                  <c:v>-0.45414599734314742</c:v>
                </c:pt>
                <c:pt idx="2396">
                  <c:v>-0.45414599734314742</c:v>
                </c:pt>
                <c:pt idx="2397">
                  <c:v>-0.4620441886012891</c:v>
                </c:pt>
                <c:pt idx="2398">
                  <c:v>-0.45414599734314742</c:v>
                </c:pt>
                <c:pt idx="2399">
                  <c:v>-0.45414599734314742</c:v>
                </c:pt>
                <c:pt idx="2400">
                  <c:v>-0.45414599734314742</c:v>
                </c:pt>
                <c:pt idx="2401">
                  <c:v>-0.45414599734314742</c:v>
                </c:pt>
                <c:pt idx="2402">
                  <c:v>-0.4620441886012891</c:v>
                </c:pt>
                <c:pt idx="2403">
                  <c:v>-0.4620441886012891</c:v>
                </c:pt>
                <c:pt idx="2404">
                  <c:v>-0.4620441886012891</c:v>
                </c:pt>
                <c:pt idx="2405">
                  <c:v>-0.4620441886012891</c:v>
                </c:pt>
                <c:pt idx="2406">
                  <c:v>-0.4620441886012891</c:v>
                </c:pt>
                <c:pt idx="2407">
                  <c:v>-0.45414599734314742</c:v>
                </c:pt>
                <c:pt idx="2408">
                  <c:v>-0.4620441886012891</c:v>
                </c:pt>
                <c:pt idx="2409">
                  <c:v>-0.45414599734314742</c:v>
                </c:pt>
                <c:pt idx="2410">
                  <c:v>-0.4620441886012891</c:v>
                </c:pt>
                <c:pt idx="2411">
                  <c:v>-0.4620441886012891</c:v>
                </c:pt>
                <c:pt idx="2412">
                  <c:v>-0.4620441886012891</c:v>
                </c:pt>
                <c:pt idx="2413">
                  <c:v>-0.4620441886012891</c:v>
                </c:pt>
                <c:pt idx="2414">
                  <c:v>-0.4620441886012891</c:v>
                </c:pt>
                <c:pt idx="2415">
                  <c:v>-0.4620441886012891</c:v>
                </c:pt>
                <c:pt idx="2416">
                  <c:v>-0.4620441886012891</c:v>
                </c:pt>
                <c:pt idx="2417">
                  <c:v>-0.4620441886012891</c:v>
                </c:pt>
                <c:pt idx="2418">
                  <c:v>-0.4620441886012891</c:v>
                </c:pt>
                <c:pt idx="2419">
                  <c:v>-0.4620441886012891</c:v>
                </c:pt>
                <c:pt idx="2420">
                  <c:v>-0.46994237985943083</c:v>
                </c:pt>
                <c:pt idx="2421">
                  <c:v>-0.4620441886012891</c:v>
                </c:pt>
                <c:pt idx="2422">
                  <c:v>-0.46994237985943083</c:v>
                </c:pt>
                <c:pt idx="2423">
                  <c:v>-0.46994237985943083</c:v>
                </c:pt>
                <c:pt idx="2424">
                  <c:v>-0.46994237985943083</c:v>
                </c:pt>
                <c:pt idx="2425">
                  <c:v>-0.4620441886012891</c:v>
                </c:pt>
                <c:pt idx="2426">
                  <c:v>-0.4620441886012891</c:v>
                </c:pt>
                <c:pt idx="2427">
                  <c:v>-0.4620441886012891</c:v>
                </c:pt>
                <c:pt idx="2428">
                  <c:v>-0.4620441886012891</c:v>
                </c:pt>
                <c:pt idx="2429">
                  <c:v>-0.46994237985943083</c:v>
                </c:pt>
                <c:pt idx="2430">
                  <c:v>-0.4620441886012891</c:v>
                </c:pt>
                <c:pt idx="2431">
                  <c:v>-0.4620441886012891</c:v>
                </c:pt>
                <c:pt idx="2432">
                  <c:v>-0.4620441886012891</c:v>
                </c:pt>
                <c:pt idx="2433">
                  <c:v>-0.4620441886012891</c:v>
                </c:pt>
                <c:pt idx="2434">
                  <c:v>-0.46994237985943083</c:v>
                </c:pt>
                <c:pt idx="2435">
                  <c:v>-0.4620441886012891</c:v>
                </c:pt>
                <c:pt idx="2436">
                  <c:v>-0.4620441886012891</c:v>
                </c:pt>
                <c:pt idx="2437">
                  <c:v>-0.4620441886012891</c:v>
                </c:pt>
                <c:pt idx="2438">
                  <c:v>-0.4620441886012891</c:v>
                </c:pt>
                <c:pt idx="2439">
                  <c:v>-0.4620441886012891</c:v>
                </c:pt>
                <c:pt idx="2440">
                  <c:v>-0.4620441886012891</c:v>
                </c:pt>
                <c:pt idx="2441">
                  <c:v>-0.4620441886012891</c:v>
                </c:pt>
                <c:pt idx="2442">
                  <c:v>-0.46994237985943083</c:v>
                </c:pt>
                <c:pt idx="2443">
                  <c:v>-0.46994237985943083</c:v>
                </c:pt>
                <c:pt idx="2444">
                  <c:v>-0.4620441886012891</c:v>
                </c:pt>
                <c:pt idx="2445">
                  <c:v>-0.4620441886012891</c:v>
                </c:pt>
                <c:pt idx="2446">
                  <c:v>-0.4620441886012891</c:v>
                </c:pt>
                <c:pt idx="2447">
                  <c:v>-0.4620441886012891</c:v>
                </c:pt>
                <c:pt idx="2448">
                  <c:v>-0.4620441886012891</c:v>
                </c:pt>
                <c:pt idx="2449">
                  <c:v>-0.4620441886012891</c:v>
                </c:pt>
                <c:pt idx="2450">
                  <c:v>-0.46994237985943083</c:v>
                </c:pt>
                <c:pt idx="2451">
                  <c:v>-0.4620441886012891</c:v>
                </c:pt>
                <c:pt idx="2452">
                  <c:v>-0.4620441886012891</c:v>
                </c:pt>
                <c:pt idx="2453">
                  <c:v>-0.4620441886012891</c:v>
                </c:pt>
                <c:pt idx="2454">
                  <c:v>-0.46994237985943083</c:v>
                </c:pt>
                <c:pt idx="2455">
                  <c:v>-0.4620441886012891</c:v>
                </c:pt>
                <c:pt idx="2456">
                  <c:v>-0.4620441886012891</c:v>
                </c:pt>
                <c:pt idx="2457">
                  <c:v>-0.4620441886012891</c:v>
                </c:pt>
                <c:pt idx="2458">
                  <c:v>-0.4620441886012891</c:v>
                </c:pt>
                <c:pt idx="2459">
                  <c:v>-0.46994237985943083</c:v>
                </c:pt>
                <c:pt idx="2460">
                  <c:v>-0.4620441886012891</c:v>
                </c:pt>
                <c:pt idx="2461">
                  <c:v>-0.4620441886012891</c:v>
                </c:pt>
                <c:pt idx="2462">
                  <c:v>-0.4620441886012891</c:v>
                </c:pt>
                <c:pt idx="2463">
                  <c:v>-0.4620441886012891</c:v>
                </c:pt>
                <c:pt idx="2464">
                  <c:v>-0.4620441886012891</c:v>
                </c:pt>
                <c:pt idx="2465">
                  <c:v>-0.4620441886012891</c:v>
                </c:pt>
                <c:pt idx="2466">
                  <c:v>-0.45414599734314742</c:v>
                </c:pt>
                <c:pt idx="2467">
                  <c:v>-0.4620441886012891</c:v>
                </c:pt>
                <c:pt idx="2468">
                  <c:v>-0.45414599734314742</c:v>
                </c:pt>
                <c:pt idx="2469">
                  <c:v>-0.45414599734314742</c:v>
                </c:pt>
                <c:pt idx="2470">
                  <c:v>-0.45414599734314742</c:v>
                </c:pt>
                <c:pt idx="2471">
                  <c:v>-0.45414599734314742</c:v>
                </c:pt>
                <c:pt idx="2472">
                  <c:v>-0.45414599734314742</c:v>
                </c:pt>
                <c:pt idx="2473">
                  <c:v>-0.45414599734314742</c:v>
                </c:pt>
                <c:pt idx="2474">
                  <c:v>-0.45414599734314742</c:v>
                </c:pt>
                <c:pt idx="2475">
                  <c:v>-0.45414599734314742</c:v>
                </c:pt>
                <c:pt idx="2476">
                  <c:v>-0.45414599734314742</c:v>
                </c:pt>
                <c:pt idx="2477">
                  <c:v>-0.45414599734314742</c:v>
                </c:pt>
                <c:pt idx="2478">
                  <c:v>-0.45414599734314742</c:v>
                </c:pt>
                <c:pt idx="2479">
                  <c:v>-0.45414599734314742</c:v>
                </c:pt>
                <c:pt idx="2480">
                  <c:v>-0.45414599734314742</c:v>
                </c:pt>
                <c:pt idx="2481">
                  <c:v>-0.45414599734314742</c:v>
                </c:pt>
                <c:pt idx="2482">
                  <c:v>-0.45414599734314742</c:v>
                </c:pt>
                <c:pt idx="2483">
                  <c:v>-0.45414599734314742</c:v>
                </c:pt>
                <c:pt idx="2484">
                  <c:v>-0.44624780608500575</c:v>
                </c:pt>
                <c:pt idx="2485">
                  <c:v>-0.44624780608500575</c:v>
                </c:pt>
                <c:pt idx="2486">
                  <c:v>-0.44624780608500575</c:v>
                </c:pt>
                <c:pt idx="2487">
                  <c:v>-0.44624780608500575</c:v>
                </c:pt>
                <c:pt idx="2488">
                  <c:v>-0.44624780608500575</c:v>
                </c:pt>
                <c:pt idx="2489">
                  <c:v>-0.44624780608500575</c:v>
                </c:pt>
                <c:pt idx="2490">
                  <c:v>-0.44624780608500575</c:v>
                </c:pt>
                <c:pt idx="2491">
                  <c:v>-0.44624780608500575</c:v>
                </c:pt>
                <c:pt idx="2492">
                  <c:v>-0.44624780608500575</c:v>
                </c:pt>
                <c:pt idx="2493">
                  <c:v>-0.44624780608500575</c:v>
                </c:pt>
                <c:pt idx="2494">
                  <c:v>-0.43834961482686402</c:v>
                </c:pt>
                <c:pt idx="2495">
                  <c:v>-0.44624780608500575</c:v>
                </c:pt>
                <c:pt idx="2496">
                  <c:v>-0.43834961482686402</c:v>
                </c:pt>
                <c:pt idx="2497">
                  <c:v>-0.43834961482686402</c:v>
                </c:pt>
                <c:pt idx="2498">
                  <c:v>-0.43834961482686402</c:v>
                </c:pt>
                <c:pt idx="2499">
                  <c:v>-0.43834961482686402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502144"/>
        <c:axId val="98504064"/>
      </c:scatterChart>
      <c:valAx>
        <c:axId val="98502144"/>
        <c:scaling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 sz="700"/>
                </a:pPr>
                <a:r>
                  <a:rPr lang="en-US" sz="1200" b="1" i="0" baseline="0"/>
                  <a:t>H [A/m]</a:t>
                </a:r>
                <a:endParaRPr lang="en-US" sz="700"/>
              </a:p>
            </c:rich>
          </c:tx>
          <c:layout/>
          <c:overlay val="0"/>
        </c:title>
        <c:numFmt formatCode="General" sourceLinked="1"/>
        <c:majorTickMark val="cross"/>
        <c:minorTickMark val="cross"/>
        <c:tickLblPos val="low"/>
        <c:crossAx val="98504064"/>
        <c:crosses val="autoZero"/>
        <c:crossBetween val="midCat"/>
      </c:valAx>
      <c:valAx>
        <c:axId val="9850406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700"/>
                </a:pPr>
                <a:r>
                  <a:rPr lang="en-US" sz="1200" b="1" i="0" baseline="0"/>
                  <a:t>B [T]</a:t>
                </a:r>
                <a:endParaRPr lang="en-US" sz="700"/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low"/>
        <c:crossAx val="98502144"/>
        <c:crosses val="autoZero"/>
        <c:crossBetween val="midCat"/>
        <c:minorUnit val="0.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1"/>
          <c:tx>
            <c:v>Annealed + Insulated</c:v>
          </c:tx>
          <c:spPr>
            <a:ln w="28575">
              <a:noFill/>
            </a:ln>
          </c:spPr>
          <c:marker>
            <c:symbol val="plus"/>
            <c:size val="7"/>
            <c:spPr>
              <a:ln>
                <a:solidFill>
                  <a:srgbClr val="C00000"/>
                </a:solidFill>
              </a:ln>
            </c:spPr>
          </c:marker>
          <c:xVal>
            <c:numRef>
              <c:f>'V comparison'!$A$18:$A$818</c:f>
              <c:numCache>
                <c:formatCode>0</c:formatCode>
                <c:ptCount val="801"/>
                <c:pt idx="0">
                  <c:v>40</c:v>
                </c:pt>
                <c:pt idx="1">
                  <c:v>40.747999999999998</c:v>
                </c:pt>
                <c:pt idx="2">
                  <c:v>41.511000000000003</c:v>
                </c:pt>
                <c:pt idx="3">
                  <c:v>42.286999999999999</c:v>
                </c:pt>
                <c:pt idx="4">
                  <c:v>43.078000000000003</c:v>
                </c:pt>
                <c:pt idx="5">
                  <c:v>43.884</c:v>
                </c:pt>
                <c:pt idx="6">
                  <c:v>44.704999999999998</c:v>
                </c:pt>
                <c:pt idx="7">
                  <c:v>45.540999999999997</c:v>
                </c:pt>
                <c:pt idx="8">
                  <c:v>46.393000000000001</c:v>
                </c:pt>
                <c:pt idx="9">
                  <c:v>47.261000000000003</c:v>
                </c:pt>
                <c:pt idx="10">
                  <c:v>48.145000000000003</c:v>
                </c:pt>
                <c:pt idx="11">
                  <c:v>49.045999999999999</c:v>
                </c:pt>
                <c:pt idx="12">
                  <c:v>49.963000000000001</c:v>
                </c:pt>
                <c:pt idx="13">
                  <c:v>50.898000000000003</c:v>
                </c:pt>
                <c:pt idx="14">
                  <c:v>51.85</c:v>
                </c:pt>
                <c:pt idx="15">
                  <c:v>52.82</c:v>
                </c:pt>
                <c:pt idx="16">
                  <c:v>53.808</c:v>
                </c:pt>
                <c:pt idx="17">
                  <c:v>54.814999999999998</c:v>
                </c:pt>
                <c:pt idx="18">
                  <c:v>55.84</c:v>
                </c:pt>
                <c:pt idx="19">
                  <c:v>56.884999999999998</c:v>
                </c:pt>
                <c:pt idx="20">
                  <c:v>57.948999999999998</c:v>
                </c:pt>
                <c:pt idx="21">
                  <c:v>59.033000000000001</c:v>
                </c:pt>
                <c:pt idx="22">
                  <c:v>60.137</c:v>
                </c:pt>
                <c:pt idx="23">
                  <c:v>61.262</c:v>
                </c:pt>
                <c:pt idx="24">
                  <c:v>62.408000000000001</c:v>
                </c:pt>
                <c:pt idx="25">
                  <c:v>63.575000000000003</c:v>
                </c:pt>
                <c:pt idx="26">
                  <c:v>64.765000000000001</c:v>
                </c:pt>
                <c:pt idx="27">
                  <c:v>65.975999999999999</c:v>
                </c:pt>
                <c:pt idx="28">
                  <c:v>67.209999999999994</c:v>
                </c:pt>
                <c:pt idx="29">
                  <c:v>68.468000000000004</c:v>
                </c:pt>
                <c:pt idx="30">
                  <c:v>69.748999999999995</c:v>
                </c:pt>
                <c:pt idx="31">
                  <c:v>71.052999999999997</c:v>
                </c:pt>
                <c:pt idx="32">
                  <c:v>72.382000000000005</c:v>
                </c:pt>
                <c:pt idx="33">
                  <c:v>73.736000000000004</c:v>
                </c:pt>
                <c:pt idx="34">
                  <c:v>75.116</c:v>
                </c:pt>
                <c:pt idx="35">
                  <c:v>76.521000000000001</c:v>
                </c:pt>
                <c:pt idx="36">
                  <c:v>77.951999999999998</c:v>
                </c:pt>
                <c:pt idx="37">
                  <c:v>79.411000000000001</c:v>
                </c:pt>
                <c:pt idx="38">
                  <c:v>80.896000000000001</c:v>
                </c:pt>
                <c:pt idx="39">
                  <c:v>82.41</c:v>
                </c:pt>
                <c:pt idx="40">
                  <c:v>83.950999999999993</c:v>
                </c:pt>
                <c:pt idx="41">
                  <c:v>85.522000000000006</c:v>
                </c:pt>
                <c:pt idx="42">
                  <c:v>87.120999999999995</c:v>
                </c:pt>
                <c:pt idx="43">
                  <c:v>88.751000000000005</c:v>
                </c:pt>
                <c:pt idx="44">
                  <c:v>90.411000000000001</c:v>
                </c:pt>
                <c:pt idx="45">
                  <c:v>92.102999999999994</c:v>
                </c:pt>
                <c:pt idx="46">
                  <c:v>93.825999999999993</c:v>
                </c:pt>
                <c:pt idx="47">
                  <c:v>95.581000000000003</c:v>
                </c:pt>
                <c:pt idx="48">
                  <c:v>97.369</c:v>
                </c:pt>
                <c:pt idx="49">
                  <c:v>99.19</c:v>
                </c:pt>
                <c:pt idx="50">
                  <c:v>101.04600000000001</c:v>
                </c:pt>
                <c:pt idx="51">
                  <c:v>102.93600000000001</c:v>
                </c:pt>
                <c:pt idx="52">
                  <c:v>104.86199999999999</c:v>
                </c:pt>
                <c:pt idx="53">
                  <c:v>106.82299999999999</c:v>
                </c:pt>
                <c:pt idx="54">
                  <c:v>108.822</c:v>
                </c:pt>
                <c:pt idx="55">
                  <c:v>110.857</c:v>
                </c:pt>
                <c:pt idx="56">
                  <c:v>112.931</c:v>
                </c:pt>
                <c:pt idx="57">
                  <c:v>115.044</c:v>
                </c:pt>
                <c:pt idx="58">
                  <c:v>117.196</c:v>
                </c:pt>
                <c:pt idx="59">
                  <c:v>119.38800000000001</c:v>
                </c:pt>
                <c:pt idx="60">
                  <c:v>121.621</c:v>
                </c:pt>
                <c:pt idx="61">
                  <c:v>123.89700000000001</c:v>
                </c:pt>
                <c:pt idx="62">
                  <c:v>126.214</c:v>
                </c:pt>
                <c:pt idx="63">
                  <c:v>128.57499999999999</c:v>
                </c:pt>
                <c:pt idx="64">
                  <c:v>130.97999999999999</c:v>
                </c:pt>
                <c:pt idx="65">
                  <c:v>133.43100000000001</c:v>
                </c:pt>
                <c:pt idx="66">
                  <c:v>135.92699999999999</c:v>
                </c:pt>
                <c:pt idx="67">
                  <c:v>138.46899999999999</c:v>
                </c:pt>
                <c:pt idx="68">
                  <c:v>141.06</c:v>
                </c:pt>
                <c:pt idx="69">
                  <c:v>143.69900000000001</c:v>
                </c:pt>
                <c:pt idx="70">
                  <c:v>146.387</c:v>
                </c:pt>
                <c:pt idx="71">
                  <c:v>149.125</c:v>
                </c:pt>
                <c:pt idx="72">
                  <c:v>151.91499999999999</c:v>
                </c:pt>
                <c:pt idx="73">
                  <c:v>154.75700000000001</c:v>
                </c:pt>
                <c:pt idx="74">
                  <c:v>157.65199999999999</c:v>
                </c:pt>
                <c:pt idx="75">
                  <c:v>160.601</c:v>
                </c:pt>
                <c:pt idx="76">
                  <c:v>163.60499999999999</c:v>
                </c:pt>
                <c:pt idx="77">
                  <c:v>166.666</c:v>
                </c:pt>
                <c:pt idx="78">
                  <c:v>169.78299999999999</c:v>
                </c:pt>
                <c:pt idx="79">
                  <c:v>172.959</c:v>
                </c:pt>
                <c:pt idx="80">
                  <c:v>176.19499999999999</c:v>
                </c:pt>
                <c:pt idx="81">
                  <c:v>179.49100000000001</c:v>
                </c:pt>
                <c:pt idx="82">
                  <c:v>182.84899999999999</c:v>
                </c:pt>
                <c:pt idx="83">
                  <c:v>186.26900000000001</c:v>
                </c:pt>
                <c:pt idx="84">
                  <c:v>189.75399999999999</c:v>
                </c:pt>
                <c:pt idx="85">
                  <c:v>193.303</c:v>
                </c:pt>
                <c:pt idx="86">
                  <c:v>196.91900000000001</c:v>
                </c:pt>
                <c:pt idx="87">
                  <c:v>200.60300000000001</c:v>
                </c:pt>
                <c:pt idx="88">
                  <c:v>204.35599999999999</c:v>
                </c:pt>
                <c:pt idx="89">
                  <c:v>208.178</c:v>
                </c:pt>
                <c:pt idx="90">
                  <c:v>212.07300000000001</c:v>
                </c:pt>
                <c:pt idx="91">
                  <c:v>216.04</c:v>
                </c:pt>
                <c:pt idx="92">
                  <c:v>220.08099999999999</c:v>
                </c:pt>
                <c:pt idx="93">
                  <c:v>224.19800000000001</c:v>
                </c:pt>
                <c:pt idx="94">
                  <c:v>228.392</c:v>
                </c:pt>
                <c:pt idx="95">
                  <c:v>232.66499999999999</c:v>
                </c:pt>
                <c:pt idx="96">
                  <c:v>237.017</c:v>
                </c:pt>
                <c:pt idx="97">
                  <c:v>241.45099999999999</c:v>
                </c:pt>
                <c:pt idx="98">
                  <c:v>245.96799999999999</c:v>
                </c:pt>
                <c:pt idx="99">
                  <c:v>250.56899999999999</c:v>
                </c:pt>
                <c:pt idx="100">
                  <c:v>255.256</c:v>
                </c:pt>
                <c:pt idx="101">
                  <c:v>260.03100000000001</c:v>
                </c:pt>
                <c:pt idx="102">
                  <c:v>264.89600000000002</c:v>
                </c:pt>
                <c:pt idx="103">
                  <c:v>269.851</c:v>
                </c:pt>
                <c:pt idx="104">
                  <c:v>274.899</c:v>
                </c:pt>
                <c:pt idx="105">
                  <c:v>280.04199999999997</c:v>
                </c:pt>
                <c:pt idx="106">
                  <c:v>285.27999999999997</c:v>
                </c:pt>
                <c:pt idx="107">
                  <c:v>290.61700000000002</c:v>
                </c:pt>
                <c:pt idx="108">
                  <c:v>296.053</c:v>
                </c:pt>
                <c:pt idx="109">
                  <c:v>301.59100000000001</c:v>
                </c:pt>
                <c:pt idx="110">
                  <c:v>307.233</c:v>
                </c:pt>
                <c:pt idx="111">
                  <c:v>312.98099999999999</c:v>
                </c:pt>
                <c:pt idx="112">
                  <c:v>318.83499999999998</c:v>
                </c:pt>
                <c:pt idx="113">
                  <c:v>324.8</c:v>
                </c:pt>
                <c:pt idx="114">
                  <c:v>330.87599999999998</c:v>
                </c:pt>
                <c:pt idx="115">
                  <c:v>337.065</c:v>
                </c:pt>
                <c:pt idx="116">
                  <c:v>343.37099999999998</c:v>
                </c:pt>
                <c:pt idx="117">
                  <c:v>349.79399999999998</c:v>
                </c:pt>
                <c:pt idx="118">
                  <c:v>356.33800000000002</c:v>
                </c:pt>
                <c:pt idx="119">
                  <c:v>363.00299999999999</c:v>
                </c:pt>
                <c:pt idx="120">
                  <c:v>369.79399999999998</c:v>
                </c:pt>
                <c:pt idx="121">
                  <c:v>376.71199999999999</c:v>
                </c:pt>
                <c:pt idx="122">
                  <c:v>383.75900000000001</c:v>
                </c:pt>
                <c:pt idx="123">
                  <c:v>390.93799999999999</c:v>
                </c:pt>
                <c:pt idx="124">
                  <c:v>398.25099999999998</c:v>
                </c:pt>
                <c:pt idx="125">
                  <c:v>405.70100000000002</c:v>
                </c:pt>
                <c:pt idx="126">
                  <c:v>413.29</c:v>
                </c:pt>
                <c:pt idx="127">
                  <c:v>421.02100000000002</c:v>
                </c:pt>
                <c:pt idx="128">
                  <c:v>428.89699999999999</c:v>
                </c:pt>
                <c:pt idx="129">
                  <c:v>436.92</c:v>
                </c:pt>
                <c:pt idx="130">
                  <c:v>445.09399999999999</c:v>
                </c:pt>
                <c:pt idx="131">
                  <c:v>453.42</c:v>
                </c:pt>
                <c:pt idx="132">
                  <c:v>461.90199999999999</c:v>
                </c:pt>
                <c:pt idx="133">
                  <c:v>470.54300000000001</c:v>
                </c:pt>
                <c:pt idx="134">
                  <c:v>479.34500000000003</c:v>
                </c:pt>
                <c:pt idx="135">
                  <c:v>488.31200000000001</c:v>
                </c:pt>
                <c:pt idx="136">
                  <c:v>497.447</c:v>
                </c:pt>
                <c:pt idx="137">
                  <c:v>506.75200000000001</c:v>
                </c:pt>
                <c:pt idx="138">
                  <c:v>516.23199999999997</c:v>
                </c:pt>
                <c:pt idx="139">
                  <c:v>525.88900000000001</c:v>
                </c:pt>
                <c:pt idx="140">
                  <c:v>535.72699999999998</c:v>
                </c:pt>
                <c:pt idx="141">
                  <c:v>545.74800000000005</c:v>
                </c:pt>
                <c:pt idx="142">
                  <c:v>555.95699999999999</c:v>
                </c:pt>
                <c:pt idx="143">
                  <c:v>566.35799999999995</c:v>
                </c:pt>
                <c:pt idx="144">
                  <c:v>576.952</c:v>
                </c:pt>
                <c:pt idx="145">
                  <c:v>587.745</c:v>
                </c:pt>
                <c:pt idx="146">
                  <c:v>598.74</c:v>
                </c:pt>
                <c:pt idx="147">
                  <c:v>609.94000000000005</c:v>
                </c:pt>
                <c:pt idx="148">
                  <c:v>621.35</c:v>
                </c:pt>
                <c:pt idx="149">
                  <c:v>632.97400000000005</c:v>
                </c:pt>
                <c:pt idx="150">
                  <c:v>644.81500000000005</c:v>
                </c:pt>
                <c:pt idx="151">
                  <c:v>656.87699999999995</c:v>
                </c:pt>
                <c:pt idx="152">
                  <c:v>669.16499999999996</c:v>
                </c:pt>
                <c:pt idx="153">
                  <c:v>681.68299999999999</c:v>
                </c:pt>
                <c:pt idx="154">
                  <c:v>694.43499999999995</c:v>
                </c:pt>
                <c:pt idx="155">
                  <c:v>707.42499999999995</c:v>
                </c:pt>
                <c:pt idx="156">
                  <c:v>720.65899999999999</c:v>
                </c:pt>
                <c:pt idx="157">
                  <c:v>734.14</c:v>
                </c:pt>
                <c:pt idx="158">
                  <c:v>747.87400000000002</c:v>
                </c:pt>
                <c:pt idx="159">
                  <c:v>761.86400000000003</c:v>
                </c:pt>
                <c:pt idx="160">
                  <c:v>776.11599999999999</c:v>
                </c:pt>
                <c:pt idx="161">
                  <c:v>790.63400000000001</c:v>
                </c:pt>
                <c:pt idx="162">
                  <c:v>805.42499999999995</c:v>
                </c:pt>
                <c:pt idx="163">
                  <c:v>820.49099999999999</c:v>
                </c:pt>
                <c:pt idx="164">
                  <c:v>835.84</c:v>
                </c:pt>
                <c:pt idx="165">
                  <c:v>851.476</c:v>
                </c:pt>
                <c:pt idx="166">
                  <c:v>867.404</c:v>
                </c:pt>
                <c:pt idx="167">
                  <c:v>883.63</c:v>
                </c:pt>
                <c:pt idx="168">
                  <c:v>900.16</c:v>
                </c:pt>
                <c:pt idx="169">
                  <c:v>916.99900000000002</c:v>
                </c:pt>
                <c:pt idx="170">
                  <c:v>934.15300000000002</c:v>
                </c:pt>
                <c:pt idx="171">
                  <c:v>951.62800000000004</c:v>
                </c:pt>
                <c:pt idx="172">
                  <c:v>969.43</c:v>
                </c:pt>
                <c:pt idx="173">
                  <c:v>987.56500000000005</c:v>
                </c:pt>
                <c:pt idx="174">
                  <c:v>1006.039</c:v>
                </c:pt>
                <c:pt idx="175">
                  <c:v>1024.8589999999999</c:v>
                </c:pt>
                <c:pt idx="176">
                  <c:v>1044.03</c:v>
                </c:pt>
                <c:pt idx="177">
                  <c:v>1063.5609999999999</c:v>
                </c:pt>
                <c:pt idx="178">
                  <c:v>1083.4570000000001</c:v>
                </c:pt>
                <c:pt idx="179">
                  <c:v>1103.7239999999999</c:v>
                </c:pt>
                <c:pt idx="180">
                  <c:v>1124.3720000000001</c:v>
                </c:pt>
                <c:pt idx="181">
                  <c:v>1145.405</c:v>
                </c:pt>
                <c:pt idx="182">
                  <c:v>1166.8320000000001</c:v>
                </c:pt>
                <c:pt idx="183">
                  <c:v>1188.6590000000001</c:v>
                </c:pt>
                <c:pt idx="184">
                  <c:v>1210.895</c:v>
                </c:pt>
                <c:pt idx="185">
                  <c:v>1233.547</c:v>
                </c:pt>
                <c:pt idx="186">
                  <c:v>1256.623</c:v>
                </c:pt>
                <c:pt idx="187">
                  <c:v>1280.1300000000001</c:v>
                </c:pt>
                <c:pt idx="188">
                  <c:v>1304.077</c:v>
                </c:pt>
                <c:pt idx="189">
                  <c:v>1328.472</c:v>
                </c:pt>
                <c:pt idx="190">
                  <c:v>1353.3230000000001</c:v>
                </c:pt>
                <c:pt idx="191">
                  <c:v>1378.6389999999999</c:v>
                </c:pt>
                <c:pt idx="192">
                  <c:v>1404.4290000000001</c:v>
                </c:pt>
                <c:pt idx="193">
                  <c:v>1430.701</c:v>
                </c:pt>
                <c:pt idx="194">
                  <c:v>1457.4649999999999</c:v>
                </c:pt>
                <c:pt idx="195">
                  <c:v>1484.729</c:v>
                </c:pt>
                <c:pt idx="196">
                  <c:v>1512.5039999999999</c:v>
                </c:pt>
                <c:pt idx="197">
                  <c:v>1540.798</c:v>
                </c:pt>
                <c:pt idx="198">
                  <c:v>1569.6210000000001</c:v>
                </c:pt>
                <c:pt idx="199">
                  <c:v>1598.9839999999999</c:v>
                </c:pt>
                <c:pt idx="200">
                  <c:v>1628.895</c:v>
                </c:pt>
                <c:pt idx="201">
                  <c:v>1659.367</c:v>
                </c:pt>
                <c:pt idx="202">
                  <c:v>1690.4079999999999</c:v>
                </c:pt>
                <c:pt idx="203">
                  <c:v>1722.03</c:v>
                </c:pt>
                <c:pt idx="204">
                  <c:v>1754.2429999999999</c:v>
                </c:pt>
                <c:pt idx="205">
                  <c:v>1787.059</c:v>
                </c:pt>
                <c:pt idx="206">
                  <c:v>1820.489</c:v>
                </c:pt>
                <c:pt idx="207">
                  <c:v>1854.5450000000001</c:v>
                </c:pt>
                <c:pt idx="208">
                  <c:v>1889.2370000000001</c:v>
                </c:pt>
                <c:pt idx="209">
                  <c:v>1924.579</c:v>
                </c:pt>
                <c:pt idx="210">
                  <c:v>1960.5809999999999</c:v>
                </c:pt>
                <c:pt idx="211">
                  <c:v>1997.2570000000001</c:v>
                </c:pt>
                <c:pt idx="212">
                  <c:v>2034.6189999999999</c:v>
                </c:pt>
                <c:pt idx="213">
                  <c:v>2072.6799999999998</c:v>
                </c:pt>
                <c:pt idx="214">
                  <c:v>2111.453</c:v>
                </c:pt>
                <c:pt idx="215">
                  <c:v>2150.9520000000002</c:v>
                </c:pt>
                <c:pt idx="216">
                  <c:v>2191.1889999999999</c:v>
                </c:pt>
                <c:pt idx="217">
                  <c:v>2232.1790000000001</c:v>
                </c:pt>
                <c:pt idx="218">
                  <c:v>2273.9360000000001</c:v>
                </c:pt>
                <c:pt idx="219">
                  <c:v>2316.473</c:v>
                </c:pt>
                <c:pt idx="220">
                  <c:v>2359.8069999999998</c:v>
                </c:pt>
                <c:pt idx="221">
                  <c:v>2403.951</c:v>
                </c:pt>
                <c:pt idx="222">
                  <c:v>2448.9209999999998</c:v>
                </c:pt>
                <c:pt idx="223">
                  <c:v>2494.732</c:v>
                </c:pt>
                <c:pt idx="224">
                  <c:v>2541.4009999999998</c:v>
                </c:pt>
                <c:pt idx="225">
                  <c:v>2588.942</c:v>
                </c:pt>
                <c:pt idx="226">
                  <c:v>2637.373</c:v>
                </c:pt>
                <c:pt idx="227">
                  <c:v>2686.7089999999998</c:v>
                </c:pt>
                <c:pt idx="228">
                  <c:v>2736.9690000000001</c:v>
                </c:pt>
                <c:pt idx="229">
                  <c:v>2788.1680000000001</c:v>
                </c:pt>
                <c:pt idx="230">
                  <c:v>2840.326</c:v>
                </c:pt>
                <c:pt idx="231">
                  <c:v>2893.4589999999998</c:v>
                </c:pt>
                <c:pt idx="232">
                  <c:v>2947.5859999999998</c:v>
                </c:pt>
                <c:pt idx="233">
                  <c:v>3002.7260000000001</c:v>
                </c:pt>
                <c:pt idx="234">
                  <c:v>3058.8969999999999</c:v>
                </c:pt>
                <c:pt idx="235">
                  <c:v>3116.1190000000001</c:v>
                </c:pt>
                <c:pt idx="236">
                  <c:v>3174.4110000000001</c:v>
                </c:pt>
                <c:pt idx="237">
                  <c:v>3233.7939999999999</c:v>
                </c:pt>
                <c:pt idx="238">
                  <c:v>3294.2869999999998</c:v>
                </c:pt>
                <c:pt idx="239">
                  <c:v>3355.913</c:v>
                </c:pt>
                <c:pt idx="240">
                  <c:v>3418.6909999999998</c:v>
                </c:pt>
                <c:pt idx="241">
                  <c:v>3482.643</c:v>
                </c:pt>
                <c:pt idx="242">
                  <c:v>3547.7919999999999</c:v>
                </c:pt>
                <c:pt idx="243">
                  <c:v>3614.1590000000001</c:v>
                </c:pt>
                <c:pt idx="244">
                  <c:v>3681.768</c:v>
                </c:pt>
                <c:pt idx="245">
                  <c:v>3750.6419999999998</c:v>
                </c:pt>
                <c:pt idx="246">
                  <c:v>3820.8040000000001</c:v>
                </c:pt>
                <c:pt idx="247">
                  <c:v>3892.279</c:v>
                </c:pt>
                <c:pt idx="248">
                  <c:v>3965.0909999999999</c:v>
                </c:pt>
                <c:pt idx="249">
                  <c:v>4039.2640000000001</c:v>
                </c:pt>
                <c:pt idx="250">
                  <c:v>4114.826</c:v>
                </c:pt>
                <c:pt idx="251">
                  <c:v>4191.8010000000004</c:v>
                </c:pt>
                <c:pt idx="252">
                  <c:v>4270.2150000000001</c:v>
                </c:pt>
                <c:pt idx="253">
                  <c:v>4350.0969999999998</c:v>
                </c:pt>
                <c:pt idx="254">
                  <c:v>4431.473</c:v>
                </c:pt>
                <c:pt idx="255">
                  <c:v>4514.3710000000001</c:v>
                </c:pt>
                <c:pt idx="256">
                  <c:v>4598.82</c:v>
                </c:pt>
                <c:pt idx="257">
                  <c:v>4684.8490000000002</c:v>
                </c:pt>
                <c:pt idx="258">
                  <c:v>4772.4870000000001</c:v>
                </c:pt>
                <c:pt idx="259">
                  <c:v>4861.7650000000003</c:v>
                </c:pt>
                <c:pt idx="260">
                  <c:v>4952.7120000000004</c:v>
                </c:pt>
                <c:pt idx="261">
                  <c:v>5045.3609999999999</c:v>
                </c:pt>
                <c:pt idx="262">
                  <c:v>5139.7439999999997</c:v>
                </c:pt>
                <c:pt idx="263">
                  <c:v>5235.8909999999996</c:v>
                </c:pt>
                <c:pt idx="264">
                  <c:v>5333.8370000000004</c:v>
                </c:pt>
                <c:pt idx="265">
                  <c:v>5433.616</c:v>
                </c:pt>
                <c:pt idx="266">
                  <c:v>5535.2610000000004</c:v>
                </c:pt>
                <c:pt idx="267">
                  <c:v>5638.808</c:v>
                </c:pt>
                <c:pt idx="268">
                  <c:v>5744.2910000000002</c:v>
                </c:pt>
                <c:pt idx="269">
                  <c:v>5851.7479999999996</c:v>
                </c:pt>
                <c:pt idx="270">
                  <c:v>5961.2150000000001</c:v>
                </c:pt>
                <c:pt idx="271">
                  <c:v>6072.73</c:v>
                </c:pt>
                <c:pt idx="272">
                  <c:v>6186.33</c:v>
                </c:pt>
                <c:pt idx="273">
                  <c:v>6302.0559999999996</c:v>
                </c:pt>
                <c:pt idx="274">
                  <c:v>6419.9470000000001</c:v>
                </c:pt>
                <c:pt idx="275">
                  <c:v>6540.0429999999997</c:v>
                </c:pt>
                <c:pt idx="276">
                  <c:v>6662.3860000000004</c:v>
                </c:pt>
                <c:pt idx="277">
                  <c:v>6787.0169999999998</c:v>
                </c:pt>
                <c:pt idx="278">
                  <c:v>6913.98</c:v>
                </c:pt>
                <c:pt idx="279">
                  <c:v>7043.3180000000002</c:v>
                </c:pt>
                <c:pt idx="280">
                  <c:v>7175.0749999999998</c:v>
                </c:pt>
                <c:pt idx="281">
                  <c:v>7309.2969999999996</c:v>
                </c:pt>
                <c:pt idx="282">
                  <c:v>7446.03</c:v>
                </c:pt>
                <c:pt idx="283">
                  <c:v>7585.32</c:v>
                </c:pt>
                <c:pt idx="284">
                  <c:v>7727.2169999999996</c:v>
                </c:pt>
                <c:pt idx="285">
                  <c:v>7871.768</c:v>
                </c:pt>
                <c:pt idx="286">
                  <c:v>8019.0219999999999</c:v>
                </c:pt>
                <c:pt idx="287">
                  <c:v>8169.0320000000002</c:v>
                </c:pt>
                <c:pt idx="288">
                  <c:v>8321.848</c:v>
                </c:pt>
                <c:pt idx="289">
                  <c:v>8477.5220000000008</c:v>
                </c:pt>
                <c:pt idx="290">
                  <c:v>8636.1090000000004</c:v>
                </c:pt>
                <c:pt idx="291">
                  <c:v>8797.6620000000003</c:v>
                </c:pt>
                <c:pt idx="292">
                  <c:v>8962.2369999999992</c:v>
                </c:pt>
                <c:pt idx="293">
                  <c:v>9129.8909999999996</c:v>
                </c:pt>
                <c:pt idx="294">
                  <c:v>9300.6810000000005</c:v>
                </c:pt>
                <c:pt idx="295">
                  <c:v>9474.6659999999993</c:v>
                </c:pt>
                <c:pt idx="296">
                  <c:v>9651.9060000000009</c:v>
                </c:pt>
                <c:pt idx="297">
                  <c:v>9832.4609999999993</c:v>
                </c:pt>
                <c:pt idx="298">
                  <c:v>10016.394</c:v>
                </c:pt>
                <c:pt idx="299">
                  <c:v>10203.768</c:v>
                </c:pt>
                <c:pt idx="300">
                  <c:v>10394.647000000001</c:v>
                </c:pt>
                <c:pt idx="301">
                  <c:v>10589.097</c:v>
                </c:pt>
                <c:pt idx="302">
                  <c:v>10787.183999999999</c:v>
                </c:pt>
                <c:pt idx="303">
                  <c:v>10988.977000000001</c:v>
                </c:pt>
                <c:pt idx="304">
                  <c:v>11194.544</c:v>
                </c:pt>
                <c:pt idx="305">
                  <c:v>11403.957</c:v>
                </c:pt>
                <c:pt idx="306">
                  <c:v>11617.288</c:v>
                </c:pt>
                <c:pt idx="307">
                  <c:v>11834.609</c:v>
                </c:pt>
                <c:pt idx="308">
                  <c:v>12055.995999999999</c:v>
                </c:pt>
                <c:pt idx="309">
                  <c:v>12281.523999999999</c:v>
                </c:pt>
                <c:pt idx="310">
                  <c:v>12511.27</c:v>
                </c:pt>
                <c:pt idx="311">
                  <c:v>12745.315000000001</c:v>
                </c:pt>
                <c:pt idx="312">
                  <c:v>12983.737999999999</c:v>
                </c:pt>
                <c:pt idx="313">
                  <c:v>13226.620999999999</c:v>
                </c:pt>
                <c:pt idx="314">
                  <c:v>13474.047</c:v>
                </c:pt>
                <c:pt idx="315">
                  <c:v>13726.102999999999</c:v>
                </c:pt>
                <c:pt idx="316">
                  <c:v>13982.873</c:v>
                </c:pt>
                <c:pt idx="317">
                  <c:v>14244.446</c:v>
                </c:pt>
                <c:pt idx="318">
                  <c:v>14510.913</c:v>
                </c:pt>
                <c:pt idx="319">
                  <c:v>14782.364</c:v>
                </c:pt>
                <c:pt idx="320">
                  <c:v>15058.894</c:v>
                </c:pt>
                <c:pt idx="321">
                  <c:v>15340.596</c:v>
                </c:pt>
                <c:pt idx="322">
                  <c:v>15627.567999999999</c:v>
                </c:pt>
                <c:pt idx="323">
                  <c:v>15919.907999999999</c:v>
                </c:pt>
                <c:pt idx="324">
                  <c:v>16217.718000000001</c:v>
                </c:pt>
                <c:pt idx="325">
                  <c:v>16521.098000000002</c:v>
                </c:pt>
                <c:pt idx="326">
                  <c:v>16830.152999999998</c:v>
                </c:pt>
                <c:pt idx="327">
                  <c:v>17144.990000000002</c:v>
                </c:pt>
                <c:pt idx="328">
                  <c:v>17465.716</c:v>
                </c:pt>
                <c:pt idx="329">
                  <c:v>17792.441999999999</c:v>
                </c:pt>
                <c:pt idx="330">
                  <c:v>18125.28</c:v>
                </c:pt>
                <c:pt idx="331">
                  <c:v>18464.344000000001</c:v>
                </c:pt>
                <c:pt idx="332">
                  <c:v>18809.752</c:v>
                </c:pt>
                <c:pt idx="333">
                  <c:v>19161.62</c:v>
                </c:pt>
                <c:pt idx="334">
                  <c:v>19520.071</c:v>
                </c:pt>
                <c:pt idx="335">
                  <c:v>19885.226999999999</c:v>
                </c:pt>
                <c:pt idx="336">
                  <c:v>20257.214</c:v>
                </c:pt>
                <c:pt idx="337">
                  <c:v>20636.16</c:v>
                </c:pt>
                <c:pt idx="338">
                  <c:v>21022.195</c:v>
                </c:pt>
                <c:pt idx="339">
                  <c:v>21415.451000000001</c:v>
                </c:pt>
                <c:pt idx="340">
                  <c:v>21816.062999999998</c:v>
                </c:pt>
                <c:pt idx="341">
                  <c:v>22224.17</c:v>
                </c:pt>
                <c:pt idx="342">
                  <c:v>22639.911</c:v>
                </c:pt>
                <c:pt idx="343">
                  <c:v>23063.429</c:v>
                </c:pt>
                <c:pt idx="344">
                  <c:v>23494.87</c:v>
                </c:pt>
                <c:pt idx="345">
                  <c:v>23934.382000000001</c:v>
                </c:pt>
                <c:pt idx="346">
                  <c:v>24382.115000000002</c:v>
                </c:pt>
                <c:pt idx="347">
                  <c:v>24838.223999999998</c:v>
                </c:pt>
                <c:pt idx="348">
                  <c:v>25302.866000000002</c:v>
                </c:pt>
                <c:pt idx="349">
                  <c:v>25776.199000000001</c:v>
                </c:pt>
                <c:pt idx="350">
                  <c:v>26258.386999999999</c:v>
                </c:pt>
                <c:pt idx="351">
                  <c:v>26749.595000000001</c:v>
                </c:pt>
                <c:pt idx="352">
                  <c:v>27249.991999999998</c:v>
                </c:pt>
                <c:pt idx="353">
                  <c:v>27759.749</c:v>
                </c:pt>
                <c:pt idx="354">
                  <c:v>28279.043000000001</c:v>
                </c:pt>
                <c:pt idx="355">
                  <c:v>28808.050999999999</c:v>
                </c:pt>
                <c:pt idx="356">
                  <c:v>29346.955000000002</c:v>
                </c:pt>
                <c:pt idx="357">
                  <c:v>29895.938999999998</c:v>
                </c:pt>
                <c:pt idx="358">
                  <c:v>30455.194</c:v>
                </c:pt>
                <c:pt idx="359">
                  <c:v>31024.911</c:v>
                </c:pt>
                <c:pt idx="360">
                  <c:v>31605.284</c:v>
                </c:pt>
                <c:pt idx="361">
                  <c:v>32196.514999999999</c:v>
                </c:pt>
                <c:pt idx="362">
                  <c:v>32798.805999999997</c:v>
                </c:pt>
                <c:pt idx="363">
                  <c:v>33412.364000000001</c:v>
                </c:pt>
                <c:pt idx="364">
                  <c:v>34037.398999999998</c:v>
                </c:pt>
                <c:pt idx="365">
                  <c:v>34674.127</c:v>
                </c:pt>
                <c:pt idx="366">
                  <c:v>35322.766000000003</c:v>
                </c:pt>
                <c:pt idx="367">
                  <c:v>35983.538</c:v>
                </c:pt>
                <c:pt idx="368">
                  <c:v>36656.671999999999</c:v>
                </c:pt>
                <c:pt idx="369">
                  <c:v>37342.396999999997</c:v>
                </c:pt>
                <c:pt idx="370">
                  <c:v>38040.951000000001</c:v>
                </c:pt>
                <c:pt idx="371">
                  <c:v>38752.572</c:v>
                </c:pt>
                <c:pt idx="372">
                  <c:v>39477.504999999997</c:v>
                </c:pt>
                <c:pt idx="373">
                  <c:v>40215.999000000003</c:v>
                </c:pt>
                <c:pt idx="374">
                  <c:v>40968.307999999997</c:v>
                </c:pt>
                <c:pt idx="375">
                  <c:v>41734.69</c:v>
                </c:pt>
                <c:pt idx="376">
                  <c:v>42515.409</c:v>
                </c:pt>
                <c:pt idx="377">
                  <c:v>43310.732000000004</c:v>
                </c:pt>
                <c:pt idx="378">
                  <c:v>44120.932999999997</c:v>
                </c:pt>
                <c:pt idx="379">
                  <c:v>44946.290999999997</c:v>
                </c:pt>
                <c:pt idx="380">
                  <c:v>45787.088000000003</c:v>
                </c:pt>
                <c:pt idx="381">
                  <c:v>46643.612999999998</c:v>
                </c:pt>
                <c:pt idx="382">
                  <c:v>47516.161999999997</c:v>
                </c:pt>
                <c:pt idx="383">
                  <c:v>48405.033000000003</c:v>
                </c:pt>
                <c:pt idx="384">
                  <c:v>49310.531999999999</c:v>
                </c:pt>
                <c:pt idx="385">
                  <c:v>50232.968999999997</c:v>
                </c:pt>
                <c:pt idx="386">
                  <c:v>51172.663</c:v>
                </c:pt>
                <c:pt idx="387">
                  <c:v>52129.934999999998</c:v>
                </c:pt>
                <c:pt idx="388">
                  <c:v>53105.114000000001</c:v>
                </c:pt>
                <c:pt idx="389">
                  <c:v>54098.536</c:v>
                </c:pt>
                <c:pt idx="390">
                  <c:v>55110.542000000001</c:v>
                </c:pt>
                <c:pt idx="391">
                  <c:v>56141.478000000003</c:v>
                </c:pt>
                <c:pt idx="392">
                  <c:v>57191.701000000001</c:v>
                </c:pt>
                <c:pt idx="393">
                  <c:v>58261.569000000003</c:v>
                </c:pt>
                <c:pt idx="394">
                  <c:v>59351.451000000001</c:v>
                </c:pt>
                <c:pt idx="395">
                  <c:v>60461.722000000002</c:v>
                </c:pt>
                <c:pt idx="396">
                  <c:v>61592.760999999999</c:v>
                </c:pt>
                <c:pt idx="397">
                  <c:v>62744.959000000003</c:v>
                </c:pt>
                <c:pt idx="398">
                  <c:v>63918.711000000003</c:v>
                </c:pt>
                <c:pt idx="399">
                  <c:v>65114.419000000002</c:v>
                </c:pt>
                <c:pt idx="400">
                  <c:v>66332.495999999999</c:v>
                </c:pt>
                <c:pt idx="401">
                  <c:v>67573.357999999993</c:v>
                </c:pt>
                <c:pt idx="402">
                  <c:v>68837.433999999994</c:v>
                </c:pt>
                <c:pt idx="403">
                  <c:v>70125.154999999999</c:v>
                </c:pt>
                <c:pt idx="404">
                  <c:v>71436.966</c:v>
                </c:pt>
                <c:pt idx="405">
                  <c:v>72773.316999999995</c:v>
                </c:pt>
                <c:pt idx="406">
                  <c:v>74134.665999999997</c:v>
                </c:pt>
                <c:pt idx="407">
                  <c:v>75521.481</c:v>
                </c:pt>
                <c:pt idx="408">
                  <c:v>76934.240000000005</c:v>
                </c:pt>
                <c:pt idx="409">
                  <c:v>78373.426000000007</c:v>
                </c:pt>
                <c:pt idx="410">
                  <c:v>79839.535000000003</c:v>
                </c:pt>
                <c:pt idx="411">
                  <c:v>81333.069000000003</c:v>
                </c:pt>
                <c:pt idx="412">
                  <c:v>82854.543000000005</c:v>
                </c:pt>
                <c:pt idx="413">
                  <c:v>84404.479000000007</c:v>
                </c:pt>
                <c:pt idx="414">
                  <c:v>85983.409</c:v>
                </c:pt>
                <c:pt idx="415">
                  <c:v>87591.876000000004</c:v>
                </c:pt>
                <c:pt idx="416">
                  <c:v>89230.430999999997</c:v>
                </c:pt>
                <c:pt idx="417">
                  <c:v>90899.638999999996</c:v>
                </c:pt>
                <c:pt idx="418">
                  <c:v>92600.072</c:v>
                </c:pt>
                <c:pt idx="419">
                  <c:v>94332.313999999998</c:v>
                </c:pt>
                <c:pt idx="420">
                  <c:v>96096.960999999996</c:v>
                </c:pt>
                <c:pt idx="421">
                  <c:v>97894.619000000006</c:v>
                </c:pt>
                <c:pt idx="422">
                  <c:v>99725.904999999999</c:v>
                </c:pt>
                <c:pt idx="423">
                  <c:v>101591.44899999999</c:v>
                </c:pt>
                <c:pt idx="424">
                  <c:v>103491.89</c:v>
                </c:pt>
                <c:pt idx="425">
                  <c:v>105427.883</c:v>
                </c:pt>
                <c:pt idx="426">
                  <c:v>107400.091</c:v>
                </c:pt>
                <c:pt idx="427">
                  <c:v>109409.193</c:v>
                </c:pt>
                <c:pt idx="428">
                  <c:v>111455.879</c:v>
                </c:pt>
                <c:pt idx="429">
                  <c:v>113540.852</c:v>
                </c:pt>
                <c:pt idx="430">
                  <c:v>115664.827</c:v>
                </c:pt>
                <c:pt idx="431">
                  <c:v>117828.53599999999</c:v>
                </c:pt>
                <c:pt idx="432">
                  <c:v>120032.72</c:v>
                </c:pt>
                <c:pt idx="433">
                  <c:v>122278.137</c:v>
                </c:pt>
                <c:pt idx="434">
                  <c:v>124565.558</c:v>
                </c:pt>
                <c:pt idx="435">
                  <c:v>126895.769</c:v>
                </c:pt>
                <c:pt idx="436">
                  <c:v>129269.572</c:v>
                </c:pt>
                <c:pt idx="437">
                  <c:v>131687.78</c:v>
                </c:pt>
                <c:pt idx="438">
                  <c:v>134151.22500000001</c:v>
                </c:pt>
                <c:pt idx="439">
                  <c:v>136660.75200000001</c:v>
                </c:pt>
                <c:pt idx="440">
                  <c:v>139217.22500000001</c:v>
                </c:pt>
                <c:pt idx="441">
                  <c:v>141821.52100000001</c:v>
                </c:pt>
                <c:pt idx="442">
                  <c:v>144474.535</c:v>
                </c:pt>
                <c:pt idx="443">
                  <c:v>147177.17800000001</c:v>
                </c:pt>
                <c:pt idx="444">
                  <c:v>149930.378</c:v>
                </c:pt>
                <c:pt idx="445">
                  <c:v>152735.08199999999</c:v>
                </c:pt>
                <c:pt idx="446">
                  <c:v>155592.253</c:v>
                </c:pt>
                <c:pt idx="447">
                  <c:v>158502.87100000001</c:v>
                </c:pt>
                <c:pt idx="448">
                  <c:v>161467.93799999999</c:v>
                </c:pt>
                <c:pt idx="449">
                  <c:v>164488.47200000001</c:v>
                </c:pt>
                <c:pt idx="450">
                  <c:v>167565.51</c:v>
                </c:pt>
                <c:pt idx="451">
                  <c:v>170700.109</c:v>
                </c:pt>
                <c:pt idx="452">
                  <c:v>173893.34599999999</c:v>
                </c:pt>
                <c:pt idx="453">
                  <c:v>177146.318</c:v>
                </c:pt>
                <c:pt idx="454">
                  <c:v>180460.14199999999</c:v>
                </c:pt>
                <c:pt idx="455">
                  <c:v>183835.95699999999</c:v>
                </c:pt>
                <c:pt idx="456">
                  <c:v>187274.92300000001</c:v>
                </c:pt>
                <c:pt idx="457">
                  <c:v>190778.22</c:v>
                </c:pt>
                <c:pt idx="458">
                  <c:v>194347.05300000001</c:v>
                </c:pt>
                <c:pt idx="459">
                  <c:v>197982.64600000001</c:v>
                </c:pt>
                <c:pt idx="460">
                  <c:v>201686.25</c:v>
                </c:pt>
                <c:pt idx="461">
                  <c:v>205459.13500000001</c:v>
                </c:pt>
                <c:pt idx="462">
                  <c:v>209302.59899999999</c:v>
                </c:pt>
                <c:pt idx="463">
                  <c:v>213217.962</c:v>
                </c:pt>
                <c:pt idx="464">
                  <c:v>217206.568</c:v>
                </c:pt>
                <c:pt idx="465">
                  <c:v>221269.788</c:v>
                </c:pt>
                <c:pt idx="466">
                  <c:v>225409.01699999999</c:v>
                </c:pt>
                <c:pt idx="467">
                  <c:v>229625.67800000001</c:v>
                </c:pt>
                <c:pt idx="468">
                  <c:v>233921.21799999999</c:v>
                </c:pt>
                <c:pt idx="469">
                  <c:v>238297.114</c:v>
                </c:pt>
                <c:pt idx="470">
                  <c:v>242754.86900000001</c:v>
                </c:pt>
                <c:pt idx="471">
                  <c:v>247296.01300000001</c:v>
                </c:pt>
                <c:pt idx="472">
                  <c:v>251922.10699999999</c:v>
                </c:pt>
                <c:pt idx="473">
                  <c:v>256634.74100000001</c:v>
                </c:pt>
                <c:pt idx="474">
                  <c:v>261435.53200000001</c:v>
                </c:pt>
                <c:pt idx="475">
                  <c:v>266326.13</c:v>
                </c:pt>
                <c:pt idx="476">
                  <c:v>271308.21500000003</c:v>
                </c:pt>
                <c:pt idx="477">
                  <c:v>276383.49900000001</c:v>
                </c:pt>
                <c:pt idx="478">
                  <c:v>281553.72399999999</c:v>
                </c:pt>
                <c:pt idx="479">
                  <c:v>286820.66700000002</c:v>
                </c:pt>
                <c:pt idx="480">
                  <c:v>292186.13799999998</c:v>
                </c:pt>
                <c:pt idx="481">
                  <c:v>297651.978</c:v>
                </c:pt>
                <c:pt idx="482">
                  <c:v>303220.06699999998</c:v>
                </c:pt>
                <c:pt idx="483">
                  <c:v>308892.31599999999</c:v>
                </c:pt>
                <c:pt idx="484">
                  <c:v>314670.67499999999</c:v>
                </c:pt>
                <c:pt idx="485">
                  <c:v>320557.12699999998</c:v>
                </c:pt>
                <c:pt idx="486">
                  <c:v>326553.69500000001</c:v>
                </c:pt>
                <c:pt idx="487">
                  <c:v>332662.44</c:v>
                </c:pt>
                <c:pt idx="488">
                  <c:v>338885.45899999997</c:v>
                </c:pt>
                <c:pt idx="489">
                  <c:v>345224.89</c:v>
                </c:pt>
                <c:pt idx="490">
                  <c:v>351682.91200000001</c:v>
                </c:pt>
                <c:pt idx="491">
                  <c:v>358261.74099999998</c:v>
                </c:pt>
                <c:pt idx="492">
                  <c:v>364963.63900000002</c:v>
                </c:pt>
                <c:pt idx="493">
                  <c:v>371790.90700000001</c:v>
                </c:pt>
                <c:pt idx="494">
                  <c:v>378745.891</c:v>
                </c:pt>
                <c:pt idx="495">
                  <c:v>385830.98</c:v>
                </c:pt>
                <c:pt idx="496">
                  <c:v>393048.60700000002</c:v>
                </c:pt>
                <c:pt idx="497">
                  <c:v>400401.25300000003</c:v>
                </c:pt>
                <c:pt idx="498">
                  <c:v>407891.44199999998</c:v>
                </c:pt>
                <c:pt idx="499">
                  <c:v>415521.74800000002</c:v>
                </c:pt>
                <c:pt idx="500">
                  <c:v>423294.79200000002</c:v>
                </c:pt>
                <c:pt idx="501">
                  <c:v>431213.24400000001</c:v>
                </c:pt>
                <c:pt idx="502">
                  <c:v>439279.82400000002</c:v>
                </c:pt>
                <c:pt idx="503">
                  <c:v>447497.30300000001</c:v>
                </c:pt>
                <c:pt idx="504">
                  <c:v>455868.505</c:v>
                </c:pt>
                <c:pt idx="505">
                  <c:v>464396.304</c:v>
                </c:pt>
                <c:pt idx="506">
                  <c:v>473083.63</c:v>
                </c:pt>
                <c:pt idx="507">
                  <c:v>481933.467</c:v>
                </c:pt>
                <c:pt idx="508">
                  <c:v>490948.85499999998</c:v>
                </c:pt>
                <c:pt idx="509">
                  <c:v>500132.89199999999</c:v>
                </c:pt>
                <c:pt idx="510">
                  <c:v>509488.73200000002</c:v>
                </c:pt>
                <c:pt idx="511">
                  <c:v>519019.58899999998</c:v>
                </c:pt>
                <c:pt idx="512">
                  <c:v>528728.73699999996</c:v>
                </c:pt>
                <c:pt idx="513">
                  <c:v>538619.51100000006</c:v>
                </c:pt>
                <c:pt idx="514">
                  <c:v>548695.30900000001</c:v>
                </c:pt>
                <c:pt idx="515">
                  <c:v>558959.59199999995</c:v>
                </c:pt>
                <c:pt idx="516">
                  <c:v>569415.88500000001</c:v>
                </c:pt>
                <c:pt idx="517">
                  <c:v>580067.78200000001</c:v>
                </c:pt>
                <c:pt idx="518">
                  <c:v>590918.94099999999</c:v>
                </c:pt>
                <c:pt idx="519">
                  <c:v>601973.08900000004</c:v>
                </c:pt>
                <c:pt idx="520">
                  <c:v>613234.02300000004</c:v>
                </c:pt>
                <c:pt idx="521">
                  <c:v>624705.61300000001</c:v>
                </c:pt>
                <c:pt idx="522">
                  <c:v>636391.799</c:v>
                </c:pt>
                <c:pt idx="523">
                  <c:v>648296.59400000004</c:v>
                </c:pt>
                <c:pt idx="524">
                  <c:v>660424.08900000004</c:v>
                </c:pt>
                <c:pt idx="525">
                  <c:v>672778.45</c:v>
                </c:pt>
                <c:pt idx="526">
                  <c:v>685363.91899999999</c:v>
                </c:pt>
                <c:pt idx="527">
                  <c:v>698184.82200000004</c:v>
                </c:pt>
                <c:pt idx="528">
                  <c:v>711245.56200000003</c:v>
                </c:pt>
                <c:pt idx="529">
                  <c:v>724550.625</c:v>
                </c:pt>
                <c:pt idx="530">
                  <c:v>738104.58100000001</c:v>
                </c:pt>
                <c:pt idx="531">
                  <c:v>751912.08799999999</c:v>
                </c:pt>
                <c:pt idx="532">
                  <c:v>765977.88800000004</c:v>
                </c:pt>
                <c:pt idx="533">
                  <c:v>780306.81299999997</c:v>
                </c:pt>
                <c:pt idx="534">
                  <c:v>794903.78399999999</c:v>
                </c:pt>
                <c:pt idx="535">
                  <c:v>809773.81700000004</c:v>
                </c:pt>
                <c:pt idx="536">
                  <c:v>824922.01899999997</c:v>
                </c:pt>
                <c:pt idx="537">
                  <c:v>840353.59499999997</c:v>
                </c:pt>
                <c:pt idx="538">
                  <c:v>856073.84400000004</c:v>
                </c:pt>
                <c:pt idx="539">
                  <c:v>872088.16700000002</c:v>
                </c:pt>
                <c:pt idx="540">
                  <c:v>888402.06599999999</c:v>
                </c:pt>
                <c:pt idx="541">
                  <c:v>905021.14399999997</c:v>
                </c:pt>
                <c:pt idx="542">
                  <c:v>921951.11</c:v>
                </c:pt>
                <c:pt idx="543">
                  <c:v>939197.78</c:v>
                </c:pt>
                <c:pt idx="544">
                  <c:v>956767.07799999998</c:v>
                </c:pt>
                <c:pt idx="545">
                  <c:v>974665.04099999997</c:v>
                </c:pt>
                <c:pt idx="546">
                  <c:v>992897.81499999994</c:v>
                </c:pt>
                <c:pt idx="547">
                  <c:v>1011471.664</c:v>
                </c:pt>
                <c:pt idx="548">
                  <c:v>1030392.969</c:v>
                </c:pt>
                <c:pt idx="549">
                  <c:v>1049668.2290000001</c:v>
                </c:pt>
                <c:pt idx="550">
                  <c:v>1069304.0660000001</c:v>
                </c:pt>
                <c:pt idx="551">
                  <c:v>1089307.2250000001</c:v>
                </c:pt>
                <c:pt idx="552">
                  <c:v>1109684.577</c:v>
                </c:pt>
                <c:pt idx="553">
                  <c:v>1130443.122</c:v>
                </c:pt>
                <c:pt idx="554">
                  <c:v>1151589.9920000001</c:v>
                </c:pt>
                <c:pt idx="555">
                  <c:v>1173132.449</c:v>
                </c:pt>
                <c:pt idx="556">
                  <c:v>1195077.895</c:v>
                </c:pt>
                <c:pt idx="557">
                  <c:v>1217433.868</c:v>
                </c:pt>
                <c:pt idx="558">
                  <c:v>1240208.048</c:v>
                </c:pt>
                <c:pt idx="559">
                  <c:v>1263408.2579999999</c:v>
                </c:pt>
                <c:pt idx="560">
                  <c:v>1287042.4669999999</c:v>
                </c:pt>
                <c:pt idx="561">
                  <c:v>1311118.794</c:v>
                </c:pt>
                <c:pt idx="562">
                  <c:v>1335645.5109999999</c:v>
                </c:pt>
                <c:pt idx="563">
                  <c:v>1360631.041</c:v>
                </c:pt>
                <c:pt idx="564">
                  <c:v>1386083.9680000001</c:v>
                </c:pt>
                <c:pt idx="565">
                  <c:v>1412013.0360000001</c:v>
                </c:pt>
                <c:pt idx="566">
                  <c:v>1438427.152</c:v>
                </c:pt>
                <c:pt idx="567">
                  <c:v>1465335.388</c:v>
                </c:pt>
                <c:pt idx="568">
                  <c:v>1492746.9890000001</c:v>
                </c:pt>
                <c:pt idx="569">
                  <c:v>1520671.371</c:v>
                </c:pt>
                <c:pt idx="570">
                  <c:v>1549118.1259999999</c:v>
                </c:pt>
                <c:pt idx="571">
                  <c:v>1578097.027</c:v>
                </c:pt>
                <c:pt idx="572">
                  <c:v>1607618.027</c:v>
                </c:pt>
                <c:pt idx="573">
                  <c:v>1637691.267</c:v>
                </c:pt>
                <c:pt idx="574">
                  <c:v>1668327.08</c:v>
                </c:pt>
                <c:pt idx="575">
                  <c:v>1699535.987</c:v>
                </c:pt>
                <c:pt idx="576">
                  <c:v>1731328.71</c:v>
                </c:pt>
                <c:pt idx="577">
                  <c:v>1763716.1710000001</c:v>
                </c:pt>
                <c:pt idx="578">
                  <c:v>1796709.4939999999</c:v>
                </c:pt>
                <c:pt idx="579">
                  <c:v>1830320.013</c:v>
                </c:pt>
                <c:pt idx="580">
                  <c:v>1864559.2749999999</c:v>
                </c:pt>
                <c:pt idx="581">
                  <c:v>1899439.041</c:v>
                </c:pt>
                <c:pt idx="582">
                  <c:v>1934971.2919999999</c:v>
                </c:pt>
                <c:pt idx="583">
                  <c:v>1971168.2350000001</c:v>
                </c:pt>
                <c:pt idx="584">
                  <c:v>2008042.3030000001</c:v>
                </c:pt>
                <c:pt idx="585">
                  <c:v>2045606.1640000001</c:v>
                </c:pt>
                <c:pt idx="586">
                  <c:v>2083872.7209999999</c:v>
                </c:pt>
                <c:pt idx="587">
                  <c:v>2122855.1189999999</c:v>
                </c:pt>
                <c:pt idx="588">
                  <c:v>2162566.75</c:v>
                </c:pt>
                <c:pt idx="589">
                  <c:v>2203021.2540000002</c:v>
                </c:pt>
                <c:pt idx="590">
                  <c:v>2244232.5290000001</c:v>
                </c:pt>
                <c:pt idx="591">
                  <c:v>2286214.7319999998</c:v>
                </c:pt>
                <c:pt idx="592">
                  <c:v>2328982.2829999998</c:v>
                </c:pt>
                <c:pt idx="593">
                  <c:v>2372549.8739999998</c:v>
                </c:pt>
                <c:pt idx="594">
                  <c:v>2416932.4720000001</c:v>
                </c:pt>
                <c:pt idx="595">
                  <c:v>2462145.321</c:v>
                </c:pt>
                <c:pt idx="596">
                  <c:v>2508203.9539999999</c:v>
                </c:pt>
                <c:pt idx="597">
                  <c:v>2555124.193</c:v>
                </c:pt>
                <c:pt idx="598">
                  <c:v>2602922.1549999998</c:v>
                </c:pt>
                <c:pt idx="599">
                  <c:v>2651614.2590000001</c:v>
                </c:pt>
                <c:pt idx="600">
                  <c:v>2701217.233</c:v>
                </c:pt>
                <c:pt idx="601">
                  <c:v>2751748.1140000001</c:v>
                </c:pt>
                <c:pt idx="602">
                  <c:v>2803224.2629999998</c:v>
                </c:pt>
                <c:pt idx="603">
                  <c:v>2855663.36</c:v>
                </c:pt>
                <c:pt idx="604">
                  <c:v>2909083.42</c:v>
                </c:pt>
                <c:pt idx="605">
                  <c:v>2963502.7940000002</c:v>
                </c:pt>
                <c:pt idx="606">
                  <c:v>3018940.1749999998</c:v>
                </c:pt>
                <c:pt idx="607">
                  <c:v>3075414.6069999998</c:v>
                </c:pt>
                <c:pt idx="608">
                  <c:v>3132945.49</c:v>
                </c:pt>
                <c:pt idx="609">
                  <c:v>3191552.5860000001</c:v>
                </c:pt>
                <c:pt idx="610">
                  <c:v>3251256.0279999999</c:v>
                </c:pt>
                <c:pt idx="611">
                  <c:v>3312076.324</c:v>
                </c:pt>
                <c:pt idx="612">
                  <c:v>3374034.3689999999</c:v>
                </c:pt>
                <c:pt idx="613">
                  <c:v>3437151.4440000001</c:v>
                </c:pt>
                <c:pt idx="614">
                  <c:v>3501449.2319999998</c:v>
                </c:pt>
                <c:pt idx="615">
                  <c:v>3566949.82</c:v>
                </c:pt>
                <c:pt idx="616">
                  <c:v>3633675.7080000001</c:v>
                </c:pt>
                <c:pt idx="617">
                  <c:v>3701649.818</c:v>
                </c:pt>
                <c:pt idx="618">
                  <c:v>3770895.5</c:v>
                </c:pt>
                <c:pt idx="619">
                  <c:v>3841436.5410000002</c:v>
                </c:pt>
                <c:pt idx="620">
                  <c:v>3913297.1719999998</c:v>
                </c:pt>
                <c:pt idx="621">
                  <c:v>3986502.0789999999</c:v>
                </c:pt>
                <c:pt idx="622">
                  <c:v>4061076.409</c:v>
                </c:pt>
                <c:pt idx="623">
                  <c:v>4137045.7790000001</c:v>
                </c:pt>
                <c:pt idx="624">
                  <c:v>4214436.2860000003</c:v>
                </c:pt>
                <c:pt idx="625">
                  <c:v>4293274.5140000004</c:v>
                </c:pt>
                <c:pt idx="626">
                  <c:v>4373587.5460000001</c:v>
                </c:pt>
                <c:pt idx="627">
                  <c:v>4455402.9709999999</c:v>
                </c:pt>
                <c:pt idx="628">
                  <c:v>4538748.8930000002</c:v>
                </c:pt>
                <c:pt idx="629">
                  <c:v>4623653.943</c:v>
                </c:pt>
                <c:pt idx="630">
                  <c:v>4710147.2860000003</c:v>
                </c:pt>
                <c:pt idx="631">
                  <c:v>4798258.6359999999</c:v>
                </c:pt>
                <c:pt idx="632">
                  <c:v>4888018.2580000004</c:v>
                </c:pt>
                <c:pt idx="633">
                  <c:v>4979456.9879999999</c:v>
                </c:pt>
                <c:pt idx="634">
                  <c:v>5072606.2350000003</c:v>
                </c:pt>
                <c:pt idx="635">
                  <c:v>5167497.9979999997</c:v>
                </c:pt>
                <c:pt idx="636">
                  <c:v>5264164.8739999998</c:v>
                </c:pt>
                <c:pt idx="637">
                  <c:v>5362640.068</c:v>
                </c:pt>
                <c:pt idx="638">
                  <c:v>5462957.409</c:v>
                </c:pt>
                <c:pt idx="639">
                  <c:v>5565151.358</c:v>
                </c:pt>
                <c:pt idx="640">
                  <c:v>5669257.0190000003</c:v>
                </c:pt>
                <c:pt idx="641">
                  <c:v>5775310.1540000001</c:v>
                </c:pt>
                <c:pt idx="642">
                  <c:v>5883347.193</c:v>
                </c:pt>
                <c:pt idx="643">
                  <c:v>5993405.2510000002</c:v>
                </c:pt>
                <c:pt idx="644">
                  <c:v>6105522.1320000002</c:v>
                </c:pt>
                <c:pt idx="645">
                  <c:v>6219736.3509999998</c:v>
                </c:pt>
                <c:pt idx="646">
                  <c:v>6336087.142</c:v>
                </c:pt>
                <c:pt idx="647">
                  <c:v>6454614.4730000002</c:v>
                </c:pt>
                <c:pt idx="648">
                  <c:v>6575359.0609999998</c:v>
                </c:pt>
                <c:pt idx="649">
                  <c:v>6698362.3820000002</c:v>
                </c:pt>
                <c:pt idx="650">
                  <c:v>6823666.6900000004</c:v>
                </c:pt>
                <c:pt idx="651">
                  <c:v>6951315.0300000003</c:v>
                </c:pt>
                <c:pt idx="652">
                  <c:v>7081351.2489999998</c:v>
                </c:pt>
                <c:pt idx="653">
                  <c:v>7213820.0180000002</c:v>
                </c:pt>
                <c:pt idx="654">
                  <c:v>7348766.8420000002</c:v>
                </c:pt>
                <c:pt idx="655">
                  <c:v>7486238.0769999996</c:v>
                </c:pt>
                <c:pt idx="656">
                  <c:v>7626280.9460000005</c:v>
                </c:pt>
                <c:pt idx="657">
                  <c:v>7768943.5559999999</c:v>
                </c:pt>
                <c:pt idx="658">
                  <c:v>7914274.9129999997</c:v>
                </c:pt>
                <c:pt idx="659">
                  <c:v>8062324.9419999998</c:v>
                </c:pt>
                <c:pt idx="660">
                  <c:v>8213144.5</c:v>
                </c:pt>
                <c:pt idx="661">
                  <c:v>8366785.3940000003</c:v>
                </c:pt>
                <c:pt idx="662">
                  <c:v>8523300.4049999993</c:v>
                </c:pt>
                <c:pt idx="663">
                  <c:v>8682743.2960000001</c:v>
                </c:pt>
                <c:pt idx="664">
                  <c:v>8845168.8379999995</c:v>
                </c:pt>
                <c:pt idx="665">
                  <c:v>9010632.8279999997</c:v>
                </c:pt>
                <c:pt idx="666">
                  <c:v>9179192.1040000003</c:v>
                </c:pt>
                <c:pt idx="667">
                  <c:v>9350904.5690000001</c:v>
                </c:pt>
                <c:pt idx="668">
                  <c:v>9525829.2090000007</c:v>
                </c:pt>
                <c:pt idx="669">
                  <c:v>9704026.1129999999</c:v>
                </c:pt>
                <c:pt idx="670">
                  <c:v>9885556.4949999992</c:v>
                </c:pt>
                <c:pt idx="671">
                  <c:v>10070482.713</c:v>
                </c:pt>
                <c:pt idx="672">
                  <c:v>10258868.290999999</c:v>
                </c:pt>
                <c:pt idx="673">
                  <c:v>10450777.943</c:v>
                </c:pt>
                <c:pt idx="674">
                  <c:v>10646277.594000001</c:v>
                </c:pt>
                <c:pt idx="675">
                  <c:v>10845434.398</c:v>
                </c:pt>
                <c:pt idx="676">
                  <c:v>11048316.772</c:v>
                </c:pt>
                <c:pt idx="677">
                  <c:v>11254994.405999999</c:v>
                </c:pt>
                <c:pt idx="678">
                  <c:v>11465538.299000001</c:v>
                </c:pt>
                <c:pt idx="679">
                  <c:v>11680020.774</c:v>
                </c:pt>
                <c:pt idx="680">
                  <c:v>11898515.511</c:v>
                </c:pt>
                <c:pt idx="681">
                  <c:v>12121097.564999999</c:v>
                </c:pt>
                <c:pt idx="682">
                  <c:v>12347843.396</c:v>
                </c:pt>
                <c:pt idx="683">
                  <c:v>12578830.895</c:v>
                </c:pt>
                <c:pt idx="684">
                  <c:v>12814139.41</c:v>
                </c:pt>
                <c:pt idx="685">
                  <c:v>13053849.773</c:v>
                </c:pt>
                <c:pt idx="686">
                  <c:v>13298044.327</c:v>
                </c:pt>
                <c:pt idx="687">
                  <c:v>13546806.958000001</c:v>
                </c:pt>
                <c:pt idx="688">
                  <c:v>13800223.119000001</c:v>
                </c:pt>
                <c:pt idx="689">
                  <c:v>14058379.861</c:v>
                </c:pt>
                <c:pt idx="690">
                  <c:v>14321365.866</c:v>
                </c:pt>
                <c:pt idx="691">
                  <c:v>14589271.473999999</c:v>
                </c:pt>
                <c:pt idx="692">
                  <c:v>14862188.714</c:v>
                </c:pt>
                <c:pt idx="693">
                  <c:v>15140211.335999999</c:v>
                </c:pt>
                <c:pt idx="694">
                  <c:v>15423434.846999999</c:v>
                </c:pt>
                <c:pt idx="695">
                  <c:v>15711956.537</c:v>
                </c:pt>
                <c:pt idx="696">
                  <c:v>16005875.518999999</c:v>
                </c:pt>
                <c:pt idx="697">
                  <c:v>16305292.755999999</c:v>
                </c:pt>
                <c:pt idx="698">
                  <c:v>16610311.105</c:v>
                </c:pt>
                <c:pt idx="699">
                  <c:v>16921035.342</c:v>
                </c:pt>
                <c:pt idx="700">
                  <c:v>17237572.206999999</c:v>
                </c:pt>
                <c:pt idx="701">
                  <c:v>17560030.434999999</c:v>
                </c:pt>
                <c:pt idx="702">
                  <c:v>17888520.795000002</c:v>
                </c:pt>
                <c:pt idx="703">
                  <c:v>18223156.127999999</c:v>
                </c:pt>
                <c:pt idx="704">
                  <c:v>18564051.386</c:v>
                </c:pt>
                <c:pt idx="705">
                  <c:v>18911323.673</c:v>
                </c:pt>
                <c:pt idx="706">
                  <c:v>19265092.280000001</c:v>
                </c:pt>
                <c:pt idx="707">
                  <c:v>19625478.734000001</c:v>
                </c:pt>
                <c:pt idx="708">
                  <c:v>19992606.831</c:v>
                </c:pt>
                <c:pt idx="709">
                  <c:v>20366602.686999999</c:v>
                </c:pt>
                <c:pt idx="710">
                  <c:v>20747594.774</c:v>
                </c:pt>
                <c:pt idx="711">
                  <c:v>21135713.969000001</c:v>
                </c:pt>
                <c:pt idx="712">
                  <c:v>21531093.596000001</c:v>
                </c:pt>
                <c:pt idx="713">
                  <c:v>21933869.473999999</c:v>
                </c:pt>
                <c:pt idx="714">
                  <c:v>22344179.963</c:v>
                </c:pt>
                <c:pt idx="715">
                  <c:v>22762166.010000002</c:v>
                </c:pt>
                <c:pt idx="716">
                  <c:v>23187971.201000001</c:v>
                </c:pt>
                <c:pt idx="717">
                  <c:v>23621741.804000001</c:v>
                </c:pt>
                <c:pt idx="718">
                  <c:v>24063626.828000002</c:v>
                </c:pt>
                <c:pt idx="719">
                  <c:v>24513778.065000001</c:v>
                </c:pt>
                <c:pt idx="720">
                  <c:v>24972350.151000001</c:v>
                </c:pt>
                <c:pt idx="721">
                  <c:v>25439500.609999999</c:v>
                </c:pt>
                <c:pt idx="722">
                  <c:v>25915389.916000001</c:v>
                </c:pt>
                <c:pt idx="723">
                  <c:v>26400181.545000002</c:v>
                </c:pt>
                <c:pt idx="724">
                  <c:v>26894042.028999999</c:v>
                </c:pt>
                <c:pt idx="725">
                  <c:v>27397141.017000001</c:v>
                </c:pt>
                <c:pt idx="726">
                  <c:v>27909651.331</c:v>
                </c:pt>
                <c:pt idx="727">
                  <c:v>28431749.024999999</c:v>
                </c:pt>
                <c:pt idx="728">
                  <c:v>28963613.449000001</c:v>
                </c:pt>
                <c:pt idx="729">
                  <c:v>29505427.305</c:v>
                </c:pt>
                <c:pt idx="730">
                  <c:v>30057376.714000002</c:v>
                </c:pt>
                <c:pt idx="731">
                  <c:v>30619651.280000001</c:v>
                </c:pt>
                <c:pt idx="732">
                  <c:v>31192444.151999999</c:v>
                </c:pt>
                <c:pt idx="733">
                  <c:v>31775952.092999998</c:v>
                </c:pt>
                <c:pt idx="734">
                  <c:v>32370375.546</c:v>
                </c:pt>
                <c:pt idx="735">
                  <c:v>32975918.706</c:v>
                </c:pt>
                <c:pt idx="736">
                  <c:v>33592789.583999999</c:v>
                </c:pt>
                <c:pt idx="737">
                  <c:v>34221200.085000001</c:v>
                </c:pt>
                <c:pt idx="738">
                  <c:v>34861366.079000004</c:v>
                </c:pt>
                <c:pt idx="739">
                  <c:v>35513507.469999999</c:v>
                </c:pt>
                <c:pt idx="740">
                  <c:v>36177848.280000001</c:v>
                </c:pt>
                <c:pt idx="741">
                  <c:v>36854616.719999999</c:v>
                </c:pt>
                <c:pt idx="742">
                  <c:v>37544045.269000001</c:v>
                </c:pt>
                <c:pt idx="743">
                  <c:v>38246370.755999997</c:v>
                </c:pt>
                <c:pt idx="744">
                  <c:v>38961834.441</c:v>
                </c:pt>
                <c:pt idx="745">
                  <c:v>39690682.097000003</c:v>
                </c:pt>
                <c:pt idx="746">
                  <c:v>40433164.092</c:v>
                </c:pt>
                <c:pt idx="747">
                  <c:v>41189535.482000001</c:v>
                </c:pt>
                <c:pt idx="748">
                  <c:v>41960056.090000004</c:v>
                </c:pt>
                <c:pt idx="749">
                  <c:v>42744990.601000004</c:v>
                </c:pt>
                <c:pt idx="750">
                  <c:v>43544608.653999999</c:v>
                </c:pt>
                <c:pt idx="751">
                  <c:v>44359184.928000003</c:v>
                </c:pt>
                <c:pt idx="752">
                  <c:v>45188999.241999999</c:v>
                </c:pt>
                <c:pt idx="753">
                  <c:v>46034336.649999999</c:v>
                </c:pt>
                <c:pt idx="754">
                  <c:v>46895487.538000003</c:v>
                </c:pt>
                <c:pt idx="755">
                  <c:v>47772747.725000001</c:v>
                </c:pt>
                <c:pt idx="756">
                  <c:v>48666418.560999997</c:v>
                </c:pt>
                <c:pt idx="757">
                  <c:v>49576807.035999998</c:v>
                </c:pt>
                <c:pt idx="758">
                  <c:v>50504225.883000001</c:v>
                </c:pt>
                <c:pt idx="759">
                  <c:v>51448993.684</c:v>
                </c:pt>
                <c:pt idx="760">
                  <c:v>52411434.979000002</c:v>
                </c:pt>
                <c:pt idx="761">
                  <c:v>53391880.383000001</c:v>
                </c:pt>
                <c:pt idx="762">
                  <c:v>54390666.692000002</c:v>
                </c:pt>
                <c:pt idx="763">
                  <c:v>55408137.005000003</c:v>
                </c:pt>
                <c:pt idx="764">
                  <c:v>56444640.838</c:v>
                </c:pt>
                <c:pt idx="765">
                  <c:v>57500534.245999999</c:v>
                </c:pt>
                <c:pt idx="766">
                  <c:v>58576179.943000004</c:v>
                </c:pt>
                <c:pt idx="767">
                  <c:v>59671947.43</c:v>
                </c:pt>
                <c:pt idx="768">
                  <c:v>60788213.119000003</c:v>
                </c:pt>
                <c:pt idx="769">
                  <c:v>61925360.465000004</c:v>
                </c:pt>
                <c:pt idx="770">
                  <c:v>63083780.093000002</c:v>
                </c:pt>
                <c:pt idx="771">
                  <c:v>64263869.939000003</c:v>
                </c:pt>
                <c:pt idx="772">
                  <c:v>65466035.380999997</c:v>
                </c:pt>
                <c:pt idx="773">
                  <c:v>66690689.380999997</c:v>
                </c:pt>
                <c:pt idx="774">
                  <c:v>67938252.626000002</c:v>
                </c:pt>
                <c:pt idx="775">
                  <c:v>69209153.672000006</c:v>
                </c:pt>
                <c:pt idx="776">
                  <c:v>70503829.091999993</c:v>
                </c:pt>
                <c:pt idx="777">
                  <c:v>71822723.627000004</c:v>
                </c:pt>
                <c:pt idx="778">
                  <c:v>73166290.336999997</c:v>
                </c:pt>
                <c:pt idx="779">
                  <c:v>74534990.756999999</c:v>
                </c:pt>
                <c:pt idx="780">
                  <c:v>75929295.055999994</c:v>
                </c:pt>
                <c:pt idx="781">
                  <c:v>77349682.197999999</c:v>
                </c:pt>
                <c:pt idx="782">
                  <c:v>78796640.107999995</c:v>
                </c:pt>
                <c:pt idx="783">
                  <c:v>80270665.835999995</c:v>
                </c:pt>
                <c:pt idx="784">
                  <c:v>81772265.732999995</c:v>
                </c:pt>
                <c:pt idx="785">
                  <c:v>83301955.621000007</c:v>
                </c:pt>
                <c:pt idx="786">
                  <c:v>84860260.969999999</c:v>
                </c:pt>
                <c:pt idx="787">
                  <c:v>86447717.083000004</c:v>
                </c:pt>
                <c:pt idx="788">
                  <c:v>88064869.273000002</c:v>
                </c:pt>
                <c:pt idx="789">
                  <c:v>89712273.056999996</c:v>
                </c:pt>
                <c:pt idx="790">
                  <c:v>91390494.341999993</c:v>
                </c:pt>
                <c:pt idx="791">
                  <c:v>93100109.622999996</c:v>
                </c:pt>
                <c:pt idx="792">
                  <c:v>94841706.177000001</c:v>
                </c:pt>
                <c:pt idx="793">
                  <c:v>96615882.269999996</c:v>
                </c:pt>
                <c:pt idx="794">
                  <c:v>98423247.356000006</c:v>
                </c:pt>
                <c:pt idx="795">
                  <c:v>100264422.293</c:v>
                </c:pt>
                <c:pt idx="796">
                  <c:v>102140039.551</c:v>
                </c:pt>
                <c:pt idx="797">
                  <c:v>104050743.434</c:v>
                </c:pt>
                <c:pt idx="798">
                  <c:v>105997190.296</c:v>
                </c:pt>
                <c:pt idx="799">
                  <c:v>107980048.771</c:v>
                </c:pt>
                <c:pt idx="800">
                  <c:v>110000000</c:v>
                </c:pt>
              </c:numCache>
            </c:numRef>
          </c:xVal>
          <c:yVal>
            <c:numRef>
              <c:f>'V comparison'!$C$18:$C$818</c:f>
              <c:numCache>
                <c:formatCode>0.00E+00</c:formatCode>
                <c:ptCount val="801"/>
                <c:pt idx="0">
                  <c:v>1.410291</c:v>
                </c:pt>
                <c:pt idx="1">
                  <c:v>1.443319</c:v>
                </c:pt>
                <c:pt idx="2">
                  <c:v>1.471997</c:v>
                </c:pt>
                <c:pt idx="3">
                  <c:v>1.5025040000000001</c:v>
                </c:pt>
                <c:pt idx="4">
                  <c:v>1.53287</c:v>
                </c:pt>
                <c:pt idx="5">
                  <c:v>1.5635410000000001</c:v>
                </c:pt>
                <c:pt idx="6">
                  <c:v>1.593809</c:v>
                </c:pt>
                <c:pt idx="7">
                  <c:v>1.625669</c:v>
                </c:pt>
                <c:pt idx="8">
                  <c:v>1.6604129999999999</c:v>
                </c:pt>
                <c:pt idx="9">
                  <c:v>1.693789</c:v>
                </c:pt>
                <c:pt idx="10">
                  <c:v>1.7274579999999999</c:v>
                </c:pt>
                <c:pt idx="11">
                  <c:v>1.763239</c:v>
                </c:pt>
                <c:pt idx="12">
                  <c:v>1.7988040000000001</c:v>
                </c:pt>
                <c:pt idx="13">
                  <c:v>1.833833</c:v>
                </c:pt>
                <c:pt idx="14">
                  <c:v>1.869524</c:v>
                </c:pt>
                <c:pt idx="15">
                  <c:v>1.9075800000000001</c:v>
                </c:pt>
                <c:pt idx="16">
                  <c:v>1.9449350000000001</c:v>
                </c:pt>
                <c:pt idx="17">
                  <c:v>1.9828779999999999</c:v>
                </c:pt>
                <c:pt idx="18">
                  <c:v>2.0217770000000002</c:v>
                </c:pt>
                <c:pt idx="19">
                  <c:v>2.060889</c:v>
                </c:pt>
                <c:pt idx="20">
                  <c:v>2.1002320000000001</c:v>
                </c:pt>
                <c:pt idx="21">
                  <c:v>2.1407669999999999</c:v>
                </c:pt>
                <c:pt idx="22">
                  <c:v>2.1824970000000001</c:v>
                </c:pt>
                <c:pt idx="23">
                  <c:v>2.2218629999999999</c:v>
                </c:pt>
                <c:pt idx="24">
                  <c:v>2.2645979999999999</c:v>
                </c:pt>
                <c:pt idx="25">
                  <c:v>2.30667</c:v>
                </c:pt>
                <c:pt idx="26">
                  <c:v>2.3485279999999999</c:v>
                </c:pt>
                <c:pt idx="27">
                  <c:v>2.391492</c:v>
                </c:pt>
                <c:pt idx="28">
                  <c:v>2.4348350000000001</c:v>
                </c:pt>
                <c:pt idx="29">
                  <c:v>2.478443</c:v>
                </c:pt>
                <c:pt idx="30">
                  <c:v>2.5234809999999999</c:v>
                </c:pt>
                <c:pt idx="31">
                  <c:v>2.5689350000000002</c:v>
                </c:pt>
                <c:pt idx="32">
                  <c:v>2.6136979999999999</c:v>
                </c:pt>
                <c:pt idx="33">
                  <c:v>2.6591559999999999</c:v>
                </c:pt>
                <c:pt idx="34">
                  <c:v>2.7054849999999999</c:v>
                </c:pt>
                <c:pt idx="35">
                  <c:v>2.7530429999999999</c:v>
                </c:pt>
                <c:pt idx="36">
                  <c:v>2.7995760000000001</c:v>
                </c:pt>
                <c:pt idx="37">
                  <c:v>2.8494549999999998</c:v>
                </c:pt>
                <c:pt idx="38">
                  <c:v>2.8973059999999999</c:v>
                </c:pt>
                <c:pt idx="39">
                  <c:v>2.9471280000000002</c:v>
                </c:pt>
                <c:pt idx="40">
                  <c:v>2.9956429999999998</c:v>
                </c:pt>
                <c:pt idx="41">
                  <c:v>3.0437789999999998</c:v>
                </c:pt>
                <c:pt idx="42">
                  <c:v>3.0928939999999998</c:v>
                </c:pt>
                <c:pt idx="43">
                  <c:v>3.1437840000000001</c:v>
                </c:pt>
                <c:pt idx="44">
                  <c:v>3.1930200000000002</c:v>
                </c:pt>
                <c:pt idx="45">
                  <c:v>3.2428759999999999</c:v>
                </c:pt>
                <c:pt idx="46">
                  <c:v>3.2929539999999999</c:v>
                </c:pt>
                <c:pt idx="47">
                  <c:v>3.3425950000000002</c:v>
                </c:pt>
                <c:pt idx="48">
                  <c:v>3.3929819999999999</c:v>
                </c:pt>
                <c:pt idx="49">
                  <c:v>3.4442279999999998</c:v>
                </c:pt>
                <c:pt idx="50">
                  <c:v>3.49282</c:v>
                </c:pt>
                <c:pt idx="51">
                  <c:v>3.5454080000000001</c:v>
                </c:pt>
                <c:pt idx="52">
                  <c:v>3.5957439999999998</c:v>
                </c:pt>
                <c:pt idx="53">
                  <c:v>3.6494439999999999</c:v>
                </c:pt>
                <c:pt idx="54">
                  <c:v>3.7003010000000001</c:v>
                </c:pt>
                <c:pt idx="55">
                  <c:v>3.7489490000000001</c:v>
                </c:pt>
                <c:pt idx="56">
                  <c:v>3.8019970000000001</c:v>
                </c:pt>
                <c:pt idx="57">
                  <c:v>3.851207</c:v>
                </c:pt>
                <c:pt idx="58">
                  <c:v>3.9024709999999998</c:v>
                </c:pt>
                <c:pt idx="59">
                  <c:v>3.952839</c:v>
                </c:pt>
                <c:pt idx="60">
                  <c:v>4.0041729999999998</c:v>
                </c:pt>
                <c:pt idx="61">
                  <c:v>4.054214</c:v>
                </c:pt>
                <c:pt idx="62">
                  <c:v>4.1044080000000003</c:v>
                </c:pt>
                <c:pt idx="63">
                  <c:v>4.1551410000000004</c:v>
                </c:pt>
                <c:pt idx="64">
                  <c:v>4.2039220000000004</c:v>
                </c:pt>
                <c:pt idx="65">
                  <c:v>4.2530939999999999</c:v>
                </c:pt>
                <c:pt idx="66">
                  <c:v>4.3023930000000004</c:v>
                </c:pt>
                <c:pt idx="67">
                  <c:v>4.3525809999999998</c:v>
                </c:pt>
                <c:pt idx="68">
                  <c:v>4.4000180000000002</c:v>
                </c:pt>
                <c:pt idx="69">
                  <c:v>4.4488950000000003</c:v>
                </c:pt>
                <c:pt idx="70">
                  <c:v>4.4967940000000004</c:v>
                </c:pt>
                <c:pt idx="71">
                  <c:v>4.5458720000000001</c:v>
                </c:pt>
                <c:pt idx="72">
                  <c:v>4.5931280000000001</c:v>
                </c:pt>
                <c:pt idx="73">
                  <c:v>4.6395650000000002</c:v>
                </c:pt>
                <c:pt idx="74">
                  <c:v>4.691268</c:v>
                </c:pt>
                <c:pt idx="75">
                  <c:v>4.7402540000000002</c:v>
                </c:pt>
                <c:pt idx="76">
                  <c:v>4.7916749999999997</c:v>
                </c:pt>
                <c:pt idx="77">
                  <c:v>4.8414979999999996</c:v>
                </c:pt>
                <c:pt idx="78">
                  <c:v>4.8877740000000003</c:v>
                </c:pt>
                <c:pt idx="79">
                  <c:v>4.9362579999999996</c:v>
                </c:pt>
                <c:pt idx="80">
                  <c:v>4.9855580000000002</c:v>
                </c:pt>
                <c:pt idx="81">
                  <c:v>5.0296010000000004</c:v>
                </c:pt>
                <c:pt idx="82">
                  <c:v>5.0756389999999998</c:v>
                </c:pt>
                <c:pt idx="83">
                  <c:v>5.1214680000000001</c:v>
                </c:pt>
                <c:pt idx="84">
                  <c:v>5.1663740000000002</c:v>
                </c:pt>
                <c:pt idx="85">
                  <c:v>5.2119049999999998</c:v>
                </c:pt>
                <c:pt idx="86">
                  <c:v>5.2553109999999998</c:v>
                </c:pt>
                <c:pt idx="87">
                  <c:v>5.3004340000000001</c:v>
                </c:pt>
                <c:pt idx="88">
                  <c:v>5.3429070000000003</c:v>
                </c:pt>
                <c:pt idx="89">
                  <c:v>5.3881399999999999</c:v>
                </c:pt>
                <c:pt idx="90">
                  <c:v>5.4318629999999999</c:v>
                </c:pt>
                <c:pt idx="91">
                  <c:v>5.473198</c:v>
                </c:pt>
                <c:pt idx="92">
                  <c:v>5.5143069999999996</c:v>
                </c:pt>
                <c:pt idx="93">
                  <c:v>5.5571840000000003</c:v>
                </c:pt>
                <c:pt idx="94">
                  <c:v>5.5978779999999997</c:v>
                </c:pt>
                <c:pt idx="95">
                  <c:v>5.6360890000000001</c:v>
                </c:pt>
                <c:pt idx="96">
                  <c:v>5.6780480000000004</c:v>
                </c:pt>
                <c:pt idx="97">
                  <c:v>5.7172640000000001</c:v>
                </c:pt>
                <c:pt idx="98">
                  <c:v>5.7556079999999996</c:v>
                </c:pt>
                <c:pt idx="99">
                  <c:v>5.7935850000000002</c:v>
                </c:pt>
                <c:pt idx="100">
                  <c:v>5.8309160000000002</c:v>
                </c:pt>
                <c:pt idx="101">
                  <c:v>5.867267</c:v>
                </c:pt>
                <c:pt idx="102">
                  <c:v>5.9055249999999999</c:v>
                </c:pt>
                <c:pt idx="103">
                  <c:v>5.9426920000000001</c:v>
                </c:pt>
                <c:pt idx="104">
                  <c:v>5.9770560000000001</c:v>
                </c:pt>
                <c:pt idx="105">
                  <c:v>6.0150480000000002</c:v>
                </c:pt>
                <c:pt idx="106">
                  <c:v>6.0509040000000001</c:v>
                </c:pt>
                <c:pt idx="107">
                  <c:v>6.0862660000000002</c:v>
                </c:pt>
                <c:pt idx="108">
                  <c:v>6.1217959999999998</c:v>
                </c:pt>
                <c:pt idx="109">
                  <c:v>6.1583969999999999</c:v>
                </c:pt>
                <c:pt idx="110">
                  <c:v>6.1931929999999999</c:v>
                </c:pt>
                <c:pt idx="111">
                  <c:v>6.2276860000000003</c:v>
                </c:pt>
                <c:pt idx="112">
                  <c:v>6.2629729999999997</c:v>
                </c:pt>
                <c:pt idx="113">
                  <c:v>6.2978149999999999</c:v>
                </c:pt>
                <c:pt idx="114">
                  <c:v>6.333005</c:v>
                </c:pt>
                <c:pt idx="115">
                  <c:v>6.3677479999999997</c:v>
                </c:pt>
                <c:pt idx="116">
                  <c:v>6.4012929999999999</c:v>
                </c:pt>
                <c:pt idx="117">
                  <c:v>6.4345790000000003</c:v>
                </c:pt>
                <c:pt idx="118">
                  <c:v>6.4661850000000003</c:v>
                </c:pt>
                <c:pt idx="119">
                  <c:v>6.4983719999999998</c:v>
                </c:pt>
                <c:pt idx="120">
                  <c:v>6.5321819999999997</c:v>
                </c:pt>
                <c:pt idx="121">
                  <c:v>6.5643330000000004</c:v>
                </c:pt>
                <c:pt idx="122">
                  <c:v>6.5960369999999999</c:v>
                </c:pt>
                <c:pt idx="123">
                  <c:v>6.6272130000000002</c:v>
                </c:pt>
                <c:pt idx="124">
                  <c:v>6.6595079999999998</c:v>
                </c:pt>
                <c:pt idx="125">
                  <c:v>6.6929290000000004</c:v>
                </c:pt>
                <c:pt idx="126">
                  <c:v>6.7263929999999998</c:v>
                </c:pt>
                <c:pt idx="127">
                  <c:v>6.7593560000000004</c:v>
                </c:pt>
                <c:pt idx="128">
                  <c:v>6.7923830000000001</c:v>
                </c:pt>
                <c:pt idx="129">
                  <c:v>6.8251790000000003</c:v>
                </c:pt>
                <c:pt idx="130">
                  <c:v>6.8510369999999998</c:v>
                </c:pt>
                <c:pt idx="131">
                  <c:v>6.8839620000000004</c:v>
                </c:pt>
                <c:pt idx="132">
                  <c:v>6.9174579999999999</c:v>
                </c:pt>
                <c:pt idx="133">
                  <c:v>6.9480009999999996</c:v>
                </c:pt>
                <c:pt idx="134">
                  <c:v>6.9800209999999998</c:v>
                </c:pt>
                <c:pt idx="135">
                  <c:v>7.0125120000000001</c:v>
                </c:pt>
                <c:pt idx="136">
                  <c:v>7.044251</c:v>
                </c:pt>
                <c:pt idx="137">
                  <c:v>7.0743349999999996</c:v>
                </c:pt>
                <c:pt idx="138">
                  <c:v>7.1073779999999998</c:v>
                </c:pt>
                <c:pt idx="139">
                  <c:v>7.1376939999999998</c:v>
                </c:pt>
                <c:pt idx="140">
                  <c:v>7.1655290000000003</c:v>
                </c:pt>
                <c:pt idx="141">
                  <c:v>7.1950649999999996</c:v>
                </c:pt>
                <c:pt idx="142">
                  <c:v>7.2233929999999997</c:v>
                </c:pt>
                <c:pt idx="143">
                  <c:v>7.2525940000000002</c:v>
                </c:pt>
                <c:pt idx="144">
                  <c:v>7.2797000000000001</c:v>
                </c:pt>
                <c:pt idx="145">
                  <c:v>7.3080980000000002</c:v>
                </c:pt>
                <c:pt idx="146">
                  <c:v>7.3361910000000004</c:v>
                </c:pt>
                <c:pt idx="147">
                  <c:v>7.3611339999999998</c:v>
                </c:pt>
                <c:pt idx="148">
                  <c:v>7.3870719999999999</c:v>
                </c:pt>
                <c:pt idx="149">
                  <c:v>7.4150450000000001</c:v>
                </c:pt>
                <c:pt idx="150">
                  <c:v>7.4398629999999999</c:v>
                </c:pt>
                <c:pt idx="151">
                  <c:v>7.4629820000000002</c:v>
                </c:pt>
                <c:pt idx="152">
                  <c:v>7.4870409999999996</c:v>
                </c:pt>
                <c:pt idx="153">
                  <c:v>7.5112199999999998</c:v>
                </c:pt>
                <c:pt idx="154">
                  <c:v>7.5347359999999997</c:v>
                </c:pt>
                <c:pt idx="155">
                  <c:v>7.5570880000000002</c:v>
                </c:pt>
                <c:pt idx="156">
                  <c:v>7.5794079999999999</c:v>
                </c:pt>
                <c:pt idx="157">
                  <c:v>7.6016719999999998</c:v>
                </c:pt>
                <c:pt idx="158">
                  <c:v>7.6228179999999996</c:v>
                </c:pt>
                <c:pt idx="159">
                  <c:v>7.6463419999999998</c:v>
                </c:pt>
                <c:pt idx="160">
                  <c:v>7.6660729999999999</c:v>
                </c:pt>
                <c:pt idx="161">
                  <c:v>7.6856340000000003</c:v>
                </c:pt>
                <c:pt idx="162">
                  <c:v>7.7052880000000004</c:v>
                </c:pt>
                <c:pt idx="163">
                  <c:v>7.7276360000000004</c:v>
                </c:pt>
                <c:pt idx="164">
                  <c:v>7.7494759999999996</c:v>
                </c:pt>
                <c:pt idx="165">
                  <c:v>7.7661519999999999</c:v>
                </c:pt>
                <c:pt idx="166">
                  <c:v>7.7833829999999997</c:v>
                </c:pt>
                <c:pt idx="167">
                  <c:v>7.8020519999999998</c:v>
                </c:pt>
                <c:pt idx="168">
                  <c:v>7.8132510000000002</c:v>
                </c:pt>
                <c:pt idx="169">
                  <c:v>7.8343470000000002</c:v>
                </c:pt>
                <c:pt idx="170">
                  <c:v>7.8581570000000003</c:v>
                </c:pt>
                <c:pt idx="171">
                  <c:v>7.8841479999999997</c:v>
                </c:pt>
                <c:pt idx="172">
                  <c:v>7.909853</c:v>
                </c:pt>
                <c:pt idx="173">
                  <c:v>7.9327290000000001</c:v>
                </c:pt>
                <c:pt idx="174">
                  <c:v>7.9557089999999997</c:v>
                </c:pt>
                <c:pt idx="175">
                  <c:v>7.9785560000000002</c:v>
                </c:pt>
                <c:pt idx="176">
                  <c:v>8.0007339999999996</c:v>
                </c:pt>
                <c:pt idx="177">
                  <c:v>8.0228179999999991</c:v>
                </c:pt>
                <c:pt idx="178">
                  <c:v>8.0444790000000008</c:v>
                </c:pt>
                <c:pt idx="179">
                  <c:v>8.0671769999999992</c:v>
                </c:pt>
                <c:pt idx="180">
                  <c:v>8.0898489999999992</c:v>
                </c:pt>
                <c:pt idx="181">
                  <c:v>8.1108930000000008</c:v>
                </c:pt>
                <c:pt idx="182">
                  <c:v>8.1339360000000003</c:v>
                </c:pt>
                <c:pt idx="183">
                  <c:v>8.1555610000000005</c:v>
                </c:pt>
                <c:pt idx="184">
                  <c:v>8.1794010000000004</c:v>
                </c:pt>
                <c:pt idx="185">
                  <c:v>8.1999659999999999</c:v>
                </c:pt>
                <c:pt idx="186">
                  <c:v>8.2232400000000005</c:v>
                </c:pt>
                <c:pt idx="187">
                  <c:v>8.2443770000000001</c:v>
                </c:pt>
                <c:pt idx="188">
                  <c:v>8.2639600000000009</c:v>
                </c:pt>
                <c:pt idx="189">
                  <c:v>8.2858809999999998</c:v>
                </c:pt>
                <c:pt idx="190">
                  <c:v>8.3082049999999992</c:v>
                </c:pt>
                <c:pt idx="191">
                  <c:v>8.3312550000000005</c:v>
                </c:pt>
                <c:pt idx="192">
                  <c:v>8.3528120000000001</c:v>
                </c:pt>
                <c:pt idx="193">
                  <c:v>8.3789200000000008</c:v>
                </c:pt>
                <c:pt idx="194">
                  <c:v>8.4070070000000001</c:v>
                </c:pt>
                <c:pt idx="195">
                  <c:v>8.4346080000000008</c:v>
                </c:pt>
                <c:pt idx="196">
                  <c:v>8.4654140000000009</c:v>
                </c:pt>
                <c:pt idx="197">
                  <c:v>8.4937930000000001</c:v>
                </c:pt>
                <c:pt idx="198">
                  <c:v>8.5263290000000005</c:v>
                </c:pt>
                <c:pt idx="199">
                  <c:v>8.555199</c:v>
                </c:pt>
                <c:pt idx="200">
                  <c:v>8.5865480000000005</c:v>
                </c:pt>
                <c:pt idx="201">
                  <c:v>8.6159990000000004</c:v>
                </c:pt>
                <c:pt idx="202">
                  <c:v>8.6457440000000005</c:v>
                </c:pt>
                <c:pt idx="203">
                  <c:v>8.6774579999999997</c:v>
                </c:pt>
                <c:pt idx="204">
                  <c:v>8.7076089999999997</c:v>
                </c:pt>
                <c:pt idx="205">
                  <c:v>8.7429100000000002</c:v>
                </c:pt>
                <c:pt idx="206">
                  <c:v>8.7726690000000005</c:v>
                </c:pt>
                <c:pt idx="207">
                  <c:v>8.8059060000000002</c:v>
                </c:pt>
                <c:pt idx="208">
                  <c:v>8.840643</c:v>
                </c:pt>
                <c:pt idx="209">
                  <c:v>8.8741299999999992</c:v>
                </c:pt>
                <c:pt idx="210">
                  <c:v>8.9057960000000005</c:v>
                </c:pt>
                <c:pt idx="211">
                  <c:v>8.9437219999999993</c:v>
                </c:pt>
                <c:pt idx="212">
                  <c:v>8.9785649999999997</c:v>
                </c:pt>
                <c:pt idx="213">
                  <c:v>9.0153009999999991</c:v>
                </c:pt>
                <c:pt idx="214">
                  <c:v>9.0537799999999997</c:v>
                </c:pt>
                <c:pt idx="215">
                  <c:v>9.09178</c:v>
                </c:pt>
                <c:pt idx="216">
                  <c:v>9.1306720000000006</c:v>
                </c:pt>
                <c:pt idx="217">
                  <c:v>9.1688899999999993</c:v>
                </c:pt>
                <c:pt idx="218">
                  <c:v>9.2077960000000001</c:v>
                </c:pt>
                <c:pt idx="219">
                  <c:v>9.2503639999999994</c:v>
                </c:pt>
                <c:pt idx="220">
                  <c:v>9.2939469999999993</c:v>
                </c:pt>
                <c:pt idx="221">
                  <c:v>9.3344649999999998</c:v>
                </c:pt>
                <c:pt idx="222">
                  <c:v>9.3807139999999993</c:v>
                </c:pt>
                <c:pt idx="223">
                  <c:v>9.424372</c:v>
                </c:pt>
                <c:pt idx="224">
                  <c:v>9.4751069999999995</c:v>
                </c:pt>
                <c:pt idx="225">
                  <c:v>9.5221269999999993</c:v>
                </c:pt>
                <c:pt idx="226">
                  <c:v>9.5707989999999992</c:v>
                </c:pt>
                <c:pt idx="227">
                  <c:v>9.6227420000000006</c:v>
                </c:pt>
                <c:pt idx="228">
                  <c:v>9.6725060000000003</c:v>
                </c:pt>
                <c:pt idx="229">
                  <c:v>9.7255780000000005</c:v>
                </c:pt>
                <c:pt idx="230">
                  <c:v>9.7791499999999996</c:v>
                </c:pt>
                <c:pt idx="231">
                  <c:v>9.8311580000000003</c:v>
                </c:pt>
                <c:pt idx="232">
                  <c:v>9.8904209999999999</c:v>
                </c:pt>
                <c:pt idx="233">
                  <c:v>9.9487419999999993</c:v>
                </c:pt>
                <c:pt idx="234">
                  <c:v>10.00705</c:v>
                </c:pt>
                <c:pt idx="235">
                  <c:v>10.06597</c:v>
                </c:pt>
                <c:pt idx="236">
                  <c:v>10.13151</c:v>
                </c:pt>
                <c:pt idx="237">
                  <c:v>10.192690000000001</c:v>
                </c:pt>
                <c:pt idx="238">
                  <c:v>10.2584</c:v>
                </c:pt>
                <c:pt idx="239">
                  <c:v>10.32292</c:v>
                </c:pt>
                <c:pt idx="240">
                  <c:v>10.39156</c:v>
                </c:pt>
                <c:pt idx="241">
                  <c:v>10.46072</c:v>
                </c:pt>
                <c:pt idx="242">
                  <c:v>10.53032</c:v>
                </c:pt>
                <c:pt idx="243">
                  <c:v>10.60563</c:v>
                </c:pt>
                <c:pt idx="244">
                  <c:v>10.67726</c:v>
                </c:pt>
                <c:pt idx="245">
                  <c:v>10.755000000000001</c:v>
                </c:pt>
                <c:pt idx="246">
                  <c:v>10.83084</c:v>
                </c:pt>
                <c:pt idx="247">
                  <c:v>10.913729999999999</c:v>
                </c:pt>
                <c:pt idx="248">
                  <c:v>10.992290000000001</c:v>
                </c:pt>
                <c:pt idx="249">
                  <c:v>11.07958</c:v>
                </c:pt>
                <c:pt idx="250">
                  <c:v>11.15971</c:v>
                </c:pt>
                <c:pt idx="251">
                  <c:v>11.24582</c:v>
                </c:pt>
                <c:pt idx="252">
                  <c:v>11.330489999999999</c:v>
                </c:pt>
                <c:pt idx="253">
                  <c:v>11.421390000000001</c:v>
                </c:pt>
                <c:pt idx="254">
                  <c:v>11.5098</c:v>
                </c:pt>
                <c:pt idx="255">
                  <c:v>11.60398</c:v>
                </c:pt>
                <c:pt idx="256">
                  <c:v>11.70153</c:v>
                </c:pt>
                <c:pt idx="257">
                  <c:v>11.799110000000001</c:v>
                </c:pt>
                <c:pt idx="258">
                  <c:v>11.89789</c:v>
                </c:pt>
                <c:pt idx="259">
                  <c:v>11.99316</c:v>
                </c:pt>
                <c:pt idx="260">
                  <c:v>12.093669999999999</c:v>
                </c:pt>
                <c:pt idx="261">
                  <c:v>12.199400000000001</c:v>
                </c:pt>
                <c:pt idx="262">
                  <c:v>12.3035</c:v>
                </c:pt>
                <c:pt idx="263">
                  <c:v>12.41079</c:v>
                </c:pt>
                <c:pt idx="264">
                  <c:v>12.51965</c:v>
                </c:pt>
                <c:pt idx="265">
                  <c:v>12.63048</c:v>
                </c:pt>
                <c:pt idx="266">
                  <c:v>12.74329</c:v>
                </c:pt>
                <c:pt idx="267">
                  <c:v>12.85608</c:v>
                </c:pt>
                <c:pt idx="268">
                  <c:v>12.974679999999999</c:v>
                </c:pt>
                <c:pt idx="269">
                  <c:v>13.09211</c:v>
                </c:pt>
                <c:pt idx="270">
                  <c:v>13.2096</c:v>
                </c:pt>
                <c:pt idx="271">
                  <c:v>13.322990000000001</c:v>
                </c:pt>
                <c:pt idx="272">
                  <c:v>13.449</c:v>
                </c:pt>
                <c:pt idx="273">
                  <c:v>13.578480000000001</c:v>
                </c:pt>
                <c:pt idx="274">
                  <c:v>13.70636</c:v>
                </c:pt>
                <c:pt idx="275">
                  <c:v>13.83578</c:v>
                </c:pt>
                <c:pt idx="276">
                  <c:v>13.966430000000001</c:v>
                </c:pt>
                <c:pt idx="277">
                  <c:v>14.09905</c:v>
                </c:pt>
                <c:pt idx="278">
                  <c:v>14.23405</c:v>
                </c:pt>
                <c:pt idx="279">
                  <c:v>14.36539</c:v>
                </c:pt>
                <c:pt idx="280">
                  <c:v>14.50859</c:v>
                </c:pt>
                <c:pt idx="281">
                  <c:v>14.64339</c:v>
                </c:pt>
                <c:pt idx="282">
                  <c:v>14.77974</c:v>
                </c:pt>
                <c:pt idx="283">
                  <c:v>14.918049999999999</c:v>
                </c:pt>
                <c:pt idx="284">
                  <c:v>15.06634</c:v>
                </c:pt>
                <c:pt idx="285">
                  <c:v>15.21467</c:v>
                </c:pt>
                <c:pt idx="286">
                  <c:v>15.35694</c:v>
                </c:pt>
                <c:pt idx="287">
                  <c:v>15.50755</c:v>
                </c:pt>
                <c:pt idx="288">
                  <c:v>15.65729</c:v>
                </c:pt>
                <c:pt idx="289">
                  <c:v>15.811159999999999</c:v>
                </c:pt>
                <c:pt idx="290">
                  <c:v>15.96125</c:v>
                </c:pt>
                <c:pt idx="291">
                  <c:v>16.112629999999999</c:v>
                </c:pt>
                <c:pt idx="292">
                  <c:v>16.272950000000002</c:v>
                </c:pt>
                <c:pt idx="293">
                  <c:v>16.424769999999999</c:v>
                </c:pt>
                <c:pt idx="294">
                  <c:v>16.585889999999999</c:v>
                </c:pt>
                <c:pt idx="295">
                  <c:v>16.747129999999999</c:v>
                </c:pt>
                <c:pt idx="296">
                  <c:v>16.920020000000001</c:v>
                </c:pt>
                <c:pt idx="297">
                  <c:v>17.086069999999999</c:v>
                </c:pt>
                <c:pt idx="298">
                  <c:v>17.24173</c:v>
                </c:pt>
                <c:pt idx="299">
                  <c:v>17.417870000000001</c:v>
                </c:pt>
                <c:pt idx="300">
                  <c:v>17.5825</c:v>
                </c:pt>
                <c:pt idx="301">
                  <c:v>17.754719999999999</c:v>
                </c:pt>
                <c:pt idx="302">
                  <c:v>17.924520000000001</c:v>
                </c:pt>
                <c:pt idx="303">
                  <c:v>18.1096</c:v>
                </c:pt>
                <c:pt idx="304">
                  <c:v>18.28003</c:v>
                </c:pt>
                <c:pt idx="305">
                  <c:v>18.45486</c:v>
                </c:pt>
                <c:pt idx="306">
                  <c:v>18.62332</c:v>
                </c:pt>
                <c:pt idx="307">
                  <c:v>18.81683</c:v>
                </c:pt>
                <c:pt idx="308">
                  <c:v>18.99004</c:v>
                </c:pt>
                <c:pt idx="309">
                  <c:v>19.17709</c:v>
                </c:pt>
                <c:pt idx="310">
                  <c:v>19.363610000000001</c:v>
                </c:pt>
                <c:pt idx="311">
                  <c:v>19.559139999999999</c:v>
                </c:pt>
                <c:pt idx="312">
                  <c:v>19.749389999999998</c:v>
                </c:pt>
                <c:pt idx="313">
                  <c:v>19.938510000000001</c:v>
                </c:pt>
                <c:pt idx="314">
                  <c:v>20.139209999999999</c:v>
                </c:pt>
                <c:pt idx="315">
                  <c:v>20.332809999999998</c:v>
                </c:pt>
                <c:pt idx="316">
                  <c:v>20.5244</c:v>
                </c:pt>
                <c:pt idx="317">
                  <c:v>20.72494</c:v>
                </c:pt>
                <c:pt idx="318">
                  <c:v>20.942620000000002</c:v>
                </c:pt>
                <c:pt idx="319">
                  <c:v>21.145289999999999</c:v>
                </c:pt>
                <c:pt idx="320">
                  <c:v>21.357089999999999</c:v>
                </c:pt>
                <c:pt idx="321">
                  <c:v>21.555810000000001</c:v>
                </c:pt>
                <c:pt idx="322">
                  <c:v>21.773260000000001</c:v>
                </c:pt>
                <c:pt idx="323">
                  <c:v>21.977340000000002</c:v>
                </c:pt>
                <c:pt idx="324">
                  <c:v>22.19163</c:v>
                </c:pt>
                <c:pt idx="325">
                  <c:v>22.404910000000001</c:v>
                </c:pt>
                <c:pt idx="326">
                  <c:v>22.62566</c:v>
                </c:pt>
                <c:pt idx="327">
                  <c:v>22.849509999999999</c:v>
                </c:pt>
                <c:pt idx="328">
                  <c:v>23.07254</c:v>
                </c:pt>
                <c:pt idx="329">
                  <c:v>23.29731</c:v>
                </c:pt>
                <c:pt idx="330">
                  <c:v>23.520160000000001</c:v>
                </c:pt>
                <c:pt idx="331">
                  <c:v>23.76351</c:v>
                </c:pt>
                <c:pt idx="332">
                  <c:v>23.998670000000001</c:v>
                </c:pt>
                <c:pt idx="333">
                  <c:v>24.227129999999999</c:v>
                </c:pt>
                <c:pt idx="334">
                  <c:v>24.461790000000001</c:v>
                </c:pt>
                <c:pt idx="335">
                  <c:v>24.70825</c:v>
                </c:pt>
                <c:pt idx="336">
                  <c:v>24.94998</c:v>
                </c:pt>
                <c:pt idx="337">
                  <c:v>25.209499999999998</c:v>
                </c:pt>
                <c:pt idx="338">
                  <c:v>25.465440000000001</c:v>
                </c:pt>
                <c:pt idx="339">
                  <c:v>25.727889999999999</c:v>
                </c:pt>
                <c:pt idx="340">
                  <c:v>25.988499999999998</c:v>
                </c:pt>
                <c:pt idx="341">
                  <c:v>26.26905</c:v>
                </c:pt>
                <c:pt idx="342">
                  <c:v>26.540649999999999</c:v>
                </c:pt>
                <c:pt idx="343">
                  <c:v>26.8355</c:v>
                </c:pt>
                <c:pt idx="344">
                  <c:v>27.12275</c:v>
                </c:pt>
                <c:pt idx="345">
                  <c:v>27.434850000000001</c:v>
                </c:pt>
                <c:pt idx="346">
                  <c:v>27.741119999999999</c:v>
                </c:pt>
                <c:pt idx="347">
                  <c:v>28.061150000000001</c:v>
                </c:pt>
                <c:pt idx="348">
                  <c:v>28.396640000000001</c:v>
                </c:pt>
                <c:pt idx="349">
                  <c:v>28.733309999999999</c:v>
                </c:pt>
                <c:pt idx="350">
                  <c:v>29.072150000000001</c:v>
                </c:pt>
                <c:pt idx="351">
                  <c:v>29.441050000000001</c:v>
                </c:pt>
                <c:pt idx="352">
                  <c:v>29.814979999999998</c:v>
                </c:pt>
                <c:pt idx="353">
                  <c:v>30.189399999999999</c:v>
                </c:pt>
                <c:pt idx="354">
                  <c:v>30.579219999999999</c:v>
                </c:pt>
                <c:pt idx="355">
                  <c:v>31.00497</c:v>
                </c:pt>
                <c:pt idx="356">
                  <c:v>31.434090000000001</c:v>
                </c:pt>
                <c:pt idx="357">
                  <c:v>31.886759999999999</c:v>
                </c:pt>
                <c:pt idx="358">
                  <c:v>32.361130000000003</c:v>
                </c:pt>
                <c:pt idx="359">
                  <c:v>32.835749999999997</c:v>
                </c:pt>
                <c:pt idx="360">
                  <c:v>33.336649999999999</c:v>
                </c:pt>
                <c:pt idx="361">
                  <c:v>33.872770000000003</c:v>
                </c:pt>
                <c:pt idx="362">
                  <c:v>34.426450000000003</c:v>
                </c:pt>
                <c:pt idx="363">
                  <c:v>34.993380000000002</c:v>
                </c:pt>
                <c:pt idx="364">
                  <c:v>35.576970000000003</c:v>
                </c:pt>
                <c:pt idx="365">
                  <c:v>36.219200000000001</c:v>
                </c:pt>
                <c:pt idx="366">
                  <c:v>36.872250000000001</c:v>
                </c:pt>
                <c:pt idx="367">
                  <c:v>37.55715</c:v>
                </c:pt>
                <c:pt idx="368">
                  <c:v>38.272219999999997</c:v>
                </c:pt>
                <c:pt idx="369">
                  <c:v>38.999899999999997</c:v>
                </c:pt>
                <c:pt idx="370">
                  <c:v>39.748339999999999</c:v>
                </c:pt>
                <c:pt idx="371">
                  <c:v>40.557169999999999</c:v>
                </c:pt>
                <c:pt idx="372">
                  <c:v>41.37276</c:v>
                </c:pt>
                <c:pt idx="373">
                  <c:v>42.233989999999999</c:v>
                </c:pt>
                <c:pt idx="374">
                  <c:v>43.147750000000002</c:v>
                </c:pt>
                <c:pt idx="375">
                  <c:v>44.10454</c:v>
                </c:pt>
                <c:pt idx="376">
                  <c:v>45.0732</c:v>
                </c:pt>
                <c:pt idx="377">
                  <c:v>46.117260000000002</c:v>
                </c:pt>
                <c:pt idx="378">
                  <c:v>47.173920000000003</c:v>
                </c:pt>
                <c:pt idx="379">
                  <c:v>48.280320000000003</c:v>
                </c:pt>
                <c:pt idx="380">
                  <c:v>49.423310000000001</c:v>
                </c:pt>
                <c:pt idx="381">
                  <c:v>50.614080000000001</c:v>
                </c:pt>
                <c:pt idx="382">
                  <c:v>51.872570000000003</c:v>
                </c:pt>
                <c:pt idx="383">
                  <c:v>53.131</c:v>
                </c:pt>
                <c:pt idx="384">
                  <c:v>54.473300000000002</c:v>
                </c:pt>
                <c:pt idx="385">
                  <c:v>55.835369999999998</c:v>
                </c:pt>
                <c:pt idx="386">
                  <c:v>57.294589999999999</c:v>
                </c:pt>
                <c:pt idx="387">
                  <c:v>58.766010000000001</c:v>
                </c:pt>
                <c:pt idx="388">
                  <c:v>60.304659999999998</c:v>
                </c:pt>
                <c:pt idx="389">
                  <c:v>61.890630000000002</c:v>
                </c:pt>
                <c:pt idx="390">
                  <c:v>63.523029999999999</c:v>
                </c:pt>
                <c:pt idx="391">
                  <c:v>65.203050000000005</c:v>
                </c:pt>
                <c:pt idx="392">
                  <c:v>66.962270000000004</c:v>
                </c:pt>
                <c:pt idx="393">
                  <c:v>68.740949999999998</c:v>
                </c:pt>
                <c:pt idx="394">
                  <c:v>70.628969999999995</c:v>
                </c:pt>
                <c:pt idx="395">
                  <c:v>72.550430000000006</c:v>
                </c:pt>
                <c:pt idx="396">
                  <c:v>74.543080000000003</c:v>
                </c:pt>
                <c:pt idx="397">
                  <c:v>76.579530000000005</c:v>
                </c:pt>
                <c:pt idx="398">
                  <c:v>78.650850000000005</c:v>
                </c:pt>
                <c:pt idx="399">
                  <c:v>80.843829999999997</c:v>
                </c:pt>
                <c:pt idx="400">
                  <c:v>83.104969999999994</c:v>
                </c:pt>
                <c:pt idx="401">
                  <c:v>85.39967</c:v>
                </c:pt>
                <c:pt idx="402">
                  <c:v>87.744460000000004</c:v>
                </c:pt>
                <c:pt idx="403">
                  <c:v>90.184889999999996</c:v>
                </c:pt>
                <c:pt idx="404">
                  <c:v>92.718119999999999</c:v>
                </c:pt>
                <c:pt idx="405">
                  <c:v>95.295460000000006</c:v>
                </c:pt>
                <c:pt idx="406">
                  <c:v>97.930160000000001</c:v>
                </c:pt>
                <c:pt idx="407">
                  <c:v>100.666</c:v>
                </c:pt>
                <c:pt idx="408">
                  <c:v>103.4842</c:v>
                </c:pt>
                <c:pt idx="409">
                  <c:v>106.3524</c:v>
                </c:pt>
                <c:pt idx="410">
                  <c:v>109.30410000000001</c:v>
                </c:pt>
                <c:pt idx="411">
                  <c:v>112.2989</c:v>
                </c:pt>
                <c:pt idx="412">
                  <c:v>115.4348</c:v>
                </c:pt>
                <c:pt idx="413">
                  <c:v>118.6216</c:v>
                </c:pt>
                <c:pt idx="414">
                  <c:v>121.89709999999999</c:v>
                </c:pt>
                <c:pt idx="415">
                  <c:v>125.26049999999999</c:v>
                </c:pt>
                <c:pt idx="416">
                  <c:v>128.68729999999999</c:v>
                </c:pt>
                <c:pt idx="417">
                  <c:v>132.24019999999999</c:v>
                </c:pt>
                <c:pt idx="418">
                  <c:v>135.81190000000001</c:v>
                </c:pt>
                <c:pt idx="419">
                  <c:v>139.53639999999999</c:v>
                </c:pt>
                <c:pt idx="420">
                  <c:v>143.30369999999999</c:v>
                </c:pt>
                <c:pt idx="421">
                  <c:v>147.17169999999999</c:v>
                </c:pt>
                <c:pt idx="422">
                  <c:v>151.14169999999999</c:v>
                </c:pt>
                <c:pt idx="423">
                  <c:v>155.19759999999999</c:v>
                </c:pt>
                <c:pt idx="424">
                  <c:v>159.35390000000001</c:v>
                </c:pt>
                <c:pt idx="425">
                  <c:v>163.57929999999999</c:v>
                </c:pt>
                <c:pt idx="426">
                  <c:v>167.87270000000001</c:v>
                </c:pt>
                <c:pt idx="427">
                  <c:v>172.29419999999999</c:v>
                </c:pt>
                <c:pt idx="428">
                  <c:v>176.7724</c:v>
                </c:pt>
                <c:pt idx="429">
                  <c:v>181.447</c:v>
                </c:pt>
                <c:pt idx="430">
                  <c:v>186.0994</c:v>
                </c:pt>
                <c:pt idx="431">
                  <c:v>190.88390000000001</c:v>
                </c:pt>
                <c:pt idx="432">
                  <c:v>195.7424</c:v>
                </c:pt>
                <c:pt idx="433">
                  <c:v>200.6808</c:v>
                </c:pt>
                <c:pt idx="434">
                  <c:v>205.8023</c:v>
                </c:pt>
                <c:pt idx="435">
                  <c:v>210.9152</c:v>
                </c:pt>
                <c:pt idx="436">
                  <c:v>216.19919999999999</c:v>
                </c:pt>
                <c:pt idx="437">
                  <c:v>221.55</c:v>
                </c:pt>
                <c:pt idx="438">
                  <c:v>226.99760000000001</c:v>
                </c:pt>
                <c:pt idx="439">
                  <c:v>232.4863</c:v>
                </c:pt>
                <c:pt idx="440">
                  <c:v>238.16040000000001</c:v>
                </c:pt>
                <c:pt idx="441">
                  <c:v>243.9999</c:v>
                </c:pt>
                <c:pt idx="442">
                  <c:v>249.81120000000001</c:v>
                </c:pt>
                <c:pt idx="443">
                  <c:v>255.70160000000001</c:v>
                </c:pt>
                <c:pt idx="444">
                  <c:v>261.7371</c:v>
                </c:pt>
                <c:pt idx="445">
                  <c:v>267.83730000000003</c:v>
                </c:pt>
                <c:pt idx="446">
                  <c:v>274.02190000000002</c:v>
                </c:pt>
                <c:pt idx="447">
                  <c:v>280.3005</c:v>
                </c:pt>
                <c:pt idx="448">
                  <c:v>286.61840000000001</c:v>
                </c:pt>
                <c:pt idx="449">
                  <c:v>293.04660000000001</c:v>
                </c:pt>
                <c:pt idx="450">
                  <c:v>299.56490000000002</c:v>
                </c:pt>
                <c:pt idx="451">
                  <c:v>306.18689999999998</c:v>
                </c:pt>
                <c:pt idx="452">
                  <c:v>312.87650000000002</c:v>
                </c:pt>
                <c:pt idx="453">
                  <c:v>319.72820000000002</c:v>
                </c:pt>
                <c:pt idx="454">
                  <c:v>326.56209999999999</c:v>
                </c:pt>
                <c:pt idx="455">
                  <c:v>333.5421</c:v>
                </c:pt>
                <c:pt idx="456">
                  <c:v>340.59829999999999</c:v>
                </c:pt>
                <c:pt idx="457">
                  <c:v>347.65480000000002</c:v>
                </c:pt>
                <c:pt idx="458">
                  <c:v>354.84129999999999</c:v>
                </c:pt>
                <c:pt idx="459">
                  <c:v>362.13619999999997</c:v>
                </c:pt>
                <c:pt idx="460">
                  <c:v>369.47919999999999</c:v>
                </c:pt>
                <c:pt idx="461">
                  <c:v>376.91059999999999</c:v>
                </c:pt>
                <c:pt idx="462">
                  <c:v>384.36610000000002</c:v>
                </c:pt>
                <c:pt idx="463">
                  <c:v>391.90140000000002</c:v>
                </c:pt>
                <c:pt idx="464">
                  <c:v>399.50200000000001</c:v>
                </c:pt>
                <c:pt idx="465">
                  <c:v>407.19290000000001</c:v>
                </c:pt>
                <c:pt idx="466">
                  <c:v>414.91419999999999</c:v>
                </c:pt>
                <c:pt idx="467">
                  <c:v>422.71010000000001</c:v>
                </c:pt>
                <c:pt idx="468">
                  <c:v>430.54430000000002</c:v>
                </c:pt>
                <c:pt idx="469">
                  <c:v>438.471</c:v>
                </c:pt>
                <c:pt idx="470">
                  <c:v>446.40289999999999</c:v>
                </c:pt>
                <c:pt idx="471">
                  <c:v>454.41579999999999</c:v>
                </c:pt>
                <c:pt idx="472">
                  <c:v>462.51839999999999</c:v>
                </c:pt>
                <c:pt idx="473">
                  <c:v>470.61840000000001</c:v>
                </c:pt>
                <c:pt idx="474">
                  <c:v>478.77679999999998</c:v>
                </c:pt>
                <c:pt idx="475">
                  <c:v>486.96559999999999</c:v>
                </c:pt>
                <c:pt idx="476">
                  <c:v>495.19110000000001</c:v>
                </c:pt>
                <c:pt idx="477">
                  <c:v>503.42180000000002</c:v>
                </c:pt>
                <c:pt idx="478">
                  <c:v>511.77960000000002</c:v>
                </c:pt>
                <c:pt idx="479">
                  <c:v>520.13009999999997</c:v>
                </c:pt>
                <c:pt idx="480">
                  <c:v>528.56790000000001</c:v>
                </c:pt>
                <c:pt idx="481">
                  <c:v>536.9298</c:v>
                </c:pt>
                <c:pt idx="482">
                  <c:v>545.37300000000005</c:v>
                </c:pt>
                <c:pt idx="483">
                  <c:v>553.80020000000002</c:v>
                </c:pt>
                <c:pt idx="484">
                  <c:v>562.3125</c:v>
                </c:pt>
                <c:pt idx="485">
                  <c:v>570.82839999999999</c:v>
                </c:pt>
                <c:pt idx="486">
                  <c:v>579.32029999999997</c:v>
                </c:pt>
                <c:pt idx="487">
                  <c:v>587.89639999999997</c:v>
                </c:pt>
                <c:pt idx="488">
                  <c:v>596.43949999999995</c:v>
                </c:pt>
                <c:pt idx="489">
                  <c:v>605.0933</c:v>
                </c:pt>
                <c:pt idx="490">
                  <c:v>613.59569999999997</c:v>
                </c:pt>
                <c:pt idx="491">
                  <c:v>622.18399999999997</c:v>
                </c:pt>
                <c:pt idx="492">
                  <c:v>630.72720000000004</c:v>
                </c:pt>
                <c:pt idx="493">
                  <c:v>639.32899999999995</c:v>
                </c:pt>
                <c:pt idx="494">
                  <c:v>647.99850000000004</c:v>
                </c:pt>
                <c:pt idx="495">
                  <c:v>656.5883</c:v>
                </c:pt>
                <c:pt idx="496">
                  <c:v>665.14490000000001</c:v>
                </c:pt>
                <c:pt idx="497">
                  <c:v>673.74149999999997</c:v>
                </c:pt>
                <c:pt idx="498">
                  <c:v>682.30190000000005</c:v>
                </c:pt>
                <c:pt idx="499">
                  <c:v>690.85400000000004</c:v>
                </c:pt>
                <c:pt idx="500">
                  <c:v>699.40729999999996</c:v>
                </c:pt>
                <c:pt idx="501">
                  <c:v>707.93579999999997</c:v>
                </c:pt>
                <c:pt idx="502">
                  <c:v>716.53520000000003</c:v>
                </c:pt>
                <c:pt idx="503">
                  <c:v>725.05330000000004</c:v>
                </c:pt>
                <c:pt idx="504">
                  <c:v>733.52650000000006</c:v>
                </c:pt>
                <c:pt idx="505">
                  <c:v>741.99850000000004</c:v>
                </c:pt>
                <c:pt idx="506">
                  <c:v>750.45360000000005</c:v>
                </c:pt>
                <c:pt idx="507">
                  <c:v>758.88109999999995</c:v>
                </c:pt>
                <c:pt idx="508">
                  <c:v>767.30029999999999</c:v>
                </c:pt>
                <c:pt idx="509">
                  <c:v>775.65599999999995</c:v>
                </c:pt>
                <c:pt idx="510">
                  <c:v>784.04390000000001</c:v>
                </c:pt>
                <c:pt idx="511">
                  <c:v>792.35339999999997</c:v>
                </c:pt>
                <c:pt idx="512">
                  <c:v>800.702</c:v>
                </c:pt>
                <c:pt idx="513">
                  <c:v>809.01949999999999</c:v>
                </c:pt>
                <c:pt idx="514">
                  <c:v>817.27419999999995</c:v>
                </c:pt>
                <c:pt idx="515">
                  <c:v>825.51639999999998</c:v>
                </c:pt>
                <c:pt idx="516">
                  <c:v>833.74069999999995</c:v>
                </c:pt>
                <c:pt idx="517">
                  <c:v>841.85940000000005</c:v>
                </c:pt>
                <c:pt idx="518">
                  <c:v>850.08079999999995</c:v>
                </c:pt>
                <c:pt idx="519">
                  <c:v>858.19359999999995</c:v>
                </c:pt>
                <c:pt idx="520">
                  <c:v>866.32420000000002</c:v>
                </c:pt>
                <c:pt idx="521">
                  <c:v>874.35170000000005</c:v>
                </c:pt>
                <c:pt idx="522">
                  <c:v>882.39179999999999</c:v>
                </c:pt>
                <c:pt idx="523">
                  <c:v>890.45240000000001</c:v>
                </c:pt>
                <c:pt idx="524">
                  <c:v>898.45889999999997</c:v>
                </c:pt>
                <c:pt idx="525">
                  <c:v>906.42539999999997</c:v>
                </c:pt>
                <c:pt idx="526">
                  <c:v>914.29769999999996</c:v>
                </c:pt>
                <c:pt idx="527">
                  <c:v>922.21220000000005</c:v>
                </c:pt>
                <c:pt idx="528">
                  <c:v>930.16150000000005</c:v>
                </c:pt>
                <c:pt idx="529">
                  <c:v>938.03340000000003</c:v>
                </c:pt>
                <c:pt idx="530">
                  <c:v>945.85559999999998</c:v>
                </c:pt>
                <c:pt idx="531">
                  <c:v>953.71090000000004</c:v>
                </c:pt>
                <c:pt idx="532">
                  <c:v>961.53819999999996</c:v>
                </c:pt>
                <c:pt idx="533">
                  <c:v>969.32839999999999</c:v>
                </c:pt>
                <c:pt idx="534">
                  <c:v>977.16110000000003</c:v>
                </c:pt>
                <c:pt idx="535">
                  <c:v>984.93140000000005</c:v>
                </c:pt>
                <c:pt idx="536">
                  <c:v>992.70090000000005</c:v>
                </c:pt>
                <c:pt idx="537">
                  <c:v>1000.486</c:v>
                </c:pt>
                <c:pt idx="538">
                  <c:v>1008.203</c:v>
                </c:pt>
                <c:pt idx="539">
                  <c:v>1016.028</c:v>
                </c:pt>
                <c:pt idx="540">
                  <c:v>1023.7809999999999</c:v>
                </c:pt>
                <c:pt idx="541">
                  <c:v>1031.5630000000001</c:v>
                </c:pt>
                <c:pt idx="542">
                  <c:v>1039.32</c:v>
                </c:pt>
                <c:pt idx="543">
                  <c:v>1047.1279999999999</c:v>
                </c:pt>
                <c:pt idx="544">
                  <c:v>1054.9570000000001</c:v>
                </c:pt>
                <c:pt idx="545">
                  <c:v>1062.7550000000001</c:v>
                </c:pt>
                <c:pt idx="546">
                  <c:v>1070.6579999999999</c:v>
                </c:pt>
                <c:pt idx="547">
                  <c:v>1078.479</c:v>
                </c:pt>
                <c:pt idx="548">
                  <c:v>1086.329</c:v>
                </c:pt>
                <c:pt idx="549">
                  <c:v>1094.222</c:v>
                </c:pt>
                <c:pt idx="550">
                  <c:v>1102.1089999999999</c:v>
                </c:pt>
                <c:pt idx="551">
                  <c:v>1110.0540000000001</c:v>
                </c:pt>
                <c:pt idx="552">
                  <c:v>1118.2270000000001</c:v>
                </c:pt>
                <c:pt idx="553">
                  <c:v>1126.2439999999999</c:v>
                </c:pt>
                <c:pt idx="554">
                  <c:v>1134.269</c:v>
                </c:pt>
                <c:pt idx="555">
                  <c:v>1142.326</c:v>
                </c:pt>
                <c:pt idx="556">
                  <c:v>1150.4000000000001</c:v>
                </c:pt>
                <c:pt idx="557">
                  <c:v>1158.53</c:v>
                </c:pt>
                <c:pt idx="558">
                  <c:v>1166.636</c:v>
                </c:pt>
                <c:pt idx="559">
                  <c:v>1174.8499999999999</c:v>
                </c:pt>
                <c:pt idx="560">
                  <c:v>1183.0029999999999</c:v>
                </c:pt>
                <c:pt idx="561">
                  <c:v>1191.231</c:v>
                </c:pt>
                <c:pt idx="562">
                  <c:v>1199.508</c:v>
                </c:pt>
                <c:pt idx="563">
                  <c:v>1207.7550000000001</c:v>
                </c:pt>
                <c:pt idx="564">
                  <c:v>1216.124</c:v>
                </c:pt>
                <c:pt idx="565">
                  <c:v>1224.434</c:v>
                </c:pt>
                <c:pt idx="566">
                  <c:v>1232.7159999999999</c:v>
                </c:pt>
                <c:pt idx="567">
                  <c:v>1241.172</c:v>
                </c:pt>
                <c:pt idx="568">
                  <c:v>1249.56</c:v>
                </c:pt>
                <c:pt idx="569">
                  <c:v>1257.9659999999999</c:v>
                </c:pt>
                <c:pt idx="570">
                  <c:v>1266.377</c:v>
                </c:pt>
                <c:pt idx="571">
                  <c:v>1274.865</c:v>
                </c:pt>
                <c:pt idx="572">
                  <c:v>1283.2840000000001</c:v>
                </c:pt>
                <c:pt idx="573">
                  <c:v>1291.7809999999999</c:v>
                </c:pt>
                <c:pt idx="574">
                  <c:v>1300.25</c:v>
                </c:pt>
                <c:pt idx="575">
                  <c:v>1308.739</c:v>
                </c:pt>
                <c:pt idx="576">
                  <c:v>1317.25</c:v>
                </c:pt>
                <c:pt idx="577">
                  <c:v>1325.787</c:v>
                </c:pt>
                <c:pt idx="578">
                  <c:v>1334.3150000000001</c:v>
                </c:pt>
                <c:pt idx="579">
                  <c:v>1342.9059999999999</c:v>
                </c:pt>
                <c:pt idx="580">
                  <c:v>1351.4259999999999</c:v>
                </c:pt>
                <c:pt idx="581">
                  <c:v>1359.9949999999999</c:v>
                </c:pt>
                <c:pt idx="582">
                  <c:v>1368.627</c:v>
                </c:pt>
                <c:pt idx="583">
                  <c:v>1377.325</c:v>
                </c:pt>
                <c:pt idx="584">
                  <c:v>1386.01</c:v>
                </c:pt>
                <c:pt idx="585">
                  <c:v>1394.6969999999999</c:v>
                </c:pt>
                <c:pt idx="586">
                  <c:v>1403.394</c:v>
                </c:pt>
                <c:pt idx="587">
                  <c:v>1412.221</c:v>
                </c:pt>
                <c:pt idx="588">
                  <c:v>1421.0840000000001</c:v>
                </c:pt>
                <c:pt idx="589">
                  <c:v>1429.9960000000001</c:v>
                </c:pt>
                <c:pt idx="590">
                  <c:v>1439.075</c:v>
                </c:pt>
                <c:pt idx="591">
                  <c:v>1448.213</c:v>
                </c:pt>
                <c:pt idx="592">
                  <c:v>1457.482</c:v>
                </c:pt>
                <c:pt idx="593">
                  <c:v>1466.854</c:v>
                </c:pt>
                <c:pt idx="594">
                  <c:v>1476.2819999999999</c:v>
                </c:pt>
                <c:pt idx="595">
                  <c:v>1485.877</c:v>
                </c:pt>
                <c:pt idx="596">
                  <c:v>1495.558</c:v>
                </c:pt>
                <c:pt idx="597">
                  <c:v>1505.3320000000001</c:v>
                </c:pt>
                <c:pt idx="598">
                  <c:v>1515.3789999999999</c:v>
                </c:pt>
                <c:pt idx="599">
                  <c:v>1525.5219999999999</c:v>
                </c:pt>
                <c:pt idx="600">
                  <c:v>1535.7629999999999</c:v>
                </c:pt>
                <c:pt idx="601">
                  <c:v>1546.2239999999999</c:v>
                </c:pt>
                <c:pt idx="602">
                  <c:v>1556.818</c:v>
                </c:pt>
                <c:pt idx="603">
                  <c:v>1567.6089999999999</c:v>
                </c:pt>
                <c:pt idx="604">
                  <c:v>1578.498</c:v>
                </c:pt>
                <c:pt idx="605">
                  <c:v>1589.5419999999999</c:v>
                </c:pt>
                <c:pt idx="606">
                  <c:v>1600.771</c:v>
                </c:pt>
                <c:pt idx="607">
                  <c:v>1612.1579999999999</c:v>
                </c:pt>
                <c:pt idx="608">
                  <c:v>1623.7059999999999</c:v>
                </c:pt>
                <c:pt idx="609">
                  <c:v>1635.385</c:v>
                </c:pt>
                <c:pt idx="610">
                  <c:v>1647.1949999999999</c:v>
                </c:pt>
                <c:pt idx="611">
                  <c:v>1659.1579999999999</c:v>
                </c:pt>
                <c:pt idx="612">
                  <c:v>1671.17</c:v>
                </c:pt>
                <c:pt idx="613">
                  <c:v>1683.4269999999999</c:v>
                </c:pt>
                <c:pt idx="614">
                  <c:v>1695.7719999999999</c:v>
                </c:pt>
                <c:pt idx="615">
                  <c:v>1708.2280000000001</c:v>
                </c:pt>
                <c:pt idx="616">
                  <c:v>1720.7809999999999</c:v>
                </c:pt>
                <c:pt idx="617">
                  <c:v>1733.537</c:v>
                </c:pt>
                <c:pt idx="618">
                  <c:v>1746.3820000000001</c:v>
                </c:pt>
                <c:pt idx="619">
                  <c:v>1759.366</c:v>
                </c:pt>
                <c:pt idx="620">
                  <c:v>1772.471</c:v>
                </c:pt>
                <c:pt idx="621">
                  <c:v>1785.732</c:v>
                </c:pt>
                <c:pt idx="622">
                  <c:v>1799.03</c:v>
                </c:pt>
                <c:pt idx="623">
                  <c:v>1812.604</c:v>
                </c:pt>
                <c:pt idx="624">
                  <c:v>1826.319</c:v>
                </c:pt>
                <c:pt idx="625">
                  <c:v>1840.4059999999999</c:v>
                </c:pt>
                <c:pt idx="626">
                  <c:v>1854.913</c:v>
                </c:pt>
                <c:pt idx="627">
                  <c:v>1869.8889999999999</c:v>
                </c:pt>
                <c:pt idx="628">
                  <c:v>1885.2729999999999</c:v>
                </c:pt>
                <c:pt idx="629">
                  <c:v>1900.405</c:v>
                </c:pt>
                <c:pt idx="630">
                  <c:v>1914.95</c:v>
                </c:pt>
                <c:pt idx="631">
                  <c:v>1928.9970000000001</c:v>
                </c:pt>
                <c:pt idx="632">
                  <c:v>1942.9480000000001</c:v>
                </c:pt>
                <c:pt idx="633">
                  <c:v>1956.8430000000001</c:v>
                </c:pt>
                <c:pt idx="634">
                  <c:v>1970.92</c:v>
                </c:pt>
                <c:pt idx="635">
                  <c:v>1985.2370000000001</c:v>
                </c:pt>
                <c:pt idx="636">
                  <c:v>1999.662</c:v>
                </c:pt>
                <c:pt idx="637">
                  <c:v>2014.2090000000001</c:v>
                </c:pt>
                <c:pt idx="638">
                  <c:v>2028.9770000000001</c:v>
                </c:pt>
                <c:pt idx="639">
                  <c:v>2043.816</c:v>
                </c:pt>
                <c:pt idx="640">
                  <c:v>2058.752</c:v>
                </c:pt>
                <c:pt idx="641">
                  <c:v>2073.6210000000001</c:v>
                </c:pt>
                <c:pt idx="642">
                  <c:v>2088.3339999999998</c:v>
                </c:pt>
                <c:pt idx="643">
                  <c:v>2102.982</c:v>
                </c:pt>
                <c:pt idx="644">
                  <c:v>2117.5509999999999</c:v>
                </c:pt>
                <c:pt idx="645">
                  <c:v>2132.0120000000002</c:v>
                </c:pt>
                <c:pt idx="646">
                  <c:v>2146.4569999999999</c:v>
                </c:pt>
                <c:pt idx="647">
                  <c:v>2160.6329999999998</c:v>
                </c:pt>
                <c:pt idx="648">
                  <c:v>2174.6030000000001</c:v>
                </c:pt>
                <c:pt idx="649">
                  <c:v>2188.4369999999999</c:v>
                </c:pt>
                <c:pt idx="650">
                  <c:v>2202.1529999999998</c:v>
                </c:pt>
                <c:pt idx="651">
                  <c:v>2215.7919999999999</c:v>
                </c:pt>
                <c:pt idx="652">
                  <c:v>2229.1060000000002</c:v>
                </c:pt>
                <c:pt idx="653">
                  <c:v>2242.0520000000001</c:v>
                </c:pt>
                <c:pt idx="654">
                  <c:v>2254.634</c:v>
                </c:pt>
                <c:pt idx="655">
                  <c:v>2266.6559999999999</c:v>
                </c:pt>
                <c:pt idx="656">
                  <c:v>2278.5479999999998</c:v>
                </c:pt>
                <c:pt idx="657">
                  <c:v>2290.0720000000001</c:v>
                </c:pt>
                <c:pt idx="658">
                  <c:v>2300.9839999999999</c:v>
                </c:pt>
                <c:pt idx="659">
                  <c:v>2311.0250000000001</c:v>
                </c:pt>
                <c:pt idx="660">
                  <c:v>2320.5770000000002</c:v>
                </c:pt>
                <c:pt idx="661">
                  <c:v>2329.453</c:v>
                </c:pt>
                <c:pt idx="662">
                  <c:v>2337.7359999999999</c:v>
                </c:pt>
                <c:pt idx="663">
                  <c:v>2345.348</c:v>
                </c:pt>
                <c:pt idx="664">
                  <c:v>2352.0079999999998</c:v>
                </c:pt>
                <c:pt idx="665">
                  <c:v>2357.799</c:v>
                </c:pt>
                <c:pt idx="666">
                  <c:v>2362.3119999999999</c:v>
                </c:pt>
                <c:pt idx="667">
                  <c:v>2365.9520000000002</c:v>
                </c:pt>
                <c:pt idx="668">
                  <c:v>2368.42</c:v>
                </c:pt>
                <c:pt idx="669">
                  <c:v>2369.7159999999999</c:v>
                </c:pt>
                <c:pt idx="670">
                  <c:v>2369.904</c:v>
                </c:pt>
                <c:pt idx="671">
                  <c:v>2368.5940000000001</c:v>
                </c:pt>
                <c:pt idx="672">
                  <c:v>2365.7080000000001</c:v>
                </c:pt>
                <c:pt idx="673">
                  <c:v>2361.4920000000002</c:v>
                </c:pt>
                <c:pt idx="674">
                  <c:v>2356.2089999999998</c:v>
                </c:pt>
                <c:pt idx="675">
                  <c:v>2349.3539999999998</c:v>
                </c:pt>
                <c:pt idx="676">
                  <c:v>2340.9580000000001</c:v>
                </c:pt>
                <c:pt idx="677">
                  <c:v>2331.0120000000002</c:v>
                </c:pt>
                <c:pt idx="678">
                  <c:v>2320.058</c:v>
                </c:pt>
                <c:pt idx="679">
                  <c:v>2307.922</c:v>
                </c:pt>
                <c:pt idx="680">
                  <c:v>2294.2440000000001</c:v>
                </c:pt>
                <c:pt idx="681">
                  <c:v>2278.6819999999998</c:v>
                </c:pt>
                <c:pt idx="682">
                  <c:v>2261.4389999999999</c:v>
                </c:pt>
                <c:pt idx="683">
                  <c:v>2242.6190000000001</c:v>
                </c:pt>
                <c:pt idx="684">
                  <c:v>2222.1419999999998</c:v>
                </c:pt>
                <c:pt idx="685">
                  <c:v>2200.5619999999999</c:v>
                </c:pt>
                <c:pt idx="686">
                  <c:v>2177.259</c:v>
                </c:pt>
                <c:pt idx="687">
                  <c:v>2152.3249999999998</c:v>
                </c:pt>
                <c:pt idx="688">
                  <c:v>2126.752</c:v>
                </c:pt>
                <c:pt idx="689">
                  <c:v>2098.0509999999999</c:v>
                </c:pt>
                <c:pt idx="690">
                  <c:v>2064.9940000000001</c:v>
                </c:pt>
                <c:pt idx="691">
                  <c:v>2028.607</c:v>
                </c:pt>
                <c:pt idx="692">
                  <c:v>1988.07</c:v>
                </c:pt>
                <c:pt idx="693">
                  <c:v>1940.471</c:v>
                </c:pt>
                <c:pt idx="694">
                  <c:v>1894.9069999999999</c:v>
                </c:pt>
                <c:pt idx="695">
                  <c:v>1853.463</c:v>
                </c:pt>
                <c:pt idx="696">
                  <c:v>1814.58</c:v>
                </c:pt>
                <c:pt idx="697">
                  <c:v>1776.829</c:v>
                </c:pt>
                <c:pt idx="698">
                  <c:v>1738.8820000000001</c:v>
                </c:pt>
                <c:pt idx="699">
                  <c:v>1700.202</c:v>
                </c:pt>
                <c:pt idx="700">
                  <c:v>1660.704</c:v>
                </c:pt>
                <c:pt idx="701">
                  <c:v>1620.527</c:v>
                </c:pt>
                <c:pt idx="702">
                  <c:v>1579.3510000000001</c:v>
                </c:pt>
                <c:pt idx="703">
                  <c:v>1537.8230000000001</c:v>
                </c:pt>
                <c:pt idx="704">
                  <c:v>1496.4870000000001</c:v>
                </c:pt>
                <c:pt idx="705">
                  <c:v>1455.126</c:v>
                </c:pt>
                <c:pt idx="706">
                  <c:v>1413.751</c:v>
                </c:pt>
                <c:pt idx="707">
                  <c:v>1372.3710000000001</c:v>
                </c:pt>
                <c:pt idx="708">
                  <c:v>1331.06</c:v>
                </c:pt>
                <c:pt idx="709">
                  <c:v>1289.2750000000001</c:v>
                </c:pt>
                <c:pt idx="710">
                  <c:v>1248.731</c:v>
                </c:pt>
                <c:pt idx="711">
                  <c:v>1208.645</c:v>
                </c:pt>
                <c:pt idx="712">
                  <c:v>1169.19</c:v>
                </c:pt>
                <c:pt idx="713">
                  <c:v>1130.203</c:v>
                </c:pt>
                <c:pt idx="714">
                  <c:v>1091.9290000000001</c:v>
                </c:pt>
                <c:pt idx="715">
                  <c:v>1054.1980000000001</c:v>
                </c:pt>
                <c:pt idx="716">
                  <c:v>1017.222</c:v>
                </c:pt>
                <c:pt idx="717">
                  <c:v>981.09280000000001</c:v>
                </c:pt>
                <c:pt idx="718">
                  <c:v>945.66750000000002</c:v>
                </c:pt>
                <c:pt idx="719">
                  <c:v>911.01509999999996</c:v>
                </c:pt>
                <c:pt idx="720">
                  <c:v>877.33500000000004</c:v>
                </c:pt>
                <c:pt idx="721">
                  <c:v>844.38199999999995</c:v>
                </c:pt>
                <c:pt idx="722">
                  <c:v>812.20209999999997</c:v>
                </c:pt>
                <c:pt idx="723">
                  <c:v>780.90930000000003</c:v>
                </c:pt>
                <c:pt idx="724">
                  <c:v>750.41309999999999</c:v>
                </c:pt>
                <c:pt idx="725">
                  <c:v>720.77729999999997</c:v>
                </c:pt>
                <c:pt idx="726">
                  <c:v>692.28049999999996</c:v>
                </c:pt>
                <c:pt idx="727">
                  <c:v>664.67240000000004</c:v>
                </c:pt>
                <c:pt idx="728">
                  <c:v>637.99570000000006</c:v>
                </c:pt>
                <c:pt idx="729">
                  <c:v>612.23950000000002</c:v>
                </c:pt>
                <c:pt idx="730">
                  <c:v>587.34230000000002</c:v>
                </c:pt>
                <c:pt idx="731">
                  <c:v>563.1223</c:v>
                </c:pt>
                <c:pt idx="732">
                  <c:v>539.99509999999998</c:v>
                </c:pt>
                <c:pt idx="733">
                  <c:v>517.82090000000005</c:v>
                </c:pt>
                <c:pt idx="734">
                  <c:v>496.2457</c:v>
                </c:pt>
                <c:pt idx="735">
                  <c:v>475.30270000000002</c:v>
                </c:pt>
                <c:pt idx="736">
                  <c:v>455.16079999999999</c:v>
                </c:pt>
                <c:pt idx="737">
                  <c:v>435.64710000000002</c:v>
                </c:pt>
                <c:pt idx="738">
                  <c:v>416.78680000000003</c:v>
                </c:pt>
                <c:pt idx="739">
                  <c:v>398.53289999999998</c:v>
                </c:pt>
                <c:pt idx="740">
                  <c:v>380.68110000000001</c:v>
                </c:pt>
                <c:pt idx="741">
                  <c:v>363.52859999999998</c:v>
                </c:pt>
                <c:pt idx="742">
                  <c:v>347.86470000000003</c:v>
                </c:pt>
                <c:pt idx="743">
                  <c:v>333.22609999999997</c:v>
                </c:pt>
                <c:pt idx="744">
                  <c:v>318.83319999999998</c:v>
                </c:pt>
                <c:pt idx="745">
                  <c:v>305.13810000000001</c:v>
                </c:pt>
                <c:pt idx="746">
                  <c:v>291.99079999999998</c:v>
                </c:pt>
                <c:pt idx="747">
                  <c:v>279.25760000000002</c:v>
                </c:pt>
                <c:pt idx="748">
                  <c:v>266.99239999999998</c:v>
                </c:pt>
                <c:pt idx="749">
                  <c:v>255.24</c:v>
                </c:pt>
                <c:pt idx="750">
                  <c:v>243.87129999999999</c:v>
                </c:pt>
                <c:pt idx="751">
                  <c:v>233.03290000000001</c:v>
                </c:pt>
                <c:pt idx="752">
                  <c:v>222.5977</c:v>
                </c:pt>
                <c:pt idx="753">
                  <c:v>212.5966</c:v>
                </c:pt>
                <c:pt idx="754">
                  <c:v>202.9614</c:v>
                </c:pt>
                <c:pt idx="755">
                  <c:v>193.47649999999999</c:v>
                </c:pt>
                <c:pt idx="756">
                  <c:v>184.6788</c:v>
                </c:pt>
                <c:pt idx="757">
                  <c:v>176.39830000000001</c:v>
                </c:pt>
                <c:pt idx="758">
                  <c:v>168.38759999999999</c:v>
                </c:pt>
                <c:pt idx="759">
                  <c:v>160.66820000000001</c:v>
                </c:pt>
                <c:pt idx="760">
                  <c:v>153.27520000000001</c:v>
                </c:pt>
                <c:pt idx="761">
                  <c:v>146.17400000000001</c:v>
                </c:pt>
                <c:pt idx="762">
                  <c:v>139.39670000000001</c:v>
                </c:pt>
                <c:pt idx="763">
                  <c:v>132.922</c:v>
                </c:pt>
                <c:pt idx="764">
                  <c:v>126.7786</c:v>
                </c:pt>
                <c:pt idx="765">
                  <c:v>120.889</c:v>
                </c:pt>
                <c:pt idx="766">
                  <c:v>115.224</c:v>
                </c:pt>
                <c:pt idx="767">
                  <c:v>109.82599999999999</c:v>
                </c:pt>
                <c:pt idx="768">
                  <c:v>104.714</c:v>
                </c:pt>
                <c:pt idx="769">
                  <c:v>99.894880000000001</c:v>
                </c:pt>
                <c:pt idx="770">
                  <c:v>95.247860000000003</c:v>
                </c:pt>
                <c:pt idx="771">
                  <c:v>90.800550000000001</c:v>
                </c:pt>
                <c:pt idx="772">
                  <c:v>86.50385</c:v>
                </c:pt>
                <c:pt idx="773">
                  <c:v>82.455439999999996</c:v>
                </c:pt>
                <c:pt idx="774">
                  <c:v>78.635180000000005</c:v>
                </c:pt>
                <c:pt idx="775">
                  <c:v>75.015119999999996</c:v>
                </c:pt>
                <c:pt idx="776">
                  <c:v>71.566360000000003</c:v>
                </c:pt>
                <c:pt idx="777">
                  <c:v>68.296999999999997</c:v>
                </c:pt>
                <c:pt idx="778">
                  <c:v>65.187299999999993</c:v>
                </c:pt>
                <c:pt idx="779">
                  <c:v>62.214840000000002</c:v>
                </c:pt>
                <c:pt idx="780">
                  <c:v>59.399189999999997</c:v>
                </c:pt>
                <c:pt idx="781">
                  <c:v>56.713610000000003</c:v>
                </c:pt>
                <c:pt idx="782">
                  <c:v>54.004170000000002</c:v>
                </c:pt>
                <c:pt idx="783">
                  <c:v>50.752769999999998</c:v>
                </c:pt>
                <c:pt idx="784">
                  <c:v>48.723109999999998</c:v>
                </c:pt>
                <c:pt idx="785">
                  <c:v>46.917830000000002</c:v>
                </c:pt>
                <c:pt idx="786">
                  <c:v>45.258960000000002</c:v>
                </c:pt>
                <c:pt idx="787">
                  <c:v>43.701909999999998</c:v>
                </c:pt>
                <c:pt idx="788">
                  <c:v>42.12574</c:v>
                </c:pt>
                <c:pt idx="789">
                  <c:v>40.577100000000002</c:v>
                </c:pt>
                <c:pt idx="790">
                  <c:v>39.038069999999998</c:v>
                </c:pt>
                <c:pt idx="791">
                  <c:v>37.488199999999999</c:v>
                </c:pt>
                <c:pt idx="792">
                  <c:v>35.89067</c:v>
                </c:pt>
                <c:pt idx="793">
                  <c:v>34.16104</c:v>
                </c:pt>
                <c:pt idx="794">
                  <c:v>32.194409999999998</c:v>
                </c:pt>
                <c:pt idx="795">
                  <c:v>29.930630000000001</c:v>
                </c:pt>
                <c:pt idx="796">
                  <c:v>27.281220000000001</c:v>
                </c:pt>
                <c:pt idx="797">
                  <c:v>23.941269999999999</c:v>
                </c:pt>
                <c:pt idx="798">
                  <c:v>19.486219999999999</c:v>
                </c:pt>
                <c:pt idx="799">
                  <c:v>13.66422</c:v>
                </c:pt>
                <c:pt idx="800">
                  <c:v>5.1667709999999998</c:v>
                </c:pt>
              </c:numCache>
            </c:numRef>
          </c:yVal>
          <c:smooth val="0"/>
        </c:ser>
        <c:ser>
          <c:idx val="1"/>
          <c:order val="0"/>
          <c:tx>
            <c:v>Annealed</c:v>
          </c:tx>
          <c:spPr>
            <a:ln w="28575">
              <a:noFill/>
            </a:ln>
          </c:spPr>
          <c:marker>
            <c:symbol val="plus"/>
            <c:size val="7"/>
            <c:spPr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'V comparison'!$R$18:$R$818</c:f>
              <c:numCache>
                <c:formatCode>0.00E+00</c:formatCode>
                <c:ptCount val="801"/>
                <c:pt idx="0">
                  <c:v>40</c:v>
                </c:pt>
                <c:pt idx="1">
                  <c:v>40.747999999999998</c:v>
                </c:pt>
                <c:pt idx="2">
                  <c:v>41.511000000000003</c:v>
                </c:pt>
                <c:pt idx="3">
                  <c:v>42.286999999999999</c:v>
                </c:pt>
                <c:pt idx="4">
                  <c:v>43.078000000000003</c:v>
                </c:pt>
                <c:pt idx="5">
                  <c:v>43.884</c:v>
                </c:pt>
                <c:pt idx="6">
                  <c:v>44.704999999999998</c:v>
                </c:pt>
                <c:pt idx="7">
                  <c:v>45.540999999999997</c:v>
                </c:pt>
                <c:pt idx="8">
                  <c:v>46.393000000000001</c:v>
                </c:pt>
                <c:pt idx="9">
                  <c:v>47.261000000000003</c:v>
                </c:pt>
                <c:pt idx="10">
                  <c:v>48.145000000000003</c:v>
                </c:pt>
                <c:pt idx="11">
                  <c:v>49.045999999999999</c:v>
                </c:pt>
                <c:pt idx="12">
                  <c:v>49.963000000000001</c:v>
                </c:pt>
                <c:pt idx="13">
                  <c:v>50.898000000000003</c:v>
                </c:pt>
                <c:pt idx="14">
                  <c:v>51.85</c:v>
                </c:pt>
                <c:pt idx="15">
                  <c:v>52.82</c:v>
                </c:pt>
                <c:pt idx="16">
                  <c:v>53.808</c:v>
                </c:pt>
                <c:pt idx="17">
                  <c:v>54.814999999999998</c:v>
                </c:pt>
                <c:pt idx="18">
                  <c:v>55.84</c:v>
                </c:pt>
                <c:pt idx="19">
                  <c:v>56.884999999999998</c:v>
                </c:pt>
                <c:pt idx="20">
                  <c:v>57.948999999999998</c:v>
                </c:pt>
                <c:pt idx="21">
                  <c:v>59.033000000000001</c:v>
                </c:pt>
                <c:pt idx="22">
                  <c:v>60.137</c:v>
                </c:pt>
                <c:pt idx="23">
                  <c:v>61.262</c:v>
                </c:pt>
                <c:pt idx="24">
                  <c:v>62.408000000000001</c:v>
                </c:pt>
                <c:pt idx="25">
                  <c:v>63.575000000000003</c:v>
                </c:pt>
                <c:pt idx="26">
                  <c:v>64.765000000000001</c:v>
                </c:pt>
                <c:pt idx="27">
                  <c:v>65.975999999999999</c:v>
                </c:pt>
                <c:pt idx="28">
                  <c:v>67.209999999999994</c:v>
                </c:pt>
                <c:pt idx="29">
                  <c:v>68.468000000000004</c:v>
                </c:pt>
                <c:pt idx="30">
                  <c:v>69.748999999999995</c:v>
                </c:pt>
                <c:pt idx="31">
                  <c:v>71.052999999999997</c:v>
                </c:pt>
                <c:pt idx="32">
                  <c:v>72.382000000000005</c:v>
                </c:pt>
                <c:pt idx="33">
                  <c:v>73.736000000000004</c:v>
                </c:pt>
                <c:pt idx="34">
                  <c:v>75.116</c:v>
                </c:pt>
                <c:pt idx="35">
                  <c:v>76.521000000000001</c:v>
                </c:pt>
                <c:pt idx="36">
                  <c:v>77.951999999999998</c:v>
                </c:pt>
                <c:pt idx="37">
                  <c:v>79.411000000000001</c:v>
                </c:pt>
                <c:pt idx="38">
                  <c:v>80.896000000000001</c:v>
                </c:pt>
                <c:pt idx="39">
                  <c:v>82.41</c:v>
                </c:pt>
                <c:pt idx="40">
                  <c:v>83.950999999999993</c:v>
                </c:pt>
                <c:pt idx="41">
                  <c:v>85.522000000000006</c:v>
                </c:pt>
                <c:pt idx="42">
                  <c:v>87.120999999999995</c:v>
                </c:pt>
                <c:pt idx="43">
                  <c:v>88.751000000000005</c:v>
                </c:pt>
                <c:pt idx="44">
                  <c:v>90.411000000000001</c:v>
                </c:pt>
                <c:pt idx="45">
                  <c:v>92.102999999999994</c:v>
                </c:pt>
                <c:pt idx="46">
                  <c:v>93.825999999999993</c:v>
                </c:pt>
                <c:pt idx="47">
                  <c:v>95.581000000000003</c:v>
                </c:pt>
                <c:pt idx="48">
                  <c:v>97.369</c:v>
                </c:pt>
                <c:pt idx="49">
                  <c:v>99.19</c:v>
                </c:pt>
                <c:pt idx="50">
                  <c:v>101.04600000000001</c:v>
                </c:pt>
                <c:pt idx="51">
                  <c:v>102.93600000000001</c:v>
                </c:pt>
                <c:pt idx="52">
                  <c:v>104.86199999999999</c:v>
                </c:pt>
                <c:pt idx="53">
                  <c:v>106.82299999999999</c:v>
                </c:pt>
                <c:pt idx="54">
                  <c:v>108.822</c:v>
                </c:pt>
                <c:pt idx="55">
                  <c:v>110.857</c:v>
                </c:pt>
                <c:pt idx="56">
                  <c:v>112.931</c:v>
                </c:pt>
                <c:pt idx="57">
                  <c:v>115.044</c:v>
                </c:pt>
                <c:pt idx="58">
                  <c:v>117.196</c:v>
                </c:pt>
                <c:pt idx="59">
                  <c:v>119.38800000000001</c:v>
                </c:pt>
                <c:pt idx="60">
                  <c:v>121.621</c:v>
                </c:pt>
                <c:pt idx="61">
                  <c:v>123.89700000000001</c:v>
                </c:pt>
                <c:pt idx="62">
                  <c:v>126.214</c:v>
                </c:pt>
                <c:pt idx="63">
                  <c:v>128.57499999999999</c:v>
                </c:pt>
                <c:pt idx="64">
                  <c:v>130.97999999999999</c:v>
                </c:pt>
                <c:pt idx="65">
                  <c:v>133.43100000000001</c:v>
                </c:pt>
                <c:pt idx="66">
                  <c:v>135.92699999999999</c:v>
                </c:pt>
                <c:pt idx="67">
                  <c:v>138.46899999999999</c:v>
                </c:pt>
                <c:pt idx="68">
                  <c:v>141.06</c:v>
                </c:pt>
                <c:pt idx="69">
                  <c:v>143.69900000000001</c:v>
                </c:pt>
                <c:pt idx="70">
                  <c:v>146.387</c:v>
                </c:pt>
                <c:pt idx="71">
                  <c:v>149.125</c:v>
                </c:pt>
                <c:pt idx="72">
                  <c:v>151.91499999999999</c:v>
                </c:pt>
                <c:pt idx="73">
                  <c:v>154.75700000000001</c:v>
                </c:pt>
                <c:pt idx="74">
                  <c:v>157.65199999999999</c:v>
                </c:pt>
                <c:pt idx="75">
                  <c:v>160.601</c:v>
                </c:pt>
                <c:pt idx="76">
                  <c:v>163.60499999999999</c:v>
                </c:pt>
                <c:pt idx="77">
                  <c:v>166.666</c:v>
                </c:pt>
                <c:pt idx="78">
                  <c:v>169.78299999999999</c:v>
                </c:pt>
                <c:pt idx="79">
                  <c:v>172.959</c:v>
                </c:pt>
                <c:pt idx="80">
                  <c:v>176.19499999999999</c:v>
                </c:pt>
                <c:pt idx="81">
                  <c:v>179.49100000000001</c:v>
                </c:pt>
                <c:pt idx="82">
                  <c:v>182.84899999999999</c:v>
                </c:pt>
                <c:pt idx="83">
                  <c:v>186.26900000000001</c:v>
                </c:pt>
                <c:pt idx="84">
                  <c:v>189.75399999999999</c:v>
                </c:pt>
                <c:pt idx="85">
                  <c:v>193.303</c:v>
                </c:pt>
                <c:pt idx="86">
                  <c:v>196.91900000000001</c:v>
                </c:pt>
                <c:pt idx="87">
                  <c:v>200.60300000000001</c:v>
                </c:pt>
                <c:pt idx="88">
                  <c:v>204.35599999999999</c:v>
                </c:pt>
                <c:pt idx="89">
                  <c:v>208.178</c:v>
                </c:pt>
                <c:pt idx="90">
                  <c:v>212.07300000000001</c:v>
                </c:pt>
                <c:pt idx="91">
                  <c:v>216.04</c:v>
                </c:pt>
                <c:pt idx="92">
                  <c:v>220.08099999999999</c:v>
                </c:pt>
                <c:pt idx="93">
                  <c:v>224.19800000000001</c:v>
                </c:pt>
                <c:pt idx="94">
                  <c:v>228.392</c:v>
                </c:pt>
                <c:pt idx="95">
                  <c:v>232.66499999999999</c:v>
                </c:pt>
                <c:pt idx="96">
                  <c:v>237.017</c:v>
                </c:pt>
                <c:pt idx="97">
                  <c:v>241.45099999999999</c:v>
                </c:pt>
                <c:pt idx="98">
                  <c:v>245.96799999999999</c:v>
                </c:pt>
                <c:pt idx="99">
                  <c:v>250.56899999999999</c:v>
                </c:pt>
                <c:pt idx="100">
                  <c:v>255.256</c:v>
                </c:pt>
                <c:pt idx="101">
                  <c:v>260.03100000000001</c:v>
                </c:pt>
                <c:pt idx="102">
                  <c:v>264.89600000000002</c:v>
                </c:pt>
                <c:pt idx="103">
                  <c:v>269.851</c:v>
                </c:pt>
                <c:pt idx="104">
                  <c:v>274.899</c:v>
                </c:pt>
                <c:pt idx="105">
                  <c:v>280.04199999999997</c:v>
                </c:pt>
                <c:pt idx="106">
                  <c:v>285.27999999999997</c:v>
                </c:pt>
                <c:pt idx="107">
                  <c:v>290.61700000000002</c:v>
                </c:pt>
                <c:pt idx="108">
                  <c:v>296.053</c:v>
                </c:pt>
                <c:pt idx="109">
                  <c:v>301.59100000000001</c:v>
                </c:pt>
                <c:pt idx="110">
                  <c:v>307.233</c:v>
                </c:pt>
                <c:pt idx="111">
                  <c:v>312.98099999999999</c:v>
                </c:pt>
                <c:pt idx="112">
                  <c:v>318.83499999999998</c:v>
                </c:pt>
                <c:pt idx="113">
                  <c:v>324.8</c:v>
                </c:pt>
                <c:pt idx="114">
                  <c:v>330.87599999999998</c:v>
                </c:pt>
                <c:pt idx="115">
                  <c:v>337.065</c:v>
                </c:pt>
                <c:pt idx="116">
                  <c:v>343.37099999999998</c:v>
                </c:pt>
                <c:pt idx="117">
                  <c:v>349.79399999999998</c:v>
                </c:pt>
                <c:pt idx="118">
                  <c:v>356.33800000000002</c:v>
                </c:pt>
                <c:pt idx="119">
                  <c:v>363.00299999999999</c:v>
                </c:pt>
                <c:pt idx="120">
                  <c:v>369.79399999999998</c:v>
                </c:pt>
                <c:pt idx="121">
                  <c:v>376.71199999999999</c:v>
                </c:pt>
                <c:pt idx="122">
                  <c:v>383.75900000000001</c:v>
                </c:pt>
                <c:pt idx="123">
                  <c:v>390.93799999999999</c:v>
                </c:pt>
                <c:pt idx="124">
                  <c:v>398.25099999999998</c:v>
                </c:pt>
                <c:pt idx="125">
                  <c:v>405.70100000000002</c:v>
                </c:pt>
                <c:pt idx="126">
                  <c:v>413.29</c:v>
                </c:pt>
                <c:pt idx="127">
                  <c:v>421.02100000000002</c:v>
                </c:pt>
                <c:pt idx="128">
                  <c:v>428.89699999999999</c:v>
                </c:pt>
                <c:pt idx="129">
                  <c:v>436.92</c:v>
                </c:pt>
                <c:pt idx="130">
                  <c:v>445.09399999999999</c:v>
                </c:pt>
                <c:pt idx="131">
                  <c:v>453.42</c:v>
                </c:pt>
                <c:pt idx="132">
                  <c:v>461.90199999999999</c:v>
                </c:pt>
                <c:pt idx="133">
                  <c:v>470.54300000000001</c:v>
                </c:pt>
                <c:pt idx="134">
                  <c:v>479.34500000000003</c:v>
                </c:pt>
                <c:pt idx="135">
                  <c:v>488.31200000000001</c:v>
                </c:pt>
                <c:pt idx="136">
                  <c:v>497.447</c:v>
                </c:pt>
                <c:pt idx="137">
                  <c:v>506.75200000000001</c:v>
                </c:pt>
                <c:pt idx="138">
                  <c:v>516.23199999999997</c:v>
                </c:pt>
                <c:pt idx="139">
                  <c:v>525.88900000000001</c:v>
                </c:pt>
                <c:pt idx="140">
                  <c:v>535.72699999999998</c:v>
                </c:pt>
                <c:pt idx="141">
                  <c:v>545.74800000000005</c:v>
                </c:pt>
                <c:pt idx="142">
                  <c:v>555.95699999999999</c:v>
                </c:pt>
                <c:pt idx="143">
                  <c:v>566.35799999999995</c:v>
                </c:pt>
                <c:pt idx="144">
                  <c:v>576.952</c:v>
                </c:pt>
                <c:pt idx="145">
                  <c:v>587.745</c:v>
                </c:pt>
                <c:pt idx="146">
                  <c:v>598.74</c:v>
                </c:pt>
                <c:pt idx="147">
                  <c:v>609.94000000000005</c:v>
                </c:pt>
                <c:pt idx="148">
                  <c:v>621.35</c:v>
                </c:pt>
                <c:pt idx="149">
                  <c:v>632.97400000000005</c:v>
                </c:pt>
                <c:pt idx="150">
                  <c:v>644.81500000000005</c:v>
                </c:pt>
                <c:pt idx="151">
                  <c:v>656.87699999999995</c:v>
                </c:pt>
                <c:pt idx="152">
                  <c:v>669.16499999999996</c:v>
                </c:pt>
                <c:pt idx="153">
                  <c:v>681.68299999999999</c:v>
                </c:pt>
                <c:pt idx="154">
                  <c:v>694.43499999999995</c:v>
                </c:pt>
                <c:pt idx="155">
                  <c:v>707.42499999999995</c:v>
                </c:pt>
                <c:pt idx="156">
                  <c:v>720.65899999999999</c:v>
                </c:pt>
                <c:pt idx="157">
                  <c:v>734.14</c:v>
                </c:pt>
                <c:pt idx="158">
                  <c:v>747.87400000000002</c:v>
                </c:pt>
                <c:pt idx="159">
                  <c:v>761.86400000000003</c:v>
                </c:pt>
                <c:pt idx="160">
                  <c:v>776.11599999999999</c:v>
                </c:pt>
                <c:pt idx="161">
                  <c:v>790.63400000000001</c:v>
                </c:pt>
                <c:pt idx="162">
                  <c:v>805.42499999999995</c:v>
                </c:pt>
                <c:pt idx="163">
                  <c:v>820.49099999999999</c:v>
                </c:pt>
                <c:pt idx="164">
                  <c:v>835.84</c:v>
                </c:pt>
                <c:pt idx="165">
                  <c:v>851.476</c:v>
                </c:pt>
                <c:pt idx="166">
                  <c:v>867.404</c:v>
                </c:pt>
                <c:pt idx="167">
                  <c:v>883.63</c:v>
                </c:pt>
                <c:pt idx="168">
                  <c:v>900.16</c:v>
                </c:pt>
                <c:pt idx="169">
                  <c:v>916.99900000000002</c:v>
                </c:pt>
                <c:pt idx="170">
                  <c:v>934.15300000000002</c:v>
                </c:pt>
                <c:pt idx="171">
                  <c:v>951.62800000000004</c:v>
                </c:pt>
                <c:pt idx="172">
                  <c:v>969.43</c:v>
                </c:pt>
                <c:pt idx="173">
                  <c:v>987.56500000000005</c:v>
                </c:pt>
                <c:pt idx="174">
                  <c:v>1006.039</c:v>
                </c:pt>
                <c:pt idx="175">
                  <c:v>1024.8589999999999</c:v>
                </c:pt>
                <c:pt idx="176">
                  <c:v>1044.03</c:v>
                </c:pt>
                <c:pt idx="177">
                  <c:v>1063.5609999999999</c:v>
                </c:pt>
                <c:pt idx="178">
                  <c:v>1083.4570000000001</c:v>
                </c:pt>
                <c:pt idx="179">
                  <c:v>1103.7239999999999</c:v>
                </c:pt>
                <c:pt idx="180">
                  <c:v>1124.3720000000001</c:v>
                </c:pt>
                <c:pt idx="181">
                  <c:v>1145.405</c:v>
                </c:pt>
                <c:pt idx="182">
                  <c:v>1166.8320000000001</c:v>
                </c:pt>
                <c:pt idx="183">
                  <c:v>1188.6590000000001</c:v>
                </c:pt>
                <c:pt idx="184">
                  <c:v>1210.895</c:v>
                </c:pt>
                <c:pt idx="185">
                  <c:v>1233.547</c:v>
                </c:pt>
                <c:pt idx="186">
                  <c:v>1256.623</c:v>
                </c:pt>
                <c:pt idx="187">
                  <c:v>1280.1300000000001</c:v>
                </c:pt>
                <c:pt idx="188">
                  <c:v>1304.077</c:v>
                </c:pt>
                <c:pt idx="189">
                  <c:v>1328.472</c:v>
                </c:pt>
                <c:pt idx="190">
                  <c:v>1353.3230000000001</c:v>
                </c:pt>
                <c:pt idx="191">
                  <c:v>1378.6389999999999</c:v>
                </c:pt>
                <c:pt idx="192">
                  <c:v>1404.4290000000001</c:v>
                </c:pt>
                <c:pt idx="193">
                  <c:v>1430.701</c:v>
                </c:pt>
                <c:pt idx="194">
                  <c:v>1457.4649999999999</c:v>
                </c:pt>
                <c:pt idx="195">
                  <c:v>1484.729</c:v>
                </c:pt>
                <c:pt idx="196">
                  <c:v>1512.5039999999999</c:v>
                </c:pt>
                <c:pt idx="197">
                  <c:v>1540.798</c:v>
                </c:pt>
                <c:pt idx="198">
                  <c:v>1569.6210000000001</c:v>
                </c:pt>
                <c:pt idx="199">
                  <c:v>1598.9839999999999</c:v>
                </c:pt>
                <c:pt idx="200">
                  <c:v>1628.895</c:v>
                </c:pt>
                <c:pt idx="201">
                  <c:v>1659.367</c:v>
                </c:pt>
                <c:pt idx="202">
                  <c:v>1690.4079999999999</c:v>
                </c:pt>
                <c:pt idx="203">
                  <c:v>1722.03</c:v>
                </c:pt>
                <c:pt idx="204">
                  <c:v>1754.2429999999999</c:v>
                </c:pt>
                <c:pt idx="205">
                  <c:v>1787.059</c:v>
                </c:pt>
                <c:pt idx="206">
                  <c:v>1820.489</c:v>
                </c:pt>
                <c:pt idx="207">
                  <c:v>1854.5450000000001</c:v>
                </c:pt>
                <c:pt idx="208">
                  <c:v>1889.2370000000001</c:v>
                </c:pt>
                <c:pt idx="209">
                  <c:v>1924.579</c:v>
                </c:pt>
                <c:pt idx="210">
                  <c:v>1960.5809999999999</c:v>
                </c:pt>
                <c:pt idx="211">
                  <c:v>1997.2570000000001</c:v>
                </c:pt>
                <c:pt idx="212">
                  <c:v>2034.6189999999999</c:v>
                </c:pt>
                <c:pt idx="213">
                  <c:v>2072.6799999999998</c:v>
                </c:pt>
                <c:pt idx="214">
                  <c:v>2111.453</c:v>
                </c:pt>
                <c:pt idx="215">
                  <c:v>2150.9520000000002</c:v>
                </c:pt>
                <c:pt idx="216">
                  <c:v>2191.1889999999999</c:v>
                </c:pt>
                <c:pt idx="217">
                  <c:v>2232.1790000000001</c:v>
                </c:pt>
                <c:pt idx="218">
                  <c:v>2273.9360000000001</c:v>
                </c:pt>
                <c:pt idx="219">
                  <c:v>2316.473</c:v>
                </c:pt>
                <c:pt idx="220">
                  <c:v>2359.8069999999998</c:v>
                </c:pt>
                <c:pt idx="221">
                  <c:v>2403.951</c:v>
                </c:pt>
                <c:pt idx="222">
                  <c:v>2448.9209999999998</c:v>
                </c:pt>
                <c:pt idx="223">
                  <c:v>2494.732</c:v>
                </c:pt>
                <c:pt idx="224">
                  <c:v>2541.4009999999998</c:v>
                </c:pt>
                <c:pt idx="225">
                  <c:v>2588.942</c:v>
                </c:pt>
                <c:pt idx="226">
                  <c:v>2637.373</c:v>
                </c:pt>
                <c:pt idx="227">
                  <c:v>2686.7089999999998</c:v>
                </c:pt>
                <c:pt idx="228">
                  <c:v>2736.9690000000001</c:v>
                </c:pt>
                <c:pt idx="229">
                  <c:v>2788.1680000000001</c:v>
                </c:pt>
                <c:pt idx="230">
                  <c:v>2840.326</c:v>
                </c:pt>
                <c:pt idx="231">
                  <c:v>2893.4589999999998</c:v>
                </c:pt>
                <c:pt idx="232">
                  <c:v>2947.5859999999998</c:v>
                </c:pt>
                <c:pt idx="233">
                  <c:v>3002.7260000000001</c:v>
                </c:pt>
                <c:pt idx="234">
                  <c:v>3058.8969999999999</c:v>
                </c:pt>
                <c:pt idx="235">
                  <c:v>3116.1190000000001</c:v>
                </c:pt>
                <c:pt idx="236">
                  <c:v>3174.4110000000001</c:v>
                </c:pt>
                <c:pt idx="237">
                  <c:v>3233.7939999999999</c:v>
                </c:pt>
                <c:pt idx="238">
                  <c:v>3294.2869999999998</c:v>
                </c:pt>
                <c:pt idx="239">
                  <c:v>3355.913</c:v>
                </c:pt>
                <c:pt idx="240">
                  <c:v>3418.6909999999998</c:v>
                </c:pt>
                <c:pt idx="241">
                  <c:v>3482.643</c:v>
                </c:pt>
                <c:pt idx="242">
                  <c:v>3547.7919999999999</c:v>
                </c:pt>
                <c:pt idx="243">
                  <c:v>3614.1590000000001</c:v>
                </c:pt>
                <c:pt idx="244">
                  <c:v>3681.768</c:v>
                </c:pt>
                <c:pt idx="245">
                  <c:v>3750.6419999999998</c:v>
                </c:pt>
                <c:pt idx="246">
                  <c:v>3820.8040000000001</c:v>
                </c:pt>
                <c:pt idx="247">
                  <c:v>3892.279</c:v>
                </c:pt>
                <c:pt idx="248">
                  <c:v>3965.0909999999999</c:v>
                </c:pt>
                <c:pt idx="249">
                  <c:v>4039.2640000000001</c:v>
                </c:pt>
                <c:pt idx="250">
                  <c:v>4114.826</c:v>
                </c:pt>
                <c:pt idx="251">
                  <c:v>4191.8010000000004</c:v>
                </c:pt>
                <c:pt idx="252">
                  <c:v>4270.2150000000001</c:v>
                </c:pt>
                <c:pt idx="253">
                  <c:v>4350.0969999999998</c:v>
                </c:pt>
                <c:pt idx="254">
                  <c:v>4431.473</c:v>
                </c:pt>
                <c:pt idx="255">
                  <c:v>4514.3710000000001</c:v>
                </c:pt>
                <c:pt idx="256">
                  <c:v>4598.82</c:v>
                </c:pt>
                <c:pt idx="257">
                  <c:v>4684.8490000000002</c:v>
                </c:pt>
                <c:pt idx="258">
                  <c:v>4772.4870000000001</c:v>
                </c:pt>
                <c:pt idx="259">
                  <c:v>4861.7650000000003</c:v>
                </c:pt>
                <c:pt idx="260">
                  <c:v>4952.7120000000004</c:v>
                </c:pt>
                <c:pt idx="261">
                  <c:v>5045.3609999999999</c:v>
                </c:pt>
                <c:pt idx="262">
                  <c:v>5139.7439999999997</c:v>
                </c:pt>
                <c:pt idx="263">
                  <c:v>5235.8909999999996</c:v>
                </c:pt>
                <c:pt idx="264">
                  <c:v>5333.8370000000004</c:v>
                </c:pt>
                <c:pt idx="265">
                  <c:v>5433.616</c:v>
                </c:pt>
                <c:pt idx="266">
                  <c:v>5535.2610000000004</c:v>
                </c:pt>
                <c:pt idx="267">
                  <c:v>5638.808</c:v>
                </c:pt>
                <c:pt idx="268">
                  <c:v>5744.2910000000002</c:v>
                </c:pt>
                <c:pt idx="269">
                  <c:v>5851.7479999999996</c:v>
                </c:pt>
                <c:pt idx="270">
                  <c:v>5961.2150000000001</c:v>
                </c:pt>
                <c:pt idx="271">
                  <c:v>6072.73</c:v>
                </c:pt>
                <c:pt idx="272">
                  <c:v>6186.33</c:v>
                </c:pt>
                <c:pt idx="273">
                  <c:v>6302.0559999999996</c:v>
                </c:pt>
                <c:pt idx="274">
                  <c:v>6419.9470000000001</c:v>
                </c:pt>
                <c:pt idx="275">
                  <c:v>6540.0429999999997</c:v>
                </c:pt>
                <c:pt idx="276">
                  <c:v>6662.3860000000004</c:v>
                </c:pt>
                <c:pt idx="277">
                  <c:v>6787.0169999999998</c:v>
                </c:pt>
                <c:pt idx="278">
                  <c:v>6913.98</c:v>
                </c:pt>
                <c:pt idx="279">
                  <c:v>7043.3180000000002</c:v>
                </c:pt>
                <c:pt idx="280">
                  <c:v>7175.0749999999998</c:v>
                </c:pt>
                <c:pt idx="281">
                  <c:v>7309.2969999999996</c:v>
                </c:pt>
                <c:pt idx="282">
                  <c:v>7446.03</c:v>
                </c:pt>
                <c:pt idx="283">
                  <c:v>7585.32</c:v>
                </c:pt>
                <c:pt idx="284">
                  <c:v>7727.2169999999996</c:v>
                </c:pt>
                <c:pt idx="285">
                  <c:v>7871.768</c:v>
                </c:pt>
                <c:pt idx="286">
                  <c:v>8019.0219999999999</c:v>
                </c:pt>
                <c:pt idx="287">
                  <c:v>8169.0320000000002</c:v>
                </c:pt>
                <c:pt idx="288">
                  <c:v>8321.848</c:v>
                </c:pt>
                <c:pt idx="289">
                  <c:v>8477.5220000000008</c:v>
                </c:pt>
                <c:pt idx="290">
                  <c:v>8636.1090000000004</c:v>
                </c:pt>
                <c:pt idx="291">
                  <c:v>8797.6620000000003</c:v>
                </c:pt>
                <c:pt idx="292">
                  <c:v>8962.2369999999992</c:v>
                </c:pt>
                <c:pt idx="293">
                  <c:v>9129.8909999999996</c:v>
                </c:pt>
                <c:pt idx="294">
                  <c:v>9300.6810000000005</c:v>
                </c:pt>
                <c:pt idx="295">
                  <c:v>9474.6659999999993</c:v>
                </c:pt>
                <c:pt idx="296">
                  <c:v>9651.9060000000009</c:v>
                </c:pt>
                <c:pt idx="297">
                  <c:v>9832.4609999999993</c:v>
                </c:pt>
                <c:pt idx="298">
                  <c:v>10016.394</c:v>
                </c:pt>
                <c:pt idx="299">
                  <c:v>10203.768</c:v>
                </c:pt>
                <c:pt idx="300">
                  <c:v>10394.647000000001</c:v>
                </c:pt>
                <c:pt idx="301">
                  <c:v>10589.097</c:v>
                </c:pt>
                <c:pt idx="302">
                  <c:v>10787.183999999999</c:v>
                </c:pt>
                <c:pt idx="303">
                  <c:v>10988.977000000001</c:v>
                </c:pt>
                <c:pt idx="304">
                  <c:v>11194.544</c:v>
                </c:pt>
                <c:pt idx="305">
                  <c:v>11403.957</c:v>
                </c:pt>
                <c:pt idx="306">
                  <c:v>11617.288</c:v>
                </c:pt>
                <c:pt idx="307">
                  <c:v>11834.609</c:v>
                </c:pt>
                <c:pt idx="308">
                  <c:v>12055.995999999999</c:v>
                </c:pt>
                <c:pt idx="309">
                  <c:v>12281.523999999999</c:v>
                </c:pt>
                <c:pt idx="310">
                  <c:v>12511.27</c:v>
                </c:pt>
                <c:pt idx="311">
                  <c:v>12745.315000000001</c:v>
                </c:pt>
                <c:pt idx="312">
                  <c:v>12983.737999999999</c:v>
                </c:pt>
                <c:pt idx="313">
                  <c:v>13226.620999999999</c:v>
                </c:pt>
                <c:pt idx="314">
                  <c:v>13474.047</c:v>
                </c:pt>
                <c:pt idx="315">
                  <c:v>13726.102999999999</c:v>
                </c:pt>
                <c:pt idx="316">
                  <c:v>13982.873</c:v>
                </c:pt>
                <c:pt idx="317">
                  <c:v>14244.446</c:v>
                </c:pt>
                <c:pt idx="318">
                  <c:v>14510.913</c:v>
                </c:pt>
                <c:pt idx="319">
                  <c:v>14782.364</c:v>
                </c:pt>
                <c:pt idx="320">
                  <c:v>15058.894</c:v>
                </c:pt>
                <c:pt idx="321">
                  <c:v>15340.596</c:v>
                </c:pt>
                <c:pt idx="322">
                  <c:v>15627.567999999999</c:v>
                </c:pt>
                <c:pt idx="323">
                  <c:v>15919.907999999999</c:v>
                </c:pt>
                <c:pt idx="324">
                  <c:v>16217.718000000001</c:v>
                </c:pt>
                <c:pt idx="325">
                  <c:v>16521.098000000002</c:v>
                </c:pt>
                <c:pt idx="326">
                  <c:v>16830.152999999998</c:v>
                </c:pt>
                <c:pt idx="327">
                  <c:v>17144.990000000002</c:v>
                </c:pt>
                <c:pt idx="328">
                  <c:v>17465.716</c:v>
                </c:pt>
                <c:pt idx="329">
                  <c:v>17792.441999999999</c:v>
                </c:pt>
                <c:pt idx="330">
                  <c:v>18125.28</c:v>
                </c:pt>
                <c:pt idx="331">
                  <c:v>18464.344000000001</c:v>
                </c:pt>
                <c:pt idx="332">
                  <c:v>18809.752</c:v>
                </c:pt>
                <c:pt idx="333">
                  <c:v>19161.62</c:v>
                </c:pt>
                <c:pt idx="334">
                  <c:v>19520.071</c:v>
                </c:pt>
                <c:pt idx="335">
                  <c:v>19885.226999999999</c:v>
                </c:pt>
                <c:pt idx="336">
                  <c:v>20257.214</c:v>
                </c:pt>
                <c:pt idx="337">
                  <c:v>20636.16</c:v>
                </c:pt>
                <c:pt idx="338">
                  <c:v>21022.195</c:v>
                </c:pt>
                <c:pt idx="339">
                  <c:v>21415.451000000001</c:v>
                </c:pt>
                <c:pt idx="340">
                  <c:v>21816.062999999998</c:v>
                </c:pt>
                <c:pt idx="341">
                  <c:v>22224.17</c:v>
                </c:pt>
                <c:pt idx="342">
                  <c:v>22639.911</c:v>
                </c:pt>
                <c:pt idx="343">
                  <c:v>23063.429</c:v>
                </c:pt>
                <c:pt idx="344">
                  <c:v>23494.87</c:v>
                </c:pt>
                <c:pt idx="345">
                  <c:v>23934.382000000001</c:v>
                </c:pt>
                <c:pt idx="346">
                  <c:v>24382.115000000002</c:v>
                </c:pt>
                <c:pt idx="347">
                  <c:v>24838.223999999998</c:v>
                </c:pt>
                <c:pt idx="348">
                  <c:v>25302.866000000002</c:v>
                </c:pt>
                <c:pt idx="349">
                  <c:v>25776.199000000001</c:v>
                </c:pt>
                <c:pt idx="350">
                  <c:v>26258.386999999999</c:v>
                </c:pt>
                <c:pt idx="351">
                  <c:v>26749.595000000001</c:v>
                </c:pt>
                <c:pt idx="352">
                  <c:v>27249.991999999998</c:v>
                </c:pt>
                <c:pt idx="353">
                  <c:v>27759.749</c:v>
                </c:pt>
                <c:pt idx="354">
                  <c:v>28279.043000000001</c:v>
                </c:pt>
                <c:pt idx="355">
                  <c:v>28808.050999999999</c:v>
                </c:pt>
                <c:pt idx="356">
                  <c:v>29346.955000000002</c:v>
                </c:pt>
                <c:pt idx="357">
                  <c:v>29895.938999999998</c:v>
                </c:pt>
                <c:pt idx="358">
                  <c:v>30455.194</c:v>
                </c:pt>
                <c:pt idx="359">
                  <c:v>31024.911</c:v>
                </c:pt>
                <c:pt idx="360">
                  <c:v>31605.284</c:v>
                </c:pt>
                <c:pt idx="361">
                  <c:v>32196.514999999999</c:v>
                </c:pt>
                <c:pt idx="362">
                  <c:v>32798.805999999997</c:v>
                </c:pt>
                <c:pt idx="363">
                  <c:v>33412.364000000001</c:v>
                </c:pt>
                <c:pt idx="364">
                  <c:v>34037.398999999998</c:v>
                </c:pt>
                <c:pt idx="365">
                  <c:v>34674.127</c:v>
                </c:pt>
                <c:pt idx="366">
                  <c:v>35322.766000000003</c:v>
                </c:pt>
                <c:pt idx="367">
                  <c:v>35983.538</c:v>
                </c:pt>
                <c:pt idx="368">
                  <c:v>36656.671999999999</c:v>
                </c:pt>
                <c:pt idx="369">
                  <c:v>37342.396999999997</c:v>
                </c:pt>
                <c:pt idx="370">
                  <c:v>38040.951000000001</c:v>
                </c:pt>
                <c:pt idx="371">
                  <c:v>38752.572</c:v>
                </c:pt>
                <c:pt idx="372">
                  <c:v>39477.504999999997</c:v>
                </c:pt>
                <c:pt idx="373">
                  <c:v>40215.999000000003</c:v>
                </c:pt>
                <c:pt idx="374">
                  <c:v>40968.307999999997</c:v>
                </c:pt>
                <c:pt idx="375">
                  <c:v>41734.69</c:v>
                </c:pt>
                <c:pt idx="376">
                  <c:v>42515.409</c:v>
                </c:pt>
                <c:pt idx="377">
                  <c:v>43310.732000000004</c:v>
                </c:pt>
                <c:pt idx="378">
                  <c:v>44120.932999999997</c:v>
                </c:pt>
                <c:pt idx="379">
                  <c:v>44946.290999999997</c:v>
                </c:pt>
                <c:pt idx="380">
                  <c:v>45787.088000000003</c:v>
                </c:pt>
                <c:pt idx="381">
                  <c:v>46643.612999999998</c:v>
                </c:pt>
                <c:pt idx="382">
                  <c:v>47516.161999999997</c:v>
                </c:pt>
                <c:pt idx="383">
                  <c:v>48405.033000000003</c:v>
                </c:pt>
                <c:pt idx="384">
                  <c:v>49310.531999999999</c:v>
                </c:pt>
                <c:pt idx="385">
                  <c:v>50232.968999999997</c:v>
                </c:pt>
                <c:pt idx="386">
                  <c:v>51172.663</c:v>
                </c:pt>
                <c:pt idx="387">
                  <c:v>52129.934999999998</c:v>
                </c:pt>
                <c:pt idx="388">
                  <c:v>53105.114000000001</c:v>
                </c:pt>
                <c:pt idx="389">
                  <c:v>54098.536</c:v>
                </c:pt>
                <c:pt idx="390">
                  <c:v>55110.542000000001</c:v>
                </c:pt>
                <c:pt idx="391">
                  <c:v>56141.478000000003</c:v>
                </c:pt>
                <c:pt idx="392">
                  <c:v>57191.701000000001</c:v>
                </c:pt>
                <c:pt idx="393">
                  <c:v>58261.569000000003</c:v>
                </c:pt>
                <c:pt idx="394">
                  <c:v>59351.451000000001</c:v>
                </c:pt>
                <c:pt idx="395">
                  <c:v>60461.722000000002</c:v>
                </c:pt>
                <c:pt idx="396">
                  <c:v>61592.760999999999</c:v>
                </c:pt>
                <c:pt idx="397">
                  <c:v>62744.959000000003</c:v>
                </c:pt>
                <c:pt idx="398">
                  <c:v>63918.711000000003</c:v>
                </c:pt>
                <c:pt idx="399">
                  <c:v>65114.419000000002</c:v>
                </c:pt>
                <c:pt idx="400">
                  <c:v>66332.495999999999</c:v>
                </c:pt>
                <c:pt idx="401">
                  <c:v>67573.357999999993</c:v>
                </c:pt>
                <c:pt idx="402">
                  <c:v>68837.433999999994</c:v>
                </c:pt>
                <c:pt idx="403">
                  <c:v>70125.154999999999</c:v>
                </c:pt>
                <c:pt idx="404">
                  <c:v>71436.966</c:v>
                </c:pt>
                <c:pt idx="405">
                  <c:v>72773.316999999995</c:v>
                </c:pt>
                <c:pt idx="406">
                  <c:v>74134.665999999997</c:v>
                </c:pt>
                <c:pt idx="407">
                  <c:v>75521.481</c:v>
                </c:pt>
                <c:pt idx="408">
                  <c:v>76934.240000000005</c:v>
                </c:pt>
                <c:pt idx="409">
                  <c:v>78373.426000000007</c:v>
                </c:pt>
                <c:pt idx="410">
                  <c:v>79839.535000000003</c:v>
                </c:pt>
                <c:pt idx="411">
                  <c:v>81333.069000000003</c:v>
                </c:pt>
                <c:pt idx="412">
                  <c:v>82854.543000000005</c:v>
                </c:pt>
                <c:pt idx="413">
                  <c:v>84404.479000000007</c:v>
                </c:pt>
                <c:pt idx="414">
                  <c:v>85983.409</c:v>
                </c:pt>
                <c:pt idx="415">
                  <c:v>87591.876000000004</c:v>
                </c:pt>
                <c:pt idx="416">
                  <c:v>89230.430999999997</c:v>
                </c:pt>
                <c:pt idx="417">
                  <c:v>90899.638999999996</c:v>
                </c:pt>
                <c:pt idx="418">
                  <c:v>92600.072</c:v>
                </c:pt>
                <c:pt idx="419">
                  <c:v>94332.313999999998</c:v>
                </c:pt>
                <c:pt idx="420">
                  <c:v>96096.960999999996</c:v>
                </c:pt>
                <c:pt idx="421">
                  <c:v>97894.619000000006</c:v>
                </c:pt>
                <c:pt idx="422">
                  <c:v>99725.904999999999</c:v>
                </c:pt>
                <c:pt idx="423">
                  <c:v>101591.44899999999</c:v>
                </c:pt>
                <c:pt idx="424">
                  <c:v>103491.89</c:v>
                </c:pt>
                <c:pt idx="425">
                  <c:v>105427.883</c:v>
                </c:pt>
                <c:pt idx="426">
                  <c:v>107400.091</c:v>
                </c:pt>
                <c:pt idx="427">
                  <c:v>109409.193</c:v>
                </c:pt>
                <c:pt idx="428">
                  <c:v>111455.879</c:v>
                </c:pt>
                <c:pt idx="429">
                  <c:v>113540.852</c:v>
                </c:pt>
                <c:pt idx="430">
                  <c:v>115664.827</c:v>
                </c:pt>
                <c:pt idx="431">
                  <c:v>117828.53599999999</c:v>
                </c:pt>
                <c:pt idx="432">
                  <c:v>120032.72</c:v>
                </c:pt>
                <c:pt idx="433">
                  <c:v>122278.137</c:v>
                </c:pt>
                <c:pt idx="434">
                  <c:v>124565.558</c:v>
                </c:pt>
                <c:pt idx="435">
                  <c:v>126895.769</c:v>
                </c:pt>
                <c:pt idx="436">
                  <c:v>129269.572</c:v>
                </c:pt>
                <c:pt idx="437">
                  <c:v>131687.78</c:v>
                </c:pt>
                <c:pt idx="438">
                  <c:v>134151.22500000001</c:v>
                </c:pt>
                <c:pt idx="439">
                  <c:v>136660.75200000001</c:v>
                </c:pt>
                <c:pt idx="440">
                  <c:v>139217.22500000001</c:v>
                </c:pt>
                <c:pt idx="441">
                  <c:v>141821.52100000001</c:v>
                </c:pt>
                <c:pt idx="442">
                  <c:v>144474.535</c:v>
                </c:pt>
                <c:pt idx="443">
                  <c:v>147177.17800000001</c:v>
                </c:pt>
                <c:pt idx="444">
                  <c:v>149930.378</c:v>
                </c:pt>
                <c:pt idx="445">
                  <c:v>152735.08199999999</c:v>
                </c:pt>
                <c:pt idx="446">
                  <c:v>155592.253</c:v>
                </c:pt>
                <c:pt idx="447">
                  <c:v>158502.87100000001</c:v>
                </c:pt>
                <c:pt idx="448">
                  <c:v>161467.93799999999</c:v>
                </c:pt>
                <c:pt idx="449">
                  <c:v>164488.47200000001</c:v>
                </c:pt>
                <c:pt idx="450">
                  <c:v>167565.51</c:v>
                </c:pt>
                <c:pt idx="451">
                  <c:v>170700.109</c:v>
                </c:pt>
                <c:pt idx="452">
                  <c:v>173893.34599999999</c:v>
                </c:pt>
                <c:pt idx="453">
                  <c:v>177146.318</c:v>
                </c:pt>
                <c:pt idx="454">
                  <c:v>180460.14199999999</c:v>
                </c:pt>
                <c:pt idx="455">
                  <c:v>183835.95699999999</c:v>
                </c:pt>
                <c:pt idx="456">
                  <c:v>187274.92300000001</c:v>
                </c:pt>
                <c:pt idx="457">
                  <c:v>190778.22</c:v>
                </c:pt>
                <c:pt idx="458">
                  <c:v>194347.05300000001</c:v>
                </c:pt>
                <c:pt idx="459">
                  <c:v>197982.64600000001</c:v>
                </c:pt>
                <c:pt idx="460">
                  <c:v>201686.25</c:v>
                </c:pt>
                <c:pt idx="461">
                  <c:v>205459.13500000001</c:v>
                </c:pt>
                <c:pt idx="462">
                  <c:v>209302.59899999999</c:v>
                </c:pt>
                <c:pt idx="463">
                  <c:v>213217.962</c:v>
                </c:pt>
                <c:pt idx="464">
                  <c:v>217206.568</c:v>
                </c:pt>
                <c:pt idx="465">
                  <c:v>221269.788</c:v>
                </c:pt>
                <c:pt idx="466">
                  <c:v>225409.01699999999</c:v>
                </c:pt>
                <c:pt idx="467">
                  <c:v>229625.67800000001</c:v>
                </c:pt>
                <c:pt idx="468">
                  <c:v>233921.21799999999</c:v>
                </c:pt>
                <c:pt idx="469">
                  <c:v>238297.114</c:v>
                </c:pt>
                <c:pt idx="470">
                  <c:v>242754.86900000001</c:v>
                </c:pt>
                <c:pt idx="471">
                  <c:v>247296.01300000001</c:v>
                </c:pt>
                <c:pt idx="472">
                  <c:v>251922.10699999999</c:v>
                </c:pt>
                <c:pt idx="473">
                  <c:v>256634.74100000001</c:v>
                </c:pt>
                <c:pt idx="474">
                  <c:v>261435.53200000001</c:v>
                </c:pt>
                <c:pt idx="475">
                  <c:v>266326.13</c:v>
                </c:pt>
                <c:pt idx="476">
                  <c:v>271308.21500000003</c:v>
                </c:pt>
                <c:pt idx="477">
                  <c:v>276383.49900000001</c:v>
                </c:pt>
                <c:pt idx="478">
                  <c:v>281553.72399999999</c:v>
                </c:pt>
                <c:pt idx="479">
                  <c:v>286820.66700000002</c:v>
                </c:pt>
                <c:pt idx="480">
                  <c:v>292186.13799999998</c:v>
                </c:pt>
                <c:pt idx="481">
                  <c:v>297651.978</c:v>
                </c:pt>
                <c:pt idx="482">
                  <c:v>303220.06699999998</c:v>
                </c:pt>
                <c:pt idx="483">
                  <c:v>308892.31599999999</c:v>
                </c:pt>
                <c:pt idx="484">
                  <c:v>314670.67499999999</c:v>
                </c:pt>
                <c:pt idx="485">
                  <c:v>320557.12699999998</c:v>
                </c:pt>
                <c:pt idx="486">
                  <c:v>326553.69500000001</c:v>
                </c:pt>
                <c:pt idx="487">
                  <c:v>332662.44</c:v>
                </c:pt>
                <c:pt idx="488">
                  <c:v>338885.45899999997</c:v>
                </c:pt>
                <c:pt idx="489">
                  <c:v>345224.89</c:v>
                </c:pt>
                <c:pt idx="490">
                  <c:v>351682.91200000001</c:v>
                </c:pt>
                <c:pt idx="491">
                  <c:v>358261.74099999998</c:v>
                </c:pt>
                <c:pt idx="492">
                  <c:v>364963.63900000002</c:v>
                </c:pt>
                <c:pt idx="493">
                  <c:v>371790.90700000001</c:v>
                </c:pt>
                <c:pt idx="494">
                  <c:v>378745.891</c:v>
                </c:pt>
                <c:pt idx="495">
                  <c:v>385830.98</c:v>
                </c:pt>
                <c:pt idx="496">
                  <c:v>393048.60700000002</c:v>
                </c:pt>
                <c:pt idx="497">
                  <c:v>400401.25300000003</c:v>
                </c:pt>
                <c:pt idx="498">
                  <c:v>407891.44199999998</c:v>
                </c:pt>
                <c:pt idx="499">
                  <c:v>415521.74800000002</c:v>
                </c:pt>
                <c:pt idx="500">
                  <c:v>423294.79200000002</c:v>
                </c:pt>
                <c:pt idx="501">
                  <c:v>431213.24400000001</c:v>
                </c:pt>
                <c:pt idx="502">
                  <c:v>439279.82400000002</c:v>
                </c:pt>
                <c:pt idx="503">
                  <c:v>447497.30300000001</c:v>
                </c:pt>
                <c:pt idx="504">
                  <c:v>455868.505</c:v>
                </c:pt>
                <c:pt idx="505">
                  <c:v>464396.304</c:v>
                </c:pt>
                <c:pt idx="506">
                  <c:v>473083.63</c:v>
                </c:pt>
                <c:pt idx="507">
                  <c:v>481933.467</c:v>
                </c:pt>
                <c:pt idx="508">
                  <c:v>490948.85499999998</c:v>
                </c:pt>
                <c:pt idx="509">
                  <c:v>500132.89199999999</c:v>
                </c:pt>
                <c:pt idx="510">
                  <c:v>509488.73200000002</c:v>
                </c:pt>
                <c:pt idx="511">
                  <c:v>519019.58899999998</c:v>
                </c:pt>
                <c:pt idx="512">
                  <c:v>528728.73699999996</c:v>
                </c:pt>
                <c:pt idx="513">
                  <c:v>538619.51100000006</c:v>
                </c:pt>
                <c:pt idx="514">
                  <c:v>548695.30900000001</c:v>
                </c:pt>
                <c:pt idx="515">
                  <c:v>558959.59199999995</c:v>
                </c:pt>
                <c:pt idx="516">
                  <c:v>569415.88500000001</c:v>
                </c:pt>
                <c:pt idx="517">
                  <c:v>580067.78200000001</c:v>
                </c:pt>
                <c:pt idx="518">
                  <c:v>590918.94099999999</c:v>
                </c:pt>
                <c:pt idx="519">
                  <c:v>601973.08900000004</c:v>
                </c:pt>
                <c:pt idx="520">
                  <c:v>613234.02300000004</c:v>
                </c:pt>
                <c:pt idx="521">
                  <c:v>624705.61300000001</c:v>
                </c:pt>
                <c:pt idx="522">
                  <c:v>636391.799</c:v>
                </c:pt>
                <c:pt idx="523">
                  <c:v>648296.59400000004</c:v>
                </c:pt>
                <c:pt idx="524">
                  <c:v>660424.08900000004</c:v>
                </c:pt>
                <c:pt idx="525">
                  <c:v>672778.45</c:v>
                </c:pt>
                <c:pt idx="526">
                  <c:v>685363.91899999999</c:v>
                </c:pt>
                <c:pt idx="527">
                  <c:v>698184.82200000004</c:v>
                </c:pt>
                <c:pt idx="528">
                  <c:v>711245.56200000003</c:v>
                </c:pt>
                <c:pt idx="529">
                  <c:v>724550.625</c:v>
                </c:pt>
                <c:pt idx="530">
                  <c:v>738104.58100000001</c:v>
                </c:pt>
                <c:pt idx="531">
                  <c:v>751912.08799999999</c:v>
                </c:pt>
                <c:pt idx="532">
                  <c:v>765977.88800000004</c:v>
                </c:pt>
                <c:pt idx="533">
                  <c:v>780306.81299999997</c:v>
                </c:pt>
                <c:pt idx="534">
                  <c:v>794903.78399999999</c:v>
                </c:pt>
                <c:pt idx="535">
                  <c:v>809773.81700000004</c:v>
                </c:pt>
                <c:pt idx="536">
                  <c:v>824922.01899999997</c:v>
                </c:pt>
                <c:pt idx="537">
                  <c:v>840353.59499999997</c:v>
                </c:pt>
                <c:pt idx="538">
                  <c:v>856073.84400000004</c:v>
                </c:pt>
                <c:pt idx="539">
                  <c:v>872088.16700000002</c:v>
                </c:pt>
                <c:pt idx="540">
                  <c:v>888402.06599999999</c:v>
                </c:pt>
                <c:pt idx="541">
                  <c:v>905021.14399999997</c:v>
                </c:pt>
                <c:pt idx="542">
                  <c:v>921951.11</c:v>
                </c:pt>
                <c:pt idx="543">
                  <c:v>939197.78</c:v>
                </c:pt>
                <c:pt idx="544">
                  <c:v>956767.07799999998</c:v>
                </c:pt>
                <c:pt idx="545">
                  <c:v>974665.04099999997</c:v>
                </c:pt>
                <c:pt idx="546">
                  <c:v>992897.81499999994</c:v>
                </c:pt>
                <c:pt idx="547">
                  <c:v>1011471.664</c:v>
                </c:pt>
                <c:pt idx="548">
                  <c:v>1030392.969</c:v>
                </c:pt>
                <c:pt idx="549">
                  <c:v>1049668.2290000001</c:v>
                </c:pt>
                <c:pt idx="550">
                  <c:v>1069304.0660000001</c:v>
                </c:pt>
                <c:pt idx="551">
                  <c:v>1089307.2250000001</c:v>
                </c:pt>
                <c:pt idx="552">
                  <c:v>1109684.577</c:v>
                </c:pt>
                <c:pt idx="553">
                  <c:v>1130443.122</c:v>
                </c:pt>
                <c:pt idx="554">
                  <c:v>1151589.9920000001</c:v>
                </c:pt>
                <c:pt idx="555">
                  <c:v>1173132.449</c:v>
                </c:pt>
                <c:pt idx="556">
                  <c:v>1195077.895</c:v>
                </c:pt>
                <c:pt idx="557">
                  <c:v>1217433.868</c:v>
                </c:pt>
                <c:pt idx="558">
                  <c:v>1240208.048</c:v>
                </c:pt>
                <c:pt idx="559">
                  <c:v>1263408.2579999999</c:v>
                </c:pt>
                <c:pt idx="560">
                  <c:v>1287042.4669999999</c:v>
                </c:pt>
                <c:pt idx="561">
                  <c:v>1311118.794</c:v>
                </c:pt>
                <c:pt idx="562">
                  <c:v>1335645.5109999999</c:v>
                </c:pt>
                <c:pt idx="563">
                  <c:v>1360631.041</c:v>
                </c:pt>
                <c:pt idx="564">
                  <c:v>1386083.9680000001</c:v>
                </c:pt>
                <c:pt idx="565">
                  <c:v>1412013.0360000001</c:v>
                </c:pt>
                <c:pt idx="566">
                  <c:v>1438427.152</c:v>
                </c:pt>
                <c:pt idx="567">
                  <c:v>1465335.388</c:v>
                </c:pt>
                <c:pt idx="568">
                  <c:v>1492746.9890000001</c:v>
                </c:pt>
                <c:pt idx="569">
                  <c:v>1520671.371</c:v>
                </c:pt>
                <c:pt idx="570">
                  <c:v>1549118.1259999999</c:v>
                </c:pt>
                <c:pt idx="571">
                  <c:v>1578097.027</c:v>
                </c:pt>
                <c:pt idx="572">
                  <c:v>1607618.027</c:v>
                </c:pt>
                <c:pt idx="573">
                  <c:v>1637691.267</c:v>
                </c:pt>
                <c:pt idx="574">
                  <c:v>1668327.08</c:v>
                </c:pt>
                <c:pt idx="575">
                  <c:v>1699535.987</c:v>
                </c:pt>
                <c:pt idx="576">
                  <c:v>1731328.71</c:v>
                </c:pt>
                <c:pt idx="577">
                  <c:v>1763716.1710000001</c:v>
                </c:pt>
                <c:pt idx="578">
                  <c:v>1796709.4939999999</c:v>
                </c:pt>
                <c:pt idx="579">
                  <c:v>1830320.013</c:v>
                </c:pt>
                <c:pt idx="580">
                  <c:v>1864559.2749999999</c:v>
                </c:pt>
                <c:pt idx="581">
                  <c:v>1899439.041</c:v>
                </c:pt>
                <c:pt idx="582">
                  <c:v>1934971.2919999999</c:v>
                </c:pt>
                <c:pt idx="583">
                  <c:v>1971168.2350000001</c:v>
                </c:pt>
                <c:pt idx="584">
                  <c:v>2008042.3030000001</c:v>
                </c:pt>
                <c:pt idx="585">
                  <c:v>2045606.1640000001</c:v>
                </c:pt>
                <c:pt idx="586">
                  <c:v>2083872.7209999999</c:v>
                </c:pt>
                <c:pt idx="587">
                  <c:v>2122855.1189999999</c:v>
                </c:pt>
                <c:pt idx="588">
                  <c:v>2162566.75</c:v>
                </c:pt>
                <c:pt idx="589">
                  <c:v>2203021.2540000002</c:v>
                </c:pt>
                <c:pt idx="590">
                  <c:v>2244232.5290000001</c:v>
                </c:pt>
                <c:pt idx="591">
                  <c:v>2286214.7319999998</c:v>
                </c:pt>
                <c:pt idx="592">
                  <c:v>2328982.2829999998</c:v>
                </c:pt>
                <c:pt idx="593">
                  <c:v>2372549.8739999998</c:v>
                </c:pt>
                <c:pt idx="594">
                  <c:v>2416932.4720000001</c:v>
                </c:pt>
                <c:pt idx="595">
                  <c:v>2462145.321</c:v>
                </c:pt>
                <c:pt idx="596">
                  <c:v>2508203.9539999999</c:v>
                </c:pt>
                <c:pt idx="597">
                  <c:v>2555124.193</c:v>
                </c:pt>
                <c:pt idx="598">
                  <c:v>2602922.1549999998</c:v>
                </c:pt>
                <c:pt idx="599">
                  <c:v>2651614.2590000001</c:v>
                </c:pt>
                <c:pt idx="600">
                  <c:v>2701217.233</c:v>
                </c:pt>
                <c:pt idx="601">
                  <c:v>2751748.1140000001</c:v>
                </c:pt>
                <c:pt idx="602">
                  <c:v>2803224.2629999998</c:v>
                </c:pt>
                <c:pt idx="603">
                  <c:v>2855663.36</c:v>
                </c:pt>
                <c:pt idx="604">
                  <c:v>2909083.42</c:v>
                </c:pt>
                <c:pt idx="605">
                  <c:v>2963502.7940000002</c:v>
                </c:pt>
                <c:pt idx="606">
                  <c:v>3018940.1749999998</c:v>
                </c:pt>
                <c:pt idx="607">
                  <c:v>3075414.6069999998</c:v>
                </c:pt>
                <c:pt idx="608">
                  <c:v>3132945.49</c:v>
                </c:pt>
                <c:pt idx="609">
                  <c:v>3191552.5860000001</c:v>
                </c:pt>
                <c:pt idx="610">
                  <c:v>3251256.0279999999</c:v>
                </c:pt>
                <c:pt idx="611">
                  <c:v>3312076.324</c:v>
                </c:pt>
                <c:pt idx="612">
                  <c:v>3374034.3689999999</c:v>
                </c:pt>
                <c:pt idx="613">
                  <c:v>3437151.4440000001</c:v>
                </c:pt>
                <c:pt idx="614">
                  <c:v>3501449.2319999998</c:v>
                </c:pt>
                <c:pt idx="615">
                  <c:v>3566949.82</c:v>
                </c:pt>
                <c:pt idx="616">
                  <c:v>3633675.7080000001</c:v>
                </c:pt>
                <c:pt idx="617">
                  <c:v>3701649.818</c:v>
                </c:pt>
                <c:pt idx="618">
                  <c:v>3770895.5</c:v>
                </c:pt>
                <c:pt idx="619">
                  <c:v>3841436.5410000002</c:v>
                </c:pt>
                <c:pt idx="620">
                  <c:v>3913297.1719999998</c:v>
                </c:pt>
                <c:pt idx="621">
                  <c:v>3986502.0789999999</c:v>
                </c:pt>
                <c:pt idx="622">
                  <c:v>4061076.409</c:v>
                </c:pt>
                <c:pt idx="623">
                  <c:v>4137045.7790000001</c:v>
                </c:pt>
                <c:pt idx="624">
                  <c:v>4214436.2860000003</c:v>
                </c:pt>
                <c:pt idx="625">
                  <c:v>4293274.5140000004</c:v>
                </c:pt>
                <c:pt idx="626">
                  <c:v>4373587.5460000001</c:v>
                </c:pt>
                <c:pt idx="627">
                  <c:v>4455402.9709999999</c:v>
                </c:pt>
                <c:pt idx="628">
                  <c:v>4538748.8930000002</c:v>
                </c:pt>
                <c:pt idx="629">
                  <c:v>4623653.943</c:v>
                </c:pt>
                <c:pt idx="630">
                  <c:v>4710147.2860000003</c:v>
                </c:pt>
                <c:pt idx="631">
                  <c:v>4798258.6359999999</c:v>
                </c:pt>
                <c:pt idx="632">
                  <c:v>4888018.2580000004</c:v>
                </c:pt>
                <c:pt idx="633">
                  <c:v>4979456.9879999999</c:v>
                </c:pt>
                <c:pt idx="634">
                  <c:v>5072606.2350000003</c:v>
                </c:pt>
                <c:pt idx="635">
                  <c:v>5167497.9979999997</c:v>
                </c:pt>
                <c:pt idx="636">
                  <c:v>5264164.8739999998</c:v>
                </c:pt>
                <c:pt idx="637">
                  <c:v>5362640.068</c:v>
                </c:pt>
                <c:pt idx="638">
                  <c:v>5462957.409</c:v>
                </c:pt>
                <c:pt idx="639">
                  <c:v>5565151.358</c:v>
                </c:pt>
                <c:pt idx="640">
                  <c:v>5669257.0190000003</c:v>
                </c:pt>
                <c:pt idx="641">
                  <c:v>5775310.1540000001</c:v>
                </c:pt>
                <c:pt idx="642">
                  <c:v>5883347.193</c:v>
                </c:pt>
                <c:pt idx="643">
                  <c:v>5993405.2510000002</c:v>
                </c:pt>
                <c:pt idx="644">
                  <c:v>6105522.1320000002</c:v>
                </c:pt>
                <c:pt idx="645">
                  <c:v>6219736.3509999998</c:v>
                </c:pt>
                <c:pt idx="646">
                  <c:v>6336087.142</c:v>
                </c:pt>
                <c:pt idx="647">
                  <c:v>6454614.4730000002</c:v>
                </c:pt>
                <c:pt idx="648">
                  <c:v>6575359.0609999998</c:v>
                </c:pt>
                <c:pt idx="649">
                  <c:v>6698362.3820000002</c:v>
                </c:pt>
                <c:pt idx="650">
                  <c:v>6823666.6900000004</c:v>
                </c:pt>
                <c:pt idx="651">
                  <c:v>6951315.0300000003</c:v>
                </c:pt>
                <c:pt idx="652">
                  <c:v>7081351.2489999998</c:v>
                </c:pt>
                <c:pt idx="653">
                  <c:v>7213820.0180000002</c:v>
                </c:pt>
                <c:pt idx="654">
                  <c:v>7348766.8420000002</c:v>
                </c:pt>
                <c:pt idx="655">
                  <c:v>7486238.0769999996</c:v>
                </c:pt>
                <c:pt idx="656">
                  <c:v>7626280.9460000005</c:v>
                </c:pt>
                <c:pt idx="657">
                  <c:v>7768943.5559999999</c:v>
                </c:pt>
                <c:pt idx="658">
                  <c:v>7914274.9129999997</c:v>
                </c:pt>
                <c:pt idx="659">
                  <c:v>8062324.9419999998</c:v>
                </c:pt>
                <c:pt idx="660">
                  <c:v>8213144.5</c:v>
                </c:pt>
                <c:pt idx="661">
                  <c:v>8366785.3940000003</c:v>
                </c:pt>
                <c:pt idx="662">
                  <c:v>8523300.4049999993</c:v>
                </c:pt>
                <c:pt idx="663">
                  <c:v>8682743.2960000001</c:v>
                </c:pt>
                <c:pt idx="664">
                  <c:v>8845168.8379999995</c:v>
                </c:pt>
                <c:pt idx="665">
                  <c:v>9010632.8279999997</c:v>
                </c:pt>
                <c:pt idx="666">
                  <c:v>9179192.1040000003</c:v>
                </c:pt>
                <c:pt idx="667">
                  <c:v>9350904.5690000001</c:v>
                </c:pt>
                <c:pt idx="668">
                  <c:v>9525829.2090000007</c:v>
                </c:pt>
                <c:pt idx="669">
                  <c:v>9704026.1129999999</c:v>
                </c:pt>
                <c:pt idx="670">
                  <c:v>9885556.4949999992</c:v>
                </c:pt>
                <c:pt idx="671">
                  <c:v>10070482.713</c:v>
                </c:pt>
                <c:pt idx="672">
                  <c:v>10258868.290999999</c:v>
                </c:pt>
                <c:pt idx="673">
                  <c:v>10450777.943</c:v>
                </c:pt>
                <c:pt idx="674">
                  <c:v>10646277.594000001</c:v>
                </c:pt>
                <c:pt idx="675">
                  <c:v>10845434.398</c:v>
                </c:pt>
                <c:pt idx="676">
                  <c:v>11048316.772</c:v>
                </c:pt>
                <c:pt idx="677">
                  <c:v>11254994.405999999</c:v>
                </c:pt>
                <c:pt idx="678">
                  <c:v>11465538.299000001</c:v>
                </c:pt>
                <c:pt idx="679">
                  <c:v>11680020.774</c:v>
                </c:pt>
                <c:pt idx="680">
                  <c:v>11898515.511</c:v>
                </c:pt>
                <c:pt idx="681">
                  <c:v>12121097.564999999</c:v>
                </c:pt>
                <c:pt idx="682">
                  <c:v>12347843.396</c:v>
                </c:pt>
                <c:pt idx="683">
                  <c:v>12578830.895</c:v>
                </c:pt>
                <c:pt idx="684">
                  <c:v>12814139.41</c:v>
                </c:pt>
                <c:pt idx="685">
                  <c:v>13053849.773</c:v>
                </c:pt>
                <c:pt idx="686">
                  <c:v>13298044.327</c:v>
                </c:pt>
                <c:pt idx="687">
                  <c:v>13546806.958000001</c:v>
                </c:pt>
                <c:pt idx="688">
                  <c:v>13800223.119000001</c:v>
                </c:pt>
                <c:pt idx="689">
                  <c:v>14058379.861</c:v>
                </c:pt>
                <c:pt idx="690">
                  <c:v>14321365.866</c:v>
                </c:pt>
                <c:pt idx="691">
                  <c:v>14589271.473999999</c:v>
                </c:pt>
                <c:pt idx="692">
                  <c:v>14862188.714</c:v>
                </c:pt>
                <c:pt idx="693">
                  <c:v>15140211.335999999</c:v>
                </c:pt>
                <c:pt idx="694">
                  <c:v>15423434.846999999</c:v>
                </c:pt>
                <c:pt idx="695">
                  <c:v>15711956.537</c:v>
                </c:pt>
                <c:pt idx="696">
                  <c:v>16005875.518999999</c:v>
                </c:pt>
                <c:pt idx="697">
                  <c:v>16305292.755999999</c:v>
                </c:pt>
                <c:pt idx="698">
                  <c:v>16610311.105</c:v>
                </c:pt>
                <c:pt idx="699">
                  <c:v>16921035.342</c:v>
                </c:pt>
                <c:pt idx="700">
                  <c:v>17237572.206999999</c:v>
                </c:pt>
                <c:pt idx="701">
                  <c:v>17560030.434999999</c:v>
                </c:pt>
                <c:pt idx="702">
                  <c:v>17888520.795000002</c:v>
                </c:pt>
                <c:pt idx="703">
                  <c:v>18223156.127999999</c:v>
                </c:pt>
                <c:pt idx="704">
                  <c:v>18564051.386</c:v>
                </c:pt>
                <c:pt idx="705">
                  <c:v>18911323.673</c:v>
                </c:pt>
                <c:pt idx="706">
                  <c:v>19265092.280000001</c:v>
                </c:pt>
                <c:pt idx="707">
                  <c:v>19625478.734000001</c:v>
                </c:pt>
                <c:pt idx="708">
                  <c:v>19992606.831</c:v>
                </c:pt>
                <c:pt idx="709">
                  <c:v>20366602.686999999</c:v>
                </c:pt>
                <c:pt idx="710">
                  <c:v>20747594.774</c:v>
                </c:pt>
                <c:pt idx="711">
                  <c:v>21135713.969000001</c:v>
                </c:pt>
                <c:pt idx="712">
                  <c:v>21531093.596000001</c:v>
                </c:pt>
                <c:pt idx="713">
                  <c:v>21933869.473999999</c:v>
                </c:pt>
                <c:pt idx="714">
                  <c:v>22344179.963</c:v>
                </c:pt>
                <c:pt idx="715">
                  <c:v>22762166.010000002</c:v>
                </c:pt>
                <c:pt idx="716">
                  <c:v>23187971.201000001</c:v>
                </c:pt>
                <c:pt idx="717">
                  <c:v>23621741.804000001</c:v>
                </c:pt>
                <c:pt idx="718">
                  <c:v>24063626.828000002</c:v>
                </c:pt>
                <c:pt idx="719">
                  <c:v>24513778.065000001</c:v>
                </c:pt>
                <c:pt idx="720">
                  <c:v>24972350.151000001</c:v>
                </c:pt>
                <c:pt idx="721">
                  <c:v>25439500.609999999</c:v>
                </c:pt>
                <c:pt idx="722">
                  <c:v>25915389.916000001</c:v>
                </c:pt>
                <c:pt idx="723">
                  <c:v>26400181.545000002</c:v>
                </c:pt>
                <c:pt idx="724">
                  <c:v>26894042.028999999</c:v>
                </c:pt>
                <c:pt idx="725">
                  <c:v>27397141.017000001</c:v>
                </c:pt>
                <c:pt idx="726">
                  <c:v>27909651.331</c:v>
                </c:pt>
                <c:pt idx="727">
                  <c:v>28431749.024999999</c:v>
                </c:pt>
                <c:pt idx="728">
                  <c:v>28963613.449000001</c:v>
                </c:pt>
                <c:pt idx="729">
                  <c:v>29505427.305</c:v>
                </c:pt>
                <c:pt idx="730">
                  <c:v>30057376.714000002</c:v>
                </c:pt>
                <c:pt idx="731">
                  <c:v>30619651.280000001</c:v>
                </c:pt>
                <c:pt idx="732">
                  <c:v>31192444.151999999</c:v>
                </c:pt>
                <c:pt idx="733">
                  <c:v>31775952.092999998</c:v>
                </c:pt>
                <c:pt idx="734">
                  <c:v>32370375.546</c:v>
                </c:pt>
                <c:pt idx="735">
                  <c:v>32975918.706</c:v>
                </c:pt>
                <c:pt idx="736">
                  <c:v>33592789.583999999</c:v>
                </c:pt>
                <c:pt idx="737">
                  <c:v>34221200.085000001</c:v>
                </c:pt>
                <c:pt idx="738">
                  <c:v>34861366.079000004</c:v>
                </c:pt>
                <c:pt idx="739">
                  <c:v>35513507.469999999</c:v>
                </c:pt>
                <c:pt idx="740">
                  <c:v>36177848.280000001</c:v>
                </c:pt>
                <c:pt idx="741">
                  <c:v>36854616.719999999</c:v>
                </c:pt>
                <c:pt idx="742">
                  <c:v>37544045.269000001</c:v>
                </c:pt>
                <c:pt idx="743">
                  <c:v>38246370.755999997</c:v>
                </c:pt>
                <c:pt idx="744">
                  <c:v>38961834.441</c:v>
                </c:pt>
                <c:pt idx="745">
                  <c:v>39690682.097000003</c:v>
                </c:pt>
                <c:pt idx="746">
                  <c:v>40433164.092</c:v>
                </c:pt>
                <c:pt idx="747">
                  <c:v>41189535.482000001</c:v>
                </c:pt>
                <c:pt idx="748">
                  <c:v>41960056.090000004</c:v>
                </c:pt>
                <c:pt idx="749">
                  <c:v>42744990.601000004</c:v>
                </c:pt>
                <c:pt idx="750">
                  <c:v>43544608.653999999</c:v>
                </c:pt>
                <c:pt idx="751">
                  <c:v>44359184.928000003</c:v>
                </c:pt>
                <c:pt idx="752">
                  <c:v>45188999.241999999</c:v>
                </c:pt>
                <c:pt idx="753">
                  <c:v>46034336.649999999</c:v>
                </c:pt>
                <c:pt idx="754">
                  <c:v>46895487.538000003</c:v>
                </c:pt>
                <c:pt idx="755">
                  <c:v>47772747.725000001</c:v>
                </c:pt>
                <c:pt idx="756">
                  <c:v>48666418.560999997</c:v>
                </c:pt>
                <c:pt idx="757">
                  <c:v>49576807.035999998</c:v>
                </c:pt>
                <c:pt idx="758">
                  <c:v>50504225.883000001</c:v>
                </c:pt>
                <c:pt idx="759">
                  <c:v>51448993.684</c:v>
                </c:pt>
                <c:pt idx="760">
                  <c:v>52411434.979000002</c:v>
                </c:pt>
                <c:pt idx="761">
                  <c:v>53391880.383000001</c:v>
                </c:pt>
                <c:pt idx="762">
                  <c:v>54390666.692000002</c:v>
                </c:pt>
                <c:pt idx="763">
                  <c:v>55408137.005000003</c:v>
                </c:pt>
                <c:pt idx="764">
                  <c:v>56444640.838</c:v>
                </c:pt>
                <c:pt idx="765">
                  <c:v>57500534.245999999</c:v>
                </c:pt>
                <c:pt idx="766">
                  <c:v>58576179.943000004</c:v>
                </c:pt>
                <c:pt idx="767">
                  <c:v>59671947.43</c:v>
                </c:pt>
                <c:pt idx="768">
                  <c:v>60788213.119000003</c:v>
                </c:pt>
                <c:pt idx="769">
                  <c:v>61925360.465000004</c:v>
                </c:pt>
                <c:pt idx="770">
                  <c:v>63083780.093000002</c:v>
                </c:pt>
                <c:pt idx="771">
                  <c:v>64263869.939000003</c:v>
                </c:pt>
                <c:pt idx="772">
                  <c:v>65466035.380999997</c:v>
                </c:pt>
                <c:pt idx="773">
                  <c:v>66690689.380999997</c:v>
                </c:pt>
                <c:pt idx="774">
                  <c:v>67938252.626000002</c:v>
                </c:pt>
                <c:pt idx="775">
                  <c:v>69209153.672000006</c:v>
                </c:pt>
                <c:pt idx="776">
                  <c:v>70503829.091999993</c:v>
                </c:pt>
                <c:pt idx="777">
                  <c:v>71822723.627000004</c:v>
                </c:pt>
                <c:pt idx="778">
                  <c:v>73166290.336999997</c:v>
                </c:pt>
                <c:pt idx="779">
                  <c:v>74534990.756999999</c:v>
                </c:pt>
                <c:pt idx="780">
                  <c:v>75929295.055999994</c:v>
                </c:pt>
                <c:pt idx="781">
                  <c:v>77349682.197999999</c:v>
                </c:pt>
                <c:pt idx="782">
                  <c:v>78796640.107999995</c:v>
                </c:pt>
                <c:pt idx="783">
                  <c:v>80270665.835999995</c:v>
                </c:pt>
                <c:pt idx="784">
                  <c:v>81772265.732999995</c:v>
                </c:pt>
                <c:pt idx="785">
                  <c:v>83301955.621000007</c:v>
                </c:pt>
                <c:pt idx="786">
                  <c:v>84860260.969999999</c:v>
                </c:pt>
                <c:pt idx="787">
                  <c:v>86447717.083000004</c:v>
                </c:pt>
                <c:pt idx="788">
                  <c:v>88064869.273000002</c:v>
                </c:pt>
                <c:pt idx="789">
                  <c:v>89712273.056999996</c:v>
                </c:pt>
                <c:pt idx="790">
                  <c:v>91390494.341999993</c:v>
                </c:pt>
                <c:pt idx="791">
                  <c:v>93100109.622999996</c:v>
                </c:pt>
                <c:pt idx="792">
                  <c:v>94841706.177000001</c:v>
                </c:pt>
                <c:pt idx="793">
                  <c:v>96615882.269999996</c:v>
                </c:pt>
                <c:pt idx="794">
                  <c:v>98423247.356000006</c:v>
                </c:pt>
                <c:pt idx="795">
                  <c:v>100264422.293</c:v>
                </c:pt>
                <c:pt idx="796">
                  <c:v>102140039.551</c:v>
                </c:pt>
                <c:pt idx="797">
                  <c:v>104050743.434</c:v>
                </c:pt>
                <c:pt idx="798">
                  <c:v>105997190.296</c:v>
                </c:pt>
                <c:pt idx="799">
                  <c:v>107980048.771</c:v>
                </c:pt>
                <c:pt idx="800">
                  <c:v>110000000</c:v>
                </c:pt>
              </c:numCache>
            </c:numRef>
          </c:xVal>
          <c:yVal>
            <c:numRef>
              <c:f>'V comparison'!$T$18:$T$818</c:f>
              <c:numCache>
                <c:formatCode>0.00E+00</c:formatCode>
                <c:ptCount val="801"/>
                <c:pt idx="0">
                  <c:v>1.3324290000000001</c:v>
                </c:pt>
                <c:pt idx="1">
                  <c:v>1.3643209999999999</c:v>
                </c:pt>
                <c:pt idx="2">
                  <c:v>1.3943410000000001</c:v>
                </c:pt>
                <c:pt idx="3">
                  <c:v>1.4228369999999999</c:v>
                </c:pt>
                <c:pt idx="4">
                  <c:v>1.4522999999999999</c:v>
                </c:pt>
                <c:pt idx="5">
                  <c:v>1.48054</c:v>
                </c:pt>
                <c:pt idx="6">
                  <c:v>1.5069570000000001</c:v>
                </c:pt>
                <c:pt idx="7">
                  <c:v>1.5354719999999999</c:v>
                </c:pt>
                <c:pt idx="8">
                  <c:v>1.570257</c:v>
                </c:pt>
                <c:pt idx="9">
                  <c:v>1.5998079999999999</c:v>
                </c:pt>
                <c:pt idx="10">
                  <c:v>1.6309480000000001</c:v>
                </c:pt>
                <c:pt idx="11">
                  <c:v>1.662363</c:v>
                </c:pt>
                <c:pt idx="12">
                  <c:v>1.6940139999999999</c:v>
                </c:pt>
                <c:pt idx="13">
                  <c:v>1.727654</c:v>
                </c:pt>
                <c:pt idx="14">
                  <c:v>1.7597069999999999</c:v>
                </c:pt>
                <c:pt idx="15">
                  <c:v>1.7925690000000001</c:v>
                </c:pt>
                <c:pt idx="16">
                  <c:v>1.826972</c:v>
                </c:pt>
                <c:pt idx="17">
                  <c:v>1.860338</c:v>
                </c:pt>
                <c:pt idx="18">
                  <c:v>1.894771</c:v>
                </c:pt>
                <c:pt idx="19">
                  <c:v>1.9291640000000001</c:v>
                </c:pt>
                <c:pt idx="20">
                  <c:v>1.963849</c:v>
                </c:pt>
                <c:pt idx="21">
                  <c:v>1.99952</c:v>
                </c:pt>
                <c:pt idx="22">
                  <c:v>2.0353340000000002</c:v>
                </c:pt>
                <c:pt idx="23">
                  <c:v>2.0703640000000001</c:v>
                </c:pt>
                <c:pt idx="24">
                  <c:v>2.1067969999999998</c:v>
                </c:pt>
                <c:pt idx="25">
                  <c:v>2.1428039999999999</c:v>
                </c:pt>
                <c:pt idx="26">
                  <c:v>2.1787230000000002</c:v>
                </c:pt>
                <c:pt idx="27">
                  <c:v>2.2153939999999999</c:v>
                </c:pt>
                <c:pt idx="28">
                  <c:v>2.2527140000000001</c:v>
                </c:pt>
                <c:pt idx="29">
                  <c:v>2.2907769999999998</c:v>
                </c:pt>
                <c:pt idx="30">
                  <c:v>2.326422</c:v>
                </c:pt>
                <c:pt idx="31">
                  <c:v>2.363435</c:v>
                </c:pt>
                <c:pt idx="32">
                  <c:v>2.4017569999999999</c:v>
                </c:pt>
                <c:pt idx="33">
                  <c:v>2.4385919999999999</c:v>
                </c:pt>
                <c:pt idx="34">
                  <c:v>2.476979</c:v>
                </c:pt>
                <c:pt idx="35">
                  <c:v>2.5141119999999999</c:v>
                </c:pt>
                <c:pt idx="36">
                  <c:v>2.551291</c:v>
                </c:pt>
                <c:pt idx="37">
                  <c:v>2.589874</c:v>
                </c:pt>
                <c:pt idx="38">
                  <c:v>2.629086</c:v>
                </c:pt>
                <c:pt idx="39">
                  <c:v>2.6682640000000002</c:v>
                </c:pt>
                <c:pt idx="40">
                  <c:v>2.7060960000000001</c:v>
                </c:pt>
                <c:pt idx="41">
                  <c:v>2.743433</c:v>
                </c:pt>
                <c:pt idx="42">
                  <c:v>2.782715</c:v>
                </c:pt>
                <c:pt idx="43">
                  <c:v>2.8209369999999998</c:v>
                </c:pt>
                <c:pt idx="44">
                  <c:v>2.8572669999999998</c:v>
                </c:pt>
                <c:pt idx="45">
                  <c:v>2.8935620000000002</c:v>
                </c:pt>
                <c:pt idx="46">
                  <c:v>2.9322210000000002</c:v>
                </c:pt>
                <c:pt idx="47">
                  <c:v>2.9691000000000001</c:v>
                </c:pt>
                <c:pt idx="48">
                  <c:v>3.006259</c:v>
                </c:pt>
                <c:pt idx="49">
                  <c:v>3.0423390000000001</c:v>
                </c:pt>
                <c:pt idx="50">
                  <c:v>3.0799650000000001</c:v>
                </c:pt>
                <c:pt idx="51">
                  <c:v>3.1160869999999998</c:v>
                </c:pt>
                <c:pt idx="52">
                  <c:v>3.1537449999999998</c:v>
                </c:pt>
                <c:pt idx="53">
                  <c:v>3.1915049999999998</c:v>
                </c:pt>
                <c:pt idx="54">
                  <c:v>3.2268530000000002</c:v>
                </c:pt>
                <c:pt idx="55">
                  <c:v>3.2623389999999999</c:v>
                </c:pt>
                <c:pt idx="56">
                  <c:v>3.2989670000000002</c:v>
                </c:pt>
                <c:pt idx="57">
                  <c:v>3.3339539999999999</c:v>
                </c:pt>
                <c:pt idx="58">
                  <c:v>3.3686120000000002</c:v>
                </c:pt>
                <c:pt idx="59">
                  <c:v>3.4056739999999999</c:v>
                </c:pt>
                <c:pt idx="60">
                  <c:v>3.4395449999999999</c:v>
                </c:pt>
                <c:pt idx="61">
                  <c:v>3.4738000000000002</c:v>
                </c:pt>
                <c:pt idx="62">
                  <c:v>3.5089640000000002</c:v>
                </c:pt>
                <c:pt idx="63">
                  <c:v>3.542637</c:v>
                </c:pt>
                <c:pt idx="64">
                  <c:v>3.5787260000000001</c:v>
                </c:pt>
                <c:pt idx="65">
                  <c:v>3.6138210000000002</c:v>
                </c:pt>
                <c:pt idx="66">
                  <c:v>3.6458819999999998</c:v>
                </c:pt>
                <c:pt idx="67">
                  <c:v>3.6790409999999998</c:v>
                </c:pt>
                <c:pt idx="68">
                  <c:v>3.713238</c:v>
                </c:pt>
                <c:pt idx="69">
                  <c:v>3.7450860000000001</c:v>
                </c:pt>
                <c:pt idx="70">
                  <c:v>3.7798340000000001</c:v>
                </c:pt>
                <c:pt idx="71">
                  <c:v>3.761946</c:v>
                </c:pt>
                <c:pt idx="72">
                  <c:v>3.7925520000000001</c:v>
                </c:pt>
                <c:pt idx="73">
                  <c:v>3.8255020000000002</c:v>
                </c:pt>
                <c:pt idx="74">
                  <c:v>3.8627389999999999</c:v>
                </c:pt>
                <c:pt idx="75">
                  <c:v>3.897303</c:v>
                </c:pt>
                <c:pt idx="76">
                  <c:v>3.9344760000000001</c:v>
                </c:pt>
                <c:pt idx="77">
                  <c:v>3.9662519999999999</c:v>
                </c:pt>
                <c:pt idx="78">
                  <c:v>3.9991479999999999</c:v>
                </c:pt>
                <c:pt idx="79">
                  <c:v>4.031936</c:v>
                </c:pt>
                <c:pt idx="80">
                  <c:v>4.0655950000000001</c:v>
                </c:pt>
                <c:pt idx="81">
                  <c:v>4.0970240000000002</c:v>
                </c:pt>
                <c:pt idx="82">
                  <c:v>4.1287900000000004</c:v>
                </c:pt>
                <c:pt idx="83">
                  <c:v>4.1592289999999998</c:v>
                </c:pt>
                <c:pt idx="84">
                  <c:v>4.1919240000000002</c:v>
                </c:pt>
                <c:pt idx="85">
                  <c:v>4.2238150000000001</c:v>
                </c:pt>
                <c:pt idx="86">
                  <c:v>4.25305</c:v>
                </c:pt>
                <c:pt idx="87">
                  <c:v>4.2848350000000002</c:v>
                </c:pt>
                <c:pt idx="88">
                  <c:v>4.3142950000000004</c:v>
                </c:pt>
                <c:pt idx="89">
                  <c:v>4.3441979999999996</c:v>
                </c:pt>
                <c:pt idx="90">
                  <c:v>4.3716749999999998</c:v>
                </c:pt>
                <c:pt idx="91">
                  <c:v>4.400665</c:v>
                </c:pt>
                <c:pt idx="92">
                  <c:v>4.4301000000000004</c:v>
                </c:pt>
                <c:pt idx="93">
                  <c:v>4.4570179999999997</c:v>
                </c:pt>
                <c:pt idx="94">
                  <c:v>4.483835</c:v>
                </c:pt>
                <c:pt idx="95">
                  <c:v>4.5100850000000001</c:v>
                </c:pt>
                <c:pt idx="96">
                  <c:v>4.5368599999999999</c:v>
                </c:pt>
                <c:pt idx="97">
                  <c:v>4.5620459999999996</c:v>
                </c:pt>
                <c:pt idx="98">
                  <c:v>4.5903450000000001</c:v>
                </c:pt>
                <c:pt idx="99">
                  <c:v>4.6144860000000003</c:v>
                </c:pt>
                <c:pt idx="100">
                  <c:v>4.6392189999999998</c:v>
                </c:pt>
                <c:pt idx="101">
                  <c:v>4.6630159999999998</c:v>
                </c:pt>
                <c:pt idx="102">
                  <c:v>4.689057</c:v>
                </c:pt>
                <c:pt idx="103">
                  <c:v>4.7115460000000002</c:v>
                </c:pt>
                <c:pt idx="104">
                  <c:v>4.7363080000000002</c:v>
                </c:pt>
                <c:pt idx="105">
                  <c:v>4.7590570000000003</c:v>
                </c:pt>
                <c:pt idx="106">
                  <c:v>4.78322</c:v>
                </c:pt>
                <c:pt idx="107">
                  <c:v>4.8050189999999997</c:v>
                </c:pt>
                <c:pt idx="108">
                  <c:v>4.8263829999999999</c:v>
                </c:pt>
                <c:pt idx="109">
                  <c:v>4.8456770000000002</c:v>
                </c:pt>
                <c:pt idx="110">
                  <c:v>4.869618</c:v>
                </c:pt>
                <c:pt idx="111">
                  <c:v>4.8903420000000004</c:v>
                </c:pt>
                <c:pt idx="112">
                  <c:v>4.9101949999999999</c:v>
                </c:pt>
                <c:pt idx="113">
                  <c:v>4.9304990000000002</c:v>
                </c:pt>
                <c:pt idx="114">
                  <c:v>4.9482850000000003</c:v>
                </c:pt>
                <c:pt idx="115">
                  <c:v>4.965598</c:v>
                </c:pt>
                <c:pt idx="116">
                  <c:v>4.986205</c:v>
                </c:pt>
                <c:pt idx="117">
                  <c:v>5.0045010000000003</c:v>
                </c:pt>
                <c:pt idx="118">
                  <c:v>5.0242490000000002</c:v>
                </c:pt>
                <c:pt idx="119">
                  <c:v>5.0408429999999997</c:v>
                </c:pt>
                <c:pt idx="120">
                  <c:v>5.0551880000000002</c:v>
                </c:pt>
                <c:pt idx="121">
                  <c:v>5.0732980000000003</c:v>
                </c:pt>
                <c:pt idx="122">
                  <c:v>5.0886519999999997</c:v>
                </c:pt>
                <c:pt idx="123">
                  <c:v>5.1053689999999996</c:v>
                </c:pt>
                <c:pt idx="124">
                  <c:v>5.1238619999999999</c:v>
                </c:pt>
                <c:pt idx="125">
                  <c:v>5.1387710000000002</c:v>
                </c:pt>
                <c:pt idx="126">
                  <c:v>5.1539609999999998</c:v>
                </c:pt>
                <c:pt idx="127">
                  <c:v>5.1713339999999999</c:v>
                </c:pt>
                <c:pt idx="128">
                  <c:v>5.1898650000000002</c:v>
                </c:pt>
                <c:pt idx="129">
                  <c:v>5.206137</c:v>
                </c:pt>
                <c:pt idx="130">
                  <c:v>5.2227309999999996</c:v>
                </c:pt>
                <c:pt idx="131">
                  <c:v>5.2385120000000001</c:v>
                </c:pt>
                <c:pt idx="132">
                  <c:v>5.2563050000000002</c:v>
                </c:pt>
                <c:pt idx="133">
                  <c:v>5.2722870000000004</c:v>
                </c:pt>
                <c:pt idx="134">
                  <c:v>5.2897189999999998</c:v>
                </c:pt>
                <c:pt idx="135">
                  <c:v>5.3043659999999999</c:v>
                </c:pt>
                <c:pt idx="136">
                  <c:v>5.3201960000000001</c:v>
                </c:pt>
                <c:pt idx="137">
                  <c:v>5.3359680000000003</c:v>
                </c:pt>
                <c:pt idx="138">
                  <c:v>5.3488449999999998</c:v>
                </c:pt>
                <c:pt idx="139">
                  <c:v>5.3632629999999999</c:v>
                </c:pt>
                <c:pt idx="140">
                  <c:v>5.3780700000000001</c:v>
                </c:pt>
                <c:pt idx="141">
                  <c:v>5.3920880000000002</c:v>
                </c:pt>
                <c:pt idx="142">
                  <c:v>5.4043890000000001</c:v>
                </c:pt>
                <c:pt idx="143">
                  <c:v>5.4192470000000004</c:v>
                </c:pt>
                <c:pt idx="144">
                  <c:v>5.4318559999999998</c:v>
                </c:pt>
                <c:pt idx="145">
                  <c:v>5.4442060000000003</c:v>
                </c:pt>
                <c:pt idx="146">
                  <c:v>5.4578689999999996</c:v>
                </c:pt>
                <c:pt idx="147">
                  <c:v>5.4680369999999998</c:v>
                </c:pt>
                <c:pt idx="148">
                  <c:v>5.4804339999999998</c:v>
                </c:pt>
                <c:pt idx="149">
                  <c:v>5.4956379999999996</c:v>
                </c:pt>
                <c:pt idx="150">
                  <c:v>5.5078060000000004</c:v>
                </c:pt>
                <c:pt idx="151">
                  <c:v>5.5184369999999996</c:v>
                </c:pt>
                <c:pt idx="152">
                  <c:v>5.5289599999999997</c:v>
                </c:pt>
                <c:pt idx="153">
                  <c:v>5.5421610000000001</c:v>
                </c:pt>
                <c:pt idx="154">
                  <c:v>5.5511499999999998</c:v>
                </c:pt>
                <c:pt idx="155">
                  <c:v>5.5627700000000004</c:v>
                </c:pt>
                <c:pt idx="156">
                  <c:v>5.5736759999999999</c:v>
                </c:pt>
                <c:pt idx="157">
                  <c:v>5.5835809999999997</c:v>
                </c:pt>
                <c:pt idx="158">
                  <c:v>5.5932680000000001</c:v>
                </c:pt>
                <c:pt idx="159">
                  <c:v>5.6059720000000004</c:v>
                </c:pt>
                <c:pt idx="160">
                  <c:v>5.612806</c:v>
                </c:pt>
                <c:pt idx="161">
                  <c:v>5.6222469999999998</c:v>
                </c:pt>
                <c:pt idx="162">
                  <c:v>5.630007</c:v>
                </c:pt>
                <c:pt idx="163">
                  <c:v>5.6385740000000002</c:v>
                </c:pt>
                <c:pt idx="164">
                  <c:v>5.6452900000000001</c:v>
                </c:pt>
                <c:pt idx="165">
                  <c:v>5.6525879999999997</c:v>
                </c:pt>
                <c:pt idx="166">
                  <c:v>5.6611799999999999</c:v>
                </c:pt>
                <c:pt idx="167">
                  <c:v>5.6691710000000004</c:v>
                </c:pt>
                <c:pt idx="168">
                  <c:v>5.628806</c:v>
                </c:pt>
                <c:pt idx="169">
                  <c:v>5.6433660000000003</c:v>
                </c:pt>
                <c:pt idx="170">
                  <c:v>5.6563280000000002</c:v>
                </c:pt>
                <c:pt idx="171">
                  <c:v>5.6696099999999996</c:v>
                </c:pt>
                <c:pt idx="172">
                  <c:v>5.6832700000000003</c:v>
                </c:pt>
                <c:pt idx="173">
                  <c:v>5.697438</c:v>
                </c:pt>
                <c:pt idx="174">
                  <c:v>5.7084469999999996</c:v>
                </c:pt>
                <c:pt idx="175">
                  <c:v>5.7213289999999999</c:v>
                </c:pt>
                <c:pt idx="176">
                  <c:v>5.7299730000000002</c:v>
                </c:pt>
                <c:pt idx="177">
                  <c:v>5.739636</c:v>
                </c:pt>
                <c:pt idx="178">
                  <c:v>5.7506199999999996</c:v>
                </c:pt>
                <c:pt idx="179">
                  <c:v>5.760529</c:v>
                </c:pt>
                <c:pt idx="180">
                  <c:v>5.7688699999999997</c:v>
                </c:pt>
                <c:pt idx="181">
                  <c:v>5.7767059999999999</c:v>
                </c:pt>
                <c:pt idx="182">
                  <c:v>5.78695</c:v>
                </c:pt>
                <c:pt idx="183">
                  <c:v>5.7954809999999997</c:v>
                </c:pt>
                <c:pt idx="184">
                  <c:v>5.8059810000000001</c:v>
                </c:pt>
                <c:pt idx="185">
                  <c:v>5.8122369999999997</c:v>
                </c:pt>
                <c:pt idx="186">
                  <c:v>5.8215110000000001</c:v>
                </c:pt>
                <c:pt idx="187">
                  <c:v>5.8298870000000003</c:v>
                </c:pt>
                <c:pt idx="188">
                  <c:v>5.8368909999999996</c:v>
                </c:pt>
                <c:pt idx="189">
                  <c:v>5.8446379999999998</c:v>
                </c:pt>
                <c:pt idx="190">
                  <c:v>5.8528260000000003</c:v>
                </c:pt>
                <c:pt idx="191">
                  <c:v>5.8597960000000002</c:v>
                </c:pt>
                <c:pt idx="192">
                  <c:v>5.8669820000000001</c:v>
                </c:pt>
                <c:pt idx="193">
                  <c:v>5.880153</c:v>
                </c:pt>
                <c:pt idx="194">
                  <c:v>5.8937559999999998</c:v>
                </c:pt>
                <c:pt idx="195">
                  <c:v>5.9067829999999999</c:v>
                </c:pt>
                <c:pt idx="196">
                  <c:v>5.9213480000000001</c:v>
                </c:pt>
                <c:pt idx="197">
                  <c:v>5.9333400000000003</c:v>
                </c:pt>
                <c:pt idx="198">
                  <c:v>5.9475619999999996</c:v>
                </c:pt>
                <c:pt idx="199">
                  <c:v>5.9649330000000003</c:v>
                </c:pt>
                <c:pt idx="200">
                  <c:v>5.9792420000000002</c:v>
                </c:pt>
                <c:pt idx="201">
                  <c:v>5.9914120000000004</c:v>
                </c:pt>
                <c:pt idx="202">
                  <c:v>6.0076070000000001</c:v>
                </c:pt>
                <c:pt idx="203">
                  <c:v>6.0219719999999999</c:v>
                </c:pt>
                <c:pt idx="204">
                  <c:v>6.0366989999999996</c:v>
                </c:pt>
                <c:pt idx="205">
                  <c:v>6.0518320000000001</c:v>
                </c:pt>
                <c:pt idx="206">
                  <c:v>6.0699430000000003</c:v>
                </c:pt>
                <c:pt idx="207">
                  <c:v>6.0850249999999999</c:v>
                </c:pt>
                <c:pt idx="208">
                  <c:v>6.1013140000000003</c:v>
                </c:pt>
                <c:pt idx="209">
                  <c:v>6.118398</c:v>
                </c:pt>
                <c:pt idx="210">
                  <c:v>6.1370810000000002</c:v>
                </c:pt>
                <c:pt idx="211">
                  <c:v>6.1525759999999998</c:v>
                </c:pt>
                <c:pt idx="212">
                  <c:v>6.1708740000000004</c:v>
                </c:pt>
                <c:pt idx="213">
                  <c:v>6.1893520000000004</c:v>
                </c:pt>
                <c:pt idx="214">
                  <c:v>6.209797</c:v>
                </c:pt>
                <c:pt idx="215">
                  <c:v>6.2314670000000003</c:v>
                </c:pt>
                <c:pt idx="216">
                  <c:v>6.2508679999999996</c:v>
                </c:pt>
                <c:pt idx="217">
                  <c:v>6.2716380000000003</c:v>
                </c:pt>
                <c:pt idx="218">
                  <c:v>6.2924480000000003</c:v>
                </c:pt>
                <c:pt idx="219">
                  <c:v>6.3138509999999997</c:v>
                </c:pt>
                <c:pt idx="220">
                  <c:v>6.3329110000000002</c:v>
                </c:pt>
                <c:pt idx="221">
                  <c:v>6.3539899999999996</c:v>
                </c:pt>
                <c:pt idx="222">
                  <c:v>6.3801540000000001</c:v>
                </c:pt>
                <c:pt idx="223">
                  <c:v>6.4034649999999997</c:v>
                </c:pt>
                <c:pt idx="224">
                  <c:v>6.4315699999999998</c:v>
                </c:pt>
                <c:pt idx="225">
                  <c:v>6.4573410000000004</c:v>
                </c:pt>
                <c:pt idx="226">
                  <c:v>6.4852179999999997</c:v>
                </c:pt>
                <c:pt idx="227">
                  <c:v>6.5114089999999996</c:v>
                </c:pt>
                <c:pt idx="228">
                  <c:v>6.5417019999999999</c:v>
                </c:pt>
                <c:pt idx="229">
                  <c:v>6.5733180000000004</c:v>
                </c:pt>
                <c:pt idx="230">
                  <c:v>6.6031110000000002</c:v>
                </c:pt>
                <c:pt idx="231">
                  <c:v>6.6358040000000003</c:v>
                </c:pt>
                <c:pt idx="232">
                  <c:v>6.6674509999999998</c:v>
                </c:pt>
                <c:pt idx="233">
                  <c:v>6.7001520000000001</c:v>
                </c:pt>
                <c:pt idx="234">
                  <c:v>6.7343060000000001</c:v>
                </c:pt>
                <c:pt idx="235">
                  <c:v>6.772303</c:v>
                </c:pt>
                <c:pt idx="236">
                  <c:v>6.8123469999999999</c:v>
                </c:pt>
                <c:pt idx="237">
                  <c:v>6.8513330000000003</c:v>
                </c:pt>
                <c:pt idx="238">
                  <c:v>6.8902320000000001</c:v>
                </c:pt>
                <c:pt idx="239">
                  <c:v>6.932715</c:v>
                </c:pt>
                <c:pt idx="240">
                  <c:v>6.9746030000000001</c:v>
                </c:pt>
                <c:pt idx="241">
                  <c:v>7.0193680000000001</c:v>
                </c:pt>
                <c:pt idx="242">
                  <c:v>7.0638829999999997</c:v>
                </c:pt>
                <c:pt idx="243">
                  <c:v>7.1145300000000002</c:v>
                </c:pt>
                <c:pt idx="244">
                  <c:v>7.1615599999999997</c:v>
                </c:pt>
                <c:pt idx="245">
                  <c:v>7.2098360000000001</c:v>
                </c:pt>
                <c:pt idx="246">
                  <c:v>7.2616480000000001</c:v>
                </c:pt>
                <c:pt idx="247">
                  <c:v>7.313453</c:v>
                </c:pt>
                <c:pt idx="248">
                  <c:v>7.3648470000000001</c:v>
                </c:pt>
                <c:pt idx="249">
                  <c:v>7.4214880000000001</c:v>
                </c:pt>
                <c:pt idx="250">
                  <c:v>7.4782650000000004</c:v>
                </c:pt>
                <c:pt idx="251">
                  <c:v>7.5375959999999997</c:v>
                </c:pt>
                <c:pt idx="252">
                  <c:v>7.5940899999999996</c:v>
                </c:pt>
                <c:pt idx="253">
                  <c:v>7.658112</c:v>
                </c:pt>
                <c:pt idx="254">
                  <c:v>7.7211610000000004</c:v>
                </c:pt>
                <c:pt idx="255">
                  <c:v>7.786143</c:v>
                </c:pt>
                <c:pt idx="256">
                  <c:v>7.8556379999999999</c:v>
                </c:pt>
                <c:pt idx="257">
                  <c:v>7.920318</c:v>
                </c:pt>
                <c:pt idx="258">
                  <c:v>7.9924879999999998</c:v>
                </c:pt>
                <c:pt idx="259">
                  <c:v>8.0638120000000004</c:v>
                </c:pt>
                <c:pt idx="260">
                  <c:v>8.1343359999999993</c:v>
                </c:pt>
                <c:pt idx="261">
                  <c:v>8.2135259999999999</c:v>
                </c:pt>
                <c:pt idx="262">
                  <c:v>8.2867510000000006</c:v>
                </c:pt>
                <c:pt idx="263">
                  <c:v>8.3687609999999992</c:v>
                </c:pt>
                <c:pt idx="264">
                  <c:v>8.4495749999999994</c:v>
                </c:pt>
                <c:pt idx="265">
                  <c:v>8.5285340000000005</c:v>
                </c:pt>
                <c:pt idx="266">
                  <c:v>8.6154060000000001</c:v>
                </c:pt>
                <c:pt idx="267">
                  <c:v>8.6998329999999999</c:v>
                </c:pt>
                <c:pt idx="268">
                  <c:v>8.7870039999999996</c:v>
                </c:pt>
                <c:pt idx="269">
                  <c:v>8.8814510000000002</c:v>
                </c:pt>
                <c:pt idx="270">
                  <c:v>8.9700369999999996</c:v>
                </c:pt>
                <c:pt idx="271">
                  <c:v>9.0643999999999991</c:v>
                </c:pt>
                <c:pt idx="272">
                  <c:v>9.1606919999999992</c:v>
                </c:pt>
                <c:pt idx="273">
                  <c:v>9.2606750000000009</c:v>
                </c:pt>
                <c:pt idx="274">
                  <c:v>9.3588100000000001</c:v>
                </c:pt>
                <c:pt idx="275">
                  <c:v>9.4639849999999992</c:v>
                </c:pt>
                <c:pt idx="276">
                  <c:v>9.5622710000000009</c:v>
                </c:pt>
                <c:pt idx="277">
                  <c:v>9.6725480000000008</c:v>
                </c:pt>
                <c:pt idx="278">
                  <c:v>9.781345</c:v>
                </c:pt>
                <c:pt idx="279">
                  <c:v>9.8890419999999999</c:v>
                </c:pt>
                <c:pt idx="280">
                  <c:v>10.00315</c:v>
                </c:pt>
                <c:pt idx="281">
                  <c:v>10.120139999999999</c:v>
                </c:pt>
                <c:pt idx="282">
                  <c:v>10.23522</c:v>
                </c:pt>
                <c:pt idx="283">
                  <c:v>10.356730000000001</c:v>
                </c:pt>
                <c:pt idx="284">
                  <c:v>10.47537</c:v>
                </c:pt>
                <c:pt idx="285">
                  <c:v>10.592460000000001</c:v>
                </c:pt>
                <c:pt idx="286">
                  <c:v>10.717890000000001</c:v>
                </c:pt>
                <c:pt idx="287">
                  <c:v>10.84689</c:v>
                </c:pt>
                <c:pt idx="288">
                  <c:v>10.97415</c:v>
                </c:pt>
                <c:pt idx="289">
                  <c:v>11.10905</c:v>
                </c:pt>
                <c:pt idx="290">
                  <c:v>11.237259999999999</c:v>
                </c:pt>
                <c:pt idx="291">
                  <c:v>11.37555</c:v>
                </c:pt>
                <c:pt idx="292">
                  <c:v>11.506539999999999</c:v>
                </c:pt>
                <c:pt idx="293">
                  <c:v>11.641679999999999</c:v>
                </c:pt>
                <c:pt idx="294">
                  <c:v>11.783160000000001</c:v>
                </c:pt>
                <c:pt idx="295">
                  <c:v>11.930910000000001</c:v>
                </c:pt>
                <c:pt idx="296">
                  <c:v>12.076510000000001</c:v>
                </c:pt>
                <c:pt idx="297">
                  <c:v>12.23293</c:v>
                </c:pt>
                <c:pt idx="298">
                  <c:v>12.38157</c:v>
                </c:pt>
                <c:pt idx="299">
                  <c:v>12.531639999999999</c:v>
                </c:pt>
                <c:pt idx="300">
                  <c:v>12.689819999999999</c:v>
                </c:pt>
                <c:pt idx="301">
                  <c:v>12.85097</c:v>
                </c:pt>
                <c:pt idx="302">
                  <c:v>13.01915</c:v>
                </c:pt>
                <c:pt idx="303">
                  <c:v>13.17925</c:v>
                </c:pt>
                <c:pt idx="304">
                  <c:v>13.34707</c:v>
                </c:pt>
                <c:pt idx="305">
                  <c:v>13.51361</c:v>
                </c:pt>
                <c:pt idx="306">
                  <c:v>13.68304</c:v>
                </c:pt>
                <c:pt idx="307">
                  <c:v>13.86467</c:v>
                </c:pt>
                <c:pt idx="308">
                  <c:v>14.03942</c:v>
                </c:pt>
                <c:pt idx="309">
                  <c:v>14.21674</c:v>
                </c:pt>
                <c:pt idx="310">
                  <c:v>14.407170000000001</c:v>
                </c:pt>
                <c:pt idx="311">
                  <c:v>14.5909</c:v>
                </c:pt>
                <c:pt idx="312">
                  <c:v>14.784979999999999</c:v>
                </c:pt>
                <c:pt idx="313">
                  <c:v>14.979010000000001</c:v>
                </c:pt>
                <c:pt idx="314">
                  <c:v>15.180759999999999</c:v>
                </c:pt>
                <c:pt idx="315">
                  <c:v>15.375400000000001</c:v>
                </c:pt>
                <c:pt idx="316">
                  <c:v>15.57882</c:v>
                </c:pt>
                <c:pt idx="317">
                  <c:v>15.792809999999999</c:v>
                </c:pt>
                <c:pt idx="318">
                  <c:v>16.000630000000001</c:v>
                </c:pt>
                <c:pt idx="319">
                  <c:v>16.2239</c:v>
                </c:pt>
                <c:pt idx="320">
                  <c:v>16.440290000000001</c:v>
                </c:pt>
                <c:pt idx="321">
                  <c:v>16.66235</c:v>
                </c:pt>
                <c:pt idx="322">
                  <c:v>16.87933</c:v>
                </c:pt>
                <c:pt idx="323">
                  <c:v>17.105060000000002</c:v>
                </c:pt>
                <c:pt idx="324">
                  <c:v>17.332609999999999</c:v>
                </c:pt>
                <c:pt idx="325">
                  <c:v>17.565149999999999</c:v>
                </c:pt>
                <c:pt idx="326">
                  <c:v>17.820830000000001</c:v>
                </c:pt>
                <c:pt idx="327">
                  <c:v>18.07</c:v>
                </c:pt>
                <c:pt idx="328">
                  <c:v>18.321429999999999</c:v>
                </c:pt>
                <c:pt idx="329">
                  <c:v>18.568159999999999</c:v>
                </c:pt>
                <c:pt idx="330">
                  <c:v>18.819600000000001</c:v>
                </c:pt>
                <c:pt idx="331">
                  <c:v>19.10594</c:v>
                </c:pt>
                <c:pt idx="332">
                  <c:v>19.368179999999999</c:v>
                </c:pt>
                <c:pt idx="333">
                  <c:v>19.643339999999998</c:v>
                </c:pt>
                <c:pt idx="334">
                  <c:v>19.915389999999999</c:v>
                </c:pt>
                <c:pt idx="335">
                  <c:v>20.201219999999999</c:v>
                </c:pt>
                <c:pt idx="336">
                  <c:v>20.502089999999999</c:v>
                </c:pt>
                <c:pt idx="337">
                  <c:v>20.80284</c:v>
                </c:pt>
                <c:pt idx="338">
                  <c:v>21.106950000000001</c:v>
                </c:pt>
                <c:pt idx="339">
                  <c:v>21.414400000000001</c:v>
                </c:pt>
                <c:pt idx="340">
                  <c:v>21.738900000000001</c:v>
                </c:pt>
                <c:pt idx="341">
                  <c:v>22.061309999999999</c:v>
                </c:pt>
                <c:pt idx="342">
                  <c:v>22.40035</c:v>
                </c:pt>
                <c:pt idx="343">
                  <c:v>22.748539999999998</c:v>
                </c:pt>
                <c:pt idx="344">
                  <c:v>23.111740000000001</c:v>
                </c:pt>
                <c:pt idx="345">
                  <c:v>23.468769999999999</c:v>
                </c:pt>
                <c:pt idx="346">
                  <c:v>23.846050000000002</c:v>
                </c:pt>
                <c:pt idx="347">
                  <c:v>24.235499999999998</c:v>
                </c:pt>
                <c:pt idx="348">
                  <c:v>24.63111</c:v>
                </c:pt>
                <c:pt idx="349">
                  <c:v>25.043990000000001</c:v>
                </c:pt>
                <c:pt idx="350">
                  <c:v>25.459949999999999</c:v>
                </c:pt>
                <c:pt idx="351">
                  <c:v>25.898620000000001</c:v>
                </c:pt>
                <c:pt idx="352">
                  <c:v>26.35707</c:v>
                </c:pt>
                <c:pt idx="353">
                  <c:v>26.806609999999999</c:v>
                </c:pt>
                <c:pt idx="354">
                  <c:v>27.283729999999998</c:v>
                </c:pt>
                <c:pt idx="355">
                  <c:v>27.777830000000002</c:v>
                </c:pt>
                <c:pt idx="356">
                  <c:v>28.300070000000002</c:v>
                </c:pt>
                <c:pt idx="357">
                  <c:v>28.835059999999999</c:v>
                </c:pt>
                <c:pt idx="358">
                  <c:v>29.373000000000001</c:v>
                </c:pt>
                <c:pt idx="359">
                  <c:v>29.94913</c:v>
                </c:pt>
                <c:pt idx="360">
                  <c:v>30.548359999999999</c:v>
                </c:pt>
                <c:pt idx="361">
                  <c:v>31.165430000000001</c:v>
                </c:pt>
                <c:pt idx="362">
                  <c:v>31.808330000000002</c:v>
                </c:pt>
                <c:pt idx="363">
                  <c:v>32.470379999999999</c:v>
                </c:pt>
                <c:pt idx="364">
                  <c:v>33.168500000000002</c:v>
                </c:pt>
                <c:pt idx="365">
                  <c:v>33.87576</c:v>
                </c:pt>
                <c:pt idx="366">
                  <c:v>34.61253</c:v>
                </c:pt>
                <c:pt idx="367">
                  <c:v>35.377870000000001</c:v>
                </c:pt>
                <c:pt idx="368">
                  <c:v>36.178849999999997</c:v>
                </c:pt>
                <c:pt idx="369">
                  <c:v>37.034999999999997</c:v>
                </c:pt>
                <c:pt idx="370">
                  <c:v>37.890270000000001</c:v>
                </c:pt>
                <c:pt idx="371">
                  <c:v>38.76079</c:v>
                </c:pt>
                <c:pt idx="372">
                  <c:v>39.66957</c:v>
                </c:pt>
                <c:pt idx="373">
                  <c:v>40.622239999999998</c:v>
                </c:pt>
                <c:pt idx="374">
                  <c:v>41.616709999999998</c:v>
                </c:pt>
                <c:pt idx="375">
                  <c:v>42.630569999999999</c:v>
                </c:pt>
                <c:pt idx="376">
                  <c:v>43.713099999999997</c:v>
                </c:pt>
                <c:pt idx="377">
                  <c:v>44.828090000000003</c:v>
                </c:pt>
                <c:pt idx="378">
                  <c:v>45.997250000000001</c:v>
                </c:pt>
                <c:pt idx="379">
                  <c:v>47.176009999999998</c:v>
                </c:pt>
                <c:pt idx="380">
                  <c:v>48.415469999999999</c:v>
                </c:pt>
                <c:pt idx="381">
                  <c:v>49.699219999999997</c:v>
                </c:pt>
                <c:pt idx="382">
                  <c:v>51.031269999999999</c:v>
                </c:pt>
                <c:pt idx="383">
                  <c:v>52.389789999999998</c:v>
                </c:pt>
                <c:pt idx="384">
                  <c:v>53.819400000000002</c:v>
                </c:pt>
                <c:pt idx="385">
                  <c:v>55.290500000000002</c:v>
                </c:pt>
                <c:pt idx="386">
                  <c:v>56.782200000000003</c:v>
                </c:pt>
                <c:pt idx="387">
                  <c:v>58.36327</c:v>
                </c:pt>
                <c:pt idx="388">
                  <c:v>59.97278</c:v>
                </c:pt>
                <c:pt idx="389">
                  <c:v>61.651269999999997</c:v>
                </c:pt>
                <c:pt idx="390">
                  <c:v>63.393419999999999</c:v>
                </c:pt>
                <c:pt idx="391">
                  <c:v>65.170230000000004</c:v>
                </c:pt>
                <c:pt idx="392">
                  <c:v>67.028630000000007</c:v>
                </c:pt>
                <c:pt idx="393">
                  <c:v>68.916309999999996</c:v>
                </c:pt>
                <c:pt idx="394">
                  <c:v>70.859340000000003</c:v>
                </c:pt>
                <c:pt idx="395">
                  <c:v>72.872960000000006</c:v>
                </c:pt>
                <c:pt idx="396">
                  <c:v>74.955089999999998</c:v>
                </c:pt>
                <c:pt idx="397">
                  <c:v>77.071700000000007</c:v>
                </c:pt>
                <c:pt idx="398">
                  <c:v>79.266369999999995</c:v>
                </c:pt>
                <c:pt idx="399">
                  <c:v>81.533839999999998</c:v>
                </c:pt>
                <c:pt idx="400">
                  <c:v>83.881469999999993</c:v>
                </c:pt>
                <c:pt idx="401">
                  <c:v>86.268969999999996</c:v>
                </c:pt>
                <c:pt idx="402">
                  <c:v>88.731319999999997</c:v>
                </c:pt>
                <c:pt idx="403">
                  <c:v>91.260329999999996</c:v>
                </c:pt>
                <c:pt idx="404">
                  <c:v>93.886219999999994</c:v>
                </c:pt>
                <c:pt idx="405">
                  <c:v>96.541319999999999</c:v>
                </c:pt>
                <c:pt idx="406">
                  <c:v>99.304779999999994</c:v>
                </c:pt>
                <c:pt idx="407">
                  <c:v>102.1447</c:v>
                </c:pt>
                <c:pt idx="408">
                  <c:v>105.0291</c:v>
                </c:pt>
                <c:pt idx="409">
                  <c:v>107.98739999999999</c:v>
                </c:pt>
                <c:pt idx="410">
                  <c:v>111.0613</c:v>
                </c:pt>
                <c:pt idx="411">
                  <c:v>114.1844</c:v>
                </c:pt>
                <c:pt idx="412">
                  <c:v>117.3907</c:v>
                </c:pt>
                <c:pt idx="413">
                  <c:v>120.6601</c:v>
                </c:pt>
                <c:pt idx="414">
                  <c:v>124.0701</c:v>
                </c:pt>
                <c:pt idx="415">
                  <c:v>127.4894</c:v>
                </c:pt>
                <c:pt idx="416">
                  <c:v>131.03229999999999</c:v>
                </c:pt>
                <c:pt idx="417">
                  <c:v>134.66999999999999</c:v>
                </c:pt>
                <c:pt idx="418">
                  <c:v>138.35419999999999</c:v>
                </c:pt>
                <c:pt idx="419">
                  <c:v>142.14519999999999</c:v>
                </c:pt>
                <c:pt idx="420">
                  <c:v>146.023</c:v>
                </c:pt>
                <c:pt idx="421">
                  <c:v>149.96729999999999</c:v>
                </c:pt>
                <c:pt idx="422">
                  <c:v>154.0119</c:v>
                </c:pt>
                <c:pt idx="423">
                  <c:v>158.15369999999999</c:v>
                </c:pt>
                <c:pt idx="424">
                  <c:v>162.37010000000001</c:v>
                </c:pt>
                <c:pt idx="425">
                  <c:v>166.70660000000001</c:v>
                </c:pt>
                <c:pt idx="426">
                  <c:v>171.0573</c:v>
                </c:pt>
                <c:pt idx="427">
                  <c:v>175.5823</c:v>
                </c:pt>
                <c:pt idx="428">
                  <c:v>180.16550000000001</c:v>
                </c:pt>
                <c:pt idx="429">
                  <c:v>184.79040000000001</c:v>
                </c:pt>
                <c:pt idx="430">
                  <c:v>189.5411</c:v>
                </c:pt>
                <c:pt idx="431">
                  <c:v>194.39529999999999</c:v>
                </c:pt>
                <c:pt idx="432">
                  <c:v>199.31020000000001</c:v>
                </c:pt>
                <c:pt idx="433">
                  <c:v>204.31899999999999</c:v>
                </c:pt>
                <c:pt idx="434">
                  <c:v>209.3775</c:v>
                </c:pt>
                <c:pt idx="435">
                  <c:v>214.60560000000001</c:v>
                </c:pt>
                <c:pt idx="436">
                  <c:v>219.8956</c:v>
                </c:pt>
                <c:pt idx="437">
                  <c:v>225.25659999999999</c:v>
                </c:pt>
                <c:pt idx="438">
                  <c:v>230.7106</c:v>
                </c:pt>
                <c:pt idx="439">
                  <c:v>236.2877</c:v>
                </c:pt>
                <c:pt idx="440">
                  <c:v>241.92310000000001</c:v>
                </c:pt>
                <c:pt idx="441">
                  <c:v>247.6414</c:v>
                </c:pt>
                <c:pt idx="442">
                  <c:v>253.45359999999999</c:v>
                </c:pt>
                <c:pt idx="443">
                  <c:v>259.4665</c:v>
                </c:pt>
                <c:pt idx="444">
                  <c:v>265.399</c:v>
                </c:pt>
                <c:pt idx="445">
                  <c:v>271.4282</c:v>
                </c:pt>
                <c:pt idx="446">
                  <c:v>277.55990000000003</c:v>
                </c:pt>
                <c:pt idx="447">
                  <c:v>283.77370000000002</c:v>
                </c:pt>
                <c:pt idx="448">
                  <c:v>290.0865</c:v>
                </c:pt>
                <c:pt idx="449">
                  <c:v>296.45589999999999</c:v>
                </c:pt>
                <c:pt idx="450">
                  <c:v>302.92410000000001</c:v>
                </c:pt>
                <c:pt idx="451">
                  <c:v>309.43220000000002</c:v>
                </c:pt>
                <c:pt idx="452">
                  <c:v>316.02530000000002</c:v>
                </c:pt>
                <c:pt idx="453">
                  <c:v>322.7</c:v>
                </c:pt>
                <c:pt idx="454">
                  <c:v>329.41820000000001</c:v>
                </c:pt>
                <c:pt idx="455">
                  <c:v>336.23849999999999</c:v>
                </c:pt>
                <c:pt idx="456">
                  <c:v>343.06630000000001</c:v>
                </c:pt>
                <c:pt idx="457">
                  <c:v>350.03129999999999</c:v>
                </c:pt>
                <c:pt idx="458">
                  <c:v>357.00020000000001</c:v>
                </c:pt>
                <c:pt idx="459">
                  <c:v>364.04379999999998</c:v>
                </c:pt>
                <c:pt idx="460">
                  <c:v>371.2045</c:v>
                </c:pt>
                <c:pt idx="461">
                  <c:v>378.4212</c:v>
                </c:pt>
                <c:pt idx="462">
                  <c:v>385.66410000000002</c:v>
                </c:pt>
                <c:pt idx="463">
                  <c:v>392.90499999999997</c:v>
                </c:pt>
                <c:pt idx="464">
                  <c:v>400.25290000000001</c:v>
                </c:pt>
                <c:pt idx="465">
                  <c:v>407.59699999999998</c:v>
                </c:pt>
                <c:pt idx="466">
                  <c:v>415.08569999999997</c:v>
                </c:pt>
                <c:pt idx="467">
                  <c:v>422.53579999999999</c:v>
                </c:pt>
                <c:pt idx="468">
                  <c:v>430.0727</c:v>
                </c:pt>
                <c:pt idx="469">
                  <c:v>437.6266</c:v>
                </c:pt>
                <c:pt idx="470">
                  <c:v>445.226</c:v>
                </c:pt>
                <c:pt idx="471">
                  <c:v>452.85640000000001</c:v>
                </c:pt>
                <c:pt idx="472">
                  <c:v>460.52</c:v>
                </c:pt>
                <c:pt idx="473">
                  <c:v>468.18400000000003</c:v>
                </c:pt>
                <c:pt idx="474">
                  <c:v>475.94229999999999</c:v>
                </c:pt>
                <c:pt idx="475">
                  <c:v>483.69490000000002</c:v>
                </c:pt>
                <c:pt idx="476">
                  <c:v>491.44389999999999</c:v>
                </c:pt>
                <c:pt idx="477">
                  <c:v>499.22460000000001</c:v>
                </c:pt>
                <c:pt idx="478">
                  <c:v>507.04599999999999</c:v>
                </c:pt>
                <c:pt idx="479">
                  <c:v>514.86540000000002</c:v>
                </c:pt>
                <c:pt idx="480">
                  <c:v>522.76670000000001</c:v>
                </c:pt>
                <c:pt idx="481">
                  <c:v>530.62660000000005</c:v>
                </c:pt>
                <c:pt idx="482">
                  <c:v>538.49329999999998</c:v>
                </c:pt>
                <c:pt idx="483">
                  <c:v>546.36620000000005</c:v>
                </c:pt>
                <c:pt idx="484">
                  <c:v>554.2894</c:v>
                </c:pt>
                <c:pt idx="485">
                  <c:v>562.20519999999999</c:v>
                </c:pt>
                <c:pt idx="486">
                  <c:v>570.08640000000003</c:v>
                </c:pt>
                <c:pt idx="487">
                  <c:v>577.99789999999996</c:v>
                </c:pt>
                <c:pt idx="488">
                  <c:v>585.88490000000002</c:v>
                </c:pt>
                <c:pt idx="489">
                  <c:v>593.77859999999998</c:v>
                </c:pt>
                <c:pt idx="490">
                  <c:v>601.61109999999996</c:v>
                </c:pt>
                <c:pt idx="491">
                  <c:v>609.54849999999999</c:v>
                </c:pt>
                <c:pt idx="492">
                  <c:v>617.42679999999996</c:v>
                </c:pt>
                <c:pt idx="493">
                  <c:v>625.25490000000002</c:v>
                </c:pt>
                <c:pt idx="494">
                  <c:v>633.10559999999998</c:v>
                </c:pt>
                <c:pt idx="495">
                  <c:v>641.00890000000004</c:v>
                </c:pt>
                <c:pt idx="496">
                  <c:v>648.75890000000004</c:v>
                </c:pt>
                <c:pt idx="497">
                  <c:v>656.5684</c:v>
                </c:pt>
                <c:pt idx="498">
                  <c:v>664.2953</c:v>
                </c:pt>
                <c:pt idx="499">
                  <c:v>672.03769999999997</c:v>
                </c:pt>
                <c:pt idx="500">
                  <c:v>679.80650000000003</c:v>
                </c:pt>
                <c:pt idx="501">
                  <c:v>687.47879999999998</c:v>
                </c:pt>
                <c:pt idx="502">
                  <c:v>695.19690000000003</c:v>
                </c:pt>
                <c:pt idx="503">
                  <c:v>702.89</c:v>
                </c:pt>
                <c:pt idx="504">
                  <c:v>710.54079999999999</c:v>
                </c:pt>
                <c:pt idx="505">
                  <c:v>718.11869999999999</c:v>
                </c:pt>
                <c:pt idx="506">
                  <c:v>725.7079</c:v>
                </c:pt>
                <c:pt idx="507">
                  <c:v>733.20590000000004</c:v>
                </c:pt>
                <c:pt idx="508">
                  <c:v>740.77769999999998</c:v>
                </c:pt>
                <c:pt idx="509">
                  <c:v>748.27829999999994</c:v>
                </c:pt>
                <c:pt idx="510">
                  <c:v>755.73839999999996</c:v>
                </c:pt>
                <c:pt idx="511">
                  <c:v>763.17399999999998</c:v>
                </c:pt>
                <c:pt idx="512">
                  <c:v>770.54150000000004</c:v>
                </c:pt>
                <c:pt idx="513">
                  <c:v>777.91719999999998</c:v>
                </c:pt>
                <c:pt idx="514">
                  <c:v>785.28520000000003</c:v>
                </c:pt>
                <c:pt idx="515">
                  <c:v>792.59749999999997</c:v>
                </c:pt>
                <c:pt idx="516">
                  <c:v>799.91189999999995</c:v>
                </c:pt>
                <c:pt idx="517">
                  <c:v>807.16300000000001</c:v>
                </c:pt>
                <c:pt idx="518">
                  <c:v>814.41800000000001</c:v>
                </c:pt>
                <c:pt idx="519">
                  <c:v>821.56790000000001</c:v>
                </c:pt>
                <c:pt idx="520">
                  <c:v>828.75729999999999</c:v>
                </c:pt>
                <c:pt idx="521">
                  <c:v>835.92079999999999</c:v>
                </c:pt>
                <c:pt idx="522">
                  <c:v>843.03980000000001</c:v>
                </c:pt>
                <c:pt idx="523">
                  <c:v>850.14160000000004</c:v>
                </c:pt>
                <c:pt idx="524">
                  <c:v>857.21749999999997</c:v>
                </c:pt>
                <c:pt idx="525">
                  <c:v>864.26089999999999</c:v>
                </c:pt>
                <c:pt idx="526">
                  <c:v>871.21950000000004</c:v>
                </c:pt>
                <c:pt idx="527">
                  <c:v>878.2432</c:v>
                </c:pt>
                <c:pt idx="528">
                  <c:v>885.30219999999997</c:v>
                </c:pt>
                <c:pt idx="529">
                  <c:v>892.26089999999999</c:v>
                </c:pt>
                <c:pt idx="530">
                  <c:v>899.20079999999996</c:v>
                </c:pt>
                <c:pt idx="531">
                  <c:v>906.11019999999996</c:v>
                </c:pt>
                <c:pt idx="532">
                  <c:v>913.09140000000002</c:v>
                </c:pt>
                <c:pt idx="533">
                  <c:v>920.02750000000003</c:v>
                </c:pt>
                <c:pt idx="534">
                  <c:v>926.95140000000004</c:v>
                </c:pt>
                <c:pt idx="535">
                  <c:v>933.83330000000001</c:v>
                </c:pt>
                <c:pt idx="536">
                  <c:v>940.74509999999998</c:v>
                </c:pt>
                <c:pt idx="537">
                  <c:v>947.65470000000005</c:v>
                </c:pt>
                <c:pt idx="538">
                  <c:v>954.59360000000004</c:v>
                </c:pt>
                <c:pt idx="539">
                  <c:v>961.51639999999998</c:v>
                </c:pt>
                <c:pt idx="540">
                  <c:v>968.44910000000004</c:v>
                </c:pt>
                <c:pt idx="541">
                  <c:v>975.3981</c:v>
                </c:pt>
                <c:pt idx="542">
                  <c:v>982.36440000000005</c:v>
                </c:pt>
                <c:pt idx="543">
                  <c:v>989.30139999999994</c:v>
                </c:pt>
                <c:pt idx="544">
                  <c:v>996.27049999999997</c:v>
                </c:pt>
                <c:pt idx="545">
                  <c:v>1003.283</c:v>
                </c:pt>
                <c:pt idx="546">
                  <c:v>1010.276</c:v>
                </c:pt>
                <c:pt idx="547">
                  <c:v>1017.275</c:v>
                </c:pt>
                <c:pt idx="548">
                  <c:v>1024.3030000000001</c:v>
                </c:pt>
                <c:pt idx="549">
                  <c:v>1031.3800000000001</c:v>
                </c:pt>
                <c:pt idx="550">
                  <c:v>1038.4280000000001</c:v>
                </c:pt>
                <c:pt idx="551">
                  <c:v>1045.5219999999999</c:v>
                </c:pt>
                <c:pt idx="552">
                  <c:v>1052.8430000000001</c:v>
                </c:pt>
                <c:pt idx="553">
                  <c:v>1059.9690000000001</c:v>
                </c:pt>
                <c:pt idx="554">
                  <c:v>1067.104</c:v>
                </c:pt>
                <c:pt idx="555">
                  <c:v>1074.306</c:v>
                </c:pt>
                <c:pt idx="556">
                  <c:v>1081.461</c:v>
                </c:pt>
                <c:pt idx="557">
                  <c:v>1088.6600000000001</c:v>
                </c:pt>
                <c:pt idx="558">
                  <c:v>1095.8710000000001</c:v>
                </c:pt>
                <c:pt idx="559">
                  <c:v>1103.1030000000001</c:v>
                </c:pt>
                <c:pt idx="560">
                  <c:v>1110.3330000000001</c:v>
                </c:pt>
                <c:pt idx="561">
                  <c:v>1117.598</c:v>
                </c:pt>
                <c:pt idx="562">
                  <c:v>1124.8340000000001</c:v>
                </c:pt>
                <c:pt idx="563">
                  <c:v>1132.1089999999999</c:v>
                </c:pt>
                <c:pt idx="564">
                  <c:v>1139.3810000000001</c:v>
                </c:pt>
                <c:pt idx="565">
                  <c:v>1146.6790000000001</c:v>
                </c:pt>
                <c:pt idx="566">
                  <c:v>1153.9490000000001</c:v>
                </c:pt>
                <c:pt idx="567">
                  <c:v>1161.3</c:v>
                </c:pt>
                <c:pt idx="568">
                  <c:v>1168.5340000000001</c:v>
                </c:pt>
                <c:pt idx="569">
                  <c:v>1175.864</c:v>
                </c:pt>
                <c:pt idx="570">
                  <c:v>1183.2090000000001</c:v>
                </c:pt>
                <c:pt idx="571">
                  <c:v>1190.4559999999999</c:v>
                </c:pt>
                <c:pt idx="572">
                  <c:v>1197.777</c:v>
                </c:pt>
                <c:pt idx="573">
                  <c:v>1205.0999999999999</c:v>
                </c:pt>
                <c:pt idx="574">
                  <c:v>1212.3900000000001</c:v>
                </c:pt>
                <c:pt idx="575">
                  <c:v>1219.742</c:v>
                </c:pt>
                <c:pt idx="576">
                  <c:v>1227.0319999999999</c:v>
                </c:pt>
                <c:pt idx="577">
                  <c:v>1234.3789999999999</c:v>
                </c:pt>
                <c:pt idx="578">
                  <c:v>1241.712</c:v>
                </c:pt>
                <c:pt idx="579">
                  <c:v>1249.066</c:v>
                </c:pt>
                <c:pt idx="580">
                  <c:v>1256.4590000000001</c:v>
                </c:pt>
                <c:pt idx="581">
                  <c:v>1263.886</c:v>
                </c:pt>
                <c:pt idx="582">
                  <c:v>1271.3620000000001</c:v>
                </c:pt>
                <c:pt idx="583">
                  <c:v>1278.8230000000001</c:v>
                </c:pt>
                <c:pt idx="584">
                  <c:v>1286.4100000000001</c:v>
                </c:pt>
                <c:pt idx="585">
                  <c:v>1294.008</c:v>
                </c:pt>
                <c:pt idx="586">
                  <c:v>1301.616</c:v>
                </c:pt>
                <c:pt idx="587">
                  <c:v>1309.373</c:v>
                </c:pt>
                <c:pt idx="588">
                  <c:v>1317.194</c:v>
                </c:pt>
                <c:pt idx="589">
                  <c:v>1325.066</c:v>
                </c:pt>
                <c:pt idx="590">
                  <c:v>1333.1089999999999</c:v>
                </c:pt>
                <c:pt idx="591">
                  <c:v>1341.2260000000001</c:v>
                </c:pt>
                <c:pt idx="592">
                  <c:v>1349.4559999999999</c:v>
                </c:pt>
                <c:pt idx="593">
                  <c:v>1357.8440000000001</c:v>
                </c:pt>
                <c:pt idx="594">
                  <c:v>1366.24</c:v>
                </c:pt>
                <c:pt idx="595">
                  <c:v>1374.837</c:v>
                </c:pt>
                <c:pt idx="596">
                  <c:v>1383.4770000000001</c:v>
                </c:pt>
                <c:pt idx="597">
                  <c:v>1392.3320000000001</c:v>
                </c:pt>
                <c:pt idx="598">
                  <c:v>1401.231</c:v>
                </c:pt>
                <c:pt idx="599">
                  <c:v>1410.345</c:v>
                </c:pt>
                <c:pt idx="600">
                  <c:v>1419.5329999999999</c:v>
                </c:pt>
                <c:pt idx="601">
                  <c:v>1428.7940000000001</c:v>
                </c:pt>
                <c:pt idx="602">
                  <c:v>1438.3030000000001</c:v>
                </c:pt>
                <c:pt idx="603">
                  <c:v>1447.8320000000001</c:v>
                </c:pt>
                <c:pt idx="604">
                  <c:v>1457.4690000000001</c:v>
                </c:pt>
                <c:pt idx="605">
                  <c:v>1467.32</c:v>
                </c:pt>
                <c:pt idx="606">
                  <c:v>1477.2349999999999</c:v>
                </c:pt>
                <c:pt idx="607">
                  <c:v>1487.241</c:v>
                </c:pt>
                <c:pt idx="608">
                  <c:v>1497.386</c:v>
                </c:pt>
                <c:pt idx="609">
                  <c:v>1507.693</c:v>
                </c:pt>
                <c:pt idx="610">
                  <c:v>1518.0319999999999</c:v>
                </c:pt>
                <c:pt idx="611">
                  <c:v>1528.4559999999999</c:v>
                </c:pt>
                <c:pt idx="612">
                  <c:v>1538.998</c:v>
                </c:pt>
                <c:pt idx="613">
                  <c:v>1549.6980000000001</c:v>
                </c:pt>
                <c:pt idx="614">
                  <c:v>1560.3979999999999</c:v>
                </c:pt>
                <c:pt idx="615">
                  <c:v>1571.298</c:v>
                </c:pt>
                <c:pt idx="616">
                  <c:v>1582.2819999999999</c:v>
                </c:pt>
                <c:pt idx="617">
                  <c:v>1593.298</c:v>
                </c:pt>
                <c:pt idx="618">
                  <c:v>1604.431</c:v>
                </c:pt>
                <c:pt idx="619">
                  <c:v>1615.655</c:v>
                </c:pt>
                <c:pt idx="620">
                  <c:v>1626.9749999999999</c:v>
                </c:pt>
                <c:pt idx="621">
                  <c:v>1638.4110000000001</c:v>
                </c:pt>
                <c:pt idx="622">
                  <c:v>1649.941</c:v>
                </c:pt>
                <c:pt idx="623">
                  <c:v>1661.57</c:v>
                </c:pt>
                <c:pt idx="624">
                  <c:v>1673.2950000000001</c:v>
                </c:pt>
                <c:pt idx="625">
                  <c:v>1685.203</c:v>
                </c:pt>
                <c:pt idx="626">
                  <c:v>1697.229</c:v>
                </c:pt>
                <c:pt idx="627">
                  <c:v>1709.4490000000001</c:v>
                </c:pt>
                <c:pt idx="628">
                  <c:v>1721.9469999999999</c:v>
                </c:pt>
                <c:pt idx="629">
                  <c:v>1734.723</c:v>
                </c:pt>
                <c:pt idx="630">
                  <c:v>1747.761</c:v>
                </c:pt>
                <c:pt idx="631">
                  <c:v>1760.9190000000001</c:v>
                </c:pt>
                <c:pt idx="632">
                  <c:v>1774.0260000000001</c:v>
                </c:pt>
                <c:pt idx="633">
                  <c:v>1786.7449999999999</c:v>
                </c:pt>
                <c:pt idx="634">
                  <c:v>1798.8430000000001</c:v>
                </c:pt>
                <c:pt idx="635">
                  <c:v>1810.8530000000001</c:v>
                </c:pt>
                <c:pt idx="636">
                  <c:v>1823.1010000000001</c:v>
                </c:pt>
                <c:pt idx="637">
                  <c:v>1835.403</c:v>
                </c:pt>
                <c:pt idx="638">
                  <c:v>1847.827</c:v>
                </c:pt>
                <c:pt idx="639">
                  <c:v>1860.367</c:v>
                </c:pt>
                <c:pt idx="640">
                  <c:v>1872.954</c:v>
                </c:pt>
                <c:pt idx="641">
                  <c:v>1885.5450000000001</c:v>
                </c:pt>
                <c:pt idx="642">
                  <c:v>1898.1890000000001</c:v>
                </c:pt>
                <c:pt idx="643">
                  <c:v>1910.8679999999999</c:v>
                </c:pt>
                <c:pt idx="644">
                  <c:v>1923.3610000000001</c:v>
                </c:pt>
                <c:pt idx="645">
                  <c:v>1935.6120000000001</c:v>
                </c:pt>
                <c:pt idx="646">
                  <c:v>1947.6980000000001</c:v>
                </c:pt>
                <c:pt idx="647">
                  <c:v>1959.56</c:v>
                </c:pt>
                <c:pt idx="648">
                  <c:v>1971.1410000000001</c:v>
                </c:pt>
                <c:pt idx="649">
                  <c:v>1982.6990000000001</c:v>
                </c:pt>
                <c:pt idx="650">
                  <c:v>1994.22</c:v>
                </c:pt>
                <c:pt idx="651">
                  <c:v>2005.654</c:v>
                </c:pt>
                <c:pt idx="652">
                  <c:v>2016.9849999999999</c:v>
                </c:pt>
                <c:pt idx="653">
                  <c:v>2028.0940000000001</c:v>
                </c:pt>
                <c:pt idx="654">
                  <c:v>2038.912</c:v>
                </c:pt>
                <c:pt idx="655">
                  <c:v>2049.248</c:v>
                </c:pt>
                <c:pt idx="656">
                  <c:v>2058.8820000000001</c:v>
                </c:pt>
                <c:pt idx="657">
                  <c:v>2068.288</c:v>
                </c:pt>
                <c:pt idx="658">
                  <c:v>2077.297</c:v>
                </c:pt>
                <c:pt idx="659">
                  <c:v>2085.8359999999998</c:v>
                </c:pt>
                <c:pt idx="660">
                  <c:v>2093.8069999999998</c:v>
                </c:pt>
                <c:pt idx="661">
                  <c:v>2101.2080000000001</c:v>
                </c:pt>
                <c:pt idx="662">
                  <c:v>2108.2640000000001</c:v>
                </c:pt>
                <c:pt idx="663">
                  <c:v>2114.645</c:v>
                </c:pt>
                <c:pt idx="664">
                  <c:v>2120.3009999999999</c:v>
                </c:pt>
                <c:pt idx="665">
                  <c:v>2125.096</c:v>
                </c:pt>
                <c:pt idx="666">
                  <c:v>2128.8069999999998</c:v>
                </c:pt>
                <c:pt idx="667">
                  <c:v>2131.7959999999998</c:v>
                </c:pt>
                <c:pt idx="668">
                  <c:v>2134.0010000000002</c:v>
                </c:pt>
                <c:pt idx="669">
                  <c:v>2135.4070000000002</c:v>
                </c:pt>
                <c:pt idx="670">
                  <c:v>2135.9940000000001</c:v>
                </c:pt>
                <c:pt idx="671">
                  <c:v>2135.2919999999999</c:v>
                </c:pt>
                <c:pt idx="672">
                  <c:v>2132.9690000000001</c:v>
                </c:pt>
                <c:pt idx="673">
                  <c:v>2129.4630000000002</c:v>
                </c:pt>
                <c:pt idx="674">
                  <c:v>2124.8119999999999</c:v>
                </c:pt>
                <c:pt idx="675">
                  <c:v>2118.473</c:v>
                </c:pt>
                <c:pt idx="676">
                  <c:v>2110.7109999999998</c:v>
                </c:pt>
                <c:pt idx="677">
                  <c:v>2101.5590000000002</c:v>
                </c:pt>
                <c:pt idx="678">
                  <c:v>2091.6089999999999</c:v>
                </c:pt>
                <c:pt idx="679">
                  <c:v>2080.7759999999998</c:v>
                </c:pt>
                <c:pt idx="680">
                  <c:v>2068.674</c:v>
                </c:pt>
                <c:pt idx="681">
                  <c:v>2055.2020000000002</c:v>
                </c:pt>
                <c:pt idx="682">
                  <c:v>2040.2719999999999</c:v>
                </c:pt>
                <c:pt idx="683">
                  <c:v>2023.9860000000001</c:v>
                </c:pt>
                <c:pt idx="684">
                  <c:v>2006.2760000000001</c:v>
                </c:pt>
                <c:pt idx="685">
                  <c:v>1987.2080000000001</c:v>
                </c:pt>
                <c:pt idx="686">
                  <c:v>1966.7349999999999</c:v>
                </c:pt>
                <c:pt idx="687">
                  <c:v>1945.0239999999999</c:v>
                </c:pt>
                <c:pt idx="688">
                  <c:v>1922.2760000000001</c:v>
                </c:pt>
                <c:pt idx="689">
                  <c:v>1898.415</c:v>
                </c:pt>
                <c:pt idx="690">
                  <c:v>1873.1310000000001</c:v>
                </c:pt>
                <c:pt idx="691">
                  <c:v>1846.711</c:v>
                </c:pt>
                <c:pt idx="692">
                  <c:v>1818.6210000000001</c:v>
                </c:pt>
                <c:pt idx="693">
                  <c:v>1787.92</c:v>
                </c:pt>
                <c:pt idx="694">
                  <c:v>1757.393</c:v>
                </c:pt>
                <c:pt idx="695">
                  <c:v>1725.886</c:v>
                </c:pt>
                <c:pt idx="696">
                  <c:v>1693.759</c:v>
                </c:pt>
                <c:pt idx="697">
                  <c:v>1661.163</c:v>
                </c:pt>
                <c:pt idx="698">
                  <c:v>1627.704</c:v>
                </c:pt>
                <c:pt idx="699">
                  <c:v>1593.0050000000001</c:v>
                </c:pt>
                <c:pt idx="700">
                  <c:v>1556.5730000000001</c:v>
                </c:pt>
                <c:pt idx="701">
                  <c:v>1519.92</c:v>
                </c:pt>
                <c:pt idx="702">
                  <c:v>1483.7929999999999</c:v>
                </c:pt>
                <c:pt idx="703">
                  <c:v>1447.924</c:v>
                </c:pt>
                <c:pt idx="704">
                  <c:v>1411.645</c:v>
                </c:pt>
                <c:pt idx="705">
                  <c:v>1375.25</c:v>
                </c:pt>
                <c:pt idx="706">
                  <c:v>1339.021</c:v>
                </c:pt>
                <c:pt idx="707">
                  <c:v>1302.684</c:v>
                </c:pt>
                <c:pt idx="708">
                  <c:v>1266.3679999999999</c:v>
                </c:pt>
                <c:pt idx="709">
                  <c:v>1229.1969999999999</c:v>
                </c:pt>
                <c:pt idx="710">
                  <c:v>1192.915</c:v>
                </c:pt>
                <c:pt idx="711">
                  <c:v>1157.075</c:v>
                </c:pt>
                <c:pt idx="712">
                  <c:v>1121.652</c:v>
                </c:pt>
                <c:pt idx="713">
                  <c:v>1086.6220000000001</c:v>
                </c:pt>
                <c:pt idx="714">
                  <c:v>1052.174</c:v>
                </c:pt>
                <c:pt idx="715">
                  <c:v>1018.1079999999999</c:v>
                </c:pt>
                <c:pt idx="716">
                  <c:v>984.45100000000002</c:v>
                </c:pt>
                <c:pt idx="717">
                  <c:v>951.54089999999997</c:v>
                </c:pt>
                <c:pt idx="718">
                  <c:v>918.87950000000001</c:v>
                </c:pt>
                <c:pt idx="719">
                  <c:v>886.37059999999997</c:v>
                </c:pt>
                <c:pt idx="720">
                  <c:v>854.42250000000001</c:v>
                </c:pt>
                <c:pt idx="721">
                  <c:v>823.54579999999999</c:v>
                </c:pt>
                <c:pt idx="722">
                  <c:v>793.65599999999995</c:v>
                </c:pt>
                <c:pt idx="723">
                  <c:v>764.6028</c:v>
                </c:pt>
                <c:pt idx="724">
                  <c:v>736.52919999999995</c:v>
                </c:pt>
                <c:pt idx="725">
                  <c:v>709.43089999999995</c:v>
                </c:pt>
                <c:pt idx="726">
                  <c:v>682.98680000000002</c:v>
                </c:pt>
                <c:pt idx="727">
                  <c:v>657.21780000000001</c:v>
                </c:pt>
                <c:pt idx="728">
                  <c:v>632.08389999999997</c:v>
                </c:pt>
                <c:pt idx="729">
                  <c:v>607.90869999999995</c:v>
                </c:pt>
                <c:pt idx="730">
                  <c:v>584.53489999999999</c:v>
                </c:pt>
                <c:pt idx="731">
                  <c:v>561.86839999999995</c:v>
                </c:pt>
                <c:pt idx="732">
                  <c:v>539.97640000000001</c:v>
                </c:pt>
                <c:pt idx="733">
                  <c:v>518.83019999999999</c:v>
                </c:pt>
                <c:pt idx="734">
                  <c:v>498.26609999999999</c:v>
                </c:pt>
                <c:pt idx="735">
                  <c:v>478.32990000000001</c:v>
                </c:pt>
                <c:pt idx="736">
                  <c:v>459.0498</c:v>
                </c:pt>
                <c:pt idx="737">
                  <c:v>440.3886</c:v>
                </c:pt>
                <c:pt idx="738">
                  <c:v>422.2715</c:v>
                </c:pt>
                <c:pt idx="739">
                  <c:v>404.35239999999999</c:v>
                </c:pt>
                <c:pt idx="740">
                  <c:v>387.15379999999999</c:v>
                </c:pt>
                <c:pt idx="741">
                  <c:v>370.94619999999998</c:v>
                </c:pt>
                <c:pt idx="742">
                  <c:v>355.23649999999998</c:v>
                </c:pt>
                <c:pt idx="743">
                  <c:v>340.51429999999999</c:v>
                </c:pt>
                <c:pt idx="744">
                  <c:v>326.61959999999999</c:v>
                </c:pt>
                <c:pt idx="745">
                  <c:v>313.2192</c:v>
                </c:pt>
                <c:pt idx="746">
                  <c:v>300.26580000000001</c:v>
                </c:pt>
                <c:pt idx="747">
                  <c:v>287.77109999999999</c:v>
                </c:pt>
                <c:pt idx="748">
                  <c:v>275.73270000000002</c:v>
                </c:pt>
                <c:pt idx="749">
                  <c:v>264.18959999999998</c:v>
                </c:pt>
                <c:pt idx="750">
                  <c:v>253.04820000000001</c:v>
                </c:pt>
                <c:pt idx="751">
                  <c:v>242.35300000000001</c:v>
                </c:pt>
                <c:pt idx="752">
                  <c:v>232.03200000000001</c:v>
                </c:pt>
                <c:pt idx="753">
                  <c:v>222.16300000000001</c:v>
                </c:pt>
                <c:pt idx="754">
                  <c:v>212.68620000000001</c:v>
                </c:pt>
                <c:pt idx="755">
                  <c:v>203.58629999999999</c:v>
                </c:pt>
                <c:pt idx="756">
                  <c:v>194.7321</c:v>
                </c:pt>
                <c:pt idx="757">
                  <c:v>186.1557</c:v>
                </c:pt>
                <c:pt idx="758">
                  <c:v>178.27180000000001</c:v>
                </c:pt>
                <c:pt idx="759">
                  <c:v>170.6489</c:v>
                </c:pt>
                <c:pt idx="760">
                  <c:v>163.34219999999999</c:v>
                </c:pt>
                <c:pt idx="761">
                  <c:v>156.33510000000001</c:v>
                </c:pt>
                <c:pt idx="762">
                  <c:v>149.58959999999999</c:v>
                </c:pt>
                <c:pt idx="763">
                  <c:v>143.1635</c:v>
                </c:pt>
                <c:pt idx="764">
                  <c:v>136.9982</c:v>
                </c:pt>
                <c:pt idx="765">
                  <c:v>131.1011</c:v>
                </c:pt>
                <c:pt idx="766">
                  <c:v>125.4739</c:v>
                </c:pt>
                <c:pt idx="767">
                  <c:v>120.09059999999999</c:v>
                </c:pt>
                <c:pt idx="768">
                  <c:v>114.9449</c:v>
                </c:pt>
                <c:pt idx="769">
                  <c:v>110.0219</c:v>
                </c:pt>
                <c:pt idx="770">
                  <c:v>105.357</c:v>
                </c:pt>
                <c:pt idx="771">
                  <c:v>100.8907</c:v>
                </c:pt>
                <c:pt idx="772">
                  <c:v>96.63664</c:v>
                </c:pt>
                <c:pt idx="773">
                  <c:v>92.563190000000006</c:v>
                </c:pt>
                <c:pt idx="774">
                  <c:v>88.739140000000006</c:v>
                </c:pt>
                <c:pt idx="775">
                  <c:v>85.084519999999998</c:v>
                </c:pt>
                <c:pt idx="776">
                  <c:v>81.609539999999996</c:v>
                </c:pt>
                <c:pt idx="777">
                  <c:v>78.312839999999994</c:v>
                </c:pt>
                <c:pt idx="778">
                  <c:v>75.189610000000002</c:v>
                </c:pt>
                <c:pt idx="779">
                  <c:v>72.217420000000004</c:v>
                </c:pt>
                <c:pt idx="780">
                  <c:v>69.406170000000003</c:v>
                </c:pt>
                <c:pt idx="781">
                  <c:v>66.749849999999995</c:v>
                </c:pt>
                <c:pt idx="782">
                  <c:v>64.186890000000005</c:v>
                </c:pt>
                <c:pt idx="783">
                  <c:v>61.109569999999998</c:v>
                </c:pt>
                <c:pt idx="784">
                  <c:v>58.605870000000003</c:v>
                </c:pt>
                <c:pt idx="785">
                  <c:v>56.714489999999998</c:v>
                </c:pt>
                <c:pt idx="786">
                  <c:v>54.802</c:v>
                </c:pt>
                <c:pt idx="787">
                  <c:v>52.941580000000002</c:v>
                </c:pt>
                <c:pt idx="788">
                  <c:v>51.074620000000003</c:v>
                </c:pt>
                <c:pt idx="789">
                  <c:v>49.216340000000002</c:v>
                </c:pt>
                <c:pt idx="790">
                  <c:v>47.331310000000002</c:v>
                </c:pt>
                <c:pt idx="791">
                  <c:v>45.383409999999998</c:v>
                </c:pt>
                <c:pt idx="792">
                  <c:v>43.319949999999999</c:v>
                </c:pt>
                <c:pt idx="793">
                  <c:v>41.070689999999999</c:v>
                </c:pt>
                <c:pt idx="794">
                  <c:v>38.52861</c:v>
                </c:pt>
                <c:pt idx="795">
                  <c:v>35.723750000000003</c:v>
                </c:pt>
                <c:pt idx="796">
                  <c:v>32.46472</c:v>
                </c:pt>
                <c:pt idx="797">
                  <c:v>28.34309</c:v>
                </c:pt>
                <c:pt idx="798">
                  <c:v>23.032779999999999</c:v>
                </c:pt>
                <c:pt idx="799">
                  <c:v>16.14481</c:v>
                </c:pt>
                <c:pt idx="800">
                  <c:v>6.8028659999999999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081472"/>
        <c:axId val="127092224"/>
      </c:scatterChart>
      <c:valAx>
        <c:axId val="127081472"/>
        <c:scaling>
          <c:logBase val="10"/>
          <c:orientation val="minMax"/>
          <c:max val="10000000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Frequency [Hz]</a:t>
                </a:r>
              </a:p>
            </c:rich>
          </c:tx>
          <c:layout/>
          <c:overlay val="0"/>
        </c:title>
        <c:numFmt formatCode="General" sourceLinked="0"/>
        <c:majorTickMark val="cross"/>
        <c:minorTickMark val="none"/>
        <c:tickLblPos val="nextTo"/>
        <c:crossAx val="127092224"/>
        <c:crosses val="autoZero"/>
        <c:crossBetween val="midCat"/>
      </c:valAx>
      <c:valAx>
        <c:axId val="1270922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sz="1000" b="1" i="0" u="none" strike="noStrike" baseline="0">
                    <a:effectLst/>
                  </a:rPr>
                  <a:t>Resistance</a:t>
                </a:r>
                <a:r>
                  <a:rPr lang="en-GB"/>
                  <a:t> [</a:t>
                </a:r>
                <a:r>
                  <a:rPr lang="en-GB">
                    <a:sym typeface="Symbol"/>
                  </a:rPr>
                  <a:t></a:t>
                </a:r>
                <a:r>
                  <a:rPr lang="en-GB"/>
                  <a:t>]</a:t>
                </a:r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crossAx val="12708147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9A831-89AA-47BD-8802-EDE770BC392F}" type="datetimeFigureOut">
              <a:rPr lang="en-GB" smtClean="0"/>
              <a:t>05/12/2012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53ADD-8E78-4AC9-8D11-B66CC56B84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495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092F0-243A-4C30-99D0-04C8F7C8900B}" type="datetimeFigureOut">
              <a:rPr lang="fr-FR" smtClean="0"/>
              <a:pPr/>
              <a:t>05/12/2012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4FA5E-9667-4BCF-A37B-EE6A891BFC7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69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erromagnetism" TargetMode="External"/><Relationship Id="rId13" Type="http://schemas.openxmlformats.org/officeDocument/2006/relationships/hyperlink" Target="http://en.wikipedia.org/wiki/Asymptote" TargetMode="External"/><Relationship Id="rId3" Type="http://schemas.openxmlformats.org/officeDocument/2006/relationships/hyperlink" Target="http://en.wikipedia.org/wiki/Stoner%E2%80%93Wohlfarth_model" TargetMode="External"/><Relationship Id="rId7" Type="http://schemas.openxmlformats.org/officeDocument/2006/relationships/hyperlink" Target="http://en.wikipedia.org/wiki/Remanence" TargetMode="External"/><Relationship Id="rId12" Type="http://schemas.openxmlformats.org/officeDocument/2006/relationships/hyperlink" Target="http://en.wikipedia.org/wiki/Hard_disk_drive" TargetMode="External"/><Relationship Id="rId17" Type="http://schemas.openxmlformats.org/officeDocument/2006/relationships/hyperlink" Target="http://en.wikipedia.org/wiki/Dislocation" TargetMode="External"/><Relationship Id="rId2" Type="http://schemas.openxmlformats.org/officeDocument/2006/relationships/slide" Target="../slides/slide6.xml"/><Relationship Id="rId16" Type="http://schemas.openxmlformats.org/officeDocument/2006/relationships/hyperlink" Target="http://en.wikipedia.org/wiki/Crystallographic_defect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Coercivity" TargetMode="External"/><Relationship Id="rId11" Type="http://schemas.openxmlformats.org/officeDocument/2006/relationships/hyperlink" Target="http://en.wikipedia.org/wiki/Magnet" TargetMode="External"/><Relationship Id="rId5" Type="http://schemas.openxmlformats.org/officeDocument/2006/relationships/hyperlink" Target="http://en.wikipedia.org/wiki/Magnetic_field" TargetMode="External"/><Relationship Id="rId15" Type="http://schemas.openxmlformats.org/officeDocument/2006/relationships/hyperlink" Target="http://en.wikipedia.org/wiki/Barkhausen_effect" TargetMode="External"/><Relationship Id="rId10" Type="http://schemas.openxmlformats.org/officeDocument/2006/relationships/hyperlink" Target="http://en.wikipedia.org/wiki/Dipole" TargetMode="External"/><Relationship Id="rId4" Type="http://schemas.openxmlformats.org/officeDocument/2006/relationships/hyperlink" Target="http://en.wikipedia.org/wiki/Magnetization" TargetMode="External"/><Relationship Id="rId9" Type="http://schemas.openxmlformats.org/officeDocument/2006/relationships/hyperlink" Target="http://en.wikipedia.org/wiki/Iron" TargetMode="External"/><Relationship Id="rId14" Type="http://schemas.openxmlformats.org/officeDocument/2006/relationships/hyperlink" Target="http://en.wikipedia.org/wiki/Saturation_(magnetic)" TargetMode="Externa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erromagnetism" TargetMode="External"/><Relationship Id="rId13" Type="http://schemas.openxmlformats.org/officeDocument/2006/relationships/hyperlink" Target="http://en.wikipedia.org/wiki/Asymptote" TargetMode="External"/><Relationship Id="rId3" Type="http://schemas.openxmlformats.org/officeDocument/2006/relationships/hyperlink" Target="http://en.wikipedia.org/wiki/Stoner%E2%80%93Wohlfarth_model" TargetMode="External"/><Relationship Id="rId7" Type="http://schemas.openxmlformats.org/officeDocument/2006/relationships/hyperlink" Target="http://en.wikipedia.org/wiki/Remanence" TargetMode="External"/><Relationship Id="rId12" Type="http://schemas.openxmlformats.org/officeDocument/2006/relationships/hyperlink" Target="http://en.wikipedia.org/wiki/Hard_disk_drive" TargetMode="External"/><Relationship Id="rId17" Type="http://schemas.openxmlformats.org/officeDocument/2006/relationships/hyperlink" Target="http://en.wikipedia.org/wiki/Dislocation" TargetMode="External"/><Relationship Id="rId2" Type="http://schemas.openxmlformats.org/officeDocument/2006/relationships/slide" Target="../slides/slide7.xml"/><Relationship Id="rId16" Type="http://schemas.openxmlformats.org/officeDocument/2006/relationships/hyperlink" Target="http://en.wikipedia.org/wiki/Crystallographic_defect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Coercivity" TargetMode="External"/><Relationship Id="rId11" Type="http://schemas.openxmlformats.org/officeDocument/2006/relationships/hyperlink" Target="http://en.wikipedia.org/wiki/Magnet" TargetMode="External"/><Relationship Id="rId5" Type="http://schemas.openxmlformats.org/officeDocument/2006/relationships/hyperlink" Target="http://en.wikipedia.org/wiki/Magnetic_field" TargetMode="External"/><Relationship Id="rId15" Type="http://schemas.openxmlformats.org/officeDocument/2006/relationships/hyperlink" Target="http://en.wikipedia.org/wiki/Barkhausen_effect" TargetMode="External"/><Relationship Id="rId10" Type="http://schemas.openxmlformats.org/officeDocument/2006/relationships/hyperlink" Target="http://en.wikipedia.org/wiki/Dipole" TargetMode="External"/><Relationship Id="rId4" Type="http://schemas.openxmlformats.org/officeDocument/2006/relationships/hyperlink" Target="http://en.wikipedia.org/wiki/Magnetization" TargetMode="External"/><Relationship Id="rId9" Type="http://schemas.openxmlformats.org/officeDocument/2006/relationships/hyperlink" Target="http://en.wikipedia.org/wiki/Iron" TargetMode="External"/><Relationship Id="rId14" Type="http://schemas.openxmlformats.org/officeDocument/2006/relationships/hyperlink" Target="http://en.wikipedia.org/wiki/Saturation_(magnetic)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ICT: new</a:t>
            </a:r>
            <a:r>
              <a:rPr lang="es-ES_tradnl" baseline="0" dirty="0" smtClean="0"/>
              <a:t> LHC </a:t>
            </a:r>
            <a:r>
              <a:rPr lang="es-ES_tradnl" baseline="0" dirty="0" err="1" smtClean="0"/>
              <a:t>transformer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replace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FBCT in </a:t>
            </a:r>
            <a:r>
              <a:rPr lang="es-ES_tradnl" baseline="0" dirty="0" err="1" smtClean="0"/>
              <a:t>order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solve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beam</a:t>
            </a:r>
            <a:r>
              <a:rPr lang="es-ES_tradnl" baseline="0" dirty="0" smtClean="0"/>
              <a:t> position </a:t>
            </a:r>
            <a:r>
              <a:rPr lang="es-ES_tradnl" baseline="0" dirty="0" err="1" smtClean="0"/>
              <a:t>dependency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issue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789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Definition: heat </a:t>
            </a:r>
            <a:r>
              <a:rPr lang="en-US" baseline="0" dirty="0" smtClean="0"/>
              <a:t> treatment where a material is altered, causing changes in its properties. It is a process that heats above a critical temperature, maintains it and then cools.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9087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Definition: heat </a:t>
            </a:r>
            <a:r>
              <a:rPr lang="en-US" baseline="0" dirty="0" smtClean="0"/>
              <a:t> treatment where a material is altered, causing changes in its properties. It is a process that heats above a critical temperature, maintains it and then cools.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908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7173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7173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717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717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7173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22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3592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5864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Also called magnetization curve or hysteresis curve</a:t>
            </a:r>
          </a:p>
          <a:p>
            <a:r>
              <a:rPr lang="en-US" dirty="0" smtClean="0"/>
              <a:t>H: applied external magnetizing field</a:t>
            </a:r>
          </a:p>
          <a:p>
            <a:r>
              <a:rPr lang="en-US" dirty="0" smtClean="0"/>
              <a:t>B: total magnetic field</a:t>
            </a:r>
          </a:p>
          <a:p>
            <a:pPr rtl="0"/>
            <a:r>
              <a:rPr lang="en-GB" b="1" dirty="0" smtClean="0"/>
              <a:t>Magnetic hysteresis</a:t>
            </a:r>
          </a:p>
          <a:p>
            <a:pPr rtl="0"/>
            <a:r>
              <a:rPr lang="en-GB" dirty="0" smtClean="0">
                <a:effectLst/>
                <a:hlinkClick r:id="rId3" action="ppaction://hlinkfile" tooltip="Stoner–Wohlfarth model"/>
              </a:rPr>
              <a:t>Theoretical model</a:t>
            </a:r>
            <a:r>
              <a:rPr lang="en-GB" dirty="0" smtClean="0">
                <a:effectLst/>
              </a:rPr>
              <a:t> of </a:t>
            </a:r>
            <a:r>
              <a:rPr lang="en-GB" dirty="0" smtClean="0">
                <a:effectLst/>
                <a:hlinkClick r:id="rId4" action="ppaction://hlinkfile" tooltip="Magnetization"/>
              </a:rPr>
              <a:t>magnetization</a:t>
            </a:r>
            <a:r>
              <a:rPr lang="en-GB" dirty="0" smtClean="0">
                <a:effectLst/>
              </a:rPr>
              <a:t> </a:t>
            </a:r>
            <a:r>
              <a:rPr lang="en-GB" i="1" dirty="0" smtClean="0">
                <a:effectLst/>
              </a:rPr>
              <a:t>m</a:t>
            </a:r>
            <a:r>
              <a:rPr lang="en-GB" dirty="0" smtClean="0">
                <a:effectLst/>
              </a:rPr>
              <a:t> against </a:t>
            </a:r>
            <a:r>
              <a:rPr lang="en-GB" dirty="0" smtClean="0">
                <a:effectLst/>
                <a:hlinkClick r:id="rId5" action="ppaction://hlinkfile" tooltip="Magnetic field"/>
              </a:rPr>
              <a:t>magnetic field</a:t>
            </a:r>
            <a:r>
              <a:rPr lang="en-GB" dirty="0" smtClean="0">
                <a:effectLst/>
              </a:rPr>
              <a:t> </a:t>
            </a:r>
            <a:r>
              <a:rPr lang="en-GB" i="1" dirty="0" smtClean="0">
                <a:effectLst/>
              </a:rPr>
              <a:t>h</a:t>
            </a:r>
            <a:r>
              <a:rPr lang="en-GB" dirty="0" smtClean="0">
                <a:effectLst/>
              </a:rPr>
              <a:t>. Starting at the origin, the upward curve is the </a:t>
            </a:r>
            <a:r>
              <a:rPr lang="en-GB" i="1" dirty="0" smtClean="0">
                <a:effectLst/>
              </a:rPr>
              <a:t>initial magnetization curve</a:t>
            </a:r>
            <a:r>
              <a:rPr lang="en-GB" dirty="0" smtClean="0">
                <a:effectLst/>
              </a:rPr>
              <a:t>. The downward curve after saturation, along with the lower return curve, form the </a:t>
            </a:r>
            <a:r>
              <a:rPr lang="en-GB" i="1" dirty="0" smtClean="0">
                <a:effectLst/>
              </a:rPr>
              <a:t>main loop</a:t>
            </a:r>
            <a:r>
              <a:rPr lang="en-GB" dirty="0" smtClean="0">
                <a:effectLst/>
              </a:rPr>
              <a:t>. The intercepts </a:t>
            </a:r>
            <a:r>
              <a:rPr lang="en-GB" i="1" dirty="0" err="1" smtClean="0">
                <a:effectLst/>
              </a:rPr>
              <a:t>h</a:t>
            </a:r>
            <a:r>
              <a:rPr lang="en-GB" baseline="-25000" dirty="0" err="1" smtClean="0">
                <a:effectLst/>
              </a:rPr>
              <a:t>c</a:t>
            </a:r>
            <a:r>
              <a:rPr lang="en-GB" dirty="0" smtClean="0">
                <a:effectLst/>
              </a:rPr>
              <a:t> and </a:t>
            </a:r>
            <a:r>
              <a:rPr lang="en-GB" i="1" dirty="0" err="1" smtClean="0">
                <a:effectLst/>
              </a:rPr>
              <a:t>m</a:t>
            </a:r>
            <a:r>
              <a:rPr lang="en-GB" baseline="-25000" dirty="0" err="1" smtClean="0">
                <a:effectLst/>
              </a:rPr>
              <a:t>rs</a:t>
            </a:r>
            <a:r>
              <a:rPr lang="en-GB" dirty="0" smtClean="0">
                <a:effectLst/>
              </a:rPr>
              <a:t> are the </a:t>
            </a:r>
            <a:r>
              <a:rPr lang="en-GB" i="1" dirty="0" err="1" smtClean="0">
                <a:effectLst/>
                <a:hlinkClick r:id="rId6" action="ppaction://hlinkfile" tooltip="Coercivity"/>
              </a:rPr>
              <a:t>coercivity</a:t>
            </a:r>
            <a:r>
              <a:rPr lang="en-GB" dirty="0" smtClean="0">
                <a:effectLst/>
              </a:rPr>
              <a:t> and </a:t>
            </a:r>
            <a:r>
              <a:rPr lang="en-GB" i="1" dirty="0" smtClean="0">
                <a:effectLst/>
                <a:hlinkClick r:id="rId7" action="ppaction://hlinkfile" tooltip="Remanence"/>
              </a:rPr>
              <a:t>saturation </a:t>
            </a:r>
            <a:r>
              <a:rPr lang="en-GB" i="1" dirty="0" err="1" smtClean="0">
                <a:effectLst/>
                <a:hlinkClick r:id="rId7" action="ppaction://hlinkfile" tooltip="Remanence"/>
              </a:rPr>
              <a:t>remanence</a:t>
            </a:r>
            <a:r>
              <a:rPr lang="en-GB" dirty="0" smtClean="0">
                <a:effectLst/>
              </a:rPr>
              <a:t>.</a:t>
            </a:r>
          </a:p>
          <a:p>
            <a:pPr rtl="0"/>
            <a:r>
              <a:rPr lang="en-GB" dirty="0" smtClean="0"/>
              <a:t>When an external </a:t>
            </a:r>
            <a:r>
              <a:rPr lang="en-GB" dirty="0" smtClean="0">
                <a:hlinkClick r:id="rId5" action="ppaction://hlinkfile" tooltip="Magnetic field"/>
              </a:rPr>
              <a:t>magnetic field</a:t>
            </a:r>
            <a:r>
              <a:rPr lang="en-GB" dirty="0" smtClean="0"/>
              <a:t> is applied to a </a:t>
            </a:r>
            <a:r>
              <a:rPr lang="en-GB" dirty="0" err="1" smtClean="0">
                <a:hlinkClick r:id="rId8" action="ppaction://hlinkfile" tooltip="Ferromagnetism"/>
              </a:rPr>
              <a:t>ferromagnet</a:t>
            </a:r>
            <a:r>
              <a:rPr lang="en-GB" dirty="0" smtClean="0"/>
              <a:t> such as </a:t>
            </a:r>
            <a:r>
              <a:rPr lang="en-GB" dirty="0" smtClean="0">
                <a:hlinkClick r:id="rId9" action="ppaction://hlinkfile" tooltip="Iron"/>
              </a:rPr>
              <a:t>iron</a:t>
            </a:r>
            <a:r>
              <a:rPr lang="en-GB" dirty="0" smtClean="0"/>
              <a:t>, the atomic </a:t>
            </a:r>
            <a:r>
              <a:rPr lang="en-GB" dirty="0" smtClean="0">
                <a:hlinkClick r:id="rId10" action="ppaction://hlinkfile" tooltip="Dipole"/>
              </a:rPr>
              <a:t>dipoles</a:t>
            </a:r>
            <a:r>
              <a:rPr lang="en-GB" dirty="0" smtClean="0"/>
              <a:t> align themselves with it. Even when the field is removed, part of the alignment will be retained: the material has become </a:t>
            </a:r>
            <a:r>
              <a:rPr lang="en-GB" i="1" dirty="0" smtClean="0"/>
              <a:t>magnetized</a:t>
            </a:r>
            <a:r>
              <a:rPr lang="en-GB" dirty="0" smtClean="0"/>
              <a:t>. Once magnetized, the magnet will stay magnetized indefinitely. To </a:t>
            </a:r>
            <a:r>
              <a:rPr lang="en-GB" dirty="0" smtClean="0">
                <a:hlinkClick r:id="rId11" action="ppaction://hlinkfile" tooltip="Magnet"/>
              </a:rPr>
              <a:t>demagnetize</a:t>
            </a:r>
            <a:r>
              <a:rPr lang="en-GB" dirty="0" smtClean="0"/>
              <a:t> it requires heat or a magnetic field in the opposite direction. This is the effect that provides the element of memory in a </a:t>
            </a:r>
            <a:r>
              <a:rPr lang="en-GB" dirty="0" smtClean="0">
                <a:hlinkClick r:id="rId12" action="ppaction://hlinkfile" tooltip="Hard disk drive"/>
              </a:rPr>
              <a:t>hard disk drive</a:t>
            </a:r>
            <a:r>
              <a:rPr lang="en-GB" dirty="0" smtClean="0"/>
              <a:t>.</a:t>
            </a:r>
          </a:p>
          <a:p>
            <a:pPr rtl="0"/>
            <a:r>
              <a:rPr lang="en-GB" dirty="0" smtClean="0"/>
              <a:t>The relationship between field strength </a:t>
            </a:r>
            <a:r>
              <a:rPr lang="en-GB" i="1" dirty="0" smtClean="0"/>
              <a:t>H</a:t>
            </a:r>
            <a:r>
              <a:rPr lang="en-GB" dirty="0" smtClean="0"/>
              <a:t> and magnetization </a:t>
            </a:r>
            <a:r>
              <a:rPr lang="en-GB" i="1" dirty="0" smtClean="0"/>
              <a:t>M</a:t>
            </a:r>
            <a:r>
              <a:rPr lang="en-GB" dirty="0" smtClean="0"/>
              <a:t> is not linear in such materials. If a magnet is demagnetized (</a:t>
            </a:r>
            <a:r>
              <a:rPr lang="en-GB" i="1" dirty="0" smtClean="0"/>
              <a:t>H=M=0</a:t>
            </a:r>
            <a:r>
              <a:rPr lang="en-GB" dirty="0" smtClean="0"/>
              <a:t>) and the relationship between </a:t>
            </a:r>
            <a:r>
              <a:rPr lang="en-GB" i="1" dirty="0" smtClean="0"/>
              <a:t>H</a:t>
            </a:r>
            <a:r>
              <a:rPr lang="en-GB" dirty="0" smtClean="0"/>
              <a:t> and </a:t>
            </a:r>
            <a:r>
              <a:rPr lang="en-GB" i="1" dirty="0" smtClean="0"/>
              <a:t>M</a:t>
            </a:r>
            <a:r>
              <a:rPr lang="en-GB" dirty="0" smtClean="0"/>
              <a:t> is plotted for increasing levels of field strength, </a:t>
            </a:r>
            <a:r>
              <a:rPr lang="en-GB" i="1" dirty="0" smtClean="0"/>
              <a:t>M</a:t>
            </a:r>
            <a:r>
              <a:rPr lang="en-GB" dirty="0" smtClean="0"/>
              <a:t> follows the </a:t>
            </a:r>
            <a:r>
              <a:rPr lang="en-GB" i="1" dirty="0" smtClean="0"/>
              <a:t>initial magnetization curve</a:t>
            </a:r>
            <a:r>
              <a:rPr lang="en-GB" dirty="0" smtClean="0"/>
              <a:t>. This curve increases rapidly at first and then approaches an </a:t>
            </a:r>
            <a:r>
              <a:rPr lang="en-GB" dirty="0" smtClean="0">
                <a:hlinkClick r:id="rId13" action="ppaction://hlinkfile" tooltip="Asymptote"/>
              </a:rPr>
              <a:t>asymptote</a:t>
            </a:r>
            <a:r>
              <a:rPr lang="en-GB" dirty="0" smtClean="0"/>
              <a:t> called </a:t>
            </a:r>
            <a:r>
              <a:rPr lang="en-GB" dirty="0" smtClean="0">
                <a:hlinkClick r:id="rId14" action="ppaction://hlinkfile" tooltip="Saturation (magnetic)"/>
              </a:rPr>
              <a:t>magnetic saturation</a:t>
            </a:r>
            <a:r>
              <a:rPr lang="en-GB" dirty="0" smtClean="0"/>
              <a:t>. If the magnetic field is now reduced monotonically, </a:t>
            </a:r>
            <a:r>
              <a:rPr lang="en-GB" i="1" dirty="0" smtClean="0"/>
              <a:t>M</a:t>
            </a:r>
            <a:r>
              <a:rPr lang="en-GB" dirty="0" smtClean="0"/>
              <a:t> follows a different curve. At zero field strength, the magnetization is offset from the origin by an amount called the </a:t>
            </a:r>
            <a:r>
              <a:rPr lang="en-GB" dirty="0" err="1" smtClean="0">
                <a:hlinkClick r:id="rId7" action="ppaction://hlinkfile" tooltip="Remanence"/>
              </a:rPr>
              <a:t>remanence</a:t>
            </a:r>
            <a:r>
              <a:rPr lang="en-GB" dirty="0" smtClean="0"/>
              <a:t>. If the </a:t>
            </a:r>
            <a:r>
              <a:rPr lang="en-GB" i="1" dirty="0" smtClean="0"/>
              <a:t>H-M</a:t>
            </a:r>
            <a:r>
              <a:rPr lang="en-GB" dirty="0" smtClean="0"/>
              <a:t> relationship is plotted for all strengths of applied magnetic field the result is a hysteresis loop called the </a:t>
            </a:r>
            <a:r>
              <a:rPr lang="en-GB" i="1" dirty="0" smtClean="0"/>
              <a:t>main loop</a:t>
            </a:r>
            <a:r>
              <a:rPr lang="en-GB" dirty="0" smtClean="0"/>
              <a:t>. The width of the middle section is twice the </a:t>
            </a:r>
            <a:r>
              <a:rPr lang="en-GB" dirty="0" err="1" smtClean="0">
                <a:hlinkClick r:id="rId6" action="ppaction://hlinkfile" tooltip="Coercivity"/>
              </a:rPr>
              <a:t>coercivity</a:t>
            </a:r>
            <a:r>
              <a:rPr lang="en-GB" dirty="0" smtClean="0"/>
              <a:t> of the material.</a:t>
            </a:r>
            <a:r>
              <a:rPr lang="en-GB" baseline="30000" dirty="0" smtClean="0">
                <a:hlinkClick r:id="" action="ppaction://hlinkfile"/>
              </a:rPr>
              <a:t>[16]</a:t>
            </a:r>
            <a:endParaRPr lang="en-GB" dirty="0" smtClean="0"/>
          </a:p>
          <a:p>
            <a:pPr rtl="0"/>
            <a:r>
              <a:rPr lang="en-GB" dirty="0" smtClean="0"/>
              <a:t>A closer look at a magnetization curve generally reveals a series of small, random jumps in magnetization called </a:t>
            </a:r>
            <a:r>
              <a:rPr lang="en-GB" dirty="0" err="1" smtClean="0">
                <a:hlinkClick r:id="rId15" action="ppaction://hlinkfile" tooltip="Barkhausen effect"/>
              </a:rPr>
              <a:t>Barkhausen</a:t>
            </a:r>
            <a:r>
              <a:rPr lang="en-GB" dirty="0" smtClean="0">
                <a:hlinkClick r:id="rId15" action="ppaction://hlinkfile" tooltip="Barkhausen effect"/>
              </a:rPr>
              <a:t> jumps</a:t>
            </a:r>
            <a:r>
              <a:rPr lang="en-GB" dirty="0" smtClean="0"/>
              <a:t>. This effect is due to </a:t>
            </a:r>
            <a:r>
              <a:rPr lang="en-GB" dirty="0" smtClean="0">
                <a:hlinkClick r:id="rId16" action="ppaction://hlinkfile" tooltip="Crystallographic defect"/>
              </a:rPr>
              <a:t>crystallographic defects</a:t>
            </a:r>
            <a:r>
              <a:rPr lang="en-GB" dirty="0" smtClean="0"/>
              <a:t> such as </a:t>
            </a:r>
            <a:r>
              <a:rPr lang="en-GB" dirty="0" smtClean="0">
                <a:hlinkClick r:id="rId17" action="ppaction://hlinkfile" tooltip="Dislocation"/>
              </a:rPr>
              <a:t>dislocations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180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Also called magnetization curve or hysteresis curve</a:t>
            </a:r>
          </a:p>
          <a:p>
            <a:r>
              <a:rPr lang="en-US" dirty="0" smtClean="0"/>
              <a:t>H: applied external magnetizing field</a:t>
            </a:r>
          </a:p>
          <a:p>
            <a:r>
              <a:rPr lang="en-US" dirty="0" smtClean="0"/>
              <a:t>B: total magnetic field</a:t>
            </a:r>
          </a:p>
          <a:p>
            <a:pPr rtl="0"/>
            <a:r>
              <a:rPr lang="en-GB" b="1" dirty="0" smtClean="0"/>
              <a:t>Magnetic hysteresis</a:t>
            </a:r>
          </a:p>
          <a:p>
            <a:pPr rtl="0"/>
            <a:r>
              <a:rPr lang="en-GB" dirty="0" smtClean="0">
                <a:effectLst/>
                <a:hlinkClick r:id="rId3" action="ppaction://hlinkfile" tooltip="Stoner–Wohlfarth model"/>
              </a:rPr>
              <a:t>Theoretical model</a:t>
            </a:r>
            <a:r>
              <a:rPr lang="en-GB" dirty="0" smtClean="0">
                <a:effectLst/>
              </a:rPr>
              <a:t> of </a:t>
            </a:r>
            <a:r>
              <a:rPr lang="en-GB" dirty="0" smtClean="0">
                <a:effectLst/>
                <a:hlinkClick r:id="rId4" action="ppaction://hlinkfile" tooltip="Magnetization"/>
              </a:rPr>
              <a:t>magnetization</a:t>
            </a:r>
            <a:r>
              <a:rPr lang="en-GB" dirty="0" smtClean="0">
                <a:effectLst/>
              </a:rPr>
              <a:t> </a:t>
            </a:r>
            <a:r>
              <a:rPr lang="en-GB" i="1" dirty="0" smtClean="0">
                <a:effectLst/>
              </a:rPr>
              <a:t>m</a:t>
            </a:r>
            <a:r>
              <a:rPr lang="en-GB" dirty="0" smtClean="0">
                <a:effectLst/>
              </a:rPr>
              <a:t> against </a:t>
            </a:r>
            <a:r>
              <a:rPr lang="en-GB" dirty="0" smtClean="0">
                <a:effectLst/>
                <a:hlinkClick r:id="rId5" action="ppaction://hlinkfile" tooltip="Magnetic field"/>
              </a:rPr>
              <a:t>magnetic field</a:t>
            </a:r>
            <a:r>
              <a:rPr lang="en-GB" dirty="0" smtClean="0">
                <a:effectLst/>
              </a:rPr>
              <a:t> </a:t>
            </a:r>
            <a:r>
              <a:rPr lang="en-GB" i="1" dirty="0" smtClean="0">
                <a:effectLst/>
              </a:rPr>
              <a:t>h</a:t>
            </a:r>
            <a:r>
              <a:rPr lang="en-GB" dirty="0" smtClean="0">
                <a:effectLst/>
              </a:rPr>
              <a:t>. Starting at the origin, the upward curve is the </a:t>
            </a:r>
            <a:r>
              <a:rPr lang="en-GB" i="1" dirty="0" smtClean="0">
                <a:effectLst/>
              </a:rPr>
              <a:t>initial magnetization curve</a:t>
            </a:r>
            <a:r>
              <a:rPr lang="en-GB" dirty="0" smtClean="0">
                <a:effectLst/>
              </a:rPr>
              <a:t>. The downward curve after saturation, along with the lower return curve, form the </a:t>
            </a:r>
            <a:r>
              <a:rPr lang="en-GB" i="1" dirty="0" smtClean="0">
                <a:effectLst/>
              </a:rPr>
              <a:t>main loop</a:t>
            </a:r>
            <a:r>
              <a:rPr lang="en-GB" dirty="0" smtClean="0">
                <a:effectLst/>
              </a:rPr>
              <a:t>. The intercepts </a:t>
            </a:r>
            <a:r>
              <a:rPr lang="en-GB" i="1" dirty="0" err="1" smtClean="0">
                <a:effectLst/>
              </a:rPr>
              <a:t>h</a:t>
            </a:r>
            <a:r>
              <a:rPr lang="en-GB" baseline="-25000" dirty="0" err="1" smtClean="0">
                <a:effectLst/>
              </a:rPr>
              <a:t>c</a:t>
            </a:r>
            <a:r>
              <a:rPr lang="en-GB" dirty="0" smtClean="0">
                <a:effectLst/>
              </a:rPr>
              <a:t> and </a:t>
            </a:r>
            <a:r>
              <a:rPr lang="en-GB" i="1" dirty="0" err="1" smtClean="0">
                <a:effectLst/>
              </a:rPr>
              <a:t>m</a:t>
            </a:r>
            <a:r>
              <a:rPr lang="en-GB" baseline="-25000" dirty="0" err="1" smtClean="0">
                <a:effectLst/>
              </a:rPr>
              <a:t>rs</a:t>
            </a:r>
            <a:r>
              <a:rPr lang="en-GB" dirty="0" smtClean="0">
                <a:effectLst/>
              </a:rPr>
              <a:t> are the </a:t>
            </a:r>
            <a:r>
              <a:rPr lang="en-GB" i="1" dirty="0" err="1" smtClean="0">
                <a:effectLst/>
                <a:hlinkClick r:id="rId6" action="ppaction://hlinkfile" tooltip="Coercivity"/>
              </a:rPr>
              <a:t>coercivity</a:t>
            </a:r>
            <a:r>
              <a:rPr lang="en-GB" dirty="0" smtClean="0">
                <a:effectLst/>
              </a:rPr>
              <a:t> and </a:t>
            </a:r>
            <a:r>
              <a:rPr lang="en-GB" i="1" dirty="0" smtClean="0">
                <a:effectLst/>
                <a:hlinkClick r:id="rId7" action="ppaction://hlinkfile" tooltip="Remanence"/>
              </a:rPr>
              <a:t>saturation </a:t>
            </a:r>
            <a:r>
              <a:rPr lang="en-GB" i="1" dirty="0" err="1" smtClean="0">
                <a:effectLst/>
                <a:hlinkClick r:id="rId7" action="ppaction://hlinkfile" tooltip="Remanence"/>
              </a:rPr>
              <a:t>remanence</a:t>
            </a:r>
            <a:r>
              <a:rPr lang="en-GB" dirty="0" smtClean="0">
                <a:effectLst/>
              </a:rPr>
              <a:t>.</a:t>
            </a:r>
          </a:p>
          <a:p>
            <a:pPr rtl="0"/>
            <a:r>
              <a:rPr lang="en-GB" dirty="0" smtClean="0"/>
              <a:t>When an external </a:t>
            </a:r>
            <a:r>
              <a:rPr lang="en-GB" dirty="0" smtClean="0">
                <a:hlinkClick r:id="rId5" action="ppaction://hlinkfile" tooltip="Magnetic field"/>
              </a:rPr>
              <a:t>magnetic field</a:t>
            </a:r>
            <a:r>
              <a:rPr lang="en-GB" dirty="0" smtClean="0"/>
              <a:t> is applied to a </a:t>
            </a:r>
            <a:r>
              <a:rPr lang="en-GB" dirty="0" err="1" smtClean="0">
                <a:hlinkClick r:id="rId8" action="ppaction://hlinkfile" tooltip="Ferromagnetism"/>
              </a:rPr>
              <a:t>ferromagnet</a:t>
            </a:r>
            <a:r>
              <a:rPr lang="en-GB" dirty="0" smtClean="0"/>
              <a:t> such as </a:t>
            </a:r>
            <a:r>
              <a:rPr lang="en-GB" dirty="0" smtClean="0">
                <a:hlinkClick r:id="rId9" action="ppaction://hlinkfile" tooltip="Iron"/>
              </a:rPr>
              <a:t>iron</a:t>
            </a:r>
            <a:r>
              <a:rPr lang="en-GB" dirty="0" smtClean="0"/>
              <a:t>, the atomic </a:t>
            </a:r>
            <a:r>
              <a:rPr lang="en-GB" dirty="0" smtClean="0">
                <a:hlinkClick r:id="rId10" action="ppaction://hlinkfile" tooltip="Dipole"/>
              </a:rPr>
              <a:t>dipoles</a:t>
            </a:r>
            <a:r>
              <a:rPr lang="en-GB" dirty="0" smtClean="0"/>
              <a:t> align themselves with it. Even when the field is removed, part of the alignment will be retained: the material has become </a:t>
            </a:r>
            <a:r>
              <a:rPr lang="en-GB" i="1" dirty="0" smtClean="0"/>
              <a:t>magnetized</a:t>
            </a:r>
            <a:r>
              <a:rPr lang="en-GB" dirty="0" smtClean="0"/>
              <a:t>. Once magnetized, the magnet will stay magnetized indefinitely. To </a:t>
            </a:r>
            <a:r>
              <a:rPr lang="en-GB" dirty="0" smtClean="0">
                <a:hlinkClick r:id="rId11" action="ppaction://hlinkfile" tooltip="Magnet"/>
              </a:rPr>
              <a:t>demagnetize</a:t>
            </a:r>
            <a:r>
              <a:rPr lang="en-GB" dirty="0" smtClean="0"/>
              <a:t> it requires heat or a magnetic field in the opposite direction. This is the effect that provides the element of memory in a </a:t>
            </a:r>
            <a:r>
              <a:rPr lang="en-GB" dirty="0" smtClean="0">
                <a:hlinkClick r:id="rId12" action="ppaction://hlinkfile" tooltip="Hard disk drive"/>
              </a:rPr>
              <a:t>hard disk drive</a:t>
            </a:r>
            <a:r>
              <a:rPr lang="en-GB" dirty="0" smtClean="0"/>
              <a:t>.</a:t>
            </a:r>
          </a:p>
          <a:p>
            <a:pPr rtl="0"/>
            <a:r>
              <a:rPr lang="en-GB" dirty="0" smtClean="0"/>
              <a:t>The relationship between field strength </a:t>
            </a:r>
            <a:r>
              <a:rPr lang="en-GB" i="1" dirty="0" smtClean="0"/>
              <a:t>H</a:t>
            </a:r>
            <a:r>
              <a:rPr lang="en-GB" dirty="0" smtClean="0"/>
              <a:t> and magnetization </a:t>
            </a:r>
            <a:r>
              <a:rPr lang="en-GB" i="1" dirty="0" smtClean="0"/>
              <a:t>M</a:t>
            </a:r>
            <a:r>
              <a:rPr lang="en-GB" dirty="0" smtClean="0"/>
              <a:t> is not linear in such materials. If a magnet is demagnetized (</a:t>
            </a:r>
            <a:r>
              <a:rPr lang="en-GB" i="1" dirty="0" smtClean="0"/>
              <a:t>H=M=0</a:t>
            </a:r>
            <a:r>
              <a:rPr lang="en-GB" dirty="0" smtClean="0"/>
              <a:t>) and the relationship between </a:t>
            </a:r>
            <a:r>
              <a:rPr lang="en-GB" i="1" dirty="0" smtClean="0"/>
              <a:t>H</a:t>
            </a:r>
            <a:r>
              <a:rPr lang="en-GB" dirty="0" smtClean="0"/>
              <a:t> and </a:t>
            </a:r>
            <a:r>
              <a:rPr lang="en-GB" i="1" dirty="0" smtClean="0"/>
              <a:t>M</a:t>
            </a:r>
            <a:r>
              <a:rPr lang="en-GB" dirty="0" smtClean="0"/>
              <a:t> is plotted for increasing levels of field strength, </a:t>
            </a:r>
            <a:r>
              <a:rPr lang="en-GB" i="1" dirty="0" smtClean="0"/>
              <a:t>M</a:t>
            </a:r>
            <a:r>
              <a:rPr lang="en-GB" dirty="0" smtClean="0"/>
              <a:t> follows the </a:t>
            </a:r>
            <a:r>
              <a:rPr lang="en-GB" i="1" dirty="0" smtClean="0"/>
              <a:t>initial magnetization curve</a:t>
            </a:r>
            <a:r>
              <a:rPr lang="en-GB" dirty="0" smtClean="0"/>
              <a:t>. This curve increases rapidly at first and then approaches an </a:t>
            </a:r>
            <a:r>
              <a:rPr lang="en-GB" dirty="0" smtClean="0">
                <a:hlinkClick r:id="rId13" action="ppaction://hlinkfile" tooltip="Asymptote"/>
              </a:rPr>
              <a:t>asymptote</a:t>
            </a:r>
            <a:r>
              <a:rPr lang="en-GB" dirty="0" smtClean="0"/>
              <a:t> called </a:t>
            </a:r>
            <a:r>
              <a:rPr lang="en-GB" dirty="0" smtClean="0">
                <a:hlinkClick r:id="rId14" action="ppaction://hlinkfile" tooltip="Saturation (magnetic)"/>
              </a:rPr>
              <a:t>magnetic saturation</a:t>
            </a:r>
            <a:r>
              <a:rPr lang="en-GB" dirty="0" smtClean="0"/>
              <a:t>. If the magnetic field is now reduced monotonically, </a:t>
            </a:r>
            <a:r>
              <a:rPr lang="en-GB" i="1" dirty="0" smtClean="0"/>
              <a:t>M</a:t>
            </a:r>
            <a:r>
              <a:rPr lang="en-GB" dirty="0" smtClean="0"/>
              <a:t> follows a different curve. At zero field strength, the magnetization is offset from the origin by an amount called the </a:t>
            </a:r>
            <a:r>
              <a:rPr lang="en-GB" dirty="0" err="1" smtClean="0">
                <a:hlinkClick r:id="rId7" action="ppaction://hlinkfile" tooltip="Remanence"/>
              </a:rPr>
              <a:t>remanence</a:t>
            </a:r>
            <a:r>
              <a:rPr lang="en-GB" dirty="0" smtClean="0"/>
              <a:t>. If the </a:t>
            </a:r>
            <a:r>
              <a:rPr lang="en-GB" i="1" dirty="0" smtClean="0"/>
              <a:t>H-M</a:t>
            </a:r>
            <a:r>
              <a:rPr lang="en-GB" dirty="0" smtClean="0"/>
              <a:t> relationship is plotted for all strengths of applied magnetic field the result is a hysteresis loop called the </a:t>
            </a:r>
            <a:r>
              <a:rPr lang="en-GB" i="1" dirty="0" smtClean="0"/>
              <a:t>main loop</a:t>
            </a:r>
            <a:r>
              <a:rPr lang="en-GB" dirty="0" smtClean="0"/>
              <a:t>. The width of the middle section is twice the </a:t>
            </a:r>
            <a:r>
              <a:rPr lang="en-GB" dirty="0" err="1" smtClean="0">
                <a:hlinkClick r:id="rId6" action="ppaction://hlinkfile" tooltip="Coercivity"/>
              </a:rPr>
              <a:t>coercivity</a:t>
            </a:r>
            <a:r>
              <a:rPr lang="en-GB" dirty="0" smtClean="0"/>
              <a:t> of the material.</a:t>
            </a:r>
            <a:r>
              <a:rPr lang="en-GB" baseline="30000" dirty="0" smtClean="0">
                <a:hlinkClick r:id="" action="ppaction://hlinkfile"/>
              </a:rPr>
              <a:t>[16]</a:t>
            </a:r>
            <a:endParaRPr lang="en-GB" dirty="0" smtClean="0"/>
          </a:p>
          <a:p>
            <a:pPr rtl="0"/>
            <a:r>
              <a:rPr lang="en-GB" dirty="0" smtClean="0"/>
              <a:t>A closer look at a magnetization curve generally reveals a series of small, random jumps in magnetization called </a:t>
            </a:r>
            <a:r>
              <a:rPr lang="en-GB" dirty="0" err="1" smtClean="0">
                <a:hlinkClick r:id="rId15" action="ppaction://hlinkfile" tooltip="Barkhausen effect"/>
              </a:rPr>
              <a:t>Barkhausen</a:t>
            </a:r>
            <a:r>
              <a:rPr lang="en-GB" dirty="0" smtClean="0">
                <a:hlinkClick r:id="rId15" action="ppaction://hlinkfile" tooltip="Barkhausen effect"/>
              </a:rPr>
              <a:t> jumps</a:t>
            </a:r>
            <a:r>
              <a:rPr lang="en-GB" dirty="0" smtClean="0"/>
              <a:t>. This effect is due to </a:t>
            </a:r>
            <a:r>
              <a:rPr lang="en-GB" dirty="0" smtClean="0">
                <a:hlinkClick r:id="rId16" action="ppaction://hlinkfile" tooltip="Crystallographic defect"/>
              </a:rPr>
              <a:t>crystallographic defects</a:t>
            </a:r>
            <a:r>
              <a:rPr lang="en-GB" dirty="0" smtClean="0"/>
              <a:t> such as </a:t>
            </a:r>
            <a:r>
              <a:rPr lang="en-GB" dirty="0" smtClean="0">
                <a:hlinkClick r:id="rId17" action="ppaction://hlinkfile" tooltip="Dislocation"/>
              </a:rPr>
              <a:t>dislocations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180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Zallen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724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690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Definition: heat </a:t>
            </a:r>
            <a:r>
              <a:rPr lang="en-US" baseline="0" dirty="0" smtClean="0"/>
              <a:t> treatment where a material is altered, causing changes in its properties. It is a process that heats above a critical temperature, maintains it and then cools.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908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Definition: heat </a:t>
            </a:r>
            <a:r>
              <a:rPr lang="en-US" baseline="0" dirty="0" smtClean="0"/>
              <a:t> treatment where a material is altered, causing changes in its properties. It is a process that heats above a critical temperature, maintains it and then cools.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908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9AC86-CDA3-4E92-BCE8-68D146417CDB}" type="datetime1">
              <a:rPr lang="en-GB" noProof="0" smtClean="0"/>
              <a:t>05/12/2012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2BB44-0858-4C27-BC50-5A69D72D0085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0BF2-CD72-48F0-B3A8-79A4348630D8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33400"/>
            <a:ext cx="7924800" cy="579438"/>
          </a:xfrm>
        </p:spPr>
        <p:txBody>
          <a:bodyPr/>
          <a:lstStyle>
            <a:lvl1pPr>
              <a:defRPr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67600" cy="4525963"/>
          </a:xfrm>
        </p:spPr>
        <p:txBody>
          <a:bodyPr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9200" y="6356350"/>
            <a:ext cx="1371600" cy="365125"/>
          </a:xfrm>
        </p:spPr>
        <p:txBody>
          <a:bodyPr/>
          <a:lstStyle/>
          <a:p>
            <a:fld id="{E19032F2-66F9-4E60-8587-C6E1904CA489}" type="datetime1">
              <a:rPr lang="en-GB" noProof="0" smtClean="0"/>
              <a:t>05/12/2012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0800"/>
            <a:ext cx="4572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4" name="Picture 6" descr="C:\Users\saguiler\AppData\Local\Temp\Rar$DIa0.303\LogoOutline-0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762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2D44-2923-456F-9753-666B733A0408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D9E0-9ED6-475D-822D-94A2737916D4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2C0A-376A-475A-85B2-682707158C8A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122F-5CA3-4588-A549-34A1455AAFCB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162A-8A68-4A77-BC0A-B69FA30E8A5C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93E2-A9A8-4C22-BC91-B963229C6E77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5AAF-5CCA-441B-8B1D-539BD5086BF4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C6738-ED79-48ED-931B-458C93DD7A6D}" type="datetime1">
              <a:rPr lang="en-GB" smtClean="0"/>
              <a:t>05/12/2012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.gif"/><Relationship Id="rId2" Type="http://schemas.openxmlformats.org/officeDocument/2006/relationships/hyperlink" Target="http://en.wikipedia.org/wiki/File:Flag_of_the_People's_Republic_of_China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hyperlink" Target="http://en.wikipedia.org/wiki/File:Flag_of_the_United_States.sv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2.gif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wmf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2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Flag_of_the_United_States.svg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://en.wikipedia.org/wiki/File:Flag_of_the_People's_Republic_of_China.svg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.gif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Flag_of_the_United_States.svg" TargetMode="Externa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1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Flag_of_the_United_States.sv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image" Target="../media/image2.gif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1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Selection</a:t>
            </a:r>
            <a:r>
              <a:rPr lang="fr-FR" dirty="0" smtClean="0"/>
              <a:t> and </a:t>
            </a:r>
            <a:r>
              <a:rPr lang="fr-FR" dirty="0" err="1" smtClean="0"/>
              <a:t>annealing</a:t>
            </a:r>
            <a:r>
              <a:rPr lang="fr-FR" dirty="0" smtClean="0"/>
              <a:t> of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materials</a:t>
            </a:r>
            <a:r>
              <a:rPr lang="fr-FR" dirty="0" smtClean="0"/>
              <a:t> for transformer </a:t>
            </a:r>
            <a:r>
              <a:rPr lang="fr-FR" dirty="0" err="1" smtClean="0"/>
              <a:t>cores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Silvia Aguilera – BE/BI/PI</a:t>
            </a:r>
          </a:p>
          <a:p>
            <a:r>
              <a:rPr lang="fr-FR" dirty="0" smtClean="0"/>
              <a:t>BI Day</a:t>
            </a:r>
          </a:p>
          <a:p>
            <a:r>
              <a:rPr lang="fr-FR" dirty="0" smtClean="0"/>
              <a:t>6</a:t>
            </a:r>
            <a:r>
              <a:rPr lang="fr-FR" baseline="30000" dirty="0" smtClean="0"/>
              <a:t>th</a:t>
            </a:r>
            <a:r>
              <a:rPr lang="fr-FR" dirty="0" smtClean="0"/>
              <a:t> </a:t>
            </a:r>
            <a:r>
              <a:rPr lang="fr-FR" dirty="0" err="1" smtClean="0"/>
              <a:t>December</a:t>
            </a:r>
            <a:r>
              <a:rPr lang="fr-FR" dirty="0" smtClean="0"/>
              <a:t> 2012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>
            <a:off x="5003260" y="2194957"/>
            <a:ext cx="0" cy="2523804"/>
          </a:xfrm>
          <a:prstGeom prst="line">
            <a:avLst/>
          </a:prstGeom>
          <a:ln w="22225">
            <a:solidFill>
              <a:srgbClr val="0055A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67600" cy="5105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What are we looking for?</a:t>
            </a:r>
            <a:endParaRPr lang="en-GB" sz="2400" dirty="0"/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Introduction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198540"/>
              </p:ext>
            </p:extLst>
          </p:nvPr>
        </p:nvGraphicFramePr>
        <p:xfrm>
          <a:off x="1295400" y="4800600"/>
          <a:ext cx="7543800" cy="139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381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FBCT</a:t>
                      </a:r>
                      <a:endParaRPr lang="en-GB" dirty="0"/>
                    </a:p>
                  </a:txBody>
                  <a:tcPr anchor="ctr"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DCCT</a:t>
                      </a:r>
                      <a:endParaRPr lang="en-GB" dirty="0"/>
                    </a:p>
                  </a:txBody>
                  <a:tcPr anchor="ctr"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ICT</a:t>
                      </a:r>
                      <a:endParaRPr lang="en-GB" dirty="0"/>
                    </a:p>
                  </a:txBody>
                  <a:tcPr anchor="ctr">
                    <a:solidFill>
                      <a:srgbClr val="0055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Permeability</a:t>
                      </a:r>
                    </a:p>
                    <a:p>
                      <a:pPr algn="ctr"/>
                      <a:r>
                        <a:rPr lang="en-US" dirty="0" smtClean="0"/>
                        <a:t>(@ 10 kHz)</a:t>
                      </a:r>
                      <a:endParaRPr lang="en-GB" dirty="0"/>
                    </a:p>
                  </a:txBody>
                  <a:tcPr anchor="ctr">
                    <a:solidFill>
                      <a:srgbClr val="0055A0">
                        <a:alpha val="1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50 000</a:t>
                      </a:r>
                      <a:r>
                        <a:rPr lang="en-US" baseline="0" dirty="0" smtClean="0"/>
                        <a:t> - 100 000</a:t>
                      </a:r>
                      <a:endParaRPr lang="en-GB" dirty="0"/>
                    </a:p>
                  </a:txBody>
                  <a:tcPr anchor="ctr">
                    <a:solidFill>
                      <a:srgbClr val="0055A0">
                        <a:alpha val="1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100 000</a:t>
                      </a:r>
                      <a:endParaRPr lang="en-GB" dirty="0"/>
                    </a:p>
                  </a:txBody>
                  <a:tcPr anchor="ctr">
                    <a:solidFill>
                      <a:srgbClr val="0055A0">
                        <a:alpha val="1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50 000</a:t>
                      </a:r>
                      <a:endParaRPr lang="en-GB" dirty="0"/>
                    </a:p>
                  </a:txBody>
                  <a:tcPr anchor="ctr">
                    <a:solidFill>
                      <a:srgbClr val="0055A0">
                        <a:alpha val="18039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Coercivity</a:t>
                      </a:r>
                      <a:r>
                        <a:rPr lang="en-US" dirty="0" smtClean="0"/>
                        <a:t> [A/m]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Symbol"/>
                        </a:rPr>
                        <a:t>As low as possible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Symbol"/>
                        </a:rPr>
                        <a:t> </a:t>
                      </a:r>
                      <a:r>
                        <a:rPr lang="en-US" dirty="0" smtClean="0"/>
                        <a:t>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ym typeface="Symbol"/>
                        </a:rPr>
                        <a:t> </a:t>
                      </a:r>
                      <a:r>
                        <a:rPr lang="en-US" dirty="0" smtClean="0"/>
                        <a:t>3</a:t>
                      </a:r>
                      <a:endParaRPr lang="en-GB" dirty="0" smtClean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2963934" y="3559586"/>
            <a:ext cx="4185986" cy="0"/>
          </a:xfrm>
          <a:prstGeom prst="line">
            <a:avLst/>
          </a:prstGeom>
          <a:ln w="22225">
            <a:solidFill>
              <a:srgbClr val="3366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Wave 9"/>
          <p:cNvSpPr/>
          <p:nvPr/>
        </p:nvSpPr>
        <p:spPr>
          <a:xfrm rot="17782489" flipV="1">
            <a:off x="3937075" y="3164978"/>
            <a:ext cx="2144907" cy="779148"/>
          </a:xfrm>
          <a:custGeom>
            <a:avLst/>
            <a:gdLst>
              <a:gd name="connsiteX0" fmla="*/ 545895 w 2729473"/>
              <a:gd name="connsiteY0" fmla="*/ 169849 h 1358795"/>
              <a:gd name="connsiteX1" fmla="*/ 2729473 w 2729473"/>
              <a:gd name="connsiteY1" fmla="*/ 169849 h 1358795"/>
              <a:gd name="connsiteX2" fmla="*/ 2183578 w 2729473"/>
              <a:gd name="connsiteY2" fmla="*/ 1188946 h 1358795"/>
              <a:gd name="connsiteX3" fmla="*/ 0 w 2729473"/>
              <a:gd name="connsiteY3" fmla="*/ 1188946 h 1358795"/>
              <a:gd name="connsiteX4" fmla="*/ 545895 w 2729473"/>
              <a:gd name="connsiteY4" fmla="*/ 169849 h 1358795"/>
              <a:gd name="connsiteX0" fmla="*/ 545895 w 2729473"/>
              <a:gd name="connsiteY0" fmla="*/ 163438 h 1270422"/>
              <a:gd name="connsiteX1" fmla="*/ 2729473 w 2729473"/>
              <a:gd name="connsiteY1" fmla="*/ 163438 h 1270422"/>
              <a:gd name="connsiteX2" fmla="*/ 2093526 w 2729473"/>
              <a:gd name="connsiteY2" fmla="*/ 1096394 h 1270422"/>
              <a:gd name="connsiteX3" fmla="*/ 0 w 2729473"/>
              <a:gd name="connsiteY3" fmla="*/ 1182535 h 1270422"/>
              <a:gd name="connsiteX4" fmla="*/ 545895 w 2729473"/>
              <a:gd name="connsiteY4" fmla="*/ 163438 h 1270422"/>
              <a:gd name="connsiteX0" fmla="*/ 545895 w 2729473"/>
              <a:gd name="connsiteY0" fmla="*/ 163438 h 1270422"/>
              <a:gd name="connsiteX1" fmla="*/ 2729473 w 2729473"/>
              <a:gd name="connsiteY1" fmla="*/ 163438 h 1270422"/>
              <a:gd name="connsiteX2" fmla="*/ 2093526 w 2729473"/>
              <a:gd name="connsiteY2" fmla="*/ 1096394 h 1270422"/>
              <a:gd name="connsiteX3" fmla="*/ 0 w 2729473"/>
              <a:gd name="connsiteY3" fmla="*/ 1182535 h 1270422"/>
              <a:gd name="connsiteX4" fmla="*/ 545895 w 2729473"/>
              <a:gd name="connsiteY4" fmla="*/ 163438 h 1270422"/>
              <a:gd name="connsiteX0" fmla="*/ 662587 w 2729473"/>
              <a:gd name="connsiteY0" fmla="*/ 175784 h 1183416"/>
              <a:gd name="connsiteX1" fmla="*/ 2729473 w 2729473"/>
              <a:gd name="connsiteY1" fmla="*/ 76432 h 1183416"/>
              <a:gd name="connsiteX2" fmla="*/ 2093526 w 2729473"/>
              <a:gd name="connsiteY2" fmla="*/ 1009388 h 1183416"/>
              <a:gd name="connsiteX3" fmla="*/ 0 w 2729473"/>
              <a:gd name="connsiteY3" fmla="*/ 1095529 h 1183416"/>
              <a:gd name="connsiteX4" fmla="*/ 662587 w 2729473"/>
              <a:gd name="connsiteY4" fmla="*/ 175784 h 1183416"/>
              <a:gd name="connsiteX0" fmla="*/ 662587 w 2729473"/>
              <a:gd name="connsiteY0" fmla="*/ 109685 h 1117317"/>
              <a:gd name="connsiteX1" fmla="*/ 2729473 w 2729473"/>
              <a:gd name="connsiteY1" fmla="*/ 10333 h 1117317"/>
              <a:gd name="connsiteX2" fmla="*/ 2093526 w 2729473"/>
              <a:gd name="connsiteY2" fmla="*/ 943289 h 1117317"/>
              <a:gd name="connsiteX3" fmla="*/ 0 w 2729473"/>
              <a:gd name="connsiteY3" fmla="*/ 1029430 h 1117317"/>
              <a:gd name="connsiteX4" fmla="*/ 662587 w 2729473"/>
              <a:gd name="connsiteY4" fmla="*/ 109685 h 1117317"/>
              <a:gd name="connsiteX0" fmla="*/ 662587 w 2729473"/>
              <a:gd name="connsiteY0" fmla="*/ 109685 h 1117317"/>
              <a:gd name="connsiteX1" fmla="*/ 2729473 w 2729473"/>
              <a:gd name="connsiteY1" fmla="*/ 10333 h 1117317"/>
              <a:gd name="connsiteX2" fmla="*/ 2093526 w 2729473"/>
              <a:gd name="connsiteY2" fmla="*/ 943289 h 1117317"/>
              <a:gd name="connsiteX3" fmla="*/ 0 w 2729473"/>
              <a:gd name="connsiteY3" fmla="*/ 1029430 h 1117317"/>
              <a:gd name="connsiteX4" fmla="*/ 662587 w 2729473"/>
              <a:gd name="connsiteY4" fmla="*/ 109685 h 1117317"/>
              <a:gd name="connsiteX0" fmla="*/ 662587 w 2729473"/>
              <a:gd name="connsiteY0" fmla="*/ 128530 h 1136162"/>
              <a:gd name="connsiteX1" fmla="*/ 2729473 w 2729473"/>
              <a:gd name="connsiteY1" fmla="*/ 29178 h 1136162"/>
              <a:gd name="connsiteX2" fmla="*/ 2093526 w 2729473"/>
              <a:gd name="connsiteY2" fmla="*/ 962134 h 1136162"/>
              <a:gd name="connsiteX3" fmla="*/ 0 w 2729473"/>
              <a:gd name="connsiteY3" fmla="*/ 1048275 h 1136162"/>
              <a:gd name="connsiteX4" fmla="*/ 662587 w 2729473"/>
              <a:gd name="connsiteY4" fmla="*/ 128530 h 1136162"/>
              <a:gd name="connsiteX0" fmla="*/ 662587 w 2729473"/>
              <a:gd name="connsiteY0" fmla="*/ 128530 h 1106296"/>
              <a:gd name="connsiteX1" fmla="*/ 2729473 w 2729473"/>
              <a:gd name="connsiteY1" fmla="*/ 29178 h 1106296"/>
              <a:gd name="connsiteX2" fmla="*/ 2093526 w 2729473"/>
              <a:gd name="connsiteY2" fmla="*/ 962134 h 1106296"/>
              <a:gd name="connsiteX3" fmla="*/ 0 w 2729473"/>
              <a:gd name="connsiteY3" fmla="*/ 1048275 h 1106296"/>
              <a:gd name="connsiteX4" fmla="*/ 662587 w 2729473"/>
              <a:gd name="connsiteY4" fmla="*/ 128530 h 1106296"/>
              <a:gd name="connsiteX0" fmla="*/ 662587 w 2729473"/>
              <a:gd name="connsiteY0" fmla="*/ 128530 h 1106296"/>
              <a:gd name="connsiteX1" fmla="*/ 2729473 w 2729473"/>
              <a:gd name="connsiteY1" fmla="*/ 29178 h 1106296"/>
              <a:gd name="connsiteX2" fmla="*/ 2093526 w 2729473"/>
              <a:gd name="connsiteY2" fmla="*/ 962134 h 1106296"/>
              <a:gd name="connsiteX3" fmla="*/ 0 w 2729473"/>
              <a:gd name="connsiteY3" fmla="*/ 1048275 h 1106296"/>
              <a:gd name="connsiteX4" fmla="*/ 662587 w 2729473"/>
              <a:gd name="connsiteY4" fmla="*/ 128530 h 110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9473" h="1106296">
                <a:moveTo>
                  <a:pt x="662587" y="128530"/>
                </a:moveTo>
                <a:cubicBezTo>
                  <a:pt x="1041745" y="-320113"/>
                  <a:pt x="2001614" y="595343"/>
                  <a:pt x="2729473" y="29178"/>
                </a:cubicBezTo>
                <a:cubicBezTo>
                  <a:pt x="2547508" y="368877"/>
                  <a:pt x="2385304" y="651992"/>
                  <a:pt x="2093526" y="962134"/>
                </a:cubicBezTo>
                <a:cubicBezTo>
                  <a:pt x="1667967" y="1454152"/>
                  <a:pt x="727859" y="482110"/>
                  <a:pt x="0" y="1048275"/>
                </a:cubicBezTo>
                <a:cubicBezTo>
                  <a:pt x="220862" y="741693"/>
                  <a:pt x="405177" y="441883"/>
                  <a:pt x="662587" y="128530"/>
                </a:cubicBezTo>
                <a:close/>
              </a:path>
            </a:pathLst>
          </a:cu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796879" y="2707967"/>
            <a:ext cx="745062" cy="55390"/>
          </a:xfrm>
          <a:prstGeom prst="line">
            <a:avLst/>
          </a:prstGeom>
          <a:ln w="22225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506867" y="4342521"/>
            <a:ext cx="763260" cy="175151"/>
          </a:xfrm>
          <a:prstGeom prst="line">
            <a:avLst/>
          </a:prstGeom>
          <a:ln w="22225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627595" y="3499705"/>
            <a:ext cx="107333" cy="119761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/>
          </a:p>
        </p:txBody>
      </p:sp>
      <p:sp>
        <p:nvSpPr>
          <p:cNvPr id="17" name="TextBox 16"/>
          <p:cNvSpPr txBox="1"/>
          <p:nvPr/>
        </p:nvSpPr>
        <p:spPr>
          <a:xfrm>
            <a:off x="3130031" y="3669091"/>
            <a:ext cx="1140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Coercivity: reverse field needed to drive the magnetization to zero after saturation</a:t>
            </a:r>
            <a:endParaRPr lang="en-GB" sz="8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222785" y="3669091"/>
            <a:ext cx="404810" cy="240610"/>
          </a:xfrm>
          <a:prstGeom prst="straightConnector1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84701" y="3578103"/>
            <a:ext cx="2780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55A0"/>
                </a:solidFill>
              </a:rPr>
              <a:t>H</a:t>
            </a:r>
            <a:endParaRPr lang="en-GB" sz="1100" b="1" dirty="0">
              <a:solidFill>
                <a:srgbClr val="0055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35895" y="2128170"/>
            <a:ext cx="27809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55A0"/>
                </a:solidFill>
              </a:rPr>
              <a:t>B</a:t>
            </a:r>
            <a:endParaRPr lang="en-GB" sz="1100" b="1" dirty="0">
              <a:solidFill>
                <a:srgbClr val="0055A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003260" y="2900902"/>
            <a:ext cx="590331" cy="658684"/>
          </a:xfrm>
          <a:prstGeom prst="line">
            <a:avLst/>
          </a:prstGeom>
          <a:ln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16200000" flipH="1">
            <a:off x="5229748" y="3461242"/>
            <a:ext cx="517135" cy="379780"/>
          </a:xfrm>
          <a:prstGeom prst="curvedConnector3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206192" y="3909700"/>
            <a:ext cx="944025" cy="215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Permeability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31006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67600" cy="5105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What are we looking for?</a:t>
            </a:r>
          </a:p>
          <a:p>
            <a:pPr marL="0" indent="0" algn="just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400" dirty="0" smtClean="0"/>
              <a:t>Special Co-based or Fe-based alloys…</a:t>
            </a:r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r>
              <a:rPr lang="en-US" sz="2400" dirty="0" smtClean="0"/>
              <a:t>  Normal alloy		   Amorphous	           </a:t>
            </a:r>
            <a:r>
              <a:rPr lang="en-US" sz="2400" dirty="0" err="1" smtClean="0"/>
              <a:t>Nanocrystalline</a:t>
            </a:r>
            <a:endParaRPr lang="en-GB" sz="2400" dirty="0"/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Introduction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1431004" y="3956426"/>
            <a:ext cx="1997996" cy="1834774"/>
            <a:chOff x="1431004" y="3956426"/>
            <a:chExt cx="1997996" cy="1834774"/>
          </a:xfrm>
        </p:grpSpPr>
        <p:sp>
          <p:nvSpPr>
            <p:cNvPr id="152" name="151 Rectángulo redondeado"/>
            <p:cNvSpPr/>
            <p:nvPr/>
          </p:nvSpPr>
          <p:spPr>
            <a:xfrm>
              <a:off x="1431004" y="3962400"/>
              <a:ext cx="1996834" cy="1828800"/>
            </a:xfrm>
            <a:prstGeom prst="roundRect">
              <a:avLst/>
            </a:prstGeom>
            <a:noFill/>
            <a:ln w="5715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cxnSp>
          <p:nvCxnSpPr>
            <p:cNvPr id="135" name="Łącznik prosty 134"/>
            <p:cNvCxnSpPr/>
            <p:nvPr/>
          </p:nvCxnSpPr>
          <p:spPr>
            <a:xfrm flipH="1">
              <a:off x="1447800" y="4340678"/>
              <a:ext cx="209539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Łącznik prosty 152"/>
            <p:cNvCxnSpPr/>
            <p:nvPr/>
          </p:nvCxnSpPr>
          <p:spPr>
            <a:xfrm rot="18000000" flipH="1" flipV="1">
              <a:off x="1585902" y="4208695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Łącznik prosty 153"/>
            <p:cNvCxnSpPr/>
            <p:nvPr/>
          </p:nvCxnSpPr>
          <p:spPr>
            <a:xfrm>
              <a:off x="1752600" y="3972275"/>
              <a:ext cx="57139" cy="98967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Łącznik prosty 156"/>
            <p:cNvCxnSpPr/>
            <p:nvPr/>
          </p:nvCxnSpPr>
          <p:spPr>
            <a:xfrm>
              <a:off x="1814502" y="4078746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Łącznik prosty 157"/>
            <p:cNvCxnSpPr/>
            <p:nvPr/>
          </p:nvCxnSpPr>
          <p:spPr>
            <a:xfrm rot="14400000">
              <a:off x="1585902" y="4480163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Łącznik prosty 158"/>
            <p:cNvCxnSpPr/>
            <p:nvPr/>
          </p:nvCxnSpPr>
          <p:spPr>
            <a:xfrm flipH="1" flipV="1">
              <a:off x="1814502" y="4612146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Łącznik prosty 159"/>
            <p:cNvCxnSpPr/>
            <p:nvPr/>
          </p:nvCxnSpPr>
          <p:spPr>
            <a:xfrm rot="18000000" flipH="1" flipV="1">
              <a:off x="2047865" y="4480163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Łącznik prosty 160"/>
            <p:cNvCxnSpPr/>
            <p:nvPr/>
          </p:nvCxnSpPr>
          <p:spPr>
            <a:xfrm rot="14400000" flipH="1" flipV="1">
              <a:off x="2043102" y="4210728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Łącznik prosty 161"/>
            <p:cNvCxnSpPr/>
            <p:nvPr/>
          </p:nvCxnSpPr>
          <p:spPr>
            <a:xfrm>
              <a:off x="2276465" y="4350204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Łącznik prosty 162"/>
            <p:cNvCxnSpPr/>
            <p:nvPr/>
          </p:nvCxnSpPr>
          <p:spPr>
            <a:xfrm rot="14400000">
              <a:off x="2047865" y="4751621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Łącznik prosty 163"/>
            <p:cNvCxnSpPr/>
            <p:nvPr/>
          </p:nvCxnSpPr>
          <p:spPr>
            <a:xfrm flipH="1" flipV="1">
              <a:off x="2276465" y="4883604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Łącznik prosty 164"/>
            <p:cNvCxnSpPr/>
            <p:nvPr/>
          </p:nvCxnSpPr>
          <p:spPr>
            <a:xfrm rot="18000000" flipH="1" flipV="1">
              <a:off x="2509828" y="4751621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Łącznik prosty 165"/>
            <p:cNvCxnSpPr/>
            <p:nvPr/>
          </p:nvCxnSpPr>
          <p:spPr>
            <a:xfrm rot="14400000" flipH="1" flipV="1">
              <a:off x="2505065" y="4482186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Łącznik prosty 166"/>
            <p:cNvCxnSpPr/>
            <p:nvPr/>
          </p:nvCxnSpPr>
          <p:spPr>
            <a:xfrm>
              <a:off x="2738420" y="4621663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Łącznik prosty 167"/>
            <p:cNvCxnSpPr/>
            <p:nvPr/>
          </p:nvCxnSpPr>
          <p:spPr>
            <a:xfrm rot="14400000">
              <a:off x="2509820" y="5023080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Łącznik prosty 168"/>
            <p:cNvCxnSpPr/>
            <p:nvPr/>
          </p:nvCxnSpPr>
          <p:spPr>
            <a:xfrm flipH="1" flipV="1">
              <a:off x="2738420" y="5155063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Łącznik prosty 169"/>
            <p:cNvCxnSpPr/>
            <p:nvPr/>
          </p:nvCxnSpPr>
          <p:spPr>
            <a:xfrm rot="18000000" flipH="1" flipV="1">
              <a:off x="2971783" y="5023080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Łącznik prosty 170"/>
            <p:cNvCxnSpPr/>
            <p:nvPr/>
          </p:nvCxnSpPr>
          <p:spPr>
            <a:xfrm rot="14400000" flipH="1" flipV="1">
              <a:off x="2967020" y="4753645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Łącznik prosty 171"/>
            <p:cNvCxnSpPr/>
            <p:nvPr/>
          </p:nvCxnSpPr>
          <p:spPr>
            <a:xfrm>
              <a:off x="3200391" y="4888367"/>
              <a:ext cx="228609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Łącznik prosty 172"/>
            <p:cNvCxnSpPr/>
            <p:nvPr/>
          </p:nvCxnSpPr>
          <p:spPr>
            <a:xfrm rot="14400000">
              <a:off x="2971791" y="5289784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Łącznik prosty 173"/>
            <p:cNvCxnSpPr/>
            <p:nvPr/>
          </p:nvCxnSpPr>
          <p:spPr>
            <a:xfrm flipH="1">
              <a:off x="3200391" y="5421767"/>
              <a:ext cx="228609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Łącznik prosty 179"/>
            <p:cNvCxnSpPr/>
            <p:nvPr/>
          </p:nvCxnSpPr>
          <p:spPr>
            <a:xfrm flipH="1">
              <a:off x="1447800" y="4874078"/>
              <a:ext cx="20954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Łącznik prosty 180"/>
            <p:cNvCxnSpPr/>
            <p:nvPr/>
          </p:nvCxnSpPr>
          <p:spPr>
            <a:xfrm rot="18000000" flipH="1" flipV="1">
              <a:off x="1585903" y="4742095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Łącznik prosty 183"/>
            <p:cNvCxnSpPr/>
            <p:nvPr/>
          </p:nvCxnSpPr>
          <p:spPr>
            <a:xfrm rot="14400000">
              <a:off x="1585903" y="5013563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Łącznik prosty 184"/>
            <p:cNvCxnSpPr/>
            <p:nvPr/>
          </p:nvCxnSpPr>
          <p:spPr>
            <a:xfrm flipH="1" flipV="1">
              <a:off x="1814503" y="5145546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Łącznik prosty 185"/>
            <p:cNvCxnSpPr/>
            <p:nvPr/>
          </p:nvCxnSpPr>
          <p:spPr>
            <a:xfrm rot="18000000" flipH="1" flipV="1">
              <a:off x="2047866" y="5013563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Łącznik prosty 188"/>
            <p:cNvCxnSpPr/>
            <p:nvPr/>
          </p:nvCxnSpPr>
          <p:spPr>
            <a:xfrm rot="14400000">
              <a:off x="2047866" y="5285021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Łącznik prosty 189"/>
            <p:cNvCxnSpPr/>
            <p:nvPr/>
          </p:nvCxnSpPr>
          <p:spPr>
            <a:xfrm flipH="1" flipV="1">
              <a:off x="2276466" y="5417004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Łącznik prosty 190"/>
            <p:cNvCxnSpPr/>
            <p:nvPr/>
          </p:nvCxnSpPr>
          <p:spPr>
            <a:xfrm rot="18000000" flipH="1" flipV="1">
              <a:off x="2509829" y="5285021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Łącznik prosty 193"/>
            <p:cNvCxnSpPr/>
            <p:nvPr/>
          </p:nvCxnSpPr>
          <p:spPr>
            <a:xfrm rot="14400000">
              <a:off x="2509821" y="5556480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Łącznik prosty 194"/>
            <p:cNvCxnSpPr/>
            <p:nvPr/>
          </p:nvCxnSpPr>
          <p:spPr>
            <a:xfrm flipH="1" flipV="1">
              <a:off x="2738421" y="5688463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Łącznik prosty 195"/>
            <p:cNvCxnSpPr/>
            <p:nvPr/>
          </p:nvCxnSpPr>
          <p:spPr>
            <a:xfrm rot="18000000" flipH="1" flipV="1">
              <a:off x="2971784" y="5556480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Łącznik prosty 198"/>
            <p:cNvCxnSpPr/>
            <p:nvPr/>
          </p:nvCxnSpPr>
          <p:spPr>
            <a:xfrm flipH="1" flipV="1">
              <a:off x="3047992" y="5691202"/>
              <a:ext cx="57734" cy="99998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Łącznik prosty 210"/>
            <p:cNvCxnSpPr/>
            <p:nvPr/>
          </p:nvCxnSpPr>
          <p:spPr>
            <a:xfrm flipH="1">
              <a:off x="1447800" y="5407479"/>
              <a:ext cx="20954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Łącznik prosty 211"/>
            <p:cNvCxnSpPr/>
            <p:nvPr/>
          </p:nvCxnSpPr>
          <p:spPr>
            <a:xfrm rot="18000000" flipH="1" flipV="1">
              <a:off x="1585903" y="5275496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Łącznik prosty 214"/>
            <p:cNvCxnSpPr/>
            <p:nvPr/>
          </p:nvCxnSpPr>
          <p:spPr>
            <a:xfrm rot="14400000">
              <a:off x="1585903" y="5546954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Łącznik prosty 215"/>
            <p:cNvCxnSpPr/>
            <p:nvPr/>
          </p:nvCxnSpPr>
          <p:spPr>
            <a:xfrm flipH="1" flipV="1">
              <a:off x="1814503" y="5678937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Łącznik prosty 216"/>
            <p:cNvCxnSpPr/>
            <p:nvPr/>
          </p:nvCxnSpPr>
          <p:spPr>
            <a:xfrm rot="18000000" flipH="1" flipV="1">
              <a:off x="2047866" y="5546954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Łącznik prosty 219"/>
            <p:cNvCxnSpPr/>
            <p:nvPr/>
          </p:nvCxnSpPr>
          <p:spPr>
            <a:xfrm flipH="1" flipV="1">
              <a:off x="2124059" y="5686432"/>
              <a:ext cx="60488" cy="104768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Łącznik prosty 221"/>
            <p:cNvCxnSpPr/>
            <p:nvPr/>
          </p:nvCxnSpPr>
          <p:spPr>
            <a:xfrm flipH="1">
              <a:off x="2677933" y="5686431"/>
              <a:ext cx="60488" cy="104769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Łącznik prosty 232"/>
            <p:cNvCxnSpPr/>
            <p:nvPr/>
          </p:nvCxnSpPr>
          <p:spPr>
            <a:xfrm flipH="1">
              <a:off x="2119312" y="3962400"/>
              <a:ext cx="63242" cy="109540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Łącznik prosty 237"/>
            <p:cNvCxnSpPr/>
            <p:nvPr/>
          </p:nvCxnSpPr>
          <p:spPr>
            <a:xfrm rot="18000000" flipH="1" flipV="1">
              <a:off x="2505074" y="4211426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Łącznik prosty 238"/>
            <p:cNvCxnSpPr/>
            <p:nvPr/>
          </p:nvCxnSpPr>
          <p:spPr>
            <a:xfrm>
              <a:off x="2667000" y="3966740"/>
              <a:ext cx="61911" cy="107233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Łącznik prosty 239"/>
            <p:cNvCxnSpPr/>
            <p:nvPr/>
          </p:nvCxnSpPr>
          <p:spPr>
            <a:xfrm>
              <a:off x="2733674" y="4081467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Łącznik prosty 242"/>
            <p:cNvCxnSpPr/>
            <p:nvPr/>
          </p:nvCxnSpPr>
          <p:spPr>
            <a:xfrm rot="18000000" flipH="1" flipV="1">
              <a:off x="2967037" y="4482884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Łącznik prosty 243"/>
            <p:cNvCxnSpPr/>
            <p:nvPr/>
          </p:nvCxnSpPr>
          <p:spPr>
            <a:xfrm rot="14400000" flipH="1" flipV="1">
              <a:off x="2962274" y="4213449"/>
              <a:ext cx="304800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Łącznik prosty 244"/>
            <p:cNvCxnSpPr/>
            <p:nvPr/>
          </p:nvCxnSpPr>
          <p:spPr>
            <a:xfrm>
              <a:off x="3195629" y="4352926"/>
              <a:ext cx="233371" cy="0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Łącznik prosty 254"/>
            <p:cNvCxnSpPr/>
            <p:nvPr/>
          </p:nvCxnSpPr>
          <p:spPr>
            <a:xfrm flipH="1">
              <a:off x="3043237" y="3956426"/>
              <a:ext cx="70616" cy="122310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Łącznik prosty 261"/>
            <p:cNvCxnSpPr/>
            <p:nvPr/>
          </p:nvCxnSpPr>
          <p:spPr>
            <a:xfrm flipH="1">
              <a:off x="1752600" y="5679643"/>
              <a:ext cx="61912" cy="107233"/>
            </a:xfrm>
            <a:prstGeom prst="line">
              <a:avLst/>
            </a:prstGeom>
            <a:ln w="25400">
              <a:solidFill>
                <a:srgbClr val="0055A0"/>
              </a:solidFill>
              <a:head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4 Grupo"/>
          <p:cNvGrpSpPr/>
          <p:nvPr/>
        </p:nvGrpSpPr>
        <p:grpSpPr>
          <a:xfrm>
            <a:off x="4191000" y="3962400"/>
            <a:ext cx="1996834" cy="1834774"/>
            <a:chOff x="4191000" y="3962400"/>
            <a:chExt cx="1996834" cy="1834774"/>
          </a:xfrm>
        </p:grpSpPr>
        <p:sp>
          <p:nvSpPr>
            <p:cNvPr id="452" name="151 Rectángulo redondeado"/>
            <p:cNvSpPr/>
            <p:nvPr/>
          </p:nvSpPr>
          <p:spPr>
            <a:xfrm>
              <a:off x="4191000" y="3968374"/>
              <a:ext cx="1996834" cy="1828800"/>
            </a:xfrm>
            <a:prstGeom prst="roundRect">
              <a:avLst/>
            </a:prstGeom>
            <a:noFill/>
            <a:ln w="5715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516" name="Grupa 515"/>
            <p:cNvGrpSpPr/>
            <p:nvPr/>
          </p:nvGrpSpPr>
          <p:grpSpPr>
            <a:xfrm>
              <a:off x="4191000" y="3962400"/>
              <a:ext cx="1981201" cy="1834774"/>
              <a:chOff x="4191000" y="3962400"/>
              <a:chExt cx="1981201" cy="1834774"/>
            </a:xfrm>
          </p:grpSpPr>
          <p:cxnSp>
            <p:nvCxnSpPr>
              <p:cNvPr id="453" name="Łącznik prosty 452"/>
              <p:cNvCxnSpPr/>
              <p:nvPr/>
            </p:nvCxnSpPr>
            <p:spPr>
              <a:xfrm flipH="1" flipV="1">
                <a:off x="4191001" y="4346652"/>
                <a:ext cx="228599" cy="7294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Łącznik prosty 453"/>
              <p:cNvCxnSpPr/>
              <p:nvPr/>
            </p:nvCxnSpPr>
            <p:spPr>
              <a:xfrm flipH="1">
                <a:off x="4419600" y="4082687"/>
                <a:ext cx="138102" cy="336913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Łącznik prosty 454"/>
              <p:cNvCxnSpPr/>
              <p:nvPr/>
            </p:nvCxnSpPr>
            <p:spPr>
              <a:xfrm>
                <a:off x="4495800" y="3978249"/>
                <a:ext cx="57139" cy="9896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Łącznik prosty 455"/>
              <p:cNvCxnSpPr/>
              <p:nvPr/>
            </p:nvCxnSpPr>
            <p:spPr>
              <a:xfrm>
                <a:off x="4557702" y="4084720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Łącznik prosty 456"/>
              <p:cNvCxnSpPr/>
              <p:nvPr/>
            </p:nvCxnSpPr>
            <p:spPr>
              <a:xfrm flipH="1" flipV="1">
                <a:off x="4419600" y="4419600"/>
                <a:ext cx="138102" cy="19851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Łącznik prosty 457"/>
              <p:cNvCxnSpPr/>
              <p:nvPr/>
            </p:nvCxnSpPr>
            <p:spPr>
              <a:xfrm flipH="1" flipV="1">
                <a:off x="4557702" y="4618120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Łącznik prosty 458"/>
              <p:cNvCxnSpPr/>
              <p:nvPr/>
            </p:nvCxnSpPr>
            <p:spPr>
              <a:xfrm flipH="1">
                <a:off x="4867265" y="4267199"/>
                <a:ext cx="161935" cy="35092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Łącznik prosty 459"/>
              <p:cNvCxnSpPr/>
              <p:nvPr/>
            </p:nvCxnSpPr>
            <p:spPr>
              <a:xfrm>
                <a:off x="4862502" y="4084720"/>
                <a:ext cx="166699" cy="18248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Łącznik prosty 460"/>
              <p:cNvCxnSpPr/>
              <p:nvPr/>
            </p:nvCxnSpPr>
            <p:spPr>
              <a:xfrm>
                <a:off x="5029200" y="4267200"/>
                <a:ext cx="295265" cy="8897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Łącznik prosty 461"/>
              <p:cNvCxnSpPr/>
              <p:nvPr/>
            </p:nvCxnSpPr>
            <p:spPr>
              <a:xfrm flipH="1" flipV="1">
                <a:off x="4867265" y="4625613"/>
                <a:ext cx="161935" cy="17498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Łącznik prosty 462"/>
              <p:cNvCxnSpPr/>
              <p:nvPr/>
            </p:nvCxnSpPr>
            <p:spPr>
              <a:xfrm flipH="1" flipV="1">
                <a:off x="5029200" y="4800600"/>
                <a:ext cx="295265" cy="8897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Łącznik prosty 463"/>
              <p:cNvCxnSpPr/>
              <p:nvPr/>
            </p:nvCxnSpPr>
            <p:spPr>
              <a:xfrm flipH="1">
                <a:off x="5329228" y="4648200"/>
                <a:ext cx="80972" cy="24137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Łącznik prosty 464"/>
              <p:cNvCxnSpPr/>
              <p:nvPr/>
            </p:nvCxnSpPr>
            <p:spPr>
              <a:xfrm>
                <a:off x="5324465" y="4356178"/>
                <a:ext cx="85735" cy="292022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Łącznik prosty 465"/>
              <p:cNvCxnSpPr/>
              <p:nvPr/>
            </p:nvCxnSpPr>
            <p:spPr>
              <a:xfrm flipV="1">
                <a:off x="5410200" y="4627637"/>
                <a:ext cx="376220" cy="20563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Łącznik prosty 466"/>
              <p:cNvCxnSpPr/>
              <p:nvPr/>
            </p:nvCxnSpPr>
            <p:spPr>
              <a:xfrm flipH="1" flipV="1">
                <a:off x="5329220" y="4897072"/>
                <a:ext cx="157180" cy="20832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Łącznik prosty 467"/>
              <p:cNvCxnSpPr/>
              <p:nvPr/>
            </p:nvCxnSpPr>
            <p:spPr>
              <a:xfrm flipH="1" flipV="1">
                <a:off x="5486400" y="5105400"/>
                <a:ext cx="300020" cy="5563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Łącznik prosty 468"/>
              <p:cNvCxnSpPr/>
              <p:nvPr/>
            </p:nvCxnSpPr>
            <p:spPr>
              <a:xfrm rot="18000000" flipH="1" flipV="1">
                <a:off x="5714983" y="5029054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Łącznik prosty 469"/>
              <p:cNvCxnSpPr/>
              <p:nvPr/>
            </p:nvCxnSpPr>
            <p:spPr>
              <a:xfrm rot="14400000" flipH="1" flipV="1">
                <a:off x="5710220" y="4759619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Łącznik prosty 470"/>
              <p:cNvCxnSpPr/>
              <p:nvPr/>
            </p:nvCxnSpPr>
            <p:spPr>
              <a:xfrm>
                <a:off x="5943591" y="4894341"/>
                <a:ext cx="228609" cy="13485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Łącznik prosty 471"/>
              <p:cNvCxnSpPr/>
              <p:nvPr/>
            </p:nvCxnSpPr>
            <p:spPr>
              <a:xfrm flipH="1" flipV="1">
                <a:off x="5791191" y="5163776"/>
                <a:ext cx="152409" cy="246424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Łącznik prosty 472"/>
              <p:cNvCxnSpPr/>
              <p:nvPr/>
            </p:nvCxnSpPr>
            <p:spPr>
              <a:xfrm flipH="1" flipV="1">
                <a:off x="5943600" y="5410200"/>
                <a:ext cx="228601" cy="17541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Łącznik prosty 473"/>
              <p:cNvCxnSpPr>
                <a:endCxn id="452" idx="1"/>
              </p:cNvCxnSpPr>
              <p:nvPr/>
            </p:nvCxnSpPr>
            <p:spPr>
              <a:xfrm flipH="1">
                <a:off x="4191000" y="4880052"/>
                <a:ext cx="226336" cy="2722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Łącznik prosty 474"/>
              <p:cNvCxnSpPr/>
              <p:nvPr/>
            </p:nvCxnSpPr>
            <p:spPr>
              <a:xfrm rot="18000000" flipH="1" flipV="1">
                <a:off x="4329103" y="4748069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Łącznik prosty 475"/>
              <p:cNvCxnSpPr/>
              <p:nvPr/>
            </p:nvCxnSpPr>
            <p:spPr>
              <a:xfrm flipH="1" flipV="1">
                <a:off x="4405303" y="4887555"/>
                <a:ext cx="90497" cy="217845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Łącznik prosty 476"/>
              <p:cNvCxnSpPr/>
              <p:nvPr/>
            </p:nvCxnSpPr>
            <p:spPr>
              <a:xfrm flipH="1" flipV="1">
                <a:off x="4495800" y="5105400"/>
                <a:ext cx="366703" cy="4612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Łącznik prosty 477"/>
              <p:cNvCxnSpPr/>
              <p:nvPr/>
            </p:nvCxnSpPr>
            <p:spPr>
              <a:xfrm flipH="1">
                <a:off x="4867266" y="4800600"/>
                <a:ext cx="161934" cy="35091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Łącznik prosty 478"/>
              <p:cNvCxnSpPr/>
              <p:nvPr/>
            </p:nvCxnSpPr>
            <p:spPr>
              <a:xfrm flipH="1" flipV="1">
                <a:off x="4867266" y="5159013"/>
                <a:ext cx="161934" cy="32738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Łącznik prosty 479"/>
              <p:cNvCxnSpPr/>
              <p:nvPr/>
            </p:nvCxnSpPr>
            <p:spPr>
              <a:xfrm flipH="1">
                <a:off x="5029200" y="5410200"/>
                <a:ext cx="381000" cy="762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Łącznik prosty 480"/>
              <p:cNvCxnSpPr/>
              <p:nvPr/>
            </p:nvCxnSpPr>
            <p:spPr>
              <a:xfrm flipH="1">
                <a:off x="5410200" y="5105400"/>
                <a:ext cx="76199" cy="3048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Łącznik prosty 481"/>
              <p:cNvCxnSpPr/>
              <p:nvPr/>
            </p:nvCxnSpPr>
            <p:spPr>
              <a:xfrm flipH="1" flipV="1">
                <a:off x="5410200" y="5410200"/>
                <a:ext cx="71421" cy="284236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Łącznik prosty 482"/>
              <p:cNvCxnSpPr/>
              <p:nvPr/>
            </p:nvCxnSpPr>
            <p:spPr>
              <a:xfrm flipH="1" flipV="1">
                <a:off x="5481621" y="5694437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Łącznik prosty 483"/>
              <p:cNvCxnSpPr/>
              <p:nvPr/>
            </p:nvCxnSpPr>
            <p:spPr>
              <a:xfrm flipH="1">
                <a:off x="5791184" y="5410200"/>
                <a:ext cx="152416" cy="284236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Łącznik prosty 484"/>
              <p:cNvCxnSpPr/>
              <p:nvPr/>
            </p:nvCxnSpPr>
            <p:spPr>
              <a:xfrm flipH="1" flipV="1">
                <a:off x="5791192" y="5697176"/>
                <a:ext cx="57734" cy="9999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Łącznik prosty 485"/>
              <p:cNvCxnSpPr/>
              <p:nvPr/>
            </p:nvCxnSpPr>
            <p:spPr>
              <a:xfrm flipH="1" flipV="1">
                <a:off x="4191000" y="5413453"/>
                <a:ext cx="228600" cy="7294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Łącznik prosty 486"/>
              <p:cNvCxnSpPr/>
              <p:nvPr/>
            </p:nvCxnSpPr>
            <p:spPr>
              <a:xfrm flipH="1">
                <a:off x="4419601" y="5105400"/>
                <a:ext cx="76199" cy="3810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Łącznik prosty 487"/>
              <p:cNvCxnSpPr/>
              <p:nvPr/>
            </p:nvCxnSpPr>
            <p:spPr>
              <a:xfrm flipH="1" flipV="1">
                <a:off x="4419600" y="5486400"/>
                <a:ext cx="152401" cy="1524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Łącznik prosty 488"/>
              <p:cNvCxnSpPr/>
              <p:nvPr/>
            </p:nvCxnSpPr>
            <p:spPr>
              <a:xfrm flipH="1" flipV="1">
                <a:off x="4572000" y="5638800"/>
                <a:ext cx="290503" cy="46111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Łącznik prosty 489"/>
              <p:cNvCxnSpPr/>
              <p:nvPr/>
            </p:nvCxnSpPr>
            <p:spPr>
              <a:xfrm flipH="1">
                <a:off x="4867266" y="5486400"/>
                <a:ext cx="161934" cy="19851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Łącznik prosty 490"/>
              <p:cNvCxnSpPr/>
              <p:nvPr/>
            </p:nvCxnSpPr>
            <p:spPr>
              <a:xfrm flipH="1" flipV="1">
                <a:off x="4867259" y="5692406"/>
                <a:ext cx="60488" cy="10476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Łącznik prosty 491"/>
              <p:cNvCxnSpPr/>
              <p:nvPr/>
            </p:nvCxnSpPr>
            <p:spPr>
              <a:xfrm flipH="1">
                <a:off x="5421133" y="5655786"/>
                <a:ext cx="65267" cy="14138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Łącznik prosty 492"/>
              <p:cNvCxnSpPr/>
              <p:nvPr/>
            </p:nvCxnSpPr>
            <p:spPr>
              <a:xfrm flipH="1">
                <a:off x="4862512" y="3968374"/>
                <a:ext cx="63242" cy="10954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Łącznik prosty 493"/>
              <p:cNvCxnSpPr/>
              <p:nvPr/>
            </p:nvCxnSpPr>
            <p:spPr>
              <a:xfrm flipH="1">
                <a:off x="5324474" y="4114800"/>
                <a:ext cx="161926" cy="234582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Łącznik prosty 494"/>
              <p:cNvCxnSpPr/>
              <p:nvPr/>
            </p:nvCxnSpPr>
            <p:spPr>
              <a:xfrm>
                <a:off x="5410200" y="3972714"/>
                <a:ext cx="76200" cy="142086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Łącznik prosty 495"/>
              <p:cNvCxnSpPr/>
              <p:nvPr/>
            </p:nvCxnSpPr>
            <p:spPr>
              <a:xfrm flipV="1">
                <a:off x="5486400" y="4087441"/>
                <a:ext cx="295274" cy="2735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Łącznik prosty 496"/>
              <p:cNvCxnSpPr/>
              <p:nvPr/>
            </p:nvCxnSpPr>
            <p:spPr>
              <a:xfrm flipH="1">
                <a:off x="5786437" y="4419600"/>
                <a:ext cx="157163" cy="20124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Łącznik prosty 497"/>
              <p:cNvCxnSpPr/>
              <p:nvPr/>
            </p:nvCxnSpPr>
            <p:spPr>
              <a:xfrm>
                <a:off x="5781674" y="4087441"/>
                <a:ext cx="161925" cy="33215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Łącznik prosty 498"/>
              <p:cNvCxnSpPr/>
              <p:nvPr/>
            </p:nvCxnSpPr>
            <p:spPr>
              <a:xfrm flipV="1">
                <a:off x="5943600" y="4358900"/>
                <a:ext cx="228600" cy="607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Łącznik prosty 499"/>
              <p:cNvCxnSpPr/>
              <p:nvPr/>
            </p:nvCxnSpPr>
            <p:spPr>
              <a:xfrm flipH="1">
                <a:off x="5786437" y="3962400"/>
                <a:ext cx="70616" cy="12231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Łącznik prosty 500"/>
              <p:cNvCxnSpPr/>
              <p:nvPr/>
            </p:nvCxnSpPr>
            <p:spPr>
              <a:xfrm flipH="1">
                <a:off x="4495800" y="5638800"/>
                <a:ext cx="76200" cy="15405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77" name="Łącznik prosty 1202"/>
          <p:cNvCxnSpPr/>
          <p:nvPr/>
        </p:nvCxnSpPr>
        <p:spPr>
          <a:xfrm rot="9597123" flipH="1" flipV="1">
            <a:off x="6886361" y="4801352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Łącznik prosty 1203"/>
          <p:cNvCxnSpPr/>
          <p:nvPr/>
        </p:nvCxnSpPr>
        <p:spPr>
          <a:xfrm rot="13197123">
            <a:off x="6822701" y="4789743"/>
            <a:ext cx="75006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Łącznik prosty 1204"/>
          <p:cNvCxnSpPr/>
          <p:nvPr/>
        </p:nvCxnSpPr>
        <p:spPr>
          <a:xfrm rot="5997123">
            <a:off x="6929258" y="4750142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Łącznik prosty 1205"/>
          <p:cNvCxnSpPr/>
          <p:nvPr/>
        </p:nvCxnSpPr>
        <p:spPr>
          <a:xfrm rot="13197123" flipH="1" flipV="1">
            <a:off x="6906990" y="4689120"/>
            <a:ext cx="75006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Łącznik prosty 1206"/>
          <p:cNvCxnSpPr/>
          <p:nvPr/>
        </p:nvCxnSpPr>
        <p:spPr>
          <a:xfrm rot="9597123" flipH="1" flipV="1">
            <a:off x="6842111" y="4677142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Łącznik prosty 1207"/>
          <p:cNvCxnSpPr/>
          <p:nvPr/>
        </p:nvCxnSpPr>
        <p:spPr>
          <a:xfrm rot="5997123" flipH="1" flipV="1">
            <a:off x="6800433" y="4728722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Łącznik prosty 1208"/>
          <p:cNvCxnSpPr/>
          <p:nvPr/>
        </p:nvCxnSpPr>
        <p:spPr>
          <a:xfrm rot="13197123">
            <a:off x="6778453" y="4665535"/>
            <a:ext cx="75006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Łącznik prosty 1209"/>
          <p:cNvCxnSpPr/>
          <p:nvPr/>
        </p:nvCxnSpPr>
        <p:spPr>
          <a:xfrm rot="5997123">
            <a:off x="6885009" y="4625934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Łącznik prosty 1210"/>
          <p:cNvCxnSpPr/>
          <p:nvPr/>
        </p:nvCxnSpPr>
        <p:spPr>
          <a:xfrm rot="13197123" flipH="1" flipV="1">
            <a:off x="6862743" y="4564912"/>
            <a:ext cx="75006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Łącznik prosty 1211"/>
          <p:cNvCxnSpPr/>
          <p:nvPr/>
        </p:nvCxnSpPr>
        <p:spPr>
          <a:xfrm rot="9597123" flipH="1" flipV="1">
            <a:off x="6797863" y="4552934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Łącznik prosty 1212"/>
          <p:cNvCxnSpPr/>
          <p:nvPr/>
        </p:nvCxnSpPr>
        <p:spPr>
          <a:xfrm rot="5997123" flipH="1" flipV="1">
            <a:off x="6756185" y="4604514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Łącznik prosty 1213"/>
          <p:cNvCxnSpPr/>
          <p:nvPr/>
        </p:nvCxnSpPr>
        <p:spPr>
          <a:xfrm rot="9597123" flipH="1" flipV="1">
            <a:off x="6970650" y="4700729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Łącznik prosty 1214"/>
          <p:cNvCxnSpPr/>
          <p:nvPr/>
        </p:nvCxnSpPr>
        <p:spPr>
          <a:xfrm rot="5997123">
            <a:off x="7013546" y="4649520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Łącznik prosty 1215"/>
          <p:cNvCxnSpPr/>
          <p:nvPr/>
        </p:nvCxnSpPr>
        <p:spPr>
          <a:xfrm rot="13197123" flipH="1" flipV="1">
            <a:off x="6991279" y="4588498"/>
            <a:ext cx="75006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Łącznik prosty 1216"/>
          <p:cNvCxnSpPr/>
          <p:nvPr/>
        </p:nvCxnSpPr>
        <p:spPr>
          <a:xfrm rot="9597123" flipH="1" flipV="1">
            <a:off x="6926400" y="4576520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Łącznik prosty 1223"/>
          <p:cNvCxnSpPr/>
          <p:nvPr/>
        </p:nvCxnSpPr>
        <p:spPr>
          <a:xfrm rot="5997123">
            <a:off x="6839600" y="4501799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Łącznik prosty 1224"/>
          <p:cNvCxnSpPr/>
          <p:nvPr/>
        </p:nvCxnSpPr>
        <p:spPr>
          <a:xfrm rot="13197123" flipH="1" flipV="1">
            <a:off x="6817333" y="4440777"/>
            <a:ext cx="75006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1" name="Grupa 1200"/>
          <p:cNvGrpSpPr/>
          <p:nvPr/>
        </p:nvGrpSpPr>
        <p:grpSpPr>
          <a:xfrm rot="1574638">
            <a:off x="8036827" y="4203495"/>
            <a:ext cx="348888" cy="387553"/>
            <a:chOff x="7135337" y="4662584"/>
            <a:chExt cx="348888" cy="387553"/>
          </a:xfrm>
        </p:grpSpPr>
        <p:cxnSp>
          <p:nvCxnSpPr>
            <p:cNvPr id="432" name="Łącznik prosty 1171"/>
            <p:cNvCxnSpPr/>
            <p:nvPr/>
          </p:nvCxnSpPr>
          <p:spPr>
            <a:xfrm rot="2700000" flipH="1" flipV="1">
              <a:off x="7395632" y="4734060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Łącznik prosty 1172"/>
            <p:cNvCxnSpPr/>
            <p:nvPr/>
          </p:nvCxnSpPr>
          <p:spPr>
            <a:xfrm rot="6300000">
              <a:off x="7411963" y="4796676"/>
              <a:ext cx="75006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Łącznik prosty 1173"/>
            <p:cNvCxnSpPr/>
            <p:nvPr/>
          </p:nvCxnSpPr>
          <p:spPr>
            <a:xfrm rot="20700000">
              <a:off x="7331106" y="4716771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Łącznik prosty 1174"/>
            <p:cNvCxnSpPr/>
            <p:nvPr/>
          </p:nvCxnSpPr>
          <p:spPr>
            <a:xfrm rot="6300000" flipH="1" flipV="1">
              <a:off x="7285174" y="4762703"/>
              <a:ext cx="75006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Łącznik prosty 1175"/>
            <p:cNvCxnSpPr/>
            <p:nvPr/>
          </p:nvCxnSpPr>
          <p:spPr>
            <a:xfrm rot="2700000" flipH="1" flipV="1">
              <a:off x="7301683" y="4826579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Łącznik prosty 1176"/>
            <p:cNvCxnSpPr/>
            <p:nvPr/>
          </p:nvCxnSpPr>
          <p:spPr>
            <a:xfrm rot="20700000" flipH="1" flipV="1">
              <a:off x="7366031" y="4842608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Łącznik prosty 1177"/>
            <p:cNvCxnSpPr/>
            <p:nvPr/>
          </p:nvCxnSpPr>
          <p:spPr>
            <a:xfrm rot="6300000">
              <a:off x="7318015" y="4889192"/>
              <a:ext cx="75006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Łącznik prosty 1178"/>
            <p:cNvCxnSpPr/>
            <p:nvPr/>
          </p:nvCxnSpPr>
          <p:spPr>
            <a:xfrm rot="20700000">
              <a:off x="7237158" y="4809288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Łącznik prosty 1179"/>
            <p:cNvCxnSpPr/>
            <p:nvPr/>
          </p:nvCxnSpPr>
          <p:spPr>
            <a:xfrm rot="6300000" flipH="1" flipV="1">
              <a:off x="7191226" y="4855219"/>
              <a:ext cx="75006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Łącznik prosty 1180"/>
            <p:cNvCxnSpPr/>
            <p:nvPr/>
          </p:nvCxnSpPr>
          <p:spPr>
            <a:xfrm rot="2700000" flipH="1" flipV="1">
              <a:off x="7207735" y="4919096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Łącznik prosty 1181"/>
            <p:cNvCxnSpPr/>
            <p:nvPr/>
          </p:nvCxnSpPr>
          <p:spPr>
            <a:xfrm rot="20700000" flipH="1" flipV="1">
              <a:off x="7272083" y="4935124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Łącznik prosty 1183"/>
            <p:cNvCxnSpPr/>
            <p:nvPr/>
          </p:nvCxnSpPr>
          <p:spPr>
            <a:xfrm rot="2700000" flipH="1" flipV="1">
              <a:off x="7268843" y="4700088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Łącznik prosty 1184"/>
            <p:cNvCxnSpPr/>
            <p:nvPr/>
          </p:nvCxnSpPr>
          <p:spPr>
            <a:xfrm rot="20700000">
              <a:off x="7204318" y="4682798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Łącznik prosty 1185"/>
            <p:cNvCxnSpPr/>
            <p:nvPr/>
          </p:nvCxnSpPr>
          <p:spPr>
            <a:xfrm rot="6300000" flipH="1" flipV="1">
              <a:off x="7158386" y="4728730"/>
              <a:ext cx="75006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Łącznik prosty 1186"/>
            <p:cNvCxnSpPr/>
            <p:nvPr/>
          </p:nvCxnSpPr>
          <p:spPr>
            <a:xfrm rot="2700000" flipH="1" flipV="1">
              <a:off x="7174895" y="4792606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Łącznik prosty 1191"/>
            <p:cNvCxnSpPr/>
            <p:nvPr/>
          </p:nvCxnSpPr>
          <p:spPr>
            <a:xfrm rot="2700000" flipH="1" flipV="1">
              <a:off x="7430390" y="4859855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Łącznik prosty 1192"/>
            <p:cNvCxnSpPr/>
            <p:nvPr/>
          </p:nvCxnSpPr>
          <p:spPr>
            <a:xfrm rot="6300000">
              <a:off x="7446722" y="4922470"/>
              <a:ext cx="75006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Łącznik prosty 1193"/>
            <p:cNvCxnSpPr/>
            <p:nvPr/>
          </p:nvCxnSpPr>
          <p:spPr>
            <a:xfrm rot="2700000" flipH="1" flipV="1">
              <a:off x="7336442" y="4952373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Łącznik prosty 1194"/>
            <p:cNvCxnSpPr/>
            <p:nvPr/>
          </p:nvCxnSpPr>
          <p:spPr>
            <a:xfrm rot="20700000" flipH="1" flipV="1">
              <a:off x="7400790" y="4968402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Łącznik prosty 1195"/>
            <p:cNvCxnSpPr/>
            <p:nvPr/>
          </p:nvCxnSpPr>
          <p:spPr>
            <a:xfrm rot="6300000" flipH="1" flipV="1">
              <a:off x="7224620" y="4982730"/>
              <a:ext cx="75006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Łącznik prosty 1196"/>
            <p:cNvCxnSpPr/>
            <p:nvPr/>
          </p:nvCxnSpPr>
          <p:spPr>
            <a:xfrm rot="20700000">
              <a:off x="7176604" y="5029317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Łącznik prosty 1197"/>
            <p:cNvCxnSpPr/>
            <p:nvPr/>
          </p:nvCxnSpPr>
          <p:spPr>
            <a:xfrm rot="20700000">
              <a:off x="7143766" y="4902826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Łącznik prosty 1198"/>
            <p:cNvCxnSpPr/>
            <p:nvPr/>
          </p:nvCxnSpPr>
          <p:spPr>
            <a:xfrm rot="6300000" flipH="1" flipV="1">
              <a:off x="7097834" y="4948758"/>
              <a:ext cx="75006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Łącznik prosty 1199"/>
            <p:cNvCxnSpPr/>
            <p:nvPr/>
          </p:nvCxnSpPr>
          <p:spPr>
            <a:xfrm rot="2700000" flipH="1" flipV="1">
              <a:off x="7114343" y="5012634"/>
              <a:ext cx="75007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7" name="Grupa 1169"/>
          <p:cNvGrpSpPr/>
          <p:nvPr/>
        </p:nvGrpSpPr>
        <p:grpSpPr>
          <a:xfrm rot="6300000">
            <a:off x="7562775" y="4981755"/>
            <a:ext cx="455566" cy="403659"/>
            <a:chOff x="7148503" y="1626600"/>
            <a:chExt cx="1851262" cy="1640328"/>
          </a:xfrm>
        </p:grpSpPr>
        <p:cxnSp>
          <p:nvCxnSpPr>
            <p:cNvPr id="538" name="Łącznik prosty 1068"/>
            <p:cNvCxnSpPr/>
            <p:nvPr/>
          </p:nvCxnSpPr>
          <p:spPr>
            <a:xfrm rot="18000000" flipH="1" flipV="1">
              <a:off x="7458065" y="2047737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Łącznik prosty 1070"/>
            <p:cNvCxnSpPr/>
            <p:nvPr/>
          </p:nvCxnSpPr>
          <p:spPr>
            <a:xfrm>
              <a:off x="7686665" y="1917778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Łącznik prosty 1071"/>
            <p:cNvCxnSpPr/>
            <p:nvPr/>
          </p:nvCxnSpPr>
          <p:spPr>
            <a:xfrm rot="14400000">
              <a:off x="7458065" y="2319195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Łącznik prosty 1072"/>
            <p:cNvCxnSpPr/>
            <p:nvPr/>
          </p:nvCxnSpPr>
          <p:spPr>
            <a:xfrm flipH="1" flipV="1">
              <a:off x="7686665" y="2451178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Łącznik prosty 1073"/>
            <p:cNvCxnSpPr/>
            <p:nvPr/>
          </p:nvCxnSpPr>
          <p:spPr>
            <a:xfrm rot="18000000" flipH="1" flipV="1">
              <a:off x="7920028" y="2319195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Łącznik prosty 1074"/>
            <p:cNvCxnSpPr/>
            <p:nvPr/>
          </p:nvCxnSpPr>
          <p:spPr>
            <a:xfrm rot="14400000" flipH="1" flipV="1">
              <a:off x="7915265" y="2049760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Łącznik prosty 1075"/>
            <p:cNvCxnSpPr/>
            <p:nvPr/>
          </p:nvCxnSpPr>
          <p:spPr>
            <a:xfrm>
              <a:off x="8148620" y="2189237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Łącznik prosty 1076"/>
            <p:cNvCxnSpPr/>
            <p:nvPr/>
          </p:nvCxnSpPr>
          <p:spPr>
            <a:xfrm rot="14400000">
              <a:off x="7920020" y="2590654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Łącznik prosty 1077"/>
            <p:cNvCxnSpPr/>
            <p:nvPr/>
          </p:nvCxnSpPr>
          <p:spPr>
            <a:xfrm flipH="1" flipV="1">
              <a:off x="8148620" y="2722637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Łącznik prosty 1078"/>
            <p:cNvCxnSpPr/>
            <p:nvPr/>
          </p:nvCxnSpPr>
          <p:spPr>
            <a:xfrm rot="18000000" flipH="1" flipV="1">
              <a:off x="8381983" y="2590654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Łącznik prosty 1079"/>
            <p:cNvCxnSpPr/>
            <p:nvPr/>
          </p:nvCxnSpPr>
          <p:spPr>
            <a:xfrm rot="14400000" flipH="1" flipV="1">
              <a:off x="8377220" y="2321219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Łącznik prosty 1086"/>
            <p:cNvCxnSpPr/>
            <p:nvPr/>
          </p:nvCxnSpPr>
          <p:spPr>
            <a:xfrm flipH="1" flipV="1">
              <a:off x="7224703" y="2713120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Łącznik prosty 1087"/>
            <p:cNvCxnSpPr/>
            <p:nvPr/>
          </p:nvCxnSpPr>
          <p:spPr>
            <a:xfrm rot="18000000" flipH="1" flipV="1">
              <a:off x="7458066" y="2581137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Łącznik prosty 1088"/>
            <p:cNvCxnSpPr/>
            <p:nvPr/>
          </p:nvCxnSpPr>
          <p:spPr>
            <a:xfrm rot="14400000">
              <a:off x="7458066" y="2852595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Łącznik prosty 1089"/>
            <p:cNvCxnSpPr/>
            <p:nvPr/>
          </p:nvCxnSpPr>
          <p:spPr>
            <a:xfrm flipH="1" flipV="1">
              <a:off x="7686666" y="2984578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Łącznik prosty 1090"/>
            <p:cNvCxnSpPr/>
            <p:nvPr/>
          </p:nvCxnSpPr>
          <p:spPr>
            <a:xfrm rot="18000000" flipH="1" flipV="1">
              <a:off x="7920029" y="2852595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Łącznik prosty 1096"/>
            <p:cNvCxnSpPr/>
            <p:nvPr/>
          </p:nvCxnSpPr>
          <p:spPr>
            <a:xfrm rot="18000000" flipH="1" flipV="1">
              <a:off x="6996103" y="2843070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Łącznik prosty 1097"/>
            <p:cNvCxnSpPr/>
            <p:nvPr/>
          </p:nvCxnSpPr>
          <p:spPr>
            <a:xfrm rot="14400000">
              <a:off x="6996103" y="3114528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Łącznik prosty 1098"/>
            <p:cNvCxnSpPr/>
            <p:nvPr/>
          </p:nvCxnSpPr>
          <p:spPr>
            <a:xfrm flipH="1" flipV="1">
              <a:off x="7224703" y="3246511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Łącznik prosty 1099"/>
            <p:cNvCxnSpPr/>
            <p:nvPr/>
          </p:nvCxnSpPr>
          <p:spPr>
            <a:xfrm rot="18000000" flipH="1" flipV="1">
              <a:off x="7458066" y="3114528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Łącznik prosty 1103"/>
            <p:cNvCxnSpPr/>
            <p:nvPr/>
          </p:nvCxnSpPr>
          <p:spPr>
            <a:xfrm rot="18000000" flipH="1" flipV="1">
              <a:off x="7915274" y="1779000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Łącznik prosty 1105"/>
            <p:cNvCxnSpPr/>
            <p:nvPr/>
          </p:nvCxnSpPr>
          <p:spPr>
            <a:xfrm>
              <a:off x="8143874" y="1649041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Łącznik prosty 1106"/>
            <p:cNvCxnSpPr/>
            <p:nvPr/>
          </p:nvCxnSpPr>
          <p:spPr>
            <a:xfrm rot="18000000" flipH="1" flipV="1">
              <a:off x="8377237" y="2050458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Łącznik prosty 1107"/>
            <p:cNvCxnSpPr/>
            <p:nvPr/>
          </p:nvCxnSpPr>
          <p:spPr>
            <a:xfrm rot="14400000" flipH="1" flipV="1">
              <a:off x="8372474" y="1781023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Łącznik prosty 1164"/>
            <p:cNvCxnSpPr/>
            <p:nvPr/>
          </p:nvCxnSpPr>
          <p:spPr>
            <a:xfrm flipH="1" flipV="1">
              <a:off x="8614002" y="2457450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Łącznik prosty 1165"/>
            <p:cNvCxnSpPr/>
            <p:nvPr/>
          </p:nvCxnSpPr>
          <p:spPr>
            <a:xfrm rot="14400000">
              <a:off x="8847365" y="2596925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Łącznik prosty 1166"/>
            <p:cNvCxnSpPr/>
            <p:nvPr/>
          </p:nvCxnSpPr>
          <p:spPr>
            <a:xfrm rot="14400000">
              <a:off x="8385402" y="2858858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Łącznik prosty 1167"/>
            <p:cNvCxnSpPr/>
            <p:nvPr/>
          </p:nvCxnSpPr>
          <p:spPr>
            <a:xfrm flipH="1" flipV="1">
              <a:off x="8614002" y="2990841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Łącznik prosty 1168"/>
            <p:cNvCxnSpPr/>
            <p:nvPr/>
          </p:nvCxnSpPr>
          <p:spPr>
            <a:xfrm rot="18000000" flipH="1" flipV="1">
              <a:off x="8847365" y="2858858"/>
              <a:ext cx="304800" cy="0"/>
            </a:xfrm>
            <a:prstGeom prst="line">
              <a:avLst/>
            </a:prstGeom>
            <a:ln w="9525">
              <a:solidFill>
                <a:srgbClr val="DBA724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4" name="Łącznik prosty 1202"/>
          <p:cNvCxnSpPr/>
          <p:nvPr/>
        </p:nvCxnSpPr>
        <p:spPr>
          <a:xfrm rot="9597123" flipH="1" flipV="1">
            <a:off x="6924430" y="5764160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Łącznik prosty 1203"/>
          <p:cNvCxnSpPr/>
          <p:nvPr/>
        </p:nvCxnSpPr>
        <p:spPr>
          <a:xfrm rot="13197123">
            <a:off x="6860770" y="5752551"/>
            <a:ext cx="75006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6" name="Łącznik prosty 1204"/>
          <p:cNvCxnSpPr/>
          <p:nvPr/>
        </p:nvCxnSpPr>
        <p:spPr>
          <a:xfrm rot="5997123">
            <a:off x="6967327" y="5712950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Łącznik prosty 1205"/>
          <p:cNvCxnSpPr/>
          <p:nvPr/>
        </p:nvCxnSpPr>
        <p:spPr>
          <a:xfrm rot="13197123" flipH="1" flipV="1">
            <a:off x="6945059" y="5651928"/>
            <a:ext cx="75006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8" name="Łącznik prosty 1206"/>
          <p:cNvCxnSpPr/>
          <p:nvPr/>
        </p:nvCxnSpPr>
        <p:spPr>
          <a:xfrm rot="9597123" flipH="1" flipV="1">
            <a:off x="6880180" y="5639950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9" name="Łącznik prosty 1207"/>
          <p:cNvCxnSpPr/>
          <p:nvPr/>
        </p:nvCxnSpPr>
        <p:spPr>
          <a:xfrm rot="5997123" flipH="1" flipV="1">
            <a:off x="6838502" y="5691530"/>
            <a:ext cx="75007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Łącznik prosty 1208"/>
          <p:cNvCxnSpPr/>
          <p:nvPr/>
        </p:nvCxnSpPr>
        <p:spPr>
          <a:xfrm rot="13197123">
            <a:off x="6816522" y="5628343"/>
            <a:ext cx="75006" cy="0"/>
          </a:xfrm>
          <a:prstGeom prst="line">
            <a:avLst/>
          </a:prstGeom>
          <a:ln w="9525">
            <a:solidFill>
              <a:srgbClr val="DBA724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2" name="181 Grupo"/>
          <p:cNvGrpSpPr/>
          <p:nvPr/>
        </p:nvGrpSpPr>
        <p:grpSpPr>
          <a:xfrm>
            <a:off x="6781800" y="3979386"/>
            <a:ext cx="1996834" cy="1834774"/>
            <a:chOff x="4191000" y="3962400"/>
            <a:chExt cx="1996834" cy="1834774"/>
          </a:xfrm>
        </p:grpSpPr>
        <p:sp>
          <p:nvSpPr>
            <p:cNvPr id="183" name="151 Rectángulo redondeado"/>
            <p:cNvSpPr/>
            <p:nvPr/>
          </p:nvSpPr>
          <p:spPr>
            <a:xfrm>
              <a:off x="4191000" y="3968374"/>
              <a:ext cx="1996834" cy="1828800"/>
            </a:xfrm>
            <a:prstGeom prst="roundRect">
              <a:avLst/>
            </a:prstGeom>
            <a:noFill/>
            <a:ln w="5715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grpSp>
          <p:nvGrpSpPr>
            <p:cNvPr id="187" name="Grupa 515"/>
            <p:cNvGrpSpPr/>
            <p:nvPr/>
          </p:nvGrpSpPr>
          <p:grpSpPr>
            <a:xfrm>
              <a:off x="4191000" y="3962400"/>
              <a:ext cx="1981201" cy="1834774"/>
              <a:chOff x="4191000" y="3962400"/>
              <a:chExt cx="1981201" cy="1834774"/>
            </a:xfrm>
          </p:grpSpPr>
          <p:cxnSp>
            <p:nvCxnSpPr>
              <p:cNvPr id="188" name="Łącznik prosty 452"/>
              <p:cNvCxnSpPr/>
              <p:nvPr/>
            </p:nvCxnSpPr>
            <p:spPr>
              <a:xfrm flipH="1" flipV="1">
                <a:off x="4191001" y="4346652"/>
                <a:ext cx="228599" cy="7294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Łącznik prosty 453"/>
              <p:cNvCxnSpPr/>
              <p:nvPr/>
            </p:nvCxnSpPr>
            <p:spPr>
              <a:xfrm flipH="1">
                <a:off x="4419600" y="4082687"/>
                <a:ext cx="138102" cy="336913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Łącznik prosty 454"/>
              <p:cNvCxnSpPr/>
              <p:nvPr/>
            </p:nvCxnSpPr>
            <p:spPr>
              <a:xfrm>
                <a:off x="4495800" y="3978249"/>
                <a:ext cx="57139" cy="9896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Łącznik prosty 455"/>
              <p:cNvCxnSpPr/>
              <p:nvPr/>
            </p:nvCxnSpPr>
            <p:spPr>
              <a:xfrm>
                <a:off x="4557702" y="4084720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Łącznik prosty 456"/>
              <p:cNvCxnSpPr/>
              <p:nvPr/>
            </p:nvCxnSpPr>
            <p:spPr>
              <a:xfrm flipH="1" flipV="1">
                <a:off x="4419600" y="4419600"/>
                <a:ext cx="138102" cy="19851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Łącznik prosty 457"/>
              <p:cNvCxnSpPr/>
              <p:nvPr/>
            </p:nvCxnSpPr>
            <p:spPr>
              <a:xfrm flipH="1" flipV="1">
                <a:off x="4557702" y="4618120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Łącznik prosty 458"/>
              <p:cNvCxnSpPr/>
              <p:nvPr/>
            </p:nvCxnSpPr>
            <p:spPr>
              <a:xfrm flipH="1">
                <a:off x="4867265" y="4267199"/>
                <a:ext cx="161935" cy="35092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Łącznik prosty 459"/>
              <p:cNvCxnSpPr/>
              <p:nvPr/>
            </p:nvCxnSpPr>
            <p:spPr>
              <a:xfrm>
                <a:off x="4862502" y="4084720"/>
                <a:ext cx="166699" cy="18248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Łącznik prosty 460"/>
              <p:cNvCxnSpPr/>
              <p:nvPr/>
            </p:nvCxnSpPr>
            <p:spPr>
              <a:xfrm>
                <a:off x="5029200" y="4267200"/>
                <a:ext cx="295265" cy="8897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Łącznik prosty 461"/>
              <p:cNvCxnSpPr/>
              <p:nvPr/>
            </p:nvCxnSpPr>
            <p:spPr>
              <a:xfrm flipH="1" flipV="1">
                <a:off x="4867265" y="4625613"/>
                <a:ext cx="161935" cy="17498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Łącznik prosty 462"/>
              <p:cNvCxnSpPr/>
              <p:nvPr/>
            </p:nvCxnSpPr>
            <p:spPr>
              <a:xfrm flipH="1" flipV="1">
                <a:off x="5029200" y="4800600"/>
                <a:ext cx="295265" cy="8897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Łącznik prosty 463"/>
              <p:cNvCxnSpPr/>
              <p:nvPr/>
            </p:nvCxnSpPr>
            <p:spPr>
              <a:xfrm flipH="1">
                <a:off x="5329228" y="4648200"/>
                <a:ext cx="80972" cy="24137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Łącznik prosty 464"/>
              <p:cNvCxnSpPr/>
              <p:nvPr/>
            </p:nvCxnSpPr>
            <p:spPr>
              <a:xfrm>
                <a:off x="5324465" y="4356178"/>
                <a:ext cx="85735" cy="292022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Łącznik prosty 465"/>
              <p:cNvCxnSpPr/>
              <p:nvPr/>
            </p:nvCxnSpPr>
            <p:spPr>
              <a:xfrm flipV="1">
                <a:off x="5410200" y="4627637"/>
                <a:ext cx="376220" cy="20563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Łącznik prosty 466"/>
              <p:cNvCxnSpPr/>
              <p:nvPr/>
            </p:nvCxnSpPr>
            <p:spPr>
              <a:xfrm flipH="1" flipV="1">
                <a:off x="5329220" y="4897072"/>
                <a:ext cx="157180" cy="20832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Łącznik prosty 467"/>
              <p:cNvCxnSpPr/>
              <p:nvPr/>
            </p:nvCxnSpPr>
            <p:spPr>
              <a:xfrm flipH="1" flipV="1">
                <a:off x="5486400" y="5105400"/>
                <a:ext cx="300020" cy="5563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Łącznik prosty 468"/>
              <p:cNvCxnSpPr/>
              <p:nvPr/>
            </p:nvCxnSpPr>
            <p:spPr>
              <a:xfrm rot="18000000" flipH="1" flipV="1">
                <a:off x="5714983" y="5029054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Łącznik prosty 469"/>
              <p:cNvCxnSpPr/>
              <p:nvPr/>
            </p:nvCxnSpPr>
            <p:spPr>
              <a:xfrm rot="14400000" flipH="1" flipV="1">
                <a:off x="5710220" y="4759619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Łącznik prosty 470"/>
              <p:cNvCxnSpPr/>
              <p:nvPr/>
            </p:nvCxnSpPr>
            <p:spPr>
              <a:xfrm>
                <a:off x="5943591" y="4894341"/>
                <a:ext cx="228609" cy="13485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Łącznik prosty 471"/>
              <p:cNvCxnSpPr/>
              <p:nvPr/>
            </p:nvCxnSpPr>
            <p:spPr>
              <a:xfrm flipH="1" flipV="1">
                <a:off x="5791191" y="5163776"/>
                <a:ext cx="152409" cy="246424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Łącznik prosty 472"/>
              <p:cNvCxnSpPr/>
              <p:nvPr/>
            </p:nvCxnSpPr>
            <p:spPr>
              <a:xfrm flipH="1" flipV="1">
                <a:off x="5943600" y="5410200"/>
                <a:ext cx="228601" cy="17541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Łącznik prosty 473"/>
              <p:cNvCxnSpPr>
                <a:endCxn id="183" idx="1"/>
              </p:cNvCxnSpPr>
              <p:nvPr/>
            </p:nvCxnSpPr>
            <p:spPr>
              <a:xfrm flipH="1">
                <a:off x="4191000" y="4880052"/>
                <a:ext cx="226336" cy="2722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Łącznik prosty 474"/>
              <p:cNvCxnSpPr/>
              <p:nvPr/>
            </p:nvCxnSpPr>
            <p:spPr>
              <a:xfrm rot="18000000" flipH="1" flipV="1">
                <a:off x="4329103" y="4748069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Łącznik prosty 475"/>
              <p:cNvCxnSpPr/>
              <p:nvPr/>
            </p:nvCxnSpPr>
            <p:spPr>
              <a:xfrm flipH="1" flipV="1">
                <a:off x="4405303" y="4887555"/>
                <a:ext cx="90497" cy="217845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Łącznik prosty 476"/>
              <p:cNvCxnSpPr/>
              <p:nvPr/>
            </p:nvCxnSpPr>
            <p:spPr>
              <a:xfrm flipH="1" flipV="1">
                <a:off x="4495800" y="5105400"/>
                <a:ext cx="366703" cy="4612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Łącznik prosty 477"/>
              <p:cNvCxnSpPr/>
              <p:nvPr/>
            </p:nvCxnSpPr>
            <p:spPr>
              <a:xfrm flipH="1">
                <a:off x="4867266" y="4800600"/>
                <a:ext cx="161934" cy="35091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Łącznik prosty 478"/>
              <p:cNvCxnSpPr/>
              <p:nvPr/>
            </p:nvCxnSpPr>
            <p:spPr>
              <a:xfrm flipH="1" flipV="1">
                <a:off x="4867266" y="5159013"/>
                <a:ext cx="161934" cy="32738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Łącznik prosty 479"/>
              <p:cNvCxnSpPr/>
              <p:nvPr/>
            </p:nvCxnSpPr>
            <p:spPr>
              <a:xfrm flipH="1">
                <a:off x="5029200" y="5410200"/>
                <a:ext cx="381000" cy="762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Łącznik prosty 480"/>
              <p:cNvCxnSpPr/>
              <p:nvPr/>
            </p:nvCxnSpPr>
            <p:spPr>
              <a:xfrm flipH="1">
                <a:off x="5410200" y="5105400"/>
                <a:ext cx="76199" cy="3048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Łącznik prosty 481"/>
              <p:cNvCxnSpPr/>
              <p:nvPr/>
            </p:nvCxnSpPr>
            <p:spPr>
              <a:xfrm flipH="1" flipV="1">
                <a:off x="5410200" y="5410200"/>
                <a:ext cx="71421" cy="284236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Łącznik prosty 482"/>
              <p:cNvCxnSpPr/>
              <p:nvPr/>
            </p:nvCxnSpPr>
            <p:spPr>
              <a:xfrm flipH="1" flipV="1">
                <a:off x="5481621" y="5694437"/>
                <a:ext cx="304800" cy="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Łącznik prosty 483"/>
              <p:cNvCxnSpPr/>
              <p:nvPr/>
            </p:nvCxnSpPr>
            <p:spPr>
              <a:xfrm flipH="1">
                <a:off x="5791184" y="5410200"/>
                <a:ext cx="152416" cy="284236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Łącznik prosty 484"/>
              <p:cNvCxnSpPr/>
              <p:nvPr/>
            </p:nvCxnSpPr>
            <p:spPr>
              <a:xfrm flipH="1" flipV="1">
                <a:off x="5791192" y="5697176"/>
                <a:ext cx="57734" cy="9999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Łącznik prosty 485"/>
              <p:cNvCxnSpPr/>
              <p:nvPr/>
            </p:nvCxnSpPr>
            <p:spPr>
              <a:xfrm flipH="1" flipV="1">
                <a:off x="4191000" y="5413453"/>
                <a:ext cx="228600" cy="72947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Łącznik prosty 486"/>
              <p:cNvCxnSpPr/>
              <p:nvPr/>
            </p:nvCxnSpPr>
            <p:spPr>
              <a:xfrm flipH="1">
                <a:off x="4419601" y="5105400"/>
                <a:ext cx="76199" cy="3810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Łącznik prosty 487"/>
              <p:cNvCxnSpPr/>
              <p:nvPr/>
            </p:nvCxnSpPr>
            <p:spPr>
              <a:xfrm flipH="1" flipV="1">
                <a:off x="4419600" y="5486400"/>
                <a:ext cx="152401" cy="1524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Łącznik prosty 488"/>
              <p:cNvCxnSpPr/>
              <p:nvPr/>
            </p:nvCxnSpPr>
            <p:spPr>
              <a:xfrm flipH="1" flipV="1">
                <a:off x="4572000" y="5638800"/>
                <a:ext cx="290503" cy="46111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Łącznik prosty 489"/>
              <p:cNvCxnSpPr/>
              <p:nvPr/>
            </p:nvCxnSpPr>
            <p:spPr>
              <a:xfrm flipH="1">
                <a:off x="4867266" y="5486400"/>
                <a:ext cx="161934" cy="19851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Łącznik prosty 490"/>
              <p:cNvCxnSpPr/>
              <p:nvPr/>
            </p:nvCxnSpPr>
            <p:spPr>
              <a:xfrm flipH="1" flipV="1">
                <a:off x="4867259" y="5692406"/>
                <a:ext cx="60488" cy="104768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Łącznik prosty 491"/>
              <p:cNvCxnSpPr/>
              <p:nvPr/>
            </p:nvCxnSpPr>
            <p:spPr>
              <a:xfrm flipH="1">
                <a:off x="5421133" y="5692405"/>
                <a:ext cx="60488" cy="10476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Łącznik prosty 492"/>
              <p:cNvCxnSpPr/>
              <p:nvPr/>
            </p:nvCxnSpPr>
            <p:spPr>
              <a:xfrm flipH="1">
                <a:off x="4862512" y="3968374"/>
                <a:ext cx="63242" cy="10954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Łącznik prosty 493"/>
              <p:cNvCxnSpPr/>
              <p:nvPr/>
            </p:nvCxnSpPr>
            <p:spPr>
              <a:xfrm flipH="1">
                <a:off x="5324474" y="4114800"/>
                <a:ext cx="161926" cy="234582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Łącznik prosty 494"/>
              <p:cNvCxnSpPr/>
              <p:nvPr/>
            </p:nvCxnSpPr>
            <p:spPr>
              <a:xfrm>
                <a:off x="5410200" y="3972714"/>
                <a:ext cx="76200" cy="142086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Łącznik prosty 495"/>
              <p:cNvCxnSpPr/>
              <p:nvPr/>
            </p:nvCxnSpPr>
            <p:spPr>
              <a:xfrm flipV="1">
                <a:off x="5486400" y="4087441"/>
                <a:ext cx="295274" cy="2735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Łącznik prosty 496"/>
              <p:cNvCxnSpPr/>
              <p:nvPr/>
            </p:nvCxnSpPr>
            <p:spPr>
              <a:xfrm flipH="1">
                <a:off x="5786437" y="4419600"/>
                <a:ext cx="157163" cy="20124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Łącznik prosty 497"/>
              <p:cNvCxnSpPr/>
              <p:nvPr/>
            </p:nvCxnSpPr>
            <p:spPr>
              <a:xfrm>
                <a:off x="5781674" y="4087441"/>
                <a:ext cx="161925" cy="332159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Łącznik prosty 498"/>
              <p:cNvCxnSpPr/>
              <p:nvPr/>
            </p:nvCxnSpPr>
            <p:spPr>
              <a:xfrm flipV="1">
                <a:off x="5943600" y="4358900"/>
                <a:ext cx="228600" cy="6070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Łącznik prosty 499"/>
              <p:cNvCxnSpPr/>
              <p:nvPr/>
            </p:nvCxnSpPr>
            <p:spPr>
              <a:xfrm flipH="1">
                <a:off x="5786437" y="3962400"/>
                <a:ext cx="70616" cy="12231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Łącznik prosty 500"/>
              <p:cNvCxnSpPr/>
              <p:nvPr/>
            </p:nvCxnSpPr>
            <p:spPr>
              <a:xfrm flipH="1">
                <a:off x="4495800" y="5638800"/>
                <a:ext cx="76200" cy="154050"/>
              </a:xfrm>
              <a:prstGeom prst="line">
                <a:avLst/>
              </a:prstGeom>
              <a:ln w="25400">
                <a:solidFill>
                  <a:srgbClr val="0055A0"/>
                </a:solidFill>
                <a:head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0400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dirty="0" smtClean="0"/>
          </a:p>
          <a:p>
            <a:pPr algn="just">
              <a:buClr>
                <a:srgbClr val="0055A0"/>
              </a:buClr>
            </a:pPr>
            <a:r>
              <a:rPr lang="en-GB" dirty="0" smtClean="0"/>
              <a:t>Find alloys to suit the desired magnetic properties for transformer cores</a:t>
            </a:r>
          </a:p>
          <a:p>
            <a:pPr algn="just"/>
            <a:endParaRPr lang="en-GB" dirty="0" smtClean="0"/>
          </a:p>
          <a:p>
            <a:pPr algn="just">
              <a:buClr>
                <a:srgbClr val="0055A0"/>
              </a:buClr>
            </a:pPr>
            <a:r>
              <a:rPr lang="en-GB" dirty="0"/>
              <a:t>Find the parameters for the heat treatment to tailor these properties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Objectives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0055A0"/>
              </a:buClr>
            </a:pPr>
            <a:r>
              <a:rPr lang="en-US" dirty="0" smtClean="0"/>
              <a:t>Ribbons</a:t>
            </a:r>
            <a:endParaRPr lang="en-US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Metallic </a:t>
            </a:r>
            <a:r>
              <a:rPr lang="en-GB" sz="2400" dirty="0"/>
              <a:t>Alloys:</a:t>
            </a:r>
          </a:p>
          <a:p>
            <a:pPr marL="0" indent="0">
              <a:buNone/>
            </a:pPr>
            <a:endParaRPr lang="en-GB" sz="1400" dirty="0"/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sz="2400" dirty="0"/>
              <a:t>Amorphous Cobalt-based x 2</a:t>
            </a:r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sz="2400" dirty="0"/>
              <a:t>Amorphous Iron-based </a:t>
            </a:r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sz="2400" dirty="0" err="1"/>
              <a:t>Nanocrystalline</a:t>
            </a:r>
            <a:r>
              <a:rPr lang="en-US" sz="2400" dirty="0"/>
              <a:t> Iron-based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Thickness </a:t>
            </a:r>
            <a:r>
              <a:rPr lang="en-US" sz="2400" dirty="0" smtClean="0">
                <a:sym typeface="Symbol"/>
              </a:rPr>
              <a:t> 25 m</a:t>
            </a:r>
          </a:p>
          <a:p>
            <a:pPr marL="0" indent="0" algn="ctr">
              <a:buNone/>
            </a:pPr>
            <a:r>
              <a:rPr lang="en-US" sz="2400" dirty="0" smtClean="0">
                <a:sym typeface="Symbol"/>
              </a:rPr>
              <a:t>Width = 10 mm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13</a:t>
            </a:fld>
            <a:endParaRPr lang="en-GB" noProof="0" dirty="0"/>
          </a:p>
        </p:txBody>
      </p:sp>
      <p:pic>
        <p:nvPicPr>
          <p:cNvPr id="2050" name="Picture 2" descr="\\cern.ch\dfs\Users\s\saguiler\Documents\Pics\Ribbons\P728010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6" t="9160" r="6651" b="18882"/>
          <a:stretch/>
        </p:blipFill>
        <p:spPr bwMode="auto">
          <a:xfrm>
            <a:off x="4267200" y="1765059"/>
            <a:ext cx="1981200" cy="119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CIM\100OLYMP\P729011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2"/>
          <a:stretch/>
        </p:blipFill>
        <p:spPr bwMode="auto">
          <a:xfrm>
            <a:off x="6477000" y="1595715"/>
            <a:ext cx="2209800" cy="152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b="1" dirty="0">
                <a:solidFill>
                  <a:schemeClr val="bg1"/>
                </a:solidFill>
              </a:rPr>
              <a:t>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4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19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55A0"/>
              </a:buClr>
            </a:pPr>
            <a:r>
              <a:rPr lang="en-US" dirty="0" smtClean="0"/>
              <a:t>Price comparison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14</a:t>
            </a:fld>
            <a:endParaRPr lang="en-GB" noProof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002550"/>
              </p:ext>
            </p:extLst>
          </p:nvPr>
        </p:nvGraphicFramePr>
        <p:xfrm>
          <a:off x="1828801" y="2438400"/>
          <a:ext cx="6705600" cy="3124200"/>
        </p:xfrm>
        <a:graphic>
          <a:graphicData uri="http://schemas.openxmlformats.org/drawingml/2006/table">
            <a:tbl>
              <a:tblPr/>
              <a:tblGrid>
                <a:gridCol w="1567183"/>
                <a:gridCol w="3236435"/>
                <a:gridCol w="1901982"/>
              </a:tblGrid>
              <a:tr h="520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Price [CHF/kg]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Fe-based amorphous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Fe-based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anocrystalline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Nanocrystalline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“high quality”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Co-based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amorphous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Co-based amorphous (VAC 6025)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2" descr="Flag of the People's Republic of China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657600"/>
            <a:ext cx="284051" cy="19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lag of the United States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203" y="4725827"/>
            <a:ext cx="286848" cy="15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files.myopera.com/hoacomay70/albums/3177991/german-fla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220000"/>
            <a:ext cx="284051" cy="17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004291"/>
              </p:ext>
            </p:extLst>
          </p:nvPr>
        </p:nvGraphicFramePr>
        <p:xfrm>
          <a:off x="1828800" y="5638800"/>
          <a:ext cx="6705600" cy="520700"/>
        </p:xfrm>
        <a:graphic>
          <a:graphicData uri="http://schemas.openxmlformats.org/drawingml/2006/table">
            <a:tbl>
              <a:tblPr/>
              <a:tblGrid>
                <a:gridCol w="1567183"/>
                <a:gridCol w="3236435"/>
                <a:gridCol w="1901982"/>
              </a:tblGrid>
              <a:tr h="520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Co-based amorphous (2714A)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Picture 2" descr="http://files.myopera.com/hoacomay70/albums/3177991/german-fla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000" y="5832000"/>
            <a:ext cx="284051" cy="17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b="1" dirty="0">
                <a:solidFill>
                  <a:schemeClr val="bg1"/>
                </a:solidFill>
              </a:rPr>
              <a:t>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7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99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0055A0"/>
              </a:buClr>
            </a:pPr>
            <a:r>
              <a:rPr lang="en-US" dirty="0"/>
              <a:t>Materials - manufacturing cores</a:t>
            </a:r>
            <a:endParaRPr lang="en-GB" dirty="0"/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-</a:t>
            </a:r>
            <a:r>
              <a:rPr lang="en-US" dirty="0" smtClean="0"/>
              <a:t> Creation of cores to test the material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55A0"/>
                </a:solidFill>
              </a:rPr>
              <a:t>-</a:t>
            </a:r>
            <a:r>
              <a:rPr lang="en-US" dirty="0" smtClean="0"/>
              <a:t> Characteristics:</a:t>
            </a:r>
          </a:p>
          <a:p>
            <a:pPr marL="0" indent="0">
              <a:buNone/>
            </a:pPr>
            <a:r>
              <a:rPr lang="en-US" dirty="0" smtClean="0">
                <a:sym typeface="Symbol"/>
              </a:rPr>
              <a:t>	</a:t>
            </a:r>
            <a:r>
              <a:rPr lang="en-US" dirty="0" smtClean="0">
                <a:solidFill>
                  <a:srgbClr val="0055A0"/>
                </a:solidFill>
                <a:sym typeface="Symbol"/>
              </a:rPr>
              <a:t></a:t>
            </a:r>
            <a:r>
              <a:rPr lang="en-US" dirty="0" smtClean="0">
                <a:sym typeface="Symbol"/>
              </a:rPr>
              <a:t> </a:t>
            </a:r>
            <a:r>
              <a:rPr lang="en-US" baseline="-25000" dirty="0" smtClean="0">
                <a:sym typeface="Symbol"/>
              </a:rPr>
              <a:t>outside</a:t>
            </a:r>
            <a:r>
              <a:rPr lang="en-US" dirty="0" smtClean="0">
                <a:sym typeface="Symbol"/>
              </a:rPr>
              <a:t>  </a:t>
            </a:r>
            <a:r>
              <a:rPr lang="en-US" dirty="0" smtClean="0">
                <a:latin typeface="Symath_IV25"/>
                <a:cs typeface="Symath_IV25"/>
                <a:sym typeface="Symbol"/>
              </a:rPr>
              <a:t></a:t>
            </a:r>
            <a:r>
              <a:rPr lang="en-US" dirty="0" smtClean="0">
                <a:sym typeface="Symbol"/>
              </a:rPr>
              <a:t> </a:t>
            </a:r>
            <a:r>
              <a:rPr lang="en-US" dirty="0">
                <a:sym typeface="Symbol"/>
              </a:rPr>
              <a:t>45 </a:t>
            </a:r>
            <a:r>
              <a:rPr lang="en-US" dirty="0" smtClean="0">
                <a:sym typeface="Symbol"/>
              </a:rPr>
              <a:t>mm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	</a:t>
            </a:r>
            <a:r>
              <a:rPr lang="en-US" dirty="0" smtClean="0">
                <a:solidFill>
                  <a:srgbClr val="0055A0"/>
                </a:solidFill>
                <a:sym typeface="Symbol"/>
              </a:rPr>
              <a:t>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olidFill>
                  <a:srgbClr val="0055A0"/>
                </a:solidFill>
                <a:sym typeface="Wingdings"/>
              </a:rPr>
              <a:t>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Symbol"/>
              </a:rPr>
              <a:t>Section 10 mm x 10 mm</a:t>
            </a:r>
          </a:p>
          <a:p>
            <a:pPr marL="0" indent="0">
              <a:buNone/>
            </a:pPr>
            <a:r>
              <a:rPr lang="en-US" dirty="0">
                <a:sym typeface="Symbol"/>
              </a:rPr>
              <a:t>	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pic>
        <p:nvPicPr>
          <p:cNvPr id="8" name="Picture 2" descr="\\cern.ch\dfs\Users\s\saguiler\Documents\Pics\Ribbons\P728010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6" t="9160" r="6651" b="18882"/>
          <a:stretch/>
        </p:blipFill>
        <p:spPr bwMode="auto">
          <a:xfrm>
            <a:off x="2514600" y="5181600"/>
            <a:ext cx="1981200" cy="119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DCIM\100OLYMP\P730012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9" t="12375" b="3911"/>
          <a:stretch/>
        </p:blipFill>
        <p:spPr bwMode="auto">
          <a:xfrm>
            <a:off x="5410200" y="5085155"/>
            <a:ext cx="1974301" cy="138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94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0055A0"/>
              </a:buClr>
            </a:pPr>
            <a:r>
              <a:rPr lang="en-US" dirty="0"/>
              <a:t>Measurements</a:t>
            </a:r>
            <a:endParaRPr lang="en-GB" dirty="0"/>
          </a:p>
          <a:p>
            <a:pPr marL="0" indent="0">
              <a:buNone/>
            </a:pPr>
            <a:endParaRPr lang="en-GB" sz="2800" dirty="0" smtClean="0"/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dirty="0" smtClean="0"/>
              <a:t>B-H curve</a:t>
            </a:r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dirty="0"/>
              <a:t>Resistance of section</a:t>
            </a:r>
            <a:endParaRPr lang="en-GB" dirty="0"/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dirty="0" smtClean="0"/>
              <a:t>Impedance</a:t>
            </a:r>
          </a:p>
          <a:p>
            <a:pPr>
              <a:buClr>
                <a:srgbClr val="0055A0"/>
              </a:buClr>
              <a:buFontTx/>
              <a:buChar char="-"/>
            </a:pPr>
            <a:endParaRPr lang="en-US" dirty="0" smtClean="0"/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dirty="0" err="1" smtClean="0"/>
              <a:t>Ferrofluid</a:t>
            </a:r>
            <a:r>
              <a:rPr lang="en-US" dirty="0" smtClean="0"/>
              <a:t>: magnetic nanostructure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3075" name="Picture 3" descr="E:\DCIM\100OLYMP\P73001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437307"/>
            <a:ext cx="1746291" cy="130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DCIM\100OLYMP\P72901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50"/>
          <a:stretch/>
        </p:blipFill>
        <p:spPr bwMode="auto">
          <a:xfrm>
            <a:off x="7064457" y="1127607"/>
            <a:ext cx="1905000" cy="1929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5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E:\DCIM\100OLYMP\P805021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3" b="6451"/>
          <a:stretch/>
        </p:blipFill>
        <p:spPr bwMode="auto">
          <a:xfrm>
            <a:off x="5943600" y="3286124"/>
            <a:ext cx="2631552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39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0055A0"/>
              </a:buClr>
            </a:pPr>
            <a:r>
              <a:rPr lang="en-US" dirty="0"/>
              <a:t>Annealing</a:t>
            </a:r>
            <a:endParaRPr lang="en-GB" dirty="0"/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r>
              <a:rPr lang="en-US" sz="2800" dirty="0" smtClean="0"/>
              <a:t>What for?</a:t>
            </a:r>
          </a:p>
          <a:p>
            <a:pPr marL="0" indent="0">
              <a:buNone/>
            </a:pPr>
            <a:endParaRPr lang="en-US" sz="2800" dirty="0" smtClean="0"/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sz="2800" dirty="0" smtClean="0"/>
              <a:t>Relieve internal stresses</a:t>
            </a:r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sz="2800" dirty="0"/>
              <a:t>Change B-H curve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Magnetic annealing </a:t>
            </a:r>
            <a:r>
              <a:rPr lang="en-US" sz="2800" dirty="0" smtClean="0">
                <a:solidFill>
                  <a:srgbClr val="0055A0"/>
                </a:solidFill>
                <a:sym typeface="Symbol"/>
              </a:rPr>
              <a:t></a:t>
            </a:r>
            <a:r>
              <a:rPr lang="en-US" sz="2800" dirty="0" smtClean="0">
                <a:sym typeface="Symbol"/>
              </a:rPr>
              <a:t>  change B-H even more</a:t>
            </a:r>
            <a:endParaRPr lang="en-US" sz="2800" dirty="0" smtClean="0">
              <a:solidFill>
                <a:srgbClr val="0055A0"/>
              </a:solidFill>
            </a:endParaRPr>
          </a:p>
          <a:p>
            <a:pPr marL="0" indent="0">
              <a:buNone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17</a:t>
            </a:fld>
            <a:endParaRPr lang="en-GB" noProof="0" dirty="0"/>
          </a:p>
        </p:txBody>
      </p:sp>
      <p:pic>
        <p:nvPicPr>
          <p:cNvPr id="2050" name="Picture 2" descr="\\cern.ch\dfs\Users\s\saguiler\Documents\Pics\2. Annealing\P92401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266" y="3200400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Production</a:t>
            </a:r>
            <a:endParaRPr lang="en-US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4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cxnSp>
        <p:nvCxnSpPr>
          <p:cNvPr id="9" name="Straight Connector 27"/>
          <p:cNvCxnSpPr/>
          <p:nvPr/>
        </p:nvCxnSpPr>
        <p:spPr>
          <a:xfrm>
            <a:off x="4876800" y="1572699"/>
            <a:ext cx="0" cy="1150454"/>
          </a:xfrm>
          <a:prstGeom prst="line">
            <a:avLst/>
          </a:prstGeom>
          <a:ln>
            <a:solidFill>
              <a:srgbClr val="0055A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8"/>
          <p:cNvCxnSpPr/>
          <p:nvPr/>
        </p:nvCxnSpPr>
        <p:spPr>
          <a:xfrm>
            <a:off x="4800600" y="2605422"/>
            <a:ext cx="2286000" cy="0"/>
          </a:xfrm>
          <a:prstGeom prst="line">
            <a:avLst/>
          </a:prstGeom>
          <a:ln>
            <a:solidFill>
              <a:srgbClr val="0055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30"/>
          <p:cNvSpPr txBox="1"/>
          <p:nvPr/>
        </p:nvSpPr>
        <p:spPr>
          <a:xfrm>
            <a:off x="6781801" y="2618601"/>
            <a:ext cx="53339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3366CC"/>
                </a:solidFill>
              </a:rPr>
              <a:t>Time</a:t>
            </a:r>
            <a:endParaRPr lang="en-GB" sz="1200" b="1" dirty="0">
              <a:solidFill>
                <a:srgbClr val="3366CC"/>
              </a:solidFill>
            </a:endParaRPr>
          </a:p>
        </p:txBody>
      </p:sp>
      <p:sp>
        <p:nvSpPr>
          <p:cNvPr id="13" name="TextBox 31"/>
          <p:cNvSpPr txBox="1"/>
          <p:nvPr/>
        </p:nvSpPr>
        <p:spPr>
          <a:xfrm>
            <a:off x="3767351" y="1572699"/>
            <a:ext cx="110944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3366CC"/>
                </a:solidFill>
              </a:rPr>
              <a:t>Temperature</a:t>
            </a:r>
            <a:endParaRPr lang="en-GB" sz="1200" b="1" dirty="0">
              <a:solidFill>
                <a:srgbClr val="3366CC"/>
              </a:solidFill>
            </a:endParaRPr>
          </a:p>
        </p:txBody>
      </p:sp>
      <p:cxnSp>
        <p:nvCxnSpPr>
          <p:cNvPr id="16" name="15 Conector recto"/>
          <p:cNvCxnSpPr/>
          <p:nvPr/>
        </p:nvCxnSpPr>
        <p:spPr>
          <a:xfrm flipV="1">
            <a:off x="4876800" y="1849698"/>
            <a:ext cx="533400" cy="7557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5410200" y="1849698"/>
            <a:ext cx="76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6172200" y="1849698"/>
            <a:ext cx="457201" cy="7557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56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0055A0"/>
              </a:buClr>
            </a:pPr>
            <a:r>
              <a:rPr lang="en-US" dirty="0"/>
              <a:t>Annealing - Temperature, pressure</a:t>
            </a:r>
            <a:endParaRPr lang="en-GB" dirty="0"/>
          </a:p>
          <a:p>
            <a:pPr>
              <a:buFontTx/>
              <a:buChar char="-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18</a:t>
            </a:fld>
            <a:endParaRPr lang="en-GB" noProof="0" dirty="0"/>
          </a:p>
        </p:txBody>
      </p:sp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502984"/>
              </p:ext>
            </p:extLst>
          </p:nvPr>
        </p:nvGraphicFramePr>
        <p:xfrm>
          <a:off x="1524000" y="2329610"/>
          <a:ext cx="7315200" cy="4071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Production</a:t>
            </a:r>
            <a:endParaRPr lang="en-US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4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9060645"/>
              </p:ext>
            </p:extLst>
          </p:nvPr>
        </p:nvGraphicFramePr>
        <p:xfrm>
          <a:off x="1524000" y="2329610"/>
          <a:ext cx="7315200" cy="4071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0055A0"/>
              </a:buClr>
            </a:pPr>
            <a:r>
              <a:rPr lang="en-US" dirty="0"/>
              <a:t>Annealing - Temperature</a:t>
            </a:r>
            <a:endParaRPr lang="en-GB" dirty="0"/>
          </a:p>
          <a:p>
            <a:pPr marL="0" indent="0">
              <a:buNone/>
            </a:pPr>
            <a:endParaRPr lang="en-GB" sz="2800" dirty="0" smtClean="0"/>
          </a:p>
          <a:p>
            <a:pPr>
              <a:buFontTx/>
              <a:buChar char="-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19</a:t>
            </a:fld>
            <a:endParaRPr lang="en-GB" noProof="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181600" y="2736745"/>
            <a:ext cx="1134208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34304" y="232961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hour @ 250 </a:t>
            </a:r>
            <a:r>
              <a:rPr lang="en-US" dirty="0" smtClean="0">
                <a:sym typeface="Symbol"/>
              </a:rPr>
              <a:t>C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438400" y="2910057"/>
            <a:ext cx="2514600" cy="2311108"/>
          </a:xfrm>
          <a:prstGeom prst="straightConnector1">
            <a:avLst/>
          </a:prstGeom>
          <a:ln w="38100"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35261" y="2910057"/>
            <a:ext cx="2127739" cy="1214268"/>
          </a:xfrm>
          <a:prstGeom prst="straightConnector1">
            <a:avLst/>
          </a:prstGeom>
          <a:ln w="38100"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  <a:lin ang="1080000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8487508" y="3886200"/>
            <a:ext cx="152400" cy="2286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8264769" y="3751384"/>
            <a:ext cx="152400" cy="2286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8382000" y="3815861"/>
            <a:ext cx="152400" cy="2286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Production</a:t>
            </a:r>
            <a:endParaRPr lang="en-US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4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56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55A0"/>
              </a:buClr>
            </a:pPr>
            <a:r>
              <a:rPr lang="en-GB" dirty="0"/>
              <a:t>Introduction</a:t>
            </a:r>
          </a:p>
          <a:p>
            <a:pPr>
              <a:buClr>
                <a:srgbClr val="0055A0"/>
              </a:buClr>
            </a:pPr>
            <a:r>
              <a:rPr lang="en-GB" dirty="0"/>
              <a:t>Objectives</a:t>
            </a:r>
          </a:p>
          <a:p>
            <a:pPr>
              <a:buClr>
                <a:srgbClr val="0055A0"/>
              </a:buClr>
            </a:pPr>
            <a:r>
              <a:rPr lang="en-US" dirty="0"/>
              <a:t>Materials</a:t>
            </a:r>
          </a:p>
          <a:p>
            <a:pPr>
              <a:buClr>
                <a:srgbClr val="0055A0"/>
              </a:buClr>
            </a:pPr>
            <a:r>
              <a:rPr lang="en-US" dirty="0" smtClean="0"/>
              <a:t>Testing &amp; Production</a:t>
            </a:r>
            <a:endParaRPr lang="en-US" dirty="0"/>
          </a:p>
          <a:p>
            <a:pPr>
              <a:buClr>
                <a:srgbClr val="0055A0"/>
              </a:buClr>
            </a:pPr>
            <a:r>
              <a:rPr lang="en-US" dirty="0" smtClean="0"/>
              <a:t>Results</a:t>
            </a:r>
            <a:endParaRPr lang="en-US" dirty="0"/>
          </a:p>
          <a:p>
            <a:pPr>
              <a:buClr>
                <a:srgbClr val="0055A0"/>
              </a:buClr>
            </a:pPr>
            <a:r>
              <a:rPr lang="en-US" dirty="0" smtClean="0"/>
              <a:t>Outlook &amp; Conclusions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0055A0"/>
              </a:buClr>
            </a:pPr>
            <a:r>
              <a:rPr lang="en-US" dirty="0"/>
              <a:t>Annealing - Insulation</a:t>
            </a:r>
          </a:p>
          <a:p>
            <a:endParaRPr lang="en-GB" dirty="0" smtClean="0"/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sz="2800" dirty="0" smtClean="0"/>
              <a:t>Sol-gel method 	</a:t>
            </a:r>
            <a:r>
              <a:rPr lang="en-US" sz="2800" b="1" dirty="0" smtClean="0">
                <a:solidFill>
                  <a:srgbClr val="0055A0"/>
                </a:solidFill>
                <a:sym typeface="Symbol"/>
              </a:rPr>
              <a:t></a:t>
            </a:r>
            <a:r>
              <a:rPr lang="en-US" sz="2800" dirty="0" smtClean="0">
                <a:sym typeface="Symbol"/>
              </a:rPr>
              <a:t>	ceramic insulation</a:t>
            </a:r>
            <a:endParaRPr lang="en-US" sz="2800" b="1" dirty="0" smtClean="0"/>
          </a:p>
          <a:p>
            <a:pPr marL="0" indent="0">
              <a:buNone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20</a:t>
            </a:fld>
            <a:endParaRPr lang="en-GB" noProof="0" dirty="0"/>
          </a:p>
        </p:txBody>
      </p:sp>
      <p:pic>
        <p:nvPicPr>
          <p:cNvPr id="3074" name="Picture 2" descr="\\cern.ch\dfs\Users\s\saguiler\Documents\Pics\2. Annealing\P92400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376050"/>
            <a:ext cx="219075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s\saguiler\Documents\Pics\CERN Pics\03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0" t="19846" r="12975"/>
          <a:stretch/>
        </p:blipFill>
        <p:spPr bwMode="auto">
          <a:xfrm>
            <a:off x="4038600" y="3806367"/>
            <a:ext cx="1422400" cy="211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cern.ch\dfs\Users\s\saguiler\Documents\Pics\CERN Pics\03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2" t="10477" r="4117"/>
          <a:stretch/>
        </p:blipFill>
        <p:spPr bwMode="auto">
          <a:xfrm>
            <a:off x="1600200" y="3733040"/>
            <a:ext cx="1727200" cy="225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467100" y="4689424"/>
            <a:ext cx="457200" cy="345050"/>
          </a:xfrm>
          <a:prstGeom prst="rightArrow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>
            <a:off x="5715000" y="4689424"/>
            <a:ext cx="457200" cy="345050"/>
          </a:xfrm>
          <a:prstGeom prst="rightArrow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Production</a:t>
            </a:r>
            <a:endParaRPr lang="en-US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6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49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55A0"/>
              </a:buClr>
            </a:pPr>
            <a:r>
              <a:rPr lang="en-GB" dirty="0"/>
              <a:t>Encapsulation</a:t>
            </a:r>
          </a:p>
          <a:p>
            <a:endParaRPr lang="en-GB" sz="2000" dirty="0" smtClean="0"/>
          </a:p>
          <a:p>
            <a:pPr>
              <a:buClr>
                <a:srgbClr val="0055A0"/>
              </a:buClr>
              <a:buFontTx/>
              <a:buChar char="-"/>
            </a:pPr>
            <a:r>
              <a:rPr lang="en-US" dirty="0" err="1" smtClean="0"/>
              <a:t>Moulds</a:t>
            </a:r>
            <a:r>
              <a:rPr lang="en-US" dirty="0" smtClean="0"/>
              <a:t>: design, fabrication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21</a:t>
            </a:fld>
            <a:endParaRPr lang="en-GB" noProof="0" dirty="0"/>
          </a:p>
        </p:txBody>
      </p:sp>
      <p:pic>
        <p:nvPicPr>
          <p:cNvPr id="4" name="Picture 2" descr="\\cern.ch\dfs\Users\s\saguiler\Documents\Pics\CERN Pics\00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" t="4722" r="3149" b="19266"/>
          <a:stretch/>
        </p:blipFill>
        <p:spPr bwMode="auto">
          <a:xfrm>
            <a:off x="6400800" y="3484718"/>
            <a:ext cx="2133600" cy="238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725838"/>
            <a:ext cx="1752600" cy="1287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435074"/>
            <a:ext cx="1714500" cy="129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4648200" y="4375331"/>
            <a:ext cx="914400" cy="606709"/>
          </a:xfrm>
          <a:prstGeom prst="rightArrow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Production</a:t>
            </a:r>
            <a:endParaRPr lang="en-US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5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65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55A0"/>
              </a:buClr>
            </a:pPr>
            <a:r>
              <a:rPr lang="en-GB" dirty="0"/>
              <a:t>First tests - not very encouraging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22</a:t>
            </a:fld>
            <a:endParaRPr lang="en-GB" noProof="0" dirty="0"/>
          </a:p>
        </p:txBody>
      </p:sp>
      <p:pic>
        <p:nvPicPr>
          <p:cNvPr id="1026" name="Picture 2" descr="\\cern.ch\dfs\Users\s\saguiler\Documents\Pics\3. Encapsulation\IMG_3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524" y="2514600"/>
            <a:ext cx="1543519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s\saguiler\Documents\Pics\3. Encapsulation\IMG_5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3" t="20185" b="31296"/>
          <a:stretch/>
        </p:blipFill>
        <p:spPr bwMode="auto">
          <a:xfrm>
            <a:off x="4531576" y="2514599"/>
            <a:ext cx="1749075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Users\s\saguiler\Documents\Pics\3. Encapsulation\IMG_28.BMP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8" t="19260" b="30370"/>
          <a:stretch/>
        </p:blipFill>
        <p:spPr bwMode="auto">
          <a:xfrm>
            <a:off x="2514601" y="2491332"/>
            <a:ext cx="1649036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cern.ch\dfs\Users\s\saguiler\Documents\Pics\3. Encapsulation\IMG_8.BMP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2" t="3581" r="26111" b="12469"/>
          <a:stretch/>
        </p:blipFill>
        <p:spPr bwMode="auto">
          <a:xfrm>
            <a:off x="2514600" y="4422490"/>
            <a:ext cx="1686706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cern.ch\dfs\Users\s\saguiler\Documents\Pics\3. Encapsulation\IMG_10.BMP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4" t="2593" r="27247" b="8518"/>
          <a:stretch/>
        </p:blipFill>
        <p:spPr bwMode="auto">
          <a:xfrm>
            <a:off x="4501937" y="4422491"/>
            <a:ext cx="1767693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cern.ch\dfs\Users\s\saguiler\Documents\Pics\3. Encapsulation\IMG_9.BMP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" t="21768" r="42252" b="37542"/>
          <a:stretch/>
        </p:blipFill>
        <p:spPr bwMode="auto">
          <a:xfrm>
            <a:off x="6614283" y="4885118"/>
            <a:ext cx="1620000" cy="65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66800" y="3032212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Polyurethane</a:t>
            </a:r>
          </a:p>
          <a:p>
            <a:pPr algn="ctr"/>
            <a:r>
              <a:rPr lang="en-US" sz="1600" dirty="0" smtClean="0"/>
              <a:t>(PU)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447800" y="5041035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en-US" dirty="0"/>
              <a:t>Epoxy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Production</a:t>
            </a:r>
            <a:endParaRPr lang="en-US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8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6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55A0"/>
              </a:buClr>
            </a:pPr>
            <a:r>
              <a:rPr lang="en-GB" dirty="0"/>
              <a:t>Vacuum is our friend!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23</a:t>
            </a:fld>
            <a:endParaRPr lang="en-GB" noProof="0" dirty="0"/>
          </a:p>
        </p:txBody>
      </p:sp>
      <p:grpSp>
        <p:nvGrpSpPr>
          <p:cNvPr id="4" name="Group 3"/>
          <p:cNvGrpSpPr/>
          <p:nvPr/>
        </p:nvGrpSpPr>
        <p:grpSpPr>
          <a:xfrm>
            <a:off x="5715000" y="1343025"/>
            <a:ext cx="1371600" cy="1130574"/>
            <a:chOff x="6096000" y="1507851"/>
            <a:chExt cx="1371600" cy="1130574"/>
          </a:xfrm>
        </p:grpSpPr>
        <p:pic>
          <p:nvPicPr>
            <p:cNvPr id="2050" name="Picture 2" descr="http://roombarobotreviews.com/wp-content/uploads/2012/09/iRobot-Roomba-550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04" b="27485"/>
            <a:stretch/>
          </p:blipFill>
          <p:spPr bwMode="auto">
            <a:xfrm>
              <a:off x="6096000" y="1800225"/>
              <a:ext cx="1371600" cy="8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saguiler\AppData\Local\Microsoft\Windows\Temporary Internet Files\Content.IE5\P8OAEA7I\MC900434591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2206" y="1507851"/>
              <a:ext cx="1119188" cy="7672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2514600" y="4427911"/>
            <a:ext cx="5719683" cy="1662036"/>
            <a:chOff x="2514600" y="4427911"/>
            <a:chExt cx="5719683" cy="1662036"/>
          </a:xfrm>
        </p:grpSpPr>
        <p:pic>
          <p:nvPicPr>
            <p:cNvPr id="15" name="Picture 4" descr="E:\IMG_25.BMP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5" t="10196" r="29602"/>
            <a:stretch/>
          </p:blipFill>
          <p:spPr bwMode="auto">
            <a:xfrm rot="5400000">
              <a:off x="2508100" y="4434411"/>
              <a:ext cx="1662036" cy="16490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E:\IMG_26.BMP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79" t="12839" r="34630"/>
            <a:stretch/>
          </p:blipFill>
          <p:spPr bwMode="auto">
            <a:xfrm rot="5400000">
              <a:off x="4590727" y="4392027"/>
              <a:ext cx="1619750" cy="1738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E:\IMG_27.BMP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56" t="4271" r="41782"/>
            <a:stretch/>
          </p:blipFill>
          <p:spPr bwMode="auto">
            <a:xfrm rot="5400000">
              <a:off x="6976584" y="4453844"/>
              <a:ext cx="895397" cy="16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3339118" y="2301901"/>
            <a:ext cx="3509284" cy="1918194"/>
            <a:chOff x="3339118" y="2301901"/>
            <a:chExt cx="3509284" cy="1918194"/>
          </a:xfrm>
        </p:grpSpPr>
        <p:pic>
          <p:nvPicPr>
            <p:cNvPr id="4101" name="Picture 5" descr="E:\DCIM\100OLYMP\P7290111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24" r="20308" b="3122"/>
            <a:stretch/>
          </p:blipFill>
          <p:spPr bwMode="auto">
            <a:xfrm>
              <a:off x="3339118" y="2301901"/>
              <a:ext cx="1511876" cy="1918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3" name="Picture 7" descr="http://i00.i.aliimg.com/wsphoto/v0/572710890/Glass-font-b-vacuum-b-font-font-b-desiccator-b-font-jar-lab-dessicator-dryer-9.jpg_250x250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0" y="2505464"/>
              <a:ext cx="1362002" cy="15477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962598" y="2935069"/>
              <a:ext cx="3714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rgbClr val="0055A0"/>
                  </a:solidFill>
                </a:rPr>
                <a:t>+</a:t>
              </a:r>
              <a:endParaRPr lang="en-GB" sz="3600" b="1" dirty="0">
                <a:solidFill>
                  <a:srgbClr val="0055A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Production</a:t>
            </a:r>
            <a:endParaRPr lang="en-US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9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588262" y="457199"/>
            <a:ext cx="1385881" cy="733425"/>
            <a:chOff x="6588262" y="457199"/>
            <a:chExt cx="1385881" cy="733425"/>
          </a:xfrm>
        </p:grpSpPr>
        <p:sp>
          <p:nvSpPr>
            <p:cNvPr id="9" name="Oval Callout 8"/>
            <p:cNvSpPr/>
            <p:nvPr/>
          </p:nvSpPr>
          <p:spPr>
            <a:xfrm>
              <a:off x="6588262" y="457199"/>
              <a:ext cx="1385881" cy="733425"/>
            </a:xfrm>
            <a:prstGeom prst="wedgeEllipseCallout">
              <a:avLst>
                <a:gd name="adj1" fmla="val -47654"/>
                <a:gd name="adj2" fmla="val 61486"/>
              </a:avLst>
            </a:prstGeom>
            <a:noFill/>
            <a:ln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5600" y="670022"/>
              <a:ext cx="12685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Merci </a:t>
              </a:r>
              <a:r>
                <a:rPr lang="en-US" sz="1400" dirty="0" err="1" smtClean="0"/>
                <a:t>Morad</a:t>
              </a:r>
              <a:r>
                <a:rPr lang="en-US" sz="1400" dirty="0" smtClean="0"/>
                <a:t>!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5169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.20833 -0.0004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17" y="-23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55A0"/>
              </a:buClr>
            </a:pPr>
            <a:r>
              <a:rPr lang="en-GB" dirty="0" smtClean="0"/>
              <a:t>Permeability</a:t>
            </a: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24</a:t>
            </a:fld>
            <a:endParaRPr lang="en-GB" noProof="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916317"/>
              </p:ext>
            </p:extLst>
          </p:nvPr>
        </p:nvGraphicFramePr>
        <p:xfrm>
          <a:off x="1828801" y="2438400"/>
          <a:ext cx="6705600" cy="3124200"/>
        </p:xfrm>
        <a:graphic>
          <a:graphicData uri="http://schemas.openxmlformats.org/drawingml/2006/table">
            <a:tbl>
              <a:tblPr/>
              <a:tblGrid>
                <a:gridCol w="1567183"/>
                <a:gridCol w="3236435"/>
                <a:gridCol w="1901982"/>
              </a:tblGrid>
              <a:tr h="520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Material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Max. permeability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Fe-based amorphous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Fe-based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anocrystalline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Nanocrystalline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“high quality”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Co-based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amorphous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134 000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Co-based amorphous (VAC 6025)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64 000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676400" y="4419600"/>
            <a:ext cx="6934200" cy="1219200"/>
          </a:xfrm>
          <a:prstGeom prst="rect">
            <a:avLst/>
          </a:prstGeom>
          <a:noFill/>
          <a:ln w="38100"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2" descr="Flag of the People's Republic of China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657600"/>
            <a:ext cx="284051" cy="190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lag of the United States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203" y="4725827"/>
            <a:ext cx="286848" cy="15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files.myopera.com/hoacomay70/albums/3177991/german-flag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220000"/>
            <a:ext cx="284051" cy="17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82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55A0"/>
              </a:buClr>
            </a:pPr>
            <a:r>
              <a:rPr lang="en-GB" dirty="0" smtClean="0"/>
              <a:t>Co-based amorphous - comparison</a:t>
            </a: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8" name="Chart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91626305"/>
              </p:ext>
            </p:extLst>
          </p:nvPr>
        </p:nvGraphicFramePr>
        <p:xfrm>
          <a:off x="1209675" y="1981200"/>
          <a:ext cx="4320000" cy="2820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37513974"/>
              </p:ext>
            </p:extLst>
          </p:nvPr>
        </p:nvGraphicFramePr>
        <p:xfrm>
          <a:off x="4785900" y="4037016"/>
          <a:ext cx="4320000" cy="2820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Picture 4" descr="Flag of the United States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5" y="3457578"/>
            <a:ext cx="160610" cy="8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files.myopera.com/hoacomay70/albums/3177991/german-flag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5" y="3224215"/>
            <a:ext cx="162000" cy="9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Flag of the United States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834" y="5516136"/>
            <a:ext cx="160610" cy="83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files.myopera.com/hoacomay70/albums/3177991/german-flag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834" y="5282773"/>
            <a:ext cx="162000" cy="9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38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55A0"/>
              </a:buClr>
            </a:pPr>
            <a:r>
              <a:rPr lang="en-GB" dirty="0" smtClean="0"/>
              <a:t>        Co-based amorphous</a:t>
            </a: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26</a:t>
            </a:fld>
            <a:endParaRPr lang="en-GB" noProof="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pic>
        <p:nvPicPr>
          <p:cNvPr id="8" name="Picture 2" descr="http://files.myopera.com/hoacomay70/albums/3177991/german-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504672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hart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03023759"/>
              </p:ext>
            </p:extLst>
          </p:nvPr>
        </p:nvGraphicFramePr>
        <p:xfrm>
          <a:off x="1447799" y="2057400"/>
          <a:ext cx="7308000" cy="4768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087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Flag of the United States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066" y="1765460"/>
            <a:ext cx="559553" cy="29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55A0"/>
              </a:buClr>
            </a:pPr>
            <a:r>
              <a:rPr lang="en-GB" dirty="0" smtClean="0"/>
              <a:t>        Co-based amorphous</a:t>
            </a: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27</a:t>
            </a:fld>
            <a:endParaRPr lang="en-GB" noProof="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5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1" name="Chart 1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54769764"/>
              </p:ext>
            </p:extLst>
          </p:nvPr>
        </p:nvGraphicFramePr>
        <p:xfrm>
          <a:off x="1447800" y="2060570"/>
          <a:ext cx="7308000" cy="4768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9497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rgbClr val="0055A0"/>
              </a:buClr>
            </a:pPr>
            <a:r>
              <a:rPr lang="en-GB" dirty="0" smtClean="0"/>
              <a:t>        Co-based amorphous - insulation</a:t>
            </a:r>
            <a:endParaRPr lang="en-GB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28</a:t>
            </a:fld>
            <a:endParaRPr lang="en-GB" noProof="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pic>
        <p:nvPicPr>
          <p:cNvPr id="8" name="Picture 2" descr="http://files.myopera.com/hoacomay70/albums/3177991/german-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504672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4119288"/>
              </p:ext>
            </p:extLst>
          </p:nvPr>
        </p:nvGraphicFramePr>
        <p:xfrm>
          <a:off x="1981200" y="2293588"/>
          <a:ext cx="6232712" cy="3960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6077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Exciting future!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New material</a:t>
            </a:r>
          </a:p>
          <a:p>
            <a:pPr>
              <a:buFontTx/>
              <a:buChar char="-"/>
            </a:pPr>
            <a:r>
              <a:rPr lang="en-US" dirty="0" smtClean="0"/>
              <a:t>New insulation (</a:t>
            </a:r>
            <a:r>
              <a:rPr lang="en-US" dirty="0" err="1" smtClean="0"/>
              <a:t>Kapton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smtClean="0"/>
              <a:t>New annealing tests (Time, Temperature)</a:t>
            </a:r>
          </a:p>
          <a:p>
            <a:pPr>
              <a:buFontTx/>
              <a:buChar char="-"/>
            </a:pPr>
            <a:r>
              <a:rPr lang="en-US" dirty="0" smtClean="0"/>
              <a:t>New measurements (</a:t>
            </a:r>
            <a:r>
              <a:rPr lang="en-US" dirty="0" err="1" smtClean="0"/>
              <a:t>Ferrofluid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29</a:t>
            </a:fld>
            <a:endParaRPr lang="en-GB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Outlook</a:t>
            </a:r>
            <a:endParaRPr lang="en-US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57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55A0"/>
              </a:buClr>
            </a:pPr>
            <a:r>
              <a:rPr lang="en-GB" dirty="0"/>
              <a:t>Current transformers</a:t>
            </a:r>
          </a:p>
          <a:p>
            <a:pPr algn="ctr">
              <a:buNone/>
            </a:pPr>
            <a:endParaRPr lang="en-GB" sz="2000" dirty="0"/>
          </a:p>
          <a:p>
            <a:pPr algn="ctr">
              <a:buNone/>
            </a:pPr>
            <a:r>
              <a:rPr lang="en-US" sz="2200" dirty="0" smtClean="0"/>
              <a:t>Measure the intensity of the beam using magnetic </a:t>
            </a:r>
            <a:r>
              <a:rPr lang="en-US" sz="2200" dirty="0" err="1" smtClean="0"/>
              <a:t>toroids</a:t>
            </a:r>
            <a:endParaRPr lang="en-US" sz="2200" dirty="0" smtClean="0"/>
          </a:p>
          <a:p>
            <a:pPr algn="just">
              <a:buNone/>
            </a:pPr>
            <a:endParaRPr lang="en-US" sz="2000" dirty="0"/>
          </a:p>
          <a:p>
            <a:pPr algn="just">
              <a:buNone/>
            </a:pPr>
            <a:r>
              <a:rPr lang="en-US" sz="2000" b="1" dirty="0" smtClean="0">
                <a:solidFill>
                  <a:srgbClr val="0055A0"/>
                </a:solidFill>
              </a:rPr>
              <a:t>Types :</a:t>
            </a:r>
          </a:p>
          <a:p>
            <a:pPr algn="just">
              <a:buNone/>
            </a:pPr>
            <a:endParaRPr lang="en-US" sz="2000" dirty="0" smtClean="0"/>
          </a:p>
          <a:p>
            <a:pPr algn="just">
              <a:buFontTx/>
              <a:buChar char="-"/>
            </a:pPr>
            <a:r>
              <a:rPr lang="en-US" sz="2000" dirty="0" smtClean="0"/>
              <a:t>DC Current Transformers (DCCTs) </a:t>
            </a:r>
            <a:r>
              <a:rPr lang="en-US" sz="2000" b="1" dirty="0" smtClean="0">
                <a:solidFill>
                  <a:srgbClr val="0055A0"/>
                </a:solidFill>
                <a:sym typeface="Symbol"/>
              </a:rPr>
              <a:t></a:t>
            </a:r>
            <a:r>
              <a:rPr lang="en-US" sz="2000" dirty="0" smtClean="0">
                <a:sym typeface="Symbol"/>
              </a:rPr>
              <a:t> 10 kHz</a:t>
            </a:r>
            <a:endParaRPr lang="en-US" sz="2000" dirty="0" smtClean="0"/>
          </a:p>
          <a:p>
            <a:pPr algn="just">
              <a:buFontTx/>
              <a:buChar char="-"/>
            </a:pPr>
            <a:r>
              <a:rPr lang="en-US" sz="2000" dirty="0" smtClean="0"/>
              <a:t>Fast Beam Current Transformers (FBCTs) </a:t>
            </a:r>
            <a:r>
              <a:rPr lang="en-US" sz="2000" b="1" dirty="0" smtClean="0">
                <a:solidFill>
                  <a:srgbClr val="0055A0"/>
                </a:solidFill>
                <a:sym typeface="Symbol"/>
              </a:rPr>
              <a:t> </a:t>
            </a:r>
            <a:r>
              <a:rPr lang="en-US" sz="2000" dirty="0" smtClean="0">
                <a:sym typeface="Symbol"/>
              </a:rPr>
              <a:t>100 Hz - 1 GHz</a:t>
            </a:r>
          </a:p>
          <a:p>
            <a:pPr marL="0" indent="0" algn="just">
              <a:buNone/>
            </a:pPr>
            <a:endParaRPr lang="en-US" sz="1400" dirty="0" smtClean="0"/>
          </a:p>
          <a:p>
            <a:pPr marL="0" indent="0" algn="just">
              <a:buNone/>
            </a:pPr>
            <a:r>
              <a:rPr lang="en-US" sz="2000" dirty="0" smtClean="0"/>
              <a:t>In development!</a:t>
            </a:r>
          </a:p>
          <a:p>
            <a:pPr algn="just">
              <a:buFontTx/>
              <a:buChar char="-"/>
            </a:pPr>
            <a:r>
              <a:rPr lang="en-US" sz="2000" dirty="0" smtClean="0"/>
              <a:t>Integrating Current Transformer (ICT) </a:t>
            </a:r>
            <a:r>
              <a:rPr lang="en-US" sz="2000" b="1" dirty="0" smtClean="0">
                <a:solidFill>
                  <a:srgbClr val="0055A0"/>
                </a:solidFill>
                <a:sym typeface="Symbol"/>
              </a:rPr>
              <a:t> </a:t>
            </a:r>
            <a:r>
              <a:rPr lang="en-US" sz="2000" dirty="0">
                <a:sym typeface="Symbol"/>
              </a:rPr>
              <a:t>100 Hz - 100 MHz</a:t>
            </a:r>
            <a:endParaRPr lang="en-GB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Introduction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  <p:pic>
        <p:nvPicPr>
          <p:cNvPr id="1027" name="Picture 3" descr="http://www.lhc-closer.es/img/subidas/4_6_5_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28" y="1605059"/>
            <a:ext cx="1201143" cy="85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514601"/>
            <a:ext cx="7467600" cy="31242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Best material candidate: Co-based alloys</a:t>
            </a:r>
          </a:p>
          <a:p>
            <a:pPr>
              <a:buFontTx/>
              <a:buChar char="-"/>
            </a:pPr>
            <a:r>
              <a:rPr lang="en-US" dirty="0" smtClean="0"/>
              <a:t>Insulation: another approach for sol-gel</a:t>
            </a:r>
          </a:p>
          <a:p>
            <a:pPr>
              <a:buFontTx/>
              <a:buChar char="-"/>
            </a:pPr>
            <a:r>
              <a:rPr lang="en-US" dirty="0" smtClean="0"/>
              <a:t>Annealing: rounded B-H curves</a:t>
            </a:r>
          </a:p>
          <a:p>
            <a:pPr>
              <a:buFontTx/>
              <a:buChar char="-"/>
            </a:pPr>
            <a:r>
              <a:rPr lang="en-US" dirty="0" smtClean="0"/>
              <a:t>Encapsulation: Polyurethane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30</a:t>
            </a:fld>
            <a:endParaRPr lang="en-GB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Introduction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b="1" dirty="0" smtClean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b="1" dirty="0">
                <a:solidFill>
                  <a:schemeClr val="bg1"/>
                </a:solidFill>
              </a:rPr>
              <a:t>  </a:t>
            </a:r>
            <a:r>
              <a:rPr lang="en-US" sz="1000" b="1" dirty="0" smtClean="0">
                <a:solidFill>
                  <a:schemeClr val="bg1"/>
                </a:solidFill>
              </a:rPr>
              <a:t>Conclusions</a:t>
            </a:r>
            <a:endParaRPr lang="en-GB" sz="1000" b="1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0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625" y="1951037"/>
            <a:ext cx="7470775" cy="4525963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Material characterization: S. Sgobba, M. Scheubel, M. </a:t>
            </a:r>
            <a:r>
              <a:rPr lang="en-US" sz="2400" dirty="0" err="1" smtClean="0"/>
              <a:t>Czapski</a:t>
            </a:r>
            <a:r>
              <a:rPr lang="en-US" sz="2400" dirty="0" smtClean="0"/>
              <a:t>, D. J. </a:t>
            </a:r>
            <a:r>
              <a:rPr lang="en-US" sz="2400" dirty="0" err="1" smtClean="0"/>
              <a:t>Marcinek</a:t>
            </a:r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Sol-Gel: B. Teissandier, C. </a:t>
            </a:r>
            <a:r>
              <a:rPr lang="en-US" sz="2400" dirty="0" err="1" smtClean="0"/>
              <a:t>Charvet</a:t>
            </a:r>
            <a:r>
              <a:rPr lang="en-US" sz="2400" dirty="0"/>
              <a:t>, D. </a:t>
            </a:r>
            <a:r>
              <a:rPr lang="en-US" sz="2400" dirty="0" err="1" smtClean="0"/>
              <a:t>Letant-Delrieux</a:t>
            </a:r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Annealing: W. </a:t>
            </a:r>
            <a:r>
              <a:rPr lang="en-US" sz="2400" dirty="0" err="1" smtClean="0"/>
              <a:t>Vollenberg</a:t>
            </a:r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err="1" smtClean="0"/>
              <a:t>Moulds</a:t>
            </a:r>
            <a:r>
              <a:rPr lang="en-US" sz="2400" dirty="0" smtClean="0"/>
              <a:t>, encapsulation: </a:t>
            </a:r>
            <a:r>
              <a:rPr lang="en-US" sz="2400" dirty="0" err="1" smtClean="0"/>
              <a:t>L’atelier</a:t>
            </a:r>
            <a:r>
              <a:rPr lang="en-US" sz="2400" dirty="0" smtClean="0"/>
              <a:t>, F. </a:t>
            </a:r>
            <a:r>
              <a:rPr lang="en-US" sz="2400" dirty="0" err="1" smtClean="0"/>
              <a:t>Camba</a:t>
            </a:r>
            <a:r>
              <a:rPr lang="en-US" sz="2400" dirty="0" smtClean="0"/>
              <a:t>, M. </a:t>
            </a:r>
            <a:r>
              <a:rPr lang="en-US" sz="2400" dirty="0" err="1" smtClean="0"/>
              <a:t>Hamani</a:t>
            </a:r>
            <a:endParaRPr lang="en-US" sz="2400" dirty="0" smtClean="0"/>
          </a:p>
          <a:p>
            <a:pPr algn="just"/>
            <a:endParaRPr lang="en-GB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31</a:t>
            </a:fld>
            <a:endParaRPr lang="en-GB" noProof="0" dirty="0"/>
          </a:p>
        </p:txBody>
      </p:sp>
      <p:pic>
        <p:nvPicPr>
          <p:cNvPr id="3074" name="Picture 2" descr="C:\Users\saguiler\AppData\Local\Microsoft\Windows\Temporary Internet Files\Content.IE5\P8OAEA7I\MP90028929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289050" y="3075527"/>
            <a:ext cx="457200" cy="68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aguiler\AppData\Local\Microsoft\Windows\Temporary Internet Files\Content.IE5\ONYGEJH5\MP90043312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2008727"/>
            <a:ext cx="482600" cy="72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cern.ch\dfs\Users\s\saguiler\Documents\Pics\2. Annealing\P92401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4142327"/>
            <a:ext cx="533400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IMG_25.BMP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5" t="10196" r="29602"/>
          <a:stretch/>
        </p:blipFill>
        <p:spPr bwMode="auto">
          <a:xfrm rot="5400000">
            <a:off x="1334885" y="4947551"/>
            <a:ext cx="457605" cy="45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09800" y="58674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Thanks to today’s </a:t>
            </a:r>
            <a:r>
              <a:rPr lang="en-US" sz="2400" dirty="0" err="1" smtClean="0"/>
              <a:t>organisers</a:t>
            </a:r>
            <a:r>
              <a:rPr lang="en-US" sz="2400" dirty="0" smtClean="0"/>
              <a:t>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9523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676400"/>
            <a:ext cx="7467600" cy="1036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 you for your attention</a:t>
            </a:r>
            <a:br>
              <a:rPr lang="en-US" dirty="0" smtClean="0"/>
            </a:br>
            <a:r>
              <a:rPr lang="en-US" dirty="0" smtClean="0"/>
              <a:t>Questions!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32</a:t>
            </a:fld>
            <a:endParaRPr lang="en-GB" noProof="0" dirty="0"/>
          </a:p>
        </p:txBody>
      </p:sp>
      <p:pic>
        <p:nvPicPr>
          <p:cNvPr id="2054" name="Picture 6" descr="C:\Users\saguiler\AppData\Local\Microsoft\Windows\Temporary Internet Files\Content.IE5\XAZAQ9OF\MC9004231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975" y="1800000"/>
            <a:ext cx="292099" cy="29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-users.math.umd.edu/~caj/calvin_hobbes_thesi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1"/>
          <a:stretch/>
        </p:blipFill>
        <p:spPr bwMode="auto">
          <a:xfrm>
            <a:off x="3276600" y="3352800"/>
            <a:ext cx="3556462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646421"/>
            <a:ext cx="1742902" cy="235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81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Big </a:t>
            </a:r>
            <a:r>
              <a:rPr lang="en-US" sz="2800" dirty="0"/>
              <a:t>procurement problem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/>
              <a:t>Spare magnetic cores</a:t>
            </a:r>
          </a:p>
          <a:p>
            <a:pPr marL="0" indent="0" algn="ctr">
              <a:buNone/>
            </a:pPr>
            <a:r>
              <a:rPr lang="en-US" sz="2800" dirty="0"/>
              <a:t>Building new </a:t>
            </a:r>
            <a:r>
              <a:rPr lang="en-US" sz="2800" dirty="0" smtClean="0"/>
              <a:t>transformers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4" name="Down Arrow 3"/>
          <p:cNvSpPr/>
          <p:nvPr/>
        </p:nvSpPr>
        <p:spPr>
          <a:xfrm>
            <a:off x="4810124" y="2439629"/>
            <a:ext cx="607325" cy="967350"/>
          </a:xfrm>
          <a:prstGeom prst="downArrow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5865125" y="2335716"/>
            <a:ext cx="1831075" cy="1017083"/>
            <a:chOff x="5865125" y="2335716"/>
            <a:chExt cx="1831075" cy="1017083"/>
          </a:xfrm>
        </p:grpSpPr>
        <p:sp>
          <p:nvSpPr>
            <p:cNvPr id="12" name="TextBox 11"/>
            <p:cNvSpPr txBox="1"/>
            <p:nvPr/>
          </p:nvSpPr>
          <p:spPr>
            <a:xfrm>
              <a:off x="5865125" y="2335716"/>
              <a:ext cx="1831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Challenges</a:t>
              </a:r>
              <a:endParaRPr lang="en-GB" sz="2400" dirty="0"/>
            </a:p>
          </p:txBody>
        </p:sp>
        <p:pic>
          <p:nvPicPr>
            <p:cNvPr id="1026" name="Picture 2" descr="C:\Users\saguiler\AppData\Local\Microsoft\Windows\Temporary Internet Files\Content.IE5\P8OAEA7I\MC900434705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527923" y="2843365"/>
              <a:ext cx="505478" cy="513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2971800" y="2335714"/>
            <a:ext cx="1628816" cy="1017085"/>
            <a:chOff x="2971800" y="2335714"/>
            <a:chExt cx="1628816" cy="1017085"/>
          </a:xfrm>
        </p:grpSpPr>
        <p:sp>
          <p:nvSpPr>
            <p:cNvPr id="6" name="TextBox 5"/>
            <p:cNvSpPr txBox="1"/>
            <p:nvPr/>
          </p:nvSpPr>
          <p:spPr>
            <a:xfrm>
              <a:off x="2971800" y="2335714"/>
              <a:ext cx="16288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Problems</a:t>
              </a:r>
              <a:endParaRPr lang="en-GB" sz="2400" dirty="0"/>
            </a:p>
          </p:txBody>
        </p:sp>
        <p:pic>
          <p:nvPicPr>
            <p:cNvPr id="1027" name="Picture 3" descr="C:\Users\saguiler\AppData\Local\Microsoft\Windows\Temporary Internet Files\Content.IE5\3OYORDAN\MC900434707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3468" y="2842925"/>
              <a:ext cx="505479" cy="514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1562100" y="4910435"/>
            <a:ext cx="7382308" cy="923330"/>
            <a:chOff x="1562100" y="4910435"/>
            <a:chExt cx="7382308" cy="923330"/>
          </a:xfrm>
        </p:grpSpPr>
        <p:sp>
          <p:nvSpPr>
            <p:cNvPr id="8" name="TextBox 7"/>
            <p:cNvSpPr txBox="1"/>
            <p:nvPr/>
          </p:nvSpPr>
          <p:spPr>
            <a:xfrm>
              <a:off x="1562100" y="51816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Cores</a:t>
              </a:r>
              <a:endParaRPr lang="en-GB" dirty="0"/>
            </a:p>
          </p:txBody>
        </p:sp>
        <p:sp>
          <p:nvSpPr>
            <p:cNvPr id="9" name="Left Brace 8"/>
            <p:cNvSpPr/>
            <p:nvPr/>
          </p:nvSpPr>
          <p:spPr>
            <a:xfrm>
              <a:off x="2286000" y="4953000"/>
              <a:ext cx="152400" cy="838200"/>
            </a:xfrm>
            <a:prstGeom prst="leftBrac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68288" y="4910435"/>
              <a:ext cx="204844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55A0"/>
                  </a:solidFill>
                </a:rPr>
                <a:t>-</a:t>
              </a:r>
              <a:r>
                <a:rPr lang="en-US" dirty="0" smtClean="0"/>
                <a:t> Cost</a:t>
              </a:r>
            </a:p>
            <a:p>
              <a:r>
                <a:rPr lang="en-US" dirty="0" smtClean="0">
                  <a:solidFill>
                    <a:srgbClr val="0055A0"/>
                  </a:solidFill>
                </a:rPr>
                <a:t>-</a:t>
              </a:r>
              <a:r>
                <a:rPr lang="en-US" dirty="0" smtClean="0"/>
                <a:t> Specific properties</a:t>
              </a:r>
            </a:p>
            <a:p>
              <a:r>
                <a:rPr lang="en-US" dirty="0" smtClean="0">
                  <a:solidFill>
                    <a:srgbClr val="0055A0"/>
                  </a:solidFill>
                </a:rPr>
                <a:t>-</a:t>
              </a:r>
              <a:r>
                <a:rPr lang="en-US" dirty="0" smtClean="0"/>
                <a:t> Pairing 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19749" y="5048596"/>
              <a:ext cx="9988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Raw material</a:t>
              </a:r>
              <a:endParaRPr lang="en-GB" dirty="0"/>
            </a:p>
          </p:txBody>
        </p:sp>
        <p:sp>
          <p:nvSpPr>
            <p:cNvPr id="15" name="Left Brace 14"/>
            <p:cNvSpPr/>
            <p:nvPr/>
          </p:nvSpPr>
          <p:spPr>
            <a:xfrm>
              <a:off x="5913712" y="4953000"/>
              <a:ext cx="152400" cy="838200"/>
            </a:xfrm>
            <a:prstGeom prst="leftBrac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96000" y="4910435"/>
              <a:ext cx="284840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55A0"/>
                  </a:solidFill>
                </a:rPr>
                <a:t>-</a:t>
              </a:r>
              <a:r>
                <a:rPr lang="en-US" dirty="0" smtClean="0"/>
                <a:t> Minimum Order Quantities</a:t>
              </a:r>
            </a:p>
            <a:p>
              <a:r>
                <a:rPr lang="en-US" dirty="0" smtClean="0">
                  <a:solidFill>
                    <a:srgbClr val="0055A0"/>
                  </a:solidFill>
                </a:rPr>
                <a:t>-</a:t>
              </a:r>
              <a:r>
                <a:rPr lang="en-US" dirty="0" smtClean="0"/>
                <a:t> Base properties</a:t>
              </a:r>
            </a:p>
            <a:p>
              <a:r>
                <a:rPr lang="en-US" dirty="0" smtClean="0">
                  <a:solidFill>
                    <a:srgbClr val="0055A0"/>
                  </a:solidFill>
                </a:rPr>
                <a:t>-</a:t>
              </a:r>
              <a:r>
                <a:rPr lang="en-US" dirty="0" smtClean="0"/>
                <a:t> Potential properties</a:t>
              </a:r>
              <a:endParaRPr lang="en-GB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Introduction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5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3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55A0"/>
              </a:buClr>
            </a:pPr>
            <a:r>
              <a:rPr lang="en-US" dirty="0" smtClean="0"/>
              <a:t>Solution</a:t>
            </a:r>
            <a:endParaRPr lang="en-GB" dirty="0"/>
          </a:p>
          <a:p>
            <a:pPr algn="ctr">
              <a:buNone/>
            </a:pPr>
            <a:endParaRPr lang="en-US" sz="2000" dirty="0" smtClean="0"/>
          </a:p>
          <a:p>
            <a:pPr algn="ctr">
              <a:buNone/>
            </a:pPr>
            <a:r>
              <a:rPr lang="en-US" sz="3600" dirty="0" smtClean="0"/>
              <a:t>Build our own cores!</a:t>
            </a:r>
            <a:endParaRPr lang="en-GB" sz="3600" dirty="0"/>
          </a:p>
          <a:p>
            <a:pPr algn="just">
              <a:buNone/>
            </a:pPr>
            <a:endParaRPr lang="en-US" sz="2000" dirty="0" smtClean="0"/>
          </a:p>
          <a:p>
            <a:pPr>
              <a:buClr>
                <a:srgbClr val="0055A0"/>
              </a:buClr>
            </a:pPr>
            <a:r>
              <a:rPr lang="en-US" dirty="0" smtClean="0"/>
              <a:t>Things to tackle:</a:t>
            </a:r>
            <a:endParaRPr lang="en-US" dirty="0"/>
          </a:p>
          <a:p>
            <a:pPr algn="just">
              <a:buNone/>
            </a:pPr>
            <a:endParaRPr lang="en-US" sz="2000" dirty="0" smtClean="0"/>
          </a:p>
          <a:p>
            <a:pPr algn="just">
              <a:buClr>
                <a:srgbClr val="0055A0"/>
              </a:buClr>
              <a:buFontTx/>
              <a:buChar char="-"/>
            </a:pPr>
            <a:r>
              <a:rPr lang="en-US" sz="2400" dirty="0"/>
              <a:t>Choice of material</a:t>
            </a:r>
          </a:p>
          <a:p>
            <a:pPr algn="just">
              <a:buClr>
                <a:srgbClr val="0055A0"/>
              </a:buClr>
              <a:buFontTx/>
              <a:buChar char="-"/>
            </a:pPr>
            <a:r>
              <a:rPr lang="en-US" sz="2400" dirty="0"/>
              <a:t>Thermal treatment</a:t>
            </a:r>
          </a:p>
          <a:p>
            <a:pPr algn="just">
              <a:buClr>
                <a:srgbClr val="0055A0"/>
              </a:buClr>
              <a:buFontTx/>
              <a:buChar char="-"/>
            </a:pPr>
            <a:r>
              <a:rPr lang="en-US" sz="2400" dirty="0"/>
              <a:t>Insulation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Introduction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78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Requisites</a:t>
            </a:r>
          </a:p>
          <a:p>
            <a:pPr algn="just">
              <a:buClr>
                <a:srgbClr val="0055A0"/>
              </a:buClr>
            </a:pPr>
            <a:r>
              <a:rPr lang="en-US" sz="2800" dirty="0" smtClean="0"/>
              <a:t>Different transformers </a:t>
            </a:r>
            <a:r>
              <a:rPr lang="en-US" sz="2800" dirty="0" smtClean="0">
                <a:solidFill>
                  <a:srgbClr val="0055A0"/>
                </a:solidFill>
                <a:sym typeface="Symbol"/>
              </a:rPr>
              <a:t></a:t>
            </a:r>
            <a:r>
              <a:rPr lang="en-US" sz="2800" dirty="0" smtClean="0">
                <a:sym typeface="Symbol"/>
              </a:rPr>
              <a:t> </a:t>
            </a:r>
            <a:r>
              <a:rPr lang="en-US" sz="2800" dirty="0" smtClean="0"/>
              <a:t>different B-H curves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Cloud Callout 5"/>
          <p:cNvSpPr/>
          <p:nvPr/>
        </p:nvSpPr>
        <p:spPr>
          <a:xfrm rot="10800000">
            <a:off x="1447800" y="2825456"/>
            <a:ext cx="6705600" cy="3956343"/>
          </a:xfrm>
          <a:prstGeom prst="cloudCallout">
            <a:avLst>
              <a:gd name="adj1" fmla="val -50839"/>
              <a:gd name="adj2" fmla="val 52038"/>
            </a:avLst>
          </a:pr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971800" y="3810000"/>
            <a:ext cx="464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Magnetization or hysteresis curve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r>
              <a:rPr lang="en-US" sz="2400" b="1" dirty="0" smtClean="0">
                <a:solidFill>
                  <a:srgbClr val="0055A0"/>
                </a:solidFill>
              </a:rPr>
              <a:t>H</a:t>
            </a:r>
            <a:r>
              <a:rPr lang="en-US" sz="2400" dirty="0" smtClean="0"/>
              <a:t> 	external magnetizing field</a:t>
            </a:r>
          </a:p>
          <a:p>
            <a:r>
              <a:rPr lang="en-US" sz="2400" b="1" dirty="0" smtClean="0">
                <a:solidFill>
                  <a:srgbClr val="0055A0"/>
                </a:solidFill>
              </a:rPr>
              <a:t>B</a:t>
            </a:r>
            <a:r>
              <a:rPr lang="en-US" sz="2400" dirty="0" smtClean="0"/>
              <a:t>  	magnetic induction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Introduction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8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Requisites</a:t>
            </a:r>
          </a:p>
          <a:p>
            <a:pPr algn="just">
              <a:buClr>
                <a:srgbClr val="0055A0"/>
              </a:buClr>
            </a:pPr>
            <a:r>
              <a:rPr lang="en-US" sz="2800" dirty="0"/>
              <a:t>Different transformers </a:t>
            </a:r>
            <a:r>
              <a:rPr lang="en-US" sz="2800" dirty="0">
                <a:solidFill>
                  <a:srgbClr val="0055A0"/>
                </a:solidFill>
                <a:sym typeface="Symbol"/>
              </a:rPr>
              <a:t></a:t>
            </a:r>
            <a:r>
              <a:rPr lang="en-US" sz="2800" dirty="0">
                <a:sym typeface="Symbol"/>
              </a:rPr>
              <a:t> </a:t>
            </a:r>
            <a:r>
              <a:rPr lang="en-US" sz="2800" dirty="0"/>
              <a:t>different B-H curves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Cloud Callout 5"/>
          <p:cNvSpPr/>
          <p:nvPr/>
        </p:nvSpPr>
        <p:spPr>
          <a:xfrm rot="10800000">
            <a:off x="1447800" y="2825456"/>
            <a:ext cx="6705600" cy="3956343"/>
          </a:xfrm>
          <a:prstGeom prst="cloudCallout">
            <a:avLst>
              <a:gd name="adj1" fmla="val -50839"/>
              <a:gd name="adj2" fmla="val 52038"/>
            </a:avLst>
          </a:pr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4972811" y="3265367"/>
            <a:ext cx="0" cy="3211633"/>
          </a:xfrm>
          <a:prstGeom prst="line">
            <a:avLst/>
          </a:prstGeom>
          <a:ln w="22225">
            <a:solidFill>
              <a:srgbClr val="0055A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077211" y="5001908"/>
            <a:ext cx="5943600" cy="0"/>
          </a:xfrm>
          <a:prstGeom prst="line">
            <a:avLst/>
          </a:prstGeom>
          <a:ln w="22225">
            <a:solidFill>
              <a:srgbClr val="0055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44232" y="5025473"/>
            <a:ext cx="39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55A0"/>
                </a:solidFill>
              </a:rPr>
              <a:t>H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93184" y="3180379"/>
            <a:ext cx="39486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55A0"/>
                </a:solidFill>
              </a:rPr>
              <a:t>B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4988051" y="3927313"/>
            <a:ext cx="2076017" cy="1074594"/>
          </a:xfrm>
          <a:custGeom>
            <a:avLst/>
            <a:gdLst>
              <a:gd name="connsiteX0" fmla="*/ 0 w 586740"/>
              <a:gd name="connsiteY0" fmla="*/ 982980 h 982980"/>
              <a:gd name="connsiteX1" fmla="*/ 205740 w 586740"/>
              <a:gd name="connsiteY1" fmla="*/ 365760 h 982980"/>
              <a:gd name="connsiteX2" fmla="*/ 586740 w 586740"/>
              <a:gd name="connsiteY2" fmla="*/ 0 h 982980"/>
              <a:gd name="connsiteX0" fmla="*/ 0 w 868680"/>
              <a:gd name="connsiteY0" fmla="*/ 982980 h 982980"/>
              <a:gd name="connsiteX1" fmla="*/ 205740 w 868680"/>
              <a:gd name="connsiteY1" fmla="*/ 365760 h 982980"/>
              <a:gd name="connsiteX2" fmla="*/ 868680 w 868680"/>
              <a:gd name="connsiteY2" fmla="*/ 0 h 982980"/>
              <a:gd name="connsiteX0" fmla="*/ 0 w 868680"/>
              <a:gd name="connsiteY0" fmla="*/ 982980 h 982980"/>
              <a:gd name="connsiteX1" fmla="*/ 381000 w 868680"/>
              <a:gd name="connsiteY1" fmla="*/ 396240 h 982980"/>
              <a:gd name="connsiteX2" fmla="*/ 868680 w 868680"/>
              <a:gd name="connsiteY2" fmla="*/ 0 h 982980"/>
              <a:gd name="connsiteX0" fmla="*/ 0 w 1036320"/>
              <a:gd name="connsiteY0" fmla="*/ 982980 h 982980"/>
              <a:gd name="connsiteX1" fmla="*/ 381000 w 1036320"/>
              <a:gd name="connsiteY1" fmla="*/ 396240 h 982980"/>
              <a:gd name="connsiteX2" fmla="*/ 1036320 w 1036320"/>
              <a:gd name="connsiteY2" fmla="*/ 0 h 982980"/>
              <a:gd name="connsiteX0" fmla="*/ 0 w 1036320"/>
              <a:gd name="connsiteY0" fmla="*/ 982980 h 982980"/>
              <a:gd name="connsiteX1" fmla="*/ 381000 w 1036320"/>
              <a:gd name="connsiteY1" fmla="*/ 304800 h 982980"/>
              <a:gd name="connsiteX2" fmla="*/ 1036320 w 1036320"/>
              <a:gd name="connsiteY2" fmla="*/ 0 h 982980"/>
              <a:gd name="connsiteX0" fmla="*/ 0 w 1028700"/>
              <a:gd name="connsiteY0" fmla="*/ 1005840 h 1005840"/>
              <a:gd name="connsiteX1" fmla="*/ 381000 w 1028700"/>
              <a:gd name="connsiteY1" fmla="*/ 327660 h 1005840"/>
              <a:gd name="connsiteX2" fmla="*/ 1028700 w 1028700"/>
              <a:gd name="connsiteY2" fmla="*/ 0 h 1005840"/>
              <a:gd name="connsiteX0" fmla="*/ 0 w 1043940"/>
              <a:gd name="connsiteY0" fmla="*/ 982980 h 982980"/>
              <a:gd name="connsiteX1" fmla="*/ 381000 w 1043940"/>
              <a:gd name="connsiteY1" fmla="*/ 304800 h 982980"/>
              <a:gd name="connsiteX2" fmla="*/ 1043940 w 1043940"/>
              <a:gd name="connsiteY2" fmla="*/ 0 h 982980"/>
              <a:gd name="connsiteX0" fmla="*/ 0 w 1043940"/>
              <a:gd name="connsiteY0" fmla="*/ 982980 h 982980"/>
              <a:gd name="connsiteX1" fmla="*/ 381000 w 1043940"/>
              <a:gd name="connsiteY1" fmla="*/ 304800 h 982980"/>
              <a:gd name="connsiteX2" fmla="*/ 1043940 w 1043940"/>
              <a:gd name="connsiteY2" fmla="*/ 0 h 982980"/>
              <a:gd name="connsiteX0" fmla="*/ 0 w 1118755"/>
              <a:gd name="connsiteY0" fmla="*/ 1007919 h 1007919"/>
              <a:gd name="connsiteX1" fmla="*/ 381000 w 1118755"/>
              <a:gd name="connsiteY1" fmla="*/ 329739 h 1007919"/>
              <a:gd name="connsiteX2" fmla="*/ 1118755 w 1118755"/>
              <a:gd name="connsiteY2" fmla="*/ 0 h 1007919"/>
              <a:gd name="connsiteX0" fmla="*/ 0 w 1118755"/>
              <a:gd name="connsiteY0" fmla="*/ 1007919 h 1007919"/>
              <a:gd name="connsiteX1" fmla="*/ 381000 w 1118755"/>
              <a:gd name="connsiteY1" fmla="*/ 329739 h 1007919"/>
              <a:gd name="connsiteX2" fmla="*/ 1118755 w 1118755"/>
              <a:gd name="connsiteY2" fmla="*/ 0 h 1007919"/>
              <a:gd name="connsiteX0" fmla="*/ 0 w 1118755"/>
              <a:gd name="connsiteY0" fmla="*/ 1007919 h 1007919"/>
              <a:gd name="connsiteX1" fmla="*/ 190778 w 1118755"/>
              <a:gd name="connsiteY1" fmla="*/ 594637 h 1007919"/>
              <a:gd name="connsiteX2" fmla="*/ 381000 w 1118755"/>
              <a:gd name="connsiteY2" fmla="*/ 329739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182465 w 1118755"/>
              <a:gd name="connsiteY1" fmla="*/ 852332 h 1007919"/>
              <a:gd name="connsiteX2" fmla="*/ 381000 w 1118755"/>
              <a:gd name="connsiteY2" fmla="*/ 329739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240654 w 1118755"/>
              <a:gd name="connsiteY1" fmla="*/ 719329 h 1007919"/>
              <a:gd name="connsiteX2" fmla="*/ 381000 w 1118755"/>
              <a:gd name="connsiteY2" fmla="*/ 329739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240654 w 1118755"/>
              <a:gd name="connsiteY1" fmla="*/ 719329 h 1007919"/>
              <a:gd name="connsiteX2" fmla="*/ 489065 w 1118755"/>
              <a:gd name="connsiteY2" fmla="*/ 263237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282218 w 1118755"/>
              <a:gd name="connsiteY1" fmla="*/ 752580 h 1007919"/>
              <a:gd name="connsiteX2" fmla="*/ 489065 w 1118755"/>
              <a:gd name="connsiteY2" fmla="*/ 263237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266719 w 1118755"/>
              <a:gd name="connsiteY1" fmla="*/ 830071 h 1007919"/>
              <a:gd name="connsiteX2" fmla="*/ 489065 w 1118755"/>
              <a:gd name="connsiteY2" fmla="*/ 263237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266719 w 1118755"/>
              <a:gd name="connsiteY1" fmla="*/ 830071 h 1007919"/>
              <a:gd name="connsiteX2" fmla="*/ 442570 w 1118755"/>
              <a:gd name="connsiteY2" fmla="*/ 402722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266719 w 1118755"/>
              <a:gd name="connsiteY1" fmla="*/ 830071 h 1007919"/>
              <a:gd name="connsiteX2" fmla="*/ 442570 w 1118755"/>
              <a:gd name="connsiteY2" fmla="*/ 402722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257194 w 1118755"/>
              <a:gd name="connsiteY1" fmla="*/ 839596 h 1007919"/>
              <a:gd name="connsiteX2" fmla="*/ 442570 w 1118755"/>
              <a:gd name="connsiteY2" fmla="*/ 402722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257194 w 1118755"/>
              <a:gd name="connsiteY1" fmla="*/ 839596 h 1007919"/>
              <a:gd name="connsiteX2" fmla="*/ 442570 w 1118755"/>
              <a:gd name="connsiteY2" fmla="*/ 402722 h 1007919"/>
              <a:gd name="connsiteX3" fmla="*/ 1118755 w 1118755"/>
              <a:gd name="connsiteY3" fmla="*/ 0 h 1007919"/>
              <a:gd name="connsiteX0" fmla="*/ 0 w 1118755"/>
              <a:gd name="connsiteY0" fmla="*/ 1007919 h 1007919"/>
              <a:gd name="connsiteX1" fmla="*/ 103062 w 1118755"/>
              <a:gd name="connsiteY1" fmla="*/ 954250 h 1007919"/>
              <a:gd name="connsiteX2" fmla="*/ 257194 w 1118755"/>
              <a:gd name="connsiteY2" fmla="*/ 839596 h 1007919"/>
              <a:gd name="connsiteX3" fmla="*/ 442570 w 1118755"/>
              <a:gd name="connsiteY3" fmla="*/ 402722 h 1007919"/>
              <a:gd name="connsiteX4" fmla="*/ 1118755 w 1118755"/>
              <a:gd name="connsiteY4" fmla="*/ 0 h 1007919"/>
              <a:gd name="connsiteX0" fmla="*/ 0 w 1118755"/>
              <a:gd name="connsiteY0" fmla="*/ 1007919 h 1007919"/>
              <a:gd name="connsiteX1" fmla="*/ 164975 w 1118755"/>
              <a:gd name="connsiteY1" fmla="*/ 968537 h 1007919"/>
              <a:gd name="connsiteX2" fmla="*/ 257194 w 1118755"/>
              <a:gd name="connsiteY2" fmla="*/ 839596 h 1007919"/>
              <a:gd name="connsiteX3" fmla="*/ 442570 w 1118755"/>
              <a:gd name="connsiteY3" fmla="*/ 402722 h 1007919"/>
              <a:gd name="connsiteX4" fmla="*/ 1118755 w 1118755"/>
              <a:gd name="connsiteY4" fmla="*/ 0 h 1007919"/>
              <a:gd name="connsiteX0" fmla="*/ 0 w 1118755"/>
              <a:gd name="connsiteY0" fmla="*/ 1007919 h 1007919"/>
              <a:gd name="connsiteX1" fmla="*/ 164975 w 1118755"/>
              <a:gd name="connsiteY1" fmla="*/ 968537 h 1007919"/>
              <a:gd name="connsiteX2" fmla="*/ 290532 w 1118755"/>
              <a:gd name="connsiteY2" fmla="*/ 744346 h 1007919"/>
              <a:gd name="connsiteX3" fmla="*/ 442570 w 1118755"/>
              <a:gd name="connsiteY3" fmla="*/ 402722 h 1007919"/>
              <a:gd name="connsiteX4" fmla="*/ 1118755 w 1118755"/>
              <a:gd name="connsiteY4" fmla="*/ 0 h 1007919"/>
              <a:gd name="connsiteX0" fmla="*/ 0 w 1118755"/>
              <a:gd name="connsiteY0" fmla="*/ 1007919 h 1007919"/>
              <a:gd name="connsiteX1" fmla="*/ 164975 w 1118755"/>
              <a:gd name="connsiteY1" fmla="*/ 968537 h 1007919"/>
              <a:gd name="connsiteX2" fmla="*/ 290532 w 1118755"/>
              <a:gd name="connsiteY2" fmla="*/ 744346 h 1007919"/>
              <a:gd name="connsiteX3" fmla="*/ 442570 w 1118755"/>
              <a:gd name="connsiteY3" fmla="*/ 402722 h 1007919"/>
              <a:gd name="connsiteX4" fmla="*/ 1118755 w 1118755"/>
              <a:gd name="connsiteY4" fmla="*/ 0 h 1007919"/>
              <a:gd name="connsiteX0" fmla="*/ 0 w 1118755"/>
              <a:gd name="connsiteY0" fmla="*/ 1007919 h 1007919"/>
              <a:gd name="connsiteX1" fmla="*/ 164975 w 1118755"/>
              <a:gd name="connsiteY1" fmla="*/ 968537 h 1007919"/>
              <a:gd name="connsiteX2" fmla="*/ 290532 w 1118755"/>
              <a:gd name="connsiteY2" fmla="*/ 744346 h 1007919"/>
              <a:gd name="connsiteX3" fmla="*/ 442570 w 1118755"/>
              <a:gd name="connsiteY3" fmla="*/ 402722 h 1007919"/>
              <a:gd name="connsiteX4" fmla="*/ 1118755 w 1118755"/>
              <a:gd name="connsiteY4" fmla="*/ 0 h 1007919"/>
              <a:gd name="connsiteX0" fmla="*/ 0 w 1118755"/>
              <a:gd name="connsiteY0" fmla="*/ 1007919 h 1007919"/>
              <a:gd name="connsiteX1" fmla="*/ 164975 w 1118755"/>
              <a:gd name="connsiteY1" fmla="*/ 968537 h 1007919"/>
              <a:gd name="connsiteX2" fmla="*/ 290532 w 1118755"/>
              <a:gd name="connsiteY2" fmla="*/ 744346 h 1007919"/>
              <a:gd name="connsiteX3" fmla="*/ 537820 w 1118755"/>
              <a:gd name="connsiteY3" fmla="*/ 302709 h 1007919"/>
              <a:gd name="connsiteX4" fmla="*/ 1118755 w 1118755"/>
              <a:gd name="connsiteY4" fmla="*/ 0 h 1007919"/>
              <a:gd name="connsiteX0" fmla="*/ 0 w 1118755"/>
              <a:gd name="connsiteY0" fmla="*/ 1007919 h 1007919"/>
              <a:gd name="connsiteX1" fmla="*/ 164975 w 1118755"/>
              <a:gd name="connsiteY1" fmla="*/ 968537 h 1007919"/>
              <a:gd name="connsiteX2" fmla="*/ 290532 w 1118755"/>
              <a:gd name="connsiteY2" fmla="*/ 744346 h 1007919"/>
              <a:gd name="connsiteX3" fmla="*/ 537820 w 1118755"/>
              <a:gd name="connsiteY3" fmla="*/ 302709 h 1007919"/>
              <a:gd name="connsiteX4" fmla="*/ 888874 w 1118755"/>
              <a:gd name="connsiteY4" fmla="*/ 58900 h 1007919"/>
              <a:gd name="connsiteX5" fmla="*/ 1118755 w 1118755"/>
              <a:gd name="connsiteY5" fmla="*/ 0 h 1007919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25575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25575 h 1074594"/>
              <a:gd name="connsiteX5" fmla="*/ 931737 w 2076017"/>
              <a:gd name="connsiteY5" fmla="*/ 92237 h 1074594"/>
              <a:gd name="connsiteX6" fmla="*/ 2076017 w 2076017"/>
              <a:gd name="connsiteY6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25575 h 1074594"/>
              <a:gd name="connsiteX5" fmla="*/ 931737 w 2076017"/>
              <a:gd name="connsiteY5" fmla="*/ 92237 h 1074594"/>
              <a:gd name="connsiteX6" fmla="*/ 1069849 w 2076017"/>
              <a:gd name="connsiteY6" fmla="*/ 73187 h 1074594"/>
              <a:gd name="connsiteX7" fmla="*/ 2076017 w 2076017"/>
              <a:gd name="connsiteY7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25575 h 1074594"/>
              <a:gd name="connsiteX5" fmla="*/ 1069849 w 2076017"/>
              <a:gd name="connsiteY5" fmla="*/ 73187 h 1074594"/>
              <a:gd name="connsiteX6" fmla="*/ 2076017 w 2076017"/>
              <a:gd name="connsiteY6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25575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93636 w 2076017"/>
              <a:gd name="connsiteY4" fmla="*/ 101762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93636 w 2076017"/>
              <a:gd name="connsiteY4" fmla="*/ 101762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922211 w 2076017"/>
              <a:gd name="connsiteY4" fmla="*/ 106525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917449 w 2076017"/>
              <a:gd name="connsiteY4" fmla="*/ 92237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98399 w 2076017"/>
              <a:gd name="connsiteY4" fmla="*/ 111287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98399 w 2076017"/>
              <a:gd name="connsiteY4" fmla="*/ 111287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74586 w 2076017"/>
              <a:gd name="connsiteY4" fmla="*/ 96999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16049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16049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16049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16049 h 1074594"/>
              <a:gd name="connsiteX5" fmla="*/ 2076017 w 2076017"/>
              <a:gd name="connsiteY5" fmla="*/ 0 h 1074594"/>
              <a:gd name="connsiteX0" fmla="*/ 0 w 2076017"/>
              <a:gd name="connsiteY0" fmla="*/ 1074594 h 1074594"/>
              <a:gd name="connsiteX1" fmla="*/ 164975 w 2076017"/>
              <a:gd name="connsiteY1" fmla="*/ 1035212 h 1074594"/>
              <a:gd name="connsiteX2" fmla="*/ 290532 w 2076017"/>
              <a:gd name="connsiteY2" fmla="*/ 811021 h 1074594"/>
              <a:gd name="connsiteX3" fmla="*/ 537820 w 2076017"/>
              <a:gd name="connsiteY3" fmla="*/ 369384 h 1074594"/>
              <a:gd name="connsiteX4" fmla="*/ 888874 w 2076017"/>
              <a:gd name="connsiteY4" fmla="*/ 116049 h 1074594"/>
              <a:gd name="connsiteX5" fmla="*/ 2076017 w 2076017"/>
              <a:gd name="connsiteY5" fmla="*/ 0 h 1074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6017" h="1074594">
                <a:moveTo>
                  <a:pt x="0" y="1074594"/>
                </a:moveTo>
                <a:cubicBezTo>
                  <a:pt x="17177" y="1065649"/>
                  <a:pt x="122109" y="1063266"/>
                  <a:pt x="164975" y="1035212"/>
                </a:cubicBezTo>
                <a:cubicBezTo>
                  <a:pt x="207841" y="1007158"/>
                  <a:pt x="248234" y="926755"/>
                  <a:pt x="290532" y="811021"/>
                </a:cubicBezTo>
                <a:cubicBezTo>
                  <a:pt x="344507" y="664653"/>
                  <a:pt x="438096" y="485213"/>
                  <a:pt x="537820" y="369384"/>
                </a:cubicBezTo>
                <a:cubicBezTo>
                  <a:pt x="637544" y="253555"/>
                  <a:pt x="682513" y="202219"/>
                  <a:pt x="888874" y="116049"/>
                </a:cubicBezTo>
                <a:cubicBezTo>
                  <a:pt x="1197627" y="23529"/>
                  <a:pt x="1828696" y="26162"/>
                  <a:pt x="2076017" y="0"/>
                </a:cubicBezTo>
              </a:path>
            </a:pathLst>
          </a:cu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2857501" y="3929058"/>
            <a:ext cx="4210050" cy="2281240"/>
          </a:xfrm>
          <a:custGeom>
            <a:avLst/>
            <a:gdLst>
              <a:gd name="connsiteX0" fmla="*/ 3143250 w 3143250"/>
              <a:gd name="connsiteY0" fmla="*/ 254 h 2202774"/>
              <a:gd name="connsiteX1" fmla="*/ 2600325 w 3143250"/>
              <a:gd name="connsiteY1" fmla="*/ 28829 h 2202774"/>
              <a:gd name="connsiteX2" fmla="*/ 1971675 w 3143250"/>
              <a:gd name="connsiteY2" fmla="*/ 181229 h 2202774"/>
              <a:gd name="connsiteX3" fmla="*/ 1743075 w 3143250"/>
              <a:gd name="connsiteY3" fmla="*/ 533654 h 2202774"/>
              <a:gd name="connsiteX4" fmla="*/ 1657350 w 3143250"/>
              <a:gd name="connsiteY4" fmla="*/ 990854 h 2202774"/>
              <a:gd name="connsiteX5" fmla="*/ 1524000 w 3143250"/>
              <a:gd name="connsiteY5" fmla="*/ 1514729 h 2202774"/>
              <a:gd name="connsiteX6" fmla="*/ 1133475 w 3143250"/>
              <a:gd name="connsiteY6" fmla="*/ 1981454 h 2202774"/>
              <a:gd name="connsiteX7" fmla="*/ 0 w 3143250"/>
              <a:gd name="connsiteY7" fmla="*/ 2200529 h 2202774"/>
              <a:gd name="connsiteX0" fmla="*/ 3143250 w 3143250"/>
              <a:gd name="connsiteY0" fmla="*/ 254 h 2202514"/>
              <a:gd name="connsiteX1" fmla="*/ 2600325 w 3143250"/>
              <a:gd name="connsiteY1" fmla="*/ 28829 h 2202514"/>
              <a:gd name="connsiteX2" fmla="*/ 1971675 w 3143250"/>
              <a:gd name="connsiteY2" fmla="*/ 181229 h 2202514"/>
              <a:gd name="connsiteX3" fmla="*/ 1743075 w 3143250"/>
              <a:gd name="connsiteY3" fmla="*/ 533654 h 2202514"/>
              <a:gd name="connsiteX4" fmla="*/ 1657350 w 3143250"/>
              <a:gd name="connsiteY4" fmla="*/ 990854 h 2202514"/>
              <a:gd name="connsiteX5" fmla="*/ 1524000 w 3143250"/>
              <a:gd name="connsiteY5" fmla="*/ 1514729 h 2202514"/>
              <a:gd name="connsiteX6" fmla="*/ 1109663 w 3143250"/>
              <a:gd name="connsiteY6" fmla="*/ 1962404 h 2202514"/>
              <a:gd name="connsiteX7" fmla="*/ 0 w 3143250"/>
              <a:gd name="connsiteY7" fmla="*/ 2200529 h 2202514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109663 w 3143250"/>
              <a:gd name="connsiteY6" fmla="*/ 1962404 h 2200529"/>
              <a:gd name="connsiteX7" fmla="*/ 614363 w 3143250"/>
              <a:gd name="connsiteY7" fmla="*/ 2105279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109663 w 3143250"/>
              <a:gd name="connsiteY6" fmla="*/ 1962404 h 2200529"/>
              <a:gd name="connsiteX7" fmla="*/ 609600 w 3143250"/>
              <a:gd name="connsiteY7" fmla="*/ 2081467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109663 w 3143250"/>
              <a:gd name="connsiteY6" fmla="*/ 1962404 h 2200529"/>
              <a:gd name="connsiteX7" fmla="*/ 609600 w 3143250"/>
              <a:gd name="connsiteY7" fmla="*/ 2081467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209675 w 3143250"/>
              <a:gd name="connsiteY6" fmla="*/ 1900492 h 2200529"/>
              <a:gd name="connsiteX7" fmla="*/ 609600 w 3143250"/>
              <a:gd name="connsiteY7" fmla="*/ 2081467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209675 w 3143250"/>
              <a:gd name="connsiteY6" fmla="*/ 1900492 h 2200529"/>
              <a:gd name="connsiteX7" fmla="*/ 652462 w 3143250"/>
              <a:gd name="connsiteY7" fmla="*/ 2081467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209675 w 3143250"/>
              <a:gd name="connsiteY6" fmla="*/ 1900492 h 2200529"/>
              <a:gd name="connsiteX7" fmla="*/ 671512 w 3143250"/>
              <a:gd name="connsiteY7" fmla="*/ 2076705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209675 w 3143250"/>
              <a:gd name="connsiteY6" fmla="*/ 1900492 h 2200529"/>
              <a:gd name="connsiteX7" fmla="*/ 671512 w 3143250"/>
              <a:gd name="connsiteY7" fmla="*/ 2076705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209675 w 3143250"/>
              <a:gd name="connsiteY6" fmla="*/ 1900492 h 2200529"/>
              <a:gd name="connsiteX7" fmla="*/ 671512 w 3143250"/>
              <a:gd name="connsiteY7" fmla="*/ 2076705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209675 w 3143250"/>
              <a:gd name="connsiteY6" fmla="*/ 1900492 h 2200529"/>
              <a:gd name="connsiteX7" fmla="*/ 700087 w 3143250"/>
              <a:gd name="connsiteY7" fmla="*/ 2062417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209675 w 3143250"/>
              <a:gd name="connsiteY6" fmla="*/ 1900492 h 2200529"/>
              <a:gd name="connsiteX7" fmla="*/ 700087 w 3143250"/>
              <a:gd name="connsiteY7" fmla="*/ 2062417 h 2200529"/>
              <a:gd name="connsiteX8" fmla="*/ 0 w 3143250"/>
              <a:gd name="connsiteY8" fmla="*/ 2200529 h 2200529"/>
              <a:gd name="connsiteX0" fmla="*/ 3143250 w 3143250"/>
              <a:gd name="connsiteY0" fmla="*/ 254 h 2200529"/>
              <a:gd name="connsiteX1" fmla="*/ 2600325 w 3143250"/>
              <a:gd name="connsiteY1" fmla="*/ 28829 h 2200529"/>
              <a:gd name="connsiteX2" fmla="*/ 1971675 w 3143250"/>
              <a:gd name="connsiteY2" fmla="*/ 181229 h 2200529"/>
              <a:gd name="connsiteX3" fmla="*/ 1743075 w 3143250"/>
              <a:gd name="connsiteY3" fmla="*/ 533654 h 2200529"/>
              <a:gd name="connsiteX4" fmla="*/ 1657350 w 3143250"/>
              <a:gd name="connsiteY4" fmla="*/ 990854 h 2200529"/>
              <a:gd name="connsiteX5" fmla="*/ 1524000 w 3143250"/>
              <a:gd name="connsiteY5" fmla="*/ 1514729 h 2200529"/>
              <a:gd name="connsiteX6" fmla="*/ 1209675 w 3143250"/>
              <a:gd name="connsiteY6" fmla="*/ 1900492 h 2200529"/>
              <a:gd name="connsiteX7" fmla="*/ 700087 w 3143250"/>
              <a:gd name="connsiteY7" fmla="*/ 2062417 h 2200529"/>
              <a:gd name="connsiteX8" fmla="*/ 0 w 3143250"/>
              <a:gd name="connsiteY8" fmla="*/ 2200529 h 2200529"/>
              <a:gd name="connsiteX0" fmla="*/ 3143250 w 3143250"/>
              <a:gd name="connsiteY0" fmla="*/ 291 h 2200566"/>
              <a:gd name="connsiteX1" fmla="*/ 2600325 w 3143250"/>
              <a:gd name="connsiteY1" fmla="*/ 28866 h 2200566"/>
              <a:gd name="connsiteX2" fmla="*/ 1993900 w 3143250"/>
              <a:gd name="connsiteY2" fmla="*/ 184441 h 2200566"/>
              <a:gd name="connsiteX3" fmla="*/ 1743075 w 3143250"/>
              <a:gd name="connsiteY3" fmla="*/ 533691 h 2200566"/>
              <a:gd name="connsiteX4" fmla="*/ 1657350 w 3143250"/>
              <a:gd name="connsiteY4" fmla="*/ 990891 h 2200566"/>
              <a:gd name="connsiteX5" fmla="*/ 1524000 w 3143250"/>
              <a:gd name="connsiteY5" fmla="*/ 1514766 h 2200566"/>
              <a:gd name="connsiteX6" fmla="*/ 1209675 w 3143250"/>
              <a:gd name="connsiteY6" fmla="*/ 1900529 h 2200566"/>
              <a:gd name="connsiteX7" fmla="*/ 700087 w 3143250"/>
              <a:gd name="connsiteY7" fmla="*/ 2062454 h 2200566"/>
              <a:gd name="connsiteX8" fmla="*/ 0 w 3143250"/>
              <a:gd name="connsiteY8" fmla="*/ 2200566 h 2200566"/>
              <a:gd name="connsiteX0" fmla="*/ 3143250 w 3143250"/>
              <a:gd name="connsiteY0" fmla="*/ 39 h 2200314"/>
              <a:gd name="connsiteX1" fmla="*/ 2587625 w 3143250"/>
              <a:gd name="connsiteY1" fmla="*/ 41314 h 2200314"/>
              <a:gd name="connsiteX2" fmla="*/ 1993900 w 3143250"/>
              <a:gd name="connsiteY2" fmla="*/ 184189 h 2200314"/>
              <a:gd name="connsiteX3" fmla="*/ 1743075 w 3143250"/>
              <a:gd name="connsiteY3" fmla="*/ 533439 h 2200314"/>
              <a:gd name="connsiteX4" fmla="*/ 1657350 w 3143250"/>
              <a:gd name="connsiteY4" fmla="*/ 990639 h 2200314"/>
              <a:gd name="connsiteX5" fmla="*/ 1524000 w 3143250"/>
              <a:gd name="connsiteY5" fmla="*/ 1514514 h 2200314"/>
              <a:gd name="connsiteX6" fmla="*/ 1209675 w 3143250"/>
              <a:gd name="connsiteY6" fmla="*/ 1900277 h 2200314"/>
              <a:gd name="connsiteX7" fmla="*/ 700087 w 3143250"/>
              <a:gd name="connsiteY7" fmla="*/ 2062202 h 2200314"/>
              <a:gd name="connsiteX8" fmla="*/ 0 w 3143250"/>
              <a:gd name="connsiteY8" fmla="*/ 2200314 h 2200314"/>
              <a:gd name="connsiteX0" fmla="*/ 3143250 w 3143250"/>
              <a:gd name="connsiteY0" fmla="*/ 39 h 2200314"/>
              <a:gd name="connsiteX1" fmla="*/ 2587625 w 3143250"/>
              <a:gd name="connsiteY1" fmla="*/ 41314 h 2200314"/>
              <a:gd name="connsiteX2" fmla="*/ 1993900 w 3143250"/>
              <a:gd name="connsiteY2" fmla="*/ 184189 h 2200314"/>
              <a:gd name="connsiteX3" fmla="*/ 1743075 w 3143250"/>
              <a:gd name="connsiteY3" fmla="*/ 533439 h 2200314"/>
              <a:gd name="connsiteX4" fmla="*/ 1657350 w 3143250"/>
              <a:gd name="connsiteY4" fmla="*/ 990639 h 2200314"/>
              <a:gd name="connsiteX5" fmla="*/ 1524000 w 3143250"/>
              <a:gd name="connsiteY5" fmla="*/ 1514514 h 2200314"/>
              <a:gd name="connsiteX6" fmla="*/ 1209675 w 3143250"/>
              <a:gd name="connsiteY6" fmla="*/ 1900277 h 2200314"/>
              <a:gd name="connsiteX7" fmla="*/ 700087 w 3143250"/>
              <a:gd name="connsiteY7" fmla="*/ 2062202 h 2200314"/>
              <a:gd name="connsiteX8" fmla="*/ 0 w 3143250"/>
              <a:gd name="connsiteY8" fmla="*/ 2200314 h 2200314"/>
              <a:gd name="connsiteX0" fmla="*/ 3143250 w 3143250"/>
              <a:gd name="connsiteY0" fmla="*/ 39 h 2200314"/>
              <a:gd name="connsiteX1" fmla="*/ 2587625 w 3143250"/>
              <a:gd name="connsiteY1" fmla="*/ 41314 h 2200314"/>
              <a:gd name="connsiteX2" fmla="*/ 1993900 w 3143250"/>
              <a:gd name="connsiteY2" fmla="*/ 184189 h 2200314"/>
              <a:gd name="connsiteX3" fmla="*/ 1743075 w 3143250"/>
              <a:gd name="connsiteY3" fmla="*/ 533439 h 2200314"/>
              <a:gd name="connsiteX4" fmla="*/ 1657350 w 3143250"/>
              <a:gd name="connsiteY4" fmla="*/ 990639 h 2200314"/>
              <a:gd name="connsiteX5" fmla="*/ 1524000 w 3143250"/>
              <a:gd name="connsiteY5" fmla="*/ 1514514 h 2200314"/>
              <a:gd name="connsiteX6" fmla="*/ 1209675 w 3143250"/>
              <a:gd name="connsiteY6" fmla="*/ 1900277 h 2200314"/>
              <a:gd name="connsiteX7" fmla="*/ 700087 w 3143250"/>
              <a:gd name="connsiteY7" fmla="*/ 2062202 h 2200314"/>
              <a:gd name="connsiteX8" fmla="*/ 0 w 3143250"/>
              <a:gd name="connsiteY8" fmla="*/ 2200314 h 2200314"/>
              <a:gd name="connsiteX0" fmla="*/ 3143250 w 3143250"/>
              <a:gd name="connsiteY0" fmla="*/ 39 h 2200314"/>
              <a:gd name="connsiteX1" fmla="*/ 2587625 w 3143250"/>
              <a:gd name="connsiteY1" fmla="*/ 41314 h 2200314"/>
              <a:gd name="connsiteX2" fmla="*/ 1993900 w 3143250"/>
              <a:gd name="connsiteY2" fmla="*/ 184189 h 2200314"/>
              <a:gd name="connsiteX3" fmla="*/ 1743075 w 3143250"/>
              <a:gd name="connsiteY3" fmla="*/ 533439 h 2200314"/>
              <a:gd name="connsiteX4" fmla="*/ 1657350 w 3143250"/>
              <a:gd name="connsiteY4" fmla="*/ 990639 h 2200314"/>
              <a:gd name="connsiteX5" fmla="*/ 1524000 w 3143250"/>
              <a:gd name="connsiteY5" fmla="*/ 1514514 h 2200314"/>
              <a:gd name="connsiteX6" fmla="*/ 1209675 w 3143250"/>
              <a:gd name="connsiteY6" fmla="*/ 1900277 h 2200314"/>
              <a:gd name="connsiteX7" fmla="*/ 700087 w 3143250"/>
              <a:gd name="connsiteY7" fmla="*/ 2062202 h 2200314"/>
              <a:gd name="connsiteX8" fmla="*/ 0 w 3143250"/>
              <a:gd name="connsiteY8" fmla="*/ 2200314 h 2200314"/>
              <a:gd name="connsiteX0" fmla="*/ 3328988 w 3328988"/>
              <a:gd name="connsiteY0" fmla="*/ 21 h 2212202"/>
              <a:gd name="connsiteX1" fmla="*/ 2587625 w 3328988"/>
              <a:gd name="connsiteY1" fmla="*/ 53202 h 2212202"/>
              <a:gd name="connsiteX2" fmla="*/ 1993900 w 3328988"/>
              <a:gd name="connsiteY2" fmla="*/ 196077 h 2212202"/>
              <a:gd name="connsiteX3" fmla="*/ 1743075 w 3328988"/>
              <a:gd name="connsiteY3" fmla="*/ 545327 h 2212202"/>
              <a:gd name="connsiteX4" fmla="*/ 1657350 w 3328988"/>
              <a:gd name="connsiteY4" fmla="*/ 1002527 h 2212202"/>
              <a:gd name="connsiteX5" fmla="*/ 1524000 w 3328988"/>
              <a:gd name="connsiteY5" fmla="*/ 1526402 h 2212202"/>
              <a:gd name="connsiteX6" fmla="*/ 1209675 w 3328988"/>
              <a:gd name="connsiteY6" fmla="*/ 1912165 h 2212202"/>
              <a:gd name="connsiteX7" fmla="*/ 700087 w 3328988"/>
              <a:gd name="connsiteY7" fmla="*/ 2074090 h 2212202"/>
              <a:gd name="connsiteX8" fmla="*/ 0 w 3328988"/>
              <a:gd name="connsiteY8" fmla="*/ 2212202 h 2212202"/>
              <a:gd name="connsiteX0" fmla="*/ 3352800 w 3352800"/>
              <a:gd name="connsiteY0" fmla="*/ 16 h 2219341"/>
              <a:gd name="connsiteX1" fmla="*/ 2587625 w 3352800"/>
              <a:gd name="connsiteY1" fmla="*/ 60341 h 2219341"/>
              <a:gd name="connsiteX2" fmla="*/ 1993900 w 3352800"/>
              <a:gd name="connsiteY2" fmla="*/ 203216 h 2219341"/>
              <a:gd name="connsiteX3" fmla="*/ 1743075 w 3352800"/>
              <a:gd name="connsiteY3" fmla="*/ 552466 h 2219341"/>
              <a:gd name="connsiteX4" fmla="*/ 1657350 w 3352800"/>
              <a:gd name="connsiteY4" fmla="*/ 1009666 h 2219341"/>
              <a:gd name="connsiteX5" fmla="*/ 1524000 w 3352800"/>
              <a:gd name="connsiteY5" fmla="*/ 1533541 h 2219341"/>
              <a:gd name="connsiteX6" fmla="*/ 1209675 w 3352800"/>
              <a:gd name="connsiteY6" fmla="*/ 1919304 h 2219341"/>
              <a:gd name="connsiteX7" fmla="*/ 700087 w 3352800"/>
              <a:gd name="connsiteY7" fmla="*/ 2081229 h 2219341"/>
              <a:gd name="connsiteX8" fmla="*/ 0 w 3352800"/>
              <a:gd name="connsiteY8" fmla="*/ 2219341 h 2219341"/>
              <a:gd name="connsiteX0" fmla="*/ 3364707 w 3364707"/>
              <a:gd name="connsiteY0" fmla="*/ 12 h 2231244"/>
              <a:gd name="connsiteX1" fmla="*/ 2587625 w 3364707"/>
              <a:gd name="connsiteY1" fmla="*/ 72244 h 2231244"/>
              <a:gd name="connsiteX2" fmla="*/ 1993900 w 3364707"/>
              <a:gd name="connsiteY2" fmla="*/ 215119 h 2231244"/>
              <a:gd name="connsiteX3" fmla="*/ 1743075 w 3364707"/>
              <a:gd name="connsiteY3" fmla="*/ 564369 h 2231244"/>
              <a:gd name="connsiteX4" fmla="*/ 1657350 w 3364707"/>
              <a:gd name="connsiteY4" fmla="*/ 1021569 h 2231244"/>
              <a:gd name="connsiteX5" fmla="*/ 1524000 w 3364707"/>
              <a:gd name="connsiteY5" fmla="*/ 1545444 h 2231244"/>
              <a:gd name="connsiteX6" fmla="*/ 1209675 w 3364707"/>
              <a:gd name="connsiteY6" fmla="*/ 1931207 h 2231244"/>
              <a:gd name="connsiteX7" fmla="*/ 700087 w 3364707"/>
              <a:gd name="connsiteY7" fmla="*/ 2093132 h 2231244"/>
              <a:gd name="connsiteX8" fmla="*/ 0 w 3364707"/>
              <a:gd name="connsiteY8" fmla="*/ 2231244 h 2231244"/>
              <a:gd name="connsiteX0" fmla="*/ 3424238 w 3424238"/>
              <a:gd name="connsiteY0" fmla="*/ 11 h 2233625"/>
              <a:gd name="connsiteX1" fmla="*/ 2587625 w 3424238"/>
              <a:gd name="connsiteY1" fmla="*/ 74625 h 2233625"/>
              <a:gd name="connsiteX2" fmla="*/ 1993900 w 3424238"/>
              <a:gd name="connsiteY2" fmla="*/ 217500 h 2233625"/>
              <a:gd name="connsiteX3" fmla="*/ 1743075 w 3424238"/>
              <a:gd name="connsiteY3" fmla="*/ 566750 h 2233625"/>
              <a:gd name="connsiteX4" fmla="*/ 1657350 w 3424238"/>
              <a:gd name="connsiteY4" fmla="*/ 1023950 h 2233625"/>
              <a:gd name="connsiteX5" fmla="*/ 1524000 w 3424238"/>
              <a:gd name="connsiteY5" fmla="*/ 1547825 h 2233625"/>
              <a:gd name="connsiteX6" fmla="*/ 1209675 w 3424238"/>
              <a:gd name="connsiteY6" fmla="*/ 1933588 h 2233625"/>
              <a:gd name="connsiteX7" fmla="*/ 700087 w 3424238"/>
              <a:gd name="connsiteY7" fmla="*/ 2095513 h 2233625"/>
              <a:gd name="connsiteX8" fmla="*/ 0 w 3424238"/>
              <a:gd name="connsiteY8" fmla="*/ 2233625 h 2233625"/>
              <a:gd name="connsiteX0" fmla="*/ 3433763 w 3433763"/>
              <a:gd name="connsiteY0" fmla="*/ 11 h 2233625"/>
              <a:gd name="connsiteX1" fmla="*/ 2587625 w 3433763"/>
              <a:gd name="connsiteY1" fmla="*/ 74625 h 2233625"/>
              <a:gd name="connsiteX2" fmla="*/ 1993900 w 3433763"/>
              <a:gd name="connsiteY2" fmla="*/ 217500 h 2233625"/>
              <a:gd name="connsiteX3" fmla="*/ 1743075 w 3433763"/>
              <a:gd name="connsiteY3" fmla="*/ 566750 h 2233625"/>
              <a:gd name="connsiteX4" fmla="*/ 1657350 w 3433763"/>
              <a:gd name="connsiteY4" fmla="*/ 1023950 h 2233625"/>
              <a:gd name="connsiteX5" fmla="*/ 1524000 w 3433763"/>
              <a:gd name="connsiteY5" fmla="*/ 1547825 h 2233625"/>
              <a:gd name="connsiteX6" fmla="*/ 1209675 w 3433763"/>
              <a:gd name="connsiteY6" fmla="*/ 1933588 h 2233625"/>
              <a:gd name="connsiteX7" fmla="*/ 700087 w 3433763"/>
              <a:gd name="connsiteY7" fmla="*/ 2095513 h 2233625"/>
              <a:gd name="connsiteX8" fmla="*/ 0 w 3433763"/>
              <a:gd name="connsiteY8" fmla="*/ 2233625 h 2233625"/>
              <a:gd name="connsiteX0" fmla="*/ 3376613 w 3376613"/>
              <a:gd name="connsiteY0" fmla="*/ 11 h 2233625"/>
              <a:gd name="connsiteX1" fmla="*/ 2587625 w 3376613"/>
              <a:gd name="connsiteY1" fmla="*/ 74625 h 2233625"/>
              <a:gd name="connsiteX2" fmla="*/ 1993900 w 3376613"/>
              <a:gd name="connsiteY2" fmla="*/ 217500 h 2233625"/>
              <a:gd name="connsiteX3" fmla="*/ 1743075 w 3376613"/>
              <a:gd name="connsiteY3" fmla="*/ 566750 h 2233625"/>
              <a:gd name="connsiteX4" fmla="*/ 1657350 w 3376613"/>
              <a:gd name="connsiteY4" fmla="*/ 1023950 h 2233625"/>
              <a:gd name="connsiteX5" fmla="*/ 1524000 w 3376613"/>
              <a:gd name="connsiteY5" fmla="*/ 1547825 h 2233625"/>
              <a:gd name="connsiteX6" fmla="*/ 1209675 w 3376613"/>
              <a:gd name="connsiteY6" fmla="*/ 1933588 h 2233625"/>
              <a:gd name="connsiteX7" fmla="*/ 700087 w 3376613"/>
              <a:gd name="connsiteY7" fmla="*/ 2095513 h 2233625"/>
              <a:gd name="connsiteX8" fmla="*/ 0 w 3376613"/>
              <a:gd name="connsiteY8" fmla="*/ 2233625 h 2233625"/>
              <a:gd name="connsiteX0" fmla="*/ 3379788 w 3379788"/>
              <a:gd name="connsiteY0" fmla="*/ 15 h 2224104"/>
              <a:gd name="connsiteX1" fmla="*/ 2587625 w 3379788"/>
              <a:gd name="connsiteY1" fmla="*/ 65104 h 2224104"/>
              <a:gd name="connsiteX2" fmla="*/ 1993900 w 3379788"/>
              <a:gd name="connsiteY2" fmla="*/ 207979 h 2224104"/>
              <a:gd name="connsiteX3" fmla="*/ 1743075 w 3379788"/>
              <a:gd name="connsiteY3" fmla="*/ 557229 h 2224104"/>
              <a:gd name="connsiteX4" fmla="*/ 1657350 w 3379788"/>
              <a:gd name="connsiteY4" fmla="*/ 1014429 h 2224104"/>
              <a:gd name="connsiteX5" fmla="*/ 1524000 w 3379788"/>
              <a:gd name="connsiteY5" fmla="*/ 1538304 h 2224104"/>
              <a:gd name="connsiteX6" fmla="*/ 1209675 w 3379788"/>
              <a:gd name="connsiteY6" fmla="*/ 1924067 h 2224104"/>
              <a:gd name="connsiteX7" fmla="*/ 700087 w 3379788"/>
              <a:gd name="connsiteY7" fmla="*/ 2085992 h 2224104"/>
              <a:gd name="connsiteX8" fmla="*/ 0 w 3379788"/>
              <a:gd name="connsiteY8" fmla="*/ 2224104 h 2224104"/>
              <a:gd name="connsiteX0" fmla="*/ 3338513 w 3338513"/>
              <a:gd name="connsiteY0" fmla="*/ 12 h 2230451"/>
              <a:gd name="connsiteX1" fmla="*/ 2587625 w 3338513"/>
              <a:gd name="connsiteY1" fmla="*/ 71451 h 2230451"/>
              <a:gd name="connsiteX2" fmla="*/ 1993900 w 3338513"/>
              <a:gd name="connsiteY2" fmla="*/ 214326 h 2230451"/>
              <a:gd name="connsiteX3" fmla="*/ 1743075 w 3338513"/>
              <a:gd name="connsiteY3" fmla="*/ 563576 h 2230451"/>
              <a:gd name="connsiteX4" fmla="*/ 1657350 w 3338513"/>
              <a:gd name="connsiteY4" fmla="*/ 1020776 h 2230451"/>
              <a:gd name="connsiteX5" fmla="*/ 1524000 w 3338513"/>
              <a:gd name="connsiteY5" fmla="*/ 1544651 h 2230451"/>
              <a:gd name="connsiteX6" fmla="*/ 1209675 w 3338513"/>
              <a:gd name="connsiteY6" fmla="*/ 1930414 h 2230451"/>
              <a:gd name="connsiteX7" fmla="*/ 700087 w 3338513"/>
              <a:gd name="connsiteY7" fmla="*/ 2092339 h 2230451"/>
              <a:gd name="connsiteX8" fmla="*/ 0 w 3338513"/>
              <a:gd name="connsiteY8" fmla="*/ 2230451 h 2230451"/>
              <a:gd name="connsiteX0" fmla="*/ 3328988 w 3328988"/>
              <a:gd name="connsiteY0" fmla="*/ 15 h 2224104"/>
              <a:gd name="connsiteX1" fmla="*/ 2587625 w 3328988"/>
              <a:gd name="connsiteY1" fmla="*/ 65104 h 2224104"/>
              <a:gd name="connsiteX2" fmla="*/ 1993900 w 3328988"/>
              <a:gd name="connsiteY2" fmla="*/ 207979 h 2224104"/>
              <a:gd name="connsiteX3" fmla="*/ 1743075 w 3328988"/>
              <a:gd name="connsiteY3" fmla="*/ 557229 h 2224104"/>
              <a:gd name="connsiteX4" fmla="*/ 1657350 w 3328988"/>
              <a:gd name="connsiteY4" fmla="*/ 1014429 h 2224104"/>
              <a:gd name="connsiteX5" fmla="*/ 1524000 w 3328988"/>
              <a:gd name="connsiteY5" fmla="*/ 1538304 h 2224104"/>
              <a:gd name="connsiteX6" fmla="*/ 1209675 w 3328988"/>
              <a:gd name="connsiteY6" fmla="*/ 1924067 h 2224104"/>
              <a:gd name="connsiteX7" fmla="*/ 700087 w 3328988"/>
              <a:gd name="connsiteY7" fmla="*/ 2085992 h 2224104"/>
              <a:gd name="connsiteX8" fmla="*/ 0 w 3328988"/>
              <a:gd name="connsiteY8" fmla="*/ 2224104 h 2224104"/>
              <a:gd name="connsiteX0" fmla="*/ 3328988 w 3328988"/>
              <a:gd name="connsiteY0" fmla="*/ 1425 h 2225514"/>
              <a:gd name="connsiteX1" fmla="*/ 3086099 w 3328988"/>
              <a:gd name="connsiteY1" fmla="*/ 6191 h 2225514"/>
              <a:gd name="connsiteX2" fmla="*/ 2587625 w 3328988"/>
              <a:gd name="connsiteY2" fmla="*/ 66514 h 2225514"/>
              <a:gd name="connsiteX3" fmla="*/ 1993900 w 3328988"/>
              <a:gd name="connsiteY3" fmla="*/ 209389 h 2225514"/>
              <a:gd name="connsiteX4" fmla="*/ 1743075 w 3328988"/>
              <a:gd name="connsiteY4" fmla="*/ 558639 h 2225514"/>
              <a:gd name="connsiteX5" fmla="*/ 1657350 w 3328988"/>
              <a:gd name="connsiteY5" fmla="*/ 1015839 h 2225514"/>
              <a:gd name="connsiteX6" fmla="*/ 1524000 w 3328988"/>
              <a:gd name="connsiteY6" fmla="*/ 1539714 h 2225514"/>
              <a:gd name="connsiteX7" fmla="*/ 1209675 w 3328988"/>
              <a:gd name="connsiteY7" fmla="*/ 1925477 h 2225514"/>
              <a:gd name="connsiteX8" fmla="*/ 700087 w 3328988"/>
              <a:gd name="connsiteY8" fmla="*/ 2087402 h 2225514"/>
              <a:gd name="connsiteX9" fmla="*/ 0 w 3328988"/>
              <a:gd name="connsiteY9" fmla="*/ 2225514 h 2225514"/>
              <a:gd name="connsiteX0" fmla="*/ 4229100 w 4229100"/>
              <a:gd name="connsiteY0" fmla="*/ 0 h 2281239"/>
              <a:gd name="connsiteX1" fmla="*/ 3086099 w 4229100"/>
              <a:gd name="connsiteY1" fmla="*/ 61916 h 2281239"/>
              <a:gd name="connsiteX2" fmla="*/ 2587625 w 4229100"/>
              <a:gd name="connsiteY2" fmla="*/ 122239 h 2281239"/>
              <a:gd name="connsiteX3" fmla="*/ 1993900 w 4229100"/>
              <a:gd name="connsiteY3" fmla="*/ 265114 h 2281239"/>
              <a:gd name="connsiteX4" fmla="*/ 1743075 w 4229100"/>
              <a:gd name="connsiteY4" fmla="*/ 614364 h 2281239"/>
              <a:gd name="connsiteX5" fmla="*/ 1657350 w 4229100"/>
              <a:gd name="connsiteY5" fmla="*/ 1071564 h 2281239"/>
              <a:gd name="connsiteX6" fmla="*/ 1524000 w 4229100"/>
              <a:gd name="connsiteY6" fmla="*/ 1595439 h 2281239"/>
              <a:gd name="connsiteX7" fmla="*/ 1209675 w 4229100"/>
              <a:gd name="connsiteY7" fmla="*/ 1981202 h 2281239"/>
              <a:gd name="connsiteX8" fmla="*/ 700087 w 4229100"/>
              <a:gd name="connsiteY8" fmla="*/ 2143127 h 2281239"/>
              <a:gd name="connsiteX9" fmla="*/ 0 w 4229100"/>
              <a:gd name="connsiteY9" fmla="*/ 2281239 h 2281239"/>
              <a:gd name="connsiteX0" fmla="*/ 4229100 w 4229100"/>
              <a:gd name="connsiteY0" fmla="*/ 0 h 2281239"/>
              <a:gd name="connsiteX1" fmla="*/ 3195637 w 4229100"/>
              <a:gd name="connsiteY1" fmla="*/ 52391 h 2281239"/>
              <a:gd name="connsiteX2" fmla="*/ 2587625 w 4229100"/>
              <a:gd name="connsiteY2" fmla="*/ 122239 h 2281239"/>
              <a:gd name="connsiteX3" fmla="*/ 1993900 w 4229100"/>
              <a:gd name="connsiteY3" fmla="*/ 265114 h 2281239"/>
              <a:gd name="connsiteX4" fmla="*/ 1743075 w 4229100"/>
              <a:gd name="connsiteY4" fmla="*/ 614364 h 2281239"/>
              <a:gd name="connsiteX5" fmla="*/ 1657350 w 4229100"/>
              <a:gd name="connsiteY5" fmla="*/ 1071564 h 2281239"/>
              <a:gd name="connsiteX6" fmla="*/ 1524000 w 4229100"/>
              <a:gd name="connsiteY6" fmla="*/ 1595439 h 2281239"/>
              <a:gd name="connsiteX7" fmla="*/ 1209675 w 4229100"/>
              <a:gd name="connsiteY7" fmla="*/ 1981202 h 2281239"/>
              <a:gd name="connsiteX8" fmla="*/ 700087 w 4229100"/>
              <a:gd name="connsiteY8" fmla="*/ 2143127 h 2281239"/>
              <a:gd name="connsiteX9" fmla="*/ 0 w 4229100"/>
              <a:gd name="connsiteY9" fmla="*/ 2281239 h 2281239"/>
              <a:gd name="connsiteX0" fmla="*/ 4205287 w 4205287"/>
              <a:gd name="connsiteY0" fmla="*/ 0 h 2278858"/>
              <a:gd name="connsiteX1" fmla="*/ 3195637 w 4205287"/>
              <a:gd name="connsiteY1" fmla="*/ 50010 h 2278858"/>
              <a:gd name="connsiteX2" fmla="*/ 2587625 w 4205287"/>
              <a:gd name="connsiteY2" fmla="*/ 119858 h 2278858"/>
              <a:gd name="connsiteX3" fmla="*/ 1993900 w 4205287"/>
              <a:gd name="connsiteY3" fmla="*/ 262733 h 2278858"/>
              <a:gd name="connsiteX4" fmla="*/ 1743075 w 4205287"/>
              <a:gd name="connsiteY4" fmla="*/ 611983 h 2278858"/>
              <a:gd name="connsiteX5" fmla="*/ 1657350 w 4205287"/>
              <a:gd name="connsiteY5" fmla="*/ 1069183 h 2278858"/>
              <a:gd name="connsiteX6" fmla="*/ 1524000 w 4205287"/>
              <a:gd name="connsiteY6" fmla="*/ 1593058 h 2278858"/>
              <a:gd name="connsiteX7" fmla="*/ 1209675 w 4205287"/>
              <a:gd name="connsiteY7" fmla="*/ 1978821 h 2278858"/>
              <a:gd name="connsiteX8" fmla="*/ 700087 w 4205287"/>
              <a:gd name="connsiteY8" fmla="*/ 2140746 h 2278858"/>
              <a:gd name="connsiteX9" fmla="*/ 0 w 4205287"/>
              <a:gd name="connsiteY9" fmla="*/ 2278858 h 2278858"/>
              <a:gd name="connsiteX0" fmla="*/ 4162425 w 4162425"/>
              <a:gd name="connsiteY0" fmla="*/ 0 h 2347915"/>
              <a:gd name="connsiteX1" fmla="*/ 3195637 w 4162425"/>
              <a:gd name="connsiteY1" fmla="*/ 119067 h 2347915"/>
              <a:gd name="connsiteX2" fmla="*/ 2587625 w 4162425"/>
              <a:gd name="connsiteY2" fmla="*/ 188915 h 2347915"/>
              <a:gd name="connsiteX3" fmla="*/ 1993900 w 4162425"/>
              <a:gd name="connsiteY3" fmla="*/ 331790 h 2347915"/>
              <a:gd name="connsiteX4" fmla="*/ 1743075 w 4162425"/>
              <a:gd name="connsiteY4" fmla="*/ 681040 h 2347915"/>
              <a:gd name="connsiteX5" fmla="*/ 1657350 w 4162425"/>
              <a:gd name="connsiteY5" fmla="*/ 1138240 h 2347915"/>
              <a:gd name="connsiteX6" fmla="*/ 1524000 w 4162425"/>
              <a:gd name="connsiteY6" fmla="*/ 1662115 h 2347915"/>
              <a:gd name="connsiteX7" fmla="*/ 1209675 w 4162425"/>
              <a:gd name="connsiteY7" fmla="*/ 2047878 h 2347915"/>
              <a:gd name="connsiteX8" fmla="*/ 700087 w 4162425"/>
              <a:gd name="connsiteY8" fmla="*/ 2209803 h 2347915"/>
              <a:gd name="connsiteX9" fmla="*/ 0 w 4162425"/>
              <a:gd name="connsiteY9" fmla="*/ 2347915 h 2347915"/>
              <a:gd name="connsiteX0" fmla="*/ 4210050 w 4210050"/>
              <a:gd name="connsiteY0" fmla="*/ 0 h 2281240"/>
              <a:gd name="connsiteX1" fmla="*/ 3195637 w 4210050"/>
              <a:gd name="connsiteY1" fmla="*/ 52392 h 2281240"/>
              <a:gd name="connsiteX2" fmla="*/ 2587625 w 4210050"/>
              <a:gd name="connsiteY2" fmla="*/ 122240 h 2281240"/>
              <a:gd name="connsiteX3" fmla="*/ 1993900 w 4210050"/>
              <a:gd name="connsiteY3" fmla="*/ 265115 h 2281240"/>
              <a:gd name="connsiteX4" fmla="*/ 1743075 w 4210050"/>
              <a:gd name="connsiteY4" fmla="*/ 614365 h 2281240"/>
              <a:gd name="connsiteX5" fmla="*/ 1657350 w 4210050"/>
              <a:gd name="connsiteY5" fmla="*/ 1071565 h 2281240"/>
              <a:gd name="connsiteX6" fmla="*/ 1524000 w 4210050"/>
              <a:gd name="connsiteY6" fmla="*/ 1595440 h 2281240"/>
              <a:gd name="connsiteX7" fmla="*/ 1209675 w 4210050"/>
              <a:gd name="connsiteY7" fmla="*/ 1981203 h 2281240"/>
              <a:gd name="connsiteX8" fmla="*/ 700087 w 4210050"/>
              <a:gd name="connsiteY8" fmla="*/ 2143128 h 2281240"/>
              <a:gd name="connsiteX9" fmla="*/ 0 w 4210050"/>
              <a:gd name="connsiteY9" fmla="*/ 2281240 h 2281240"/>
              <a:gd name="connsiteX0" fmla="*/ 4210050 w 4210050"/>
              <a:gd name="connsiteY0" fmla="*/ 0 h 2281240"/>
              <a:gd name="connsiteX1" fmla="*/ 3217068 w 4210050"/>
              <a:gd name="connsiteY1" fmla="*/ 52392 h 2281240"/>
              <a:gd name="connsiteX2" fmla="*/ 3195637 w 4210050"/>
              <a:gd name="connsiteY2" fmla="*/ 52392 h 2281240"/>
              <a:gd name="connsiteX3" fmla="*/ 2587625 w 4210050"/>
              <a:gd name="connsiteY3" fmla="*/ 122240 h 2281240"/>
              <a:gd name="connsiteX4" fmla="*/ 1993900 w 4210050"/>
              <a:gd name="connsiteY4" fmla="*/ 265115 h 2281240"/>
              <a:gd name="connsiteX5" fmla="*/ 1743075 w 4210050"/>
              <a:gd name="connsiteY5" fmla="*/ 614365 h 2281240"/>
              <a:gd name="connsiteX6" fmla="*/ 1657350 w 4210050"/>
              <a:gd name="connsiteY6" fmla="*/ 1071565 h 2281240"/>
              <a:gd name="connsiteX7" fmla="*/ 1524000 w 4210050"/>
              <a:gd name="connsiteY7" fmla="*/ 1595440 h 2281240"/>
              <a:gd name="connsiteX8" fmla="*/ 1209675 w 4210050"/>
              <a:gd name="connsiteY8" fmla="*/ 1981203 h 2281240"/>
              <a:gd name="connsiteX9" fmla="*/ 700087 w 4210050"/>
              <a:gd name="connsiteY9" fmla="*/ 2143128 h 2281240"/>
              <a:gd name="connsiteX10" fmla="*/ 0 w 4210050"/>
              <a:gd name="connsiteY10" fmla="*/ 2281240 h 2281240"/>
              <a:gd name="connsiteX0" fmla="*/ 4210050 w 4210050"/>
              <a:gd name="connsiteY0" fmla="*/ 23808 h 2305048"/>
              <a:gd name="connsiteX1" fmla="*/ 3226593 w 4210050"/>
              <a:gd name="connsiteY1" fmla="*/ 0 h 2305048"/>
              <a:gd name="connsiteX2" fmla="*/ 3195637 w 4210050"/>
              <a:gd name="connsiteY2" fmla="*/ 76200 h 2305048"/>
              <a:gd name="connsiteX3" fmla="*/ 2587625 w 4210050"/>
              <a:gd name="connsiteY3" fmla="*/ 146048 h 2305048"/>
              <a:gd name="connsiteX4" fmla="*/ 1993900 w 4210050"/>
              <a:gd name="connsiteY4" fmla="*/ 288923 h 2305048"/>
              <a:gd name="connsiteX5" fmla="*/ 1743075 w 4210050"/>
              <a:gd name="connsiteY5" fmla="*/ 638173 h 2305048"/>
              <a:gd name="connsiteX6" fmla="*/ 1657350 w 4210050"/>
              <a:gd name="connsiteY6" fmla="*/ 1095373 h 2305048"/>
              <a:gd name="connsiteX7" fmla="*/ 1524000 w 4210050"/>
              <a:gd name="connsiteY7" fmla="*/ 1619248 h 2305048"/>
              <a:gd name="connsiteX8" fmla="*/ 1209675 w 4210050"/>
              <a:gd name="connsiteY8" fmla="*/ 2005011 h 2305048"/>
              <a:gd name="connsiteX9" fmla="*/ 700087 w 4210050"/>
              <a:gd name="connsiteY9" fmla="*/ 2166936 h 2305048"/>
              <a:gd name="connsiteX10" fmla="*/ 0 w 4210050"/>
              <a:gd name="connsiteY10" fmla="*/ 2305048 h 2305048"/>
              <a:gd name="connsiteX0" fmla="*/ 4210050 w 4210050"/>
              <a:gd name="connsiteY0" fmla="*/ 0 h 2281240"/>
              <a:gd name="connsiteX1" fmla="*/ 3195637 w 4210050"/>
              <a:gd name="connsiteY1" fmla="*/ 52392 h 2281240"/>
              <a:gd name="connsiteX2" fmla="*/ 2587625 w 4210050"/>
              <a:gd name="connsiteY2" fmla="*/ 122240 h 2281240"/>
              <a:gd name="connsiteX3" fmla="*/ 1993900 w 4210050"/>
              <a:gd name="connsiteY3" fmla="*/ 265115 h 2281240"/>
              <a:gd name="connsiteX4" fmla="*/ 1743075 w 4210050"/>
              <a:gd name="connsiteY4" fmla="*/ 614365 h 2281240"/>
              <a:gd name="connsiteX5" fmla="*/ 1657350 w 4210050"/>
              <a:gd name="connsiteY5" fmla="*/ 1071565 h 2281240"/>
              <a:gd name="connsiteX6" fmla="*/ 1524000 w 4210050"/>
              <a:gd name="connsiteY6" fmla="*/ 1595440 h 2281240"/>
              <a:gd name="connsiteX7" fmla="*/ 1209675 w 4210050"/>
              <a:gd name="connsiteY7" fmla="*/ 1981203 h 2281240"/>
              <a:gd name="connsiteX8" fmla="*/ 700087 w 4210050"/>
              <a:gd name="connsiteY8" fmla="*/ 2143128 h 2281240"/>
              <a:gd name="connsiteX9" fmla="*/ 0 w 4210050"/>
              <a:gd name="connsiteY9" fmla="*/ 2281240 h 2281240"/>
              <a:gd name="connsiteX0" fmla="*/ 4210050 w 4210050"/>
              <a:gd name="connsiteY0" fmla="*/ 0 h 2281240"/>
              <a:gd name="connsiteX1" fmla="*/ 3307555 w 4210050"/>
              <a:gd name="connsiteY1" fmla="*/ 54773 h 2281240"/>
              <a:gd name="connsiteX2" fmla="*/ 2587625 w 4210050"/>
              <a:gd name="connsiteY2" fmla="*/ 122240 h 2281240"/>
              <a:gd name="connsiteX3" fmla="*/ 1993900 w 4210050"/>
              <a:gd name="connsiteY3" fmla="*/ 265115 h 2281240"/>
              <a:gd name="connsiteX4" fmla="*/ 1743075 w 4210050"/>
              <a:gd name="connsiteY4" fmla="*/ 614365 h 2281240"/>
              <a:gd name="connsiteX5" fmla="*/ 1657350 w 4210050"/>
              <a:gd name="connsiteY5" fmla="*/ 1071565 h 2281240"/>
              <a:gd name="connsiteX6" fmla="*/ 1524000 w 4210050"/>
              <a:gd name="connsiteY6" fmla="*/ 1595440 h 2281240"/>
              <a:gd name="connsiteX7" fmla="*/ 1209675 w 4210050"/>
              <a:gd name="connsiteY7" fmla="*/ 1981203 h 2281240"/>
              <a:gd name="connsiteX8" fmla="*/ 700087 w 4210050"/>
              <a:gd name="connsiteY8" fmla="*/ 2143128 h 2281240"/>
              <a:gd name="connsiteX9" fmla="*/ 0 w 4210050"/>
              <a:gd name="connsiteY9" fmla="*/ 2281240 h 2281240"/>
              <a:gd name="connsiteX0" fmla="*/ 4210050 w 4210050"/>
              <a:gd name="connsiteY0" fmla="*/ 0 h 2281240"/>
              <a:gd name="connsiteX1" fmla="*/ 3331367 w 4210050"/>
              <a:gd name="connsiteY1" fmla="*/ 145261 h 2281240"/>
              <a:gd name="connsiteX2" fmla="*/ 2587625 w 4210050"/>
              <a:gd name="connsiteY2" fmla="*/ 122240 h 2281240"/>
              <a:gd name="connsiteX3" fmla="*/ 1993900 w 4210050"/>
              <a:gd name="connsiteY3" fmla="*/ 265115 h 2281240"/>
              <a:gd name="connsiteX4" fmla="*/ 1743075 w 4210050"/>
              <a:gd name="connsiteY4" fmla="*/ 614365 h 2281240"/>
              <a:gd name="connsiteX5" fmla="*/ 1657350 w 4210050"/>
              <a:gd name="connsiteY5" fmla="*/ 1071565 h 2281240"/>
              <a:gd name="connsiteX6" fmla="*/ 1524000 w 4210050"/>
              <a:gd name="connsiteY6" fmla="*/ 1595440 h 2281240"/>
              <a:gd name="connsiteX7" fmla="*/ 1209675 w 4210050"/>
              <a:gd name="connsiteY7" fmla="*/ 1981203 h 2281240"/>
              <a:gd name="connsiteX8" fmla="*/ 700087 w 4210050"/>
              <a:gd name="connsiteY8" fmla="*/ 2143128 h 2281240"/>
              <a:gd name="connsiteX9" fmla="*/ 0 w 4210050"/>
              <a:gd name="connsiteY9" fmla="*/ 2281240 h 2281240"/>
              <a:gd name="connsiteX0" fmla="*/ 4210050 w 4210050"/>
              <a:gd name="connsiteY0" fmla="*/ 0 h 2281240"/>
              <a:gd name="connsiteX1" fmla="*/ 3309935 w 4210050"/>
              <a:gd name="connsiteY1" fmla="*/ 54773 h 2281240"/>
              <a:gd name="connsiteX2" fmla="*/ 2587625 w 4210050"/>
              <a:gd name="connsiteY2" fmla="*/ 122240 h 2281240"/>
              <a:gd name="connsiteX3" fmla="*/ 1993900 w 4210050"/>
              <a:gd name="connsiteY3" fmla="*/ 265115 h 2281240"/>
              <a:gd name="connsiteX4" fmla="*/ 1743075 w 4210050"/>
              <a:gd name="connsiteY4" fmla="*/ 614365 h 2281240"/>
              <a:gd name="connsiteX5" fmla="*/ 1657350 w 4210050"/>
              <a:gd name="connsiteY5" fmla="*/ 1071565 h 2281240"/>
              <a:gd name="connsiteX6" fmla="*/ 1524000 w 4210050"/>
              <a:gd name="connsiteY6" fmla="*/ 1595440 h 2281240"/>
              <a:gd name="connsiteX7" fmla="*/ 1209675 w 4210050"/>
              <a:gd name="connsiteY7" fmla="*/ 1981203 h 2281240"/>
              <a:gd name="connsiteX8" fmla="*/ 700087 w 4210050"/>
              <a:gd name="connsiteY8" fmla="*/ 2143128 h 2281240"/>
              <a:gd name="connsiteX9" fmla="*/ 0 w 4210050"/>
              <a:gd name="connsiteY9" fmla="*/ 2281240 h 2281240"/>
              <a:gd name="connsiteX0" fmla="*/ 4210050 w 4210050"/>
              <a:gd name="connsiteY0" fmla="*/ 0 h 2281240"/>
              <a:gd name="connsiteX1" fmla="*/ 3309935 w 4210050"/>
              <a:gd name="connsiteY1" fmla="*/ 54773 h 2281240"/>
              <a:gd name="connsiteX2" fmla="*/ 2587625 w 4210050"/>
              <a:gd name="connsiteY2" fmla="*/ 122240 h 2281240"/>
              <a:gd name="connsiteX3" fmla="*/ 1993900 w 4210050"/>
              <a:gd name="connsiteY3" fmla="*/ 265115 h 2281240"/>
              <a:gd name="connsiteX4" fmla="*/ 1743075 w 4210050"/>
              <a:gd name="connsiteY4" fmla="*/ 614365 h 2281240"/>
              <a:gd name="connsiteX5" fmla="*/ 1657350 w 4210050"/>
              <a:gd name="connsiteY5" fmla="*/ 1071565 h 2281240"/>
              <a:gd name="connsiteX6" fmla="*/ 1524000 w 4210050"/>
              <a:gd name="connsiteY6" fmla="*/ 1595440 h 2281240"/>
              <a:gd name="connsiteX7" fmla="*/ 1209675 w 4210050"/>
              <a:gd name="connsiteY7" fmla="*/ 1981203 h 2281240"/>
              <a:gd name="connsiteX8" fmla="*/ 700087 w 4210050"/>
              <a:gd name="connsiteY8" fmla="*/ 2143128 h 2281240"/>
              <a:gd name="connsiteX9" fmla="*/ 0 w 4210050"/>
              <a:gd name="connsiteY9" fmla="*/ 2281240 h 2281240"/>
              <a:gd name="connsiteX0" fmla="*/ 4210050 w 4210050"/>
              <a:gd name="connsiteY0" fmla="*/ 0 h 2281240"/>
              <a:gd name="connsiteX1" fmla="*/ 3309935 w 4210050"/>
              <a:gd name="connsiteY1" fmla="*/ 54773 h 2281240"/>
              <a:gd name="connsiteX2" fmla="*/ 2587625 w 4210050"/>
              <a:gd name="connsiteY2" fmla="*/ 122240 h 2281240"/>
              <a:gd name="connsiteX3" fmla="*/ 1993900 w 4210050"/>
              <a:gd name="connsiteY3" fmla="*/ 265115 h 2281240"/>
              <a:gd name="connsiteX4" fmla="*/ 1743075 w 4210050"/>
              <a:gd name="connsiteY4" fmla="*/ 614365 h 2281240"/>
              <a:gd name="connsiteX5" fmla="*/ 1657350 w 4210050"/>
              <a:gd name="connsiteY5" fmla="*/ 1071565 h 2281240"/>
              <a:gd name="connsiteX6" fmla="*/ 1524000 w 4210050"/>
              <a:gd name="connsiteY6" fmla="*/ 1595440 h 2281240"/>
              <a:gd name="connsiteX7" fmla="*/ 1209675 w 4210050"/>
              <a:gd name="connsiteY7" fmla="*/ 1981203 h 2281240"/>
              <a:gd name="connsiteX8" fmla="*/ 700087 w 4210050"/>
              <a:gd name="connsiteY8" fmla="*/ 2143128 h 2281240"/>
              <a:gd name="connsiteX9" fmla="*/ 0 w 4210050"/>
              <a:gd name="connsiteY9" fmla="*/ 2281240 h 2281240"/>
              <a:gd name="connsiteX0" fmla="*/ 4210050 w 4210050"/>
              <a:gd name="connsiteY0" fmla="*/ 0 h 2281240"/>
              <a:gd name="connsiteX1" fmla="*/ 3309935 w 4210050"/>
              <a:gd name="connsiteY1" fmla="*/ 54773 h 2281240"/>
              <a:gd name="connsiteX2" fmla="*/ 2587625 w 4210050"/>
              <a:gd name="connsiteY2" fmla="*/ 122240 h 2281240"/>
              <a:gd name="connsiteX3" fmla="*/ 1993900 w 4210050"/>
              <a:gd name="connsiteY3" fmla="*/ 265115 h 2281240"/>
              <a:gd name="connsiteX4" fmla="*/ 1743075 w 4210050"/>
              <a:gd name="connsiteY4" fmla="*/ 614365 h 2281240"/>
              <a:gd name="connsiteX5" fmla="*/ 1657350 w 4210050"/>
              <a:gd name="connsiteY5" fmla="*/ 1071565 h 2281240"/>
              <a:gd name="connsiteX6" fmla="*/ 1524000 w 4210050"/>
              <a:gd name="connsiteY6" fmla="*/ 1595440 h 2281240"/>
              <a:gd name="connsiteX7" fmla="*/ 1209675 w 4210050"/>
              <a:gd name="connsiteY7" fmla="*/ 1981203 h 2281240"/>
              <a:gd name="connsiteX8" fmla="*/ 700087 w 4210050"/>
              <a:gd name="connsiteY8" fmla="*/ 2143128 h 2281240"/>
              <a:gd name="connsiteX9" fmla="*/ 0 w 4210050"/>
              <a:gd name="connsiteY9" fmla="*/ 2281240 h 2281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10050" h="2281240">
                <a:moveTo>
                  <a:pt x="4210050" y="0"/>
                </a:moveTo>
                <a:lnTo>
                  <a:pt x="3309935" y="54773"/>
                </a:lnTo>
                <a:cubicBezTo>
                  <a:pt x="3127638" y="67606"/>
                  <a:pt x="2806964" y="87183"/>
                  <a:pt x="2587625" y="122240"/>
                </a:cubicBezTo>
                <a:cubicBezTo>
                  <a:pt x="2368286" y="157297"/>
                  <a:pt x="2147358" y="176744"/>
                  <a:pt x="1993900" y="265115"/>
                </a:cubicBezTo>
                <a:cubicBezTo>
                  <a:pt x="1840442" y="353486"/>
                  <a:pt x="1780117" y="479957"/>
                  <a:pt x="1743075" y="614365"/>
                </a:cubicBezTo>
                <a:cubicBezTo>
                  <a:pt x="1706033" y="748773"/>
                  <a:pt x="1693863" y="908052"/>
                  <a:pt x="1657350" y="1071565"/>
                </a:cubicBezTo>
                <a:cubicBezTo>
                  <a:pt x="1620837" y="1235078"/>
                  <a:pt x="1598612" y="1443834"/>
                  <a:pt x="1524000" y="1595440"/>
                </a:cubicBezTo>
                <a:cubicBezTo>
                  <a:pt x="1449388" y="1747046"/>
                  <a:pt x="1346994" y="1889922"/>
                  <a:pt x="1209675" y="1981203"/>
                </a:cubicBezTo>
                <a:cubicBezTo>
                  <a:pt x="1072356" y="2072484"/>
                  <a:pt x="1066007" y="2060578"/>
                  <a:pt x="700087" y="2143128"/>
                </a:cubicBezTo>
                <a:cubicBezTo>
                  <a:pt x="296068" y="2235204"/>
                  <a:pt x="102394" y="2265365"/>
                  <a:pt x="0" y="2281240"/>
                </a:cubicBezTo>
              </a:path>
            </a:pathLst>
          </a:cu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 29"/>
          <p:cNvSpPr/>
          <p:nvPr/>
        </p:nvSpPr>
        <p:spPr>
          <a:xfrm>
            <a:off x="3835401" y="3991768"/>
            <a:ext cx="2289968" cy="2021681"/>
          </a:xfrm>
          <a:custGeom>
            <a:avLst/>
            <a:gdLst>
              <a:gd name="connsiteX0" fmla="*/ 0 w 2143125"/>
              <a:gd name="connsiteY0" fmla="*/ 1990725 h 1990725"/>
              <a:gd name="connsiteX1" fmla="*/ 1082675 w 2143125"/>
              <a:gd name="connsiteY1" fmla="*/ 1819275 h 1990725"/>
              <a:gd name="connsiteX2" fmla="*/ 1422400 w 2143125"/>
              <a:gd name="connsiteY2" fmla="*/ 1577975 h 1990725"/>
              <a:gd name="connsiteX3" fmla="*/ 1606550 w 2143125"/>
              <a:gd name="connsiteY3" fmla="*/ 819150 h 1990725"/>
              <a:gd name="connsiteX4" fmla="*/ 1806575 w 2143125"/>
              <a:gd name="connsiteY4" fmla="*/ 307975 h 1990725"/>
              <a:gd name="connsiteX5" fmla="*/ 2143125 w 2143125"/>
              <a:gd name="connsiteY5" fmla="*/ 0 h 1990725"/>
              <a:gd name="connsiteX0" fmla="*/ 0 w 2143125"/>
              <a:gd name="connsiteY0" fmla="*/ 1990725 h 1990725"/>
              <a:gd name="connsiteX1" fmla="*/ 1082675 w 2143125"/>
              <a:gd name="connsiteY1" fmla="*/ 1819275 h 1990725"/>
              <a:gd name="connsiteX2" fmla="*/ 1422400 w 2143125"/>
              <a:gd name="connsiteY2" fmla="*/ 1577975 h 1990725"/>
              <a:gd name="connsiteX3" fmla="*/ 1606550 w 2143125"/>
              <a:gd name="connsiteY3" fmla="*/ 819150 h 1990725"/>
              <a:gd name="connsiteX4" fmla="*/ 1806575 w 2143125"/>
              <a:gd name="connsiteY4" fmla="*/ 307975 h 1990725"/>
              <a:gd name="connsiteX5" fmla="*/ 2143125 w 2143125"/>
              <a:gd name="connsiteY5" fmla="*/ 0 h 1990725"/>
              <a:gd name="connsiteX0" fmla="*/ 0 w 2143125"/>
              <a:gd name="connsiteY0" fmla="*/ 1990725 h 1990725"/>
              <a:gd name="connsiteX1" fmla="*/ 1082675 w 2143125"/>
              <a:gd name="connsiteY1" fmla="*/ 1819275 h 1990725"/>
              <a:gd name="connsiteX2" fmla="*/ 1422400 w 2143125"/>
              <a:gd name="connsiteY2" fmla="*/ 1577975 h 1990725"/>
              <a:gd name="connsiteX3" fmla="*/ 1606550 w 2143125"/>
              <a:gd name="connsiteY3" fmla="*/ 819150 h 1990725"/>
              <a:gd name="connsiteX4" fmla="*/ 1806575 w 2143125"/>
              <a:gd name="connsiteY4" fmla="*/ 307975 h 1990725"/>
              <a:gd name="connsiteX5" fmla="*/ 2143125 w 2143125"/>
              <a:gd name="connsiteY5" fmla="*/ 0 h 1990725"/>
              <a:gd name="connsiteX0" fmla="*/ 0 w 2143125"/>
              <a:gd name="connsiteY0" fmla="*/ 1990725 h 1990725"/>
              <a:gd name="connsiteX1" fmla="*/ 1082675 w 2143125"/>
              <a:gd name="connsiteY1" fmla="*/ 1819275 h 1990725"/>
              <a:gd name="connsiteX2" fmla="*/ 1422400 w 2143125"/>
              <a:gd name="connsiteY2" fmla="*/ 1577975 h 1990725"/>
              <a:gd name="connsiteX3" fmla="*/ 1616075 w 2143125"/>
              <a:gd name="connsiteY3" fmla="*/ 819150 h 1990725"/>
              <a:gd name="connsiteX4" fmla="*/ 1806575 w 2143125"/>
              <a:gd name="connsiteY4" fmla="*/ 307975 h 1990725"/>
              <a:gd name="connsiteX5" fmla="*/ 2143125 w 2143125"/>
              <a:gd name="connsiteY5" fmla="*/ 0 h 1990725"/>
              <a:gd name="connsiteX0" fmla="*/ 0 w 2174875"/>
              <a:gd name="connsiteY0" fmla="*/ 1993900 h 1993900"/>
              <a:gd name="connsiteX1" fmla="*/ 1082675 w 2174875"/>
              <a:gd name="connsiteY1" fmla="*/ 1822450 h 1993900"/>
              <a:gd name="connsiteX2" fmla="*/ 1422400 w 2174875"/>
              <a:gd name="connsiteY2" fmla="*/ 1581150 h 1993900"/>
              <a:gd name="connsiteX3" fmla="*/ 1616075 w 2174875"/>
              <a:gd name="connsiteY3" fmla="*/ 822325 h 1993900"/>
              <a:gd name="connsiteX4" fmla="*/ 1806575 w 2174875"/>
              <a:gd name="connsiteY4" fmla="*/ 311150 h 1993900"/>
              <a:gd name="connsiteX5" fmla="*/ 2174875 w 2174875"/>
              <a:gd name="connsiteY5" fmla="*/ 0 h 1993900"/>
              <a:gd name="connsiteX0" fmla="*/ 0 w 2239168"/>
              <a:gd name="connsiteY0" fmla="*/ 2015331 h 2015331"/>
              <a:gd name="connsiteX1" fmla="*/ 1082675 w 2239168"/>
              <a:gd name="connsiteY1" fmla="*/ 1843881 h 2015331"/>
              <a:gd name="connsiteX2" fmla="*/ 1422400 w 2239168"/>
              <a:gd name="connsiteY2" fmla="*/ 1602581 h 2015331"/>
              <a:gd name="connsiteX3" fmla="*/ 1616075 w 2239168"/>
              <a:gd name="connsiteY3" fmla="*/ 843756 h 2015331"/>
              <a:gd name="connsiteX4" fmla="*/ 1806575 w 2239168"/>
              <a:gd name="connsiteY4" fmla="*/ 332581 h 2015331"/>
              <a:gd name="connsiteX5" fmla="*/ 2239168 w 2239168"/>
              <a:gd name="connsiteY5" fmla="*/ 0 h 2015331"/>
              <a:gd name="connsiteX0" fmla="*/ 0 w 2289968"/>
              <a:gd name="connsiteY0" fmla="*/ 2021681 h 2021681"/>
              <a:gd name="connsiteX1" fmla="*/ 1133475 w 2289968"/>
              <a:gd name="connsiteY1" fmla="*/ 1843881 h 2021681"/>
              <a:gd name="connsiteX2" fmla="*/ 1473200 w 2289968"/>
              <a:gd name="connsiteY2" fmla="*/ 1602581 h 2021681"/>
              <a:gd name="connsiteX3" fmla="*/ 1666875 w 2289968"/>
              <a:gd name="connsiteY3" fmla="*/ 843756 h 2021681"/>
              <a:gd name="connsiteX4" fmla="*/ 1857375 w 2289968"/>
              <a:gd name="connsiteY4" fmla="*/ 332581 h 2021681"/>
              <a:gd name="connsiteX5" fmla="*/ 2289968 w 2289968"/>
              <a:gd name="connsiteY5" fmla="*/ 0 h 2021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968" h="2021681">
                <a:moveTo>
                  <a:pt x="0" y="2021681"/>
                </a:moveTo>
                <a:cubicBezTo>
                  <a:pt x="422804" y="1970352"/>
                  <a:pt x="887942" y="1913731"/>
                  <a:pt x="1133475" y="1843881"/>
                </a:cubicBezTo>
                <a:cubicBezTo>
                  <a:pt x="1379008" y="1774031"/>
                  <a:pt x="1384300" y="1769268"/>
                  <a:pt x="1473200" y="1602581"/>
                </a:cubicBezTo>
                <a:cubicBezTo>
                  <a:pt x="1562100" y="1435894"/>
                  <a:pt x="1602846" y="1055423"/>
                  <a:pt x="1666875" y="843756"/>
                </a:cubicBezTo>
                <a:cubicBezTo>
                  <a:pt x="1730904" y="632089"/>
                  <a:pt x="1753526" y="473207"/>
                  <a:pt x="1857375" y="332581"/>
                </a:cubicBezTo>
                <a:cubicBezTo>
                  <a:pt x="1961224" y="191955"/>
                  <a:pt x="2199481" y="30692"/>
                  <a:pt x="2289968" y="0"/>
                </a:cubicBezTo>
              </a:path>
            </a:pathLst>
          </a:custGeom>
          <a:noFill/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Introduction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3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84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Requisites</a:t>
            </a:r>
          </a:p>
          <a:p>
            <a:pPr algn="just">
              <a:buClr>
                <a:srgbClr val="0055A0"/>
              </a:buClr>
            </a:pPr>
            <a:r>
              <a:rPr lang="en-US" sz="2800" dirty="0"/>
              <a:t>Different transformers </a:t>
            </a:r>
            <a:r>
              <a:rPr lang="en-US" sz="2800" dirty="0">
                <a:solidFill>
                  <a:srgbClr val="0055A0"/>
                </a:solidFill>
                <a:sym typeface="Symbol"/>
              </a:rPr>
              <a:t></a:t>
            </a:r>
            <a:r>
              <a:rPr lang="en-US" sz="2800" dirty="0">
                <a:sym typeface="Symbol"/>
              </a:rPr>
              <a:t> </a:t>
            </a:r>
            <a:r>
              <a:rPr lang="en-US" sz="2800" dirty="0"/>
              <a:t>different B-H curves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 dirty="0"/>
          </a:p>
        </p:txBody>
      </p:sp>
      <p:grpSp>
        <p:nvGrpSpPr>
          <p:cNvPr id="5" name="Group 4"/>
          <p:cNvGrpSpPr/>
          <p:nvPr/>
        </p:nvGrpSpPr>
        <p:grpSpPr>
          <a:xfrm>
            <a:off x="1447800" y="2825456"/>
            <a:ext cx="6705600" cy="3956343"/>
            <a:chOff x="1447800" y="2825456"/>
            <a:chExt cx="6705600" cy="3956343"/>
          </a:xfrm>
        </p:grpSpPr>
        <p:sp>
          <p:nvSpPr>
            <p:cNvPr id="6" name="Cloud Callout 5"/>
            <p:cNvSpPr/>
            <p:nvPr/>
          </p:nvSpPr>
          <p:spPr>
            <a:xfrm rot="10800000">
              <a:off x="1447800" y="2825456"/>
              <a:ext cx="6705600" cy="3956343"/>
            </a:xfrm>
            <a:prstGeom prst="cloudCallout">
              <a:avLst>
                <a:gd name="adj1" fmla="val -50839"/>
                <a:gd name="adj2" fmla="val 52038"/>
              </a:avLst>
            </a:prstGeom>
            <a:noFill/>
            <a:ln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077211" y="5001908"/>
              <a:ext cx="5943600" cy="0"/>
            </a:xfrm>
            <a:prstGeom prst="line">
              <a:avLst/>
            </a:prstGeom>
            <a:ln w="22225">
              <a:solidFill>
                <a:srgbClr val="3366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Wave 9"/>
            <p:cNvSpPr/>
            <p:nvPr/>
          </p:nvSpPr>
          <p:spPr>
            <a:xfrm rot="17782489" flipV="1">
              <a:off x="3616974" y="4442353"/>
              <a:ext cx="2729473" cy="1106296"/>
            </a:xfrm>
            <a:custGeom>
              <a:avLst/>
              <a:gdLst>
                <a:gd name="connsiteX0" fmla="*/ 545895 w 2729473"/>
                <a:gd name="connsiteY0" fmla="*/ 169849 h 1358795"/>
                <a:gd name="connsiteX1" fmla="*/ 2729473 w 2729473"/>
                <a:gd name="connsiteY1" fmla="*/ 169849 h 1358795"/>
                <a:gd name="connsiteX2" fmla="*/ 2183578 w 2729473"/>
                <a:gd name="connsiteY2" fmla="*/ 1188946 h 1358795"/>
                <a:gd name="connsiteX3" fmla="*/ 0 w 2729473"/>
                <a:gd name="connsiteY3" fmla="*/ 1188946 h 1358795"/>
                <a:gd name="connsiteX4" fmla="*/ 545895 w 2729473"/>
                <a:gd name="connsiteY4" fmla="*/ 169849 h 1358795"/>
                <a:gd name="connsiteX0" fmla="*/ 545895 w 2729473"/>
                <a:gd name="connsiteY0" fmla="*/ 163438 h 1270422"/>
                <a:gd name="connsiteX1" fmla="*/ 2729473 w 2729473"/>
                <a:gd name="connsiteY1" fmla="*/ 163438 h 1270422"/>
                <a:gd name="connsiteX2" fmla="*/ 2093526 w 2729473"/>
                <a:gd name="connsiteY2" fmla="*/ 1096394 h 1270422"/>
                <a:gd name="connsiteX3" fmla="*/ 0 w 2729473"/>
                <a:gd name="connsiteY3" fmla="*/ 1182535 h 1270422"/>
                <a:gd name="connsiteX4" fmla="*/ 545895 w 2729473"/>
                <a:gd name="connsiteY4" fmla="*/ 163438 h 1270422"/>
                <a:gd name="connsiteX0" fmla="*/ 545895 w 2729473"/>
                <a:gd name="connsiteY0" fmla="*/ 163438 h 1270422"/>
                <a:gd name="connsiteX1" fmla="*/ 2729473 w 2729473"/>
                <a:gd name="connsiteY1" fmla="*/ 163438 h 1270422"/>
                <a:gd name="connsiteX2" fmla="*/ 2093526 w 2729473"/>
                <a:gd name="connsiteY2" fmla="*/ 1096394 h 1270422"/>
                <a:gd name="connsiteX3" fmla="*/ 0 w 2729473"/>
                <a:gd name="connsiteY3" fmla="*/ 1182535 h 1270422"/>
                <a:gd name="connsiteX4" fmla="*/ 545895 w 2729473"/>
                <a:gd name="connsiteY4" fmla="*/ 163438 h 1270422"/>
                <a:gd name="connsiteX0" fmla="*/ 662587 w 2729473"/>
                <a:gd name="connsiteY0" fmla="*/ 175784 h 1183416"/>
                <a:gd name="connsiteX1" fmla="*/ 2729473 w 2729473"/>
                <a:gd name="connsiteY1" fmla="*/ 76432 h 1183416"/>
                <a:gd name="connsiteX2" fmla="*/ 2093526 w 2729473"/>
                <a:gd name="connsiteY2" fmla="*/ 1009388 h 1183416"/>
                <a:gd name="connsiteX3" fmla="*/ 0 w 2729473"/>
                <a:gd name="connsiteY3" fmla="*/ 1095529 h 1183416"/>
                <a:gd name="connsiteX4" fmla="*/ 662587 w 2729473"/>
                <a:gd name="connsiteY4" fmla="*/ 175784 h 1183416"/>
                <a:gd name="connsiteX0" fmla="*/ 662587 w 2729473"/>
                <a:gd name="connsiteY0" fmla="*/ 109685 h 1117317"/>
                <a:gd name="connsiteX1" fmla="*/ 2729473 w 2729473"/>
                <a:gd name="connsiteY1" fmla="*/ 10333 h 1117317"/>
                <a:gd name="connsiteX2" fmla="*/ 2093526 w 2729473"/>
                <a:gd name="connsiteY2" fmla="*/ 943289 h 1117317"/>
                <a:gd name="connsiteX3" fmla="*/ 0 w 2729473"/>
                <a:gd name="connsiteY3" fmla="*/ 1029430 h 1117317"/>
                <a:gd name="connsiteX4" fmla="*/ 662587 w 2729473"/>
                <a:gd name="connsiteY4" fmla="*/ 109685 h 1117317"/>
                <a:gd name="connsiteX0" fmla="*/ 662587 w 2729473"/>
                <a:gd name="connsiteY0" fmla="*/ 109685 h 1117317"/>
                <a:gd name="connsiteX1" fmla="*/ 2729473 w 2729473"/>
                <a:gd name="connsiteY1" fmla="*/ 10333 h 1117317"/>
                <a:gd name="connsiteX2" fmla="*/ 2093526 w 2729473"/>
                <a:gd name="connsiteY2" fmla="*/ 943289 h 1117317"/>
                <a:gd name="connsiteX3" fmla="*/ 0 w 2729473"/>
                <a:gd name="connsiteY3" fmla="*/ 1029430 h 1117317"/>
                <a:gd name="connsiteX4" fmla="*/ 662587 w 2729473"/>
                <a:gd name="connsiteY4" fmla="*/ 109685 h 1117317"/>
                <a:gd name="connsiteX0" fmla="*/ 662587 w 2729473"/>
                <a:gd name="connsiteY0" fmla="*/ 128530 h 1136162"/>
                <a:gd name="connsiteX1" fmla="*/ 2729473 w 2729473"/>
                <a:gd name="connsiteY1" fmla="*/ 29178 h 1136162"/>
                <a:gd name="connsiteX2" fmla="*/ 2093526 w 2729473"/>
                <a:gd name="connsiteY2" fmla="*/ 962134 h 1136162"/>
                <a:gd name="connsiteX3" fmla="*/ 0 w 2729473"/>
                <a:gd name="connsiteY3" fmla="*/ 1048275 h 1136162"/>
                <a:gd name="connsiteX4" fmla="*/ 662587 w 2729473"/>
                <a:gd name="connsiteY4" fmla="*/ 128530 h 1136162"/>
                <a:gd name="connsiteX0" fmla="*/ 662587 w 2729473"/>
                <a:gd name="connsiteY0" fmla="*/ 128530 h 1106296"/>
                <a:gd name="connsiteX1" fmla="*/ 2729473 w 2729473"/>
                <a:gd name="connsiteY1" fmla="*/ 29178 h 1106296"/>
                <a:gd name="connsiteX2" fmla="*/ 2093526 w 2729473"/>
                <a:gd name="connsiteY2" fmla="*/ 962134 h 1106296"/>
                <a:gd name="connsiteX3" fmla="*/ 0 w 2729473"/>
                <a:gd name="connsiteY3" fmla="*/ 1048275 h 1106296"/>
                <a:gd name="connsiteX4" fmla="*/ 662587 w 2729473"/>
                <a:gd name="connsiteY4" fmla="*/ 128530 h 1106296"/>
                <a:gd name="connsiteX0" fmla="*/ 662587 w 2729473"/>
                <a:gd name="connsiteY0" fmla="*/ 128530 h 1106296"/>
                <a:gd name="connsiteX1" fmla="*/ 2729473 w 2729473"/>
                <a:gd name="connsiteY1" fmla="*/ 29178 h 1106296"/>
                <a:gd name="connsiteX2" fmla="*/ 2093526 w 2729473"/>
                <a:gd name="connsiteY2" fmla="*/ 962134 h 1106296"/>
                <a:gd name="connsiteX3" fmla="*/ 0 w 2729473"/>
                <a:gd name="connsiteY3" fmla="*/ 1048275 h 1106296"/>
                <a:gd name="connsiteX4" fmla="*/ 662587 w 2729473"/>
                <a:gd name="connsiteY4" fmla="*/ 128530 h 1106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9473" h="1106296">
                  <a:moveTo>
                    <a:pt x="662587" y="128530"/>
                  </a:moveTo>
                  <a:cubicBezTo>
                    <a:pt x="1041745" y="-320113"/>
                    <a:pt x="2001614" y="595343"/>
                    <a:pt x="2729473" y="29178"/>
                  </a:cubicBezTo>
                  <a:cubicBezTo>
                    <a:pt x="2547508" y="368877"/>
                    <a:pt x="2385304" y="651992"/>
                    <a:pt x="2093526" y="962134"/>
                  </a:cubicBezTo>
                  <a:cubicBezTo>
                    <a:pt x="1667967" y="1454152"/>
                    <a:pt x="727859" y="482110"/>
                    <a:pt x="0" y="1048275"/>
                  </a:cubicBezTo>
                  <a:cubicBezTo>
                    <a:pt x="220862" y="741693"/>
                    <a:pt x="405177" y="441883"/>
                    <a:pt x="662587" y="128530"/>
                  </a:cubicBezTo>
                  <a:close/>
                </a:path>
              </a:pathLst>
            </a:custGeom>
            <a:noFill/>
            <a:ln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5972311" y="3935108"/>
              <a:ext cx="1057900" cy="70485"/>
            </a:xfrm>
            <a:prstGeom prst="line">
              <a:avLst/>
            </a:prstGeom>
            <a:ln w="22225"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848111" y="5998222"/>
              <a:ext cx="1083739" cy="222886"/>
            </a:xfrm>
            <a:prstGeom prst="line">
              <a:avLst/>
            </a:prstGeom>
            <a:ln w="22225"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4896611" y="4087508"/>
              <a:ext cx="152400" cy="152400"/>
            </a:xfrm>
            <a:prstGeom prst="ellipse">
              <a:avLst/>
            </a:prstGeom>
            <a:solidFill>
              <a:srgbClr val="0055A0"/>
            </a:solidFill>
            <a:ln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4439411" y="4925708"/>
              <a:ext cx="152400" cy="152400"/>
            </a:xfrm>
            <a:prstGeom prst="ellipse">
              <a:avLst/>
            </a:prstGeom>
            <a:solidFill>
              <a:srgbClr val="0055A0"/>
            </a:solidFill>
            <a:ln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34411" y="3746871"/>
              <a:ext cx="1540524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Remanence: remaining magnetization when driving field is dropped to zero</a:t>
              </a:r>
              <a:endParaRPr lang="en-GB" sz="1100" dirty="0"/>
            </a:p>
          </p:txBody>
        </p:sp>
        <p:cxnSp>
          <p:nvCxnSpPr>
            <p:cNvPr id="16" name="Straight Arrow Connector 15"/>
            <p:cNvCxnSpPr>
              <a:stCxn id="15" idx="3"/>
            </p:cNvCxnSpPr>
            <p:nvPr/>
          </p:nvCxnSpPr>
          <p:spPr>
            <a:xfrm flipV="1">
              <a:off x="4074935" y="4116203"/>
              <a:ext cx="715682" cy="15389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285999" y="5193703"/>
              <a:ext cx="162001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Coercivity: reverse field needed to drive the magnetization to zero after saturation</a:t>
              </a:r>
              <a:endParaRPr lang="en-GB" sz="1100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3864629" y="5141257"/>
              <a:ext cx="574782" cy="306184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5931153" y="3960675"/>
              <a:ext cx="152400" cy="152400"/>
            </a:xfrm>
            <a:prstGeom prst="ellipse">
              <a:avLst/>
            </a:prstGeom>
            <a:solidFill>
              <a:srgbClr val="0055A0"/>
            </a:solidFill>
            <a:ln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50511" y="3134562"/>
              <a:ext cx="134040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Saturation</a:t>
              </a:r>
              <a:endParaRPr lang="en-GB" sz="1100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6061688" y="3365045"/>
              <a:ext cx="159025" cy="570063"/>
            </a:xfrm>
            <a:prstGeom prst="straightConnector1">
              <a:avLst/>
            </a:prstGeom>
            <a:ln>
              <a:solidFill>
                <a:srgbClr val="0055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644232" y="5025473"/>
              <a:ext cx="394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55A0"/>
                  </a:solidFill>
                </a:rPr>
                <a:t>H</a:t>
              </a:r>
              <a:endParaRPr lang="en-GB" b="1" dirty="0">
                <a:solidFill>
                  <a:srgbClr val="0055A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93184" y="3180379"/>
              <a:ext cx="39486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55A0"/>
                  </a:solidFill>
                </a:rPr>
                <a:t>B</a:t>
              </a:r>
              <a:endParaRPr lang="en-GB" b="1" dirty="0">
                <a:solidFill>
                  <a:srgbClr val="0055A0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4972811" y="4163708"/>
              <a:ext cx="838200" cy="838200"/>
            </a:xfrm>
            <a:prstGeom prst="line">
              <a:avLst/>
            </a:prstGeom>
            <a:ln>
              <a:solidFill>
                <a:srgbClr val="0055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urved Connector 24"/>
            <p:cNvCxnSpPr/>
            <p:nvPr/>
          </p:nvCxnSpPr>
          <p:spPr>
            <a:xfrm rot="16200000" flipH="1">
              <a:off x="5332495" y="4848783"/>
              <a:ext cx="658074" cy="539242"/>
            </a:xfrm>
            <a:prstGeom prst="curvedConnector3">
              <a:avLst/>
            </a:prstGeom>
            <a:ln>
              <a:solidFill>
                <a:srgbClr val="0055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260951" y="5447441"/>
              <a:ext cx="134040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Permeability</a:t>
              </a:r>
              <a:endParaRPr lang="en-GB" sz="1100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972811" y="3265367"/>
              <a:ext cx="0" cy="3211633"/>
            </a:xfrm>
            <a:prstGeom prst="line">
              <a:avLst/>
            </a:prstGeom>
            <a:ln w="22225">
              <a:solidFill>
                <a:srgbClr val="0055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Introduction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95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67600" cy="5105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Requisites</a:t>
            </a:r>
          </a:p>
          <a:p>
            <a:pPr algn="just">
              <a:buClr>
                <a:srgbClr val="0055A0"/>
              </a:buClr>
            </a:pPr>
            <a:r>
              <a:rPr lang="en-US" sz="2800" dirty="0"/>
              <a:t>Different transformers </a:t>
            </a:r>
            <a:r>
              <a:rPr lang="en-US" sz="2800" dirty="0">
                <a:solidFill>
                  <a:srgbClr val="0055A0"/>
                </a:solidFill>
                <a:sym typeface="Symbol"/>
              </a:rPr>
              <a:t></a:t>
            </a:r>
            <a:r>
              <a:rPr lang="en-US" sz="2800" dirty="0">
                <a:sym typeface="Symbol"/>
              </a:rPr>
              <a:t> </a:t>
            </a:r>
            <a:r>
              <a:rPr lang="en-US" sz="2800" dirty="0"/>
              <a:t>different B-H curves</a:t>
            </a:r>
          </a:p>
          <a:p>
            <a:pPr algn="just">
              <a:buClr>
                <a:srgbClr val="0055A0"/>
              </a:buClr>
            </a:pPr>
            <a:r>
              <a:rPr lang="en-US" sz="2800" dirty="0"/>
              <a:t>FBCTs: </a:t>
            </a:r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	</a:t>
            </a:r>
            <a:r>
              <a:rPr lang="en-US" sz="2400" dirty="0" smtClean="0"/>
              <a:t>flat curve</a:t>
            </a:r>
          </a:p>
          <a:p>
            <a:pPr marL="0" indent="0" algn="just">
              <a:buNone/>
            </a:pPr>
            <a:r>
              <a:rPr lang="en-US" sz="2400" dirty="0"/>
              <a:t>	</a:t>
            </a:r>
            <a:r>
              <a:rPr lang="en-US" sz="2400" dirty="0" smtClean="0"/>
              <a:t>	not very high permeability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algn="just">
              <a:buClr>
                <a:srgbClr val="0055A0"/>
              </a:buClr>
            </a:pPr>
            <a:r>
              <a:rPr lang="en-US" sz="2800" dirty="0"/>
              <a:t>DCCTs: </a:t>
            </a:r>
          </a:p>
          <a:p>
            <a:pPr marL="0" indent="0" algn="just">
              <a:buNone/>
            </a:pPr>
            <a:r>
              <a:rPr lang="en-GB" sz="2400" dirty="0"/>
              <a:t>		rounded curve</a:t>
            </a:r>
          </a:p>
          <a:p>
            <a:pPr marL="0" indent="0">
              <a:buNone/>
            </a:pPr>
            <a:r>
              <a:rPr lang="en-GB" sz="2400" dirty="0"/>
              <a:t>		high permeability</a:t>
            </a:r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 dirty="0"/>
          </a:p>
        </p:txBody>
      </p:sp>
      <p:grpSp>
        <p:nvGrpSpPr>
          <p:cNvPr id="27" name="Group 26"/>
          <p:cNvGrpSpPr/>
          <p:nvPr/>
        </p:nvGrpSpPr>
        <p:grpSpPr>
          <a:xfrm>
            <a:off x="1864818" y="3259262"/>
            <a:ext cx="1133532" cy="1219200"/>
            <a:chOff x="1752600" y="2652132"/>
            <a:chExt cx="1523651" cy="1615068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2490439" y="2743200"/>
              <a:ext cx="0" cy="1524000"/>
            </a:xfrm>
            <a:prstGeom prst="line">
              <a:avLst/>
            </a:prstGeom>
            <a:ln>
              <a:solidFill>
                <a:srgbClr val="0055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752600" y="3505200"/>
              <a:ext cx="1499839" cy="0"/>
            </a:xfrm>
            <a:prstGeom prst="line">
              <a:avLst/>
            </a:prstGeom>
            <a:ln>
              <a:solidFill>
                <a:srgbClr val="0055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1752600" y="3048000"/>
              <a:ext cx="1523651" cy="890892"/>
              <a:chOff x="6820828" y="1066800"/>
              <a:chExt cx="1523651" cy="890892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6820828" y="1533946"/>
                <a:ext cx="743415" cy="423746"/>
              </a:xfrm>
              <a:custGeom>
                <a:avLst/>
                <a:gdLst>
                  <a:gd name="connsiteX0" fmla="*/ 0 w 654205"/>
                  <a:gd name="connsiteY0" fmla="*/ 245327 h 263352"/>
                  <a:gd name="connsiteX1" fmla="*/ 394010 w 654205"/>
                  <a:gd name="connsiteY1" fmla="*/ 237893 h 263352"/>
                  <a:gd name="connsiteX2" fmla="*/ 654205 w 654205"/>
                  <a:gd name="connsiteY2" fmla="*/ 0 h 263352"/>
                  <a:gd name="connsiteX0" fmla="*/ 0 w 706244"/>
                  <a:gd name="connsiteY0" fmla="*/ 379141 h 406465"/>
                  <a:gd name="connsiteX1" fmla="*/ 394010 w 706244"/>
                  <a:gd name="connsiteY1" fmla="*/ 371707 h 406465"/>
                  <a:gd name="connsiteX2" fmla="*/ 706244 w 706244"/>
                  <a:gd name="connsiteY2" fmla="*/ 0 h 406465"/>
                  <a:gd name="connsiteX0" fmla="*/ 0 w 706244"/>
                  <a:gd name="connsiteY0" fmla="*/ 379141 h 406465"/>
                  <a:gd name="connsiteX1" fmla="*/ 394010 w 706244"/>
                  <a:gd name="connsiteY1" fmla="*/ 371707 h 406465"/>
                  <a:gd name="connsiteX2" fmla="*/ 706244 w 706244"/>
                  <a:gd name="connsiteY2" fmla="*/ 0 h 406465"/>
                  <a:gd name="connsiteX0" fmla="*/ 0 w 743415"/>
                  <a:gd name="connsiteY0" fmla="*/ 423746 h 433386"/>
                  <a:gd name="connsiteX1" fmla="*/ 431181 w 743415"/>
                  <a:gd name="connsiteY1" fmla="*/ 371707 h 433386"/>
                  <a:gd name="connsiteX2" fmla="*/ 743415 w 743415"/>
                  <a:gd name="connsiteY2" fmla="*/ 0 h 433386"/>
                  <a:gd name="connsiteX0" fmla="*/ 0 w 743415"/>
                  <a:gd name="connsiteY0" fmla="*/ 423746 h 423746"/>
                  <a:gd name="connsiteX1" fmla="*/ 431181 w 743415"/>
                  <a:gd name="connsiteY1" fmla="*/ 371707 h 423746"/>
                  <a:gd name="connsiteX2" fmla="*/ 743415 w 743415"/>
                  <a:gd name="connsiteY2" fmla="*/ 0 h 423746"/>
                  <a:gd name="connsiteX0" fmla="*/ 0 w 743415"/>
                  <a:gd name="connsiteY0" fmla="*/ 423746 h 423746"/>
                  <a:gd name="connsiteX1" fmla="*/ 431181 w 743415"/>
                  <a:gd name="connsiteY1" fmla="*/ 371707 h 423746"/>
                  <a:gd name="connsiteX2" fmla="*/ 743415 w 743415"/>
                  <a:gd name="connsiteY2" fmla="*/ 0 h 42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3415" h="423746">
                    <a:moveTo>
                      <a:pt x="0" y="423746"/>
                    </a:moveTo>
                    <a:cubicBezTo>
                      <a:pt x="194527" y="418170"/>
                      <a:pt x="307279" y="442331"/>
                      <a:pt x="431181" y="371707"/>
                    </a:cubicBezTo>
                    <a:cubicBezTo>
                      <a:pt x="555083" y="301083"/>
                      <a:pt x="649249" y="111512"/>
                      <a:pt x="743415" y="0"/>
                    </a:cubicBezTo>
                  </a:path>
                </a:pathLst>
              </a:cu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Freeform 33"/>
              <p:cNvSpPr/>
              <p:nvPr/>
            </p:nvSpPr>
            <p:spPr>
              <a:xfrm rot="10800000">
                <a:off x="7564242" y="1066800"/>
                <a:ext cx="780237" cy="467146"/>
              </a:xfrm>
              <a:custGeom>
                <a:avLst/>
                <a:gdLst>
                  <a:gd name="connsiteX0" fmla="*/ 0 w 654205"/>
                  <a:gd name="connsiteY0" fmla="*/ 245327 h 263352"/>
                  <a:gd name="connsiteX1" fmla="*/ 394010 w 654205"/>
                  <a:gd name="connsiteY1" fmla="*/ 237893 h 263352"/>
                  <a:gd name="connsiteX2" fmla="*/ 654205 w 654205"/>
                  <a:gd name="connsiteY2" fmla="*/ 0 h 263352"/>
                  <a:gd name="connsiteX0" fmla="*/ 0 w 706244"/>
                  <a:gd name="connsiteY0" fmla="*/ 379141 h 406465"/>
                  <a:gd name="connsiteX1" fmla="*/ 394010 w 706244"/>
                  <a:gd name="connsiteY1" fmla="*/ 371707 h 406465"/>
                  <a:gd name="connsiteX2" fmla="*/ 706244 w 706244"/>
                  <a:gd name="connsiteY2" fmla="*/ 0 h 406465"/>
                  <a:gd name="connsiteX0" fmla="*/ 0 w 706244"/>
                  <a:gd name="connsiteY0" fmla="*/ 379141 h 406465"/>
                  <a:gd name="connsiteX1" fmla="*/ 394010 w 706244"/>
                  <a:gd name="connsiteY1" fmla="*/ 371707 h 406465"/>
                  <a:gd name="connsiteX2" fmla="*/ 706244 w 706244"/>
                  <a:gd name="connsiteY2" fmla="*/ 0 h 406465"/>
                  <a:gd name="connsiteX0" fmla="*/ 0 w 743415"/>
                  <a:gd name="connsiteY0" fmla="*/ 423746 h 433386"/>
                  <a:gd name="connsiteX1" fmla="*/ 431181 w 743415"/>
                  <a:gd name="connsiteY1" fmla="*/ 371707 h 433386"/>
                  <a:gd name="connsiteX2" fmla="*/ 743415 w 743415"/>
                  <a:gd name="connsiteY2" fmla="*/ 0 h 433386"/>
                  <a:gd name="connsiteX0" fmla="*/ 0 w 743415"/>
                  <a:gd name="connsiteY0" fmla="*/ 423746 h 423746"/>
                  <a:gd name="connsiteX1" fmla="*/ 431181 w 743415"/>
                  <a:gd name="connsiteY1" fmla="*/ 371707 h 423746"/>
                  <a:gd name="connsiteX2" fmla="*/ 743415 w 743415"/>
                  <a:gd name="connsiteY2" fmla="*/ 0 h 423746"/>
                  <a:gd name="connsiteX0" fmla="*/ 0 w 743415"/>
                  <a:gd name="connsiteY0" fmla="*/ 423746 h 423746"/>
                  <a:gd name="connsiteX1" fmla="*/ 431181 w 743415"/>
                  <a:gd name="connsiteY1" fmla="*/ 371707 h 423746"/>
                  <a:gd name="connsiteX2" fmla="*/ 743415 w 743415"/>
                  <a:gd name="connsiteY2" fmla="*/ 0 h 42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3415" h="423746">
                    <a:moveTo>
                      <a:pt x="0" y="423746"/>
                    </a:moveTo>
                    <a:cubicBezTo>
                      <a:pt x="194527" y="418170"/>
                      <a:pt x="307279" y="442331"/>
                      <a:pt x="431181" y="371707"/>
                    </a:cubicBezTo>
                    <a:cubicBezTo>
                      <a:pt x="555083" y="301083"/>
                      <a:pt x="649249" y="111512"/>
                      <a:pt x="743415" y="0"/>
                    </a:cubicBezTo>
                  </a:path>
                </a:pathLst>
              </a:cu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278424" y="2652132"/>
              <a:ext cx="14305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3366CC"/>
                  </a:solidFill>
                </a:rPr>
                <a:t>B</a:t>
              </a:r>
              <a:endParaRPr lang="en-GB" sz="1200" b="1" dirty="0">
                <a:solidFill>
                  <a:srgbClr val="3366CC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132268" y="3522658"/>
              <a:ext cx="14305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3366CC"/>
                  </a:solidFill>
                </a:rPr>
                <a:t>H</a:t>
              </a:r>
              <a:endParaRPr lang="en-GB" sz="1200" b="1" dirty="0">
                <a:solidFill>
                  <a:srgbClr val="3366CC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51095" y="5029200"/>
            <a:ext cx="1161677" cy="1219200"/>
            <a:chOff x="7381977" y="1613479"/>
            <a:chExt cx="1561483" cy="1615068"/>
          </a:xfrm>
        </p:grpSpPr>
        <p:grpSp>
          <p:nvGrpSpPr>
            <p:cNvPr id="16" name="Group 15"/>
            <p:cNvGrpSpPr/>
            <p:nvPr/>
          </p:nvGrpSpPr>
          <p:grpSpPr>
            <a:xfrm>
              <a:off x="7381977" y="1865890"/>
              <a:ext cx="1561483" cy="1150098"/>
              <a:chOff x="6340015" y="2405519"/>
              <a:chExt cx="1561483" cy="1150098"/>
            </a:xfrm>
          </p:grpSpPr>
          <p:sp>
            <p:nvSpPr>
              <p:cNvPr id="21" name="Wave 9"/>
              <p:cNvSpPr/>
              <p:nvPr/>
            </p:nvSpPr>
            <p:spPr>
              <a:xfrm rot="17782489" flipV="1">
                <a:off x="6537931" y="2780172"/>
                <a:ext cx="1150098" cy="400791"/>
              </a:xfrm>
              <a:custGeom>
                <a:avLst/>
                <a:gdLst>
                  <a:gd name="connsiteX0" fmla="*/ 545895 w 2729473"/>
                  <a:gd name="connsiteY0" fmla="*/ 169849 h 1358795"/>
                  <a:gd name="connsiteX1" fmla="*/ 2729473 w 2729473"/>
                  <a:gd name="connsiteY1" fmla="*/ 169849 h 1358795"/>
                  <a:gd name="connsiteX2" fmla="*/ 2183578 w 2729473"/>
                  <a:gd name="connsiteY2" fmla="*/ 1188946 h 1358795"/>
                  <a:gd name="connsiteX3" fmla="*/ 0 w 2729473"/>
                  <a:gd name="connsiteY3" fmla="*/ 1188946 h 1358795"/>
                  <a:gd name="connsiteX4" fmla="*/ 545895 w 2729473"/>
                  <a:gd name="connsiteY4" fmla="*/ 169849 h 1358795"/>
                  <a:gd name="connsiteX0" fmla="*/ 545895 w 2729473"/>
                  <a:gd name="connsiteY0" fmla="*/ 163438 h 1270422"/>
                  <a:gd name="connsiteX1" fmla="*/ 2729473 w 2729473"/>
                  <a:gd name="connsiteY1" fmla="*/ 163438 h 1270422"/>
                  <a:gd name="connsiteX2" fmla="*/ 2093526 w 2729473"/>
                  <a:gd name="connsiteY2" fmla="*/ 1096394 h 1270422"/>
                  <a:gd name="connsiteX3" fmla="*/ 0 w 2729473"/>
                  <a:gd name="connsiteY3" fmla="*/ 1182535 h 1270422"/>
                  <a:gd name="connsiteX4" fmla="*/ 545895 w 2729473"/>
                  <a:gd name="connsiteY4" fmla="*/ 163438 h 1270422"/>
                  <a:gd name="connsiteX0" fmla="*/ 545895 w 2729473"/>
                  <a:gd name="connsiteY0" fmla="*/ 163438 h 1270422"/>
                  <a:gd name="connsiteX1" fmla="*/ 2729473 w 2729473"/>
                  <a:gd name="connsiteY1" fmla="*/ 163438 h 1270422"/>
                  <a:gd name="connsiteX2" fmla="*/ 2093526 w 2729473"/>
                  <a:gd name="connsiteY2" fmla="*/ 1096394 h 1270422"/>
                  <a:gd name="connsiteX3" fmla="*/ 0 w 2729473"/>
                  <a:gd name="connsiteY3" fmla="*/ 1182535 h 1270422"/>
                  <a:gd name="connsiteX4" fmla="*/ 545895 w 2729473"/>
                  <a:gd name="connsiteY4" fmla="*/ 163438 h 1270422"/>
                  <a:gd name="connsiteX0" fmla="*/ 662587 w 2729473"/>
                  <a:gd name="connsiteY0" fmla="*/ 175784 h 1183416"/>
                  <a:gd name="connsiteX1" fmla="*/ 2729473 w 2729473"/>
                  <a:gd name="connsiteY1" fmla="*/ 76432 h 1183416"/>
                  <a:gd name="connsiteX2" fmla="*/ 2093526 w 2729473"/>
                  <a:gd name="connsiteY2" fmla="*/ 1009388 h 1183416"/>
                  <a:gd name="connsiteX3" fmla="*/ 0 w 2729473"/>
                  <a:gd name="connsiteY3" fmla="*/ 1095529 h 1183416"/>
                  <a:gd name="connsiteX4" fmla="*/ 662587 w 2729473"/>
                  <a:gd name="connsiteY4" fmla="*/ 175784 h 1183416"/>
                  <a:gd name="connsiteX0" fmla="*/ 662587 w 2729473"/>
                  <a:gd name="connsiteY0" fmla="*/ 109685 h 1117317"/>
                  <a:gd name="connsiteX1" fmla="*/ 2729473 w 2729473"/>
                  <a:gd name="connsiteY1" fmla="*/ 10333 h 1117317"/>
                  <a:gd name="connsiteX2" fmla="*/ 2093526 w 2729473"/>
                  <a:gd name="connsiteY2" fmla="*/ 943289 h 1117317"/>
                  <a:gd name="connsiteX3" fmla="*/ 0 w 2729473"/>
                  <a:gd name="connsiteY3" fmla="*/ 1029430 h 1117317"/>
                  <a:gd name="connsiteX4" fmla="*/ 662587 w 2729473"/>
                  <a:gd name="connsiteY4" fmla="*/ 109685 h 1117317"/>
                  <a:gd name="connsiteX0" fmla="*/ 662587 w 2729473"/>
                  <a:gd name="connsiteY0" fmla="*/ 109685 h 1117317"/>
                  <a:gd name="connsiteX1" fmla="*/ 2729473 w 2729473"/>
                  <a:gd name="connsiteY1" fmla="*/ 10333 h 1117317"/>
                  <a:gd name="connsiteX2" fmla="*/ 2093526 w 2729473"/>
                  <a:gd name="connsiteY2" fmla="*/ 943289 h 1117317"/>
                  <a:gd name="connsiteX3" fmla="*/ 0 w 2729473"/>
                  <a:gd name="connsiteY3" fmla="*/ 1029430 h 1117317"/>
                  <a:gd name="connsiteX4" fmla="*/ 662587 w 2729473"/>
                  <a:gd name="connsiteY4" fmla="*/ 109685 h 1117317"/>
                  <a:gd name="connsiteX0" fmla="*/ 662587 w 2729473"/>
                  <a:gd name="connsiteY0" fmla="*/ 128530 h 1136162"/>
                  <a:gd name="connsiteX1" fmla="*/ 2729473 w 2729473"/>
                  <a:gd name="connsiteY1" fmla="*/ 29178 h 1136162"/>
                  <a:gd name="connsiteX2" fmla="*/ 2093526 w 2729473"/>
                  <a:gd name="connsiteY2" fmla="*/ 962134 h 1136162"/>
                  <a:gd name="connsiteX3" fmla="*/ 0 w 2729473"/>
                  <a:gd name="connsiteY3" fmla="*/ 1048275 h 1136162"/>
                  <a:gd name="connsiteX4" fmla="*/ 662587 w 2729473"/>
                  <a:gd name="connsiteY4" fmla="*/ 128530 h 1136162"/>
                  <a:gd name="connsiteX0" fmla="*/ 662587 w 2729473"/>
                  <a:gd name="connsiteY0" fmla="*/ 128530 h 1106296"/>
                  <a:gd name="connsiteX1" fmla="*/ 2729473 w 2729473"/>
                  <a:gd name="connsiteY1" fmla="*/ 29178 h 1106296"/>
                  <a:gd name="connsiteX2" fmla="*/ 2093526 w 2729473"/>
                  <a:gd name="connsiteY2" fmla="*/ 962134 h 1106296"/>
                  <a:gd name="connsiteX3" fmla="*/ 0 w 2729473"/>
                  <a:gd name="connsiteY3" fmla="*/ 1048275 h 1106296"/>
                  <a:gd name="connsiteX4" fmla="*/ 662587 w 2729473"/>
                  <a:gd name="connsiteY4" fmla="*/ 128530 h 1106296"/>
                  <a:gd name="connsiteX0" fmla="*/ 662587 w 2729473"/>
                  <a:gd name="connsiteY0" fmla="*/ 128530 h 1106296"/>
                  <a:gd name="connsiteX1" fmla="*/ 2729473 w 2729473"/>
                  <a:gd name="connsiteY1" fmla="*/ 29178 h 1106296"/>
                  <a:gd name="connsiteX2" fmla="*/ 2093526 w 2729473"/>
                  <a:gd name="connsiteY2" fmla="*/ 962134 h 1106296"/>
                  <a:gd name="connsiteX3" fmla="*/ 0 w 2729473"/>
                  <a:gd name="connsiteY3" fmla="*/ 1048275 h 1106296"/>
                  <a:gd name="connsiteX4" fmla="*/ 662587 w 2729473"/>
                  <a:gd name="connsiteY4" fmla="*/ 128530 h 1106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29473" h="1106296">
                    <a:moveTo>
                      <a:pt x="662587" y="128530"/>
                    </a:moveTo>
                    <a:cubicBezTo>
                      <a:pt x="1041745" y="-320113"/>
                      <a:pt x="2001614" y="595343"/>
                      <a:pt x="2729473" y="29178"/>
                    </a:cubicBezTo>
                    <a:cubicBezTo>
                      <a:pt x="2547508" y="368877"/>
                      <a:pt x="2385304" y="651992"/>
                      <a:pt x="2093526" y="962134"/>
                    </a:cubicBezTo>
                    <a:cubicBezTo>
                      <a:pt x="1667967" y="1454152"/>
                      <a:pt x="727859" y="482110"/>
                      <a:pt x="0" y="1048275"/>
                    </a:cubicBezTo>
                    <a:cubicBezTo>
                      <a:pt x="220862" y="741693"/>
                      <a:pt x="405177" y="441883"/>
                      <a:pt x="662587" y="128530"/>
                    </a:cubicBezTo>
                    <a:close/>
                  </a:path>
                </a:pathLst>
              </a:custGeom>
              <a:noFill/>
              <a:ln>
                <a:solidFill>
                  <a:srgbClr val="0055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055A0"/>
                  </a:solidFill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V="1">
                <a:off x="7518240" y="2517620"/>
                <a:ext cx="383258" cy="29700"/>
              </a:xfrm>
              <a:prstGeom prst="line">
                <a:avLst/>
              </a:prstGeom>
              <a:ln w="22225">
                <a:solidFill>
                  <a:srgbClr val="0055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6340015" y="3403076"/>
                <a:ext cx="392619" cy="93916"/>
              </a:xfrm>
              <a:prstGeom prst="line">
                <a:avLst/>
              </a:prstGeom>
              <a:ln w="22225">
                <a:solidFill>
                  <a:srgbClr val="0055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/>
            <p:cNvCxnSpPr/>
            <p:nvPr/>
          </p:nvCxnSpPr>
          <p:spPr>
            <a:xfrm>
              <a:off x="8150639" y="1704547"/>
              <a:ext cx="0" cy="1524000"/>
            </a:xfrm>
            <a:prstGeom prst="line">
              <a:avLst/>
            </a:prstGeom>
            <a:ln>
              <a:solidFill>
                <a:srgbClr val="0055A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412800" y="2466547"/>
              <a:ext cx="1499839" cy="0"/>
            </a:xfrm>
            <a:prstGeom prst="line">
              <a:avLst/>
            </a:prstGeom>
            <a:ln>
              <a:solidFill>
                <a:srgbClr val="0055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938624" y="1613479"/>
              <a:ext cx="143053" cy="3669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55A0"/>
                  </a:solidFill>
                </a:rPr>
                <a:t>B</a:t>
              </a:r>
              <a:endParaRPr lang="en-GB" sz="1200" b="1" dirty="0">
                <a:solidFill>
                  <a:srgbClr val="0055A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792468" y="2484005"/>
              <a:ext cx="143053" cy="3669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55A0"/>
                  </a:solidFill>
                </a:rPr>
                <a:t>H</a:t>
              </a:r>
              <a:endParaRPr lang="en-GB" sz="1200" b="1" dirty="0">
                <a:solidFill>
                  <a:srgbClr val="0055A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0" y="209216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b="1" dirty="0" smtClean="0">
                <a:solidFill>
                  <a:schemeClr val="bg1"/>
                </a:solidFill>
              </a:rPr>
              <a:t>Introduction</a:t>
            </a:r>
            <a:endParaRPr lang="en-GB" sz="1000" b="1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GB" sz="1000" dirty="0">
                <a:solidFill>
                  <a:schemeClr val="bg1"/>
                </a:solidFill>
              </a:rPr>
              <a:t>  </a:t>
            </a:r>
            <a:r>
              <a:rPr lang="en-GB" sz="1000" dirty="0" smtClean="0">
                <a:solidFill>
                  <a:schemeClr val="bg1"/>
                </a:solidFill>
              </a:rPr>
              <a:t>Objectives</a:t>
            </a:r>
            <a:endParaRPr lang="en-GB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Materials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Testing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Production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Results</a:t>
            </a: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 smtClean="0">
                <a:solidFill>
                  <a:schemeClr val="bg1"/>
                </a:solidFill>
              </a:rPr>
              <a:t>  Outlook</a:t>
            </a: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endParaRPr lang="en-US" sz="1000" dirty="0">
              <a:solidFill>
                <a:schemeClr val="bg1"/>
              </a:solidFill>
            </a:endParaRPr>
          </a:p>
          <a:p>
            <a:pPr indent="-171450">
              <a:buClr>
                <a:schemeClr val="bg1"/>
              </a:buClr>
              <a:buSzPct val="125000"/>
              <a:buFont typeface="Calibri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</a:rPr>
              <a:t>  </a:t>
            </a:r>
            <a:r>
              <a:rPr lang="en-US" sz="1000" dirty="0" smtClean="0">
                <a:solidFill>
                  <a:schemeClr val="bg1"/>
                </a:solidFill>
              </a:rPr>
              <a:t>Conclusions</a:t>
            </a:r>
            <a:endParaRPr lang="en-GB" sz="1000" dirty="0">
              <a:solidFill>
                <a:schemeClr val="bg1"/>
              </a:solidFill>
            </a:endParaRPr>
          </a:p>
          <a:p>
            <a:pPr>
              <a:buClr>
                <a:srgbClr val="3366CC"/>
              </a:buClr>
              <a:buSzPct val="125000"/>
              <a:buFont typeface="Calibri" pitchFamily="34" charset="0"/>
              <a:buChar char="•"/>
            </a:pPr>
            <a:endParaRPr lang="en-GB" sz="1000" dirty="0">
              <a:solidFill>
                <a:schemeClr val="bg1"/>
              </a:solidFill>
            </a:endParaRPr>
          </a:p>
          <a:p>
            <a:pPr>
              <a:buBlip>
                <a:blip r:embed="rId2"/>
              </a:buBlip>
            </a:pPr>
            <a:endParaRPr lang="en-GB" sz="1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89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14355</TotalTime>
  <Words>1974</Words>
  <Application>Microsoft Office PowerPoint</Application>
  <PresentationFormat>On-screen Show (4:3)</PresentationFormat>
  <Paragraphs>750</Paragraphs>
  <Slides>32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Selection and annealing of magnetic materials for transformer cores</vt:lpstr>
      <vt:lpstr>Summary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Objectives</vt:lpstr>
      <vt:lpstr>Materials</vt:lpstr>
      <vt:lpstr>Materials</vt:lpstr>
      <vt:lpstr>Testing</vt:lpstr>
      <vt:lpstr>Testing</vt:lpstr>
      <vt:lpstr>Production</vt:lpstr>
      <vt:lpstr>Production</vt:lpstr>
      <vt:lpstr>Production</vt:lpstr>
      <vt:lpstr>Production</vt:lpstr>
      <vt:lpstr>Production</vt:lpstr>
      <vt:lpstr>Production</vt:lpstr>
      <vt:lpstr>Production</vt:lpstr>
      <vt:lpstr>Results</vt:lpstr>
      <vt:lpstr>Results</vt:lpstr>
      <vt:lpstr>Results</vt:lpstr>
      <vt:lpstr>Results</vt:lpstr>
      <vt:lpstr>Results</vt:lpstr>
      <vt:lpstr>Outlook</vt:lpstr>
      <vt:lpstr>Conclusions</vt:lpstr>
      <vt:lpstr>Acknowledgements</vt:lpstr>
      <vt:lpstr>Thank you for your attention Questions!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Silvia Aguilera Murciano</dc:creator>
  <cp:lastModifiedBy>S</cp:lastModifiedBy>
  <cp:revision>481</cp:revision>
  <cp:lastPrinted>2012-12-05T11:37:59Z</cp:lastPrinted>
  <dcterms:created xsi:type="dcterms:W3CDTF">2006-08-16T00:00:00Z</dcterms:created>
  <dcterms:modified xsi:type="dcterms:W3CDTF">2012-12-05T19:38:18Z</dcterms:modified>
</cp:coreProperties>
</file>