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3"/>
  </p:notesMasterIdLst>
  <p:sldIdLst>
    <p:sldId id="310" r:id="rId2"/>
    <p:sldId id="369" r:id="rId3"/>
    <p:sldId id="367" r:id="rId4"/>
    <p:sldId id="370" r:id="rId5"/>
    <p:sldId id="368" r:id="rId6"/>
    <p:sldId id="325" r:id="rId7"/>
    <p:sldId id="337" r:id="rId8"/>
    <p:sldId id="336" r:id="rId9"/>
    <p:sldId id="338" r:id="rId10"/>
    <p:sldId id="339" r:id="rId11"/>
    <p:sldId id="341" r:id="rId12"/>
    <p:sldId id="342" r:id="rId13"/>
    <p:sldId id="346" r:id="rId14"/>
    <p:sldId id="357" r:id="rId15"/>
    <p:sldId id="358" r:id="rId16"/>
    <p:sldId id="362" r:id="rId17"/>
    <p:sldId id="363" r:id="rId18"/>
    <p:sldId id="364" r:id="rId19"/>
    <p:sldId id="372" r:id="rId20"/>
    <p:sldId id="312" r:id="rId21"/>
    <p:sldId id="313" r:id="rId22"/>
    <p:sldId id="371" r:id="rId23"/>
    <p:sldId id="314" r:id="rId24"/>
    <p:sldId id="316" r:id="rId25"/>
    <p:sldId id="317" r:id="rId26"/>
    <p:sldId id="318" r:id="rId27"/>
    <p:sldId id="319" r:id="rId28"/>
    <p:sldId id="320" r:id="rId29"/>
    <p:sldId id="321" r:id="rId30"/>
    <p:sldId id="322" r:id="rId31"/>
    <p:sldId id="365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CE6F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47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jpe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image" Target="../media/image23.jpeg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32.jpeg"/><Relationship Id="rId4" Type="http://schemas.openxmlformats.org/officeDocument/2006/relationships/image" Target="../media/image26.png"/><Relationship Id="rId9" Type="http://schemas.openxmlformats.org/officeDocument/2006/relationships/image" Target="../media/image3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96E6F8-3CCB-4DC7-8165-4E1BCBAFEEFE}" type="doc">
      <dgm:prSet loTypeId="urn:microsoft.com/office/officeart/2005/8/layout/hierarchy1" loCatId="hierarchy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pPr rtl="1"/>
          <a:endParaRPr lang="he-IL"/>
        </a:p>
      </dgm:t>
    </dgm:pt>
    <dgm:pt modelId="{1CA07C02-A4D3-472F-AB2C-F3CE933E3B35}">
      <dgm:prSet phldrT="[Text]" custT="1"/>
      <dgm:spPr/>
      <dgm:t>
        <a:bodyPr/>
        <a:lstStyle/>
        <a:p>
          <a:pPr rtl="1"/>
          <a:r>
            <a:rPr lang="en-US" sz="2000" b="1" dirty="0" smtClean="0"/>
            <a:t>DPI </a:t>
          </a:r>
          <a:r>
            <a:rPr lang="en-US" sz="1400" dirty="0" smtClean="0"/>
            <a:t>(L4-7)</a:t>
          </a:r>
          <a:endParaRPr lang="he-IL" sz="1400" dirty="0"/>
        </a:p>
      </dgm:t>
    </dgm:pt>
    <dgm:pt modelId="{E3443E18-3E2E-4E97-BAB7-3D6D005C1188}" type="parTrans" cxnId="{B3D30286-E3EC-4BAA-8726-56332D4DB214}">
      <dgm:prSet/>
      <dgm:spPr/>
      <dgm:t>
        <a:bodyPr/>
        <a:lstStyle/>
        <a:p>
          <a:pPr rtl="1"/>
          <a:endParaRPr lang="he-IL"/>
        </a:p>
      </dgm:t>
    </dgm:pt>
    <dgm:pt modelId="{38779DA7-86EE-4E16-AAA4-E7ACB55572CC}" type="sibTrans" cxnId="{B3D30286-E3EC-4BAA-8726-56332D4DB214}">
      <dgm:prSet/>
      <dgm:spPr/>
      <dgm:t>
        <a:bodyPr/>
        <a:lstStyle/>
        <a:p>
          <a:pPr rtl="1"/>
          <a:endParaRPr lang="he-IL"/>
        </a:p>
      </dgm:t>
    </dgm:pt>
    <dgm:pt modelId="{237C634C-4A70-446A-8E13-266194B5C4BD}">
      <dgm:prSet phldrT="[Text]" custT="1"/>
      <dgm:spPr/>
      <dgm:t>
        <a:bodyPr/>
        <a:lstStyle/>
        <a:p>
          <a:pPr rtl="1"/>
          <a:r>
            <a:rPr lang="en-US" sz="1400" dirty="0" smtClean="0"/>
            <a:t>Data Base</a:t>
          </a:r>
        </a:p>
        <a:p>
          <a:pPr rtl="1"/>
          <a:r>
            <a:rPr lang="en-US" sz="2000" b="1" dirty="0" smtClean="0"/>
            <a:t>DB</a:t>
          </a:r>
          <a:endParaRPr lang="he-IL" sz="1400" b="1" dirty="0"/>
        </a:p>
      </dgm:t>
    </dgm:pt>
    <dgm:pt modelId="{E1C2F487-74E6-43A6-AB57-E29743EF9779}" type="parTrans" cxnId="{77B6E455-3B1F-4760-979C-DD5F8E7C2BD5}">
      <dgm:prSet/>
      <dgm:spPr/>
      <dgm:t>
        <a:bodyPr/>
        <a:lstStyle/>
        <a:p>
          <a:pPr rtl="1"/>
          <a:endParaRPr lang="he-IL"/>
        </a:p>
      </dgm:t>
    </dgm:pt>
    <dgm:pt modelId="{52EBE570-E25D-4E69-9256-AA727F573588}" type="sibTrans" cxnId="{77B6E455-3B1F-4760-979C-DD5F8E7C2BD5}">
      <dgm:prSet/>
      <dgm:spPr/>
      <dgm:t>
        <a:bodyPr/>
        <a:lstStyle/>
        <a:p>
          <a:pPr rtl="1"/>
          <a:endParaRPr lang="he-IL"/>
        </a:p>
      </dgm:t>
    </dgm:pt>
    <dgm:pt modelId="{A48709B6-241F-4F6F-89B3-78F79647E5D8}">
      <dgm:prSet phldrT="[Text]"/>
      <dgm:spPr/>
      <dgm:t>
        <a:bodyPr/>
        <a:lstStyle/>
        <a:p>
          <a:pPr rtl="1"/>
          <a:r>
            <a:rPr lang="en-US" dirty="0" smtClean="0"/>
            <a:t>Other:</a:t>
          </a:r>
        </a:p>
        <a:p>
          <a:pPr rtl="1"/>
          <a:r>
            <a:rPr lang="en-US" dirty="0" smtClean="0"/>
            <a:t>Filtering, DLP, Video</a:t>
          </a:r>
          <a:endParaRPr lang="he-IL" dirty="0"/>
        </a:p>
      </dgm:t>
    </dgm:pt>
    <dgm:pt modelId="{96EFEF2B-B3F4-4DB5-8219-8E909658E28A}" type="parTrans" cxnId="{C89D47ED-205F-4F95-ABF6-8C575E7F2848}">
      <dgm:prSet/>
      <dgm:spPr/>
      <dgm:t>
        <a:bodyPr/>
        <a:lstStyle/>
        <a:p>
          <a:pPr rtl="1"/>
          <a:endParaRPr lang="he-IL"/>
        </a:p>
      </dgm:t>
    </dgm:pt>
    <dgm:pt modelId="{B6A4226A-8C76-42C9-BEF4-54AA23F88FD3}" type="sibTrans" cxnId="{C89D47ED-205F-4F95-ABF6-8C575E7F2848}">
      <dgm:prSet/>
      <dgm:spPr/>
      <dgm:t>
        <a:bodyPr/>
        <a:lstStyle/>
        <a:p>
          <a:pPr rtl="1"/>
          <a:endParaRPr lang="he-IL"/>
        </a:p>
      </dgm:t>
    </dgm:pt>
    <dgm:pt modelId="{BF83BE10-E599-4080-8097-3C88F9362F5B}">
      <dgm:prSet phldrT="[Text]"/>
      <dgm:spPr/>
      <dgm:t>
        <a:bodyPr/>
        <a:lstStyle/>
        <a:p>
          <a:pPr rtl="1"/>
          <a:r>
            <a:rPr lang="en-US" dirty="0" smtClean="0"/>
            <a:t>Encryption</a:t>
          </a:r>
        </a:p>
        <a:p>
          <a:pPr rtl="1"/>
          <a:r>
            <a:rPr lang="en-US" dirty="0" smtClean="0"/>
            <a:t>AES or Custom</a:t>
          </a:r>
        </a:p>
      </dgm:t>
    </dgm:pt>
    <dgm:pt modelId="{E39F9626-E375-4EC2-81FF-4D975216971B}" type="parTrans" cxnId="{F58299A8-E00F-40A6-8FA9-58F22B36427C}">
      <dgm:prSet/>
      <dgm:spPr/>
      <dgm:t>
        <a:bodyPr/>
        <a:lstStyle/>
        <a:p>
          <a:pPr rtl="1"/>
          <a:endParaRPr lang="he-IL"/>
        </a:p>
      </dgm:t>
    </dgm:pt>
    <dgm:pt modelId="{9EBE8CA6-0F86-482C-9D9B-764F2069333A}" type="sibTrans" cxnId="{F58299A8-E00F-40A6-8FA9-58F22B36427C}">
      <dgm:prSet/>
      <dgm:spPr/>
      <dgm:t>
        <a:bodyPr/>
        <a:lstStyle/>
        <a:p>
          <a:pPr rtl="1"/>
          <a:endParaRPr lang="he-IL"/>
        </a:p>
      </dgm:t>
    </dgm:pt>
    <dgm:pt modelId="{20D5C871-19B8-48E5-942A-6ACCE3873EA6}">
      <dgm:prSet phldrT="[Text]" custT="1"/>
      <dgm:spPr/>
      <dgm:t>
        <a:bodyPr/>
        <a:lstStyle/>
        <a:p>
          <a:pPr rtl="1"/>
          <a:r>
            <a:rPr lang="en-US" sz="2000" b="1" dirty="0" smtClean="0"/>
            <a:t>L2-4</a:t>
          </a:r>
          <a:r>
            <a:rPr lang="en-US" sz="1400" dirty="0" smtClean="0"/>
            <a:t> Processing</a:t>
          </a:r>
        </a:p>
        <a:p>
          <a:pPr rtl="1"/>
          <a:r>
            <a:rPr lang="en-US" sz="1400" dirty="0" smtClean="0"/>
            <a:t>Load Balancing </a:t>
          </a:r>
          <a:endParaRPr lang="he-IL" sz="1400" dirty="0"/>
        </a:p>
      </dgm:t>
    </dgm:pt>
    <dgm:pt modelId="{92529743-19D7-4BCA-B7EA-EC1314ACB31B}" type="sibTrans" cxnId="{EB64E502-A5CB-4732-A301-F94D9BEBCF24}">
      <dgm:prSet/>
      <dgm:spPr/>
      <dgm:t>
        <a:bodyPr/>
        <a:lstStyle/>
        <a:p>
          <a:pPr rtl="1"/>
          <a:endParaRPr lang="he-IL"/>
        </a:p>
      </dgm:t>
    </dgm:pt>
    <dgm:pt modelId="{27DD7EBF-EBC3-489A-BAC2-5BCF3AADA379}" type="parTrans" cxnId="{EB64E502-A5CB-4732-A301-F94D9BEBCF24}">
      <dgm:prSet/>
      <dgm:spPr/>
      <dgm:t>
        <a:bodyPr/>
        <a:lstStyle/>
        <a:p>
          <a:pPr rtl="1"/>
          <a:endParaRPr lang="he-IL"/>
        </a:p>
      </dgm:t>
    </dgm:pt>
    <dgm:pt modelId="{3249C04A-C890-4E97-B6A6-123C93DF4F20}">
      <dgm:prSet/>
      <dgm:spPr/>
      <dgm:t>
        <a:bodyPr/>
        <a:lstStyle/>
        <a:p>
          <a:pPr rtl="1"/>
          <a:r>
            <a:rPr lang="en-US" smtClean="0"/>
            <a:t>Network behavior Anomaly Algorithms (NBAD)</a:t>
          </a:r>
          <a:endParaRPr lang="he-IL" dirty="0"/>
        </a:p>
      </dgm:t>
    </dgm:pt>
    <dgm:pt modelId="{D66B1992-E3B7-4C8F-8F9A-995B417E56D2}" type="parTrans" cxnId="{315124D3-47FC-467B-879B-DA6618765C56}">
      <dgm:prSet/>
      <dgm:spPr/>
      <dgm:t>
        <a:bodyPr/>
        <a:lstStyle/>
        <a:p>
          <a:pPr rtl="1"/>
          <a:endParaRPr lang="he-IL"/>
        </a:p>
      </dgm:t>
    </dgm:pt>
    <dgm:pt modelId="{2AE96164-31B9-4EFA-9C35-68FBD520E025}" type="sibTrans" cxnId="{315124D3-47FC-467B-879B-DA6618765C56}">
      <dgm:prSet/>
      <dgm:spPr/>
      <dgm:t>
        <a:bodyPr/>
        <a:lstStyle/>
        <a:p>
          <a:pPr rtl="1"/>
          <a:endParaRPr lang="he-IL"/>
        </a:p>
      </dgm:t>
    </dgm:pt>
    <dgm:pt modelId="{18BB8CFF-6D62-4E9F-B1E4-369BF2F8F50B}">
      <dgm:prSet phldrT="[Text]"/>
      <dgm:spPr/>
      <dgm:t>
        <a:bodyPr/>
        <a:lstStyle/>
        <a:p>
          <a:pPr rtl="1"/>
          <a:r>
            <a:rPr lang="en-US" smtClean="0"/>
            <a:t>Business intelligence </a:t>
          </a:r>
          <a:r>
            <a:rPr lang="en-US" dirty="0" smtClean="0"/>
            <a:t>(BI)</a:t>
          </a:r>
          <a:endParaRPr lang="he-IL" dirty="0"/>
        </a:p>
      </dgm:t>
    </dgm:pt>
    <dgm:pt modelId="{CB8D4DE6-54BA-4090-B698-C0FDA6C5CB17}" type="parTrans" cxnId="{DA76C763-3815-4E34-9894-A8E37022BCD4}">
      <dgm:prSet/>
      <dgm:spPr/>
      <dgm:t>
        <a:bodyPr/>
        <a:lstStyle/>
        <a:p>
          <a:pPr rtl="1"/>
          <a:endParaRPr lang="he-IL"/>
        </a:p>
      </dgm:t>
    </dgm:pt>
    <dgm:pt modelId="{960B213C-4749-447E-9C4E-CEB9D4080D1C}" type="sibTrans" cxnId="{DA76C763-3815-4E34-9894-A8E37022BCD4}">
      <dgm:prSet/>
      <dgm:spPr/>
      <dgm:t>
        <a:bodyPr/>
        <a:lstStyle/>
        <a:p>
          <a:pPr rtl="1"/>
          <a:endParaRPr lang="he-IL"/>
        </a:p>
      </dgm:t>
    </dgm:pt>
    <dgm:pt modelId="{57B97AFA-FD8C-42F1-851A-E106ADAF769B}">
      <dgm:prSet phldrT="[Text]"/>
      <dgm:spPr/>
      <dgm:t>
        <a:bodyPr/>
        <a:lstStyle/>
        <a:p>
          <a:pPr rtl="1"/>
          <a:r>
            <a:rPr lang="en-US" dirty="0" smtClean="0"/>
            <a:t>Interception </a:t>
          </a:r>
          <a:endParaRPr lang="he-IL" dirty="0"/>
        </a:p>
      </dgm:t>
    </dgm:pt>
    <dgm:pt modelId="{0075C4BF-4D65-406E-90F9-FA6D0903C1A9}" type="parTrans" cxnId="{410FA817-080D-4110-B6ED-780DCAEC96C0}">
      <dgm:prSet/>
      <dgm:spPr/>
      <dgm:t>
        <a:bodyPr/>
        <a:lstStyle/>
        <a:p>
          <a:pPr rtl="1"/>
          <a:endParaRPr lang="he-IL"/>
        </a:p>
      </dgm:t>
    </dgm:pt>
    <dgm:pt modelId="{375191C4-1307-4356-9A57-3EC5956A762A}" type="sibTrans" cxnId="{410FA817-080D-4110-B6ED-780DCAEC96C0}">
      <dgm:prSet/>
      <dgm:spPr/>
      <dgm:t>
        <a:bodyPr/>
        <a:lstStyle/>
        <a:p>
          <a:pPr rtl="1"/>
          <a:endParaRPr lang="he-IL"/>
        </a:p>
      </dgm:t>
    </dgm:pt>
    <dgm:pt modelId="{698F8CCA-1684-4E06-9C01-141959709AB0}">
      <dgm:prSet phldrT="[Text]"/>
      <dgm:spPr/>
      <dgm:t>
        <a:bodyPr/>
        <a:lstStyle/>
        <a:p>
          <a:pPr rtl="1"/>
          <a:r>
            <a:rPr lang="en-US" dirty="0" smtClean="0"/>
            <a:t>DPI Based FW</a:t>
          </a:r>
          <a:endParaRPr lang="he-IL" dirty="0"/>
        </a:p>
      </dgm:t>
    </dgm:pt>
    <dgm:pt modelId="{78C45C0B-7FF3-4BCB-8F55-5F9952A95896}" type="parTrans" cxnId="{0467966D-2221-41CD-B396-5C2BA5AB060C}">
      <dgm:prSet/>
      <dgm:spPr/>
      <dgm:t>
        <a:bodyPr/>
        <a:lstStyle/>
        <a:p>
          <a:pPr rtl="1"/>
          <a:endParaRPr lang="he-IL"/>
        </a:p>
      </dgm:t>
    </dgm:pt>
    <dgm:pt modelId="{6066CFA4-7DEB-40C8-95A5-4B56FC7B8C41}" type="sibTrans" cxnId="{0467966D-2221-41CD-B396-5C2BA5AB060C}">
      <dgm:prSet/>
      <dgm:spPr/>
      <dgm:t>
        <a:bodyPr/>
        <a:lstStyle/>
        <a:p>
          <a:pPr rtl="1"/>
          <a:endParaRPr lang="he-IL"/>
        </a:p>
      </dgm:t>
    </dgm:pt>
    <dgm:pt modelId="{226B44B4-1841-4DBD-AB40-D343B93F9B14}" type="pres">
      <dgm:prSet presAssocID="{8E96E6F8-3CCB-4DC7-8165-4E1BCBAFEEF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he-IL"/>
        </a:p>
      </dgm:t>
    </dgm:pt>
    <dgm:pt modelId="{BE18BC6B-471C-47FB-A181-7132925EB7DA}" type="pres">
      <dgm:prSet presAssocID="{20D5C871-19B8-48E5-942A-6ACCE3873EA6}" presName="hierRoot1" presStyleCnt="0"/>
      <dgm:spPr/>
      <dgm:t>
        <a:bodyPr/>
        <a:lstStyle/>
        <a:p>
          <a:pPr rtl="1"/>
          <a:endParaRPr lang="he-IL"/>
        </a:p>
      </dgm:t>
    </dgm:pt>
    <dgm:pt modelId="{3F820FE7-FAA5-41B0-8586-E1F9AA8820D2}" type="pres">
      <dgm:prSet presAssocID="{20D5C871-19B8-48E5-942A-6ACCE3873EA6}" presName="composite" presStyleCnt="0"/>
      <dgm:spPr/>
      <dgm:t>
        <a:bodyPr/>
        <a:lstStyle/>
        <a:p>
          <a:pPr rtl="1"/>
          <a:endParaRPr lang="he-IL"/>
        </a:p>
      </dgm:t>
    </dgm:pt>
    <dgm:pt modelId="{870CBDFA-4C8A-4004-A343-037A5EAD2F04}" type="pres">
      <dgm:prSet presAssocID="{20D5C871-19B8-48E5-942A-6ACCE3873EA6}" presName="background" presStyleLbl="node0" presStyleIdx="0" presStyleCnt="1"/>
      <dgm:spPr/>
      <dgm:t>
        <a:bodyPr/>
        <a:lstStyle/>
        <a:p>
          <a:pPr rtl="1"/>
          <a:endParaRPr lang="he-IL"/>
        </a:p>
      </dgm:t>
    </dgm:pt>
    <dgm:pt modelId="{0B6F9B1D-4E95-4A44-B830-3B8D59B10A1E}" type="pres">
      <dgm:prSet presAssocID="{20D5C871-19B8-48E5-942A-6ACCE3873EA6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88E29A8B-A4C1-42B1-BCCD-A5EDDB1F26F0}" type="pres">
      <dgm:prSet presAssocID="{20D5C871-19B8-48E5-942A-6ACCE3873EA6}" presName="hierChild2" presStyleCnt="0"/>
      <dgm:spPr/>
      <dgm:t>
        <a:bodyPr/>
        <a:lstStyle/>
        <a:p>
          <a:pPr rtl="1"/>
          <a:endParaRPr lang="he-IL"/>
        </a:p>
      </dgm:t>
    </dgm:pt>
    <dgm:pt modelId="{AF297788-73EC-44DA-A29F-E9FF1DF41F69}" type="pres">
      <dgm:prSet presAssocID="{E3443E18-3E2E-4E97-BAB7-3D6D005C1188}" presName="Name10" presStyleLbl="parChTrans1D2" presStyleIdx="0" presStyleCnt="2"/>
      <dgm:spPr/>
      <dgm:t>
        <a:bodyPr/>
        <a:lstStyle/>
        <a:p>
          <a:pPr rtl="1"/>
          <a:endParaRPr lang="he-IL"/>
        </a:p>
      </dgm:t>
    </dgm:pt>
    <dgm:pt modelId="{C1AD2E7B-ED30-4BB1-BD4B-D166E2DAB1D4}" type="pres">
      <dgm:prSet presAssocID="{1CA07C02-A4D3-472F-AB2C-F3CE933E3B35}" presName="hierRoot2" presStyleCnt="0"/>
      <dgm:spPr/>
      <dgm:t>
        <a:bodyPr/>
        <a:lstStyle/>
        <a:p>
          <a:pPr rtl="1"/>
          <a:endParaRPr lang="he-IL"/>
        </a:p>
      </dgm:t>
    </dgm:pt>
    <dgm:pt modelId="{4AFC0F42-B86F-4AEF-B272-18CC47C24895}" type="pres">
      <dgm:prSet presAssocID="{1CA07C02-A4D3-472F-AB2C-F3CE933E3B35}" presName="composite2" presStyleCnt="0"/>
      <dgm:spPr/>
      <dgm:t>
        <a:bodyPr/>
        <a:lstStyle/>
        <a:p>
          <a:pPr rtl="1"/>
          <a:endParaRPr lang="he-IL"/>
        </a:p>
      </dgm:t>
    </dgm:pt>
    <dgm:pt modelId="{B3614BEB-BBE3-4D0C-B1C4-32E7D6CECF2F}" type="pres">
      <dgm:prSet presAssocID="{1CA07C02-A4D3-472F-AB2C-F3CE933E3B35}" presName="background2" presStyleLbl="node2" presStyleIdx="0" presStyleCnt="2"/>
      <dgm:spPr/>
      <dgm:t>
        <a:bodyPr/>
        <a:lstStyle/>
        <a:p>
          <a:pPr rtl="1"/>
          <a:endParaRPr lang="he-IL"/>
        </a:p>
      </dgm:t>
    </dgm:pt>
    <dgm:pt modelId="{A826F636-3D5C-43AD-AFFA-0E5366663422}" type="pres">
      <dgm:prSet presAssocID="{1CA07C02-A4D3-472F-AB2C-F3CE933E3B35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13687004-2C0C-4FF1-B42C-BC75F1D4F350}" type="pres">
      <dgm:prSet presAssocID="{1CA07C02-A4D3-472F-AB2C-F3CE933E3B35}" presName="hierChild3" presStyleCnt="0"/>
      <dgm:spPr/>
      <dgm:t>
        <a:bodyPr/>
        <a:lstStyle/>
        <a:p>
          <a:pPr rtl="1"/>
          <a:endParaRPr lang="he-IL"/>
        </a:p>
      </dgm:t>
    </dgm:pt>
    <dgm:pt modelId="{0D85A483-2B64-44E2-B4E1-57A7E1F65981}" type="pres">
      <dgm:prSet presAssocID="{E1C2F487-74E6-43A6-AB57-E29743EF9779}" presName="Name17" presStyleLbl="parChTrans1D3" presStyleIdx="0" presStyleCnt="2"/>
      <dgm:spPr/>
      <dgm:t>
        <a:bodyPr/>
        <a:lstStyle/>
        <a:p>
          <a:pPr rtl="1"/>
          <a:endParaRPr lang="he-IL"/>
        </a:p>
      </dgm:t>
    </dgm:pt>
    <dgm:pt modelId="{94D626A8-2BC4-4587-B2E9-6DE2B71F3C12}" type="pres">
      <dgm:prSet presAssocID="{237C634C-4A70-446A-8E13-266194B5C4BD}" presName="hierRoot3" presStyleCnt="0"/>
      <dgm:spPr/>
      <dgm:t>
        <a:bodyPr/>
        <a:lstStyle/>
        <a:p>
          <a:pPr rtl="1"/>
          <a:endParaRPr lang="he-IL"/>
        </a:p>
      </dgm:t>
    </dgm:pt>
    <dgm:pt modelId="{0BBEB502-3554-4CE0-B110-4B686D6F6822}" type="pres">
      <dgm:prSet presAssocID="{237C634C-4A70-446A-8E13-266194B5C4BD}" presName="composite3" presStyleCnt="0"/>
      <dgm:spPr/>
      <dgm:t>
        <a:bodyPr/>
        <a:lstStyle/>
        <a:p>
          <a:pPr rtl="1"/>
          <a:endParaRPr lang="he-IL"/>
        </a:p>
      </dgm:t>
    </dgm:pt>
    <dgm:pt modelId="{3E26E694-BC71-473E-99BB-AB6A987E3B83}" type="pres">
      <dgm:prSet presAssocID="{237C634C-4A70-446A-8E13-266194B5C4BD}" presName="background3" presStyleLbl="node3" presStyleIdx="0" presStyleCnt="2"/>
      <dgm:spPr/>
      <dgm:t>
        <a:bodyPr/>
        <a:lstStyle/>
        <a:p>
          <a:pPr rtl="1"/>
          <a:endParaRPr lang="he-IL"/>
        </a:p>
      </dgm:t>
    </dgm:pt>
    <dgm:pt modelId="{FCEE0597-2613-48A0-8201-52E910B53E3A}" type="pres">
      <dgm:prSet presAssocID="{237C634C-4A70-446A-8E13-266194B5C4BD}" presName="text3" presStyleLbl="fgAcc3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638B4889-2178-4F1E-B912-101BBE574612}" type="pres">
      <dgm:prSet presAssocID="{237C634C-4A70-446A-8E13-266194B5C4BD}" presName="hierChild4" presStyleCnt="0"/>
      <dgm:spPr/>
      <dgm:t>
        <a:bodyPr/>
        <a:lstStyle/>
        <a:p>
          <a:pPr rtl="1"/>
          <a:endParaRPr lang="he-IL"/>
        </a:p>
      </dgm:t>
    </dgm:pt>
    <dgm:pt modelId="{CF919A29-A454-4488-A54F-BF09659952F4}" type="pres">
      <dgm:prSet presAssocID="{D66B1992-E3B7-4C8F-8F9A-995B417E56D2}" presName="Name23" presStyleLbl="parChTrans1D4" presStyleIdx="0" presStyleCnt="4"/>
      <dgm:spPr/>
      <dgm:t>
        <a:bodyPr/>
        <a:lstStyle/>
        <a:p>
          <a:pPr rtl="1"/>
          <a:endParaRPr lang="he-IL"/>
        </a:p>
      </dgm:t>
    </dgm:pt>
    <dgm:pt modelId="{3A5999AB-EF15-4EF2-82EE-D2A9F3812C0D}" type="pres">
      <dgm:prSet presAssocID="{3249C04A-C890-4E97-B6A6-123C93DF4F20}" presName="hierRoot4" presStyleCnt="0"/>
      <dgm:spPr/>
    </dgm:pt>
    <dgm:pt modelId="{D786CE68-A005-452A-AA0A-45FD3699AF37}" type="pres">
      <dgm:prSet presAssocID="{3249C04A-C890-4E97-B6A6-123C93DF4F20}" presName="composite4" presStyleCnt="0"/>
      <dgm:spPr/>
    </dgm:pt>
    <dgm:pt modelId="{3674715E-4721-4EE7-A729-137A95439534}" type="pres">
      <dgm:prSet presAssocID="{3249C04A-C890-4E97-B6A6-123C93DF4F20}" presName="background4" presStyleLbl="node4" presStyleIdx="0" presStyleCnt="4"/>
      <dgm:spPr/>
    </dgm:pt>
    <dgm:pt modelId="{BFD7BD8B-C1C8-4551-9ECB-7C93A75F4456}" type="pres">
      <dgm:prSet presAssocID="{3249C04A-C890-4E97-B6A6-123C93DF4F20}" presName="text4" presStyleLbl="fgAcc4" presStyleIdx="0" presStyleCnt="4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77E37DD7-0193-4211-844F-F7C65AF7BC38}" type="pres">
      <dgm:prSet presAssocID="{3249C04A-C890-4E97-B6A6-123C93DF4F20}" presName="hierChild5" presStyleCnt="0"/>
      <dgm:spPr/>
    </dgm:pt>
    <dgm:pt modelId="{D09EF440-DDB5-4C0F-B7A6-5B1E24CF3ED0}" type="pres">
      <dgm:prSet presAssocID="{CB8D4DE6-54BA-4090-B698-C0FDA6C5CB17}" presName="Name23" presStyleLbl="parChTrans1D4" presStyleIdx="1" presStyleCnt="4"/>
      <dgm:spPr/>
      <dgm:t>
        <a:bodyPr/>
        <a:lstStyle/>
        <a:p>
          <a:pPr rtl="1"/>
          <a:endParaRPr lang="he-IL"/>
        </a:p>
      </dgm:t>
    </dgm:pt>
    <dgm:pt modelId="{1D7F251C-5E40-4479-A96B-3729CF992955}" type="pres">
      <dgm:prSet presAssocID="{18BB8CFF-6D62-4E9F-B1E4-369BF2F8F50B}" presName="hierRoot4" presStyleCnt="0"/>
      <dgm:spPr/>
    </dgm:pt>
    <dgm:pt modelId="{96B2D52A-C83C-44A2-BF74-956F8296601D}" type="pres">
      <dgm:prSet presAssocID="{18BB8CFF-6D62-4E9F-B1E4-369BF2F8F50B}" presName="composite4" presStyleCnt="0"/>
      <dgm:spPr/>
    </dgm:pt>
    <dgm:pt modelId="{FE1BAE62-956C-4AFD-A507-4F397EA19A4F}" type="pres">
      <dgm:prSet presAssocID="{18BB8CFF-6D62-4E9F-B1E4-369BF2F8F50B}" presName="background4" presStyleLbl="node4" presStyleIdx="1" presStyleCnt="4"/>
      <dgm:spPr/>
    </dgm:pt>
    <dgm:pt modelId="{723229D3-E36A-4EA2-9B30-21DEB3E8BFE0}" type="pres">
      <dgm:prSet presAssocID="{18BB8CFF-6D62-4E9F-B1E4-369BF2F8F50B}" presName="text4" presStyleLbl="fgAcc4" presStyleIdx="1" presStyleCnt="4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EA28842D-7F15-4B86-A351-40E99EF8EB75}" type="pres">
      <dgm:prSet presAssocID="{18BB8CFF-6D62-4E9F-B1E4-369BF2F8F50B}" presName="hierChild5" presStyleCnt="0"/>
      <dgm:spPr/>
    </dgm:pt>
    <dgm:pt modelId="{CEF5477D-1A7F-411D-AD7A-C400ED5FCDE2}" type="pres">
      <dgm:prSet presAssocID="{0075C4BF-4D65-406E-90F9-FA6D0903C1A9}" presName="Name23" presStyleLbl="parChTrans1D4" presStyleIdx="2" presStyleCnt="4"/>
      <dgm:spPr/>
      <dgm:t>
        <a:bodyPr/>
        <a:lstStyle/>
        <a:p>
          <a:pPr rtl="1"/>
          <a:endParaRPr lang="he-IL"/>
        </a:p>
      </dgm:t>
    </dgm:pt>
    <dgm:pt modelId="{85A71825-389A-4E14-AF1A-4D7FAB7F663A}" type="pres">
      <dgm:prSet presAssocID="{57B97AFA-FD8C-42F1-851A-E106ADAF769B}" presName="hierRoot4" presStyleCnt="0"/>
      <dgm:spPr/>
    </dgm:pt>
    <dgm:pt modelId="{DB4956D8-F3CD-4C49-B95D-A81D48D8D75B}" type="pres">
      <dgm:prSet presAssocID="{57B97AFA-FD8C-42F1-851A-E106ADAF769B}" presName="composite4" presStyleCnt="0"/>
      <dgm:spPr/>
    </dgm:pt>
    <dgm:pt modelId="{AB1C167B-B556-49F8-986E-C2F72FE6D9AD}" type="pres">
      <dgm:prSet presAssocID="{57B97AFA-FD8C-42F1-851A-E106ADAF769B}" presName="background4" presStyleLbl="node4" presStyleIdx="2" presStyleCnt="4"/>
      <dgm:spPr/>
    </dgm:pt>
    <dgm:pt modelId="{0EA5E4B4-7532-4072-A0FA-319BBED3668A}" type="pres">
      <dgm:prSet presAssocID="{57B97AFA-FD8C-42F1-851A-E106ADAF769B}" presName="text4" presStyleLbl="fgAcc4" presStyleIdx="2" presStyleCnt="4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17DD270C-C971-4ABA-937B-23720416B713}" type="pres">
      <dgm:prSet presAssocID="{57B97AFA-FD8C-42F1-851A-E106ADAF769B}" presName="hierChild5" presStyleCnt="0"/>
      <dgm:spPr/>
    </dgm:pt>
    <dgm:pt modelId="{BA4273DD-78A7-4C82-BC29-7C3BCFD93B14}" type="pres">
      <dgm:prSet presAssocID="{78C45C0B-7FF3-4BCB-8F55-5F9952A95896}" presName="Name23" presStyleLbl="parChTrans1D4" presStyleIdx="3" presStyleCnt="4"/>
      <dgm:spPr/>
      <dgm:t>
        <a:bodyPr/>
        <a:lstStyle/>
        <a:p>
          <a:endParaRPr lang="en-GB"/>
        </a:p>
      </dgm:t>
    </dgm:pt>
    <dgm:pt modelId="{AF94C6CD-B5C5-4270-9AA6-343E51741B25}" type="pres">
      <dgm:prSet presAssocID="{698F8CCA-1684-4E06-9C01-141959709AB0}" presName="hierRoot4" presStyleCnt="0"/>
      <dgm:spPr/>
    </dgm:pt>
    <dgm:pt modelId="{BCBF8970-3897-4D86-A081-575C0D3453F7}" type="pres">
      <dgm:prSet presAssocID="{698F8CCA-1684-4E06-9C01-141959709AB0}" presName="composite4" presStyleCnt="0"/>
      <dgm:spPr/>
    </dgm:pt>
    <dgm:pt modelId="{9F5F42EB-E2FD-48D7-B529-EEFBD7096493}" type="pres">
      <dgm:prSet presAssocID="{698F8CCA-1684-4E06-9C01-141959709AB0}" presName="background4" presStyleLbl="node4" presStyleIdx="3" presStyleCnt="4"/>
      <dgm:spPr/>
    </dgm:pt>
    <dgm:pt modelId="{8F4AC916-C517-43B8-8441-73184FEA3DA6}" type="pres">
      <dgm:prSet presAssocID="{698F8CCA-1684-4E06-9C01-141959709AB0}" presName="text4" presStyleLbl="fgAcc4" presStyleIdx="3" presStyleCnt="4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89F58E41-87F3-4DE3-B34F-B9A5223E0001}" type="pres">
      <dgm:prSet presAssocID="{698F8CCA-1684-4E06-9C01-141959709AB0}" presName="hierChild5" presStyleCnt="0"/>
      <dgm:spPr/>
    </dgm:pt>
    <dgm:pt modelId="{6884AE51-9464-418F-B538-9FA4B475B405}" type="pres">
      <dgm:prSet presAssocID="{96EFEF2B-B3F4-4DB5-8219-8E909658E28A}" presName="Name17" presStyleLbl="parChTrans1D3" presStyleIdx="1" presStyleCnt="2"/>
      <dgm:spPr/>
      <dgm:t>
        <a:bodyPr/>
        <a:lstStyle/>
        <a:p>
          <a:pPr rtl="1"/>
          <a:endParaRPr lang="he-IL"/>
        </a:p>
      </dgm:t>
    </dgm:pt>
    <dgm:pt modelId="{737144C1-4D54-4BFD-A531-6FBB8CAC3859}" type="pres">
      <dgm:prSet presAssocID="{A48709B6-241F-4F6F-89B3-78F79647E5D8}" presName="hierRoot3" presStyleCnt="0"/>
      <dgm:spPr/>
      <dgm:t>
        <a:bodyPr/>
        <a:lstStyle/>
        <a:p>
          <a:pPr rtl="1"/>
          <a:endParaRPr lang="he-IL"/>
        </a:p>
      </dgm:t>
    </dgm:pt>
    <dgm:pt modelId="{E3760100-1165-489B-A91C-E8D8DEA44AE2}" type="pres">
      <dgm:prSet presAssocID="{A48709B6-241F-4F6F-89B3-78F79647E5D8}" presName="composite3" presStyleCnt="0"/>
      <dgm:spPr/>
      <dgm:t>
        <a:bodyPr/>
        <a:lstStyle/>
        <a:p>
          <a:pPr rtl="1"/>
          <a:endParaRPr lang="he-IL"/>
        </a:p>
      </dgm:t>
    </dgm:pt>
    <dgm:pt modelId="{2FCF7B62-B764-482C-8370-539A30222131}" type="pres">
      <dgm:prSet presAssocID="{A48709B6-241F-4F6F-89B3-78F79647E5D8}" presName="background3" presStyleLbl="node3" presStyleIdx="1" presStyleCnt="2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endParaRPr lang="he-IL"/>
        </a:p>
      </dgm:t>
    </dgm:pt>
    <dgm:pt modelId="{9A8C5C95-A315-4C65-9661-A96002240A2D}" type="pres">
      <dgm:prSet presAssocID="{A48709B6-241F-4F6F-89B3-78F79647E5D8}" presName="text3" presStyleLbl="fgAcc3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5DBE9CE6-975A-4A7A-943E-2DE102C9F124}" type="pres">
      <dgm:prSet presAssocID="{A48709B6-241F-4F6F-89B3-78F79647E5D8}" presName="hierChild4" presStyleCnt="0"/>
      <dgm:spPr/>
      <dgm:t>
        <a:bodyPr/>
        <a:lstStyle/>
        <a:p>
          <a:pPr rtl="1"/>
          <a:endParaRPr lang="he-IL"/>
        </a:p>
      </dgm:t>
    </dgm:pt>
    <dgm:pt modelId="{5F17E993-3BF5-4E45-8A94-789EA364B8DC}" type="pres">
      <dgm:prSet presAssocID="{E39F9626-E375-4EC2-81FF-4D975216971B}" presName="Name10" presStyleLbl="parChTrans1D2" presStyleIdx="1" presStyleCnt="2"/>
      <dgm:spPr/>
      <dgm:t>
        <a:bodyPr/>
        <a:lstStyle/>
        <a:p>
          <a:pPr rtl="1"/>
          <a:endParaRPr lang="he-IL"/>
        </a:p>
      </dgm:t>
    </dgm:pt>
    <dgm:pt modelId="{45BA7181-C37A-44CD-BAAF-CC0B890E0A57}" type="pres">
      <dgm:prSet presAssocID="{BF83BE10-E599-4080-8097-3C88F9362F5B}" presName="hierRoot2" presStyleCnt="0"/>
      <dgm:spPr/>
      <dgm:t>
        <a:bodyPr/>
        <a:lstStyle/>
        <a:p>
          <a:pPr rtl="1"/>
          <a:endParaRPr lang="he-IL"/>
        </a:p>
      </dgm:t>
    </dgm:pt>
    <dgm:pt modelId="{CB9B55FA-4EA2-48BF-A9B2-B891A6CAA20A}" type="pres">
      <dgm:prSet presAssocID="{BF83BE10-E599-4080-8097-3C88F9362F5B}" presName="composite2" presStyleCnt="0"/>
      <dgm:spPr/>
      <dgm:t>
        <a:bodyPr/>
        <a:lstStyle/>
        <a:p>
          <a:pPr rtl="1"/>
          <a:endParaRPr lang="he-IL"/>
        </a:p>
      </dgm:t>
    </dgm:pt>
    <dgm:pt modelId="{5106567A-9FDA-4A30-AD99-F2ED47088426}" type="pres">
      <dgm:prSet presAssocID="{BF83BE10-E599-4080-8097-3C88F9362F5B}" presName="background2" presStyleLbl="node2" presStyleIdx="1" presStyleCnt="2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pPr rtl="1"/>
          <a:endParaRPr lang="he-IL"/>
        </a:p>
      </dgm:t>
    </dgm:pt>
    <dgm:pt modelId="{758A1AE1-FAE2-4594-A8BD-D803E426876F}" type="pres">
      <dgm:prSet presAssocID="{BF83BE10-E599-4080-8097-3C88F9362F5B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he-IL"/>
        </a:p>
      </dgm:t>
    </dgm:pt>
    <dgm:pt modelId="{0DDCED93-295A-42D5-A2A2-C4E7BDF5589B}" type="pres">
      <dgm:prSet presAssocID="{BF83BE10-E599-4080-8097-3C88F9362F5B}" presName="hierChild3" presStyleCnt="0"/>
      <dgm:spPr/>
      <dgm:t>
        <a:bodyPr/>
        <a:lstStyle/>
        <a:p>
          <a:pPr rtl="1"/>
          <a:endParaRPr lang="he-IL"/>
        </a:p>
      </dgm:t>
    </dgm:pt>
  </dgm:ptLst>
  <dgm:cxnLst>
    <dgm:cxn modelId="{67C60ED0-5D9C-4980-BBA1-3FB6B635BB18}" type="presOf" srcId="{CB8D4DE6-54BA-4090-B698-C0FDA6C5CB17}" destId="{D09EF440-DDB5-4C0F-B7A6-5B1E24CF3ED0}" srcOrd="0" destOrd="0" presId="urn:microsoft.com/office/officeart/2005/8/layout/hierarchy1"/>
    <dgm:cxn modelId="{DA76C763-3815-4E34-9894-A8E37022BCD4}" srcId="{237C634C-4A70-446A-8E13-266194B5C4BD}" destId="{18BB8CFF-6D62-4E9F-B1E4-369BF2F8F50B}" srcOrd="1" destOrd="0" parTransId="{CB8D4DE6-54BA-4090-B698-C0FDA6C5CB17}" sibTransId="{960B213C-4749-447E-9C4E-CEB9D4080D1C}"/>
    <dgm:cxn modelId="{939A9A27-D480-4ED3-A515-8D527F36BAD7}" type="presOf" srcId="{E3443E18-3E2E-4E97-BAB7-3D6D005C1188}" destId="{AF297788-73EC-44DA-A29F-E9FF1DF41F69}" srcOrd="0" destOrd="0" presId="urn:microsoft.com/office/officeart/2005/8/layout/hierarchy1"/>
    <dgm:cxn modelId="{0F471B5C-FE86-4BF4-B47A-2CDD99EE5CC2}" type="presOf" srcId="{698F8CCA-1684-4E06-9C01-141959709AB0}" destId="{8F4AC916-C517-43B8-8441-73184FEA3DA6}" srcOrd="0" destOrd="0" presId="urn:microsoft.com/office/officeart/2005/8/layout/hierarchy1"/>
    <dgm:cxn modelId="{EB64E502-A5CB-4732-A301-F94D9BEBCF24}" srcId="{8E96E6F8-3CCB-4DC7-8165-4E1BCBAFEEFE}" destId="{20D5C871-19B8-48E5-942A-6ACCE3873EA6}" srcOrd="0" destOrd="0" parTransId="{27DD7EBF-EBC3-489A-BAC2-5BCF3AADA379}" sibTransId="{92529743-19D7-4BCA-B7EA-EC1314ACB31B}"/>
    <dgm:cxn modelId="{3B6C8FF4-52D2-4F74-85AC-F02F6B4102A8}" type="presOf" srcId="{1CA07C02-A4D3-472F-AB2C-F3CE933E3B35}" destId="{A826F636-3D5C-43AD-AFFA-0E5366663422}" srcOrd="0" destOrd="0" presId="urn:microsoft.com/office/officeart/2005/8/layout/hierarchy1"/>
    <dgm:cxn modelId="{410FA817-080D-4110-B6ED-780DCAEC96C0}" srcId="{237C634C-4A70-446A-8E13-266194B5C4BD}" destId="{57B97AFA-FD8C-42F1-851A-E106ADAF769B}" srcOrd="2" destOrd="0" parTransId="{0075C4BF-4D65-406E-90F9-FA6D0903C1A9}" sibTransId="{375191C4-1307-4356-9A57-3EC5956A762A}"/>
    <dgm:cxn modelId="{B3D30286-E3EC-4BAA-8726-56332D4DB214}" srcId="{20D5C871-19B8-48E5-942A-6ACCE3873EA6}" destId="{1CA07C02-A4D3-472F-AB2C-F3CE933E3B35}" srcOrd="0" destOrd="0" parTransId="{E3443E18-3E2E-4E97-BAB7-3D6D005C1188}" sibTransId="{38779DA7-86EE-4E16-AAA4-E7ACB55572CC}"/>
    <dgm:cxn modelId="{62A9F3FF-F48D-4FA9-A0F8-65E27656569C}" type="presOf" srcId="{BF83BE10-E599-4080-8097-3C88F9362F5B}" destId="{758A1AE1-FAE2-4594-A8BD-D803E426876F}" srcOrd="0" destOrd="0" presId="urn:microsoft.com/office/officeart/2005/8/layout/hierarchy1"/>
    <dgm:cxn modelId="{109EF47F-0048-467E-85E8-E828A86110B4}" type="presOf" srcId="{237C634C-4A70-446A-8E13-266194B5C4BD}" destId="{FCEE0597-2613-48A0-8201-52E910B53E3A}" srcOrd="0" destOrd="0" presId="urn:microsoft.com/office/officeart/2005/8/layout/hierarchy1"/>
    <dgm:cxn modelId="{619920A3-F22E-4C0E-B110-55F884BC2E32}" type="presOf" srcId="{3249C04A-C890-4E97-B6A6-123C93DF4F20}" destId="{BFD7BD8B-C1C8-4551-9ECB-7C93A75F4456}" srcOrd="0" destOrd="0" presId="urn:microsoft.com/office/officeart/2005/8/layout/hierarchy1"/>
    <dgm:cxn modelId="{6904F78A-A081-4D53-A3DD-1714612444B6}" type="presOf" srcId="{20D5C871-19B8-48E5-942A-6ACCE3873EA6}" destId="{0B6F9B1D-4E95-4A44-B830-3B8D59B10A1E}" srcOrd="0" destOrd="0" presId="urn:microsoft.com/office/officeart/2005/8/layout/hierarchy1"/>
    <dgm:cxn modelId="{2EDE5D72-CF47-4D73-B89C-11A7B01C7AD6}" type="presOf" srcId="{A48709B6-241F-4F6F-89B3-78F79647E5D8}" destId="{9A8C5C95-A315-4C65-9661-A96002240A2D}" srcOrd="0" destOrd="0" presId="urn:microsoft.com/office/officeart/2005/8/layout/hierarchy1"/>
    <dgm:cxn modelId="{708778BE-5E56-4FE1-9F47-02DEA5B92F22}" type="presOf" srcId="{0075C4BF-4D65-406E-90F9-FA6D0903C1A9}" destId="{CEF5477D-1A7F-411D-AD7A-C400ED5FCDE2}" srcOrd="0" destOrd="0" presId="urn:microsoft.com/office/officeart/2005/8/layout/hierarchy1"/>
    <dgm:cxn modelId="{9414902F-7759-40E8-8B5D-24553B3386E5}" type="presOf" srcId="{96EFEF2B-B3F4-4DB5-8219-8E909658E28A}" destId="{6884AE51-9464-418F-B538-9FA4B475B405}" srcOrd="0" destOrd="0" presId="urn:microsoft.com/office/officeart/2005/8/layout/hierarchy1"/>
    <dgm:cxn modelId="{F58299A8-E00F-40A6-8FA9-58F22B36427C}" srcId="{20D5C871-19B8-48E5-942A-6ACCE3873EA6}" destId="{BF83BE10-E599-4080-8097-3C88F9362F5B}" srcOrd="1" destOrd="0" parTransId="{E39F9626-E375-4EC2-81FF-4D975216971B}" sibTransId="{9EBE8CA6-0F86-482C-9D9B-764F2069333A}"/>
    <dgm:cxn modelId="{0467966D-2221-41CD-B396-5C2BA5AB060C}" srcId="{237C634C-4A70-446A-8E13-266194B5C4BD}" destId="{698F8CCA-1684-4E06-9C01-141959709AB0}" srcOrd="3" destOrd="0" parTransId="{78C45C0B-7FF3-4BCB-8F55-5F9952A95896}" sibTransId="{6066CFA4-7DEB-40C8-95A5-4B56FC7B8C41}"/>
    <dgm:cxn modelId="{315124D3-47FC-467B-879B-DA6618765C56}" srcId="{237C634C-4A70-446A-8E13-266194B5C4BD}" destId="{3249C04A-C890-4E97-B6A6-123C93DF4F20}" srcOrd="0" destOrd="0" parTransId="{D66B1992-E3B7-4C8F-8F9A-995B417E56D2}" sibTransId="{2AE96164-31B9-4EFA-9C35-68FBD520E025}"/>
    <dgm:cxn modelId="{C89D47ED-205F-4F95-ABF6-8C575E7F2848}" srcId="{1CA07C02-A4D3-472F-AB2C-F3CE933E3B35}" destId="{A48709B6-241F-4F6F-89B3-78F79647E5D8}" srcOrd="1" destOrd="0" parTransId="{96EFEF2B-B3F4-4DB5-8219-8E909658E28A}" sibTransId="{B6A4226A-8C76-42C9-BEF4-54AA23F88FD3}"/>
    <dgm:cxn modelId="{8DA4C0AB-B07D-4EF7-902E-2CC4317AAF05}" type="presOf" srcId="{18BB8CFF-6D62-4E9F-B1E4-369BF2F8F50B}" destId="{723229D3-E36A-4EA2-9B30-21DEB3E8BFE0}" srcOrd="0" destOrd="0" presId="urn:microsoft.com/office/officeart/2005/8/layout/hierarchy1"/>
    <dgm:cxn modelId="{77B6E455-3B1F-4760-979C-DD5F8E7C2BD5}" srcId="{1CA07C02-A4D3-472F-AB2C-F3CE933E3B35}" destId="{237C634C-4A70-446A-8E13-266194B5C4BD}" srcOrd="0" destOrd="0" parTransId="{E1C2F487-74E6-43A6-AB57-E29743EF9779}" sibTransId="{52EBE570-E25D-4E69-9256-AA727F573588}"/>
    <dgm:cxn modelId="{0C207FFE-C67F-46C0-A535-D4F351F1B641}" type="presOf" srcId="{E1C2F487-74E6-43A6-AB57-E29743EF9779}" destId="{0D85A483-2B64-44E2-B4E1-57A7E1F65981}" srcOrd="0" destOrd="0" presId="urn:microsoft.com/office/officeart/2005/8/layout/hierarchy1"/>
    <dgm:cxn modelId="{B4866F6C-711D-4768-9C64-0EF5992001D4}" type="presOf" srcId="{78C45C0B-7FF3-4BCB-8F55-5F9952A95896}" destId="{BA4273DD-78A7-4C82-BC29-7C3BCFD93B14}" srcOrd="0" destOrd="0" presId="urn:microsoft.com/office/officeart/2005/8/layout/hierarchy1"/>
    <dgm:cxn modelId="{16941F48-5BD5-4D21-83DE-BA646F21C534}" type="presOf" srcId="{E39F9626-E375-4EC2-81FF-4D975216971B}" destId="{5F17E993-3BF5-4E45-8A94-789EA364B8DC}" srcOrd="0" destOrd="0" presId="urn:microsoft.com/office/officeart/2005/8/layout/hierarchy1"/>
    <dgm:cxn modelId="{CDF672EE-7E71-4FEC-BB9F-864A18223953}" type="presOf" srcId="{57B97AFA-FD8C-42F1-851A-E106ADAF769B}" destId="{0EA5E4B4-7532-4072-A0FA-319BBED3668A}" srcOrd="0" destOrd="0" presId="urn:microsoft.com/office/officeart/2005/8/layout/hierarchy1"/>
    <dgm:cxn modelId="{1DDA5680-B2FE-4D1D-B3A6-C53C555A76D2}" type="presOf" srcId="{8E96E6F8-3CCB-4DC7-8165-4E1BCBAFEEFE}" destId="{226B44B4-1841-4DBD-AB40-D343B93F9B14}" srcOrd="0" destOrd="0" presId="urn:microsoft.com/office/officeart/2005/8/layout/hierarchy1"/>
    <dgm:cxn modelId="{A294C714-BD99-4FD8-95D7-8A7B24CB3C54}" type="presOf" srcId="{D66B1992-E3B7-4C8F-8F9A-995B417E56D2}" destId="{CF919A29-A454-4488-A54F-BF09659952F4}" srcOrd="0" destOrd="0" presId="urn:microsoft.com/office/officeart/2005/8/layout/hierarchy1"/>
    <dgm:cxn modelId="{77EC5511-818C-4671-8A6B-7D21FCCA04BC}" type="presParOf" srcId="{226B44B4-1841-4DBD-AB40-D343B93F9B14}" destId="{BE18BC6B-471C-47FB-A181-7132925EB7DA}" srcOrd="0" destOrd="0" presId="urn:microsoft.com/office/officeart/2005/8/layout/hierarchy1"/>
    <dgm:cxn modelId="{E375029B-EB5B-4F0F-B2FD-0DFBA144004E}" type="presParOf" srcId="{BE18BC6B-471C-47FB-A181-7132925EB7DA}" destId="{3F820FE7-FAA5-41B0-8586-E1F9AA8820D2}" srcOrd="0" destOrd="0" presId="urn:microsoft.com/office/officeart/2005/8/layout/hierarchy1"/>
    <dgm:cxn modelId="{898824F6-F7A2-460E-B6F5-74007E4EC072}" type="presParOf" srcId="{3F820FE7-FAA5-41B0-8586-E1F9AA8820D2}" destId="{870CBDFA-4C8A-4004-A343-037A5EAD2F04}" srcOrd="0" destOrd="0" presId="urn:microsoft.com/office/officeart/2005/8/layout/hierarchy1"/>
    <dgm:cxn modelId="{B9ED4E42-3B0E-4276-B1D0-9A5E95C9B34C}" type="presParOf" srcId="{3F820FE7-FAA5-41B0-8586-E1F9AA8820D2}" destId="{0B6F9B1D-4E95-4A44-B830-3B8D59B10A1E}" srcOrd="1" destOrd="0" presId="urn:microsoft.com/office/officeart/2005/8/layout/hierarchy1"/>
    <dgm:cxn modelId="{10F5C14A-B272-48E5-8CBD-687F8F0E640A}" type="presParOf" srcId="{BE18BC6B-471C-47FB-A181-7132925EB7DA}" destId="{88E29A8B-A4C1-42B1-BCCD-A5EDDB1F26F0}" srcOrd="1" destOrd="0" presId="urn:microsoft.com/office/officeart/2005/8/layout/hierarchy1"/>
    <dgm:cxn modelId="{1B2E9129-0677-40CA-92E9-C4889DCF45CE}" type="presParOf" srcId="{88E29A8B-A4C1-42B1-BCCD-A5EDDB1F26F0}" destId="{AF297788-73EC-44DA-A29F-E9FF1DF41F69}" srcOrd="0" destOrd="0" presId="urn:microsoft.com/office/officeart/2005/8/layout/hierarchy1"/>
    <dgm:cxn modelId="{0F5C610D-1CCC-408C-BD05-24AA2F48FA65}" type="presParOf" srcId="{88E29A8B-A4C1-42B1-BCCD-A5EDDB1F26F0}" destId="{C1AD2E7B-ED30-4BB1-BD4B-D166E2DAB1D4}" srcOrd="1" destOrd="0" presId="urn:microsoft.com/office/officeart/2005/8/layout/hierarchy1"/>
    <dgm:cxn modelId="{B5965CFF-B3B5-403C-9A8D-9735F0740CC9}" type="presParOf" srcId="{C1AD2E7B-ED30-4BB1-BD4B-D166E2DAB1D4}" destId="{4AFC0F42-B86F-4AEF-B272-18CC47C24895}" srcOrd="0" destOrd="0" presId="urn:microsoft.com/office/officeart/2005/8/layout/hierarchy1"/>
    <dgm:cxn modelId="{A5B57061-BA9A-4E58-8786-A7A1DC36EDF2}" type="presParOf" srcId="{4AFC0F42-B86F-4AEF-B272-18CC47C24895}" destId="{B3614BEB-BBE3-4D0C-B1C4-32E7D6CECF2F}" srcOrd="0" destOrd="0" presId="urn:microsoft.com/office/officeart/2005/8/layout/hierarchy1"/>
    <dgm:cxn modelId="{D757E7F4-55A3-4640-AC63-E6373749A597}" type="presParOf" srcId="{4AFC0F42-B86F-4AEF-B272-18CC47C24895}" destId="{A826F636-3D5C-43AD-AFFA-0E5366663422}" srcOrd="1" destOrd="0" presId="urn:microsoft.com/office/officeart/2005/8/layout/hierarchy1"/>
    <dgm:cxn modelId="{7C8C36C4-FF81-4FB6-840F-DDEC802FC669}" type="presParOf" srcId="{C1AD2E7B-ED30-4BB1-BD4B-D166E2DAB1D4}" destId="{13687004-2C0C-4FF1-B42C-BC75F1D4F350}" srcOrd="1" destOrd="0" presId="urn:microsoft.com/office/officeart/2005/8/layout/hierarchy1"/>
    <dgm:cxn modelId="{F1A56444-374A-4B53-A493-481B98868D5D}" type="presParOf" srcId="{13687004-2C0C-4FF1-B42C-BC75F1D4F350}" destId="{0D85A483-2B64-44E2-B4E1-57A7E1F65981}" srcOrd="0" destOrd="0" presId="urn:microsoft.com/office/officeart/2005/8/layout/hierarchy1"/>
    <dgm:cxn modelId="{BE0ED0CE-70C1-428A-A5EE-75D33723DB0D}" type="presParOf" srcId="{13687004-2C0C-4FF1-B42C-BC75F1D4F350}" destId="{94D626A8-2BC4-4587-B2E9-6DE2B71F3C12}" srcOrd="1" destOrd="0" presId="urn:microsoft.com/office/officeart/2005/8/layout/hierarchy1"/>
    <dgm:cxn modelId="{0771B3A7-3258-41C1-8B56-B07D8FDA0586}" type="presParOf" srcId="{94D626A8-2BC4-4587-B2E9-6DE2B71F3C12}" destId="{0BBEB502-3554-4CE0-B110-4B686D6F6822}" srcOrd="0" destOrd="0" presId="urn:microsoft.com/office/officeart/2005/8/layout/hierarchy1"/>
    <dgm:cxn modelId="{AA623D21-E68A-4E98-9E98-F327062AC0E4}" type="presParOf" srcId="{0BBEB502-3554-4CE0-B110-4B686D6F6822}" destId="{3E26E694-BC71-473E-99BB-AB6A987E3B83}" srcOrd="0" destOrd="0" presId="urn:microsoft.com/office/officeart/2005/8/layout/hierarchy1"/>
    <dgm:cxn modelId="{EC607F23-219C-4163-805C-E90A23243239}" type="presParOf" srcId="{0BBEB502-3554-4CE0-B110-4B686D6F6822}" destId="{FCEE0597-2613-48A0-8201-52E910B53E3A}" srcOrd="1" destOrd="0" presId="urn:microsoft.com/office/officeart/2005/8/layout/hierarchy1"/>
    <dgm:cxn modelId="{8ED97558-B097-4C7E-B583-04DB9ACFE592}" type="presParOf" srcId="{94D626A8-2BC4-4587-B2E9-6DE2B71F3C12}" destId="{638B4889-2178-4F1E-B912-101BBE574612}" srcOrd="1" destOrd="0" presId="urn:microsoft.com/office/officeart/2005/8/layout/hierarchy1"/>
    <dgm:cxn modelId="{C14227DA-C979-4568-8DA2-FB5E6342A074}" type="presParOf" srcId="{638B4889-2178-4F1E-B912-101BBE574612}" destId="{CF919A29-A454-4488-A54F-BF09659952F4}" srcOrd="0" destOrd="0" presId="urn:microsoft.com/office/officeart/2005/8/layout/hierarchy1"/>
    <dgm:cxn modelId="{26B96F36-0143-4AA8-AE3B-811133E85E5F}" type="presParOf" srcId="{638B4889-2178-4F1E-B912-101BBE574612}" destId="{3A5999AB-EF15-4EF2-82EE-D2A9F3812C0D}" srcOrd="1" destOrd="0" presId="urn:microsoft.com/office/officeart/2005/8/layout/hierarchy1"/>
    <dgm:cxn modelId="{09C9EF72-BD62-49B8-BE56-3DBF496200CB}" type="presParOf" srcId="{3A5999AB-EF15-4EF2-82EE-D2A9F3812C0D}" destId="{D786CE68-A005-452A-AA0A-45FD3699AF37}" srcOrd="0" destOrd="0" presId="urn:microsoft.com/office/officeart/2005/8/layout/hierarchy1"/>
    <dgm:cxn modelId="{49816E6D-76E4-42C1-B8AD-D27B198E5AD8}" type="presParOf" srcId="{D786CE68-A005-452A-AA0A-45FD3699AF37}" destId="{3674715E-4721-4EE7-A729-137A95439534}" srcOrd="0" destOrd="0" presId="urn:microsoft.com/office/officeart/2005/8/layout/hierarchy1"/>
    <dgm:cxn modelId="{D8891012-B7D8-4FA6-A9DA-DF96C16AC5FE}" type="presParOf" srcId="{D786CE68-A005-452A-AA0A-45FD3699AF37}" destId="{BFD7BD8B-C1C8-4551-9ECB-7C93A75F4456}" srcOrd="1" destOrd="0" presId="urn:microsoft.com/office/officeart/2005/8/layout/hierarchy1"/>
    <dgm:cxn modelId="{CFF7C5C2-8FD0-45F2-975A-AAF7BF1C6185}" type="presParOf" srcId="{3A5999AB-EF15-4EF2-82EE-D2A9F3812C0D}" destId="{77E37DD7-0193-4211-844F-F7C65AF7BC38}" srcOrd="1" destOrd="0" presId="urn:microsoft.com/office/officeart/2005/8/layout/hierarchy1"/>
    <dgm:cxn modelId="{C65F97CD-B480-4456-8F49-14B4CDF9318B}" type="presParOf" srcId="{638B4889-2178-4F1E-B912-101BBE574612}" destId="{D09EF440-DDB5-4C0F-B7A6-5B1E24CF3ED0}" srcOrd="2" destOrd="0" presId="urn:microsoft.com/office/officeart/2005/8/layout/hierarchy1"/>
    <dgm:cxn modelId="{63E91BE4-6F33-49F5-849D-786C020D2382}" type="presParOf" srcId="{638B4889-2178-4F1E-B912-101BBE574612}" destId="{1D7F251C-5E40-4479-A96B-3729CF992955}" srcOrd="3" destOrd="0" presId="urn:microsoft.com/office/officeart/2005/8/layout/hierarchy1"/>
    <dgm:cxn modelId="{29D6732E-5A7F-4878-8F29-D4E286148123}" type="presParOf" srcId="{1D7F251C-5E40-4479-A96B-3729CF992955}" destId="{96B2D52A-C83C-44A2-BF74-956F8296601D}" srcOrd="0" destOrd="0" presId="urn:microsoft.com/office/officeart/2005/8/layout/hierarchy1"/>
    <dgm:cxn modelId="{5D7CE5A4-F214-43EF-B01D-23D14B197964}" type="presParOf" srcId="{96B2D52A-C83C-44A2-BF74-956F8296601D}" destId="{FE1BAE62-956C-4AFD-A507-4F397EA19A4F}" srcOrd="0" destOrd="0" presId="urn:microsoft.com/office/officeart/2005/8/layout/hierarchy1"/>
    <dgm:cxn modelId="{50518CA3-7523-416C-B714-9F451BA1AC5A}" type="presParOf" srcId="{96B2D52A-C83C-44A2-BF74-956F8296601D}" destId="{723229D3-E36A-4EA2-9B30-21DEB3E8BFE0}" srcOrd="1" destOrd="0" presId="urn:microsoft.com/office/officeart/2005/8/layout/hierarchy1"/>
    <dgm:cxn modelId="{0BA26B82-2F35-404C-84FA-7D90AB978AD7}" type="presParOf" srcId="{1D7F251C-5E40-4479-A96B-3729CF992955}" destId="{EA28842D-7F15-4B86-A351-40E99EF8EB75}" srcOrd="1" destOrd="0" presId="urn:microsoft.com/office/officeart/2005/8/layout/hierarchy1"/>
    <dgm:cxn modelId="{04BBAAB5-7074-470B-AA4B-8C3878363CD5}" type="presParOf" srcId="{638B4889-2178-4F1E-B912-101BBE574612}" destId="{CEF5477D-1A7F-411D-AD7A-C400ED5FCDE2}" srcOrd="4" destOrd="0" presId="urn:microsoft.com/office/officeart/2005/8/layout/hierarchy1"/>
    <dgm:cxn modelId="{BCDBC5DF-41CC-4039-BFC9-74584ED55CAD}" type="presParOf" srcId="{638B4889-2178-4F1E-B912-101BBE574612}" destId="{85A71825-389A-4E14-AF1A-4D7FAB7F663A}" srcOrd="5" destOrd="0" presId="urn:microsoft.com/office/officeart/2005/8/layout/hierarchy1"/>
    <dgm:cxn modelId="{281B035C-2907-4D30-8320-7757AC63E161}" type="presParOf" srcId="{85A71825-389A-4E14-AF1A-4D7FAB7F663A}" destId="{DB4956D8-F3CD-4C49-B95D-A81D48D8D75B}" srcOrd="0" destOrd="0" presId="urn:microsoft.com/office/officeart/2005/8/layout/hierarchy1"/>
    <dgm:cxn modelId="{10678B72-0FC7-4701-93B3-585750A33623}" type="presParOf" srcId="{DB4956D8-F3CD-4C49-B95D-A81D48D8D75B}" destId="{AB1C167B-B556-49F8-986E-C2F72FE6D9AD}" srcOrd="0" destOrd="0" presId="urn:microsoft.com/office/officeart/2005/8/layout/hierarchy1"/>
    <dgm:cxn modelId="{03FB1BCD-1FE3-489A-86F2-6A3C7D342C55}" type="presParOf" srcId="{DB4956D8-F3CD-4C49-B95D-A81D48D8D75B}" destId="{0EA5E4B4-7532-4072-A0FA-319BBED3668A}" srcOrd="1" destOrd="0" presId="urn:microsoft.com/office/officeart/2005/8/layout/hierarchy1"/>
    <dgm:cxn modelId="{1F6BC17D-E00B-4A78-964F-DB4E462CC165}" type="presParOf" srcId="{85A71825-389A-4E14-AF1A-4D7FAB7F663A}" destId="{17DD270C-C971-4ABA-937B-23720416B713}" srcOrd="1" destOrd="0" presId="urn:microsoft.com/office/officeart/2005/8/layout/hierarchy1"/>
    <dgm:cxn modelId="{47E30E0B-489E-4905-BDF6-A60A17DBE651}" type="presParOf" srcId="{638B4889-2178-4F1E-B912-101BBE574612}" destId="{BA4273DD-78A7-4C82-BC29-7C3BCFD93B14}" srcOrd="6" destOrd="0" presId="urn:microsoft.com/office/officeart/2005/8/layout/hierarchy1"/>
    <dgm:cxn modelId="{E31C3F31-559C-452F-9964-876E054F54E0}" type="presParOf" srcId="{638B4889-2178-4F1E-B912-101BBE574612}" destId="{AF94C6CD-B5C5-4270-9AA6-343E51741B25}" srcOrd="7" destOrd="0" presId="urn:microsoft.com/office/officeart/2005/8/layout/hierarchy1"/>
    <dgm:cxn modelId="{D51FF9D9-5CF9-478A-B11E-6155322A6004}" type="presParOf" srcId="{AF94C6CD-B5C5-4270-9AA6-343E51741B25}" destId="{BCBF8970-3897-4D86-A081-575C0D3453F7}" srcOrd="0" destOrd="0" presId="urn:microsoft.com/office/officeart/2005/8/layout/hierarchy1"/>
    <dgm:cxn modelId="{D4C3B72F-9705-4E0E-B62B-E89288784E8B}" type="presParOf" srcId="{BCBF8970-3897-4D86-A081-575C0D3453F7}" destId="{9F5F42EB-E2FD-48D7-B529-EEFBD7096493}" srcOrd="0" destOrd="0" presId="urn:microsoft.com/office/officeart/2005/8/layout/hierarchy1"/>
    <dgm:cxn modelId="{D5457755-CC08-413A-BE1C-BC7311906673}" type="presParOf" srcId="{BCBF8970-3897-4D86-A081-575C0D3453F7}" destId="{8F4AC916-C517-43B8-8441-73184FEA3DA6}" srcOrd="1" destOrd="0" presId="urn:microsoft.com/office/officeart/2005/8/layout/hierarchy1"/>
    <dgm:cxn modelId="{CCBF9168-B403-4535-8158-7E0CABB9205D}" type="presParOf" srcId="{AF94C6CD-B5C5-4270-9AA6-343E51741B25}" destId="{89F58E41-87F3-4DE3-B34F-B9A5223E0001}" srcOrd="1" destOrd="0" presId="urn:microsoft.com/office/officeart/2005/8/layout/hierarchy1"/>
    <dgm:cxn modelId="{955AD46B-35E8-4850-9B7C-36ABF2F986FE}" type="presParOf" srcId="{13687004-2C0C-4FF1-B42C-BC75F1D4F350}" destId="{6884AE51-9464-418F-B538-9FA4B475B405}" srcOrd="2" destOrd="0" presId="urn:microsoft.com/office/officeart/2005/8/layout/hierarchy1"/>
    <dgm:cxn modelId="{33F79B3F-2119-4042-98D0-3A941F08DDC0}" type="presParOf" srcId="{13687004-2C0C-4FF1-B42C-BC75F1D4F350}" destId="{737144C1-4D54-4BFD-A531-6FBB8CAC3859}" srcOrd="3" destOrd="0" presId="urn:microsoft.com/office/officeart/2005/8/layout/hierarchy1"/>
    <dgm:cxn modelId="{B910D356-8CF1-4DDD-AE80-36C2FAD54E08}" type="presParOf" srcId="{737144C1-4D54-4BFD-A531-6FBB8CAC3859}" destId="{E3760100-1165-489B-A91C-E8D8DEA44AE2}" srcOrd="0" destOrd="0" presId="urn:microsoft.com/office/officeart/2005/8/layout/hierarchy1"/>
    <dgm:cxn modelId="{005C3A5D-5738-40F0-9187-20C5527EF71D}" type="presParOf" srcId="{E3760100-1165-489B-A91C-E8D8DEA44AE2}" destId="{2FCF7B62-B764-482C-8370-539A30222131}" srcOrd="0" destOrd="0" presId="urn:microsoft.com/office/officeart/2005/8/layout/hierarchy1"/>
    <dgm:cxn modelId="{A5511683-C976-44A5-BCF5-1D2E7347F01E}" type="presParOf" srcId="{E3760100-1165-489B-A91C-E8D8DEA44AE2}" destId="{9A8C5C95-A315-4C65-9661-A96002240A2D}" srcOrd="1" destOrd="0" presId="urn:microsoft.com/office/officeart/2005/8/layout/hierarchy1"/>
    <dgm:cxn modelId="{D8623E9C-5A53-4DEA-8828-9170F14492AB}" type="presParOf" srcId="{737144C1-4D54-4BFD-A531-6FBB8CAC3859}" destId="{5DBE9CE6-975A-4A7A-943E-2DE102C9F124}" srcOrd="1" destOrd="0" presId="urn:microsoft.com/office/officeart/2005/8/layout/hierarchy1"/>
    <dgm:cxn modelId="{A068ECE2-83EB-4095-A24F-143BDAED0BF3}" type="presParOf" srcId="{88E29A8B-A4C1-42B1-BCCD-A5EDDB1F26F0}" destId="{5F17E993-3BF5-4E45-8A94-789EA364B8DC}" srcOrd="2" destOrd="0" presId="urn:microsoft.com/office/officeart/2005/8/layout/hierarchy1"/>
    <dgm:cxn modelId="{A543033D-76B4-4442-8CCE-A719DFF26D94}" type="presParOf" srcId="{88E29A8B-A4C1-42B1-BCCD-A5EDDB1F26F0}" destId="{45BA7181-C37A-44CD-BAAF-CC0B890E0A57}" srcOrd="3" destOrd="0" presId="urn:microsoft.com/office/officeart/2005/8/layout/hierarchy1"/>
    <dgm:cxn modelId="{B1A85DAF-4B7F-4AEE-BB8C-95B959B743AD}" type="presParOf" srcId="{45BA7181-C37A-44CD-BAAF-CC0B890E0A57}" destId="{CB9B55FA-4EA2-48BF-A9B2-B891A6CAA20A}" srcOrd="0" destOrd="0" presId="urn:microsoft.com/office/officeart/2005/8/layout/hierarchy1"/>
    <dgm:cxn modelId="{E3697516-B6FF-4009-90D0-B36E617E56A3}" type="presParOf" srcId="{CB9B55FA-4EA2-48BF-A9B2-B891A6CAA20A}" destId="{5106567A-9FDA-4A30-AD99-F2ED47088426}" srcOrd="0" destOrd="0" presId="urn:microsoft.com/office/officeart/2005/8/layout/hierarchy1"/>
    <dgm:cxn modelId="{8D21040E-6AB6-4F0A-9DF3-AF70DA5DD5E1}" type="presParOf" srcId="{CB9B55FA-4EA2-48BF-A9B2-B891A6CAA20A}" destId="{758A1AE1-FAE2-4594-A8BD-D803E426876F}" srcOrd="1" destOrd="0" presId="urn:microsoft.com/office/officeart/2005/8/layout/hierarchy1"/>
    <dgm:cxn modelId="{9911AA4E-2DB2-4CC2-96F8-DE5C73A1D5AE}" type="presParOf" srcId="{45BA7181-C37A-44CD-BAAF-CC0B890E0A57}" destId="{0DDCED93-295A-42D5-A2A2-C4E7BDF5589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8982E5B-5BAF-46D7-9DC2-1DCB23E70A22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he-IL"/>
        </a:p>
      </dgm:t>
    </dgm:pt>
    <dgm:pt modelId="{46D3C6FF-7E81-4B46-BCB0-55DC4C6F23C4}">
      <dgm:prSet phldrT="[Text]" custT="1"/>
      <dgm:spPr/>
      <dgm:t>
        <a:bodyPr/>
        <a:lstStyle/>
        <a:p>
          <a:pPr rtl="1"/>
          <a:r>
            <a:rPr lang="en-US" sz="1600" b="1" dirty="0" smtClean="0">
              <a:solidFill>
                <a:srgbClr val="FFFF00"/>
              </a:solidFill>
            </a:rPr>
            <a:t>Mobile</a:t>
          </a:r>
          <a:endParaRPr lang="he-IL" sz="1600" b="1" dirty="0">
            <a:solidFill>
              <a:srgbClr val="FFFF00"/>
            </a:solidFill>
          </a:endParaRPr>
        </a:p>
      </dgm:t>
    </dgm:pt>
    <dgm:pt modelId="{E5660824-37CB-43B0-80A6-46E44D2AF2D2}" type="parTrans" cxnId="{2E5299B8-0DBB-4FCE-BA22-D23C26F00F30}">
      <dgm:prSet/>
      <dgm:spPr/>
      <dgm:t>
        <a:bodyPr/>
        <a:lstStyle/>
        <a:p>
          <a:pPr rtl="1"/>
          <a:endParaRPr lang="he-IL"/>
        </a:p>
      </dgm:t>
    </dgm:pt>
    <dgm:pt modelId="{F23ED50F-3F1B-4AC7-A891-B44E6F4FDEA0}" type="sibTrans" cxnId="{2E5299B8-0DBB-4FCE-BA22-D23C26F00F30}">
      <dgm:prSet/>
      <dgm:spPr/>
      <dgm:t>
        <a:bodyPr/>
        <a:lstStyle/>
        <a:p>
          <a:pPr rtl="1"/>
          <a:endParaRPr lang="he-IL"/>
        </a:p>
      </dgm:t>
    </dgm:pt>
    <dgm:pt modelId="{CE643F2E-67DD-42C1-B507-A691222CF932}">
      <dgm:prSet phldrT="[Text]" custT="1"/>
      <dgm:spPr/>
      <dgm:t>
        <a:bodyPr/>
        <a:lstStyle/>
        <a:p>
          <a:pPr rtl="1"/>
          <a:r>
            <a:rPr lang="en-US" sz="1800" b="1" dirty="0" smtClean="0">
              <a:solidFill>
                <a:srgbClr val="FFFF00"/>
              </a:solidFill>
            </a:rPr>
            <a:t>VOIP</a:t>
          </a:r>
          <a:endParaRPr lang="he-IL" sz="1800" b="1" dirty="0">
            <a:solidFill>
              <a:srgbClr val="FFFF00"/>
            </a:solidFill>
          </a:endParaRPr>
        </a:p>
      </dgm:t>
    </dgm:pt>
    <dgm:pt modelId="{9515D6AA-C3CA-4372-A888-C02FF1FC9700}" type="parTrans" cxnId="{6F4ED1D2-ECFC-416C-B0D9-11ED115CFEFC}">
      <dgm:prSet/>
      <dgm:spPr/>
      <dgm:t>
        <a:bodyPr/>
        <a:lstStyle/>
        <a:p>
          <a:pPr rtl="1"/>
          <a:endParaRPr lang="he-IL"/>
        </a:p>
      </dgm:t>
    </dgm:pt>
    <dgm:pt modelId="{F98686FC-EFF3-455D-92EF-9661B84A68F2}" type="sibTrans" cxnId="{6F4ED1D2-ECFC-416C-B0D9-11ED115CFEFC}">
      <dgm:prSet/>
      <dgm:spPr/>
      <dgm:t>
        <a:bodyPr/>
        <a:lstStyle/>
        <a:p>
          <a:pPr rtl="1"/>
          <a:endParaRPr lang="he-IL"/>
        </a:p>
      </dgm:t>
    </dgm:pt>
    <dgm:pt modelId="{A6C8E275-5C52-43F9-B680-5953E99C802E}">
      <dgm:prSet phldrT="[Text]" custT="1"/>
      <dgm:spPr/>
      <dgm:t>
        <a:bodyPr/>
        <a:lstStyle/>
        <a:p>
          <a:pPr rtl="1"/>
          <a:r>
            <a:rPr lang="en-US" sz="1200" b="1" dirty="0" smtClean="0">
              <a:solidFill>
                <a:srgbClr val="FFFF00"/>
              </a:solidFill>
            </a:rPr>
            <a:t>Streaming</a:t>
          </a:r>
          <a:endParaRPr lang="he-IL" sz="1800" b="1" dirty="0">
            <a:solidFill>
              <a:srgbClr val="FFFF00"/>
            </a:solidFill>
          </a:endParaRPr>
        </a:p>
      </dgm:t>
    </dgm:pt>
    <dgm:pt modelId="{4B2BFD6C-957C-42DE-8CD4-DD02807F3886}" type="parTrans" cxnId="{27B5B796-C859-46B8-81D5-157E993CCB10}">
      <dgm:prSet/>
      <dgm:spPr/>
      <dgm:t>
        <a:bodyPr/>
        <a:lstStyle/>
        <a:p>
          <a:pPr rtl="1"/>
          <a:endParaRPr lang="he-IL"/>
        </a:p>
      </dgm:t>
    </dgm:pt>
    <dgm:pt modelId="{5BD120FE-CA17-496A-96EA-E5D8A0017B2C}" type="sibTrans" cxnId="{27B5B796-C859-46B8-81D5-157E993CCB10}">
      <dgm:prSet/>
      <dgm:spPr/>
      <dgm:t>
        <a:bodyPr/>
        <a:lstStyle/>
        <a:p>
          <a:pPr rtl="1"/>
          <a:endParaRPr lang="he-IL"/>
        </a:p>
      </dgm:t>
    </dgm:pt>
    <dgm:pt modelId="{03E5522C-0B11-46AE-AFE7-4FD3D4366B58}">
      <dgm:prSet phldrT="[Text]" custT="1"/>
      <dgm:spPr/>
      <dgm:t>
        <a:bodyPr/>
        <a:lstStyle/>
        <a:p>
          <a:pPr rtl="1"/>
          <a:r>
            <a:rPr lang="en-US" sz="1800" b="1" dirty="0" smtClean="0">
              <a:solidFill>
                <a:srgbClr val="FFFF00"/>
              </a:solidFill>
            </a:rPr>
            <a:t>WEB</a:t>
          </a:r>
          <a:endParaRPr lang="he-IL" sz="1800" b="1" dirty="0">
            <a:solidFill>
              <a:srgbClr val="FFFF00"/>
            </a:solidFill>
          </a:endParaRPr>
        </a:p>
      </dgm:t>
    </dgm:pt>
    <dgm:pt modelId="{721B5008-3BB6-468F-8B49-5378A2F79D45}" type="parTrans" cxnId="{9A423D22-1CCB-4764-A019-5542A9B4F050}">
      <dgm:prSet/>
      <dgm:spPr/>
      <dgm:t>
        <a:bodyPr/>
        <a:lstStyle/>
        <a:p>
          <a:pPr rtl="1"/>
          <a:endParaRPr lang="he-IL"/>
        </a:p>
      </dgm:t>
    </dgm:pt>
    <dgm:pt modelId="{92C2FDA6-C528-400B-AF1B-7AB7097CF8FF}" type="sibTrans" cxnId="{9A423D22-1CCB-4764-A019-5542A9B4F050}">
      <dgm:prSet/>
      <dgm:spPr/>
      <dgm:t>
        <a:bodyPr/>
        <a:lstStyle/>
        <a:p>
          <a:pPr rtl="1"/>
          <a:endParaRPr lang="he-IL"/>
        </a:p>
      </dgm:t>
    </dgm:pt>
    <dgm:pt modelId="{1ECA576A-B792-45EB-9D4A-636E37EC102C}">
      <dgm:prSet phldrT="[Text]" custT="1"/>
      <dgm:spPr/>
      <dgm:t>
        <a:bodyPr/>
        <a:lstStyle/>
        <a:p>
          <a:pPr rtl="1"/>
          <a:r>
            <a:rPr lang="en-US" sz="1200" b="1" dirty="0" smtClean="0">
              <a:solidFill>
                <a:srgbClr val="FFFF00"/>
              </a:solidFill>
            </a:rPr>
            <a:t>Instant</a:t>
          </a:r>
          <a:r>
            <a:rPr lang="en-US" sz="1000" dirty="0" smtClean="0"/>
            <a:t> </a:t>
          </a:r>
          <a:r>
            <a:rPr lang="en-US" sz="1200" b="1" dirty="0" smtClean="0">
              <a:solidFill>
                <a:srgbClr val="FFFF00"/>
              </a:solidFill>
            </a:rPr>
            <a:t>Messaging</a:t>
          </a:r>
          <a:endParaRPr lang="he-IL" sz="1200" b="1" dirty="0">
            <a:solidFill>
              <a:srgbClr val="FFFF00"/>
            </a:solidFill>
          </a:endParaRPr>
        </a:p>
      </dgm:t>
    </dgm:pt>
    <dgm:pt modelId="{E60CD6C1-F677-4B12-97B8-C401CFBDD691}" type="parTrans" cxnId="{1DFB066C-83A5-47F1-A001-CEF0533DFEEF}">
      <dgm:prSet/>
      <dgm:spPr/>
      <dgm:t>
        <a:bodyPr/>
        <a:lstStyle/>
        <a:p>
          <a:pPr rtl="1"/>
          <a:endParaRPr lang="he-IL"/>
        </a:p>
      </dgm:t>
    </dgm:pt>
    <dgm:pt modelId="{35764F42-E867-4C65-A218-4BAD9BB39863}" type="sibTrans" cxnId="{1DFB066C-83A5-47F1-A001-CEF0533DFEEF}">
      <dgm:prSet/>
      <dgm:spPr/>
      <dgm:t>
        <a:bodyPr/>
        <a:lstStyle/>
        <a:p>
          <a:pPr rtl="1"/>
          <a:endParaRPr lang="he-IL"/>
        </a:p>
      </dgm:t>
    </dgm:pt>
    <dgm:pt modelId="{8E5324C0-468C-4A59-95B7-47B32938728E}">
      <dgm:prSet phldrT="[Text]" custT="1"/>
      <dgm:spPr/>
      <dgm:t>
        <a:bodyPr/>
        <a:lstStyle/>
        <a:p>
          <a:pPr rtl="1"/>
          <a:r>
            <a:rPr lang="en-US" sz="1800" b="1" dirty="0" smtClean="0">
              <a:solidFill>
                <a:srgbClr val="FFFF00"/>
              </a:solidFill>
            </a:rPr>
            <a:t>Mail</a:t>
          </a:r>
          <a:endParaRPr lang="he-IL" sz="1800" b="1" dirty="0">
            <a:solidFill>
              <a:srgbClr val="FFFF00"/>
            </a:solidFill>
          </a:endParaRPr>
        </a:p>
      </dgm:t>
    </dgm:pt>
    <dgm:pt modelId="{1E184239-DDF2-4892-8C70-078CB6DA7232}" type="parTrans" cxnId="{5EC9E580-0B88-4ACB-9E9D-264666A9CF04}">
      <dgm:prSet/>
      <dgm:spPr/>
      <dgm:t>
        <a:bodyPr/>
        <a:lstStyle/>
        <a:p>
          <a:pPr rtl="1"/>
          <a:endParaRPr lang="he-IL"/>
        </a:p>
      </dgm:t>
    </dgm:pt>
    <dgm:pt modelId="{655AC7B6-FA0C-498F-9571-061EB1CC1294}" type="sibTrans" cxnId="{5EC9E580-0B88-4ACB-9E9D-264666A9CF04}">
      <dgm:prSet/>
      <dgm:spPr/>
      <dgm:t>
        <a:bodyPr/>
        <a:lstStyle/>
        <a:p>
          <a:pPr rtl="1"/>
          <a:endParaRPr lang="he-IL"/>
        </a:p>
      </dgm:t>
    </dgm:pt>
    <dgm:pt modelId="{E26A1DE7-8744-48D3-9565-2F298DF950D1}">
      <dgm:prSet phldrT="[Text]" custT="1"/>
      <dgm:spPr/>
      <dgm:t>
        <a:bodyPr/>
        <a:lstStyle/>
        <a:p>
          <a:pPr rtl="1"/>
          <a:r>
            <a:rPr lang="en-US" sz="1400" b="1" dirty="0" smtClean="0">
              <a:solidFill>
                <a:srgbClr val="FFFF00"/>
              </a:solidFill>
            </a:rPr>
            <a:t>File</a:t>
          </a:r>
          <a:r>
            <a:rPr lang="en-US" sz="1200" dirty="0" smtClean="0"/>
            <a:t> </a:t>
          </a:r>
          <a:r>
            <a:rPr lang="en-US" sz="1400" b="1" dirty="0" smtClean="0">
              <a:solidFill>
                <a:srgbClr val="FFFF00"/>
              </a:solidFill>
            </a:rPr>
            <a:t>Transfer</a:t>
          </a:r>
          <a:endParaRPr lang="he-IL" sz="1400" b="1" dirty="0">
            <a:solidFill>
              <a:srgbClr val="FFFF00"/>
            </a:solidFill>
          </a:endParaRPr>
        </a:p>
      </dgm:t>
    </dgm:pt>
    <dgm:pt modelId="{CB312F62-463A-4A86-B8E3-9A380B28BB94}" type="parTrans" cxnId="{3C0A0069-929C-4629-976F-8DFB7C4ED389}">
      <dgm:prSet/>
      <dgm:spPr/>
      <dgm:t>
        <a:bodyPr/>
        <a:lstStyle/>
        <a:p>
          <a:pPr rtl="1"/>
          <a:endParaRPr lang="he-IL"/>
        </a:p>
      </dgm:t>
    </dgm:pt>
    <dgm:pt modelId="{2869F48B-D269-469F-BD0D-8F100FD80EB5}" type="sibTrans" cxnId="{3C0A0069-929C-4629-976F-8DFB7C4ED389}">
      <dgm:prSet/>
      <dgm:spPr/>
      <dgm:t>
        <a:bodyPr/>
        <a:lstStyle/>
        <a:p>
          <a:pPr rtl="1"/>
          <a:endParaRPr lang="he-IL"/>
        </a:p>
      </dgm:t>
    </dgm:pt>
    <dgm:pt modelId="{ED8A5D4E-2081-40AB-81F5-B4B0A5FE7657}">
      <dgm:prSet phldrT="[Text]" custT="1"/>
      <dgm:spPr/>
      <dgm:t>
        <a:bodyPr/>
        <a:lstStyle/>
        <a:p>
          <a:pPr rtl="1"/>
          <a:r>
            <a:rPr lang="en-US" sz="1400" b="1" dirty="0" smtClean="0">
              <a:solidFill>
                <a:srgbClr val="FFFF00"/>
              </a:solidFill>
            </a:rPr>
            <a:t>Remote</a:t>
          </a:r>
          <a:r>
            <a:rPr lang="en-US" sz="1200" dirty="0" smtClean="0"/>
            <a:t> </a:t>
          </a:r>
          <a:r>
            <a:rPr lang="en-US" sz="1400" b="1" dirty="0" smtClean="0">
              <a:solidFill>
                <a:srgbClr val="FFFF00"/>
              </a:solidFill>
            </a:rPr>
            <a:t>Access</a:t>
          </a:r>
          <a:endParaRPr lang="he-IL" sz="1400" b="1" dirty="0">
            <a:solidFill>
              <a:srgbClr val="FFFF00"/>
            </a:solidFill>
          </a:endParaRPr>
        </a:p>
      </dgm:t>
    </dgm:pt>
    <dgm:pt modelId="{F360805E-B3AA-49E4-B106-48EAF726022B}" type="parTrans" cxnId="{3D49E777-FB07-4BC7-AF9E-A0AD1F9996EC}">
      <dgm:prSet/>
      <dgm:spPr/>
      <dgm:t>
        <a:bodyPr/>
        <a:lstStyle/>
        <a:p>
          <a:pPr rtl="1"/>
          <a:endParaRPr lang="he-IL"/>
        </a:p>
      </dgm:t>
    </dgm:pt>
    <dgm:pt modelId="{D560E8FF-9349-4D11-BD87-4BAA8554D5ED}" type="sibTrans" cxnId="{3D49E777-FB07-4BC7-AF9E-A0AD1F9996EC}">
      <dgm:prSet/>
      <dgm:spPr/>
      <dgm:t>
        <a:bodyPr/>
        <a:lstStyle/>
        <a:p>
          <a:pPr rtl="1"/>
          <a:endParaRPr lang="he-IL"/>
        </a:p>
      </dgm:t>
    </dgm:pt>
    <dgm:pt modelId="{D835A477-AFD7-4438-B9BD-37202487567F}">
      <dgm:prSet phldrT="[Text]" custT="1"/>
      <dgm:spPr/>
      <dgm:t>
        <a:bodyPr/>
        <a:lstStyle/>
        <a:p>
          <a:pPr rtl="1"/>
          <a:r>
            <a:rPr lang="en-US" sz="1600" b="1" dirty="0" smtClean="0">
              <a:solidFill>
                <a:srgbClr val="FFFF00"/>
              </a:solidFill>
            </a:rPr>
            <a:t>Native</a:t>
          </a:r>
          <a:r>
            <a:rPr lang="en-US" sz="1600" dirty="0" smtClean="0"/>
            <a:t> </a:t>
          </a:r>
          <a:r>
            <a:rPr lang="en-US" sz="1600" b="1" dirty="0" smtClean="0">
              <a:solidFill>
                <a:srgbClr val="FFFF00"/>
              </a:solidFill>
            </a:rPr>
            <a:t>IP</a:t>
          </a:r>
          <a:endParaRPr lang="he-IL" sz="1600" b="1" dirty="0">
            <a:solidFill>
              <a:srgbClr val="FFFF00"/>
            </a:solidFill>
          </a:endParaRPr>
        </a:p>
      </dgm:t>
    </dgm:pt>
    <dgm:pt modelId="{30DFBB65-4150-4825-AA44-D6F4434E80B4}" type="parTrans" cxnId="{5229EBC1-ECFF-44B8-8C61-F893EEA275A4}">
      <dgm:prSet/>
      <dgm:spPr/>
      <dgm:t>
        <a:bodyPr/>
        <a:lstStyle/>
        <a:p>
          <a:pPr rtl="1"/>
          <a:endParaRPr lang="he-IL"/>
        </a:p>
      </dgm:t>
    </dgm:pt>
    <dgm:pt modelId="{0C65310A-26B9-417E-9C58-3C3754D4801C}" type="sibTrans" cxnId="{5229EBC1-ECFF-44B8-8C61-F893EEA275A4}">
      <dgm:prSet/>
      <dgm:spPr/>
      <dgm:t>
        <a:bodyPr/>
        <a:lstStyle/>
        <a:p>
          <a:pPr rtl="1"/>
          <a:endParaRPr lang="he-IL"/>
        </a:p>
      </dgm:t>
    </dgm:pt>
    <dgm:pt modelId="{87FFE6E8-565C-466C-B1DE-193A4248806C}">
      <dgm:prSet phldrT="[Text]"/>
      <dgm:spPr/>
      <dgm:t>
        <a:bodyPr/>
        <a:lstStyle/>
        <a:p>
          <a:pPr rtl="1"/>
          <a:r>
            <a:rPr lang="en-US" b="1" dirty="0" smtClean="0">
              <a:solidFill>
                <a:srgbClr val="FFFF00"/>
              </a:solidFill>
            </a:rPr>
            <a:t>P</a:t>
          </a:r>
          <a:r>
            <a:rPr lang="he-IL" b="1" dirty="0" smtClean="0">
              <a:solidFill>
                <a:srgbClr val="FFFF00"/>
              </a:solidFill>
            </a:rPr>
            <a:t>2</a:t>
          </a:r>
          <a:r>
            <a:rPr lang="en-US" b="1" dirty="0" smtClean="0">
              <a:solidFill>
                <a:srgbClr val="FFFF00"/>
              </a:solidFill>
            </a:rPr>
            <a:t>P</a:t>
          </a:r>
          <a:endParaRPr lang="he-IL" b="1" dirty="0">
            <a:solidFill>
              <a:srgbClr val="FFFF00"/>
            </a:solidFill>
          </a:endParaRPr>
        </a:p>
      </dgm:t>
    </dgm:pt>
    <dgm:pt modelId="{74CA0ED3-EF6E-47CB-A121-635D38127871}" type="parTrans" cxnId="{70E5E203-B741-4791-8F8F-826DA68658AE}">
      <dgm:prSet/>
      <dgm:spPr/>
      <dgm:t>
        <a:bodyPr/>
        <a:lstStyle/>
        <a:p>
          <a:pPr rtl="1"/>
          <a:endParaRPr lang="he-IL"/>
        </a:p>
      </dgm:t>
    </dgm:pt>
    <dgm:pt modelId="{5C8D24FE-3F32-4178-90B9-C9FE377C172F}" type="sibTrans" cxnId="{70E5E203-B741-4791-8F8F-826DA68658AE}">
      <dgm:prSet/>
      <dgm:spPr/>
      <dgm:t>
        <a:bodyPr/>
        <a:lstStyle/>
        <a:p>
          <a:pPr rtl="1"/>
          <a:endParaRPr lang="he-IL"/>
        </a:p>
      </dgm:t>
    </dgm:pt>
    <dgm:pt modelId="{E3227AD1-C8E3-4323-8F33-9BED8645E746}" type="pres">
      <dgm:prSet presAssocID="{18982E5B-5BAF-46D7-9DC2-1DCB23E70A2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he-IL"/>
        </a:p>
      </dgm:t>
    </dgm:pt>
    <dgm:pt modelId="{201E1D52-8E55-4903-86C2-040CE4AE9130}" type="pres">
      <dgm:prSet presAssocID="{18982E5B-5BAF-46D7-9DC2-1DCB23E70A22}" presName="fgShape" presStyleLbl="fgShp" presStyleIdx="0" presStyleCnt="1"/>
      <dgm:spPr/>
    </dgm:pt>
    <dgm:pt modelId="{C1483865-1EC9-405E-BEB3-17730D1073CF}" type="pres">
      <dgm:prSet presAssocID="{18982E5B-5BAF-46D7-9DC2-1DCB23E70A22}" presName="linComp" presStyleCnt="0"/>
      <dgm:spPr/>
    </dgm:pt>
    <dgm:pt modelId="{F2C40479-35CE-4540-B9C3-985F89E6D63D}" type="pres">
      <dgm:prSet presAssocID="{46D3C6FF-7E81-4B46-BCB0-55DC4C6F23C4}" presName="compNode" presStyleCnt="0"/>
      <dgm:spPr/>
    </dgm:pt>
    <dgm:pt modelId="{399D78B7-90EF-4D29-9014-4E896A06F65C}" type="pres">
      <dgm:prSet presAssocID="{46D3C6FF-7E81-4B46-BCB0-55DC4C6F23C4}" presName="bkgdShape" presStyleLbl="node1" presStyleIdx="0" presStyleCnt="10"/>
      <dgm:spPr/>
      <dgm:t>
        <a:bodyPr/>
        <a:lstStyle/>
        <a:p>
          <a:pPr rtl="1"/>
          <a:endParaRPr lang="he-IL"/>
        </a:p>
      </dgm:t>
    </dgm:pt>
    <dgm:pt modelId="{3D5C5B06-12ED-4CF9-B432-779512181C76}" type="pres">
      <dgm:prSet presAssocID="{46D3C6FF-7E81-4B46-BCB0-55DC4C6F23C4}" presName="nodeTx" presStyleLbl="node1" presStyleIdx="0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388C9F76-E84A-4FAB-98ED-62CA4A647888}" type="pres">
      <dgm:prSet presAssocID="{46D3C6FF-7E81-4B46-BCB0-55DC4C6F23C4}" presName="invisiNode" presStyleLbl="node1" presStyleIdx="0" presStyleCnt="10"/>
      <dgm:spPr/>
    </dgm:pt>
    <dgm:pt modelId="{B0C59DB5-FC27-43D5-AD29-D387CB23CC55}" type="pres">
      <dgm:prSet presAssocID="{46D3C6FF-7E81-4B46-BCB0-55DC4C6F23C4}" presName="imagNode" presStyleLbl="fgImgPlace1" presStyleIdx="0" presStyleCnt="10"/>
      <dgm:spPr>
        <a:blipFill rotWithShape="1">
          <a:blip xmlns:r="http://schemas.openxmlformats.org/officeDocument/2006/relationships" r:embed="rId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pPr rtl="1"/>
          <a:endParaRPr lang="he-IL"/>
        </a:p>
      </dgm:t>
    </dgm:pt>
    <dgm:pt modelId="{63D677A6-6D8E-4233-8DC5-1280B7337144}" type="pres">
      <dgm:prSet presAssocID="{F23ED50F-3F1B-4AC7-A891-B44E6F4FDEA0}" presName="sibTrans" presStyleLbl="sibTrans2D1" presStyleIdx="0" presStyleCnt="0"/>
      <dgm:spPr/>
      <dgm:t>
        <a:bodyPr/>
        <a:lstStyle/>
        <a:p>
          <a:pPr rtl="1"/>
          <a:endParaRPr lang="he-IL"/>
        </a:p>
      </dgm:t>
    </dgm:pt>
    <dgm:pt modelId="{C0B9EBCA-BF87-4DE7-AD84-D12A4426C8E8}" type="pres">
      <dgm:prSet presAssocID="{87FFE6E8-565C-466C-B1DE-193A4248806C}" presName="compNode" presStyleCnt="0"/>
      <dgm:spPr/>
    </dgm:pt>
    <dgm:pt modelId="{F83B33B7-BF7B-4BCE-9171-A0C57039B4A8}" type="pres">
      <dgm:prSet presAssocID="{87FFE6E8-565C-466C-B1DE-193A4248806C}" presName="bkgdShape" presStyleLbl="node1" presStyleIdx="1" presStyleCnt="10"/>
      <dgm:spPr/>
      <dgm:t>
        <a:bodyPr/>
        <a:lstStyle/>
        <a:p>
          <a:pPr rtl="1"/>
          <a:endParaRPr lang="he-IL"/>
        </a:p>
      </dgm:t>
    </dgm:pt>
    <dgm:pt modelId="{C3129E35-5D39-45F7-9EF7-B22DBCECDCDE}" type="pres">
      <dgm:prSet presAssocID="{87FFE6E8-565C-466C-B1DE-193A4248806C}" presName="nodeTx" presStyleLbl="node1" presStyleIdx="1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5A806837-99FB-443C-B2AD-FC61E9BCFA22}" type="pres">
      <dgm:prSet presAssocID="{87FFE6E8-565C-466C-B1DE-193A4248806C}" presName="invisiNode" presStyleLbl="node1" presStyleIdx="1" presStyleCnt="10"/>
      <dgm:spPr/>
    </dgm:pt>
    <dgm:pt modelId="{E6DF4B4A-9DF5-431A-BF4E-59BF105E0F89}" type="pres">
      <dgm:prSet presAssocID="{87FFE6E8-565C-466C-B1DE-193A4248806C}" presName="imagNode" presStyleLbl="fgImgPlace1" presStyleIdx="1" presStyleCnt="10"/>
      <dgm:spPr>
        <a:blipFill rotWithShape="1">
          <a:blip xmlns:r="http://schemas.openxmlformats.org/officeDocument/2006/relationships"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pPr rtl="1"/>
          <a:endParaRPr lang="he-IL"/>
        </a:p>
      </dgm:t>
    </dgm:pt>
    <dgm:pt modelId="{AEA070E3-0BD4-473D-8C7A-3EBD6DA91E21}" type="pres">
      <dgm:prSet presAssocID="{5C8D24FE-3F32-4178-90B9-C9FE377C172F}" presName="sibTrans" presStyleLbl="sibTrans2D1" presStyleIdx="0" presStyleCnt="0"/>
      <dgm:spPr/>
      <dgm:t>
        <a:bodyPr/>
        <a:lstStyle/>
        <a:p>
          <a:pPr rtl="1"/>
          <a:endParaRPr lang="he-IL"/>
        </a:p>
      </dgm:t>
    </dgm:pt>
    <dgm:pt modelId="{912B3E25-109F-4FD1-8D85-9ABDAE1ACBD2}" type="pres">
      <dgm:prSet presAssocID="{CE643F2E-67DD-42C1-B507-A691222CF932}" presName="compNode" presStyleCnt="0"/>
      <dgm:spPr/>
    </dgm:pt>
    <dgm:pt modelId="{7D3B2FD7-3A1A-46DC-A183-33745A13C08A}" type="pres">
      <dgm:prSet presAssocID="{CE643F2E-67DD-42C1-B507-A691222CF932}" presName="bkgdShape" presStyleLbl="node1" presStyleIdx="2" presStyleCnt="10"/>
      <dgm:spPr/>
      <dgm:t>
        <a:bodyPr/>
        <a:lstStyle/>
        <a:p>
          <a:pPr rtl="1"/>
          <a:endParaRPr lang="he-IL"/>
        </a:p>
      </dgm:t>
    </dgm:pt>
    <dgm:pt modelId="{5F33F40B-7EE9-4C7E-AD38-A02DC8A89F02}" type="pres">
      <dgm:prSet presAssocID="{CE643F2E-67DD-42C1-B507-A691222CF932}" presName="nodeTx" presStyleLbl="node1" presStyleIdx="2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F4352090-9E4E-4AAE-9BE1-4219D3628329}" type="pres">
      <dgm:prSet presAssocID="{CE643F2E-67DD-42C1-B507-A691222CF932}" presName="invisiNode" presStyleLbl="node1" presStyleIdx="2" presStyleCnt="10"/>
      <dgm:spPr/>
    </dgm:pt>
    <dgm:pt modelId="{57174D89-AAAF-467F-83DC-BCC9AF7DAF62}" type="pres">
      <dgm:prSet presAssocID="{CE643F2E-67DD-42C1-B507-A691222CF932}" presName="imagNode" presStyleLbl="fgImgPlace1" presStyleIdx="2" presStyleCnt="10"/>
      <dgm:spPr>
        <a:blipFill rotWithShape="1">
          <a:blip xmlns:r="http://schemas.openxmlformats.org/officeDocument/2006/relationships"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pPr rtl="1"/>
          <a:endParaRPr lang="he-IL"/>
        </a:p>
      </dgm:t>
    </dgm:pt>
    <dgm:pt modelId="{EBE728FB-AC87-4E51-89AD-B740A1FFE6E5}" type="pres">
      <dgm:prSet presAssocID="{F98686FC-EFF3-455D-92EF-9661B84A68F2}" presName="sibTrans" presStyleLbl="sibTrans2D1" presStyleIdx="0" presStyleCnt="0"/>
      <dgm:spPr/>
      <dgm:t>
        <a:bodyPr/>
        <a:lstStyle/>
        <a:p>
          <a:pPr rtl="1"/>
          <a:endParaRPr lang="he-IL"/>
        </a:p>
      </dgm:t>
    </dgm:pt>
    <dgm:pt modelId="{3A031C25-090F-48A9-9042-54318A230854}" type="pres">
      <dgm:prSet presAssocID="{A6C8E275-5C52-43F9-B680-5953E99C802E}" presName="compNode" presStyleCnt="0"/>
      <dgm:spPr/>
    </dgm:pt>
    <dgm:pt modelId="{C61F8D05-0770-474F-B32E-2DC0DEA3FFCE}" type="pres">
      <dgm:prSet presAssocID="{A6C8E275-5C52-43F9-B680-5953E99C802E}" presName="bkgdShape" presStyleLbl="node1" presStyleIdx="3" presStyleCnt="10"/>
      <dgm:spPr/>
      <dgm:t>
        <a:bodyPr/>
        <a:lstStyle/>
        <a:p>
          <a:pPr rtl="1"/>
          <a:endParaRPr lang="he-IL"/>
        </a:p>
      </dgm:t>
    </dgm:pt>
    <dgm:pt modelId="{4B0F61A4-80A0-4909-A053-8C208902CDFD}" type="pres">
      <dgm:prSet presAssocID="{A6C8E275-5C52-43F9-B680-5953E99C802E}" presName="nodeTx" presStyleLbl="node1" presStyleIdx="3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8C2AE93B-0AB8-4BB2-8424-53F6CAC2F5CD}" type="pres">
      <dgm:prSet presAssocID="{A6C8E275-5C52-43F9-B680-5953E99C802E}" presName="invisiNode" presStyleLbl="node1" presStyleIdx="3" presStyleCnt="10"/>
      <dgm:spPr/>
    </dgm:pt>
    <dgm:pt modelId="{C95046AF-9A8F-4C93-B026-FE7301FBB2C0}" type="pres">
      <dgm:prSet presAssocID="{A6C8E275-5C52-43F9-B680-5953E99C802E}" presName="imagNode" presStyleLbl="fgImgPlace1" presStyleIdx="3" presStyleCnt="10"/>
      <dgm:spPr>
        <a:blipFill rotWithShape="1">
          <a:blip xmlns:r="http://schemas.openxmlformats.org/officeDocument/2006/relationships"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pPr rtl="1"/>
          <a:endParaRPr lang="he-IL"/>
        </a:p>
      </dgm:t>
    </dgm:pt>
    <dgm:pt modelId="{9D2ABB2A-7945-4DA3-BAFF-57A6681F77E0}" type="pres">
      <dgm:prSet presAssocID="{5BD120FE-CA17-496A-96EA-E5D8A0017B2C}" presName="sibTrans" presStyleLbl="sibTrans2D1" presStyleIdx="0" presStyleCnt="0"/>
      <dgm:spPr/>
      <dgm:t>
        <a:bodyPr/>
        <a:lstStyle/>
        <a:p>
          <a:pPr rtl="1"/>
          <a:endParaRPr lang="he-IL"/>
        </a:p>
      </dgm:t>
    </dgm:pt>
    <dgm:pt modelId="{74B394D7-750C-481A-8E53-920BF3880C60}" type="pres">
      <dgm:prSet presAssocID="{03E5522C-0B11-46AE-AFE7-4FD3D4366B58}" presName="compNode" presStyleCnt="0"/>
      <dgm:spPr/>
    </dgm:pt>
    <dgm:pt modelId="{B65CDAD1-BBFF-4E72-AE6B-27BF5242F012}" type="pres">
      <dgm:prSet presAssocID="{03E5522C-0B11-46AE-AFE7-4FD3D4366B58}" presName="bkgdShape" presStyleLbl="node1" presStyleIdx="4" presStyleCnt="10"/>
      <dgm:spPr/>
      <dgm:t>
        <a:bodyPr/>
        <a:lstStyle/>
        <a:p>
          <a:pPr rtl="1"/>
          <a:endParaRPr lang="he-IL"/>
        </a:p>
      </dgm:t>
    </dgm:pt>
    <dgm:pt modelId="{9D2B0B3E-079D-48D9-9FC7-42E7D112E96B}" type="pres">
      <dgm:prSet presAssocID="{03E5522C-0B11-46AE-AFE7-4FD3D4366B58}" presName="nodeTx" presStyleLbl="node1" presStyleIdx="4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9F516FA1-A388-4F9C-B498-2777998A39D6}" type="pres">
      <dgm:prSet presAssocID="{03E5522C-0B11-46AE-AFE7-4FD3D4366B58}" presName="invisiNode" presStyleLbl="node1" presStyleIdx="4" presStyleCnt="10"/>
      <dgm:spPr/>
    </dgm:pt>
    <dgm:pt modelId="{5AB3FED7-A332-4CBE-8B9F-216E2BF35D8F}" type="pres">
      <dgm:prSet presAssocID="{03E5522C-0B11-46AE-AFE7-4FD3D4366B58}" presName="imagNode" presStyleLbl="fgImgPlace1" presStyleIdx="4" presStyleCnt="10"/>
      <dgm:spPr>
        <a:blipFill rotWithShape="1">
          <a:blip xmlns:r="http://schemas.openxmlformats.org/officeDocument/2006/relationships"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pPr rtl="1"/>
          <a:endParaRPr lang="he-IL"/>
        </a:p>
      </dgm:t>
    </dgm:pt>
    <dgm:pt modelId="{C41DF592-9D3F-428D-B41D-D1475FD9C7DA}" type="pres">
      <dgm:prSet presAssocID="{92C2FDA6-C528-400B-AF1B-7AB7097CF8FF}" presName="sibTrans" presStyleLbl="sibTrans2D1" presStyleIdx="0" presStyleCnt="0"/>
      <dgm:spPr/>
      <dgm:t>
        <a:bodyPr/>
        <a:lstStyle/>
        <a:p>
          <a:pPr rtl="1"/>
          <a:endParaRPr lang="he-IL"/>
        </a:p>
      </dgm:t>
    </dgm:pt>
    <dgm:pt modelId="{2A728A60-E732-452E-85BC-02816E01F1F4}" type="pres">
      <dgm:prSet presAssocID="{1ECA576A-B792-45EB-9D4A-636E37EC102C}" presName="compNode" presStyleCnt="0"/>
      <dgm:spPr/>
    </dgm:pt>
    <dgm:pt modelId="{153533CC-8995-4D20-A087-E93CDCDBDC3B}" type="pres">
      <dgm:prSet presAssocID="{1ECA576A-B792-45EB-9D4A-636E37EC102C}" presName="bkgdShape" presStyleLbl="node1" presStyleIdx="5" presStyleCnt="10"/>
      <dgm:spPr/>
      <dgm:t>
        <a:bodyPr/>
        <a:lstStyle/>
        <a:p>
          <a:pPr rtl="1"/>
          <a:endParaRPr lang="he-IL"/>
        </a:p>
      </dgm:t>
    </dgm:pt>
    <dgm:pt modelId="{95BA4175-D654-407C-9341-CF71C9BD6345}" type="pres">
      <dgm:prSet presAssocID="{1ECA576A-B792-45EB-9D4A-636E37EC102C}" presName="nodeTx" presStyleLbl="node1" presStyleIdx="5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BE672209-69A6-4886-9B74-07E460432ADE}" type="pres">
      <dgm:prSet presAssocID="{1ECA576A-B792-45EB-9D4A-636E37EC102C}" presName="invisiNode" presStyleLbl="node1" presStyleIdx="5" presStyleCnt="10"/>
      <dgm:spPr/>
    </dgm:pt>
    <dgm:pt modelId="{1CD8C5B8-18C1-45C9-B428-A6FFF28C1432}" type="pres">
      <dgm:prSet presAssocID="{1ECA576A-B792-45EB-9D4A-636E37EC102C}" presName="imagNode" presStyleLbl="fgImgPlace1" presStyleIdx="5" presStyleCnt="10"/>
      <dgm:spPr>
        <a:blipFill rotWithShape="1">
          <a:blip xmlns:r="http://schemas.openxmlformats.org/officeDocument/2006/relationships"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pPr rtl="1"/>
          <a:endParaRPr lang="he-IL"/>
        </a:p>
      </dgm:t>
    </dgm:pt>
    <dgm:pt modelId="{8ACCBFB3-4B1D-40F9-9AC8-12A21F9A23C8}" type="pres">
      <dgm:prSet presAssocID="{35764F42-E867-4C65-A218-4BAD9BB39863}" presName="sibTrans" presStyleLbl="sibTrans2D1" presStyleIdx="0" presStyleCnt="0"/>
      <dgm:spPr/>
      <dgm:t>
        <a:bodyPr/>
        <a:lstStyle/>
        <a:p>
          <a:pPr rtl="1"/>
          <a:endParaRPr lang="he-IL"/>
        </a:p>
      </dgm:t>
    </dgm:pt>
    <dgm:pt modelId="{4D7D4CDF-56EF-4E1B-8717-0325077F6A59}" type="pres">
      <dgm:prSet presAssocID="{8E5324C0-468C-4A59-95B7-47B32938728E}" presName="compNode" presStyleCnt="0"/>
      <dgm:spPr/>
    </dgm:pt>
    <dgm:pt modelId="{53086856-BBC3-4B07-B3BA-A9E0C4878138}" type="pres">
      <dgm:prSet presAssocID="{8E5324C0-468C-4A59-95B7-47B32938728E}" presName="bkgdShape" presStyleLbl="node1" presStyleIdx="6" presStyleCnt="10"/>
      <dgm:spPr/>
      <dgm:t>
        <a:bodyPr/>
        <a:lstStyle/>
        <a:p>
          <a:pPr rtl="1"/>
          <a:endParaRPr lang="he-IL"/>
        </a:p>
      </dgm:t>
    </dgm:pt>
    <dgm:pt modelId="{5A2C0F0A-7A49-4B20-9B5D-BE57F208AE95}" type="pres">
      <dgm:prSet presAssocID="{8E5324C0-468C-4A59-95B7-47B32938728E}" presName="nodeTx" presStyleLbl="node1" presStyleIdx="6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7C94B704-0C89-4086-8C3D-427422D15213}" type="pres">
      <dgm:prSet presAssocID="{8E5324C0-468C-4A59-95B7-47B32938728E}" presName="invisiNode" presStyleLbl="node1" presStyleIdx="6" presStyleCnt="10"/>
      <dgm:spPr/>
    </dgm:pt>
    <dgm:pt modelId="{8FD12AB9-1339-4708-849A-40F6D7E558F7}" type="pres">
      <dgm:prSet presAssocID="{8E5324C0-468C-4A59-95B7-47B32938728E}" presName="imagNode" presStyleLbl="fgImgPlace1" presStyleIdx="6" presStyleCnt="10"/>
      <dgm:spPr>
        <a:blipFill rotWithShape="1">
          <a:blip xmlns:r="http://schemas.openxmlformats.org/officeDocument/2006/relationships"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pPr rtl="1"/>
          <a:endParaRPr lang="he-IL"/>
        </a:p>
      </dgm:t>
    </dgm:pt>
    <dgm:pt modelId="{C5CDF095-9788-4629-9BE1-78C410787CFD}" type="pres">
      <dgm:prSet presAssocID="{655AC7B6-FA0C-498F-9571-061EB1CC1294}" presName="sibTrans" presStyleLbl="sibTrans2D1" presStyleIdx="0" presStyleCnt="0"/>
      <dgm:spPr/>
      <dgm:t>
        <a:bodyPr/>
        <a:lstStyle/>
        <a:p>
          <a:pPr rtl="1"/>
          <a:endParaRPr lang="he-IL"/>
        </a:p>
      </dgm:t>
    </dgm:pt>
    <dgm:pt modelId="{3B1A4F3A-17CB-40E7-86BA-1EDEE2CE4625}" type="pres">
      <dgm:prSet presAssocID="{E26A1DE7-8744-48D3-9565-2F298DF950D1}" presName="compNode" presStyleCnt="0"/>
      <dgm:spPr/>
    </dgm:pt>
    <dgm:pt modelId="{2F6A303B-754A-41AB-872A-A4D8BFDA2101}" type="pres">
      <dgm:prSet presAssocID="{E26A1DE7-8744-48D3-9565-2F298DF950D1}" presName="bkgdShape" presStyleLbl="node1" presStyleIdx="7" presStyleCnt="10"/>
      <dgm:spPr/>
      <dgm:t>
        <a:bodyPr/>
        <a:lstStyle/>
        <a:p>
          <a:pPr rtl="1"/>
          <a:endParaRPr lang="he-IL"/>
        </a:p>
      </dgm:t>
    </dgm:pt>
    <dgm:pt modelId="{0C3CFA92-BB38-4A6B-87FF-84B66D77D3EA}" type="pres">
      <dgm:prSet presAssocID="{E26A1DE7-8744-48D3-9565-2F298DF950D1}" presName="nodeTx" presStyleLbl="node1" presStyleIdx="7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A12AFEEA-E17A-48A1-A137-EB54BC82E91E}" type="pres">
      <dgm:prSet presAssocID="{E26A1DE7-8744-48D3-9565-2F298DF950D1}" presName="invisiNode" presStyleLbl="node1" presStyleIdx="7" presStyleCnt="10"/>
      <dgm:spPr/>
    </dgm:pt>
    <dgm:pt modelId="{06C4D1A7-6F10-4D42-A3EF-BA5BBA940572}" type="pres">
      <dgm:prSet presAssocID="{E26A1DE7-8744-48D3-9565-2F298DF950D1}" presName="imagNode" presStyleLbl="fgImgPlace1" presStyleIdx="7" presStyleCnt="10"/>
      <dgm:spPr>
        <a:blipFill rotWithShape="1">
          <a:blip xmlns:r="http://schemas.openxmlformats.org/officeDocument/2006/relationships"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pPr rtl="1"/>
          <a:endParaRPr lang="he-IL"/>
        </a:p>
      </dgm:t>
    </dgm:pt>
    <dgm:pt modelId="{318FD457-1C00-4820-B993-D81E346E025D}" type="pres">
      <dgm:prSet presAssocID="{2869F48B-D269-469F-BD0D-8F100FD80EB5}" presName="sibTrans" presStyleLbl="sibTrans2D1" presStyleIdx="0" presStyleCnt="0"/>
      <dgm:spPr/>
      <dgm:t>
        <a:bodyPr/>
        <a:lstStyle/>
        <a:p>
          <a:pPr rtl="1"/>
          <a:endParaRPr lang="he-IL"/>
        </a:p>
      </dgm:t>
    </dgm:pt>
    <dgm:pt modelId="{C5343852-66E0-4E37-845E-AF76C82AB497}" type="pres">
      <dgm:prSet presAssocID="{ED8A5D4E-2081-40AB-81F5-B4B0A5FE7657}" presName="compNode" presStyleCnt="0"/>
      <dgm:spPr/>
    </dgm:pt>
    <dgm:pt modelId="{3132F932-3E54-4082-95E4-8F1194D03873}" type="pres">
      <dgm:prSet presAssocID="{ED8A5D4E-2081-40AB-81F5-B4B0A5FE7657}" presName="bkgdShape" presStyleLbl="node1" presStyleIdx="8" presStyleCnt="10"/>
      <dgm:spPr/>
      <dgm:t>
        <a:bodyPr/>
        <a:lstStyle/>
        <a:p>
          <a:pPr rtl="1"/>
          <a:endParaRPr lang="he-IL"/>
        </a:p>
      </dgm:t>
    </dgm:pt>
    <dgm:pt modelId="{F317A8AD-3F38-4A46-9EE1-FA756F3CFC0C}" type="pres">
      <dgm:prSet presAssocID="{ED8A5D4E-2081-40AB-81F5-B4B0A5FE7657}" presName="nodeTx" presStyleLbl="node1" presStyleIdx="8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8C317B44-4BAD-445F-AFC4-4F872AFBC520}" type="pres">
      <dgm:prSet presAssocID="{ED8A5D4E-2081-40AB-81F5-B4B0A5FE7657}" presName="invisiNode" presStyleLbl="node1" presStyleIdx="8" presStyleCnt="10"/>
      <dgm:spPr/>
    </dgm:pt>
    <dgm:pt modelId="{02FA1F95-1F94-4AD4-91EE-371EC318A0F1}" type="pres">
      <dgm:prSet presAssocID="{ED8A5D4E-2081-40AB-81F5-B4B0A5FE7657}" presName="imagNode" presStyleLbl="fgImgPlace1" presStyleIdx="8" presStyleCnt="10"/>
      <dgm:spPr>
        <a:blipFill rotWithShape="1">
          <a:blip xmlns:r="http://schemas.openxmlformats.org/officeDocument/2006/relationships"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pPr rtl="1"/>
          <a:endParaRPr lang="he-IL"/>
        </a:p>
      </dgm:t>
    </dgm:pt>
    <dgm:pt modelId="{B9758E61-921D-4DC7-95C9-959EC629E464}" type="pres">
      <dgm:prSet presAssocID="{D560E8FF-9349-4D11-BD87-4BAA8554D5ED}" presName="sibTrans" presStyleLbl="sibTrans2D1" presStyleIdx="0" presStyleCnt="0"/>
      <dgm:spPr/>
      <dgm:t>
        <a:bodyPr/>
        <a:lstStyle/>
        <a:p>
          <a:pPr rtl="1"/>
          <a:endParaRPr lang="he-IL"/>
        </a:p>
      </dgm:t>
    </dgm:pt>
    <dgm:pt modelId="{7B47B013-14B4-407F-B35B-BFFA97141560}" type="pres">
      <dgm:prSet presAssocID="{D835A477-AFD7-4438-B9BD-37202487567F}" presName="compNode" presStyleCnt="0"/>
      <dgm:spPr/>
    </dgm:pt>
    <dgm:pt modelId="{92E96F88-1D15-4988-BA80-8AA5220E6007}" type="pres">
      <dgm:prSet presAssocID="{D835A477-AFD7-4438-B9BD-37202487567F}" presName="bkgdShape" presStyleLbl="node1" presStyleIdx="9" presStyleCnt="10"/>
      <dgm:spPr/>
      <dgm:t>
        <a:bodyPr/>
        <a:lstStyle/>
        <a:p>
          <a:pPr rtl="1"/>
          <a:endParaRPr lang="he-IL"/>
        </a:p>
      </dgm:t>
    </dgm:pt>
    <dgm:pt modelId="{89F643F8-0D45-4634-B838-AEED46B39BE8}" type="pres">
      <dgm:prSet presAssocID="{D835A477-AFD7-4438-B9BD-37202487567F}" presName="nodeTx" presStyleLbl="node1" presStyleIdx="9" presStyleCnt="10">
        <dgm:presLayoutVars>
          <dgm:bulletEnabled val="1"/>
        </dgm:presLayoutVars>
      </dgm:prSet>
      <dgm:spPr/>
      <dgm:t>
        <a:bodyPr/>
        <a:lstStyle/>
        <a:p>
          <a:pPr rtl="1"/>
          <a:endParaRPr lang="he-IL"/>
        </a:p>
      </dgm:t>
    </dgm:pt>
    <dgm:pt modelId="{2E2FE323-22C0-44F1-B527-FC5B29F78CE1}" type="pres">
      <dgm:prSet presAssocID="{D835A477-AFD7-4438-B9BD-37202487567F}" presName="invisiNode" presStyleLbl="node1" presStyleIdx="9" presStyleCnt="10"/>
      <dgm:spPr/>
    </dgm:pt>
    <dgm:pt modelId="{9CDC3A5C-F569-4C0D-B972-5B9B219FA03D}" type="pres">
      <dgm:prSet presAssocID="{D835A477-AFD7-4438-B9BD-37202487567F}" presName="imagNode" presStyleLbl="fgImgPlace1" presStyleIdx="9" presStyleCnt="10"/>
      <dgm:spPr>
        <a:blipFill rotWithShape="1">
          <a:blip xmlns:r="http://schemas.openxmlformats.org/officeDocument/2006/relationships"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pPr rtl="1"/>
          <a:endParaRPr lang="he-IL"/>
        </a:p>
      </dgm:t>
    </dgm:pt>
  </dgm:ptLst>
  <dgm:cxnLst>
    <dgm:cxn modelId="{9C4442C9-6023-47FD-B75D-7EF98EEDFEBD}" type="presOf" srcId="{5C8D24FE-3F32-4178-90B9-C9FE377C172F}" destId="{AEA070E3-0BD4-473D-8C7A-3EBD6DA91E21}" srcOrd="0" destOrd="0" presId="urn:microsoft.com/office/officeart/2005/8/layout/hList7"/>
    <dgm:cxn modelId="{6C9AAB8E-FEBF-43D3-B9D3-4DBEA4A5F0D7}" type="presOf" srcId="{92C2FDA6-C528-400B-AF1B-7AB7097CF8FF}" destId="{C41DF592-9D3F-428D-B41D-D1475FD9C7DA}" srcOrd="0" destOrd="0" presId="urn:microsoft.com/office/officeart/2005/8/layout/hList7"/>
    <dgm:cxn modelId="{877B7D7A-57A1-4DD4-8690-7A931E0DA8CA}" type="presOf" srcId="{E26A1DE7-8744-48D3-9565-2F298DF950D1}" destId="{2F6A303B-754A-41AB-872A-A4D8BFDA2101}" srcOrd="0" destOrd="0" presId="urn:microsoft.com/office/officeart/2005/8/layout/hList7"/>
    <dgm:cxn modelId="{6F4ED1D2-ECFC-416C-B0D9-11ED115CFEFC}" srcId="{18982E5B-5BAF-46D7-9DC2-1DCB23E70A22}" destId="{CE643F2E-67DD-42C1-B507-A691222CF932}" srcOrd="2" destOrd="0" parTransId="{9515D6AA-C3CA-4372-A888-C02FF1FC9700}" sibTransId="{F98686FC-EFF3-455D-92EF-9661B84A68F2}"/>
    <dgm:cxn modelId="{236181DE-18B0-4553-85DE-387C46843B2D}" type="presOf" srcId="{ED8A5D4E-2081-40AB-81F5-B4B0A5FE7657}" destId="{3132F932-3E54-4082-95E4-8F1194D03873}" srcOrd="0" destOrd="0" presId="urn:microsoft.com/office/officeart/2005/8/layout/hList7"/>
    <dgm:cxn modelId="{3D49E777-FB07-4BC7-AF9E-A0AD1F9996EC}" srcId="{18982E5B-5BAF-46D7-9DC2-1DCB23E70A22}" destId="{ED8A5D4E-2081-40AB-81F5-B4B0A5FE7657}" srcOrd="8" destOrd="0" parTransId="{F360805E-B3AA-49E4-B106-48EAF726022B}" sibTransId="{D560E8FF-9349-4D11-BD87-4BAA8554D5ED}"/>
    <dgm:cxn modelId="{16C18267-EA64-4DF7-9EB4-B1D4AC5F9E9B}" type="presOf" srcId="{87FFE6E8-565C-466C-B1DE-193A4248806C}" destId="{F83B33B7-BF7B-4BCE-9171-A0C57039B4A8}" srcOrd="0" destOrd="0" presId="urn:microsoft.com/office/officeart/2005/8/layout/hList7"/>
    <dgm:cxn modelId="{1B24A387-37B4-4099-8C0A-F258B63D2735}" type="presOf" srcId="{03E5522C-0B11-46AE-AFE7-4FD3D4366B58}" destId="{B65CDAD1-BBFF-4E72-AE6B-27BF5242F012}" srcOrd="0" destOrd="0" presId="urn:microsoft.com/office/officeart/2005/8/layout/hList7"/>
    <dgm:cxn modelId="{3C0A0069-929C-4629-976F-8DFB7C4ED389}" srcId="{18982E5B-5BAF-46D7-9DC2-1DCB23E70A22}" destId="{E26A1DE7-8744-48D3-9565-2F298DF950D1}" srcOrd="7" destOrd="0" parTransId="{CB312F62-463A-4A86-B8E3-9A380B28BB94}" sibTransId="{2869F48B-D269-469F-BD0D-8F100FD80EB5}"/>
    <dgm:cxn modelId="{5229EBC1-ECFF-44B8-8C61-F893EEA275A4}" srcId="{18982E5B-5BAF-46D7-9DC2-1DCB23E70A22}" destId="{D835A477-AFD7-4438-B9BD-37202487567F}" srcOrd="9" destOrd="0" parTransId="{30DFBB65-4150-4825-AA44-D6F4434E80B4}" sibTransId="{0C65310A-26B9-417E-9C58-3C3754D4801C}"/>
    <dgm:cxn modelId="{63539B79-3C1C-47FF-8511-799FC0E48ABB}" type="presOf" srcId="{8E5324C0-468C-4A59-95B7-47B32938728E}" destId="{5A2C0F0A-7A49-4B20-9B5D-BE57F208AE95}" srcOrd="1" destOrd="0" presId="urn:microsoft.com/office/officeart/2005/8/layout/hList7"/>
    <dgm:cxn modelId="{CE12A45B-306D-4EB2-AB87-4AC372326E73}" type="presOf" srcId="{D835A477-AFD7-4438-B9BD-37202487567F}" destId="{92E96F88-1D15-4988-BA80-8AA5220E6007}" srcOrd="0" destOrd="0" presId="urn:microsoft.com/office/officeart/2005/8/layout/hList7"/>
    <dgm:cxn modelId="{C7991506-1EB9-4827-8E66-598FA21B40A5}" type="presOf" srcId="{F23ED50F-3F1B-4AC7-A891-B44E6F4FDEA0}" destId="{63D677A6-6D8E-4233-8DC5-1280B7337144}" srcOrd="0" destOrd="0" presId="urn:microsoft.com/office/officeart/2005/8/layout/hList7"/>
    <dgm:cxn modelId="{5EC9E580-0B88-4ACB-9E9D-264666A9CF04}" srcId="{18982E5B-5BAF-46D7-9DC2-1DCB23E70A22}" destId="{8E5324C0-468C-4A59-95B7-47B32938728E}" srcOrd="6" destOrd="0" parTransId="{1E184239-DDF2-4892-8C70-078CB6DA7232}" sibTransId="{655AC7B6-FA0C-498F-9571-061EB1CC1294}"/>
    <dgm:cxn modelId="{AFDBCB08-EC0C-46BD-B582-EB51E5C55729}" type="presOf" srcId="{E26A1DE7-8744-48D3-9565-2F298DF950D1}" destId="{0C3CFA92-BB38-4A6B-87FF-84B66D77D3EA}" srcOrd="1" destOrd="0" presId="urn:microsoft.com/office/officeart/2005/8/layout/hList7"/>
    <dgm:cxn modelId="{FFCC480F-D047-43E9-B75A-3E23D5A01CB6}" type="presOf" srcId="{D835A477-AFD7-4438-B9BD-37202487567F}" destId="{89F643F8-0D45-4634-B838-AEED46B39BE8}" srcOrd="1" destOrd="0" presId="urn:microsoft.com/office/officeart/2005/8/layout/hList7"/>
    <dgm:cxn modelId="{0D0A4826-53C7-445D-874B-6F775B43F553}" type="presOf" srcId="{F98686FC-EFF3-455D-92EF-9661B84A68F2}" destId="{EBE728FB-AC87-4E51-89AD-B740A1FFE6E5}" srcOrd="0" destOrd="0" presId="urn:microsoft.com/office/officeart/2005/8/layout/hList7"/>
    <dgm:cxn modelId="{1DFB066C-83A5-47F1-A001-CEF0533DFEEF}" srcId="{18982E5B-5BAF-46D7-9DC2-1DCB23E70A22}" destId="{1ECA576A-B792-45EB-9D4A-636E37EC102C}" srcOrd="5" destOrd="0" parTransId="{E60CD6C1-F677-4B12-97B8-C401CFBDD691}" sibTransId="{35764F42-E867-4C65-A218-4BAD9BB39863}"/>
    <dgm:cxn modelId="{F7EAF392-427D-4F63-98F6-94990BAD721F}" type="presOf" srcId="{8E5324C0-468C-4A59-95B7-47B32938728E}" destId="{53086856-BBC3-4B07-B3BA-A9E0C4878138}" srcOrd="0" destOrd="0" presId="urn:microsoft.com/office/officeart/2005/8/layout/hList7"/>
    <dgm:cxn modelId="{E14209E6-9ED7-4CFE-A500-70E0FA6BC1A3}" type="presOf" srcId="{A6C8E275-5C52-43F9-B680-5953E99C802E}" destId="{C61F8D05-0770-474F-B32E-2DC0DEA3FFCE}" srcOrd="0" destOrd="0" presId="urn:microsoft.com/office/officeart/2005/8/layout/hList7"/>
    <dgm:cxn modelId="{350CCEDD-BDAA-41D4-BCEB-2D723FF72B8A}" type="presOf" srcId="{46D3C6FF-7E81-4B46-BCB0-55DC4C6F23C4}" destId="{399D78B7-90EF-4D29-9014-4E896A06F65C}" srcOrd="0" destOrd="0" presId="urn:microsoft.com/office/officeart/2005/8/layout/hList7"/>
    <dgm:cxn modelId="{DAC33B7A-5D92-4522-B062-ED7C37FB065F}" type="presOf" srcId="{CE643F2E-67DD-42C1-B507-A691222CF932}" destId="{7D3B2FD7-3A1A-46DC-A183-33745A13C08A}" srcOrd="0" destOrd="0" presId="urn:microsoft.com/office/officeart/2005/8/layout/hList7"/>
    <dgm:cxn modelId="{7C1B4030-E816-4F5E-AA39-145DF27159C4}" type="presOf" srcId="{1ECA576A-B792-45EB-9D4A-636E37EC102C}" destId="{95BA4175-D654-407C-9341-CF71C9BD6345}" srcOrd="1" destOrd="0" presId="urn:microsoft.com/office/officeart/2005/8/layout/hList7"/>
    <dgm:cxn modelId="{320540E9-947C-4522-8852-146CAE9E1AA1}" type="presOf" srcId="{5BD120FE-CA17-496A-96EA-E5D8A0017B2C}" destId="{9D2ABB2A-7945-4DA3-BAFF-57A6681F77E0}" srcOrd="0" destOrd="0" presId="urn:microsoft.com/office/officeart/2005/8/layout/hList7"/>
    <dgm:cxn modelId="{2E5299B8-0DBB-4FCE-BA22-D23C26F00F30}" srcId="{18982E5B-5BAF-46D7-9DC2-1DCB23E70A22}" destId="{46D3C6FF-7E81-4B46-BCB0-55DC4C6F23C4}" srcOrd="0" destOrd="0" parTransId="{E5660824-37CB-43B0-80A6-46E44D2AF2D2}" sibTransId="{F23ED50F-3F1B-4AC7-A891-B44E6F4FDEA0}"/>
    <dgm:cxn modelId="{9A423D22-1CCB-4764-A019-5542A9B4F050}" srcId="{18982E5B-5BAF-46D7-9DC2-1DCB23E70A22}" destId="{03E5522C-0B11-46AE-AFE7-4FD3D4366B58}" srcOrd="4" destOrd="0" parTransId="{721B5008-3BB6-468F-8B49-5378A2F79D45}" sibTransId="{92C2FDA6-C528-400B-AF1B-7AB7097CF8FF}"/>
    <dgm:cxn modelId="{ACF50153-8D25-48F9-979D-363F8ABCD747}" type="presOf" srcId="{CE643F2E-67DD-42C1-B507-A691222CF932}" destId="{5F33F40B-7EE9-4C7E-AD38-A02DC8A89F02}" srcOrd="1" destOrd="0" presId="urn:microsoft.com/office/officeart/2005/8/layout/hList7"/>
    <dgm:cxn modelId="{F99DE3E7-452F-4E01-B58B-3ED6FFDD924B}" type="presOf" srcId="{87FFE6E8-565C-466C-B1DE-193A4248806C}" destId="{C3129E35-5D39-45F7-9EF7-B22DBCECDCDE}" srcOrd="1" destOrd="0" presId="urn:microsoft.com/office/officeart/2005/8/layout/hList7"/>
    <dgm:cxn modelId="{CA0E4DA7-1367-442E-8857-2633D12097CC}" type="presOf" srcId="{03E5522C-0B11-46AE-AFE7-4FD3D4366B58}" destId="{9D2B0B3E-079D-48D9-9FC7-42E7D112E96B}" srcOrd="1" destOrd="0" presId="urn:microsoft.com/office/officeart/2005/8/layout/hList7"/>
    <dgm:cxn modelId="{90D3E7A9-6513-4617-BE1F-2F46BDE8E80A}" type="presOf" srcId="{2869F48B-D269-469F-BD0D-8F100FD80EB5}" destId="{318FD457-1C00-4820-B993-D81E346E025D}" srcOrd="0" destOrd="0" presId="urn:microsoft.com/office/officeart/2005/8/layout/hList7"/>
    <dgm:cxn modelId="{D6C2A74C-8267-4237-BFFD-C1961BEA3C58}" type="presOf" srcId="{35764F42-E867-4C65-A218-4BAD9BB39863}" destId="{8ACCBFB3-4B1D-40F9-9AC8-12A21F9A23C8}" srcOrd="0" destOrd="0" presId="urn:microsoft.com/office/officeart/2005/8/layout/hList7"/>
    <dgm:cxn modelId="{1F8B8F43-E555-4B83-BF61-7F116A0F1C48}" type="presOf" srcId="{ED8A5D4E-2081-40AB-81F5-B4B0A5FE7657}" destId="{F317A8AD-3F38-4A46-9EE1-FA756F3CFC0C}" srcOrd="1" destOrd="0" presId="urn:microsoft.com/office/officeart/2005/8/layout/hList7"/>
    <dgm:cxn modelId="{AB78E35A-03BC-473F-BAB1-827FA900570F}" type="presOf" srcId="{18982E5B-5BAF-46D7-9DC2-1DCB23E70A22}" destId="{E3227AD1-C8E3-4323-8F33-9BED8645E746}" srcOrd="0" destOrd="0" presId="urn:microsoft.com/office/officeart/2005/8/layout/hList7"/>
    <dgm:cxn modelId="{27B5B796-C859-46B8-81D5-157E993CCB10}" srcId="{18982E5B-5BAF-46D7-9DC2-1DCB23E70A22}" destId="{A6C8E275-5C52-43F9-B680-5953E99C802E}" srcOrd="3" destOrd="0" parTransId="{4B2BFD6C-957C-42DE-8CD4-DD02807F3886}" sibTransId="{5BD120FE-CA17-496A-96EA-E5D8A0017B2C}"/>
    <dgm:cxn modelId="{E71E0C8B-F8D3-4E5C-BCE4-8407E9DD0D74}" type="presOf" srcId="{1ECA576A-B792-45EB-9D4A-636E37EC102C}" destId="{153533CC-8995-4D20-A087-E93CDCDBDC3B}" srcOrd="0" destOrd="0" presId="urn:microsoft.com/office/officeart/2005/8/layout/hList7"/>
    <dgm:cxn modelId="{AA42794E-1028-461A-8E06-09293360EB88}" type="presOf" srcId="{A6C8E275-5C52-43F9-B680-5953E99C802E}" destId="{4B0F61A4-80A0-4909-A053-8C208902CDFD}" srcOrd="1" destOrd="0" presId="urn:microsoft.com/office/officeart/2005/8/layout/hList7"/>
    <dgm:cxn modelId="{70E5E203-B741-4791-8F8F-826DA68658AE}" srcId="{18982E5B-5BAF-46D7-9DC2-1DCB23E70A22}" destId="{87FFE6E8-565C-466C-B1DE-193A4248806C}" srcOrd="1" destOrd="0" parTransId="{74CA0ED3-EF6E-47CB-A121-635D38127871}" sibTransId="{5C8D24FE-3F32-4178-90B9-C9FE377C172F}"/>
    <dgm:cxn modelId="{A847A270-A68B-41B3-BDB9-A3DAB99BFD1C}" type="presOf" srcId="{46D3C6FF-7E81-4B46-BCB0-55DC4C6F23C4}" destId="{3D5C5B06-12ED-4CF9-B432-779512181C76}" srcOrd="1" destOrd="0" presId="urn:microsoft.com/office/officeart/2005/8/layout/hList7"/>
    <dgm:cxn modelId="{F3BE21EC-A102-43FF-857D-A19BFDA44DE8}" type="presOf" srcId="{D560E8FF-9349-4D11-BD87-4BAA8554D5ED}" destId="{B9758E61-921D-4DC7-95C9-959EC629E464}" srcOrd="0" destOrd="0" presId="urn:microsoft.com/office/officeart/2005/8/layout/hList7"/>
    <dgm:cxn modelId="{259D7D4E-7F52-42C6-A9FF-D6603366E7B2}" type="presOf" srcId="{655AC7B6-FA0C-498F-9571-061EB1CC1294}" destId="{C5CDF095-9788-4629-9BE1-78C410787CFD}" srcOrd="0" destOrd="0" presId="urn:microsoft.com/office/officeart/2005/8/layout/hList7"/>
    <dgm:cxn modelId="{04F78412-2578-468D-A17D-A8A62E36C367}" type="presParOf" srcId="{E3227AD1-C8E3-4323-8F33-9BED8645E746}" destId="{201E1D52-8E55-4903-86C2-040CE4AE9130}" srcOrd="0" destOrd="0" presId="urn:microsoft.com/office/officeart/2005/8/layout/hList7"/>
    <dgm:cxn modelId="{0125F0C7-94A3-4DB2-975D-8C8FD6BB404E}" type="presParOf" srcId="{E3227AD1-C8E3-4323-8F33-9BED8645E746}" destId="{C1483865-1EC9-405E-BEB3-17730D1073CF}" srcOrd="1" destOrd="0" presId="urn:microsoft.com/office/officeart/2005/8/layout/hList7"/>
    <dgm:cxn modelId="{A7F75E48-8D7C-4047-A6F8-CC2E360F6AAF}" type="presParOf" srcId="{C1483865-1EC9-405E-BEB3-17730D1073CF}" destId="{F2C40479-35CE-4540-B9C3-985F89E6D63D}" srcOrd="0" destOrd="0" presId="urn:microsoft.com/office/officeart/2005/8/layout/hList7"/>
    <dgm:cxn modelId="{BB128872-D6C9-4D22-9A7C-8CC28FF02B0E}" type="presParOf" srcId="{F2C40479-35CE-4540-B9C3-985F89E6D63D}" destId="{399D78B7-90EF-4D29-9014-4E896A06F65C}" srcOrd="0" destOrd="0" presId="urn:microsoft.com/office/officeart/2005/8/layout/hList7"/>
    <dgm:cxn modelId="{4BCBF17C-CEF9-4F86-AA1F-8E21325F7784}" type="presParOf" srcId="{F2C40479-35CE-4540-B9C3-985F89E6D63D}" destId="{3D5C5B06-12ED-4CF9-B432-779512181C76}" srcOrd="1" destOrd="0" presId="urn:microsoft.com/office/officeart/2005/8/layout/hList7"/>
    <dgm:cxn modelId="{6F821FFF-DBD8-4CBA-AD7C-0007498018FB}" type="presParOf" srcId="{F2C40479-35CE-4540-B9C3-985F89E6D63D}" destId="{388C9F76-E84A-4FAB-98ED-62CA4A647888}" srcOrd="2" destOrd="0" presId="urn:microsoft.com/office/officeart/2005/8/layout/hList7"/>
    <dgm:cxn modelId="{16FB7D66-A36D-4091-889E-16BEDA560EAA}" type="presParOf" srcId="{F2C40479-35CE-4540-B9C3-985F89E6D63D}" destId="{B0C59DB5-FC27-43D5-AD29-D387CB23CC55}" srcOrd="3" destOrd="0" presId="urn:microsoft.com/office/officeart/2005/8/layout/hList7"/>
    <dgm:cxn modelId="{17E3E292-E8C4-4C49-A5B0-8230E21EAA96}" type="presParOf" srcId="{C1483865-1EC9-405E-BEB3-17730D1073CF}" destId="{63D677A6-6D8E-4233-8DC5-1280B7337144}" srcOrd="1" destOrd="0" presId="urn:microsoft.com/office/officeart/2005/8/layout/hList7"/>
    <dgm:cxn modelId="{4A1B9091-E850-4ECD-BA02-0970B3A2141E}" type="presParOf" srcId="{C1483865-1EC9-405E-BEB3-17730D1073CF}" destId="{C0B9EBCA-BF87-4DE7-AD84-D12A4426C8E8}" srcOrd="2" destOrd="0" presId="urn:microsoft.com/office/officeart/2005/8/layout/hList7"/>
    <dgm:cxn modelId="{7ED45F3E-5D00-47AC-A28E-3EAC628BC078}" type="presParOf" srcId="{C0B9EBCA-BF87-4DE7-AD84-D12A4426C8E8}" destId="{F83B33B7-BF7B-4BCE-9171-A0C57039B4A8}" srcOrd="0" destOrd="0" presId="urn:microsoft.com/office/officeart/2005/8/layout/hList7"/>
    <dgm:cxn modelId="{21707E24-0C67-4EF1-813C-357F441C7202}" type="presParOf" srcId="{C0B9EBCA-BF87-4DE7-AD84-D12A4426C8E8}" destId="{C3129E35-5D39-45F7-9EF7-B22DBCECDCDE}" srcOrd="1" destOrd="0" presId="urn:microsoft.com/office/officeart/2005/8/layout/hList7"/>
    <dgm:cxn modelId="{1F516A68-6529-4AF1-A3DE-BA57FBF3ADA5}" type="presParOf" srcId="{C0B9EBCA-BF87-4DE7-AD84-D12A4426C8E8}" destId="{5A806837-99FB-443C-B2AD-FC61E9BCFA22}" srcOrd="2" destOrd="0" presId="urn:microsoft.com/office/officeart/2005/8/layout/hList7"/>
    <dgm:cxn modelId="{50BB3498-BAE0-446D-8508-75771A1F7AE2}" type="presParOf" srcId="{C0B9EBCA-BF87-4DE7-AD84-D12A4426C8E8}" destId="{E6DF4B4A-9DF5-431A-BF4E-59BF105E0F89}" srcOrd="3" destOrd="0" presId="urn:microsoft.com/office/officeart/2005/8/layout/hList7"/>
    <dgm:cxn modelId="{B1CA7717-5C5F-40D3-BFC5-C6668A08857F}" type="presParOf" srcId="{C1483865-1EC9-405E-BEB3-17730D1073CF}" destId="{AEA070E3-0BD4-473D-8C7A-3EBD6DA91E21}" srcOrd="3" destOrd="0" presId="urn:microsoft.com/office/officeart/2005/8/layout/hList7"/>
    <dgm:cxn modelId="{F83159E6-AECF-42E2-ACAB-B2FEB2DC9340}" type="presParOf" srcId="{C1483865-1EC9-405E-BEB3-17730D1073CF}" destId="{912B3E25-109F-4FD1-8D85-9ABDAE1ACBD2}" srcOrd="4" destOrd="0" presId="urn:microsoft.com/office/officeart/2005/8/layout/hList7"/>
    <dgm:cxn modelId="{F86496FA-298C-4993-B752-DB1B6692B025}" type="presParOf" srcId="{912B3E25-109F-4FD1-8D85-9ABDAE1ACBD2}" destId="{7D3B2FD7-3A1A-46DC-A183-33745A13C08A}" srcOrd="0" destOrd="0" presId="urn:microsoft.com/office/officeart/2005/8/layout/hList7"/>
    <dgm:cxn modelId="{D73D1676-BFF9-44AC-B346-04DC6078CD11}" type="presParOf" srcId="{912B3E25-109F-4FD1-8D85-9ABDAE1ACBD2}" destId="{5F33F40B-7EE9-4C7E-AD38-A02DC8A89F02}" srcOrd="1" destOrd="0" presId="urn:microsoft.com/office/officeart/2005/8/layout/hList7"/>
    <dgm:cxn modelId="{FD9738EC-A8D0-42B5-94BF-3897A5C9D281}" type="presParOf" srcId="{912B3E25-109F-4FD1-8D85-9ABDAE1ACBD2}" destId="{F4352090-9E4E-4AAE-9BE1-4219D3628329}" srcOrd="2" destOrd="0" presId="urn:microsoft.com/office/officeart/2005/8/layout/hList7"/>
    <dgm:cxn modelId="{8B0D648F-B269-4D1D-9181-A480131BE7F1}" type="presParOf" srcId="{912B3E25-109F-4FD1-8D85-9ABDAE1ACBD2}" destId="{57174D89-AAAF-467F-83DC-BCC9AF7DAF62}" srcOrd="3" destOrd="0" presId="urn:microsoft.com/office/officeart/2005/8/layout/hList7"/>
    <dgm:cxn modelId="{47233040-0134-4163-9949-3B7B78444F84}" type="presParOf" srcId="{C1483865-1EC9-405E-BEB3-17730D1073CF}" destId="{EBE728FB-AC87-4E51-89AD-B740A1FFE6E5}" srcOrd="5" destOrd="0" presId="urn:microsoft.com/office/officeart/2005/8/layout/hList7"/>
    <dgm:cxn modelId="{7409C407-2B45-4DFB-97D9-2A8AF62F362C}" type="presParOf" srcId="{C1483865-1EC9-405E-BEB3-17730D1073CF}" destId="{3A031C25-090F-48A9-9042-54318A230854}" srcOrd="6" destOrd="0" presId="urn:microsoft.com/office/officeart/2005/8/layout/hList7"/>
    <dgm:cxn modelId="{4A572AF6-8281-4733-85C1-98B2A021B4E1}" type="presParOf" srcId="{3A031C25-090F-48A9-9042-54318A230854}" destId="{C61F8D05-0770-474F-B32E-2DC0DEA3FFCE}" srcOrd="0" destOrd="0" presId="urn:microsoft.com/office/officeart/2005/8/layout/hList7"/>
    <dgm:cxn modelId="{1DF0F3A0-4A07-4059-97FE-278AF71FAC86}" type="presParOf" srcId="{3A031C25-090F-48A9-9042-54318A230854}" destId="{4B0F61A4-80A0-4909-A053-8C208902CDFD}" srcOrd="1" destOrd="0" presId="urn:microsoft.com/office/officeart/2005/8/layout/hList7"/>
    <dgm:cxn modelId="{9942B514-B864-4F96-A423-F0C1AA1504F9}" type="presParOf" srcId="{3A031C25-090F-48A9-9042-54318A230854}" destId="{8C2AE93B-0AB8-4BB2-8424-53F6CAC2F5CD}" srcOrd="2" destOrd="0" presId="urn:microsoft.com/office/officeart/2005/8/layout/hList7"/>
    <dgm:cxn modelId="{20E4E8B9-97C0-4A59-8428-3251DB6DA331}" type="presParOf" srcId="{3A031C25-090F-48A9-9042-54318A230854}" destId="{C95046AF-9A8F-4C93-B026-FE7301FBB2C0}" srcOrd="3" destOrd="0" presId="urn:microsoft.com/office/officeart/2005/8/layout/hList7"/>
    <dgm:cxn modelId="{824747FA-2909-4C1B-94A7-50B774147F97}" type="presParOf" srcId="{C1483865-1EC9-405E-BEB3-17730D1073CF}" destId="{9D2ABB2A-7945-4DA3-BAFF-57A6681F77E0}" srcOrd="7" destOrd="0" presId="urn:microsoft.com/office/officeart/2005/8/layout/hList7"/>
    <dgm:cxn modelId="{C2BCE214-03C0-497F-8870-2BAAF9021685}" type="presParOf" srcId="{C1483865-1EC9-405E-BEB3-17730D1073CF}" destId="{74B394D7-750C-481A-8E53-920BF3880C60}" srcOrd="8" destOrd="0" presId="urn:microsoft.com/office/officeart/2005/8/layout/hList7"/>
    <dgm:cxn modelId="{75B0D5FE-8D8E-4A1A-BE82-88ED62BD06DE}" type="presParOf" srcId="{74B394D7-750C-481A-8E53-920BF3880C60}" destId="{B65CDAD1-BBFF-4E72-AE6B-27BF5242F012}" srcOrd="0" destOrd="0" presId="urn:microsoft.com/office/officeart/2005/8/layout/hList7"/>
    <dgm:cxn modelId="{93A80024-590F-499E-AF37-088BAF42AB9D}" type="presParOf" srcId="{74B394D7-750C-481A-8E53-920BF3880C60}" destId="{9D2B0B3E-079D-48D9-9FC7-42E7D112E96B}" srcOrd="1" destOrd="0" presId="urn:microsoft.com/office/officeart/2005/8/layout/hList7"/>
    <dgm:cxn modelId="{4387D57C-62E0-466C-9839-B77EE0E71AF2}" type="presParOf" srcId="{74B394D7-750C-481A-8E53-920BF3880C60}" destId="{9F516FA1-A388-4F9C-B498-2777998A39D6}" srcOrd="2" destOrd="0" presId="urn:microsoft.com/office/officeart/2005/8/layout/hList7"/>
    <dgm:cxn modelId="{B168197D-11A3-4F60-8AE7-7E8179315F80}" type="presParOf" srcId="{74B394D7-750C-481A-8E53-920BF3880C60}" destId="{5AB3FED7-A332-4CBE-8B9F-216E2BF35D8F}" srcOrd="3" destOrd="0" presId="urn:microsoft.com/office/officeart/2005/8/layout/hList7"/>
    <dgm:cxn modelId="{2263C221-552E-49FE-9249-1E75AA393183}" type="presParOf" srcId="{C1483865-1EC9-405E-BEB3-17730D1073CF}" destId="{C41DF592-9D3F-428D-B41D-D1475FD9C7DA}" srcOrd="9" destOrd="0" presId="urn:microsoft.com/office/officeart/2005/8/layout/hList7"/>
    <dgm:cxn modelId="{3C9D6CC1-737F-4246-80B7-D75D8D6DEA6D}" type="presParOf" srcId="{C1483865-1EC9-405E-BEB3-17730D1073CF}" destId="{2A728A60-E732-452E-85BC-02816E01F1F4}" srcOrd="10" destOrd="0" presId="urn:microsoft.com/office/officeart/2005/8/layout/hList7"/>
    <dgm:cxn modelId="{0B7FC8CF-2AB5-4B1F-B197-18CABC18F47D}" type="presParOf" srcId="{2A728A60-E732-452E-85BC-02816E01F1F4}" destId="{153533CC-8995-4D20-A087-E93CDCDBDC3B}" srcOrd="0" destOrd="0" presId="urn:microsoft.com/office/officeart/2005/8/layout/hList7"/>
    <dgm:cxn modelId="{2C21C2FE-E6AD-4236-A3E0-D46855CA0C16}" type="presParOf" srcId="{2A728A60-E732-452E-85BC-02816E01F1F4}" destId="{95BA4175-D654-407C-9341-CF71C9BD6345}" srcOrd="1" destOrd="0" presId="urn:microsoft.com/office/officeart/2005/8/layout/hList7"/>
    <dgm:cxn modelId="{8C9A83E0-74AF-453F-9EB5-240804B996A9}" type="presParOf" srcId="{2A728A60-E732-452E-85BC-02816E01F1F4}" destId="{BE672209-69A6-4886-9B74-07E460432ADE}" srcOrd="2" destOrd="0" presId="urn:microsoft.com/office/officeart/2005/8/layout/hList7"/>
    <dgm:cxn modelId="{6C3F225F-F05D-40B2-AFE1-FE9196391907}" type="presParOf" srcId="{2A728A60-E732-452E-85BC-02816E01F1F4}" destId="{1CD8C5B8-18C1-45C9-B428-A6FFF28C1432}" srcOrd="3" destOrd="0" presId="urn:microsoft.com/office/officeart/2005/8/layout/hList7"/>
    <dgm:cxn modelId="{11C36202-6625-4C93-A5BB-53EF785C3740}" type="presParOf" srcId="{C1483865-1EC9-405E-BEB3-17730D1073CF}" destId="{8ACCBFB3-4B1D-40F9-9AC8-12A21F9A23C8}" srcOrd="11" destOrd="0" presId="urn:microsoft.com/office/officeart/2005/8/layout/hList7"/>
    <dgm:cxn modelId="{292CCF9E-DC28-4718-B8AD-5D8AE77C3317}" type="presParOf" srcId="{C1483865-1EC9-405E-BEB3-17730D1073CF}" destId="{4D7D4CDF-56EF-4E1B-8717-0325077F6A59}" srcOrd="12" destOrd="0" presId="urn:microsoft.com/office/officeart/2005/8/layout/hList7"/>
    <dgm:cxn modelId="{A2CACC82-F5B5-42EE-B694-2DEA2DDFE8A2}" type="presParOf" srcId="{4D7D4CDF-56EF-4E1B-8717-0325077F6A59}" destId="{53086856-BBC3-4B07-B3BA-A9E0C4878138}" srcOrd="0" destOrd="0" presId="urn:microsoft.com/office/officeart/2005/8/layout/hList7"/>
    <dgm:cxn modelId="{3DDB0257-6998-498B-BACE-0405A507E2CB}" type="presParOf" srcId="{4D7D4CDF-56EF-4E1B-8717-0325077F6A59}" destId="{5A2C0F0A-7A49-4B20-9B5D-BE57F208AE95}" srcOrd="1" destOrd="0" presId="urn:microsoft.com/office/officeart/2005/8/layout/hList7"/>
    <dgm:cxn modelId="{D17A2CA4-F371-421C-8BA4-DCA562C7736D}" type="presParOf" srcId="{4D7D4CDF-56EF-4E1B-8717-0325077F6A59}" destId="{7C94B704-0C89-4086-8C3D-427422D15213}" srcOrd="2" destOrd="0" presId="urn:microsoft.com/office/officeart/2005/8/layout/hList7"/>
    <dgm:cxn modelId="{2EAFD5F3-96CF-498B-A2FC-131E8D25E5DE}" type="presParOf" srcId="{4D7D4CDF-56EF-4E1B-8717-0325077F6A59}" destId="{8FD12AB9-1339-4708-849A-40F6D7E558F7}" srcOrd="3" destOrd="0" presId="urn:microsoft.com/office/officeart/2005/8/layout/hList7"/>
    <dgm:cxn modelId="{58C1BF3C-2091-49C6-AB7B-38CBF66E5118}" type="presParOf" srcId="{C1483865-1EC9-405E-BEB3-17730D1073CF}" destId="{C5CDF095-9788-4629-9BE1-78C410787CFD}" srcOrd="13" destOrd="0" presId="urn:microsoft.com/office/officeart/2005/8/layout/hList7"/>
    <dgm:cxn modelId="{7B922F67-1737-4A2B-A6CB-1E10C6CFF0BC}" type="presParOf" srcId="{C1483865-1EC9-405E-BEB3-17730D1073CF}" destId="{3B1A4F3A-17CB-40E7-86BA-1EDEE2CE4625}" srcOrd="14" destOrd="0" presId="urn:microsoft.com/office/officeart/2005/8/layout/hList7"/>
    <dgm:cxn modelId="{51967354-A9CE-4609-A413-8AC1460C61DB}" type="presParOf" srcId="{3B1A4F3A-17CB-40E7-86BA-1EDEE2CE4625}" destId="{2F6A303B-754A-41AB-872A-A4D8BFDA2101}" srcOrd="0" destOrd="0" presId="urn:microsoft.com/office/officeart/2005/8/layout/hList7"/>
    <dgm:cxn modelId="{9E1BBC1C-1168-412D-A713-EDBC4CFCDB57}" type="presParOf" srcId="{3B1A4F3A-17CB-40E7-86BA-1EDEE2CE4625}" destId="{0C3CFA92-BB38-4A6B-87FF-84B66D77D3EA}" srcOrd="1" destOrd="0" presId="urn:microsoft.com/office/officeart/2005/8/layout/hList7"/>
    <dgm:cxn modelId="{9C0F7B5C-892C-4459-BFB3-75722348A458}" type="presParOf" srcId="{3B1A4F3A-17CB-40E7-86BA-1EDEE2CE4625}" destId="{A12AFEEA-E17A-48A1-A137-EB54BC82E91E}" srcOrd="2" destOrd="0" presId="urn:microsoft.com/office/officeart/2005/8/layout/hList7"/>
    <dgm:cxn modelId="{3538C5EB-975C-415A-88A1-6D3479A07F41}" type="presParOf" srcId="{3B1A4F3A-17CB-40E7-86BA-1EDEE2CE4625}" destId="{06C4D1A7-6F10-4D42-A3EF-BA5BBA940572}" srcOrd="3" destOrd="0" presId="urn:microsoft.com/office/officeart/2005/8/layout/hList7"/>
    <dgm:cxn modelId="{01EF410B-1226-41C4-95E8-3FE380D2152B}" type="presParOf" srcId="{C1483865-1EC9-405E-BEB3-17730D1073CF}" destId="{318FD457-1C00-4820-B993-D81E346E025D}" srcOrd="15" destOrd="0" presId="urn:microsoft.com/office/officeart/2005/8/layout/hList7"/>
    <dgm:cxn modelId="{C33DAD4A-50A8-416D-97DE-E2B2915D397A}" type="presParOf" srcId="{C1483865-1EC9-405E-BEB3-17730D1073CF}" destId="{C5343852-66E0-4E37-845E-AF76C82AB497}" srcOrd="16" destOrd="0" presId="urn:microsoft.com/office/officeart/2005/8/layout/hList7"/>
    <dgm:cxn modelId="{B2DE7B14-BDE5-48AA-A17D-838156F95B8E}" type="presParOf" srcId="{C5343852-66E0-4E37-845E-AF76C82AB497}" destId="{3132F932-3E54-4082-95E4-8F1194D03873}" srcOrd="0" destOrd="0" presId="urn:microsoft.com/office/officeart/2005/8/layout/hList7"/>
    <dgm:cxn modelId="{125B63AA-17DF-4B5F-A561-7259512A3A34}" type="presParOf" srcId="{C5343852-66E0-4E37-845E-AF76C82AB497}" destId="{F317A8AD-3F38-4A46-9EE1-FA756F3CFC0C}" srcOrd="1" destOrd="0" presId="urn:microsoft.com/office/officeart/2005/8/layout/hList7"/>
    <dgm:cxn modelId="{ED5B73C2-34C9-4C6C-95B0-530B65C7CF58}" type="presParOf" srcId="{C5343852-66E0-4E37-845E-AF76C82AB497}" destId="{8C317B44-4BAD-445F-AFC4-4F872AFBC520}" srcOrd="2" destOrd="0" presId="urn:microsoft.com/office/officeart/2005/8/layout/hList7"/>
    <dgm:cxn modelId="{16442F94-F283-4FFA-9C17-463A971DECB0}" type="presParOf" srcId="{C5343852-66E0-4E37-845E-AF76C82AB497}" destId="{02FA1F95-1F94-4AD4-91EE-371EC318A0F1}" srcOrd="3" destOrd="0" presId="urn:microsoft.com/office/officeart/2005/8/layout/hList7"/>
    <dgm:cxn modelId="{55214171-C06A-4FE2-A3AC-01A5DD7621D0}" type="presParOf" srcId="{C1483865-1EC9-405E-BEB3-17730D1073CF}" destId="{B9758E61-921D-4DC7-95C9-959EC629E464}" srcOrd="17" destOrd="0" presId="urn:microsoft.com/office/officeart/2005/8/layout/hList7"/>
    <dgm:cxn modelId="{917D65B5-19D7-4BD9-811B-662E4CE32432}" type="presParOf" srcId="{C1483865-1EC9-405E-BEB3-17730D1073CF}" destId="{7B47B013-14B4-407F-B35B-BFFA97141560}" srcOrd="18" destOrd="0" presId="urn:microsoft.com/office/officeart/2005/8/layout/hList7"/>
    <dgm:cxn modelId="{BE8DA321-FF62-433E-A17E-877893132DCA}" type="presParOf" srcId="{7B47B013-14B4-407F-B35B-BFFA97141560}" destId="{92E96F88-1D15-4988-BA80-8AA5220E6007}" srcOrd="0" destOrd="0" presId="urn:microsoft.com/office/officeart/2005/8/layout/hList7"/>
    <dgm:cxn modelId="{F79FFB34-29BA-4407-8E48-A07BFEB5BDDC}" type="presParOf" srcId="{7B47B013-14B4-407F-B35B-BFFA97141560}" destId="{89F643F8-0D45-4634-B838-AEED46B39BE8}" srcOrd="1" destOrd="0" presId="urn:microsoft.com/office/officeart/2005/8/layout/hList7"/>
    <dgm:cxn modelId="{C80E54D3-5CF5-444B-8318-E34823086951}" type="presParOf" srcId="{7B47B013-14B4-407F-B35B-BFFA97141560}" destId="{2E2FE323-22C0-44F1-B527-FC5B29F78CE1}" srcOrd="2" destOrd="0" presId="urn:microsoft.com/office/officeart/2005/8/layout/hList7"/>
    <dgm:cxn modelId="{100EC760-DCB3-427F-8CF1-C42219D96FBD}" type="presParOf" srcId="{7B47B013-14B4-407F-B35B-BFFA97141560}" destId="{9CDC3A5C-F569-4C0D-B972-5B9B219FA03D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17E993-3BF5-4E45-8A94-789EA364B8DC}">
      <dsp:nvSpPr>
        <dsp:cNvPr id="0" name=""/>
        <dsp:cNvSpPr/>
      </dsp:nvSpPr>
      <dsp:spPr>
        <a:xfrm>
          <a:off x="5996215" y="964468"/>
          <a:ext cx="925631" cy="4405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0199"/>
              </a:lnTo>
              <a:lnTo>
                <a:pt x="925631" y="300199"/>
              </a:lnTo>
              <a:lnTo>
                <a:pt x="925631" y="44051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84AE51-9464-418F-B538-9FA4B475B405}">
      <dsp:nvSpPr>
        <dsp:cNvPr id="0" name=""/>
        <dsp:cNvSpPr/>
      </dsp:nvSpPr>
      <dsp:spPr>
        <a:xfrm>
          <a:off x="5070583" y="2366800"/>
          <a:ext cx="925631" cy="4405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0199"/>
              </a:lnTo>
              <a:lnTo>
                <a:pt x="925631" y="300199"/>
              </a:lnTo>
              <a:lnTo>
                <a:pt x="925631" y="440516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4273DD-78A7-4C82-BC29-7C3BCFD93B14}">
      <dsp:nvSpPr>
        <dsp:cNvPr id="0" name=""/>
        <dsp:cNvSpPr/>
      </dsp:nvSpPr>
      <dsp:spPr>
        <a:xfrm>
          <a:off x="4144951" y="3769133"/>
          <a:ext cx="2776895" cy="4405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0199"/>
              </a:lnTo>
              <a:lnTo>
                <a:pt x="2776895" y="300199"/>
              </a:lnTo>
              <a:lnTo>
                <a:pt x="2776895" y="44051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F5477D-1A7F-411D-AD7A-C400ED5FCDE2}">
      <dsp:nvSpPr>
        <dsp:cNvPr id="0" name=""/>
        <dsp:cNvSpPr/>
      </dsp:nvSpPr>
      <dsp:spPr>
        <a:xfrm>
          <a:off x="4144951" y="3769133"/>
          <a:ext cx="925631" cy="44051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0199"/>
              </a:lnTo>
              <a:lnTo>
                <a:pt x="925631" y="300199"/>
              </a:lnTo>
              <a:lnTo>
                <a:pt x="925631" y="44051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9EF440-DDB5-4C0F-B7A6-5B1E24CF3ED0}">
      <dsp:nvSpPr>
        <dsp:cNvPr id="0" name=""/>
        <dsp:cNvSpPr/>
      </dsp:nvSpPr>
      <dsp:spPr>
        <a:xfrm>
          <a:off x="3219319" y="3769133"/>
          <a:ext cx="925631" cy="440516"/>
        </a:xfrm>
        <a:custGeom>
          <a:avLst/>
          <a:gdLst/>
          <a:ahLst/>
          <a:cxnLst/>
          <a:rect l="0" t="0" r="0" b="0"/>
          <a:pathLst>
            <a:path>
              <a:moveTo>
                <a:pt x="925631" y="0"/>
              </a:moveTo>
              <a:lnTo>
                <a:pt x="925631" y="300199"/>
              </a:lnTo>
              <a:lnTo>
                <a:pt x="0" y="300199"/>
              </a:lnTo>
              <a:lnTo>
                <a:pt x="0" y="44051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919A29-A454-4488-A54F-BF09659952F4}">
      <dsp:nvSpPr>
        <dsp:cNvPr id="0" name=""/>
        <dsp:cNvSpPr/>
      </dsp:nvSpPr>
      <dsp:spPr>
        <a:xfrm>
          <a:off x="1368056" y="3769133"/>
          <a:ext cx="2776895" cy="440516"/>
        </a:xfrm>
        <a:custGeom>
          <a:avLst/>
          <a:gdLst/>
          <a:ahLst/>
          <a:cxnLst/>
          <a:rect l="0" t="0" r="0" b="0"/>
          <a:pathLst>
            <a:path>
              <a:moveTo>
                <a:pt x="2776895" y="0"/>
              </a:moveTo>
              <a:lnTo>
                <a:pt x="2776895" y="300199"/>
              </a:lnTo>
              <a:lnTo>
                <a:pt x="0" y="300199"/>
              </a:lnTo>
              <a:lnTo>
                <a:pt x="0" y="44051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85A483-2B64-44E2-B4E1-57A7E1F65981}">
      <dsp:nvSpPr>
        <dsp:cNvPr id="0" name=""/>
        <dsp:cNvSpPr/>
      </dsp:nvSpPr>
      <dsp:spPr>
        <a:xfrm>
          <a:off x="4144951" y="2366800"/>
          <a:ext cx="925631" cy="440516"/>
        </a:xfrm>
        <a:custGeom>
          <a:avLst/>
          <a:gdLst/>
          <a:ahLst/>
          <a:cxnLst/>
          <a:rect l="0" t="0" r="0" b="0"/>
          <a:pathLst>
            <a:path>
              <a:moveTo>
                <a:pt x="925631" y="0"/>
              </a:moveTo>
              <a:lnTo>
                <a:pt x="925631" y="300199"/>
              </a:lnTo>
              <a:lnTo>
                <a:pt x="0" y="300199"/>
              </a:lnTo>
              <a:lnTo>
                <a:pt x="0" y="440516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297788-73EC-44DA-A29F-E9FF1DF41F69}">
      <dsp:nvSpPr>
        <dsp:cNvPr id="0" name=""/>
        <dsp:cNvSpPr/>
      </dsp:nvSpPr>
      <dsp:spPr>
        <a:xfrm>
          <a:off x="5070583" y="964468"/>
          <a:ext cx="925631" cy="440516"/>
        </a:xfrm>
        <a:custGeom>
          <a:avLst/>
          <a:gdLst/>
          <a:ahLst/>
          <a:cxnLst/>
          <a:rect l="0" t="0" r="0" b="0"/>
          <a:pathLst>
            <a:path>
              <a:moveTo>
                <a:pt x="925631" y="0"/>
              </a:moveTo>
              <a:lnTo>
                <a:pt x="925631" y="300199"/>
              </a:lnTo>
              <a:lnTo>
                <a:pt x="0" y="300199"/>
              </a:lnTo>
              <a:lnTo>
                <a:pt x="0" y="44051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0CBDFA-4C8A-4004-A343-037A5EAD2F04}">
      <dsp:nvSpPr>
        <dsp:cNvPr id="0" name=""/>
        <dsp:cNvSpPr/>
      </dsp:nvSpPr>
      <dsp:spPr>
        <a:xfrm>
          <a:off x="5238880" y="2652"/>
          <a:ext cx="1514670" cy="96181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6F9B1D-4E95-4A44-B830-3B8D59B10A1E}">
      <dsp:nvSpPr>
        <dsp:cNvPr id="0" name=""/>
        <dsp:cNvSpPr/>
      </dsp:nvSpPr>
      <dsp:spPr>
        <a:xfrm>
          <a:off x="5407176" y="162534"/>
          <a:ext cx="1514670" cy="9618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L2-4</a:t>
          </a:r>
          <a:r>
            <a:rPr lang="en-US" sz="1400" kern="1200" dirty="0" smtClean="0"/>
            <a:t> Processing</a:t>
          </a:r>
        </a:p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Load Balancing </a:t>
          </a:r>
          <a:endParaRPr lang="he-IL" sz="1400" kern="1200" dirty="0"/>
        </a:p>
      </dsp:txBody>
      <dsp:txXfrm>
        <a:off x="5435347" y="190705"/>
        <a:ext cx="1458328" cy="905473"/>
      </dsp:txXfrm>
    </dsp:sp>
    <dsp:sp modelId="{B3614BEB-BBE3-4D0C-B1C4-32E7D6CECF2F}">
      <dsp:nvSpPr>
        <dsp:cNvPr id="0" name=""/>
        <dsp:cNvSpPr/>
      </dsp:nvSpPr>
      <dsp:spPr>
        <a:xfrm>
          <a:off x="4313248" y="1404985"/>
          <a:ext cx="1514670" cy="96181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26F636-3D5C-43AD-AFFA-0E5366663422}">
      <dsp:nvSpPr>
        <dsp:cNvPr id="0" name=""/>
        <dsp:cNvSpPr/>
      </dsp:nvSpPr>
      <dsp:spPr>
        <a:xfrm>
          <a:off x="4481545" y="1564866"/>
          <a:ext cx="1514670" cy="9618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DPI </a:t>
          </a:r>
          <a:r>
            <a:rPr lang="en-US" sz="1400" kern="1200" dirty="0" smtClean="0"/>
            <a:t>(L4-7)</a:t>
          </a:r>
          <a:endParaRPr lang="he-IL" sz="1400" kern="1200" dirty="0"/>
        </a:p>
      </dsp:txBody>
      <dsp:txXfrm>
        <a:off x="4509716" y="1593037"/>
        <a:ext cx="1458328" cy="905473"/>
      </dsp:txXfrm>
    </dsp:sp>
    <dsp:sp modelId="{3E26E694-BC71-473E-99BB-AB6A987E3B83}">
      <dsp:nvSpPr>
        <dsp:cNvPr id="0" name=""/>
        <dsp:cNvSpPr/>
      </dsp:nvSpPr>
      <dsp:spPr>
        <a:xfrm>
          <a:off x="3387616" y="2807317"/>
          <a:ext cx="1514670" cy="96181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EE0597-2613-48A0-8201-52E910B53E3A}">
      <dsp:nvSpPr>
        <dsp:cNvPr id="0" name=""/>
        <dsp:cNvSpPr/>
      </dsp:nvSpPr>
      <dsp:spPr>
        <a:xfrm>
          <a:off x="3555913" y="2967199"/>
          <a:ext cx="1514670" cy="9618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Data Base</a:t>
          </a:r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DB</a:t>
          </a:r>
          <a:endParaRPr lang="he-IL" sz="1400" b="1" kern="1200" dirty="0"/>
        </a:p>
      </dsp:txBody>
      <dsp:txXfrm>
        <a:off x="3584084" y="2995370"/>
        <a:ext cx="1458328" cy="905473"/>
      </dsp:txXfrm>
    </dsp:sp>
    <dsp:sp modelId="{3674715E-4721-4EE7-A729-137A95439534}">
      <dsp:nvSpPr>
        <dsp:cNvPr id="0" name=""/>
        <dsp:cNvSpPr/>
      </dsp:nvSpPr>
      <dsp:spPr>
        <a:xfrm>
          <a:off x="610720" y="4209649"/>
          <a:ext cx="1514670" cy="96181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D7BD8B-C1C8-4551-9ECB-7C93A75F4456}">
      <dsp:nvSpPr>
        <dsp:cNvPr id="0" name=""/>
        <dsp:cNvSpPr/>
      </dsp:nvSpPr>
      <dsp:spPr>
        <a:xfrm>
          <a:off x="779017" y="4369531"/>
          <a:ext cx="1514670" cy="9618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Network behavior Anomaly Algorithms (NBAD)</a:t>
          </a:r>
          <a:endParaRPr lang="he-IL" sz="1400" kern="1200" dirty="0"/>
        </a:p>
      </dsp:txBody>
      <dsp:txXfrm>
        <a:off x="807188" y="4397702"/>
        <a:ext cx="1458328" cy="905473"/>
      </dsp:txXfrm>
    </dsp:sp>
    <dsp:sp modelId="{FE1BAE62-956C-4AFD-A507-4F397EA19A4F}">
      <dsp:nvSpPr>
        <dsp:cNvPr id="0" name=""/>
        <dsp:cNvSpPr/>
      </dsp:nvSpPr>
      <dsp:spPr>
        <a:xfrm>
          <a:off x="2461984" y="4209649"/>
          <a:ext cx="1514670" cy="96181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3229D3-E36A-4EA2-9B30-21DEB3E8BFE0}">
      <dsp:nvSpPr>
        <dsp:cNvPr id="0" name=""/>
        <dsp:cNvSpPr/>
      </dsp:nvSpPr>
      <dsp:spPr>
        <a:xfrm>
          <a:off x="2630281" y="4369531"/>
          <a:ext cx="1514670" cy="9618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smtClean="0"/>
            <a:t>Business intelligence </a:t>
          </a:r>
          <a:r>
            <a:rPr lang="en-US" sz="1400" kern="1200" dirty="0" smtClean="0"/>
            <a:t>(BI)</a:t>
          </a:r>
          <a:endParaRPr lang="he-IL" sz="1400" kern="1200" dirty="0"/>
        </a:p>
      </dsp:txBody>
      <dsp:txXfrm>
        <a:off x="2658452" y="4397702"/>
        <a:ext cx="1458328" cy="905473"/>
      </dsp:txXfrm>
    </dsp:sp>
    <dsp:sp modelId="{AB1C167B-B556-49F8-986E-C2F72FE6D9AD}">
      <dsp:nvSpPr>
        <dsp:cNvPr id="0" name=""/>
        <dsp:cNvSpPr/>
      </dsp:nvSpPr>
      <dsp:spPr>
        <a:xfrm>
          <a:off x="4313248" y="4209649"/>
          <a:ext cx="1514670" cy="96181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A5E4B4-7532-4072-A0FA-319BBED3668A}">
      <dsp:nvSpPr>
        <dsp:cNvPr id="0" name=""/>
        <dsp:cNvSpPr/>
      </dsp:nvSpPr>
      <dsp:spPr>
        <a:xfrm>
          <a:off x="4481545" y="4369531"/>
          <a:ext cx="1514670" cy="9618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Interception </a:t>
          </a:r>
          <a:endParaRPr lang="he-IL" sz="1400" kern="1200" dirty="0"/>
        </a:p>
      </dsp:txBody>
      <dsp:txXfrm>
        <a:off x="4509716" y="4397702"/>
        <a:ext cx="1458328" cy="905473"/>
      </dsp:txXfrm>
    </dsp:sp>
    <dsp:sp modelId="{9F5F42EB-E2FD-48D7-B529-EEFBD7096493}">
      <dsp:nvSpPr>
        <dsp:cNvPr id="0" name=""/>
        <dsp:cNvSpPr/>
      </dsp:nvSpPr>
      <dsp:spPr>
        <a:xfrm>
          <a:off x="6164512" y="4209649"/>
          <a:ext cx="1514670" cy="96181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4AC916-C517-43B8-8441-73184FEA3DA6}">
      <dsp:nvSpPr>
        <dsp:cNvPr id="0" name=""/>
        <dsp:cNvSpPr/>
      </dsp:nvSpPr>
      <dsp:spPr>
        <a:xfrm>
          <a:off x="6332808" y="4369531"/>
          <a:ext cx="1514670" cy="9618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DPI Based FW</a:t>
          </a:r>
          <a:endParaRPr lang="he-IL" sz="1400" kern="1200" dirty="0"/>
        </a:p>
      </dsp:txBody>
      <dsp:txXfrm>
        <a:off x="6360979" y="4397702"/>
        <a:ext cx="1458328" cy="905473"/>
      </dsp:txXfrm>
    </dsp:sp>
    <dsp:sp modelId="{2FCF7B62-B764-482C-8370-539A30222131}">
      <dsp:nvSpPr>
        <dsp:cNvPr id="0" name=""/>
        <dsp:cNvSpPr/>
      </dsp:nvSpPr>
      <dsp:spPr>
        <a:xfrm>
          <a:off x="5238880" y="2807317"/>
          <a:ext cx="1514670" cy="961815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9A8C5C95-A315-4C65-9661-A96002240A2D}">
      <dsp:nvSpPr>
        <dsp:cNvPr id="0" name=""/>
        <dsp:cNvSpPr/>
      </dsp:nvSpPr>
      <dsp:spPr>
        <a:xfrm>
          <a:off x="5407176" y="2967199"/>
          <a:ext cx="1514670" cy="9618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Other:</a:t>
          </a:r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Filtering, DLP, Video</a:t>
          </a:r>
          <a:endParaRPr lang="he-IL" sz="1400" kern="1200" dirty="0"/>
        </a:p>
      </dsp:txBody>
      <dsp:txXfrm>
        <a:off x="5435347" y="2995370"/>
        <a:ext cx="1458328" cy="905473"/>
      </dsp:txXfrm>
    </dsp:sp>
    <dsp:sp modelId="{5106567A-9FDA-4A30-AD99-F2ED47088426}">
      <dsp:nvSpPr>
        <dsp:cNvPr id="0" name=""/>
        <dsp:cNvSpPr/>
      </dsp:nvSpPr>
      <dsp:spPr>
        <a:xfrm>
          <a:off x="6164512" y="1404985"/>
          <a:ext cx="1514670" cy="961815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758A1AE1-FAE2-4594-A8BD-D803E426876F}">
      <dsp:nvSpPr>
        <dsp:cNvPr id="0" name=""/>
        <dsp:cNvSpPr/>
      </dsp:nvSpPr>
      <dsp:spPr>
        <a:xfrm>
          <a:off x="6332808" y="1564866"/>
          <a:ext cx="1514670" cy="9618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Encryption</a:t>
          </a:r>
        </a:p>
        <a:p>
          <a:pPr lvl="0" algn="ctr" defTabSz="6223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AES or Custom</a:t>
          </a:r>
        </a:p>
      </dsp:txBody>
      <dsp:txXfrm>
        <a:off x="6360979" y="1593037"/>
        <a:ext cx="1458328" cy="90547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90AF68-DB31-47D7-A913-F8778B7D0CE8}" type="datetimeFigureOut">
              <a:rPr lang="en-US" smtClean="0"/>
              <a:pPr/>
              <a:t>3/4/2013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200959-69F5-4A3C-93BD-94ED63572A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780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0FAD89-7AAF-4A0E-8D63-AA3D58CE85C0}" type="slidenum">
              <a:rPr lang="he-IL"/>
              <a:pPr/>
              <a:t>1</a:t>
            </a:fld>
            <a:endParaRPr lang="ru-RU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C3F5E5-C7AF-4766-B7A1-8BE751F49C31}" type="slidenum">
              <a:rPr lang="ar-SA"/>
              <a:pPr/>
              <a:t>2</a:t>
            </a:fld>
            <a:endParaRPr lang="en-US"/>
          </a:p>
        </p:txBody>
      </p:sp>
      <p:sp>
        <p:nvSpPr>
          <p:cNvPr id="134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81B28B-03D0-4361-B5E9-E7F5199A126E}" type="slidenum">
              <a:rPr lang="he-IL"/>
              <a:pPr/>
              <a:t>3</a:t>
            </a:fld>
            <a:endParaRPr lang="ru-RU"/>
          </a:p>
        </p:txBody>
      </p:sp>
      <p:sp>
        <p:nvSpPr>
          <p:cNvPr id="20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e-IL" smtClean="0">
              <a:cs typeface="Calibri" pitchFamily="34" charset="0"/>
            </a:endParaRPr>
          </a:p>
        </p:txBody>
      </p:sp>
      <p:sp>
        <p:nvSpPr>
          <p:cNvPr id="58372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3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02756" indent="-270291" eaLnBrk="0" hangingPunct="0">
              <a:defRPr sz="23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081164" indent="-216233" eaLnBrk="0" hangingPunct="0">
              <a:defRPr sz="23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513629" indent="-216233" eaLnBrk="0" hangingPunct="0">
              <a:defRPr sz="23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1946095" indent="-216233" eaLnBrk="0" hangingPunct="0">
              <a:defRPr sz="23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378560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811026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243491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675957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CB2D6CAB-CC9B-4DC7-9234-F2ED256369B3}" type="slidenum">
              <a:rPr lang="en-US" sz="1200"/>
              <a:pPr eaLnBrk="1" hangingPunct="1">
                <a:defRPr/>
              </a:pPr>
              <a:t>20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he-IL" smtClean="0">
              <a:cs typeface="Calibri" pitchFamily="34" charset="0"/>
            </a:endParaRPr>
          </a:p>
        </p:txBody>
      </p:sp>
      <p:sp>
        <p:nvSpPr>
          <p:cNvPr id="59396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3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02756" indent="-270291" eaLnBrk="0" hangingPunct="0">
              <a:defRPr sz="23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081164" indent="-216233" eaLnBrk="0" hangingPunct="0">
              <a:defRPr sz="23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513629" indent="-216233" eaLnBrk="0" hangingPunct="0">
              <a:defRPr sz="23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1946095" indent="-216233" eaLnBrk="0" hangingPunct="0">
              <a:defRPr sz="23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378560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811026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243491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675957" indent="-216233" defTabSz="432465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0364C743-482C-4D2F-A746-11C99A797F8F}" type="slidenum">
              <a:rPr lang="en-US" sz="1200"/>
              <a:pPr eaLnBrk="1" hangingPunct="1">
                <a:defRPr/>
              </a:pPr>
              <a:t>23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marian\Desktop\111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1722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495800"/>
            <a:ext cx="77724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5334000"/>
            <a:ext cx="6400800" cy="1524000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31" name="Picture 7" descr="M:\MARIA\BATM\Batm logos\batm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303716"/>
            <a:ext cx="2819400" cy="906084"/>
          </a:xfrm>
          <a:prstGeom prst="rect">
            <a:avLst/>
          </a:prstGeom>
          <a:noFill/>
        </p:spPr>
      </p:pic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BB5406-D5F4-40FB-AFCB-8BEC4CC35EB3}" type="datetime5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4-Mar-13</a:t>
            </a:fld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17220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AB3183A-3BFD-4A78-B42F-BE6C5718616D}" type="slidenum">
              <a:rPr lang="en-US" kern="0" smtClean="0">
                <a:solidFill>
                  <a:sysClr val="window" lastClr="FFFFFF"/>
                </a:solidFill>
              </a:rPr>
              <a:pPr>
                <a:defRPr/>
              </a:pPr>
              <a:t>‹#›</a:t>
            </a:fld>
            <a:r>
              <a:rPr lang="en-US" kern="0" dirty="0" smtClean="0">
                <a:solidFill>
                  <a:sysClr val="window" lastClr="FFFFFF"/>
                </a:solidFill>
              </a:rPr>
              <a:t>\\\\\</a:t>
            </a:r>
            <a:endParaRPr lang="en-US" kern="0" dirty="0">
              <a:solidFill>
                <a:sysClr val="window" lastClr="FFFFFF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1219200"/>
            <a:ext cx="7010400" cy="4678363"/>
          </a:xfrm>
        </p:spPr>
        <p:txBody>
          <a:bodyPr vert="eaVert">
            <a:normAutofit/>
          </a:bodyPr>
          <a:lstStyle>
            <a:lvl1pPr>
              <a:defRPr sz="2600"/>
            </a:lvl1pPr>
            <a:lvl2pPr>
              <a:defRPr sz="2600"/>
            </a:lvl2pPr>
            <a:lvl3pPr>
              <a:defRPr sz="2600"/>
            </a:lvl3pPr>
            <a:lvl4pPr>
              <a:defRPr sz="2600"/>
            </a:lvl4pPr>
            <a:lvl5pPr>
              <a:defRPr sz="2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6BB5406-D5F4-40FB-AFCB-8BEC4CC35EB3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188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AB3183A-3BFD-4A78-B42F-BE6C571861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19200"/>
            <a:ext cx="685800" cy="4906963"/>
          </a:xfrm>
        </p:spPr>
        <p:txBody>
          <a:bodyPr vert="eaVert">
            <a:normAutofit/>
          </a:bodyPr>
          <a:lstStyle>
            <a:lvl1pPr algn="l"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9200"/>
            <a:ext cx="6019800" cy="4906963"/>
          </a:xfrm>
        </p:spPr>
        <p:txBody>
          <a:bodyPr vert="eaVert"/>
          <a:lstStyle>
            <a:lvl1pPr>
              <a:defRPr sz="2800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6BB5406-D5F4-40FB-AFCB-8BEC4CC35EB3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188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AB3183A-3BFD-4A78-B42F-BE6C571861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150" y="561975"/>
            <a:ext cx="8229600" cy="885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19100" y="1695450"/>
            <a:ext cx="4038600" cy="4449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10100" y="1695450"/>
            <a:ext cx="4038600" cy="444976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33725" y="653415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Company Confidential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>
            <a:off x="466725" y="65341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9003ACA-289F-455E-AA73-0C0E8D0AF5D2}" type="datetime5">
              <a:rPr lang="en-US"/>
              <a:pPr/>
              <a:t>4-Mar-13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6415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/>
          </p:cNvSpPr>
          <p:nvPr/>
        </p:nvSpPr>
        <p:spPr>
          <a:xfrm>
            <a:off x="8102600" y="63500"/>
            <a:ext cx="495300" cy="365125"/>
          </a:xfrm>
          <a:prstGeom prst="rect">
            <a:avLst/>
          </a:prstGeom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defRPr/>
            </a:pPr>
            <a:fld id="{3F90BE1D-E2A6-4074-AD29-D9358CA7A4BE}" type="slidenum">
              <a:rPr lang="en-US" sz="1200">
                <a:solidFill>
                  <a:schemeClr val="bg1"/>
                </a:solidFill>
                <a:cs typeface="Calibri" pitchFamily="34" charset="0"/>
              </a:rPr>
              <a:pPr algn="ctr" eaLnBrk="1" hangingPunct="1">
                <a:defRPr/>
              </a:pPr>
              <a:t>‹#›</a:t>
            </a:fld>
            <a:endParaRPr lang="en-US" sz="1200" dirty="0">
              <a:solidFill>
                <a:schemeClr val="bg1"/>
              </a:solidFill>
              <a:cs typeface="Calibri" pitchFamily="34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68288" y="1342721"/>
            <a:ext cx="8589962" cy="475790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68941" y="212358"/>
            <a:ext cx="8589685" cy="965200"/>
          </a:xfrm>
        </p:spPr>
        <p:txBody>
          <a:bodyPr>
            <a:normAutofit/>
          </a:bodyPr>
          <a:lstStyle>
            <a:lvl1pPr algn="ctr">
              <a:defRPr sz="3600" b="1" cap="all">
                <a:latin typeface="+mj-lt"/>
                <a:cs typeface="Calibri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Company Confidential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4977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89E4364B-A9A8-4728-8EA0-371C247252C2}" type="datetimeFigureOut">
              <a:rPr lang="en-US"/>
              <a:pPr>
                <a:defRPr/>
              </a:pPr>
              <a:t>3/4/2013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46F32A81-24E9-4BFD-9394-0F138D5A99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697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 userDrawn="1"/>
        </p:nvSpPr>
        <p:spPr>
          <a:xfrm>
            <a:off x="76200" y="1143000"/>
            <a:ext cx="8991600" cy="4876800"/>
          </a:xfrm>
          <a:prstGeom prst="roundRect">
            <a:avLst>
              <a:gd name="adj" fmla="val 3992"/>
            </a:avLst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6BB5406-D5F4-40FB-AFCB-8BEC4CC35EB3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188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AB3183A-3BFD-4A78-B42F-BE6C571861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78618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2286000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rgbClr val="00206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6BB5406-D5F4-40FB-AFCB-8BEC4CC35EB3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188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AB3183A-3BFD-4A78-B42F-BE6C571861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6BB5406-D5F4-40FB-AFCB-8BEC4CC35EB3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188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AB3183A-3BFD-4A78-B42F-BE6C571861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6BB5406-D5F4-40FB-AFCB-8BEC4CC35EB3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" y="6188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AB3183A-3BFD-4A78-B42F-BE6C571861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6BB5406-D5F4-40FB-AFCB-8BEC4CC35EB3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188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AB3183A-3BFD-4A78-B42F-BE6C571861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ounded Rectangle 7"/>
          <p:cNvSpPr/>
          <p:nvPr userDrawn="1"/>
        </p:nvSpPr>
        <p:spPr>
          <a:xfrm>
            <a:off x="76200" y="1143000"/>
            <a:ext cx="8991600" cy="4876800"/>
          </a:xfrm>
          <a:prstGeom prst="roundRect">
            <a:avLst>
              <a:gd name="adj" fmla="val 3992"/>
            </a:avLst>
          </a:prstGeom>
          <a:solidFill>
            <a:srgbClr val="FFFFFF">
              <a:alpha val="92941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90800" y="0"/>
            <a:ext cx="5410200" cy="7620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6BB5406-D5F4-40FB-AFCB-8BEC4CC35EB3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188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AB3183A-3BFD-4A78-B42F-BE6C571861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50" y="129540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6600" y="1295401"/>
            <a:ext cx="5111750" cy="4724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8750" y="2457451"/>
            <a:ext cx="3008313" cy="3562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6BB5406-D5F4-40FB-AFCB-8BEC4CC35EB3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188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AB3183A-3BFD-4A78-B42F-BE6C571861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00200" y="1219199"/>
            <a:ext cx="5486400" cy="35083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6BB5406-D5F4-40FB-AFCB-8BEC4CC35EB3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188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AB3183A-3BFD-4A78-B42F-BE6C5718616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4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/>
          <p:cNvPicPr>
            <a:picLocks noChangeAspect="1" noChangeArrowheads="1"/>
          </p:cNvPicPr>
          <p:nvPr userDrawn="1"/>
        </p:nvPicPr>
        <p:blipFill>
          <a:blip r:embed="rId16" cstate="print"/>
          <a:srcRect t="5644" r="10420"/>
          <a:stretch>
            <a:fillRect/>
          </a:stretch>
        </p:blipFill>
        <p:spPr bwMode="auto">
          <a:xfrm>
            <a:off x="5943600" y="814811"/>
            <a:ext cx="3200401" cy="5759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Documents and Settings\marian\Desktop\222.jpg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6096000"/>
            <a:ext cx="9144000" cy="762000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0800" y="0"/>
            <a:ext cx="54102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6BB5406-D5F4-40FB-AFCB-8BEC4CC35EB3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cap="none" spc="0"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188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AB3183A-3BFD-4A78-B42F-BE6C5718616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7" descr="M:\MARIA\BATM\Batm logos\batm.png"/>
          <p:cNvPicPr>
            <a:picLocks noChangeAspect="1" noChangeArrowheads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76200" y="609600"/>
            <a:ext cx="1371600" cy="440798"/>
          </a:xfrm>
          <a:prstGeom prst="rect">
            <a:avLst/>
          </a:prstGeom>
          <a:noFill/>
        </p:spPr>
      </p:pic>
      <p:pic>
        <p:nvPicPr>
          <p:cNvPr id="2052" name="Picture 4" descr="C:\Documents and Settings\marian\Desktop\333.jpg"/>
          <p:cNvPicPr>
            <a:picLocks noChangeAspect="1" noChangeArrowheads="1"/>
          </p:cNvPicPr>
          <p:nvPr userDrawn="1"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600200" y="699977"/>
            <a:ext cx="7543800" cy="318977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3200" b="1" kern="1200">
          <a:solidFill>
            <a:srgbClr val="C0000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C00000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C00000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C00000"/>
        </a:buClr>
        <a:buFont typeface="Wingdings 3" pitchFamily="18" charset="2"/>
        <a:buChar char="ê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C00000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C00000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4800600"/>
            <a:ext cx="7772400" cy="1143000"/>
          </a:xfrm>
          <a:noFill/>
          <a:ln/>
        </p:spPr>
        <p:txBody>
          <a:bodyPr/>
          <a:lstStyle/>
          <a:p>
            <a:pPr algn="ctr"/>
            <a:r>
              <a:rPr lang="en-US" sz="3200" dirty="0">
                <a:effectLst/>
              </a:rPr>
              <a:t>Future of networks </a:t>
            </a:r>
            <a:r>
              <a:rPr lang="en-US" sz="3200" dirty="0" smtClean="0">
                <a:effectLst/>
              </a:rPr>
              <a:t/>
            </a:r>
            <a:br>
              <a:rPr lang="en-US" sz="3200" dirty="0" smtClean="0">
                <a:effectLst/>
              </a:rPr>
            </a:br>
            <a:r>
              <a:rPr lang="en-US" sz="3200" dirty="0" smtClean="0">
                <a:effectLst/>
              </a:rPr>
              <a:t>Avi Cohen ,  David Moses</a:t>
            </a:r>
            <a:endParaRPr lang="en-US" sz="3200" dirty="0">
              <a:latin typeface="Century Gothic" pitchFamily="34" charset="0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" y="617220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B3183A-3BFD-4A78-B42F-BE6C5718616D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9254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Solution overview</a:t>
            </a:r>
            <a:endParaRPr lang="he-I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1FF27D0-455B-4FA0-B871-B8F1BDD2468B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Company Confidential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AB3183A-3BFD-4A78-B42F-BE6C5718616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876610"/>
            <a:ext cx="7581900" cy="517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460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Platform capabilities </a:t>
            </a:r>
            <a:endParaRPr lang="he-IL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230185"/>
              </p:ext>
            </p:extLst>
          </p:nvPr>
        </p:nvGraphicFramePr>
        <p:xfrm>
          <a:off x="228600" y="914400"/>
          <a:ext cx="8458200" cy="533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1FF27D0-455B-4FA0-B871-B8F1BDD2468B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AB3183A-3BFD-4A78-B42F-BE6C5718616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447800"/>
            <a:ext cx="3124200" cy="16004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Interception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Business intelligence  (BI)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DPI Based FW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NBAD</a:t>
            </a:r>
          </a:p>
          <a:p>
            <a:pPr marL="285750" indent="-285750">
              <a:buFont typeface="Arial" pitchFamily="34" charset="0"/>
              <a:buChar char="•"/>
            </a:pPr>
            <a:endParaRPr lang="he-IL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209800" y="4495800"/>
            <a:ext cx="1219200" cy="762000"/>
          </a:xfrm>
          <a:prstGeom prst="straightConnector1">
            <a:avLst/>
          </a:prstGeom>
          <a:ln w="19050">
            <a:solidFill>
              <a:srgbClr val="0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74634" y="4539136"/>
            <a:ext cx="437940" cy="30777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API</a:t>
            </a:r>
            <a:endParaRPr lang="he-IL" b="1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5486400" y="3200400"/>
            <a:ext cx="1828800" cy="1905000"/>
          </a:xfrm>
          <a:prstGeom prst="straightConnector1">
            <a:avLst/>
          </a:prstGeom>
          <a:ln w="19050">
            <a:solidFill>
              <a:srgbClr val="0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5790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Technology Building blocks</a:t>
            </a:r>
            <a:endParaRPr lang="he-IL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1FF27D0-455B-4FA0-B871-B8F1BDD2468B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Company Confidential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AB3183A-3BFD-4A78-B42F-BE6C5718616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4191000"/>
            <a:ext cx="1752600" cy="8309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/>
              <a:t>Packet Processing</a:t>
            </a:r>
            <a:endParaRPr lang="he-IL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893325" y="4191000"/>
            <a:ext cx="1752600" cy="8309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/>
              <a:t>Network Processing</a:t>
            </a:r>
            <a:endParaRPr lang="he-IL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655024" y="4190999"/>
            <a:ext cx="1752600" cy="8309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/>
              <a:t>Multicore</a:t>
            </a:r>
          </a:p>
          <a:p>
            <a:pPr algn="ctr"/>
            <a:r>
              <a:rPr lang="en-US" sz="2400" dirty="0" smtClean="0"/>
              <a:t>Processing </a:t>
            </a:r>
            <a:endParaRPr lang="he-IL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407624" y="4191000"/>
            <a:ext cx="1752600" cy="83099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/>
              <a:t>Custom</a:t>
            </a:r>
          </a:p>
          <a:p>
            <a:pPr algn="ctr"/>
            <a:r>
              <a:rPr lang="en-US" sz="2400" dirty="0" smtClean="0"/>
              <a:t> HW</a:t>
            </a:r>
            <a:endParaRPr lang="he-IL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143001" y="3360001"/>
            <a:ext cx="2438400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err="1" smtClean="0"/>
              <a:t>BiNOX</a:t>
            </a:r>
            <a:endParaRPr lang="en-US" sz="2400" dirty="0" smtClean="0"/>
          </a:p>
          <a:p>
            <a:pPr algn="ctr"/>
            <a:r>
              <a:rPr lang="en-US" sz="2400" dirty="0" smtClean="0"/>
              <a:t> L2-4 OS</a:t>
            </a:r>
            <a:endParaRPr lang="he-IL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581401" y="3360000"/>
            <a:ext cx="2438399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/>
              <a:t>Data Plane SW</a:t>
            </a:r>
          </a:p>
          <a:p>
            <a:pPr algn="ctr"/>
            <a:endParaRPr lang="he-IL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6019800" y="3360003"/>
            <a:ext cx="2140424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/>
              <a:t>DPI SW</a:t>
            </a:r>
          </a:p>
          <a:p>
            <a:pPr algn="ctr"/>
            <a:endParaRPr lang="he-IL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1145395" y="1904997"/>
            <a:ext cx="2438400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/>
              <a:t>Database</a:t>
            </a:r>
          </a:p>
          <a:p>
            <a:pPr algn="ctr"/>
            <a:r>
              <a:rPr lang="en-US" sz="2400" dirty="0" smtClean="0"/>
              <a:t>DB</a:t>
            </a:r>
            <a:endParaRPr lang="he-IL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3583794" y="1905000"/>
            <a:ext cx="2438400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/>
              <a:t>NBAD</a:t>
            </a:r>
          </a:p>
          <a:p>
            <a:pPr algn="ctr"/>
            <a:r>
              <a:rPr lang="en-US" sz="2400" dirty="0" smtClean="0"/>
              <a:t>Algorithms</a:t>
            </a:r>
            <a:endParaRPr lang="he-IL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6022194" y="1904996"/>
            <a:ext cx="2140424" cy="830997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/>
              <a:t>BI</a:t>
            </a:r>
          </a:p>
          <a:p>
            <a:pPr algn="ctr"/>
            <a:endParaRPr lang="he-IL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1135912" y="1074003"/>
            <a:ext cx="7014829" cy="83099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2400" dirty="0" smtClean="0"/>
              <a:t>C &amp;C</a:t>
            </a:r>
          </a:p>
          <a:p>
            <a:pPr algn="ctr"/>
            <a:endParaRPr lang="he-IL" sz="2400" dirty="0"/>
          </a:p>
        </p:txBody>
      </p:sp>
    </p:spTree>
    <p:extLst>
      <p:ext uri="{BB962C8B-B14F-4D97-AF65-F5344CB8AC3E}">
        <p14:creationId xmlns:p14="http://schemas.microsoft.com/office/powerpoint/2010/main" val="3781047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0400" y="33647"/>
            <a:ext cx="5410200" cy="762000"/>
          </a:xfrm>
        </p:spPr>
        <p:txBody>
          <a:bodyPr>
            <a:normAutofit fontScale="90000"/>
          </a:bodyPr>
          <a:lstStyle/>
          <a:p>
            <a:r>
              <a:rPr lang="en-US" dirty="0">
                <a:effectLst/>
              </a:rPr>
              <a:t>R</a:t>
            </a:r>
            <a:r>
              <a:rPr lang="en-US" dirty="0" smtClean="0">
                <a:effectLst/>
              </a:rPr>
              <a:t>ecognized </a:t>
            </a:r>
            <a:r>
              <a:rPr lang="en-US" dirty="0">
                <a:effectLst/>
              </a:rPr>
              <a:t>protocols and applications by signature/behavior</a:t>
            </a:r>
            <a:endParaRPr lang="he-I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1FF27D0-455B-4FA0-B871-B8F1BDD2468B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Company Confidential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AB3183A-3BFD-4A78-B42F-BE6C5718616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1003300" y="29051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0210004"/>
              </p:ext>
            </p:extLst>
          </p:nvPr>
        </p:nvGraphicFramePr>
        <p:xfrm>
          <a:off x="152400" y="1371600"/>
          <a:ext cx="87630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3637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Interception Visualization tool </a:t>
            </a:r>
            <a:endParaRPr lang="he-I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2" y="873918"/>
            <a:ext cx="9058051" cy="465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25357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Interception Visualization tool 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8409753" cy="4386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401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 Reports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1FF27D0-455B-4FA0-B871-B8F1BDD2468B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Company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AB3183A-3BFD-4A78-B42F-BE6C5718616D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143000"/>
            <a:ext cx="8770538" cy="500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648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BI Reports</a:t>
            </a:r>
            <a:endParaRPr lang="he-IL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796958"/>
            <a:ext cx="7086600" cy="527798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1FF27D0-455B-4FA0-B871-B8F1BDD2468B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AB3183A-3BFD-4A78-B42F-BE6C5718616D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427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 Reports</a:t>
            </a:r>
            <a:endParaRPr lang="he-I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1FF27D0-455B-4FA0-B871-B8F1BDD2468B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AB3183A-3BFD-4A78-B42F-BE6C5718616D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914400"/>
            <a:ext cx="6719514" cy="5058390"/>
          </a:xfrm>
        </p:spPr>
      </p:pic>
    </p:spTree>
    <p:extLst>
      <p:ext uri="{BB962C8B-B14F-4D97-AF65-F5344CB8AC3E}">
        <p14:creationId xmlns:p14="http://schemas.microsoft.com/office/powerpoint/2010/main" val="3550332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T-Metro 8000 </a:t>
            </a:r>
            <a:r>
              <a:rPr lang="en-US" sz="3200" smtClean="0"/>
              <a:t>-  1Tbit/s  </a:t>
            </a:r>
            <a:r>
              <a:rPr lang="en-US" sz="3200" dirty="0" smtClean="0"/>
              <a:t>platform</a:t>
            </a:r>
            <a:endParaRPr lang="he-IL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1FF27D0-455B-4FA0-B871-B8F1BDD2468B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Company Confidential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AB3183A-3BFD-4A78-B42F-BE6C5718616D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170" name="Picture 2" descr="http://www.telco.com/appdata/pics/p_p/0e00577bdb6494a95c438411c89aae3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2284933"/>
            <a:ext cx="4602140" cy="2836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3101170" y="2609922"/>
            <a:ext cx="3276600" cy="288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Crypto </a:t>
            </a:r>
            <a:r>
              <a:rPr lang="en-US" sz="1100" dirty="0" smtClean="0">
                <a:solidFill>
                  <a:srgbClr val="C00000"/>
                </a:solidFill>
              </a:rPr>
              <a:t>(Custom) </a:t>
            </a:r>
            <a:endParaRPr lang="he-IL" dirty="0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01170" y="2907986"/>
            <a:ext cx="3276600" cy="288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        NBAD </a:t>
            </a:r>
            <a:r>
              <a:rPr lang="en-US" sz="1100" dirty="0" smtClean="0">
                <a:solidFill>
                  <a:srgbClr val="C00000"/>
                </a:solidFill>
              </a:rPr>
              <a:t>(Application CPU)</a:t>
            </a:r>
            <a:endParaRPr lang="he-IL" sz="1100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01170" y="3194665"/>
            <a:ext cx="3276600" cy="288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       Database </a:t>
            </a:r>
            <a:r>
              <a:rPr lang="en-US" sz="1100" dirty="0" smtClean="0">
                <a:solidFill>
                  <a:srgbClr val="C00000"/>
                </a:solidFill>
              </a:rPr>
              <a:t>(Application CPU + Storage) </a:t>
            </a:r>
            <a:endParaRPr lang="he-IL" sz="1100" dirty="0">
              <a:solidFill>
                <a:srgbClr val="C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92264" y="3482665"/>
            <a:ext cx="3276600" cy="288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                DPI engine </a:t>
            </a:r>
            <a:r>
              <a:rPr lang="en-US" sz="1100" dirty="0" smtClean="0">
                <a:solidFill>
                  <a:srgbClr val="C00000"/>
                </a:solidFill>
              </a:rPr>
              <a:t>(Multicore CPU) </a:t>
            </a:r>
            <a:endParaRPr lang="he-IL" sz="1100" dirty="0">
              <a:solidFill>
                <a:srgbClr val="C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092264" y="3777272"/>
            <a:ext cx="3276600" cy="288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                40GE Switch </a:t>
            </a:r>
            <a:r>
              <a:rPr lang="en-US" sz="1100" dirty="0" smtClean="0">
                <a:solidFill>
                  <a:srgbClr val="C00000"/>
                </a:solidFill>
              </a:rPr>
              <a:t>(redundancy)</a:t>
            </a:r>
            <a:endParaRPr lang="he-IL" sz="1100" dirty="0">
              <a:solidFill>
                <a:srgbClr val="C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092264" y="4067247"/>
            <a:ext cx="3276600" cy="288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40GE Switch </a:t>
            </a:r>
            <a:endParaRPr lang="he-IL" dirty="0">
              <a:solidFill>
                <a:srgbClr val="C00000"/>
              </a:solidFill>
            </a:endParaRPr>
          </a:p>
        </p:txBody>
      </p:sp>
      <p:pic>
        <p:nvPicPr>
          <p:cNvPr id="15" name="Picture 8" descr="http://t2.gstatic.com/images?q=tbn:ANd9GcT3-t81fzbRDSw5u7M-LgBcPya0BSCtIIesMifTkrpBkoJcnAiwrA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94" y="5486400"/>
            <a:ext cx="1524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3673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6300" y="23884"/>
            <a:ext cx="8229600" cy="885825"/>
          </a:xfrm>
        </p:spPr>
        <p:txBody>
          <a:bodyPr/>
          <a:lstStyle/>
          <a:p>
            <a:r>
              <a:rPr lang="en-US" dirty="0" smtClean="0"/>
              <a:t>BATM Group  </a:t>
            </a:r>
            <a:endParaRPr lang="en-US" dirty="0"/>
          </a:p>
        </p:txBody>
      </p:sp>
      <p:sp>
        <p:nvSpPr>
          <p:cNvPr id="1339395" name="AutoShap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267618"/>
            <a:ext cx="5454650" cy="5056982"/>
          </a:xfrm>
          <a:ln>
            <a:headEnd type="none" w="med" len="med"/>
            <a:tailEnd type="none" w="med" len="med"/>
          </a:ln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US" altLang="he-IL" sz="1800" dirty="0"/>
              <a:t>Established in </a:t>
            </a:r>
            <a:r>
              <a:rPr lang="en-US" altLang="he-IL" sz="1800" dirty="0" smtClean="0"/>
              <a:t>1992</a:t>
            </a:r>
            <a:endParaRPr lang="en-US" altLang="he-IL" sz="1800" dirty="0"/>
          </a:p>
          <a:p>
            <a:pPr>
              <a:lnSpc>
                <a:spcPct val="80000"/>
              </a:lnSpc>
            </a:pPr>
            <a:r>
              <a:rPr lang="en-US" sz="1800" dirty="0"/>
              <a:t>London Stock Exchange – symbol </a:t>
            </a:r>
            <a:r>
              <a:rPr lang="en-US" sz="1800" dirty="0" err="1" smtClean="0"/>
              <a:t>BVC.l</a:t>
            </a:r>
            <a:endParaRPr lang="en-US" sz="1800" dirty="0"/>
          </a:p>
          <a:p>
            <a:pPr>
              <a:lnSpc>
                <a:spcPct val="80000"/>
              </a:lnSpc>
            </a:pPr>
            <a:r>
              <a:rPr lang="en-US" sz="1800" dirty="0"/>
              <a:t>Turnover of ~150$M </a:t>
            </a:r>
          </a:p>
          <a:p>
            <a:pPr>
              <a:lnSpc>
                <a:spcPct val="80000"/>
              </a:lnSpc>
            </a:pPr>
            <a:endParaRPr lang="en-US" sz="1800" dirty="0" smtClean="0"/>
          </a:p>
          <a:p>
            <a:pPr>
              <a:lnSpc>
                <a:spcPct val="80000"/>
              </a:lnSpc>
            </a:pPr>
            <a:r>
              <a:rPr lang="en-US" sz="1800" dirty="0" smtClean="0"/>
              <a:t>Divisions</a:t>
            </a:r>
            <a:r>
              <a:rPr lang="en-US" sz="1800" dirty="0"/>
              <a:t>: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Telecom &amp; IT</a:t>
            </a:r>
            <a:endParaRPr lang="en-US" sz="1800" dirty="0"/>
          </a:p>
          <a:p>
            <a:pPr lvl="1">
              <a:lnSpc>
                <a:spcPct val="80000"/>
              </a:lnSpc>
            </a:pPr>
            <a:r>
              <a:rPr lang="en-US" sz="1800" dirty="0"/>
              <a:t>Medical </a:t>
            </a:r>
          </a:p>
          <a:p>
            <a:pPr>
              <a:lnSpc>
                <a:spcPct val="80000"/>
              </a:lnSpc>
            </a:pPr>
            <a:endParaRPr lang="en-US" sz="1800" dirty="0" smtClean="0"/>
          </a:p>
          <a:p>
            <a:pPr>
              <a:lnSpc>
                <a:spcPct val="80000"/>
              </a:lnSpc>
            </a:pPr>
            <a:r>
              <a:rPr lang="en-US" sz="1800" dirty="0" smtClean="0"/>
              <a:t>Installed </a:t>
            </a:r>
            <a:r>
              <a:rPr lang="en-US" sz="1800" dirty="0"/>
              <a:t>over 300,000 systems valued at over $2.5 </a:t>
            </a:r>
            <a:r>
              <a:rPr lang="en-US" sz="1800" dirty="0" smtClean="0"/>
              <a:t>billion</a:t>
            </a:r>
          </a:p>
          <a:p>
            <a:pPr>
              <a:lnSpc>
                <a:spcPct val="80000"/>
              </a:lnSpc>
            </a:pPr>
            <a:r>
              <a:rPr lang="en-US" sz="1800" dirty="0" smtClean="0"/>
              <a:t>Over </a:t>
            </a:r>
            <a:r>
              <a:rPr lang="en-US" sz="1800" dirty="0"/>
              <a:t>7</a:t>
            </a:r>
            <a:r>
              <a:rPr lang="en-US" sz="1800" dirty="0" smtClean="0"/>
              <a:t>00 employees: 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most researchers and engineers:</a:t>
            </a:r>
          </a:p>
          <a:p>
            <a:pPr lvl="1">
              <a:lnSpc>
                <a:spcPct val="80000"/>
              </a:lnSpc>
            </a:pPr>
            <a:r>
              <a:rPr lang="en-US" sz="1400" dirty="0" smtClean="0"/>
              <a:t>Software </a:t>
            </a:r>
            <a:r>
              <a:rPr lang="en-US" sz="1400" dirty="0"/>
              <a:t>and Technology focus</a:t>
            </a:r>
          </a:p>
          <a:p>
            <a:pPr>
              <a:lnSpc>
                <a:spcPct val="80000"/>
              </a:lnSpc>
            </a:pPr>
            <a:endParaRPr lang="en-US" sz="1800" dirty="0" smtClean="0"/>
          </a:p>
          <a:p>
            <a:pPr>
              <a:lnSpc>
                <a:spcPct val="80000"/>
              </a:lnSpc>
            </a:pPr>
            <a:r>
              <a:rPr lang="en-US" sz="1800" dirty="0" smtClean="0"/>
              <a:t>Headquarters</a:t>
            </a:r>
            <a:r>
              <a:rPr lang="en-US" sz="1800" dirty="0"/>
              <a:t>:  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ISRAEL -  </a:t>
            </a:r>
            <a:r>
              <a:rPr lang="en-US" sz="1800" dirty="0" err="1"/>
              <a:t>Hod</a:t>
            </a:r>
            <a:r>
              <a:rPr lang="en-US" sz="1800" dirty="0"/>
              <a:t> </a:t>
            </a:r>
            <a:r>
              <a:rPr lang="en-US" sz="1800" dirty="0" err="1"/>
              <a:t>Hasharon</a:t>
            </a:r>
            <a:endParaRPr lang="en-US" sz="1800" dirty="0"/>
          </a:p>
          <a:p>
            <a:pPr lvl="1">
              <a:lnSpc>
                <a:spcPct val="80000"/>
              </a:lnSpc>
            </a:pPr>
            <a:r>
              <a:rPr lang="en-US" sz="1800" dirty="0"/>
              <a:t>USA -  </a:t>
            </a:r>
            <a:r>
              <a:rPr lang="en-US" sz="1800" dirty="0" smtClean="0"/>
              <a:t>Massachusetts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Europe-Rome</a:t>
            </a:r>
          </a:p>
          <a:p>
            <a:pPr lvl="1">
              <a:lnSpc>
                <a:spcPct val="80000"/>
              </a:lnSpc>
              <a:buNone/>
            </a:pPr>
            <a:endParaRPr lang="en-US" sz="1800" dirty="0"/>
          </a:p>
          <a:p>
            <a:pPr>
              <a:lnSpc>
                <a:spcPct val="80000"/>
              </a:lnSpc>
            </a:pPr>
            <a:r>
              <a:rPr lang="en-US" sz="1800" dirty="0"/>
              <a:t>R&amp;D facilities: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Israel and East Europe</a:t>
            </a:r>
          </a:p>
          <a:p>
            <a:pPr>
              <a:lnSpc>
                <a:spcPct val="80000"/>
              </a:lnSpc>
            </a:pPr>
            <a:endParaRPr lang="en-US" sz="1800" dirty="0"/>
          </a:p>
          <a:p>
            <a:pPr>
              <a:lnSpc>
                <a:spcPct val="80000"/>
              </a:lnSpc>
            </a:pPr>
            <a:r>
              <a:rPr lang="en-US" sz="1800" dirty="0"/>
              <a:t>Green initiatives </a:t>
            </a:r>
          </a:p>
          <a:p>
            <a:pPr lvl="1">
              <a:lnSpc>
                <a:spcPct val="80000"/>
              </a:lnSpc>
            </a:pPr>
            <a:r>
              <a:rPr lang="en-US" sz="1800" dirty="0"/>
              <a:t>Energy efficient products</a:t>
            </a:r>
          </a:p>
        </p:txBody>
      </p:sp>
      <p:pic>
        <p:nvPicPr>
          <p:cNvPr id="1339396" name="Picture 4" descr="MEF_CERT_CarrierEthernet_FINA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54725" y="3602038"/>
            <a:ext cx="666750" cy="839787"/>
          </a:xfrm>
          <a:prstGeom prst="rect">
            <a:avLst/>
          </a:prstGeom>
          <a:noFill/>
        </p:spPr>
      </p:pic>
      <p:pic>
        <p:nvPicPr>
          <p:cNvPr id="1339397" name="Picture 5" descr="Nebs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77150" y="4391025"/>
            <a:ext cx="795338" cy="795338"/>
          </a:xfrm>
          <a:prstGeom prst="rect">
            <a:avLst/>
          </a:prstGeom>
          <a:noFill/>
        </p:spPr>
      </p:pic>
      <p:pic>
        <p:nvPicPr>
          <p:cNvPr id="1339398" name="Picture 6" descr="Roh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35650" y="5172075"/>
            <a:ext cx="1438275" cy="847725"/>
          </a:xfrm>
          <a:prstGeom prst="rect">
            <a:avLst/>
          </a:prstGeom>
          <a:noFill/>
        </p:spPr>
      </p:pic>
      <p:pic>
        <p:nvPicPr>
          <p:cNvPr id="1339400" name="Picture 8" descr="ISO900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70725" y="5283200"/>
            <a:ext cx="762000" cy="742950"/>
          </a:xfrm>
          <a:prstGeom prst="rect">
            <a:avLst/>
          </a:prstGeom>
          <a:noFill/>
        </p:spPr>
      </p:pic>
      <p:pic>
        <p:nvPicPr>
          <p:cNvPr id="1339401" name="Picture 9" descr="ISO1400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921625" y="5273675"/>
            <a:ext cx="762000" cy="742950"/>
          </a:xfrm>
          <a:prstGeom prst="rect">
            <a:avLst/>
          </a:prstGeom>
          <a:noFill/>
        </p:spPr>
      </p:pic>
      <p:pic>
        <p:nvPicPr>
          <p:cNvPr id="1339402" name="Picture 1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00" y="3730625"/>
            <a:ext cx="1657350" cy="6000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1339403" name="Picture 11" descr="Nokia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77125" y="2814638"/>
            <a:ext cx="1154113" cy="661987"/>
          </a:xfrm>
          <a:prstGeom prst="rect">
            <a:avLst/>
          </a:prstGeom>
          <a:noFill/>
        </p:spPr>
      </p:pic>
      <p:pic>
        <p:nvPicPr>
          <p:cNvPr id="1339404" name="Picture 12" descr="VerizonAward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076950" y="2736850"/>
            <a:ext cx="1228725" cy="755650"/>
          </a:xfrm>
          <a:prstGeom prst="rect">
            <a:avLst/>
          </a:prstGeom>
          <a:noFill/>
        </p:spPr>
      </p:pic>
      <p:pic>
        <p:nvPicPr>
          <p:cNvPr id="1339405" name="Picture 2" descr="BATM Buildi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24575" y="1085850"/>
            <a:ext cx="2557463" cy="148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003165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81000" y="-12865"/>
            <a:ext cx="8589962" cy="965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200" dirty="0">
                <a:cs typeface="+mj-cs"/>
              </a:rPr>
              <a:t>Virtual Carrier Infrastructure</a:t>
            </a:r>
          </a:p>
        </p:txBody>
      </p:sp>
      <p:sp>
        <p:nvSpPr>
          <p:cNvPr id="12289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28600" y="1143000"/>
            <a:ext cx="8589962" cy="5127625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>
                <a:ea typeface="ＭＳ Ｐゴシック" charset="0"/>
              </a:rPr>
              <a:t>Tier1 Carrier motivations:</a:t>
            </a:r>
          </a:p>
          <a:p>
            <a:pPr lvl="1">
              <a:defRPr/>
            </a:pPr>
            <a:r>
              <a:rPr lang="en-US" sz="3000" dirty="0"/>
              <a:t>It is happening already in the Data Center market</a:t>
            </a:r>
          </a:p>
          <a:p>
            <a:pPr lvl="1">
              <a:defRPr/>
            </a:pPr>
            <a:r>
              <a:rPr lang="en-US" sz="3000" dirty="0"/>
              <a:t>Cost Reduction </a:t>
            </a:r>
          </a:p>
          <a:p>
            <a:pPr lvl="1">
              <a:defRPr/>
            </a:pPr>
            <a:r>
              <a:rPr lang="en-US" sz="3000" dirty="0"/>
              <a:t>Vendor-neutrality.</a:t>
            </a:r>
          </a:p>
          <a:p>
            <a:pPr lvl="1">
              <a:defRPr/>
            </a:pPr>
            <a:r>
              <a:rPr lang="en-US" sz="3000" dirty="0"/>
              <a:t>Radical improvement in service delivery  and service operation .</a:t>
            </a:r>
          </a:p>
          <a:p>
            <a:pPr lvl="1">
              <a:defRPr/>
            </a:pPr>
            <a:r>
              <a:rPr lang="en-US" sz="3000" dirty="0" smtClean="0"/>
              <a:t>Introduce new innovations to SW based services (App store)</a:t>
            </a:r>
          </a:p>
          <a:p>
            <a:pPr>
              <a:defRPr/>
            </a:pPr>
            <a:endParaRPr lang="en-US" sz="3600" dirty="0" smtClean="0">
              <a:ea typeface="ＭＳ Ｐゴシック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US" dirty="0">
                <a:ea typeface="ＭＳ Ｐゴシック" charset="0"/>
              </a:rPr>
              <a:t> </a:t>
            </a:r>
            <a:r>
              <a:rPr lang="en-US" dirty="0" smtClean="0">
                <a:ea typeface="ＭＳ Ｐゴシック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5880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68288" y="1343025"/>
            <a:ext cx="8589962" cy="4757738"/>
          </a:xfrm>
        </p:spPr>
        <p:txBody>
          <a:bodyPr/>
          <a:lstStyle/>
          <a:p>
            <a:endParaRPr lang="he-IL" smtClean="0">
              <a:cs typeface="Calibr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8288" y="212725"/>
            <a:ext cx="8589962" cy="965200"/>
          </a:xfrm>
        </p:spPr>
        <p:txBody>
          <a:bodyPr/>
          <a:lstStyle/>
          <a:p>
            <a:pPr>
              <a:defRPr/>
            </a:pPr>
            <a:endParaRPr lang="en-US" sz="2400" dirty="0">
              <a:ea typeface="ＭＳ Ｐゴシック" charset="0"/>
            </a:endParaRPr>
          </a:p>
        </p:txBody>
      </p:sp>
      <p:pic>
        <p:nvPicPr>
          <p:cNvPr id="2970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98408"/>
            <a:ext cx="7086600" cy="4802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189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68288" y="1343025"/>
            <a:ext cx="8589962" cy="4757738"/>
          </a:xfrm>
        </p:spPr>
        <p:txBody>
          <a:bodyPr/>
          <a:lstStyle/>
          <a:p>
            <a:pPr marL="0" indent="0">
              <a:buNone/>
            </a:pPr>
            <a:endParaRPr lang="en-US" dirty="0" smtClean="0"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8288" y="212725"/>
            <a:ext cx="8589962" cy="965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ea typeface="ＭＳ Ｐゴシック" pitchFamily="34" charset="-128"/>
                <a:cs typeface="Calibri" pitchFamily="34" charset="0"/>
              </a:rPr>
              <a:t>NFV WORKING Groups </a:t>
            </a:r>
            <a:br>
              <a:rPr lang="en-US" dirty="0">
                <a:ea typeface="ＭＳ Ｐゴシック" pitchFamily="34" charset="-128"/>
                <a:cs typeface="Calibri" pitchFamily="34" charset="0"/>
              </a:rPr>
            </a:b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68288" y="2205038"/>
          <a:ext cx="8589963" cy="30321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63321"/>
                <a:gridCol w="2863321"/>
                <a:gridCol w="2863321"/>
              </a:tblGrid>
              <a:tr h="51905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Architecture of the Virtualization Infrastructure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675" marR="66675" marT="66692" marB="66692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Andy Reid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675" marR="66675" marT="66692" marB="66692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andy.bd.reid@bt.com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675" marR="66675" marT="66692" marB="66692"/>
                </a:tc>
              </a:tr>
              <a:tr h="326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Software Architecture for Network Functions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675" marR="66675" marT="66692" marB="66692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Karl-Heinz Nenner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675" marR="66675" marT="66692" marB="66692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karl-heinz.nenner@telekom.de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675" marR="66675" marT="66692" marB="66692"/>
                </a:tc>
              </a:tr>
              <a:tr h="326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Performance and Portability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675" marR="66675" marT="66692" marB="66692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Francisco Javier </a:t>
                      </a:r>
                      <a:r>
                        <a:rPr lang="en-US" sz="1100" dirty="0" err="1">
                          <a:effectLst/>
                        </a:rPr>
                        <a:t>Salguero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675" marR="66675" marT="66692" marB="66692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fjrs@tid.es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675" marR="66675" marT="66692" marB="66692"/>
                </a:tc>
              </a:tr>
              <a:tr h="32622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Reliability &amp; Availability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675" marR="66675" marT="66692" marB="66692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Naseem Khan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675" marR="66675" marT="66692" marB="66692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naseem.a.khan@verizon.com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675" marR="66675" marT="66692" marB="66692"/>
                </a:tc>
              </a:tr>
              <a:tr h="153440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effectLst/>
                        </a:rPr>
                        <a:t>Management &amp; Orchestration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675" marR="66675" marT="66692" marB="66692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Diego Lopez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675" marR="66675" marT="66692" marB="66692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effectLst/>
                        </a:rPr>
                        <a:t>diego@tid.es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6675" marR="66675" marT="66692" marB="66692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20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304800" y="1219200"/>
            <a:ext cx="8589962" cy="4757738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dirty="0" smtClean="0">
                <a:ea typeface="ＭＳ Ｐゴシック" charset="0"/>
              </a:rPr>
              <a:t>It should be based on general purpose platform. (</a:t>
            </a:r>
            <a:r>
              <a:rPr lang="en-US" dirty="0" err="1" smtClean="0">
                <a:ea typeface="ＭＳ Ｐゴシック" charset="0"/>
              </a:rPr>
              <a:t>i.e</a:t>
            </a:r>
            <a:r>
              <a:rPr lang="en-US" dirty="0" smtClean="0">
                <a:ea typeface="ＭＳ Ｐゴシック" charset="0"/>
              </a:rPr>
              <a:t>  IA servers) </a:t>
            </a:r>
          </a:p>
          <a:p>
            <a:pPr>
              <a:defRPr/>
            </a:pPr>
            <a:r>
              <a:rPr lang="en-US" dirty="0" smtClean="0">
                <a:ea typeface="ＭＳ Ｐゴシック" charset="0"/>
              </a:rPr>
              <a:t>When network switches </a:t>
            </a:r>
            <a:r>
              <a:rPr lang="en-US" dirty="0">
                <a:ea typeface="ＭＳ Ｐゴシック" charset="0"/>
              </a:rPr>
              <a:t>will </a:t>
            </a:r>
            <a:r>
              <a:rPr lang="en-US" dirty="0" smtClean="0">
                <a:ea typeface="ＭＳ Ｐゴシック" charset="0"/>
              </a:rPr>
              <a:t> be used they  should be simple with open flow or open software control .</a:t>
            </a:r>
          </a:p>
          <a:p>
            <a:pPr>
              <a:defRPr/>
            </a:pPr>
            <a:r>
              <a:rPr lang="en-US" dirty="0" smtClean="0">
                <a:ea typeface="ＭＳ Ｐゴシック" charset="0"/>
              </a:rPr>
              <a:t>The HW must </a:t>
            </a:r>
            <a:r>
              <a:rPr lang="en-US" dirty="0">
                <a:ea typeface="ＭＳ Ｐゴシック" charset="0"/>
              </a:rPr>
              <a:t>be </a:t>
            </a:r>
            <a:r>
              <a:rPr lang="en-US" dirty="0" smtClean="0">
                <a:ea typeface="ＭＳ Ｐゴシック" charset="0"/>
              </a:rPr>
              <a:t>vendor-neutrality.</a:t>
            </a:r>
          </a:p>
          <a:p>
            <a:pPr>
              <a:defRPr/>
            </a:pPr>
            <a:r>
              <a:rPr lang="en-US" dirty="0">
                <a:ea typeface="ＭＳ Ｐゴシック" charset="0"/>
              </a:rPr>
              <a:t>E</a:t>
            </a:r>
            <a:r>
              <a:rPr lang="en-US" dirty="0" smtClean="0">
                <a:ea typeface="ＭＳ Ｐゴシック" charset="0"/>
              </a:rPr>
              <a:t>lements  like cloud management , images storage from  the enterprise cloud (OpenStack ). Make it open for new services  .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dirty="0">
              <a:ea typeface="ＭＳ Ｐゴシック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0"/>
            <a:ext cx="8589962" cy="965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>
                <a:ea typeface="ＭＳ Ｐゴシック" charset="0"/>
              </a:rPr>
              <a:t>Carrier requirements - the new network  </a:t>
            </a:r>
            <a:endParaRPr lang="en-US" sz="2800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627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68288" y="1219200"/>
            <a:ext cx="8589962" cy="4881563"/>
          </a:xfrm>
        </p:spPr>
        <p:txBody>
          <a:bodyPr/>
          <a:lstStyle/>
          <a:p>
            <a:r>
              <a:rPr lang="en-US" dirty="0" smtClean="0">
                <a:cs typeface="Calibri" pitchFamily="34" charset="0"/>
              </a:rPr>
              <a:t>Network Edge will  be intelligent   and  flexible </a:t>
            </a:r>
          </a:p>
          <a:p>
            <a:pPr lvl="1"/>
            <a:r>
              <a:rPr lang="en-US" dirty="0" smtClean="0">
                <a:ea typeface="Calibri" pitchFamily="34" charset="0"/>
                <a:cs typeface="Calibri" pitchFamily="34" charset="0"/>
              </a:rPr>
              <a:t> IPV4 , IPV6 , user isolation, policies  QOS etc..</a:t>
            </a:r>
          </a:p>
          <a:p>
            <a:pPr lvl="1"/>
            <a:r>
              <a:rPr lang="en-US" dirty="0" smtClean="0">
                <a:ea typeface="Calibri" pitchFamily="34" charset="0"/>
                <a:cs typeface="Calibri" pitchFamily="34" charset="0"/>
              </a:rPr>
              <a:t> </a:t>
            </a:r>
            <a:r>
              <a:rPr lang="en-US" sz="2400" dirty="0" smtClean="0">
                <a:ea typeface="Calibri" pitchFamily="34" charset="0"/>
                <a:cs typeface="Calibri" pitchFamily="34" charset="0"/>
              </a:rPr>
              <a:t>SW based </a:t>
            </a:r>
            <a:r>
              <a:rPr lang="en-US" dirty="0" smtClean="0">
                <a:ea typeface="Calibri" pitchFamily="34" charset="0"/>
                <a:cs typeface="Calibri" pitchFamily="34" charset="0"/>
              </a:rPr>
              <a:t>. </a:t>
            </a:r>
          </a:p>
          <a:p>
            <a:r>
              <a:rPr lang="en-US" dirty="0" smtClean="0">
                <a:cs typeface="Calibri" pitchFamily="34" charset="0"/>
              </a:rPr>
              <a:t>The core will be simple  </a:t>
            </a:r>
          </a:p>
          <a:p>
            <a:pPr lvl="1"/>
            <a:r>
              <a:rPr lang="en-US" dirty="0" smtClean="0">
                <a:ea typeface="Calibri" pitchFamily="34" charset="0"/>
                <a:cs typeface="Calibri" pitchFamily="34" charset="0"/>
              </a:rPr>
              <a:t>Fast forwarding  , Fabric </a:t>
            </a:r>
          </a:p>
          <a:p>
            <a:pPr lvl="1"/>
            <a:r>
              <a:rPr lang="en-US" dirty="0" smtClean="0">
                <a:ea typeface="Calibri" pitchFamily="34" charset="0"/>
                <a:cs typeface="Calibri" pitchFamily="34" charset="0"/>
              </a:rPr>
              <a:t>MPLS based .</a:t>
            </a:r>
          </a:p>
          <a:p>
            <a:r>
              <a:rPr lang="en-US" dirty="0" smtClean="0">
                <a:cs typeface="Calibri" pitchFamily="34" charset="0"/>
              </a:rPr>
              <a:t>Edge and Core control  will be  “SDN “  based   .</a:t>
            </a:r>
          </a:p>
          <a:p>
            <a:r>
              <a:rPr lang="en-US" dirty="0" smtClean="0">
                <a:cs typeface="Calibri" pitchFamily="34" charset="0"/>
              </a:rPr>
              <a:t>Separate  control plan Edge and Core  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-40943"/>
            <a:ext cx="8589962" cy="965200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ea typeface="ＭＳ Ｐゴシック" charset="0"/>
              </a:rPr>
              <a:t>How the network will look like ?</a:t>
            </a:r>
            <a:endParaRPr lang="en-US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53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68288" y="1343025"/>
            <a:ext cx="8589962" cy="4757738"/>
          </a:xfrm>
        </p:spPr>
        <p:txBody>
          <a:bodyPr/>
          <a:lstStyle/>
          <a:p>
            <a:endParaRPr lang="he-IL" smtClean="0">
              <a:cs typeface="Calibri" pitchFamily="34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38944" y="0"/>
            <a:ext cx="8589962" cy="965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200" dirty="0" smtClean="0">
                <a:ea typeface="ＭＳ Ｐゴシック" charset="0"/>
              </a:rPr>
              <a:t>New network - high level concept  </a:t>
            </a:r>
            <a:endParaRPr lang="en-US" sz="3200" dirty="0">
              <a:ea typeface="ＭＳ Ｐゴシック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t>Company Confidential</a:t>
            </a:r>
            <a:endParaRPr lang="de-DE" dirty="0"/>
          </a:p>
        </p:txBody>
      </p:sp>
      <p:pic>
        <p:nvPicPr>
          <p:cNvPr id="33797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24" b="25844"/>
          <a:stretch>
            <a:fillRect/>
          </a:stretch>
        </p:blipFill>
        <p:spPr bwMode="auto">
          <a:xfrm>
            <a:off x="762000" y="1143001"/>
            <a:ext cx="7539037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5110163" y="2341563"/>
            <a:ext cx="495300" cy="3762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3862388" y="2341563"/>
            <a:ext cx="1743075" cy="4699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4606925" y="3068638"/>
            <a:ext cx="998538" cy="2047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3786188" y="2990850"/>
            <a:ext cx="820737" cy="2825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5195888" y="2930525"/>
            <a:ext cx="409575" cy="603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105400" y="3819525"/>
            <a:ext cx="500063" cy="1111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3665538" y="3614738"/>
            <a:ext cx="1939925" cy="2603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212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68288" y="1343025"/>
            <a:ext cx="8589962" cy="475773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ea typeface="ＭＳ Ｐゴシック" charset="0"/>
              </a:rPr>
              <a:t>All  Virtual machines  will served the Edge  application </a:t>
            </a:r>
          </a:p>
          <a:p>
            <a:pPr>
              <a:defRPr/>
            </a:pPr>
            <a:r>
              <a:rPr lang="en-US" dirty="0" smtClean="0">
                <a:ea typeface="ＭＳ Ｐゴシック" charset="0"/>
              </a:rPr>
              <a:t>The Virtual Appliance/Applications will be downloaded to the VM on demand.</a:t>
            </a:r>
            <a:endParaRPr lang="en-US" dirty="0">
              <a:ea typeface="ＭＳ Ｐゴシック" charset="0"/>
            </a:endParaRPr>
          </a:p>
          <a:p>
            <a:pPr>
              <a:defRPr/>
            </a:pPr>
            <a:r>
              <a:rPr lang="en-US" dirty="0" smtClean="0">
                <a:ea typeface="ＭＳ Ｐゴシック" charset="0"/>
              </a:rPr>
              <a:t>Replacing the HW dedicated appliances    </a:t>
            </a:r>
          </a:p>
          <a:p>
            <a:pPr>
              <a:defRPr/>
            </a:pPr>
            <a:r>
              <a:rPr lang="en-US" dirty="0">
                <a:ea typeface="ＭＳ Ｐゴシック" charset="0"/>
              </a:rPr>
              <a:t>S</a:t>
            </a:r>
            <a:r>
              <a:rPr lang="en-US" dirty="0" smtClean="0">
                <a:ea typeface="ＭＳ Ｐゴシック" charset="0"/>
              </a:rPr>
              <a:t>eparation of controls (Edge and core) ,gives smooth integration to existing  infrastructure  </a:t>
            </a:r>
          </a:p>
        </p:txBody>
      </p:sp>
      <p:sp>
        <p:nvSpPr>
          <p:cNvPr id="5" name="Title 2"/>
          <p:cNvSpPr txBox="1">
            <a:spLocks/>
          </p:cNvSpPr>
          <p:nvPr/>
        </p:nvSpPr>
        <p:spPr>
          <a:xfrm>
            <a:off x="438944" y="0"/>
            <a:ext cx="8589962" cy="965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 cap="all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Calibri"/>
              </a:defRPr>
            </a:lvl1pPr>
          </a:lstStyle>
          <a:p>
            <a:pPr>
              <a:defRPr/>
            </a:pPr>
            <a:endParaRPr lang="en-US" sz="3200" dirty="0">
              <a:ea typeface="ＭＳ Ｐゴシック" charset="0"/>
            </a:endParaRP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589963" cy="965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200" dirty="0" smtClean="0">
                <a:ea typeface="ＭＳ Ｐゴシック" charset="0"/>
              </a:rPr>
              <a:t>New network - high level concept  </a:t>
            </a:r>
            <a:endParaRPr lang="en-US" sz="3200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9587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268288" y="1343025"/>
            <a:ext cx="8589962" cy="475773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ea typeface="ＭＳ Ｐゴシック" charset="0"/>
              </a:rPr>
              <a:t>Most of the innovation is on the network </a:t>
            </a:r>
            <a:r>
              <a:rPr lang="en-US" dirty="0">
                <a:ea typeface="ＭＳ Ｐゴシック" charset="0"/>
              </a:rPr>
              <a:t>e</a:t>
            </a:r>
            <a:r>
              <a:rPr lang="en-US" dirty="0" smtClean="0">
                <a:ea typeface="ＭＳ Ｐゴシック" charset="0"/>
              </a:rPr>
              <a:t>dge </a:t>
            </a:r>
          </a:p>
          <a:p>
            <a:pPr>
              <a:defRPr/>
            </a:pPr>
            <a:r>
              <a:rPr lang="en-US" dirty="0">
                <a:ea typeface="ＭＳ Ｐゴシック" charset="0"/>
              </a:rPr>
              <a:t>T</a:t>
            </a:r>
            <a:r>
              <a:rPr lang="en-US" dirty="0" smtClean="0">
                <a:ea typeface="ＭＳ Ｐゴシック" charset="0"/>
              </a:rPr>
              <a:t>he Edge is the users </a:t>
            </a:r>
            <a:r>
              <a:rPr lang="en-US" dirty="0">
                <a:ea typeface="ＭＳ Ｐゴシック" charset="0"/>
              </a:rPr>
              <a:t>facing to </a:t>
            </a:r>
            <a:r>
              <a:rPr lang="en-US" dirty="0" smtClean="0">
                <a:ea typeface="ＭＳ Ｐゴシック" charset="0"/>
              </a:rPr>
              <a:t>network and need  to be flexible.  (ipv4 , ipv6 , </a:t>
            </a:r>
            <a:r>
              <a:rPr lang="en-US" dirty="0" err="1" smtClean="0">
                <a:ea typeface="ＭＳ Ｐゴシック" charset="0"/>
              </a:rPr>
              <a:t>QoS</a:t>
            </a:r>
            <a:r>
              <a:rPr lang="en-US" dirty="0" smtClean="0">
                <a:ea typeface="ＭＳ Ｐゴシック" charset="0"/>
              </a:rPr>
              <a:t> , security  	,new app ..) </a:t>
            </a:r>
          </a:p>
          <a:p>
            <a:pPr>
              <a:defRPr/>
            </a:pPr>
            <a:r>
              <a:rPr lang="en-US" dirty="0" smtClean="0">
                <a:ea typeface="ＭＳ Ｐゴシック" charset="0"/>
              </a:rPr>
              <a:t>The core is simple and could be less fixable  .</a:t>
            </a:r>
          </a:p>
          <a:p>
            <a:pPr>
              <a:defRPr/>
            </a:pPr>
            <a:r>
              <a:rPr lang="en-US" dirty="0">
                <a:ea typeface="ＭＳ Ｐゴシック" charset="0"/>
              </a:rPr>
              <a:t>C</a:t>
            </a:r>
            <a:r>
              <a:rPr lang="en-US" dirty="0" smtClean="0">
                <a:ea typeface="ＭＳ Ｐゴシック" charset="0"/>
              </a:rPr>
              <a:t>urrent carrier core  infrastructure (</a:t>
            </a:r>
            <a:r>
              <a:rPr lang="en-US" dirty="0">
                <a:ea typeface="ＭＳ Ｐゴシック" charset="0"/>
              </a:rPr>
              <a:t>MPLS ,PBB, or IP </a:t>
            </a:r>
            <a:r>
              <a:rPr lang="en-US" dirty="0" smtClean="0">
                <a:ea typeface="ＭＳ Ｐゴシック" charset="0"/>
              </a:rPr>
              <a:t>) can be easily connected to  the new network.  </a:t>
            </a:r>
          </a:p>
          <a:p>
            <a:pPr marL="0" indent="0">
              <a:buFont typeface="Wingdings" pitchFamily="2" charset="2"/>
              <a:buNone/>
              <a:defRPr/>
            </a:pPr>
            <a:endParaRPr lang="en-US" dirty="0" smtClean="0">
              <a:ea typeface="ＭＳ Ｐゴシック" charset="0"/>
            </a:endParaRPr>
          </a:p>
          <a:p>
            <a:pPr>
              <a:defRPr/>
            </a:pPr>
            <a:endParaRPr lang="en-US" dirty="0" smtClean="0">
              <a:ea typeface="ＭＳ Ｐゴシック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en-US" dirty="0" smtClean="0">
              <a:ea typeface="ＭＳ Ｐゴシック" charset="0"/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en-US" dirty="0">
              <a:ea typeface="ＭＳ Ｐゴシック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0"/>
            <a:ext cx="8589962" cy="965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3200" dirty="0" smtClean="0">
                <a:ea typeface="ＭＳ Ｐゴシック" charset="0"/>
              </a:rPr>
              <a:t>Why it will ADDRESS the  carrier need </a:t>
            </a:r>
            <a:endParaRPr lang="en-US" sz="3200" dirty="0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6501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33700" y="2895600"/>
            <a:ext cx="2362200" cy="3200400"/>
          </a:xfrm>
          <a:prstGeom prst="rect">
            <a:avLst/>
          </a:prstGeom>
          <a:solidFill>
            <a:srgbClr val="42B83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429000" y="3657600"/>
            <a:ext cx="1447800" cy="1371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Simple Switch</a:t>
            </a:r>
          </a:p>
        </p:txBody>
      </p:sp>
      <p:sp>
        <p:nvSpPr>
          <p:cNvPr id="5" name="Oval 4"/>
          <p:cNvSpPr/>
          <p:nvPr/>
        </p:nvSpPr>
        <p:spPr>
          <a:xfrm>
            <a:off x="419100" y="3733800"/>
            <a:ext cx="1524000" cy="1905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Left-Right Arrow 5"/>
          <p:cNvSpPr/>
          <p:nvPr/>
        </p:nvSpPr>
        <p:spPr>
          <a:xfrm>
            <a:off x="5334000" y="4419600"/>
            <a:ext cx="1216025" cy="484188"/>
          </a:xfrm>
          <a:prstGeom prst="left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Cloud 6"/>
          <p:cNvSpPr/>
          <p:nvPr/>
        </p:nvSpPr>
        <p:spPr>
          <a:xfrm>
            <a:off x="6629400" y="2438400"/>
            <a:ext cx="2133600" cy="4038600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871" name="TextBox 8"/>
          <p:cNvSpPr txBox="1">
            <a:spLocks noChangeArrowheads="1"/>
          </p:cNvSpPr>
          <p:nvPr/>
        </p:nvSpPr>
        <p:spPr bwMode="auto">
          <a:xfrm>
            <a:off x="266700" y="3352800"/>
            <a:ext cx="1812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2000" b="1">
                <a:solidFill>
                  <a:srgbClr val="00B0F0"/>
                </a:solidFill>
              </a:rPr>
              <a:t>Public Network</a:t>
            </a:r>
          </a:p>
        </p:txBody>
      </p:sp>
      <p:sp>
        <p:nvSpPr>
          <p:cNvPr id="36872" name="TextBox 9"/>
          <p:cNvSpPr txBox="1">
            <a:spLocks noChangeArrowheads="1"/>
          </p:cNvSpPr>
          <p:nvPr/>
        </p:nvSpPr>
        <p:spPr bwMode="auto">
          <a:xfrm>
            <a:off x="3338513" y="2438400"/>
            <a:ext cx="16430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2000" b="1">
                <a:solidFill>
                  <a:srgbClr val="42B832"/>
                </a:solidFill>
              </a:rPr>
              <a:t>Central Office</a:t>
            </a:r>
          </a:p>
        </p:txBody>
      </p:sp>
      <p:sp>
        <p:nvSpPr>
          <p:cNvPr id="36873" name="TextBox 10"/>
          <p:cNvSpPr txBox="1">
            <a:spLocks noChangeArrowheads="1"/>
          </p:cNvSpPr>
          <p:nvPr/>
        </p:nvSpPr>
        <p:spPr bwMode="auto">
          <a:xfrm>
            <a:off x="7162800" y="2209800"/>
            <a:ext cx="796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2000" b="1">
                <a:solidFill>
                  <a:srgbClr val="7030A0"/>
                </a:solidFill>
              </a:rPr>
              <a:t>Cloud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828800" y="4419600"/>
            <a:ext cx="1143000" cy="0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828800" y="5029200"/>
            <a:ext cx="1143000" cy="0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7924800" y="28956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781800" y="3276600"/>
            <a:ext cx="762000" cy="609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err="1">
                <a:solidFill>
                  <a:schemeClr val="accent2">
                    <a:lumMod val="75000"/>
                  </a:schemeClr>
                </a:solidFill>
              </a:rPr>
              <a:t>D.Switch</a:t>
            </a:r>
            <a:endParaRPr lang="en-US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543800" y="31242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620000" y="35052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077200" y="32766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8229600" y="35814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153400" y="39624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7696200" y="37338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7391400" y="39624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8153400" y="41910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543800" y="41910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7543800" y="44958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8229600" y="44958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7543800" y="47244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6781800" y="48768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8153400" y="47244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8077200" y="50292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010400" y="29718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781800" y="41148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7772400" y="52578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7315200" y="54864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6934200" y="44196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7924800" y="54864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7239000" y="5791200"/>
            <a:ext cx="457200" cy="1524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5410200" y="3962400"/>
            <a:ext cx="103346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  <a:ea typeface="ＭＳ Ｐゴシック" pitchFamily="34" charset="-128"/>
              </a:rPr>
              <a:t>Fat pipe</a:t>
            </a:r>
          </a:p>
        </p:txBody>
      </p:sp>
      <p:sp>
        <p:nvSpPr>
          <p:cNvPr id="45" name="Rectangle 44"/>
          <p:cNvSpPr/>
          <p:nvPr/>
        </p:nvSpPr>
        <p:spPr>
          <a:xfrm>
            <a:off x="6781800" y="4800600"/>
            <a:ext cx="762000" cy="6096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 err="1">
                <a:solidFill>
                  <a:schemeClr val="accent2">
                    <a:lumMod val="75000"/>
                  </a:schemeClr>
                </a:solidFill>
              </a:rPr>
              <a:t>D.Switch</a:t>
            </a:r>
            <a:endParaRPr lang="en-US" sz="1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6902" name="TextBox 45"/>
          <p:cNvSpPr txBox="1">
            <a:spLocks noChangeArrowheads="1"/>
          </p:cNvSpPr>
          <p:nvPr/>
        </p:nvSpPr>
        <p:spPr bwMode="auto">
          <a:xfrm>
            <a:off x="6961188" y="409575"/>
            <a:ext cx="17748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2000" b="1">
                <a:solidFill>
                  <a:srgbClr val="657984"/>
                </a:solidFill>
              </a:rPr>
              <a:t>Compute Units</a:t>
            </a:r>
          </a:p>
        </p:txBody>
      </p:sp>
      <p:sp>
        <p:nvSpPr>
          <p:cNvPr id="47" name="Cloud 46"/>
          <p:cNvSpPr/>
          <p:nvPr/>
        </p:nvSpPr>
        <p:spPr>
          <a:xfrm>
            <a:off x="6477000" y="685800"/>
            <a:ext cx="2209800" cy="1524000"/>
          </a:xfrm>
          <a:prstGeom prst="cloud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7277100" y="1371600"/>
            <a:ext cx="228600" cy="152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7200900" y="1600200"/>
            <a:ext cx="2286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7581900" y="1524000"/>
            <a:ext cx="2286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7429500" y="1828800"/>
            <a:ext cx="228600" cy="1524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7810500" y="1752600"/>
            <a:ext cx="228600" cy="1524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7962900" y="1447800"/>
            <a:ext cx="228600" cy="152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6019800" y="1314450"/>
            <a:ext cx="609600" cy="304800"/>
          </a:xfrm>
          <a:prstGeom prst="rect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VPN</a:t>
            </a:r>
          </a:p>
        </p:txBody>
      </p:sp>
      <p:sp>
        <p:nvSpPr>
          <p:cNvPr id="55" name="Rectangle 54"/>
          <p:cNvSpPr/>
          <p:nvPr/>
        </p:nvSpPr>
        <p:spPr>
          <a:xfrm>
            <a:off x="5334000" y="1314450"/>
            <a:ext cx="533400" cy="304800"/>
          </a:xfrm>
          <a:prstGeom prst="rect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NAT</a:t>
            </a:r>
          </a:p>
        </p:txBody>
      </p:sp>
      <p:sp>
        <p:nvSpPr>
          <p:cNvPr id="56" name="Rectangle 55"/>
          <p:cNvSpPr/>
          <p:nvPr/>
        </p:nvSpPr>
        <p:spPr>
          <a:xfrm>
            <a:off x="4279900" y="1295400"/>
            <a:ext cx="838200" cy="304800"/>
          </a:xfrm>
          <a:prstGeom prst="rect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Router</a:t>
            </a:r>
          </a:p>
        </p:txBody>
      </p:sp>
      <p:sp>
        <p:nvSpPr>
          <p:cNvPr id="57" name="Rectangle 56"/>
          <p:cNvSpPr/>
          <p:nvPr/>
        </p:nvSpPr>
        <p:spPr>
          <a:xfrm>
            <a:off x="3314700" y="1295400"/>
            <a:ext cx="698500" cy="304800"/>
          </a:xfrm>
          <a:prstGeom prst="rect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DPI</a:t>
            </a:r>
          </a:p>
        </p:txBody>
      </p:sp>
      <p:sp>
        <p:nvSpPr>
          <p:cNvPr id="58" name="Rectangle 57"/>
          <p:cNvSpPr/>
          <p:nvPr/>
        </p:nvSpPr>
        <p:spPr>
          <a:xfrm>
            <a:off x="2438400" y="1295400"/>
            <a:ext cx="685800" cy="304800"/>
          </a:xfrm>
          <a:prstGeom prst="rect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FW</a:t>
            </a:r>
          </a:p>
        </p:txBody>
      </p:sp>
      <p:sp>
        <p:nvSpPr>
          <p:cNvPr id="36915" name="TextBox 58"/>
          <p:cNvSpPr txBox="1">
            <a:spLocks noChangeArrowheads="1"/>
          </p:cNvSpPr>
          <p:nvPr/>
        </p:nvSpPr>
        <p:spPr bwMode="auto">
          <a:xfrm>
            <a:off x="3276600" y="914400"/>
            <a:ext cx="2590800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2000" b="1">
                <a:solidFill>
                  <a:srgbClr val="FF66CC"/>
                </a:solidFill>
              </a:rPr>
              <a:t>Virtual Applications</a:t>
            </a:r>
          </a:p>
        </p:txBody>
      </p:sp>
      <p:sp>
        <p:nvSpPr>
          <p:cNvPr id="60" name="Rectangle 59"/>
          <p:cNvSpPr/>
          <p:nvPr/>
        </p:nvSpPr>
        <p:spPr>
          <a:xfrm>
            <a:off x="8305800" y="990600"/>
            <a:ext cx="228600" cy="1524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8077200" y="1219200"/>
            <a:ext cx="2286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2" name="Rectangle 61"/>
          <p:cNvSpPr/>
          <p:nvPr/>
        </p:nvSpPr>
        <p:spPr>
          <a:xfrm>
            <a:off x="8382000" y="1371600"/>
            <a:ext cx="2286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3" name="Rectangle 62"/>
          <p:cNvSpPr/>
          <p:nvPr/>
        </p:nvSpPr>
        <p:spPr>
          <a:xfrm>
            <a:off x="7696200" y="1066800"/>
            <a:ext cx="228600" cy="152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4" name="Rectangle 63"/>
          <p:cNvSpPr/>
          <p:nvPr/>
        </p:nvSpPr>
        <p:spPr>
          <a:xfrm>
            <a:off x="8001000" y="990600"/>
            <a:ext cx="228600" cy="1524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5" name="Rectangle 64"/>
          <p:cNvSpPr/>
          <p:nvPr/>
        </p:nvSpPr>
        <p:spPr>
          <a:xfrm>
            <a:off x="6705600" y="1371600"/>
            <a:ext cx="2286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6" name="Rectangle 65"/>
          <p:cNvSpPr/>
          <p:nvPr/>
        </p:nvSpPr>
        <p:spPr>
          <a:xfrm>
            <a:off x="6858000" y="1600200"/>
            <a:ext cx="228600" cy="1524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7" name="Rectangle 66"/>
          <p:cNvSpPr/>
          <p:nvPr/>
        </p:nvSpPr>
        <p:spPr>
          <a:xfrm>
            <a:off x="7010400" y="1828800"/>
            <a:ext cx="228600" cy="152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6858000" y="990600"/>
            <a:ext cx="2286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9" name="Rectangle 68"/>
          <p:cNvSpPr/>
          <p:nvPr/>
        </p:nvSpPr>
        <p:spPr>
          <a:xfrm>
            <a:off x="7239000" y="1143000"/>
            <a:ext cx="2286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7391400" y="914400"/>
            <a:ext cx="2286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6934200" y="1219200"/>
            <a:ext cx="228600" cy="1524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2" name="Right Brace 71"/>
          <p:cNvSpPr/>
          <p:nvPr/>
        </p:nvSpPr>
        <p:spPr>
          <a:xfrm>
            <a:off x="8686800" y="1371600"/>
            <a:ext cx="307975" cy="2895600"/>
          </a:xfrm>
          <a:prstGeom prst="rightBrac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1524000" y="1600200"/>
            <a:ext cx="184150" cy="5381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endParaRPr lang="en-US" sz="2900" b="1" u="sng" dirty="0">
              <a:solidFill>
                <a:srgbClr val="E6461E"/>
              </a:solidFill>
              <a:latin typeface="+mj-lt"/>
              <a:ea typeface="ＭＳ Ｐゴシック" pitchFamily="34" charset="-128"/>
            </a:endParaRPr>
          </a:p>
        </p:txBody>
      </p:sp>
      <p:sp>
        <p:nvSpPr>
          <p:cNvPr id="36930" name="Rectangle 74"/>
          <p:cNvSpPr>
            <a:spLocks noChangeArrowheads="1"/>
          </p:cNvSpPr>
          <p:nvPr/>
        </p:nvSpPr>
        <p:spPr bwMode="auto">
          <a:xfrm>
            <a:off x="1853921" y="78582"/>
            <a:ext cx="5317546" cy="538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900" b="1" u="sng" dirty="0" smtClean="0">
                <a:solidFill>
                  <a:srgbClr val="E6461E"/>
                </a:solidFill>
              </a:rPr>
              <a:t>Possible Network Architecture #1</a:t>
            </a:r>
            <a:endParaRPr lang="en-US" sz="2900" b="1" u="sng" dirty="0">
              <a:solidFill>
                <a:srgbClr val="E646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79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Oval 91"/>
          <p:cNvSpPr/>
          <p:nvPr/>
        </p:nvSpPr>
        <p:spPr>
          <a:xfrm>
            <a:off x="1219200" y="3762375"/>
            <a:ext cx="1219200" cy="1447800"/>
          </a:xfrm>
          <a:prstGeom prst="ellipse">
            <a:avLst/>
          </a:prstGeom>
          <a:solidFill>
            <a:srgbClr val="B476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2971800" y="3000375"/>
            <a:ext cx="2362200" cy="3200400"/>
          </a:xfrm>
          <a:prstGeom prst="rect">
            <a:avLst/>
          </a:prstGeom>
          <a:solidFill>
            <a:srgbClr val="42B83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Cloud 1"/>
          <p:cNvSpPr/>
          <p:nvPr/>
        </p:nvSpPr>
        <p:spPr>
          <a:xfrm>
            <a:off x="6591300" y="3152775"/>
            <a:ext cx="2209800" cy="2590800"/>
          </a:xfrm>
          <a:prstGeom prst="cloud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733800" y="3457575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 err="1">
                <a:solidFill>
                  <a:schemeClr val="accent2">
                    <a:lumMod val="75000"/>
                  </a:schemeClr>
                </a:solidFill>
              </a:rPr>
              <a:t>D.Switch</a:t>
            </a:r>
            <a:endParaRPr lang="en-US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33800" y="4600575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 err="1">
                <a:solidFill>
                  <a:schemeClr val="accent2">
                    <a:lumMod val="75000"/>
                  </a:schemeClr>
                </a:solidFill>
              </a:rPr>
              <a:t>D.Switch</a:t>
            </a:r>
            <a:endParaRPr lang="en-US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6400" y="3686175"/>
            <a:ext cx="103346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accent3">
                    <a:lumMod val="50000"/>
                  </a:schemeClr>
                </a:solidFill>
                <a:ea typeface="ＭＳ Ｐゴシック" pitchFamily="34" charset="-128"/>
              </a:rPr>
              <a:t>Fat pipe</a:t>
            </a:r>
          </a:p>
        </p:txBody>
      </p:sp>
      <p:sp>
        <p:nvSpPr>
          <p:cNvPr id="10" name="Rectangle 9"/>
          <p:cNvSpPr/>
          <p:nvPr/>
        </p:nvSpPr>
        <p:spPr>
          <a:xfrm>
            <a:off x="7200900" y="3381375"/>
            <a:ext cx="609600" cy="3048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897" name="TextBox 18"/>
          <p:cNvSpPr txBox="1">
            <a:spLocks noChangeArrowheads="1"/>
          </p:cNvSpPr>
          <p:nvPr/>
        </p:nvSpPr>
        <p:spPr bwMode="auto">
          <a:xfrm>
            <a:off x="7200900" y="1019175"/>
            <a:ext cx="17732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2000" b="1">
                <a:solidFill>
                  <a:srgbClr val="657984"/>
                </a:solidFill>
              </a:rPr>
              <a:t>Compute Units</a:t>
            </a:r>
          </a:p>
        </p:txBody>
      </p:sp>
      <p:sp>
        <p:nvSpPr>
          <p:cNvPr id="23" name="Oval 22"/>
          <p:cNvSpPr/>
          <p:nvPr/>
        </p:nvSpPr>
        <p:spPr>
          <a:xfrm>
            <a:off x="457200" y="3533775"/>
            <a:ext cx="1524000" cy="19050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899" name="TextBox 23"/>
          <p:cNvSpPr txBox="1">
            <a:spLocks noChangeArrowheads="1"/>
          </p:cNvSpPr>
          <p:nvPr/>
        </p:nvSpPr>
        <p:spPr bwMode="auto">
          <a:xfrm>
            <a:off x="3352800" y="2543175"/>
            <a:ext cx="1643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2000" b="1">
                <a:solidFill>
                  <a:srgbClr val="42B832"/>
                </a:solidFill>
              </a:rPr>
              <a:t>Central Office</a:t>
            </a:r>
          </a:p>
        </p:txBody>
      </p:sp>
      <p:sp>
        <p:nvSpPr>
          <p:cNvPr id="37900" name="TextBox 24"/>
          <p:cNvSpPr txBox="1">
            <a:spLocks noChangeArrowheads="1"/>
          </p:cNvSpPr>
          <p:nvPr/>
        </p:nvSpPr>
        <p:spPr bwMode="auto">
          <a:xfrm>
            <a:off x="304800" y="3152775"/>
            <a:ext cx="1812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00B0F0"/>
                </a:solidFill>
              </a:rPr>
              <a:t>Public Network</a:t>
            </a:r>
          </a:p>
        </p:txBody>
      </p:sp>
      <p:sp>
        <p:nvSpPr>
          <p:cNvPr id="40" name="Left-Right Arrow 39"/>
          <p:cNvSpPr/>
          <p:nvPr/>
        </p:nvSpPr>
        <p:spPr>
          <a:xfrm>
            <a:off x="5372100" y="4219575"/>
            <a:ext cx="1216025" cy="484188"/>
          </a:xfrm>
          <a:prstGeom prst="leftRightArrow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4" name="Straight Arrow Connector 43"/>
          <p:cNvCxnSpPr/>
          <p:nvPr/>
        </p:nvCxnSpPr>
        <p:spPr>
          <a:xfrm>
            <a:off x="2133600" y="4143375"/>
            <a:ext cx="1600200" cy="0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2133600" y="4829175"/>
            <a:ext cx="1600200" cy="0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04" name="TextBox 79"/>
          <p:cNvSpPr txBox="1">
            <a:spLocks noChangeArrowheads="1"/>
          </p:cNvSpPr>
          <p:nvPr/>
        </p:nvSpPr>
        <p:spPr bwMode="auto">
          <a:xfrm>
            <a:off x="7048500" y="2847975"/>
            <a:ext cx="10382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2000" b="1">
                <a:solidFill>
                  <a:srgbClr val="7030A0"/>
                </a:solidFill>
              </a:rPr>
              <a:t>X86 HW</a:t>
            </a:r>
          </a:p>
        </p:txBody>
      </p:sp>
      <p:sp>
        <p:nvSpPr>
          <p:cNvPr id="81" name="Cloud 80"/>
          <p:cNvSpPr/>
          <p:nvPr/>
        </p:nvSpPr>
        <p:spPr>
          <a:xfrm>
            <a:off x="6553200" y="1400175"/>
            <a:ext cx="2209800" cy="1524000"/>
          </a:xfrm>
          <a:prstGeom prst="cloud">
            <a:avLst/>
          </a:prstGeom>
          <a:solidFill>
            <a:srgbClr val="6579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4" name="Rectangle 83"/>
          <p:cNvSpPr/>
          <p:nvPr/>
        </p:nvSpPr>
        <p:spPr>
          <a:xfrm>
            <a:off x="7315200" y="2085975"/>
            <a:ext cx="228600" cy="152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7239000" y="2314575"/>
            <a:ext cx="2286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7696200" y="2009775"/>
            <a:ext cx="2286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7620000" y="2238375"/>
            <a:ext cx="2286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7467600" y="2543175"/>
            <a:ext cx="228600" cy="1524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7848600" y="2466975"/>
            <a:ext cx="228600" cy="1524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0" name="Rectangle 89"/>
          <p:cNvSpPr/>
          <p:nvPr/>
        </p:nvSpPr>
        <p:spPr>
          <a:xfrm>
            <a:off x="8001000" y="2162175"/>
            <a:ext cx="228600" cy="152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1" name="Right Brace 90"/>
          <p:cNvSpPr/>
          <p:nvPr/>
        </p:nvSpPr>
        <p:spPr>
          <a:xfrm>
            <a:off x="8724900" y="1781175"/>
            <a:ext cx="307975" cy="2895600"/>
          </a:xfrm>
          <a:prstGeom prst="rightBrac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914" name="TextBox 92"/>
          <p:cNvSpPr txBox="1">
            <a:spLocks noChangeArrowheads="1"/>
          </p:cNvSpPr>
          <p:nvPr/>
        </p:nvSpPr>
        <p:spPr bwMode="auto">
          <a:xfrm>
            <a:off x="1752600" y="3457575"/>
            <a:ext cx="11842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2000" b="1">
                <a:solidFill>
                  <a:srgbClr val="B476E2"/>
                </a:solidFill>
              </a:rPr>
              <a:t>User Side</a:t>
            </a:r>
          </a:p>
        </p:txBody>
      </p:sp>
      <p:sp>
        <p:nvSpPr>
          <p:cNvPr id="94" name="Rectangle 93"/>
          <p:cNvSpPr/>
          <p:nvPr/>
        </p:nvSpPr>
        <p:spPr>
          <a:xfrm>
            <a:off x="6096000" y="1962150"/>
            <a:ext cx="609600" cy="304800"/>
          </a:xfrm>
          <a:prstGeom prst="rect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VPN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1898705" y="29565"/>
            <a:ext cx="5499006" cy="53860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900" b="1" u="sng" dirty="0" smtClean="0">
                <a:solidFill>
                  <a:srgbClr val="E6461E"/>
                </a:solidFill>
                <a:latin typeface="+mj-lt"/>
                <a:ea typeface="ＭＳ Ｐゴシック" pitchFamily="34" charset="-128"/>
                <a:cs typeface="Aharoni" pitchFamily="2" charset="-79"/>
              </a:rPr>
              <a:t>Possible Network Architecture #2</a:t>
            </a:r>
            <a:endParaRPr lang="en-US" sz="2900" b="1" u="sng" dirty="0">
              <a:solidFill>
                <a:srgbClr val="E6461E"/>
              </a:solidFill>
              <a:latin typeface="+mj-lt"/>
              <a:ea typeface="ＭＳ Ｐゴシック" pitchFamily="34" charset="-128"/>
              <a:cs typeface="Aharoni" pitchFamily="2" charset="-79"/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5410200" y="1962150"/>
            <a:ext cx="533400" cy="304800"/>
          </a:xfrm>
          <a:prstGeom prst="rect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NAT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4419600" y="1962150"/>
            <a:ext cx="838200" cy="304800"/>
          </a:xfrm>
          <a:prstGeom prst="rect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Router</a:t>
            </a:r>
          </a:p>
        </p:txBody>
      </p:sp>
      <p:sp>
        <p:nvSpPr>
          <p:cNvPr id="106" name="Rectangle 105"/>
          <p:cNvSpPr/>
          <p:nvPr/>
        </p:nvSpPr>
        <p:spPr>
          <a:xfrm>
            <a:off x="3733800" y="1962150"/>
            <a:ext cx="533400" cy="304800"/>
          </a:xfrm>
          <a:prstGeom prst="rect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DPI</a:t>
            </a:r>
          </a:p>
        </p:txBody>
      </p:sp>
      <p:sp>
        <p:nvSpPr>
          <p:cNvPr id="108" name="Rectangle 107"/>
          <p:cNvSpPr/>
          <p:nvPr/>
        </p:nvSpPr>
        <p:spPr>
          <a:xfrm>
            <a:off x="2819400" y="1962150"/>
            <a:ext cx="685800" cy="304800"/>
          </a:xfrm>
          <a:prstGeom prst="rect">
            <a:avLst/>
          </a:prstGeom>
          <a:solidFill>
            <a:srgbClr val="FF66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chemeClr val="tx1"/>
                </a:solidFill>
              </a:rPr>
              <a:t>FW</a:t>
            </a:r>
          </a:p>
        </p:txBody>
      </p:sp>
      <p:sp>
        <p:nvSpPr>
          <p:cNvPr id="37921" name="TextBox 109"/>
          <p:cNvSpPr txBox="1">
            <a:spLocks noChangeArrowheads="1"/>
          </p:cNvSpPr>
          <p:nvPr/>
        </p:nvSpPr>
        <p:spPr bwMode="auto">
          <a:xfrm>
            <a:off x="3733800" y="1581150"/>
            <a:ext cx="2209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5146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9718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34290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886200" indent="-228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sz="2000" b="1">
                <a:solidFill>
                  <a:srgbClr val="FF66CC"/>
                </a:solidFill>
              </a:rPr>
              <a:t>Virtual Application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8343900" y="1704975"/>
            <a:ext cx="228600" cy="15240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2" name="Rectangle 111"/>
          <p:cNvSpPr/>
          <p:nvPr/>
        </p:nvSpPr>
        <p:spPr>
          <a:xfrm>
            <a:off x="8115300" y="1933575"/>
            <a:ext cx="2286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8420100" y="2085975"/>
            <a:ext cx="2286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4" name="Rectangle 113"/>
          <p:cNvSpPr/>
          <p:nvPr/>
        </p:nvSpPr>
        <p:spPr>
          <a:xfrm>
            <a:off x="7734300" y="1781175"/>
            <a:ext cx="228600" cy="152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8039100" y="1704975"/>
            <a:ext cx="228600" cy="152400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6" name="Rectangle 115"/>
          <p:cNvSpPr/>
          <p:nvPr/>
        </p:nvSpPr>
        <p:spPr>
          <a:xfrm>
            <a:off x="6743700" y="2085975"/>
            <a:ext cx="2286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7" name="Rectangle 116"/>
          <p:cNvSpPr/>
          <p:nvPr/>
        </p:nvSpPr>
        <p:spPr>
          <a:xfrm>
            <a:off x="6896100" y="2314575"/>
            <a:ext cx="228600" cy="1524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8" name="Rectangle 117"/>
          <p:cNvSpPr/>
          <p:nvPr/>
        </p:nvSpPr>
        <p:spPr>
          <a:xfrm>
            <a:off x="7048500" y="2543175"/>
            <a:ext cx="228600" cy="1524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9" name="Rectangle 118"/>
          <p:cNvSpPr/>
          <p:nvPr/>
        </p:nvSpPr>
        <p:spPr>
          <a:xfrm>
            <a:off x="6896100" y="1704975"/>
            <a:ext cx="2286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0" name="Rectangle 119"/>
          <p:cNvSpPr/>
          <p:nvPr/>
        </p:nvSpPr>
        <p:spPr>
          <a:xfrm>
            <a:off x="7277100" y="1857375"/>
            <a:ext cx="2286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1" name="Rectangle 120"/>
          <p:cNvSpPr/>
          <p:nvPr/>
        </p:nvSpPr>
        <p:spPr>
          <a:xfrm>
            <a:off x="7429500" y="1628775"/>
            <a:ext cx="2286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2" name="Rectangle 121"/>
          <p:cNvSpPr/>
          <p:nvPr/>
        </p:nvSpPr>
        <p:spPr>
          <a:xfrm>
            <a:off x="6972300" y="1933575"/>
            <a:ext cx="228600" cy="152400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3" name="Rectangle 122"/>
          <p:cNvSpPr/>
          <p:nvPr/>
        </p:nvSpPr>
        <p:spPr>
          <a:xfrm>
            <a:off x="6896100" y="3914775"/>
            <a:ext cx="609600" cy="3048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4" name="Rectangle 123"/>
          <p:cNvSpPr/>
          <p:nvPr/>
        </p:nvSpPr>
        <p:spPr>
          <a:xfrm>
            <a:off x="7962900" y="4371975"/>
            <a:ext cx="609600" cy="3048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6819900" y="4371975"/>
            <a:ext cx="609600" cy="3048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6" name="Rectangle 125"/>
          <p:cNvSpPr/>
          <p:nvPr/>
        </p:nvSpPr>
        <p:spPr>
          <a:xfrm>
            <a:off x="7810500" y="4752975"/>
            <a:ext cx="609600" cy="3048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7" name="Rectangle 126"/>
          <p:cNvSpPr/>
          <p:nvPr/>
        </p:nvSpPr>
        <p:spPr>
          <a:xfrm>
            <a:off x="7505700" y="5210175"/>
            <a:ext cx="609600" cy="3048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8" name="Rectangle 127"/>
          <p:cNvSpPr/>
          <p:nvPr/>
        </p:nvSpPr>
        <p:spPr>
          <a:xfrm>
            <a:off x="6972300" y="4829175"/>
            <a:ext cx="609600" cy="3048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9" name="Rectangle 128"/>
          <p:cNvSpPr/>
          <p:nvPr/>
        </p:nvSpPr>
        <p:spPr>
          <a:xfrm>
            <a:off x="7658100" y="3914775"/>
            <a:ext cx="609600" cy="3048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0" name="Rectangle 129"/>
          <p:cNvSpPr/>
          <p:nvPr/>
        </p:nvSpPr>
        <p:spPr>
          <a:xfrm>
            <a:off x="3543300" y="5667375"/>
            <a:ext cx="1524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SDN Controller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7886700" y="3457575"/>
            <a:ext cx="609600" cy="304800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84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BATM Group</a:t>
            </a:r>
          </a:p>
        </p:txBody>
      </p:sp>
      <p:sp>
        <p:nvSpPr>
          <p:cNvPr id="199689" name="Rectangle 3"/>
          <p:cNvSpPr>
            <a:spLocks noChangeArrowheads="1"/>
          </p:cNvSpPr>
          <p:nvPr/>
        </p:nvSpPr>
        <p:spPr bwMode="auto">
          <a:xfrm>
            <a:off x="250825" y="3429000"/>
            <a:ext cx="8640763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2000" dirty="0"/>
              <a:t>Telco Systems -  Telecom IP </a:t>
            </a:r>
            <a:r>
              <a:rPr lang="en-US" sz="2000" dirty="0" smtClean="0"/>
              <a:t>products</a:t>
            </a:r>
          </a:p>
          <a:p>
            <a:pPr marL="742950" lvl="1" indent="-28575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2000" dirty="0" smtClean="0"/>
              <a:t>CELARE – Cyber Security solutions </a:t>
            </a:r>
            <a:endParaRPr lang="en-US" sz="2000" dirty="0"/>
          </a:p>
          <a:p>
            <a:pPr marL="742950" lvl="1" indent="-285750">
              <a:spcBef>
                <a:spcPct val="20000"/>
              </a:spcBef>
              <a:buBlip>
                <a:blip r:embed="rId3"/>
              </a:buBlip>
            </a:pPr>
            <a:r>
              <a:rPr lang="en-US" sz="2000" dirty="0" err="1" smtClean="0"/>
              <a:t>NGSoft</a:t>
            </a:r>
            <a:r>
              <a:rPr lang="en-US" sz="2000" dirty="0" smtClean="0"/>
              <a:t> -  Software and Projects</a:t>
            </a:r>
          </a:p>
          <a:p>
            <a:pPr marL="742950" lvl="1" indent="-285750">
              <a:spcBef>
                <a:spcPct val="20000"/>
              </a:spcBef>
              <a:buBlip>
                <a:blip r:embed="rId3"/>
              </a:buBlip>
            </a:pPr>
            <a:r>
              <a:rPr lang="en-US" sz="2000" dirty="0" smtClean="0"/>
              <a:t>Vigilant – Video Surveillance solutions</a:t>
            </a:r>
          </a:p>
          <a:p>
            <a:pPr marL="742950" lvl="1" indent="-285750">
              <a:spcBef>
                <a:spcPct val="20000"/>
              </a:spcBef>
              <a:buFontTx/>
              <a:buBlip>
                <a:blip r:embed="rId3"/>
              </a:buBlip>
            </a:pPr>
            <a:r>
              <a:rPr lang="en-US" sz="2000" dirty="0" smtClean="0"/>
              <a:t>BATM Medical group– </a:t>
            </a:r>
            <a:r>
              <a:rPr lang="en-US" sz="2000" dirty="0"/>
              <a:t>Medical solutions and diagnostics </a:t>
            </a:r>
          </a:p>
          <a:p>
            <a:pPr marL="742950" lvl="1" indent="-285750">
              <a:spcBef>
                <a:spcPct val="20000"/>
              </a:spcBef>
            </a:pPr>
            <a:endParaRPr lang="en-US" sz="2000" dirty="0"/>
          </a:p>
        </p:txBody>
      </p:sp>
      <p:sp>
        <p:nvSpPr>
          <p:cNvPr id="3" name="Rectangle 2"/>
          <p:cNvSpPr/>
          <p:nvPr/>
        </p:nvSpPr>
        <p:spPr bwMode="auto">
          <a:xfrm>
            <a:off x="6267450" y="2171700"/>
            <a:ext cx="793750" cy="30468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Blip>
                <a:blip r:embed="rId4"/>
              </a:buBlip>
              <a:tabLst/>
            </a:pPr>
            <a:endParaRPr kumimoji="0" lang="he-IL" sz="2400" b="1" i="0" u="none" strike="noStrike" cap="none" normalizeH="0" baseline="0" smtClean="0">
              <a:ln>
                <a:noFill/>
              </a:ln>
              <a:solidFill>
                <a:srgbClr val="CC0000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52" y="1219200"/>
            <a:ext cx="7662074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040892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Calibri" pitchFamily="34" charset="0"/>
              </a:rPr>
              <a:t>Architecture Advantages 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>
                <a:cs typeface="Calibri" pitchFamily="34" charset="0"/>
              </a:rPr>
              <a:t>It can be scale  up by adding more blades and switches  as needed  .</a:t>
            </a:r>
          </a:p>
          <a:p>
            <a:r>
              <a:rPr lang="en-US" sz="2400" dirty="0" smtClean="0">
                <a:cs typeface="Calibri" pitchFamily="34" charset="0"/>
              </a:rPr>
              <a:t>Pay and Grow  as you need  .</a:t>
            </a:r>
          </a:p>
          <a:p>
            <a:r>
              <a:rPr lang="en-US" sz="2400" dirty="0">
                <a:cs typeface="Calibri" pitchFamily="34" charset="0"/>
              </a:rPr>
              <a:t>E</a:t>
            </a:r>
            <a:r>
              <a:rPr lang="en-US" sz="2400" dirty="0" smtClean="0">
                <a:cs typeface="Calibri" pitchFamily="34" charset="0"/>
              </a:rPr>
              <a:t>nergy efficient .	</a:t>
            </a:r>
          </a:p>
          <a:p>
            <a:pPr lvl="1"/>
            <a:r>
              <a:rPr lang="en-US" sz="2400" dirty="0">
                <a:ea typeface="Calibri" pitchFamily="34" charset="0"/>
                <a:cs typeface="Calibri" pitchFamily="34" charset="0"/>
              </a:rPr>
              <a:t>S</a:t>
            </a:r>
            <a:r>
              <a:rPr lang="en-US" sz="2400" dirty="0" smtClean="0">
                <a:ea typeface="Calibri" pitchFamily="34" charset="0"/>
                <a:cs typeface="Calibri" pitchFamily="34" charset="0"/>
              </a:rPr>
              <a:t>hut  down blades</a:t>
            </a:r>
            <a:endParaRPr lang="en-US" sz="2400" dirty="0">
              <a:ea typeface="Calibri" pitchFamily="34" charset="0"/>
              <a:cs typeface="Calibri" pitchFamily="34" charset="0"/>
            </a:endParaRPr>
          </a:p>
          <a:p>
            <a:pPr lvl="1"/>
            <a:r>
              <a:rPr lang="en-US" sz="2400" dirty="0" smtClean="0">
                <a:ea typeface="Calibri" pitchFamily="34" charset="0"/>
                <a:cs typeface="Calibri" pitchFamily="34" charset="0"/>
              </a:rPr>
              <a:t>Buy more CPU power  .</a:t>
            </a:r>
          </a:p>
          <a:p>
            <a:r>
              <a:rPr lang="en-US" sz="2400" dirty="0" smtClean="0">
                <a:cs typeface="Calibri" pitchFamily="34" charset="0"/>
              </a:rPr>
              <a:t>It can be geographically  separated .</a:t>
            </a:r>
          </a:p>
          <a:p>
            <a:r>
              <a:rPr lang="en-US" sz="2400" dirty="0" smtClean="0">
                <a:cs typeface="Calibri" pitchFamily="34" charset="0"/>
              </a:rPr>
              <a:t>Agile .</a:t>
            </a:r>
          </a:p>
          <a:p>
            <a:r>
              <a:rPr lang="en-US" sz="2400" dirty="0" smtClean="0">
                <a:cs typeface="Calibri" pitchFamily="34" charset="0"/>
              </a:rPr>
              <a:t>Vendor  independent.</a:t>
            </a:r>
          </a:p>
          <a:p>
            <a:r>
              <a:rPr lang="en-US" sz="2400" dirty="0">
                <a:cs typeface="Calibri" pitchFamily="34" charset="0"/>
              </a:rPr>
              <a:t>S</a:t>
            </a:r>
            <a:r>
              <a:rPr lang="en-US" sz="2400" dirty="0" smtClean="0">
                <a:cs typeface="Calibri" pitchFamily="34" charset="0"/>
              </a:rPr>
              <a:t>ame HW can run multiple applications:</a:t>
            </a:r>
          </a:p>
          <a:p>
            <a:pPr lvl="1"/>
            <a:r>
              <a:rPr lang="en-US" sz="2000" dirty="0" smtClean="0">
                <a:ea typeface="MS PGothic" pitchFamily="34" charset="-128"/>
                <a:cs typeface="Calibri" pitchFamily="34" charset="0"/>
              </a:rPr>
              <a:t>DPI  ,FW, NAT  , Load Balancing per service , </a:t>
            </a:r>
            <a:r>
              <a:rPr lang="en-US" sz="2000" dirty="0" err="1" smtClean="0">
                <a:ea typeface="MS PGothic" pitchFamily="34" charset="-128"/>
                <a:cs typeface="Calibri" pitchFamily="34" charset="0"/>
              </a:rPr>
              <a:t>etc</a:t>
            </a:r>
            <a:r>
              <a:rPr lang="en-US" sz="2000" dirty="0" smtClean="0">
                <a:ea typeface="MS PGothic" pitchFamily="34" charset="-128"/>
                <a:cs typeface="Calibri" pitchFamily="34" charset="0"/>
              </a:rPr>
              <a:t> .	</a:t>
            </a:r>
          </a:p>
          <a:p>
            <a:endParaRPr lang="en-US" dirty="0" smtClean="0">
              <a:cs typeface="Calibri" pitchFamily="34" charset="0"/>
            </a:endParaRPr>
          </a:p>
          <a:p>
            <a:endParaRPr lang="en-US" dirty="0" smtClean="0">
              <a:cs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2132013" y="6373813"/>
            <a:ext cx="5459412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717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sz="quarter" idx="1"/>
          </p:nvPr>
        </p:nvSpPr>
        <p:spPr>
          <a:xfrm>
            <a:off x="0" y="6093296"/>
            <a:ext cx="9144000" cy="1752600"/>
          </a:xfrm>
        </p:spPr>
        <p:txBody>
          <a:bodyPr/>
          <a:lstStyle/>
          <a:p>
            <a:pPr algn="l" rtl="0"/>
            <a:endParaRPr lang="he-IL" sz="3200" dirty="0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692696"/>
            <a:ext cx="8229600" cy="2448272"/>
          </a:xfrm>
        </p:spPr>
        <p:txBody>
          <a:bodyPr/>
          <a:lstStyle/>
          <a:p>
            <a:pPr rtl="0" eaLnBrk="1" hangingPunct="1">
              <a:defRPr/>
            </a:pPr>
            <a:r>
              <a:rPr lang="en-US" sz="8000" dirty="0" smtClean="0">
                <a:solidFill>
                  <a:srgbClr val="FF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</a:p>
        </p:txBody>
      </p:sp>
      <p:sp>
        <p:nvSpPr>
          <p:cNvPr id="6" name="Rectangle 4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553200" y="6243638"/>
            <a:ext cx="21336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7004B74-B9DA-46B1-A23B-9C5F506A1478}" type="slidenum">
              <a:rPr lang="he-IL"/>
              <a:pPr>
                <a:defRPr/>
              </a:pPr>
              <a:t>31</a:t>
            </a:fld>
            <a:endParaRPr lang="en-US" dirty="0"/>
          </a:p>
        </p:txBody>
      </p:sp>
      <p:pic>
        <p:nvPicPr>
          <p:cNvPr id="29698" name="Picture 2" descr="http://justmarco.files.wordpress.com/2011/05/thank-you-no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72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BATM Group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BATM?</a:t>
            </a:r>
          </a:p>
          <a:p>
            <a:r>
              <a:rPr lang="en-US" sz="2400" dirty="0" smtClean="0"/>
              <a:t>All BATM products are top energy efficient (30-70% less than any comparable equipment)</a:t>
            </a:r>
          </a:p>
          <a:p>
            <a:r>
              <a:rPr lang="en-US" sz="2400" dirty="0" smtClean="0"/>
              <a:t>Highest density in the industry</a:t>
            </a:r>
          </a:p>
          <a:p>
            <a:r>
              <a:rPr lang="en-US" sz="2400" dirty="0" smtClean="0"/>
              <a:t>Production-</a:t>
            </a:r>
            <a:r>
              <a:rPr lang="en-US" sz="2400" dirty="0" err="1" smtClean="0"/>
              <a:t>U.S,Italy</a:t>
            </a:r>
            <a:r>
              <a:rPr lang="en-US" sz="2400" dirty="0" smtClean="0"/>
              <a:t>, France, </a:t>
            </a:r>
            <a:r>
              <a:rPr lang="en-US" sz="2400" dirty="0" err="1" smtClean="0"/>
              <a:t>Israel,Hungary</a:t>
            </a:r>
            <a:r>
              <a:rPr lang="en-US" sz="2400" dirty="0" smtClean="0"/>
              <a:t>, Romania, Bulgaria, Germany(Software </a:t>
            </a:r>
            <a:r>
              <a:rPr lang="en-US" sz="2400" dirty="0"/>
              <a:t>&amp;Hardware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Support all over Europe</a:t>
            </a:r>
          </a:p>
          <a:p>
            <a:r>
              <a:rPr lang="en-US" sz="2400" dirty="0" smtClean="0"/>
              <a:t>Successful history of co-development with CERN (ATLAS)</a:t>
            </a:r>
            <a:endParaRPr lang="en-US" sz="2400" dirty="0"/>
          </a:p>
          <a:p>
            <a:endParaRPr lang="en-US" dirty="0"/>
          </a:p>
          <a:p>
            <a:endParaRPr lang="en-US" dirty="0" smtClean="0"/>
          </a:p>
          <a:p>
            <a:endParaRPr lang="he-IL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6BB5406-D5F4-40FB-AFCB-8BEC4CC35EB3}" type="datetime5">
              <a:rPr lang="en-US" smtClean="0"/>
              <a:pPr/>
              <a:t>4-Mar-13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09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of Networks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763000" cy="475456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base"/>
            <a:r>
              <a:rPr lang="en-US" sz="40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Enterprise Cyber </a:t>
            </a:r>
            <a:r>
              <a:rPr lang="en-US" sz="40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security :</a:t>
            </a:r>
          </a:p>
          <a:p>
            <a:pPr lvl="1" fontAlgn="base"/>
            <a:r>
              <a:rPr 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Network </a:t>
            </a:r>
            <a:r>
              <a:rPr lang="en-US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behavior monitoring</a:t>
            </a:r>
          </a:p>
          <a:p>
            <a:pPr lvl="1" fontAlgn="base"/>
            <a:r>
              <a:rPr lang="en-US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Network Behavior Anomaly Detection (NBAD)</a:t>
            </a:r>
          </a:p>
          <a:p>
            <a:pPr fontAlgn="base"/>
            <a:r>
              <a:rPr lang="en-US" sz="4000" b="1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Network Function Virtualization (NFV):</a:t>
            </a:r>
          </a:p>
          <a:p>
            <a:pPr lvl="1" fontAlgn="base"/>
            <a:r>
              <a:rPr 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Software based Networking</a:t>
            </a:r>
          </a:p>
          <a:p>
            <a:pPr lvl="1" fontAlgn="base"/>
            <a:r>
              <a:rPr lang="en-US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New carrier edge networks</a:t>
            </a:r>
            <a:endParaRPr lang="en-US" sz="4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fontAlgn="base"/>
            <a:endParaRPr lang="en-US" sz="4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fontAlgn="base"/>
            <a:endParaRPr lang="en-US" sz="2400" dirty="0" smtClean="0"/>
          </a:p>
          <a:p>
            <a:pPr lvl="1" fontAlgn="base"/>
            <a:endParaRPr lang="en-US" sz="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1FF27D0-455B-4FA0-B871-B8F1BDD2468B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Company Confidential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AB3183A-3BFD-4A78-B42F-BE6C5718616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05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Behavior Monitoring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75456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fontAlgn="base"/>
            <a:r>
              <a:rPr 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Proble</a:t>
            </a:r>
            <a:r>
              <a:rPr lang="en-US" sz="4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</a:t>
            </a:r>
            <a:r>
              <a:rPr lang="en-US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:</a:t>
            </a:r>
          </a:p>
          <a:p>
            <a:pPr lvl="1" fontAlgn="base"/>
            <a:r>
              <a:rPr lang="en-US" sz="3200" b="1" dirty="0" smtClean="0"/>
              <a:t>Insider threats !!!!</a:t>
            </a:r>
          </a:p>
          <a:p>
            <a:pPr lvl="1" fontAlgn="base"/>
            <a:r>
              <a:rPr lang="en-US" i="1" dirty="0" smtClean="0"/>
              <a:t>Assumption: Even heavily secured networks </a:t>
            </a:r>
            <a:r>
              <a:rPr lang="en-US" i="1" dirty="0"/>
              <a:t>have </a:t>
            </a:r>
            <a:r>
              <a:rPr lang="en-US" i="1" dirty="0" smtClean="0"/>
              <a:t>vulnerabilities and probably are already infected (HUMINT </a:t>
            </a:r>
            <a:r>
              <a:rPr lang="en-US" i="1" dirty="0"/>
              <a:t>,</a:t>
            </a:r>
            <a:r>
              <a:rPr lang="en-US" i="1" dirty="0" smtClean="0"/>
              <a:t> lack of procedures, targeted attack).</a:t>
            </a:r>
          </a:p>
          <a:p>
            <a:pPr lvl="1" fontAlgn="base"/>
            <a:r>
              <a:rPr lang="en-US" dirty="0" smtClean="0"/>
              <a:t>Networks becomes huge and complex</a:t>
            </a:r>
          </a:p>
          <a:p>
            <a:pPr lvl="1" fontAlgn="base"/>
            <a:r>
              <a:rPr lang="en-US" dirty="0" smtClean="0"/>
              <a:t>New threat are not detected by conventional security technologies ( FW, DLP…) </a:t>
            </a:r>
          </a:p>
          <a:p>
            <a:pPr lvl="1" fontAlgn="base"/>
            <a:r>
              <a:rPr lang="en-US" dirty="0" smtClean="0"/>
              <a:t>How to identify new threats (APT’s) ?</a:t>
            </a:r>
          </a:p>
          <a:p>
            <a:pPr fontAlgn="base"/>
            <a:endParaRPr lang="en-US" sz="2400" dirty="0" smtClean="0"/>
          </a:p>
          <a:p>
            <a:pPr lvl="1" fontAlgn="base"/>
            <a:endParaRPr lang="en-US" sz="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1FF27D0-455B-4FA0-B871-B8F1BDD2468B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Company Confidential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AB3183A-3BFD-4A78-B42F-BE6C5718616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50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Security Monitoring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1FF27D0-455B-4FA0-B871-B8F1BDD2468B}" type="datetime5">
              <a:rPr lang="en-US" smtClean="0">
                <a:solidFill>
                  <a:prstClr val="white"/>
                </a:solidFill>
              </a:rPr>
              <a:pPr/>
              <a:t>4-Mar-13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Company Confidential</a:t>
            </a:r>
            <a:endParaRPr lang="en-US" dirty="0" smtClean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AB3183A-3BFD-4A78-B42F-BE6C5718616D}" type="slidenum">
              <a:rPr lang="en-US" smtClean="0">
                <a:solidFill>
                  <a:prstClr val="white"/>
                </a:solidFill>
              </a:rPr>
              <a:pPr/>
              <a:t>7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122" name="Picture 2" descr="30h15r_pkswitch_n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4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T5C-X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6719" y="1430880"/>
            <a:ext cx="838200" cy="39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T5C-X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3264" y="3811301"/>
            <a:ext cx="838200" cy="39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T5C-X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6659" y="4712243"/>
            <a:ext cx="838200" cy="39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T5C-X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2226" y="4712242"/>
            <a:ext cx="838200" cy="39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T5C-X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3059" y="1935863"/>
            <a:ext cx="838200" cy="39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T5C-X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1022" y="4957529"/>
            <a:ext cx="838200" cy="39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T5C-X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9423" y="3841534"/>
            <a:ext cx="838200" cy="39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T5C-X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745" y="3013719"/>
            <a:ext cx="838200" cy="39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 descr="T5C-X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66900" y="1254799"/>
            <a:ext cx="838200" cy="39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7" descr="T5C-X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1933" y="2821872"/>
            <a:ext cx="838200" cy="39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Straight Arrow Connector 19"/>
          <p:cNvCxnSpPr>
            <a:stCxn id="9" idx="3"/>
          </p:cNvCxnSpPr>
          <p:nvPr/>
        </p:nvCxnSpPr>
        <p:spPr>
          <a:xfrm flipV="1">
            <a:off x="4674919" y="1575289"/>
            <a:ext cx="3072704" cy="53890"/>
          </a:xfrm>
          <a:prstGeom prst="straightConnector1">
            <a:avLst/>
          </a:prstGeom>
          <a:ln w="19050">
            <a:solidFill>
              <a:srgbClr val="FFFF00"/>
            </a:solidFill>
            <a:prstDash val="dash"/>
            <a:headEnd type="arrow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3051464" y="1981200"/>
            <a:ext cx="4641877" cy="930168"/>
          </a:xfrm>
          <a:prstGeom prst="straightConnector1">
            <a:avLst/>
          </a:prstGeom>
          <a:ln w="19050">
            <a:solidFill>
              <a:srgbClr val="FFFF00"/>
            </a:solidFill>
            <a:prstDash val="dash"/>
            <a:headEnd type="arrow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1" idx="0"/>
          </p:cNvCxnSpPr>
          <p:nvPr/>
        </p:nvCxnSpPr>
        <p:spPr>
          <a:xfrm flipV="1">
            <a:off x="2975759" y="1981200"/>
            <a:ext cx="4949041" cy="2731043"/>
          </a:xfrm>
          <a:prstGeom prst="straightConnector1">
            <a:avLst/>
          </a:prstGeom>
          <a:ln w="19050">
            <a:solidFill>
              <a:srgbClr val="FFFF00"/>
            </a:solidFill>
            <a:prstDash val="dash"/>
            <a:headEnd type="arrow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4" idx="0"/>
          </p:cNvCxnSpPr>
          <p:nvPr/>
        </p:nvCxnSpPr>
        <p:spPr>
          <a:xfrm flipV="1">
            <a:off x="6370122" y="1909529"/>
            <a:ext cx="1681348" cy="3048000"/>
          </a:xfrm>
          <a:prstGeom prst="straightConnector1">
            <a:avLst/>
          </a:prstGeom>
          <a:ln w="19050">
            <a:solidFill>
              <a:srgbClr val="FFFF00"/>
            </a:solidFill>
            <a:prstDash val="dash"/>
            <a:headEnd type="arrow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5" idx="0"/>
          </p:cNvCxnSpPr>
          <p:nvPr/>
        </p:nvCxnSpPr>
        <p:spPr>
          <a:xfrm flipV="1">
            <a:off x="7328523" y="1981200"/>
            <a:ext cx="1077778" cy="1860334"/>
          </a:xfrm>
          <a:prstGeom prst="straightConnector1">
            <a:avLst/>
          </a:prstGeom>
          <a:ln w="19050">
            <a:solidFill>
              <a:srgbClr val="FFFF00"/>
            </a:solidFill>
            <a:prstDash val="dash"/>
            <a:headEnd type="arrow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34" name="Picture 6" descr="http://www.ostendo.com/images/crvd/app_commandcontrol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5883" y="-76200"/>
            <a:ext cx="2321541" cy="137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http://www.telco.com/appdata/pics/p_p/0e00577bdb6494a95c438411c89aae36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7623" y="1169379"/>
            <a:ext cx="1317357" cy="811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9" name="Straight Arrow Connector 28"/>
          <p:cNvCxnSpPr>
            <a:stCxn id="17" idx="3"/>
          </p:cNvCxnSpPr>
          <p:nvPr/>
        </p:nvCxnSpPr>
        <p:spPr>
          <a:xfrm flipV="1">
            <a:off x="2705100" y="1430881"/>
            <a:ext cx="4988241" cy="22217"/>
          </a:xfrm>
          <a:prstGeom prst="straightConnector1">
            <a:avLst/>
          </a:prstGeom>
          <a:ln w="19050">
            <a:solidFill>
              <a:srgbClr val="FFFF00"/>
            </a:solidFill>
            <a:prstDash val="dash"/>
            <a:headEnd type="arrow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6071259" y="1727689"/>
            <a:ext cx="1466814" cy="406472"/>
          </a:xfrm>
          <a:prstGeom prst="straightConnector1">
            <a:avLst/>
          </a:prstGeom>
          <a:ln w="19050">
            <a:solidFill>
              <a:srgbClr val="FFFF00"/>
            </a:solidFill>
            <a:prstDash val="dash"/>
            <a:headEnd type="arrow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40" name="Picture 39" descr="T5C-X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1223" y="4315645"/>
            <a:ext cx="838200" cy="39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 descr="T5C-X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4372" y="3238500"/>
            <a:ext cx="838200" cy="39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41" descr="T5C-X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7560" y="2332460"/>
            <a:ext cx="838200" cy="39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42" descr="T5C-X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1914" y="3811300"/>
            <a:ext cx="838200" cy="39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3982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1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2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4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6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8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500"/>
                            </p:stCondLst>
                            <p:childTnLst>
                              <p:par>
                                <p:cTn id="2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8" dur="18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9" fill="hold">
                            <p:stCondLst>
                              <p:cond delay="2300"/>
                            </p:stCondLst>
                            <p:childTnLst>
                              <p:par>
                                <p:cTn id="2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4" fill="hold">
                            <p:stCondLst>
                              <p:cond delay="3300"/>
                            </p:stCondLst>
                            <p:childTnLst>
                              <p:par>
                                <p:cTn id="26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Behavior Monitoring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5105400"/>
          </a:xfrm>
        </p:spPr>
        <p:txBody>
          <a:bodyPr>
            <a:noAutofit/>
          </a:bodyPr>
          <a:lstStyle/>
          <a:p>
            <a:pPr fontAlgn="base"/>
            <a:r>
              <a:rPr lang="en-US" sz="3600" dirty="0" smtClean="0"/>
              <a:t>What we can do:</a:t>
            </a:r>
          </a:p>
          <a:p>
            <a:pPr lvl="1" fontAlgn="base"/>
            <a:r>
              <a:rPr lang="en-US" sz="2400" dirty="0" smtClean="0"/>
              <a:t>Providing IT/Network  professionals compressive set of </a:t>
            </a:r>
            <a:r>
              <a:rPr 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behavioral investigation </a:t>
            </a:r>
            <a:r>
              <a:rPr lang="en-US" sz="2400" dirty="0" smtClean="0"/>
              <a:t>tools to better understand what is happening in their network !</a:t>
            </a:r>
          </a:p>
          <a:p>
            <a:pPr lvl="1" fontAlgn="base"/>
            <a:r>
              <a:rPr lang="en-US" sz="2400" dirty="0" smtClean="0"/>
              <a:t>Overall view of  large networks</a:t>
            </a:r>
          </a:p>
          <a:p>
            <a:pPr lvl="1" fontAlgn="base"/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Recording of all Network sessions(Interception)</a:t>
            </a:r>
          </a:p>
          <a:p>
            <a:pPr lvl="1" fontAlgn="base"/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Reporting  (BI)</a:t>
            </a:r>
          </a:p>
          <a:p>
            <a:pPr lvl="1" fontAlgn="base"/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DPI Based Firewall  (User side)</a:t>
            </a:r>
          </a:p>
          <a:p>
            <a:pPr lvl="1" fontAlgn="base"/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Automation (NBAD/NBID)</a:t>
            </a:r>
          </a:p>
          <a:p>
            <a:pPr lvl="2" fontAlgn="base"/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Network Behavior anomaly detection</a:t>
            </a:r>
          </a:p>
          <a:p>
            <a:pPr lvl="1" fontAlgn="base"/>
            <a:r>
              <a:rPr lang="en-US" sz="2400" dirty="0"/>
              <a:t>Building </a:t>
            </a:r>
            <a:r>
              <a:rPr lang="en-US" sz="2400" dirty="0" smtClean="0"/>
              <a:t>Correlations </a:t>
            </a:r>
            <a:r>
              <a:rPr lang="en-US" sz="2400" dirty="0"/>
              <a:t>and Scalability</a:t>
            </a:r>
          </a:p>
          <a:p>
            <a:pPr marL="457200" lvl="1" indent="0" fontAlgn="base">
              <a:buNone/>
            </a:pPr>
            <a:endParaRPr lang="en-US" sz="2400" dirty="0"/>
          </a:p>
          <a:p>
            <a:pPr marL="457200" lvl="1" indent="0" fontAlgn="base">
              <a:buNone/>
            </a:pPr>
            <a:endParaRPr lang="en-US" dirty="0" smtClean="0"/>
          </a:p>
          <a:p>
            <a:pPr lvl="1" fontAlgn="base"/>
            <a:endParaRPr lang="en-US" sz="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1FF27D0-455B-4FA0-B871-B8F1BDD2468B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Company Confidential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AB3183A-3BFD-4A78-B42F-BE6C5718616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533400" y="3200400"/>
            <a:ext cx="7848600" cy="4191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6" name="Rectangle 15"/>
          <p:cNvSpPr/>
          <p:nvPr/>
        </p:nvSpPr>
        <p:spPr>
          <a:xfrm>
            <a:off x="533400" y="2667000"/>
            <a:ext cx="7848600" cy="533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14" name="Rectangle 13"/>
          <p:cNvSpPr/>
          <p:nvPr/>
        </p:nvSpPr>
        <p:spPr>
          <a:xfrm>
            <a:off x="533400" y="1828800"/>
            <a:ext cx="7848600" cy="838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Behavior Monitoring</a:t>
            </a:r>
            <a:endParaRPr lang="he-I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4525963"/>
          </a:xfrm>
        </p:spPr>
        <p:txBody>
          <a:bodyPr>
            <a:normAutofit lnSpcReduction="10000"/>
          </a:bodyPr>
          <a:lstStyle/>
          <a:p>
            <a:pPr fontAlgn="base"/>
            <a:r>
              <a:rPr lang="en-US" b="1" u="sng" dirty="0" smtClean="0"/>
              <a:t>The solution :</a:t>
            </a:r>
          </a:p>
          <a:p>
            <a:pPr lvl="1" fontAlgn="base"/>
            <a:r>
              <a:rPr lang="en-US" dirty="0"/>
              <a:t>Large deployment of </a:t>
            </a:r>
            <a:r>
              <a:rPr lang="en-US" dirty="0" smtClean="0"/>
              <a:t>Integrated Switch/Probes </a:t>
            </a:r>
            <a:r>
              <a:rPr lang="en-US" dirty="0"/>
              <a:t>(collectors)</a:t>
            </a:r>
            <a:endParaRPr lang="en-US" dirty="0" smtClean="0"/>
          </a:p>
          <a:p>
            <a:pPr lvl="1" fontAlgn="base"/>
            <a:r>
              <a:rPr lang="en-US" dirty="0" smtClean="0"/>
              <a:t>Aggregators (UI,DB, ATCA)</a:t>
            </a:r>
          </a:p>
          <a:p>
            <a:pPr lvl="1" fontAlgn="base"/>
            <a:r>
              <a:rPr lang="en-US" dirty="0" smtClean="0"/>
              <a:t>Investigation &amp; Management tools</a:t>
            </a:r>
          </a:p>
          <a:p>
            <a:pPr lvl="1" fontAlgn="base"/>
            <a:r>
              <a:rPr lang="en-US" b="1" i="1" dirty="0" smtClean="0"/>
              <a:t>Recording of all relevant network data session</a:t>
            </a:r>
          </a:p>
          <a:p>
            <a:pPr lvl="1" fontAlgn="base"/>
            <a:r>
              <a:rPr lang="en-US" dirty="0" smtClean="0"/>
              <a:t>Modular and scalable</a:t>
            </a:r>
          </a:p>
          <a:p>
            <a:pPr lvl="1" fontAlgn="base"/>
            <a:r>
              <a:rPr lang="en-US" dirty="0" smtClean="0"/>
              <a:t>Inline or Tap device </a:t>
            </a:r>
            <a:endParaRPr lang="en-US" dirty="0"/>
          </a:p>
          <a:p>
            <a:pPr lvl="1" fontAlgn="base"/>
            <a:r>
              <a:rPr lang="en-US" dirty="0" smtClean="0"/>
              <a:t>low cost  !!!</a:t>
            </a:r>
          </a:p>
          <a:p>
            <a:pPr marL="457200" lvl="1" indent="0" fontAlgn="base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1FF27D0-455B-4FA0-B871-B8F1BDD2468B}" type="datetime5">
              <a:rPr lang="en-US" smtClean="0"/>
              <a:pPr/>
              <a:t>4-Mar-13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Company Confidential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AB3183A-3BFD-4A78-B42F-BE6C5718616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5943600"/>
            <a:ext cx="8077200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lvl="1" fontAlgn="base"/>
            <a:r>
              <a:rPr lang="en-US" b="1" u="sng" dirty="0"/>
              <a:t>Ultimate platform for Network  Cyber protection and investigation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15200" y="5943600"/>
            <a:ext cx="184731" cy="36933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12300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940</Words>
  <Application>Microsoft Office PowerPoint</Application>
  <PresentationFormat>On-screen Show (4:3)</PresentationFormat>
  <Paragraphs>276</Paragraphs>
  <Slides>31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Future of networks  Avi Cohen ,  David Moses</vt:lpstr>
      <vt:lpstr>BATM Group  </vt:lpstr>
      <vt:lpstr>BATM Group</vt:lpstr>
      <vt:lpstr>BATM Group</vt:lpstr>
      <vt:lpstr>Future of Networks</vt:lpstr>
      <vt:lpstr>Network Behavior Monitoring</vt:lpstr>
      <vt:lpstr>Network Security Monitoring</vt:lpstr>
      <vt:lpstr>Network Behavior Monitoring</vt:lpstr>
      <vt:lpstr>Network Behavior Monitoring</vt:lpstr>
      <vt:lpstr>Solution overview</vt:lpstr>
      <vt:lpstr>Platform capabilities </vt:lpstr>
      <vt:lpstr>Technology Building blocks</vt:lpstr>
      <vt:lpstr>Recognized protocols and applications by signature/behavior</vt:lpstr>
      <vt:lpstr>Interception Visualization tool </vt:lpstr>
      <vt:lpstr>Interception Visualization tool </vt:lpstr>
      <vt:lpstr>BI Reports</vt:lpstr>
      <vt:lpstr>BI Reports</vt:lpstr>
      <vt:lpstr>BI Reports</vt:lpstr>
      <vt:lpstr>T-Metro 8000 -  1Tbit/s  platform</vt:lpstr>
      <vt:lpstr>Virtual Carrier Infrastructure</vt:lpstr>
      <vt:lpstr>PowerPoint Presentation</vt:lpstr>
      <vt:lpstr>NFV WORKING Groups  </vt:lpstr>
      <vt:lpstr>Carrier requirements - the new network  </vt:lpstr>
      <vt:lpstr>How the network will look like ?</vt:lpstr>
      <vt:lpstr>New network - high level concept  </vt:lpstr>
      <vt:lpstr>New network - high level concept  </vt:lpstr>
      <vt:lpstr>Why it will ADDRESS the  carrier need </vt:lpstr>
      <vt:lpstr>PowerPoint Presentation</vt:lpstr>
      <vt:lpstr>PowerPoint Presentation</vt:lpstr>
      <vt:lpstr>Architecture Advantages </vt:lpstr>
      <vt:lpstr>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2012-02-27T10:50:26Z</dcterms:created>
  <dcterms:modified xsi:type="dcterms:W3CDTF">2013-03-04T10:56:21Z</dcterms:modified>
</cp:coreProperties>
</file>