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81" r:id="rId2"/>
    <p:sldId id="286" r:id="rId3"/>
    <p:sldId id="295" r:id="rId4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04" y="-112"/>
      </p:cViewPr>
      <p:guideLst>
        <p:guide orient="horz" pos="52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5D1104A5-D173-324B-AF44-0C619A43B0CE}" type="datetime1">
              <a:rPr lang="en-US"/>
              <a:pPr>
                <a:defRPr/>
              </a:pPr>
              <a:t>3/2/13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E71B8E7-F553-F347-8BF4-76DFB29326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669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18A647D-7E1D-B84E-885D-3ED392167A58}" type="datetimeFigureOut">
              <a:rPr lang="en-US"/>
              <a:pPr>
                <a:defRPr/>
              </a:pPr>
              <a:t>3/2/13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47D3CB5-1EB1-4340-9685-4393B24668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6326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2BB75-6E1D-6E4A-A145-BE70C161083F}" type="datetime1">
              <a:rPr lang="en-US"/>
              <a:pPr>
                <a:defRPr/>
              </a:pPr>
              <a:t>3/2/13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EC07D-A8E1-8744-B15B-2AE2113E7F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834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1D860-DE50-2944-877F-E652274C75F3}" type="datetime1">
              <a:rPr lang="en-US"/>
              <a:pPr>
                <a:defRPr/>
              </a:pPr>
              <a:t>3/2/13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8F4D6-104C-2349-869C-E15E2E5F70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959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98F06-8EF5-7F4D-8FCB-2480A0C9D39B}" type="datetime1">
              <a:rPr lang="en-US"/>
              <a:pPr>
                <a:defRPr/>
              </a:pPr>
              <a:t>3/2/13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A49EF-A8A4-414A-A7A0-B7A5C0D3FD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336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EA8CB-7F2E-1C48-A167-B8ED7B83D2D8}" type="datetime1">
              <a:rPr lang="en-US"/>
              <a:pPr>
                <a:defRPr/>
              </a:pPr>
              <a:t>3/2/13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D381A-35F2-0F48-8D42-5189894D8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301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D0C6D-00D6-6640-B8E8-A254DFA4F831}" type="datetime1">
              <a:rPr lang="en-US"/>
              <a:pPr>
                <a:defRPr/>
              </a:pPr>
              <a:t>3/2/13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88DA6-EA19-754A-AF4A-D839642D3D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726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DDFE4-D7F6-D149-818C-4504DE8D667C}" type="datetime1">
              <a:rPr lang="en-US"/>
              <a:pPr>
                <a:defRPr/>
              </a:pPr>
              <a:t>3/2/13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BDB64-9AF1-4C42-AA2B-9F1E8A1703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77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E9185-B21B-344D-BD7C-D248EA56D19A}" type="datetime1">
              <a:rPr lang="en-US"/>
              <a:pPr>
                <a:defRPr/>
              </a:pPr>
              <a:t>3/2/13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48EAB-5454-CC47-9D07-55681B050F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994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2572F-A6CC-6F4C-8D85-93C49688C079}" type="datetime1">
              <a:rPr lang="en-US"/>
              <a:pPr>
                <a:defRPr/>
              </a:pPr>
              <a:t>3/2/13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0475A-7D37-2D44-9E2C-DBC816164E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438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6E6B0-0C4A-5D44-8D90-6AD8EEFDADF7}" type="datetime1">
              <a:rPr lang="en-US"/>
              <a:pPr>
                <a:defRPr/>
              </a:pPr>
              <a:t>3/2/13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E98EE-6815-5F4A-998D-6CE1D689DD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85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A93B8-60ED-454F-93AA-7602408383E2}" type="datetime1">
              <a:rPr lang="en-US"/>
              <a:pPr>
                <a:defRPr/>
              </a:pPr>
              <a:t>3/2/13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4964F-0CFA-2540-9394-2B63C4DB7C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765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2972A-D0F0-4447-82C9-FEB09FC89698}" type="datetime1">
              <a:rPr lang="en-US"/>
              <a:pPr>
                <a:defRPr/>
              </a:pPr>
              <a:t>3/2/13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47D2B-672F-2549-9103-66E144F4FE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734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39F57E63-FDD9-DF46-BAC3-A098482A3494}" type="datetime1">
              <a:rPr lang="en-US"/>
              <a:pPr>
                <a:defRPr/>
              </a:pPr>
              <a:t>3/2/13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B7B02AE7-F2A6-7A48-B99C-A7EE7627F2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n.ch/nordberg/Upgrade1.pdf" TargetMode="External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7772400" cy="1981200"/>
          </a:xfrm>
        </p:spPr>
        <p:txBody>
          <a:bodyPr lIns="0" tIns="0" rIns="0" bIns="0"/>
          <a:lstStyle/>
          <a:p>
            <a:pPr algn="l"/>
            <a:r>
              <a:rPr lang="en-US" b="1">
                <a:solidFill>
                  <a:srgbClr val="C2CDFF"/>
                </a:solidFill>
                <a:latin typeface="Arial Bold" charset="0"/>
                <a:ea typeface="ＭＳ Ｐゴシック" charset="0"/>
                <a:cs typeface="Arial Bold" charset="0"/>
              </a:rPr>
              <a:t>Common Technological Projects Between CERN and Israel</a:t>
            </a: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304800" y="4648200"/>
            <a:ext cx="6629400" cy="1447800"/>
          </a:xfrm>
        </p:spPr>
        <p:txBody>
          <a:bodyPr lIns="0" tIns="0" rIns="0" bIns="0"/>
          <a:lstStyle/>
          <a:p>
            <a:pPr algn="l"/>
            <a:r>
              <a:rPr lang="en-US" sz="18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Markus Nordberg</a:t>
            </a:r>
          </a:p>
          <a:p>
            <a:pPr algn="l"/>
            <a:r>
              <a:rPr lang="en-US" sz="18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CERN, Geneva Switzerland</a:t>
            </a:r>
          </a:p>
        </p:txBody>
      </p:sp>
      <p:sp>
        <p:nvSpPr>
          <p:cNvPr id="15364" name="ZoneTexte 3"/>
          <p:cNvSpPr txBox="1">
            <a:spLocks noChangeArrowheads="1"/>
          </p:cNvSpPr>
          <p:nvPr/>
        </p:nvSpPr>
        <p:spPr bwMode="auto">
          <a:xfrm>
            <a:off x="304800" y="2844800"/>
            <a:ext cx="78486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>
                <a:solidFill>
                  <a:schemeClr val="bg1"/>
                </a:solidFill>
              </a:rPr>
              <a:t>Science partnering and innovating with industry</a:t>
            </a:r>
          </a:p>
          <a:p>
            <a:pPr eaLnBrk="1" hangingPunct="1"/>
            <a:r>
              <a:rPr lang="en-US" sz="2000" b="1">
                <a:solidFill>
                  <a:schemeClr val="bg1"/>
                </a:solidFill>
              </a:rPr>
              <a:t>Rehovot, IL, March 3-4, 2013</a:t>
            </a:r>
          </a:p>
          <a:p>
            <a:pPr eaLnBrk="1" hangingPunct="1"/>
            <a:endParaRPr lang="fr-FR" sz="1800"/>
          </a:p>
        </p:txBody>
      </p:sp>
      <p:pic>
        <p:nvPicPr>
          <p:cNvPr id="15365" name="Image 6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381000" y="407988"/>
            <a:ext cx="8382000" cy="430212"/>
          </a:xfrm>
        </p:spPr>
        <p:txBody>
          <a:bodyPr lIns="0" tIns="0" rIns="0" bIns="0">
            <a:spAutoFit/>
          </a:bodyPr>
          <a:lstStyle/>
          <a:p>
            <a:r>
              <a:rPr lang="en-US" sz="2800" b="1">
                <a:solidFill>
                  <a:srgbClr val="EAF0F6"/>
                </a:solidFill>
                <a:latin typeface="Arial" charset="0"/>
                <a:ea typeface="ＭＳ Ｐゴシック" charset="0"/>
                <a:cs typeface="ＭＳ Ｐゴシック" charset="0"/>
              </a:rPr>
              <a:t>What is ATLAB?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940425"/>
          </a:xfrm>
        </p:spPr>
        <p:txBody>
          <a:bodyPr lIns="0" tIns="0" rIns="0" bIns="0">
            <a:spAutoFit/>
          </a:bodyPr>
          <a:lstStyle/>
          <a:p>
            <a:pPr>
              <a:spcAft>
                <a:spcPts val="1200"/>
              </a:spcAft>
              <a:buClr>
                <a:srgbClr val="D8B25C"/>
              </a:buClr>
              <a:buFont typeface="Wingdings" charset="0"/>
              <a:buChar char="§"/>
            </a:pPr>
            <a:r>
              <a:rPr lang="en-US"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ATLAB (ATLAS Technology Lab) is  a centralized platform or interface to facilitate technology exchange with external (industrial) partners outside the Collaboration, across different ATLAS Upgrades and R&amp;D projects, by obtaining complementary funding, e.g. from the EU</a:t>
            </a:r>
          </a:p>
          <a:p>
            <a:pPr>
              <a:spcAft>
                <a:spcPts val="1200"/>
              </a:spcAft>
              <a:buClr>
                <a:srgbClr val="D8B25C"/>
              </a:buClr>
              <a:buFont typeface="Wingdings" charset="0"/>
              <a:buChar char="§"/>
            </a:pPr>
            <a:r>
              <a:rPr lang="en-US"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ATLAB offers external partners an integrated test environment for new technology products and ideas</a:t>
            </a:r>
          </a:p>
          <a:p>
            <a:pPr>
              <a:spcAft>
                <a:spcPts val="1200"/>
              </a:spcAft>
              <a:buClr>
                <a:srgbClr val="D8B25C"/>
              </a:buClr>
              <a:buFont typeface="Wingdings" charset="0"/>
              <a:buChar char="§"/>
            </a:pPr>
            <a:r>
              <a:rPr lang="en-US"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ATLAB has methods to scan the market potential for new concepts and ideas, in close collaboration with CERN</a:t>
            </a:r>
          </a:p>
          <a:p>
            <a:pPr>
              <a:spcAft>
                <a:spcPts val="1200"/>
              </a:spcAft>
              <a:buClr>
                <a:srgbClr val="D8B25C"/>
              </a:buClr>
              <a:buFont typeface="Wingdings" charset="0"/>
              <a:buChar char="§"/>
            </a:pPr>
            <a:r>
              <a:rPr lang="en-US"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ATLAB is a technology-market  meeting point  (show-case)</a:t>
            </a:r>
          </a:p>
          <a:p>
            <a:pPr>
              <a:spcAft>
                <a:spcPts val="1200"/>
              </a:spcAft>
              <a:buClr>
                <a:srgbClr val="D8B25C"/>
              </a:buClr>
              <a:buFont typeface="Wingdings" charset="0"/>
              <a:buChar char="§"/>
            </a:pPr>
            <a:r>
              <a:rPr lang="en-US"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ATLAB is seeking for new partners related to its Upgrade R&amp;D efforts</a:t>
            </a:r>
          </a:p>
          <a:p>
            <a:pPr>
              <a:spcAft>
                <a:spcPts val="1200"/>
              </a:spcAft>
              <a:buClr>
                <a:srgbClr val="D8B25C"/>
              </a:buClr>
              <a:buFont typeface="Wingdings" charset="0"/>
              <a:buChar char="§"/>
            </a:pPr>
            <a:endParaRPr lang="en-US" sz="2400">
              <a:solidFill>
                <a:schemeClr val="bg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6388" name="Image 5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81000" y="407988"/>
            <a:ext cx="8382000" cy="430212"/>
          </a:xfrm>
        </p:spPr>
        <p:txBody>
          <a:bodyPr lIns="0" tIns="0" rIns="0" bIns="0">
            <a:spAutoFit/>
          </a:bodyPr>
          <a:lstStyle/>
          <a:p>
            <a:r>
              <a:rPr lang="en-US" sz="2800" b="1">
                <a:solidFill>
                  <a:srgbClr val="EAF0F6"/>
                </a:solidFill>
                <a:latin typeface="Arial" charset="0"/>
                <a:ea typeface="ＭＳ Ｐゴシック" charset="0"/>
                <a:cs typeface="ＭＳ Ｐゴシック" charset="0"/>
              </a:rPr>
              <a:t>So Why Are We Here ?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6105525"/>
          </a:xfrm>
        </p:spPr>
        <p:txBody>
          <a:bodyPr lIns="0" tIns="0" rIns="0" bIns="0">
            <a:spAutoFit/>
          </a:bodyPr>
          <a:lstStyle/>
          <a:p>
            <a:pPr>
              <a:spcAft>
                <a:spcPts val="1200"/>
              </a:spcAft>
              <a:buClr>
                <a:srgbClr val="D8B25C"/>
              </a:buClr>
              <a:buFont typeface="Wingdings" charset="0"/>
              <a:buChar char="§"/>
            </a:pPr>
            <a:r>
              <a:rPr lang="en-US"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To meet &amp; mix between ATLAS/CERN and IL industry and research institutes, to see for any potential R&amp;D collaboration in e.g an EU-funded program(s)</a:t>
            </a:r>
          </a:p>
          <a:p>
            <a:pPr>
              <a:spcAft>
                <a:spcPts val="1200"/>
              </a:spcAft>
              <a:buClr>
                <a:srgbClr val="D8B25C"/>
              </a:buClr>
              <a:buFont typeface="Wingdings" charset="0"/>
              <a:buChar char="§"/>
            </a:pPr>
            <a:r>
              <a:rPr lang="en-US"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To brief industry about ATLAS Upgrade activities (so-called Phases 1 and 2, focus on Phase 2)</a:t>
            </a:r>
          </a:p>
          <a:p>
            <a:pPr lvl="1">
              <a:spcAft>
                <a:spcPts val="1200"/>
              </a:spcAft>
              <a:buClr>
                <a:srgbClr val="D8B25C"/>
              </a:buClr>
              <a:buFont typeface="Wingdings" charset="0"/>
              <a:buChar char="§"/>
            </a:pPr>
            <a:r>
              <a:rPr lang="en-US" sz="2000">
                <a:solidFill>
                  <a:schemeClr val="bg1"/>
                </a:solidFill>
                <a:latin typeface="Arial" charset="0"/>
                <a:ea typeface="ＭＳ Ｐゴシック" charset="0"/>
              </a:rPr>
              <a:t>Phase 1 (</a:t>
            </a:r>
            <a:r>
              <a:rPr lang="en-US" sz="2000">
                <a:solidFill>
                  <a:schemeClr val="bg1"/>
                </a:solidFill>
                <a:latin typeface="Arial" charset="0"/>
                <a:ea typeface="ＭＳ Ｐゴシック" charset="0"/>
                <a:hlinkClick r:id="rId3"/>
              </a:rPr>
              <a:t>www.cern.ch/nordberg/Upgrade1.pdf</a:t>
            </a:r>
            <a:r>
              <a:rPr lang="en-US" sz="2000">
                <a:solidFill>
                  <a:schemeClr val="bg1"/>
                </a:solidFill>
                <a:latin typeface="Arial" charset="0"/>
                <a:ea typeface="ＭＳ Ｐゴシック" charset="0"/>
              </a:rPr>
              <a:t>)</a:t>
            </a:r>
          </a:p>
          <a:p>
            <a:pPr lvl="1">
              <a:spcAft>
                <a:spcPts val="1200"/>
              </a:spcAft>
              <a:buClr>
                <a:srgbClr val="D8B25C"/>
              </a:buClr>
              <a:buFont typeface="Wingdings" charset="0"/>
              <a:buChar char="§"/>
            </a:pPr>
            <a:r>
              <a:rPr lang="en-US" sz="2000">
                <a:solidFill>
                  <a:schemeClr val="bg1"/>
                </a:solidFill>
                <a:latin typeface="Arial" charset="0"/>
                <a:ea typeface="ＭＳ Ｐゴシック" charset="0"/>
              </a:rPr>
              <a:t>Phase 2 (document soon available)</a:t>
            </a:r>
          </a:p>
          <a:p>
            <a:pPr>
              <a:spcAft>
                <a:spcPts val="1200"/>
              </a:spcAft>
              <a:buClr>
                <a:srgbClr val="D8B25C"/>
              </a:buClr>
              <a:buFont typeface="Wingdings" charset="0"/>
              <a:buChar char="§"/>
            </a:pPr>
            <a:r>
              <a:rPr lang="en-US"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To hear about new technology developments in Israel</a:t>
            </a:r>
          </a:p>
          <a:p>
            <a:pPr>
              <a:spcAft>
                <a:spcPts val="1200"/>
              </a:spcAft>
              <a:buClr>
                <a:srgbClr val="D8B25C"/>
              </a:buClr>
              <a:buFont typeface="Wingdings" charset="0"/>
              <a:buChar char="§"/>
            </a:pPr>
            <a:r>
              <a:rPr lang="en-US"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To get input how to develop ATLAB further</a:t>
            </a:r>
          </a:p>
          <a:p>
            <a:pPr>
              <a:spcAft>
                <a:spcPts val="1200"/>
              </a:spcAft>
              <a:buClr>
                <a:srgbClr val="D8B25C"/>
              </a:buClr>
              <a:buFont typeface="Wingdings" charset="0"/>
              <a:buChar char="§"/>
            </a:pPr>
            <a:endParaRPr lang="en-US" sz="2400">
              <a:solidFill>
                <a:schemeClr val="bg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spcAft>
                <a:spcPts val="1200"/>
              </a:spcAft>
              <a:buClr>
                <a:srgbClr val="D8B25C"/>
              </a:buClr>
              <a:buFont typeface="Wingdings" charset="0"/>
              <a:buChar char="§"/>
            </a:pPr>
            <a:endParaRPr lang="en-US" sz="2400">
              <a:solidFill>
                <a:schemeClr val="bg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spcAft>
                <a:spcPts val="1200"/>
              </a:spcAft>
              <a:buClr>
                <a:srgbClr val="D8B25C"/>
              </a:buClr>
              <a:buFont typeface="Arial" charset="0"/>
              <a:buNone/>
            </a:pPr>
            <a:endParaRPr lang="en-US" sz="2400">
              <a:solidFill>
                <a:schemeClr val="bg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7412" name="Image 5" descr="ATLAS-chrome-logo-blue_l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6549</TotalTime>
  <Words>234</Words>
  <Application>Microsoft Macintosh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ＭＳ Ｐゴシック</vt:lpstr>
      <vt:lpstr>Calibri</vt:lpstr>
      <vt:lpstr>Arial Bold</vt:lpstr>
      <vt:lpstr>Wingdings</vt:lpstr>
      <vt:lpstr>Office Theme</vt:lpstr>
      <vt:lpstr>Common Technological Projects Between CERN and Israel</vt:lpstr>
      <vt:lpstr>What is ATLAB?</vt:lpstr>
      <vt:lpstr>So Why Are We Here ?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Markus</dc:creator>
  <cp:lastModifiedBy>Hanna Juujarvi</cp:lastModifiedBy>
  <cp:revision>242</cp:revision>
  <dcterms:created xsi:type="dcterms:W3CDTF">2010-09-11T06:34:27Z</dcterms:created>
  <dcterms:modified xsi:type="dcterms:W3CDTF">2013-03-02T16:04:23Z</dcterms:modified>
</cp:coreProperties>
</file>