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9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0" r:id="rId4"/>
    <p:sldMasterId id="2147483692" r:id="rId5"/>
    <p:sldMasterId id="2147483701" r:id="rId6"/>
    <p:sldMasterId id="2147483712" r:id="rId7"/>
    <p:sldMasterId id="2147483725" r:id="rId8"/>
    <p:sldMasterId id="2147483749" r:id="rId9"/>
    <p:sldMasterId id="2147483763" r:id="rId10"/>
    <p:sldMasterId id="2147483767" r:id="rId11"/>
    <p:sldMasterId id="2147483771" r:id="rId12"/>
  </p:sldMasterIdLst>
  <p:notesMasterIdLst>
    <p:notesMasterId r:id="rId25"/>
  </p:notesMasterIdLst>
  <p:handoutMasterIdLst>
    <p:handoutMasterId r:id="rId26"/>
  </p:handoutMasterIdLst>
  <p:sldIdLst>
    <p:sldId id="286" r:id="rId13"/>
    <p:sldId id="298" r:id="rId14"/>
    <p:sldId id="325" r:id="rId15"/>
    <p:sldId id="350" r:id="rId16"/>
    <p:sldId id="372" r:id="rId17"/>
    <p:sldId id="384" r:id="rId18"/>
    <p:sldId id="407" r:id="rId19"/>
    <p:sldId id="482" r:id="rId20"/>
    <p:sldId id="426" r:id="rId21"/>
    <p:sldId id="454" r:id="rId22"/>
    <p:sldId id="469" r:id="rId23"/>
    <p:sldId id="472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2F73C0D9-7B52-9647-A4C0-3F3797A5C47B}">
          <p14:sldIdLst>
            <p14:sldId id="286"/>
          </p14:sldIdLst>
        </p14:section>
        <p14:section name="Heptech" id="{9FECB298-0C56-DE42-BB97-DB49E6051A70}">
          <p14:sldIdLst>
            <p14:sldId id="298"/>
          </p14:sldIdLst>
        </p14:section>
        <p14:section name="TowerJazz" id="{B69CE0CC-6398-5249-AE67-82069EA0DF8B}">
          <p14:sldIdLst>
            <p14:sldId id="325"/>
          </p14:sldIdLst>
        </p14:section>
        <p14:section name="Ferrere" id="{1ED77F0E-967F-374C-9224-8EBA1A14C3EB}">
          <p14:sldIdLst>
            <p14:sldId id="350"/>
          </p14:sldIdLst>
        </p14:section>
        <p14:section name="Applied Materials" id="{23A0CBC3-BC19-A843-9210-CEB50958808A}">
          <p14:sldIdLst>
            <p14:sldId id="372"/>
          </p14:sldIdLst>
        </p14:section>
        <p14:section name="Kla Tencor" id="{5AE6A260-FEED-C34C-AF1A-092AFFDB8824}">
          <p14:sldIdLst>
            <p14:sldId id="384"/>
          </p14:sldIdLst>
        </p14:section>
        <p14:section name="O'Shea Pix technology" id="{A1173EDA-DB8E-5A4E-9C6B-A95E90B8DEF0}">
          <p14:sldIdLst>
            <p14:sldId id="407"/>
          </p14:sldIdLst>
        </p14:section>
        <p14:section name="Philipps" id="{CB7BDB03-D3FE-5743-B430-B5B30B05EE76}">
          <p14:sldIdLst>
            <p14:sldId id="482"/>
          </p14:sldIdLst>
        </p14:section>
        <p14:section name="Microceramics" id="{2C200E79-DCCB-2544-A0B8-C8B357425754}">
          <p14:sldIdLst>
            <p14:sldId id="426"/>
          </p14:sldIdLst>
        </p14:section>
        <p14:section name="Farhouat" id="{8DBF2286-0C0E-2940-9A05-C8F2939AE456}">
          <p14:sldIdLst>
            <p14:sldId id="454"/>
            <p14:sldId id="469"/>
          </p14:sldIdLst>
        </p14:section>
        <p14:section name="Orbotech" id="{E4A3E5C3-9BA7-4141-986A-87C93CE86962}">
          <p14:sldIdLst>
            <p14:sldId id="4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719" autoAdjust="0"/>
  </p:normalViewPr>
  <p:slideViewPr>
    <p:cSldViewPr>
      <p:cViewPr varScale="1">
        <p:scale>
          <a:sx n="83" d="100"/>
          <a:sy n="83" d="100"/>
        </p:scale>
        <p:origin x="-488" y="-104"/>
      </p:cViewPr>
      <p:guideLst>
        <p:guide orient="horz" pos="52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7A6CB-3A9C-45C9-A27C-7D2012AAE310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B2480D79-53CE-43FE-B150-AD73E3911429}">
      <dgm:prSet custT="1"/>
      <dgm:spPr/>
      <dgm:t>
        <a:bodyPr/>
        <a:lstStyle/>
        <a:p>
          <a:pPr algn="ctr" rtl="0"/>
          <a:r>
            <a:rPr lang="en-US" sz="2000" b="1" dirty="0" smtClean="0"/>
            <a:t>Services</a:t>
          </a:r>
          <a:endParaRPr lang="en-US" sz="2000" b="1" dirty="0"/>
        </a:p>
      </dgm:t>
    </dgm:pt>
    <dgm:pt modelId="{BC60EFF4-B297-489B-AFAF-841DE9A169D6}" type="parTrans" cxnId="{5D1E497D-4889-4387-B00C-AE9C30DA10AC}">
      <dgm:prSet/>
      <dgm:spPr/>
      <dgm:t>
        <a:bodyPr/>
        <a:lstStyle/>
        <a:p>
          <a:endParaRPr lang="en-US"/>
        </a:p>
      </dgm:t>
    </dgm:pt>
    <dgm:pt modelId="{28143EA8-DFA3-458D-8B11-E8B2A3570D28}" type="sibTrans" cxnId="{5D1E497D-4889-4387-B00C-AE9C30DA10AC}">
      <dgm:prSet/>
      <dgm:spPr/>
      <dgm:t>
        <a:bodyPr/>
        <a:lstStyle/>
        <a:p>
          <a:endParaRPr lang="en-US"/>
        </a:p>
      </dgm:t>
    </dgm:pt>
    <dgm:pt modelId="{3A9506EB-5042-4B5A-B99D-933FE8D5EE26}" type="pres">
      <dgm:prSet presAssocID="{C1C7A6CB-3A9C-45C9-A27C-7D2012AAE3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B6B451-4A8A-444C-98F1-F4CF8334B17F}" type="pres">
      <dgm:prSet presAssocID="{B2480D79-53CE-43FE-B150-AD73E3911429}" presName="parentText" presStyleLbl="node1" presStyleIdx="0" presStyleCnt="1" custLinFactNeighborY="154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FCFFFE-4FCF-F74C-9ACE-10B615F7BB89}" type="presOf" srcId="{C1C7A6CB-3A9C-45C9-A27C-7D2012AAE310}" destId="{3A9506EB-5042-4B5A-B99D-933FE8D5EE26}" srcOrd="0" destOrd="0" presId="urn:microsoft.com/office/officeart/2005/8/layout/vList2"/>
    <dgm:cxn modelId="{5D1E497D-4889-4387-B00C-AE9C30DA10AC}" srcId="{C1C7A6CB-3A9C-45C9-A27C-7D2012AAE310}" destId="{B2480D79-53CE-43FE-B150-AD73E3911429}" srcOrd="0" destOrd="0" parTransId="{BC60EFF4-B297-489B-AFAF-841DE9A169D6}" sibTransId="{28143EA8-DFA3-458D-8B11-E8B2A3570D28}"/>
    <dgm:cxn modelId="{23F75311-85EA-2D44-B7F4-6A151DAFF482}" type="presOf" srcId="{B2480D79-53CE-43FE-B150-AD73E3911429}" destId="{84B6B451-4A8A-444C-98F1-F4CF8334B17F}" srcOrd="0" destOrd="0" presId="urn:microsoft.com/office/officeart/2005/8/layout/vList2"/>
    <dgm:cxn modelId="{4AFDE744-B007-6342-8EEB-D9A0E2C52965}" type="presParOf" srcId="{3A9506EB-5042-4B5A-B99D-933FE8D5EE26}" destId="{84B6B451-4A8A-444C-98F1-F4CF8334B17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6B451-4A8A-444C-98F1-F4CF8334B17F}">
      <dsp:nvSpPr>
        <dsp:cNvPr id="0" name=""/>
        <dsp:cNvSpPr/>
      </dsp:nvSpPr>
      <dsp:spPr>
        <a:xfrm>
          <a:off x="0" y="234"/>
          <a:ext cx="1285884" cy="4614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Services</a:t>
          </a:r>
          <a:endParaRPr lang="en-US" sz="2000" b="1" kern="1200" dirty="0"/>
        </a:p>
      </dsp:txBody>
      <dsp:txXfrm>
        <a:off x="22525" y="22759"/>
        <a:ext cx="1240834" cy="41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1104A5-D173-324B-AF44-0C619A43B0CE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71B8E7-F553-F347-8BF4-76DFB2932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69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18A647D-7E1D-B84E-885D-3ED392167A58}" type="datetimeFigureOut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7D3CB5-1EB1-4340-9685-4393B2466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32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C9F3D-5A89-1C4F-AFE8-0479DC2A909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9552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EEDA-C7E1-47E0-A59B-3B53B00BBEF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Helvetica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B0450-0896-4397-875E-087975A343D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7.jpe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Relationship Id="rId3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emf"/><Relationship Id="rId3" Type="http://schemas.openxmlformats.org/officeDocument/2006/relationships/image" Target="../media/image1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3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4" Type="http://schemas.openxmlformats.org/officeDocument/2006/relationships/tags" Target="../tags/tag8.xml"/><Relationship Id="rId5" Type="http://schemas.openxmlformats.org/officeDocument/2006/relationships/slideMaster" Target="../slideMasters/slideMaster8.xml"/><Relationship Id="rId6" Type="http://schemas.openxmlformats.org/officeDocument/2006/relationships/image" Target="../media/image17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8.jpe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9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0.jpe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1.jpe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.png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BB75-6E1D-6E4A-A145-BE70C161083F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C07D-A8E1-8744-B15B-2AE2113E7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3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1D860-DE50-2944-877F-E652274C75F3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F4D6-104C-2349-869C-E15E2E5F7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597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joelle-i\Desktop\General_Cover no text_HR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144" y="0"/>
            <a:ext cx="914717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6050" y="1357298"/>
            <a:ext cx="5672150" cy="1470025"/>
          </a:xfrm>
        </p:spPr>
        <p:txBody>
          <a:bodyPr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6050" y="3143248"/>
            <a:ext cx="5715040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15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14822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0270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390073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831357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22557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639315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1281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28736"/>
            <a:ext cx="5111750" cy="469742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9889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28735"/>
            <a:ext cx="5486400" cy="32988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387784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2782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8F06-8EF5-7F4D-8FCB-2480A0C9D39B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49EF-A8A4-414A-A7A0-B7A5C0D3F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3648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28736"/>
            <a:ext cx="6019800" cy="469742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</a:rPr>
              <a:t>| Division name | Confidential </a:t>
            </a:r>
            <a:endParaRPr lang="en-US" dirty="0" smtClean="0">
              <a:latin typeface="Arial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7233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9676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28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203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5288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272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577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368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4215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059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EA8CB-7F2E-1C48-A167-B8ED7B83D2D8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D381A-35F2-0F48-8D42-5189894D8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0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4283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0879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5560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Title_Ver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350000" cy="147002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5229412" cy="54864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04850" y="4627563"/>
            <a:ext cx="2733675" cy="4572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0012603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1DFFFA-CE26-4D6B-B8DF-EFF551D3F6F3}" type="slidenum">
              <a:rPr lang="en-US">
                <a:solidFill>
                  <a:prstClr val="white"/>
                </a:solidFill>
                <a:latin typeface="Calibri"/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501813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D42B-3CD8-4F36-8395-D635F116D65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842464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3E9E6-BBE4-4C36-ABAB-D9BE527793E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0831459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E787B-BFE6-4437-99AB-55B54D379B1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5773608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Transitio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1163"/>
            <a:ext cx="9144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top-ba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top-bar.jpg"/>
          <p:cNvPicPr>
            <a:picLocks noChangeAspect="1"/>
          </p:cNvPicPr>
          <p:nvPr userDrawn="1"/>
        </p:nvPicPr>
        <p:blipFill>
          <a:blip r:embed="rId3" cstate="print"/>
          <a:srcRect b="32001"/>
          <a:stretch>
            <a:fillRect/>
          </a:stretch>
        </p:blipFill>
        <p:spPr bwMode="auto">
          <a:xfrm>
            <a:off x="0" y="6748463"/>
            <a:ext cx="91440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94881" y="2203705"/>
            <a:ext cx="7790751" cy="713232"/>
          </a:xfrm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27072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p-ba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top-bar.jpg"/>
          <p:cNvPicPr>
            <a:picLocks noChangeAspect="1"/>
          </p:cNvPicPr>
          <p:nvPr userDrawn="1"/>
        </p:nvPicPr>
        <p:blipFill>
          <a:blip r:embed="rId2" cstate="print"/>
          <a:srcRect b="32001"/>
          <a:stretch>
            <a:fillRect/>
          </a:stretch>
        </p:blipFill>
        <p:spPr bwMode="auto">
          <a:xfrm>
            <a:off x="0" y="6748463"/>
            <a:ext cx="9144000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Logo_Final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7450" y="1920875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6"/>
          <p:cNvSpPr txBox="1"/>
          <p:nvPr userDrawn="1"/>
        </p:nvSpPr>
        <p:spPr>
          <a:xfrm>
            <a:off x="2597150" y="3694113"/>
            <a:ext cx="35623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www.towerjazz.com</a:t>
            </a:r>
          </a:p>
        </p:txBody>
      </p:sp>
    </p:spTree>
    <p:extLst>
      <p:ext uri="{BB962C8B-B14F-4D97-AF65-F5344CB8AC3E}">
        <p14:creationId xmlns:p14="http://schemas.microsoft.com/office/powerpoint/2010/main" val="67777556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D0C6D-00D6-6640-B8E8-A254DFA4F831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88DA6-EA19-754A-AF4A-D839642D3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263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18877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94594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70635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8082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861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3798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269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0101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7900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021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DDFE4-D7F6-D149-818C-4504DE8D667C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BDB64-9AF1-4C42-AA2B-9F1E8A170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77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4039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4"/>
          <p:cNvGrpSpPr>
            <a:grpSpLocks noChangeAspect="1"/>
          </p:cNvGrpSpPr>
          <p:nvPr userDrawn="1"/>
        </p:nvGrpSpPr>
        <p:grpSpPr bwMode="auto">
          <a:xfrm>
            <a:off x="381000" y="-1588"/>
            <a:ext cx="8763000" cy="6861175"/>
            <a:chOff x="240" y="-1"/>
            <a:chExt cx="5520" cy="4322"/>
          </a:xfrm>
        </p:grpSpPr>
        <p:sp>
          <p:nvSpPr>
            <p:cNvPr id="5125" name="Freeform 5"/>
            <p:cNvSpPr>
              <a:spLocks/>
            </p:cNvSpPr>
            <p:nvPr userDrawn="1"/>
          </p:nvSpPr>
          <p:spPr bwMode="auto">
            <a:xfrm>
              <a:off x="2972" y="2782"/>
              <a:ext cx="2788" cy="1539"/>
            </a:xfrm>
            <a:custGeom>
              <a:avLst/>
              <a:gdLst/>
              <a:ahLst/>
              <a:cxnLst>
                <a:cxn ang="0">
                  <a:pos x="1394" y="769"/>
                </a:cxn>
                <a:cxn ang="0">
                  <a:pos x="1394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769"/>
                </a:cxn>
                <a:cxn ang="0">
                  <a:pos x="1394" y="769"/>
                </a:cxn>
              </a:cxnLst>
              <a:rect l="0" t="0" r="r" b="b"/>
              <a:pathLst>
                <a:path w="1394" h="769">
                  <a:moveTo>
                    <a:pt x="1394" y="769"/>
                  </a:moveTo>
                  <a:cubicBezTo>
                    <a:pt x="1394" y="0"/>
                    <a:pt x="1394" y="0"/>
                    <a:pt x="139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769"/>
                    <a:pt x="0" y="769"/>
                    <a:pt x="0" y="769"/>
                  </a:cubicBezTo>
                  <a:cubicBezTo>
                    <a:pt x="1394" y="769"/>
                    <a:pt x="1394" y="769"/>
                    <a:pt x="1394" y="76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26" name="Freeform 6"/>
            <p:cNvSpPr>
              <a:spLocks/>
            </p:cNvSpPr>
            <p:nvPr userDrawn="1"/>
          </p:nvSpPr>
          <p:spPr bwMode="auto">
            <a:xfrm>
              <a:off x="2970" y="173"/>
              <a:ext cx="352" cy="362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20" y="181"/>
                </a:cxn>
                <a:cxn ang="0">
                  <a:pos x="156" y="181"/>
                </a:cxn>
                <a:cxn ang="0">
                  <a:pos x="176" y="161"/>
                </a:cxn>
                <a:cxn ang="0">
                  <a:pos x="176" y="20"/>
                </a:cxn>
                <a:cxn ang="0">
                  <a:pos x="156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61"/>
                </a:cxn>
              </a:cxnLst>
              <a:rect l="0" t="0" r="r" b="b"/>
              <a:pathLst>
                <a:path w="176" h="181">
                  <a:moveTo>
                    <a:pt x="0" y="161"/>
                  </a:moveTo>
                  <a:cubicBezTo>
                    <a:pt x="0" y="172"/>
                    <a:pt x="9" y="181"/>
                    <a:pt x="20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67" y="181"/>
                    <a:pt x="176" y="172"/>
                    <a:pt x="176" y="161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61"/>
                    <a:pt x="0" y="161"/>
                    <a:pt x="0" y="16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27" name="Freeform 7"/>
            <p:cNvSpPr>
              <a:spLocks/>
            </p:cNvSpPr>
            <p:nvPr userDrawn="1"/>
          </p:nvSpPr>
          <p:spPr bwMode="auto">
            <a:xfrm>
              <a:off x="240" y="4097"/>
              <a:ext cx="4166" cy="224"/>
            </a:xfrm>
            <a:custGeom>
              <a:avLst/>
              <a:gdLst/>
              <a:ahLst/>
              <a:cxnLst>
                <a:cxn ang="0">
                  <a:pos x="2063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12"/>
                </a:cxn>
                <a:cxn ang="0">
                  <a:pos x="2083" y="112"/>
                </a:cxn>
                <a:cxn ang="0">
                  <a:pos x="2083" y="20"/>
                </a:cxn>
                <a:cxn ang="0">
                  <a:pos x="2063" y="0"/>
                </a:cxn>
              </a:cxnLst>
              <a:rect l="0" t="0" r="r" b="b"/>
              <a:pathLst>
                <a:path w="2083" h="112">
                  <a:moveTo>
                    <a:pt x="206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083" y="112"/>
                    <a:pt x="2083" y="112"/>
                    <a:pt x="2083" y="112"/>
                  </a:cubicBezTo>
                  <a:cubicBezTo>
                    <a:pt x="2083" y="20"/>
                    <a:pt x="2083" y="20"/>
                    <a:pt x="2083" y="20"/>
                  </a:cubicBezTo>
                  <a:cubicBezTo>
                    <a:pt x="2083" y="9"/>
                    <a:pt x="2074" y="0"/>
                    <a:pt x="2063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28" name="Freeform 8"/>
            <p:cNvSpPr>
              <a:spLocks/>
            </p:cNvSpPr>
            <p:nvPr userDrawn="1"/>
          </p:nvSpPr>
          <p:spPr bwMode="auto">
            <a:xfrm>
              <a:off x="790" y="-1"/>
              <a:ext cx="2356" cy="3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7"/>
                </a:cxn>
                <a:cxn ang="0">
                  <a:pos x="20" y="178"/>
                </a:cxn>
                <a:cxn ang="0">
                  <a:pos x="1158" y="178"/>
                </a:cxn>
                <a:cxn ang="0">
                  <a:pos x="1178" y="157"/>
                </a:cxn>
                <a:cxn ang="0">
                  <a:pos x="1178" y="0"/>
                </a:cxn>
                <a:cxn ang="0">
                  <a:pos x="0" y="0"/>
                </a:cxn>
              </a:cxnLst>
              <a:rect l="0" t="0" r="r" b="b"/>
              <a:pathLst>
                <a:path w="1178" h="178">
                  <a:moveTo>
                    <a:pt x="0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69"/>
                    <a:pt x="9" y="178"/>
                    <a:pt x="20" y="178"/>
                  </a:cubicBezTo>
                  <a:cubicBezTo>
                    <a:pt x="1158" y="178"/>
                    <a:pt x="1158" y="178"/>
                    <a:pt x="1158" y="178"/>
                  </a:cubicBezTo>
                  <a:cubicBezTo>
                    <a:pt x="1169" y="178"/>
                    <a:pt x="1178" y="169"/>
                    <a:pt x="1178" y="157"/>
                  </a:cubicBezTo>
                  <a:cubicBezTo>
                    <a:pt x="1178" y="0"/>
                    <a:pt x="1178" y="0"/>
                    <a:pt x="117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2368" y="3615"/>
              <a:ext cx="1292" cy="706"/>
            </a:xfrm>
            <a:custGeom>
              <a:avLst/>
              <a:gdLst/>
              <a:ahLst/>
              <a:cxnLst>
                <a:cxn ang="0">
                  <a:pos x="626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353"/>
                </a:cxn>
                <a:cxn ang="0">
                  <a:pos x="646" y="353"/>
                </a:cxn>
                <a:cxn ang="0">
                  <a:pos x="646" y="21"/>
                </a:cxn>
                <a:cxn ang="0">
                  <a:pos x="626" y="0"/>
                </a:cxn>
              </a:cxnLst>
              <a:rect l="0" t="0" r="r" b="b"/>
              <a:pathLst>
                <a:path w="646" h="353">
                  <a:moveTo>
                    <a:pt x="626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646" y="353"/>
                    <a:pt x="646" y="353"/>
                    <a:pt x="646" y="353"/>
                  </a:cubicBezTo>
                  <a:cubicBezTo>
                    <a:pt x="646" y="21"/>
                    <a:pt x="646" y="21"/>
                    <a:pt x="646" y="21"/>
                  </a:cubicBezTo>
                  <a:cubicBezTo>
                    <a:pt x="646" y="9"/>
                    <a:pt x="637" y="0"/>
                    <a:pt x="626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2972" y="2782"/>
              <a:ext cx="2788" cy="1539"/>
            </a:xfrm>
            <a:custGeom>
              <a:avLst/>
              <a:gdLst/>
              <a:ahLst/>
              <a:cxnLst>
                <a:cxn ang="0">
                  <a:pos x="1394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416"/>
                </a:cxn>
                <a:cxn ang="0">
                  <a:pos x="324" y="416"/>
                </a:cxn>
                <a:cxn ang="0">
                  <a:pos x="344" y="437"/>
                </a:cxn>
                <a:cxn ang="0">
                  <a:pos x="344" y="657"/>
                </a:cxn>
                <a:cxn ang="0">
                  <a:pos x="631" y="657"/>
                </a:cxn>
                <a:cxn ang="0">
                  <a:pos x="631" y="515"/>
                </a:cxn>
                <a:cxn ang="0">
                  <a:pos x="652" y="495"/>
                </a:cxn>
                <a:cxn ang="0">
                  <a:pos x="849" y="495"/>
                </a:cxn>
                <a:cxn ang="0">
                  <a:pos x="869" y="515"/>
                </a:cxn>
                <a:cxn ang="0">
                  <a:pos x="869" y="706"/>
                </a:cxn>
                <a:cxn ang="0">
                  <a:pos x="849" y="726"/>
                </a:cxn>
                <a:cxn ang="0">
                  <a:pos x="717" y="726"/>
                </a:cxn>
                <a:cxn ang="0">
                  <a:pos x="717" y="769"/>
                </a:cxn>
                <a:cxn ang="0">
                  <a:pos x="1394" y="769"/>
                </a:cxn>
                <a:cxn ang="0">
                  <a:pos x="1394" y="0"/>
                </a:cxn>
              </a:cxnLst>
              <a:rect l="0" t="0" r="r" b="b"/>
              <a:pathLst>
                <a:path w="1394" h="769">
                  <a:moveTo>
                    <a:pt x="139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324" y="416"/>
                    <a:pt x="324" y="416"/>
                    <a:pt x="324" y="416"/>
                  </a:cubicBezTo>
                  <a:cubicBezTo>
                    <a:pt x="335" y="416"/>
                    <a:pt x="344" y="425"/>
                    <a:pt x="344" y="437"/>
                  </a:cubicBezTo>
                  <a:cubicBezTo>
                    <a:pt x="344" y="657"/>
                    <a:pt x="344" y="657"/>
                    <a:pt x="344" y="657"/>
                  </a:cubicBezTo>
                  <a:cubicBezTo>
                    <a:pt x="631" y="657"/>
                    <a:pt x="631" y="657"/>
                    <a:pt x="631" y="657"/>
                  </a:cubicBezTo>
                  <a:cubicBezTo>
                    <a:pt x="631" y="515"/>
                    <a:pt x="631" y="515"/>
                    <a:pt x="631" y="515"/>
                  </a:cubicBezTo>
                  <a:cubicBezTo>
                    <a:pt x="631" y="504"/>
                    <a:pt x="641" y="495"/>
                    <a:pt x="652" y="495"/>
                  </a:cubicBezTo>
                  <a:cubicBezTo>
                    <a:pt x="849" y="495"/>
                    <a:pt x="849" y="495"/>
                    <a:pt x="849" y="495"/>
                  </a:cubicBezTo>
                  <a:cubicBezTo>
                    <a:pt x="860" y="495"/>
                    <a:pt x="869" y="504"/>
                    <a:pt x="869" y="515"/>
                  </a:cubicBezTo>
                  <a:cubicBezTo>
                    <a:pt x="869" y="706"/>
                    <a:pt x="869" y="706"/>
                    <a:pt x="869" y="706"/>
                  </a:cubicBezTo>
                  <a:cubicBezTo>
                    <a:pt x="869" y="717"/>
                    <a:pt x="860" y="726"/>
                    <a:pt x="849" y="726"/>
                  </a:cubicBezTo>
                  <a:cubicBezTo>
                    <a:pt x="717" y="726"/>
                    <a:pt x="717" y="726"/>
                    <a:pt x="717" y="726"/>
                  </a:cubicBezTo>
                  <a:cubicBezTo>
                    <a:pt x="717" y="769"/>
                    <a:pt x="717" y="769"/>
                    <a:pt x="717" y="769"/>
                  </a:cubicBezTo>
                  <a:cubicBezTo>
                    <a:pt x="1394" y="769"/>
                    <a:pt x="1394" y="769"/>
                    <a:pt x="1394" y="769"/>
                  </a:cubicBezTo>
                  <a:cubicBezTo>
                    <a:pt x="1394" y="0"/>
                    <a:pt x="1394" y="0"/>
                    <a:pt x="1394" y="0"/>
                  </a:cubicBezTo>
                </a:path>
              </a:pathLst>
            </a:custGeom>
            <a:solidFill>
              <a:srgbClr val="C5D8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234" y="3773"/>
              <a:ext cx="476" cy="462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21" y="0"/>
                </a:cxn>
                <a:cxn ang="0">
                  <a:pos x="0" y="20"/>
                </a:cxn>
                <a:cxn ang="0">
                  <a:pos x="0" y="162"/>
                </a:cxn>
                <a:cxn ang="0">
                  <a:pos x="66" y="162"/>
                </a:cxn>
                <a:cxn ang="0">
                  <a:pos x="86" y="182"/>
                </a:cxn>
                <a:cxn ang="0">
                  <a:pos x="86" y="231"/>
                </a:cxn>
                <a:cxn ang="0">
                  <a:pos x="218" y="231"/>
                </a:cxn>
                <a:cxn ang="0">
                  <a:pos x="238" y="211"/>
                </a:cxn>
                <a:cxn ang="0">
                  <a:pos x="238" y="20"/>
                </a:cxn>
                <a:cxn ang="0">
                  <a:pos x="218" y="0"/>
                </a:cxn>
              </a:cxnLst>
              <a:rect l="0" t="0" r="r" b="b"/>
              <a:pathLst>
                <a:path w="238" h="231">
                  <a:moveTo>
                    <a:pt x="21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77" y="162"/>
                    <a:pt x="86" y="171"/>
                    <a:pt x="86" y="182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218" y="231"/>
                    <a:pt x="218" y="231"/>
                    <a:pt x="218" y="231"/>
                  </a:cubicBezTo>
                  <a:cubicBezTo>
                    <a:pt x="229" y="231"/>
                    <a:pt x="238" y="222"/>
                    <a:pt x="238" y="211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9"/>
                    <a:pt x="229" y="0"/>
                    <a:pt x="218" y="0"/>
                  </a:cubicBezTo>
                </a:path>
              </a:pathLst>
            </a:custGeom>
            <a:solidFill>
              <a:srgbClr val="63A3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2970" y="173"/>
              <a:ext cx="352" cy="362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88" y="0"/>
                </a:cxn>
                <a:cxn ang="0">
                  <a:pos x="88" y="70"/>
                </a:cxn>
                <a:cxn ang="0">
                  <a:pos x="88" y="70"/>
                </a:cxn>
                <a:cxn ang="0">
                  <a:pos x="68" y="91"/>
                </a:cxn>
                <a:cxn ang="0">
                  <a:pos x="0" y="91"/>
                </a:cxn>
                <a:cxn ang="0">
                  <a:pos x="0" y="161"/>
                </a:cxn>
                <a:cxn ang="0">
                  <a:pos x="20" y="181"/>
                </a:cxn>
                <a:cxn ang="0">
                  <a:pos x="156" y="181"/>
                </a:cxn>
                <a:cxn ang="0">
                  <a:pos x="176" y="161"/>
                </a:cxn>
                <a:cxn ang="0">
                  <a:pos x="176" y="20"/>
                </a:cxn>
                <a:cxn ang="0">
                  <a:pos x="156" y="0"/>
                </a:cxn>
              </a:cxnLst>
              <a:rect l="0" t="0" r="r" b="b"/>
              <a:pathLst>
                <a:path w="176" h="181">
                  <a:moveTo>
                    <a:pt x="156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82"/>
                    <a:pt x="79" y="91"/>
                    <a:pt x="68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72"/>
                    <a:pt x="9" y="181"/>
                    <a:pt x="20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67" y="181"/>
                    <a:pt x="176" y="172"/>
                    <a:pt x="176" y="161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</a:path>
              </a:pathLst>
            </a:custGeom>
            <a:solidFill>
              <a:srgbClr val="C1E7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40" y="4097"/>
              <a:ext cx="2128" cy="224"/>
            </a:xfrm>
            <a:custGeom>
              <a:avLst/>
              <a:gdLst/>
              <a:ahLst/>
              <a:cxnLst>
                <a:cxn ang="0">
                  <a:pos x="1064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12"/>
                </a:cxn>
                <a:cxn ang="0">
                  <a:pos x="1064" y="112"/>
                </a:cxn>
                <a:cxn ang="0">
                  <a:pos x="1064" y="0"/>
                </a:cxn>
              </a:cxnLst>
              <a:rect l="0" t="0" r="r" b="b"/>
              <a:pathLst>
                <a:path w="1064" h="112">
                  <a:moveTo>
                    <a:pt x="106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64" y="112"/>
                    <a:pt x="1064" y="112"/>
                    <a:pt x="1064" y="112"/>
                  </a:cubicBezTo>
                  <a:cubicBezTo>
                    <a:pt x="1064" y="0"/>
                    <a:pt x="1064" y="0"/>
                    <a:pt x="1064" y="0"/>
                  </a:cubicBezTo>
                </a:path>
              </a:pathLst>
            </a:custGeom>
            <a:solidFill>
              <a:srgbClr val="D7E3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3660" y="4097"/>
              <a:ext cx="746" cy="224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373" y="112"/>
                </a:cxn>
                <a:cxn ang="0">
                  <a:pos x="373" y="69"/>
                </a:cxn>
                <a:cxn ang="0">
                  <a:pos x="308" y="69"/>
                </a:cxn>
                <a:cxn ang="0">
                  <a:pos x="287" y="49"/>
                </a:cxn>
                <a:cxn ang="0">
                  <a:pos x="287" y="0"/>
                </a:cxn>
              </a:cxnLst>
              <a:rect l="0" t="0" r="r" b="b"/>
              <a:pathLst>
                <a:path w="373" h="112">
                  <a:moveTo>
                    <a:pt x="2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73" y="112"/>
                    <a:pt x="373" y="112"/>
                    <a:pt x="373" y="112"/>
                  </a:cubicBezTo>
                  <a:cubicBezTo>
                    <a:pt x="373" y="69"/>
                    <a:pt x="373" y="69"/>
                    <a:pt x="373" y="69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297" y="69"/>
                    <a:pt x="287" y="60"/>
                    <a:pt x="287" y="49"/>
                  </a:cubicBezTo>
                  <a:cubicBezTo>
                    <a:pt x="287" y="0"/>
                    <a:pt x="287" y="0"/>
                    <a:pt x="287" y="0"/>
                  </a:cubicBezTo>
                </a:path>
              </a:pathLst>
            </a:custGeom>
            <a:solidFill>
              <a:srgbClr val="ADC9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234" y="4097"/>
              <a:ext cx="172" cy="13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0" y="0"/>
                </a:cxn>
                <a:cxn ang="0">
                  <a:pos x="0" y="49"/>
                </a:cxn>
                <a:cxn ang="0">
                  <a:pos x="21" y="69"/>
                </a:cxn>
                <a:cxn ang="0">
                  <a:pos x="86" y="69"/>
                </a:cxn>
                <a:cxn ang="0">
                  <a:pos x="86" y="20"/>
                </a:cxn>
                <a:cxn ang="0">
                  <a:pos x="66" y="0"/>
                </a:cxn>
              </a:cxnLst>
              <a:rect l="0" t="0" r="r" b="b"/>
              <a:pathLst>
                <a:path w="86" h="69">
                  <a:moveTo>
                    <a:pt x="6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0"/>
                    <a:pt x="10" y="69"/>
                    <a:pt x="21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9"/>
                    <a:pt x="77" y="0"/>
                    <a:pt x="66" y="0"/>
                  </a:cubicBezTo>
                </a:path>
              </a:pathLst>
            </a:custGeom>
            <a:solidFill>
              <a:srgbClr val="5DA1C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790" y="-1"/>
              <a:ext cx="2356" cy="356"/>
            </a:xfrm>
            <a:custGeom>
              <a:avLst/>
              <a:gdLst/>
              <a:ahLst/>
              <a:cxnLst>
                <a:cxn ang="0">
                  <a:pos x="1178" y="0"/>
                </a:cxn>
                <a:cxn ang="0">
                  <a:pos x="0" y="0"/>
                </a:cxn>
                <a:cxn ang="0">
                  <a:pos x="0" y="157"/>
                </a:cxn>
                <a:cxn ang="0">
                  <a:pos x="20" y="178"/>
                </a:cxn>
                <a:cxn ang="0">
                  <a:pos x="1090" y="178"/>
                </a:cxn>
                <a:cxn ang="0">
                  <a:pos x="1090" y="107"/>
                </a:cxn>
                <a:cxn ang="0">
                  <a:pos x="1110" y="87"/>
                </a:cxn>
                <a:cxn ang="0">
                  <a:pos x="1178" y="87"/>
                </a:cxn>
                <a:cxn ang="0">
                  <a:pos x="1178" y="0"/>
                </a:cxn>
              </a:cxnLst>
              <a:rect l="0" t="0" r="r" b="b"/>
              <a:pathLst>
                <a:path w="1178" h="178">
                  <a:moveTo>
                    <a:pt x="11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9"/>
                    <a:pt x="9" y="178"/>
                    <a:pt x="20" y="178"/>
                  </a:cubicBezTo>
                  <a:cubicBezTo>
                    <a:pt x="1090" y="178"/>
                    <a:pt x="1090" y="178"/>
                    <a:pt x="1090" y="178"/>
                  </a:cubicBezTo>
                  <a:cubicBezTo>
                    <a:pt x="1090" y="107"/>
                    <a:pt x="1090" y="107"/>
                    <a:pt x="1090" y="107"/>
                  </a:cubicBezTo>
                  <a:cubicBezTo>
                    <a:pt x="1090" y="96"/>
                    <a:pt x="1099" y="87"/>
                    <a:pt x="1110" y="87"/>
                  </a:cubicBezTo>
                  <a:cubicBezTo>
                    <a:pt x="1178" y="87"/>
                    <a:pt x="1178" y="87"/>
                    <a:pt x="1178" y="87"/>
                  </a:cubicBezTo>
                  <a:cubicBezTo>
                    <a:pt x="1178" y="0"/>
                    <a:pt x="1178" y="0"/>
                    <a:pt x="1178" y="0"/>
                  </a:cubicBezTo>
                </a:path>
              </a:pathLst>
            </a:custGeom>
            <a:solidFill>
              <a:srgbClr val="A2C3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2970" y="173"/>
              <a:ext cx="176" cy="182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91"/>
                </a:cxn>
                <a:cxn ang="0">
                  <a:pos x="68" y="91"/>
                </a:cxn>
                <a:cxn ang="0">
                  <a:pos x="88" y="70"/>
                </a:cxn>
                <a:cxn ang="0">
                  <a:pos x="88" y="0"/>
                </a:cxn>
              </a:cxnLst>
              <a:rect l="0" t="0" r="r" b="b"/>
              <a:pathLst>
                <a:path w="88" h="91">
                  <a:moveTo>
                    <a:pt x="8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9" y="91"/>
                    <a:pt x="88" y="82"/>
                    <a:pt x="88" y="7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84BA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2368" y="3615"/>
              <a:ext cx="604" cy="482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41"/>
                </a:cxn>
                <a:cxn ang="0">
                  <a:pos x="302" y="241"/>
                </a:cxn>
                <a:cxn ang="0">
                  <a:pos x="302" y="0"/>
                </a:cxn>
              </a:cxnLst>
              <a:rect l="0" t="0" r="r" b="b"/>
              <a:pathLst>
                <a:path w="302" h="241">
                  <a:moveTo>
                    <a:pt x="30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0"/>
                    <a:pt x="302" y="0"/>
                    <a:pt x="302" y="0"/>
                  </a:cubicBezTo>
                </a:path>
              </a:pathLst>
            </a:custGeom>
            <a:solidFill>
              <a:srgbClr val="BDBCB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2972" y="3615"/>
              <a:ext cx="688" cy="482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0" y="0"/>
                </a:cxn>
                <a:cxn ang="0">
                  <a:pos x="0" y="241"/>
                </a:cxn>
                <a:cxn ang="0">
                  <a:pos x="344" y="241"/>
                </a:cxn>
                <a:cxn ang="0">
                  <a:pos x="344" y="21"/>
                </a:cxn>
                <a:cxn ang="0">
                  <a:pos x="324" y="0"/>
                </a:cxn>
              </a:cxnLst>
              <a:rect l="0" t="0" r="r" b="b"/>
              <a:pathLst>
                <a:path w="344" h="241">
                  <a:moveTo>
                    <a:pt x="3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344" y="9"/>
                    <a:pt x="335" y="0"/>
                    <a:pt x="324" y="0"/>
                  </a:cubicBezTo>
                </a:path>
              </a:pathLst>
            </a:custGeom>
            <a:solidFill>
              <a:srgbClr val="A6AD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40" name="Rectangle 20"/>
            <p:cNvSpPr>
              <a:spLocks noChangeArrowheads="1"/>
            </p:cNvSpPr>
            <p:nvPr userDrawn="1"/>
          </p:nvSpPr>
          <p:spPr bwMode="auto">
            <a:xfrm>
              <a:off x="2368" y="4097"/>
              <a:ext cx="604" cy="224"/>
            </a:xfrm>
            <a:prstGeom prst="rect">
              <a:avLst/>
            </a:prstGeom>
            <a:solidFill>
              <a:srgbClr val="ADB2B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41" name="Rectangle 21"/>
            <p:cNvSpPr>
              <a:spLocks noChangeArrowheads="1"/>
            </p:cNvSpPr>
            <p:nvPr userDrawn="1"/>
          </p:nvSpPr>
          <p:spPr bwMode="auto">
            <a:xfrm>
              <a:off x="2368" y="4097"/>
              <a:ext cx="60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42" name="Rectangle 22"/>
            <p:cNvSpPr>
              <a:spLocks noChangeArrowheads="1"/>
            </p:cNvSpPr>
            <p:nvPr userDrawn="1"/>
          </p:nvSpPr>
          <p:spPr bwMode="auto">
            <a:xfrm>
              <a:off x="2972" y="4097"/>
              <a:ext cx="688" cy="224"/>
            </a:xfrm>
            <a:prstGeom prst="rect">
              <a:avLst/>
            </a:prstGeom>
            <a:solidFill>
              <a:srgbClr val="9BA7B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43" name="Rectangle 23"/>
            <p:cNvSpPr>
              <a:spLocks noChangeArrowheads="1"/>
            </p:cNvSpPr>
            <p:nvPr userDrawn="1"/>
          </p:nvSpPr>
          <p:spPr bwMode="auto">
            <a:xfrm>
              <a:off x="2972" y="4097"/>
              <a:ext cx="688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20040" y="1224853"/>
            <a:ext cx="7286340" cy="1039091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20040" y="2169673"/>
            <a:ext cx="4709160" cy="997364"/>
          </a:xfr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 userDrawn="1">
            <p:ph type="body" sz="quarter" idx="13"/>
          </p:nvPr>
        </p:nvSpPr>
        <p:spPr>
          <a:xfrm>
            <a:off x="320040" y="3167037"/>
            <a:ext cx="4230020" cy="1523494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buFontTx/>
              <a:buNone/>
              <a:defRPr b="1"/>
            </a:lvl1pPr>
            <a:lvl2pPr marL="0" indent="0">
              <a:spcAft>
                <a:spcPts val="0"/>
              </a:spcAft>
              <a:buFontTx/>
              <a:buNone/>
              <a:defRPr sz="1600"/>
            </a:lvl2pPr>
            <a:lvl3pPr marL="0" indent="0">
              <a:spcAft>
                <a:spcPts val="0"/>
              </a:spcAft>
              <a:buFontTx/>
              <a:buNone/>
              <a:defRPr sz="1400"/>
            </a:lvl3pPr>
            <a:lvl4pPr marL="0" indent="0">
              <a:spcAft>
                <a:spcPts val="0"/>
              </a:spcAft>
              <a:buFontTx/>
              <a:buNone/>
              <a:defRPr sz="1200"/>
            </a:lvl4pPr>
            <a:lvl5pPr marL="0" indent="0">
              <a:spcAft>
                <a:spcPts val="0"/>
              </a:spcAft>
              <a:buFontTx/>
              <a:buNone/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320040" y="4882342"/>
            <a:ext cx="3334385" cy="1315745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buFontTx/>
              <a:buNone/>
              <a:defRPr sz="1600" b="0"/>
            </a:lvl1pPr>
            <a:lvl2pPr marL="0" indent="0">
              <a:spcAft>
                <a:spcPts val="0"/>
              </a:spcAft>
              <a:buFontTx/>
              <a:buNone/>
              <a:defRPr sz="1200" b="0"/>
            </a:lvl2pPr>
            <a:lvl3pPr marL="0" indent="0">
              <a:spcAft>
                <a:spcPts val="0"/>
              </a:spcAft>
              <a:buFontTx/>
              <a:buNone/>
              <a:defRPr sz="1100" b="0"/>
            </a:lvl3pPr>
            <a:lvl4pPr marL="0" indent="0">
              <a:spcAft>
                <a:spcPts val="0"/>
              </a:spcAft>
              <a:buFontTx/>
              <a:buNone/>
              <a:defRPr sz="1050" b="0"/>
            </a:lvl4pPr>
            <a:lvl5pPr marL="0" indent="0">
              <a:spcAft>
                <a:spcPts val="0"/>
              </a:spcAft>
              <a:buFontTx/>
              <a:buNone/>
              <a:defRPr sz="1000"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0" name="TextBox 39"/>
          <p:cNvSpPr txBox="1"/>
          <p:nvPr userDrawn="1"/>
        </p:nvSpPr>
        <p:spPr>
          <a:xfrm>
            <a:off x="4429254" y="6553200"/>
            <a:ext cx="77457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t>External Use</a:t>
            </a:r>
            <a:endParaRPr lang="en-US" sz="800" dirty="0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31" name="Group 18"/>
          <p:cNvGrpSpPr>
            <a:grpSpLocks noChangeAspect="1"/>
          </p:cNvGrpSpPr>
          <p:nvPr userDrawn="1"/>
        </p:nvGrpSpPr>
        <p:grpSpPr bwMode="auto">
          <a:xfrm>
            <a:off x="453950" y="685800"/>
            <a:ext cx="1616150" cy="407994"/>
            <a:chOff x="3866" y="2303"/>
            <a:chExt cx="1430" cy="361"/>
          </a:xfrm>
          <a:solidFill>
            <a:srgbClr val="717171"/>
          </a:solidFill>
        </p:grpSpPr>
        <p:sp>
          <p:nvSpPr>
            <p:cNvPr id="33" name="Freeform 20"/>
            <p:cNvSpPr>
              <a:spLocks noEditPoints="1"/>
            </p:cNvSpPr>
            <p:nvPr userDrawn="1"/>
          </p:nvSpPr>
          <p:spPr bwMode="auto">
            <a:xfrm>
              <a:off x="3866" y="2303"/>
              <a:ext cx="362" cy="359"/>
            </a:xfrm>
            <a:custGeom>
              <a:avLst/>
              <a:gdLst/>
              <a:ahLst/>
              <a:cxnLst>
                <a:cxn ang="0">
                  <a:pos x="702" y="300"/>
                </a:cxn>
                <a:cxn ang="0">
                  <a:pos x="747" y="314"/>
                </a:cxn>
                <a:cxn ang="0">
                  <a:pos x="775" y="352"/>
                </a:cxn>
                <a:cxn ang="0">
                  <a:pos x="778" y="1077"/>
                </a:cxn>
                <a:cxn ang="0">
                  <a:pos x="702" y="375"/>
                </a:cxn>
                <a:cxn ang="0">
                  <a:pos x="383" y="702"/>
                </a:cxn>
                <a:cxn ang="0">
                  <a:pos x="627" y="776"/>
                </a:cxn>
                <a:cxn ang="0">
                  <a:pos x="359" y="772"/>
                </a:cxn>
                <a:cxn ang="0">
                  <a:pos x="322" y="746"/>
                </a:cxn>
                <a:cxn ang="0">
                  <a:pos x="306" y="702"/>
                </a:cxn>
                <a:cxn ang="0">
                  <a:pos x="230" y="375"/>
                </a:cxn>
                <a:cxn ang="0">
                  <a:pos x="234" y="736"/>
                </a:cxn>
                <a:cxn ang="0">
                  <a:pos x="264" y="796"/>
                </a:cxn>
                <a:cxn ang="0">
                  <a:pos x="315" y="836"/>
                </a:cxn>
                <a:cxn ang="0">
                  <a:pos x="383" y="852"/>
                </a:cxn>
                <a:cxn ang="0">
                  <a:pos x="479" y="926"/>
                </a:cxn>
                <a:cxn ang="0">
                  <a:pos x="341" y="922"/>
                </a:cxn>
                <a:cxn ang="0">
                  <a:pos x="267" y="896"/>
                </a:cxn>
                <a:cxn ang="0">
                  <a:pos x="207" y="846"/>
                </a:cxn>
                <a:cxn ang="0">
                  <a:pos x="168" y="780"/>
                </a:cxn>
                <a:cxn ang="0">
                  <a:pos x="154" y="702"/>
                </a:cxn>
                <a:cxn ang="0">
                  <a:pos x="77" y="375"/>
                </a:cxn>
                <a:cxn ang="0">
                  <a:pos x="81" y="750"/>
                </a:cxn>
                <a:cxn ang="0">
                  <a:pos x="111" y="840"/>
                </a:cxn>
                <a:cxn ang="0">
                  <a:pos x="167" y="914"/>
                </a:cxn>
                <a:cxn ang="0">
                  <a:pos x="242" y="967"/>
                </a:cxn>
                <a:cxn ang="0">
                  <a:pos x="333" y="997"/>
                </a:cxn>
                <a:cxn ang="0">
                  <a:pos x="405" y="1001"/>
                </a:cxn>
                <a:cxn ang="0">
                  <a:pos x="284" y="1065"/>
                </a:cxn>
                <a:cxn ang="0">
                  <a:pos x="191" y="1027"/>
                </a:cxn>
                <a:cxn ang="0">
                  <a:pos x="113" y="969"/>
                </a:cxn>
                <a:cxn ang="0">
                  <a:pos x="53" y="892"/>
                </a:cxn>
                <a:cxn ang="0">
                  <a:pos x="14" y="802"/>
                </a:cxn>
                <a:cxn ang="0">
                  <a:pos x="0" y="702"/>
                </a:cxn>
                <a:cxn ang="0">
                  <a:pos x="74" y="300"/>
                </a:cxn>
                <a:cxn ang="0">
                  <a:pos x="702" y="150"/>
                </a:cxn>
                <a:cxn ang="0">
                  <a:pos x="782" y="164"/>
                </a:cxn>
                <a:cxn ang="0">
                  <a:pos x="850" y="203"/>
                </a:cxn>
                <a:cxn ang="0">
                  <a:pos x="901" y="261"/>
                </a:cxn>
                <a:cxn ang="0">
                  <a:pos x="928" y="335"/>
                </a:cxn>
                <a:cxn ang="0">
                  <a:pos x="932" y="1077"/>
                </a:cxn>
                <a:cxn ang="0">
                  <a:pos x="855" y="375"/>
                </a:cxn>
                <a:cxn ang="0">
                  <a:pos x="844" y="316"/>
                </a:cxn>
                <a:cxn ang="0">
                  <a:pos x="810" y="268"/>
                </a:cxn>
                <a:cxn ang="0">
                  <a:pos x="762" y="237"/>
                </a:cxn>
                <a:cxn ang="0">
                  <a:pos x="702" y="225"/>
                </a:cxn>
                <a:cxn ang="0">
                  <a:pos x="223" y="150"/>
                </a:cxn>
                <a:cxn ang="0">
                  <a:pos x="702" y="0"/>
                </a:cxn>
                <a:cxn ang="0">
                  <a:pos x="803" y="13"/>
                </a:cxn>
                <a:cxn ang="0">
                  <a:pos x="896" y="51"/>
                </a:cxn>
                <a:cxn ang="0">
                  <a:pos x="974" y="109"/>
                </a:cxn>
                <a:cxn ang="0">
                  <a:pos x="1034" y="186"/>
                </a:cxn>
                <a:cxn ang="0">
                  <a:pos x="1071" y="275"/>
                </a:cxn>
                <a:cxn ang="0">
                  <a:pos x="1086" y="375"/>
                </a:cxn>
                <a:cxn ang="0">
                  <a:pos x="1009" y="1077"/>
                </a:cxn>
                <a:cxn ang="0">
                  <a:pos x="1005" y="327"/>
                </a:cxn>
                <a:cxn ang="0">
                  <a:pos x="975" y="237"/>
                </a:cxn>
                <a:cxn ang="0">
                  <a:pos x="919" y="163"/>
                </a:cxn>
                <a:cxn ang="0">
                  <a:pos x="842" y="108"/>
                </a:cxn>
                <a:cxn ang="0">
                  <a:pos x="751" y="78"/>
                </a:cxn>
                <a:cxn ang="0">
                  <a:pos x="297" y="74"/>
                </a:cxn>
              </a:cxnLst>
              <a:rect l="0" t="0" r="r" b="b"/>
              <a:pathLst>
                <a:path w="1086" h="1077">
                  <a:moveTo>
                    <a:pt x="74" y="300"/>
                  </a:moveTo>
                  <a:lnTo>
                    <a:pt x="702" y="300"/>
                  </a:lnTo>
                  <a:lnTo>
                    <a:pt x="726" y="303"/>
                  </a:lnTo>
                  <a:lnTo>
                    <a:pt x="747" y="314"/>
                  </a:lnTo>
                  <a:lnTo>
                    <a:pt x="764" y="331"/>
                  </a:lnTo>
                  <a:lnTo>
                    <a:pt x="775" y="352"/>
                  </a:lnTo>
                  <a:lnTo>
                    <a:pt x="778" y="375"/>
                  </a:lnTo>
                  <a:lnTo>
                    <a:pt x="778" y="1077"/>
                  </a:lnTo>
                  <a:lnTo>
                    <a:pt x="702" y="1077"/>
                  </a:lnTo>
                  <a:lnTo>
                    <a:pt x="702" y="375"/>
                  </a:lnTo>
                  <a:lnTo>
                    <a:pt x="383" y="375"/>
                  </a:lnTo>
                  <a:lnTo>
                    <a:pt x="383" y="702"/>
                  </a:lnTo>
                  <a:lnTo>
                    <a:pt x="702" y="702"/>
                  </a:lnTo>
                  <a:lnTo>
                    <a:pt x="627" y="776"/>
                  </a:lnTo>
                  <a:lnTo>
                    <a:pt x="383" y="776"/>
                  </a:lnTo>
                  <a:lnTo>
                    <a:pt x="359" y="772"/>
                  </a:lnTo>
                  <a:lnTo>
                    <a:pt x="338" y="762"/>
                  </a:lnTo>
                  <a:lnTo>
                    <a:pt x="322" y="746"/>
                  </a:lnTo>
                  <a:lnTo>
                    <a:pt x="310" y="725"/>
                  </a:lnTo>
                  <a:lnTo>
                    <a:pt x="306" y="702"/>
                  </a:lnTo>
                  <a:lnTo>
                    <a:pt x="306" y="375"/>
                  </a:lnTo>
                  <a:lnTo>
                    <a:pt x="230" y="375"/>
                  </a:lnTo>
                  <a:lnTo>
                    <a:pt x="230" y="702"/>
                  </a:lnTo>
                  <a:lnTo>
                    <a:pt x="234" y="736"/>
                  </a:lnTo>
                  <a:lnTo>
                    <a:pt x="246" y="767"/>
                  </a:lnTo>
                  <a:lnTo>
                    <a:pt x="264" y="796"/>
                  </a:lnTo>
                  <a:lnTo>
                    <a:pt x="288" y="819"/>
                  </a:lnTo>
                  <a:lnTo>
                    <a:pt x="315" y="836"/>
                  </a:lnTo>
                  <a:lnTo>
                    <a:pt x="348" y="848"/>
                  </a:lnTo>
                  <a:lnTo>
                    <a:pt x="383" y="852"/>
                  </a:lnTo>
                  <a:lnTo>
                    <a:pt x="553" y="852"/>
                  </a:lnTo>
                  <a:lnTo>
                    <a:pt x="479" y="926"/>
                  </a:lnTo>
                  <a:lnTo>
                    <a:pt x="383" y="926"/>
                  </a:lnTo>
                  <a:lnTo>
                    <a:pt x="341" y="922"/>
                  </a:lnTo>
                  <a:lnTo>
                    <a:pt x="303" y="911"/>
                  </a:lnTo>
                  <a:lnTo>
                    <a:pt x="267" y="896"/>
                  </a:lnTo>
                  <a:lnTo>
                    <a:pt x="236" y="874"/>
                  </a:lnTo>
                  <a:lnTo>
                    <a:pt x="207" y="846"/>
                  </a:lnTo>
                  <a:lnTo>
                    <a:pt x="185" y="815"/>
                  </a:lnTo>
                  <a:lnTo>
                    <a:pt x="168" y="780"/>
                  </a:lnTo>
                  <a:lnTo>
                    <a:pt x="158" y="742"/>
                  </a:lnTo>
                  <a:lnTo>
                    <a:pt x="154" y="702"/>
                  </a:lnTo>
                  <a:lnTo>
                    <a:pt x="154" y="375"/>
                  </a:lnTo>
                  <a:lnTo>
                    <a:pt x="77" y="375"/>
                  </a:lnTo>
                  <a:lnTo>
                    <a:pt x="77" y="702"/>
                  </a:lnTo>
                  <a:lnTo>
                    <a:pt x="81" y="750"/>
                  </a:lnTo>
                  <a:lnTo>
                    <a:pt x="92" y="797"/>
                  </a:lnTo>
                  <a:lnTo>
                    <a:pt x="111" y="840"/>
                  </a:lnTo>
                  <a:lnTo>
                    <a:pt x="135" y="879"/>
                  </a:lnTo>
                  <a:lnTo>
                    <a:pt x="167" y="914"/>
                  </a:lnTo>
                  <a:lnTo>
                    <a:pt x="202" y="944"/>
                  </a:lnTo>
                  <a:lnTo>
                    <a:pt x="242" y="967"/>
                  </a:lnTo>
                  <a:lnTo>
                    <a:pt x="286" y="986"/>
                  </a:lnTo>
                  <a:lnTo>
                    <a:pt x="333" y="997"/>
                  </a:lnTo>
                  <a:lnTo>
                    <a:pt x="383" y="1001"/>
                  </a:lnTo>
                  <a:lnTo>
                    <a:pt x="405" y="1001"/>
                  </a:lnTo>
                  <a:lnTo>
                    <a:pt x="335" y="1074"/>
                  </a:lnTo>
                  <a:lnTo>
                    <a:pt x="284" y="1065"/>
                  </a:lnTo>
                  <a:lnTo>
                    <a:pt x="237" y="1048"/>
                  </a:lnTo>
                  <a:lnTo>
                    <a:pt x="191" y="1027"/>
                  </a:lnTo>
                  <a:lnTo>
                    <a:pt x="151" y="1000"/>
                  </a:lnTo>
                  <a:lnTo>
                    <a:pt x="113" y="969"/>
                  </a:lnTo>
                  <a:lnTo>
                    <a:pt x="81" y="932"/>
                  </a:lnTo>
                  <a:lnTo>
                    <a:pt x="53" y="892"/>
                  </a:lnTo>
                  <a:lnTo>
                    <a:pt x="30" y="848"/>
                  </a:lnTo>
                  <a:lnTo>
                    <a:pt x="14" y="802"/>
                  </a:lnTo>
                  <a:lnTo>
                    <a:pt x="4" y="753"/>
                  </a:lnTo>
                  <a:lnTo>
                    <a:pt x="0" y="702"/>
                  </a:lnTo>
                  <a:lnTo>
                    <a:pt x="0" y="375"/>
                  </a:lnTo>
                  <a:lnTo>
                    <a:pt x="74" y="300"/>
                  </a:lnTo>
                  <a:close/>
                  <a:moveTo>
                    <a:pt x="223" y="150"/>
                  </a:moveTo>
                  <a:lnTo>
                    <a:pt x="702" y="150"/>
                  </a:lnTo>
                  <a:lnTo>
                    <a:pt x="743" y="154"/>
                  </a:lnTo>
                  <a:lnTo>
                    <a:pt x="782" y="164"/>
                  </a:lnTo>
                  <a:lnTo>
                    <a:pt x="818" y="181"/>
                  </a:lnTo>
                  <a:lnTo>
                    <a:pt x="850" y="203"/>
                  </a:lnTo>
                  <a:lnTo>
                    <a:pt x="877" y="229"/>
                  </a:lnTo>
                  <a:lnTo>
                    <a:pt x="901" y="261"/>
                  </a:lnTo>
                  <a:lnTo>
                    <a:pt x="918" y="296"/>
                  </a:lnTo>
                  <a:lnTo>
                    <a:pt x="928" y="335"/>
                  </a:lnTo>
                  <a:lnTo>
                    <a:pt x="932" y="375"/>
                  </a:lnTo>
                  <a:lnTo>
                    <a:pt x="932" y="1077"/>
                  </a:lnTo>
                  <a:lnTo>
                    <a:pt x="855" y="1077"/>
                  </a:lnTo>
                  <a:lnTo>
                    <a:pt x="855" y="375"/>
                  </a:lnTo>
                  <a:lnTo>
                    <a:pt x="853" y="345"/>
                  </a:lnTo>
                  <a:lnTo>
                    <a:pt x="844" y="316"/>
                  </a:lnTo>
                  <a:lnTo>
                    <a:pt x="829" y="290"/>
                  </a:lnTo>
                  <a:lnTo>
                    <a:pt x="810" y="268"/>
                  </a:lnTo>
                  <a:lnTo>
                    <a:pt x="788" y="251"/>
                  </a:lnTo>
                  <a:lnTo>
                    <a:pt x="762" y="237"/>
                  </a:lnTo>
                  <a:lnTo>
                    <a:pt x="733" y="228"/>
                  </a:lnTo>
                  <a:lnTo>
                    <a:pt x="702" y="225"/>
                  </a:lnTo>
                  <a:lnTo>
                    <a:pt x="148" y="225"/>
                  </a:lnTo>
                  <a:lnTo>
                    <a:pt x="223" y="150"/>
                  </a:lnTo>
                  <a:close/>
                  <a:moveTo>
                    <a:pt x="371" y="0"/>
                  </a:moveTo>
                  <a:lnTo>
                    <a:pt x="702" y="0"/>
                  </a:lnTo>
                  <a:lnTo>
                    <a:pt x="754" y="4"/>
                  </a:lnTo>
                  <a:lnTo>
                    <a:pt x="803" y="13"/>
                  </a:lnTo>
                  <a:lnTo>
                    <a:pt x="851" y="30"/>
                  </a:lnTo>
                  <a:lnTo>
                    <a:pt x="896" y="51"/>
                  </a:lnTo>
                  <a:lnTo>
                    <a:pt x="936" y="78"/>
                  </a:lnTo>
                  <a:lnTo>
                    <a:pt x="974" y="109"/>
                  </a:lnTo>
                  <a:lnTo>
                    <a:pt x="1006" y="146"/>
                  </a:lnTo>
                  <a:lnTo>
                    <a:pt x="1034" y="186"/>
                  </a:lnTo>
                  <a:lnTo>
                    <a:pt x="1056" y="229"/>
                  </a:lnTo>
                  <a:lnTo>
                    <a:pt x="1071" y="275"/>
                  </a:lnTo>
                  <a:lnTo>
                    <a:pt x="1082" y="324"/>
                  </a:lnTo>
                  <a:lnTo>
                    <a:pt x="1086" y="375"/>
                  </a:lnTo>
                  <a:lnTo>
                    <a:pt x="1086" y="1077"/>
                  </a:lnTo>
                  <a:lnTo>
                    <a:pt x="1009" y="1077"/>
                  </a:lnTo>
                  <a:lnTo>
                    <a:pt x="1009" y="375"/>
                  </a:lnTo>
                  <a:lnTo>
                    <a:pt x="1005" y="327"/>
                  </a:lnTo>
                  <a:lnTo>
                    <a:pt x="993" y="280"/>
                  </a:lnTo>
                  <a:lnTo>
                    <a:pt x="975" y="237"/>
                  </a:lnTo>
                  <a:lnTo>
                    <a:pt x="949" y="198"/>
                  </a:lnTo>
                  <a:lnTo>
                    <a:pt x="919" y="163"/>
                  </a:lnTo>
                  <a:lnTo>
                    <a:pt x="883" y="133"/>
                  </a:lnTo>
                  <a:lnTo>
                    <a:pt x="842" y="108"/>
                  </a:lnTo>
                  <a:lnTo>
                    <a:pt x="798" y="90"/>
                  </a:lnTo>
                  <a:lnTo>
                    <a:pt x="751" y="78"/>
                  </a:lnTo>
                  <a:lnTo>
                    <a:pt x="702" y="74"/>
                  </a:lnTo>
                  <a:lnTo>
                    <a:pt x="297" y="7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Freeform 21"/>
            <p:cNvSpPr>
              <a:spLocks noEditPoints="1"/>
            </p:cNvSpPr>
            <p:nvPr userDrawn="1"/>
          </p:nvSpPr>
          <p:spPr bwMode="auto">
            <a:xfrm>
              <a:off x="4303" y="2353"/>
              <a:ext cx="911" cy="311"/>
            </a:xfrm>
            <a:custGeom>
              <a:avLst/>
              <a:gdLst/>
              <a:ahLst/>
              <a:cxnLst>
                <a:cxn ang="0">
                  <a:pos x="660" y="790"/>
                </a:cxn>
                <a:cxn ang="0">
                  <a:pos x="1589" y="730"/>
                </a:cxn>
                <a:cxn ang="0">
                  <a:pos x="1590" y="638"/>
                </a:cxn>
                <a:cxn ang="0">
                  <a:pos x="2297" y="879"/>
                </a:cxn>
                <a:cxn ang="0">
                  <a:pos x="1784" y="927"/>
                </a:cxn>
                <a:cxn ang="0">
                  <a:pos x="1615" y="595"/>
                </a:cxn>
                <a:cxn ang="0">
                  <a:pos x="1653" y="729"/>
                </a:cxn>
                <a:cxn ang="0">
                  <a:pos x="1618" y="927"/>
                </a:cxn>
                <a:cxn ang="0">
                  <a:pos x="1054" y="574"/>
                </a:cxn>
                <a:cxn ang="0">
                  <a:pos x="1106" y="773"/>
                </a:cxn>
                <a:cxn ang="0">
                  <a:pos x="1002" y="574"/>
                </a:cxn>
                <a:cxn ang="0">
                  <a:pos x="722" y="574"/>
                </a:cxn>
                <a:cxn ang="0">
                  <a:pos x="364" y="574"/>
                </a:cxn>
                <a:cxn ang="0">
                  <a:pos x="188" y="830"/>
                </a:cxn>
                <a:cxn ang="0">
                  <a:pos x="2040" y="575"/>
                </a:cxn>
                <a:cxn ang="0">
                  <a:pos x="1889" y="923"/>
                </a:cxn>
                <a:cxn ang="0">
                  <a:pos x="615" y="571"/>
                </a:cxn>
                <a:cxn ang="0">
                  <a:pos x="505" y="837"/>
                </a:cxn>
                <a:cxn ang="0">
                  <a:pos x="2598" y="569"/>
                </a:cxn>
                <a:cxn ang="0">
                  <a:pos x="2700" y="651"/>
                </a:cxn>
                <a:cxn ang="0">
                  <a:pos x="2556" y="626"/>
                </a:cxn>
                <a:cxn ang="0">
                  <a:pos x="2547" y="700"/>
                </a:cxn>
                <a:cxn ang="0">
                  <a:pos x="2722" y="781"/>
                </a:cxn>
                <a:cxn ang="0">
                  <a:pos x="2690" y="911"/>
                </a:cxn>
                <a:cxn ang="0">
                  <a:pos x="2468" y="876"/>
                </a:cxn>
                <a:cxn ang="0">
                  <a:pos x="2554" y="873"/>
                </a:cxn>
                <a:cxn ang="0">
                  <a:pos x="2681" y="833"/>
                </a:cxn>
                <a:cxn ang="0">
                  <a:pos x="2598" y="774"/>
                </a:cxn>
                <a:cxn ang="0">
                  <a:pos x="2482" y="691"/>
                </a:cxn>
                <a:cxn ang="0">
                  <a:pos x="2569" y="571"/>
                </a:cxn>
                <a:cxn ang="0">
                  <a:pos x="2382" y="411"/>
                </a:cxn>
                <a:cxn ang="0">
                  <a:pos x="2651" y="308"/>
                </a:cxn>
                <a:cxn ang="0">
                  <a:pos x="2614" y="112"/>
                </a:cxn>
                <a:cxn ang="0">
                  <a:pos x="1028" y="251"/>
                </a:cxn>
                <a:cxn ang="0">
                  <a:pos x="1251" y="181"/>
                </a:cxn>
                <a:cxn ang="0">
                  <a:pos x="1192" y="71"/>
                </a:cxn>
                <a:cxn ang="0">
                  <a:pos x="743" y="249"/>
                </a:cxn>
                <a:cxn ang="0">
                  <a:pos x="833" y="156"/>
                </a:cxn>
                <a:cxn ang="0">
                  <a:pos x="717" y="64"/>
                </a:cxn>
                <a:cxn ang="0">
                  <a:pos x="2645" y="56"/>
                </a:cxn>
                <a:cxn ang="0">
                  <a:pos x="2728" y="277"/>
                </a:cxn>
                <a:cxn ang="0">
                  <a:pos x="2563" y="461"/>
                </a:cxn>
                <a:cxn ang="0">
                  <a:pos x="2235" y="62"/>
                </a:cxn>
                <a:cxn ang="0">
                  <a:pos x="2237" y="411"/>
                </a:cxn>
                <a:cxn ang="0">
                  <a:pos x="1726" y="472"/>
                </a:cxn>
                <a:cxn ang="0">
                  <a:pos x="1382" y="472"/>
                </a:cxn>
                <a:cxn ang="0">
                  <a:pos x="1270" y="44"/>
                </a:cxn>
                <a:cxn ang="0">
                  <a:pos x="1308" y="212"/>
                </a:cxn>
                <a:cxn ang="0">
                  <a:pos x="1160" y="310"/>
                </a:cxn>
                <a:cxn ang="0">
                  <a:pos x="721" y="2"/>
                </a:cxn>
                <a:cxn ang="0">
                  <a:pos x="895" y="121"/>
                </a:cxn>
                <a:cxn ang="0">
                  <a:pos x="839" y="273"/>
                </a:cxn>
                <a:cxn ang="0">
                  <a:pos x="608" y="472"/>
                </a:cxn>
                <a:cxn ang="0">
                  <a:pos x="483" y="472"/>
                </a:cxn>
                <a:cxn ang="0">
                  <a:pos x="0" y="472"/>
                </a:cxn>
              </a:cxnLst>
              <a:rect l="0" t="0" r="r" b="b"/>
              <a:pathLst>
                <a:path w="2733" h="932">
                  <a:moveTo>
                    <a:pt x="2015" y="639"/>
                  </a:moveTo>
                  <a:lnTo>
                    <a:pt x="1948" y="790"/>
                  </a:lnTo>
                  <a:lnTo>
                    <a:pt x="2083" y="790"/>
                  </a:lnTo>
                  <a:lnTo>
                    <a:pt x="2015" y="639"/>
                  </a:lnTo>
                  <a:close/>
                  <a:moveTo>
                    <a:pt x="593" y="639"/>
                  </a:moveTo>
                  <a:lnTo>
                    <a:pt x="526" y="790"/>
                  </a:lnTo>
                  <a:lnTo>
                    <a:pt x="660" y="790"/>
                  </a:lnTo>
                  <a:lnTo>
                    <a:pt x="593" y="639"/>
                  </a:lnTo>
                  <a:close/>
                  <a:moveTo>
                    <a:pt x="1432" y="622"/>
                  </a:moveTo>
                  <a:lnTo>
                    <a:pt x="1432" y="747"/>
                  </a:lnTo>
                  <a:lnTo>
                    <a:pt x="1531" y="747"/>
                  </a:lnTo>
                  <a:lnTo>
                    <a:pt x="1553" y="745"/>
                  </a:lnTo>
                  <a:lnTo>
                    <a:pt x="1574" y="739"/>
                  </a:lnTo>
                  <a:lnTo>
                    <a:pt x="1589" y="730"/>
                  </a:lnTo>
                  <a:lnTo>
                    <a:pt x="1601" y="717"/>
                  </a:lnTo>
                  <a:lnTo>
                    <a:pt x="1609" y="703"/>
                  </a:lnTo>
                  <a:lnTo>
                    <a:pt x="1611" y="685"/>
                  </a:lnTo>
                  <a:lnTo>
                    <a:pt x="1611" y="683"/>
                  </a:lnTo>
                  <a:lnTo>
                    <a:pt x="1609" y="665"/>
                  </a:lnTo>
                  <a:lnTo>
                    <a:pt x="1602" y="649"/>
                  </a:lnTo>
                  <a:lnTo>
                    <a:pt x="1590" y="638"/>
                  </a:lnTo>
                  <a:lnTo>
                    <a:pt x="1574" y="630"/>
                  </a:lnTo>
                  <a:lnTo>
                    <a:pt x="1554" y="623"/>
                  </a:lnTo>
                  <a:lnTo>
                    <a:pt x="1531" y="622"/>
                  </a:lnTo>
                  <a:lnTo>
                    <a:pt x="1432" y="622"/>
                  </a:lnTo>
                  <a:close/>
                  <a:moveTo>
                    <a:pt x="2245" y="574"/>
                  </a:moveTo>
                  <a:lnTo>
                    <a:pt x="2297" y="574"/>
                  </a:lnTo>
                  <a:lnTo>
                    <a:pt x="2297" y="879"/>
                  </a:lnTo>
                  <a:lnTo>
                    <a:pt x="2431" y="879"/>
                  </a:lnTo>
                  <a:lnTo>
                    <a:pt x="2431" y="927"/>
                  </a:lnTo>
                  <a:lnTo>
                    <a:pt x="2245" y="927"/>
                  </a:lnTo>
                  <a:lnTo>
                    <a:pt x="2245" y="574"/>
                  </a:lnTo>
                  <a:close/>
                  <a:moveTo>
                    <a:pt x="1734" y="574"/>
                  </a:moveTo>
                  <a:lnTo>
                    <a:pt x="1784" y="574"/>
                  </a:lnTo>
                  <a:lnTo>
                    <a:pt x="1784" y="927"/>
                  </a:lnTo>
                  <a:lnTo>
                    <a:pt x="1734" y="927"/>
                  </a:lnTo>
                  <a:lnTo>
                    <a:pt x="1734" y="574"/>
                  </a:lnTo>
                  <a:close/>
                  <a:moveTo>
                    <a:pt x="1381" y="574"/>
                  </a:moveTo>
                  <a:lnTo>
                    <a:pt x="1533" y="574"/>
                  </a:lnTo>
                  <a:lnTo>
                    <a:pt x="1564" y="577"/>
                  </a:lnTo>
                  <a:lnTo>
                    <a:pt x="1592" y="583"/>
                  </a:lnTo>
                  <a:lnTo>
                    <a:pt x="1615" y="595"/>
                  </a:lnTo>
                  <a:lnTo>
                    <a:pt x="1635" y="610"/>
                  </a:lnTo>
                  <a:lnTo>
                    <a:pt x="1646" y="625"/>
                  </a:lnTo>
                  <a:lnTo>
                    <a:pt x="1656" y="642"/>
                  </a:lnTo>
                  <a:lnTo>
                    <a:pt x="1662" y="661"/>
                  </a:lnTo>
                  <a:lnTo>
                    <a:pt x="1663" y="682"/>
                  </a:lnTo>
                  <a:lnTo>
                    <a:pt x="1661" y="707"/>
                  </a:lnTo>
                  <a:lnTo>
                    <a:pt x="1653" y="729"/>
                  </a:lnTo>
                  <a:lnTo>
                    <a:pt x="1640" y="748"/>
                  </a:lnTo>
                  <a:lnTo>
                    <a:pt x="1622" y="764"/>
                  </a:lnTo>
                  <a:lnTo>
                    <a:pt x="1601" y="777"/>
                  </a:lnTo>
                  <a:lnTo>
                    <a:pt x="1575" y="786"/>
                  </a:lnTo>
                  <a:lnTo>
                    <a:pt x="1674" y="916"/>
                  </a:lnTo>
                  <a:lnTo>
                    <a:pt x="1682" y="927"/>
                  </a:lnTo>
                  <a:lnTo>
                    <a:pt x="1618" y="927"/>
                  </a:lnTo>
                  <a:lnTo>
                    <a:pt x="1616" y="924"/>
                  </a:lnTo>
                  <a:lnTo>
                    <a:pt x="1519" y="795"/>
                  </a:lnTo>
                  <a:lnTo>
                    <a:pt x="1432" y="795"/>
                  </a:lnTo>
                  <a:lnTo>
                    <a:pt x="1432" y="927"/>
                  </a:lnTo>
                  <a:lnTo>
                    <a:pt x="1381" y="927"/>
                  </a:lnTo>
                  <a:lnTo>
                    <a:pt x="1381" y="574"/>
                  </a:lnTo>
                  <a:close/>
                  <a:moveTo>
                    <a:pt x="1054" y="574"/>
                  </a:moveTo>
                  <a:lnTo>
                    <a:pt x="1313" y="574"/>
                  </a:lnTo>
                  <a:lnTo>
                    <a:pt x="1313" y="622"/>
                  </a:lnTo>
                  <a:lnTo>
                    <a:pt x="1106" y="622"/>
                  </a:lnTo>
                  <a:lnTo>
                    <a:pt x="1106" y="725"/>
                  </a:lnTo>
                  <a:lnTo>
                    <a:pt x="1291" y="725"/>
                  </a:lnTo>
                  <a:lnTo>
                    <a:pt x="1291" y="773"/>
                  </a:lnTo>
                  <a:lnTo>
                    <a:pt x="1106" y="773"/>
                  </a:lnTo>
                  <a:lnTo>
                    <a:pt x="1106" y="879"/>
                  </a:lnTo>
                  <a:lnTo>
                    <a:pt x="1316" y="879"/>
                  </a:lnTo>
                  <a:lnTo>
                    <a:pt x="1316" y="927"/>
                  </a:lnTo>
                  <a:lnTo>
                    <a:pt x="1054" y="927"/>
                  </a:lnTo>
                  <a:lnTo>
                    <a:pt x="1054" y="574"/>
                  </a:lnTo>
                  <a:close/>
                  <a:moveTo>
                    <a:pt x="722" y="574"/>
                  </a:moveTo>
                  <a:lnTo>
                    <a:pt x="1002" y="574"/>
                  </a:lnTo>
                  <a:lnTo>
                    <a:pt x="1002" y="622"/>
                  </a:lnTo>
                  <a:lnTo>
                    <a:pt x="887" y="622"/>
                  </a:lnTo>
                  <a:lnTo>
                    <a:pt x="887" y="927"/>
                  </a:lnTo>
                  <a:lnTo>
                    <a:pt x="835" y="927"/>
                  </a:lnTo>
                  <a:lnTo>
                    <a:pt x="835" y="622"/>
                  </a:lnTo>
                  <a:lnTo>
                    <a:pt x="722" y="622"/>
                  </a:lnTo>
                  <a:lnTo>
                    <a:pt x="722" y="574"/>
                  </a:lnTo>
                  <a:close/>
                  <a:moveTo>
                    <a:pt x="26" y="574"/>
                  </a:moveTo>
                  <a:lnTo>
                    <a:pt x="74" y="574"/>
                  </a:lnTo>
                  <a:lnTo>
                    <a:pt x="76" y="577"/>
                  </a:lnTo>
                  <a:lnTo>
                    <a:pt x="195" y="754"/>
                  </a:lnTo>
                  <a:lnTo>
                    <a:pt x="313" y="577"/>
                  </a:lnTo>
                  <a:lnTo>
                    <a:pt x="315" y="574"/>
                  </a:lnTo>
                  <a:lnTo>
                    <a:pt x="364" y="574"/>
                  </a:lnTo>
                  <a:lnTo>
                    <a:pt x="364" y="927"/>
                  </a:lnTo>
                  <a:lnTo>
                    <a:pt x="312" y="927"/>
                  </a:lnTo>
                  <a:lnTo>
                    <a:pt x="312" y="666"/>
                  </a:lnTo>
                  <a:lnTo>
                    <a:pt x="200" y="830"/>
                  </a:lnTo>
                  <a:lnTo>
                    <a:pt x="199" y="834"/>
                  </a:lnTo>
                  <a:lnTo>
                    <a:pt x="190" y="834"/>
                  </a:lnTo>
                  <a:lnTo>
                    <a:pt x="188" y="830"/>
                  </a:lnTo>
                  <a:lnTo>
                    <a:pt x="76" y="666"/>
                  </a:lnTo>
                  <a:lnTo>
                    <a:pt x="76" y="927"/>
                  </a:lnTo>
                  <a:lnTo>
                    <a:pt x="26" y="927"/>
                  </a:lnTo>
                  <a:lnTo>
                    <a:pt x="26" y="574"/>
                  </a:lnTo>
                  <a:close/>
                  <a:moveTo>
                    <a:pt x="1994" y="571"/>
                  </a:moveTo>
                  <a:lnTo>
                    <a:pt x="2038" y="571"/>
                  </a:lnTo>
                  <a:lnTo>
                    <a:pt x="2040" y="575"/>
                  </a:lnTo>
                  <a:lnTo>
                    <a:pt x="2194" y="918"/>
                  </a:lnTo>
                  <a:lnTo>
                    <a:pt x="2200" y="927"/>
                  </a:lnTo>
                  <a:lnTo>
                    <a:pt x="2144" y="927"/>
                  </a:lnTo>
                  <a:lnTo>
                    <a:pt x="2141" y="923"/>
                  </a:lnTo>
                  <a:lnTo>
                    <a:pt x="2103" y="837"/>
                  </a:lnTo>
                  <a:lnTo>
                    <a:pt x="1926" y="837"/>
                  </a:lnTo>
                  <a:lnTo>
                    <a:pt x="1889" y="923"/>
                  </a:lnTo>
                  <a:lnTo>
                    <a:pt x="1886" y="927"/>
                  </a:lnTo>
                  <a:lnTo>
                    <a:pt x="1833" y="927"/>
                  </a:lnTo>
                  <a:lnTo>
                    <a:pt x="1836" y="918"/>
                  </a:lnTo>
                  <a:lnTo>
                    <a:pt x="1991" y="575"/>
                  </a:lnTo>
                  <a:lnTo>
                    <a:pt x="1994" y="571"/>
                  </a:lnTo>
                  <a:close/>
                  <a:moveTo>
                    <a:pt x="571" y="571"/>
                  </a:moveTo>
                  <a:lnTo>
                    <a:pt x="615" y="571"/>
                  </a:lnTo>
                  <a:lnTo>
                    <a:pt x="618" y="575"/>
                  </a:lnTo>
                  <a:lnTo>
                    <a:pt x="773" y="918"/>
                  </a:lnTo>
                  <a:lnTo>
                    <a:pt x="777" y="927"/>
                  </a:lnTo>
                  <a:lnTo>
                    <a:pt x="721" y="927"/>
                  </a:lnTo>
                  <a:lnTo>
                    <a:pt x="720" y="923"/>
                  </a:lnTo>
                  <a:lnTo>
                    <a:pt x="682" y="837"/>
                  </a:lnTo>
                  <a:lnTo>
                    <a:pt x="505" y="837"/>
                  </a:lnTo>
                  <a:lnTo>
                    <a:pt x="466" y="923"/>
                  </a:lnTo>
                  <a:lnTo>
                    <a:pt x="464" y="927"/>
                  </a:lnTo>
                  <a:lnTo>
                    <a:pt x="411" y="927"/>
                  </a:lnTo>
                  <a:lnTo>
                    <a:pt x="415" y="918"/>
                  </a:lnTo>
                  <a:lnTo>
                    <a:pt x="570" y="575"/>
                  </a:lnTo>
                  <a:lnTo>
                    <a:pt x="571" y="571"/>
                  </a:lnTo>
                  <a:close/>
                  <a:moveTo>
                    <a:pt x="2598" y="569"/>
                  </a:moveTo>
                  <a:lnTo>
                    <a:pt x="2632" y="571"/>
                  </a:lnTo>
                  <a:lnTo>
                    <a:pt x="2664" y="579"/>
                  </a:lnTo>
                  <a:lnTo>
                    <a:pt x="2693" y="592"/>
                  </a:lnTo>
                  <a:lnTo>
                    <a:pt x="2722" y="612"/>
                  </a:lnTo>
                  <a:lnTo>
                    <a:pt x="2726" y="617"/>
                  </a:lnTo>
                  <a:lnTo>
                    <a:pt x="2722" y="621"/>
                  </a:lnTo>
                  <a:lnTo>
                    <a:pt x="2700" y="651"/>
                  </a:lnTo>
                  <a:lnTo>
                    <a:pt x="2696" y="656"/>
                  </a:lnTo>
                  <a:lnTo>
                    <a:pt x="2690" y="652"/>
                  </a:lnTo>
                  <a:lnTo>
                    <a:pt x="2661" y="633"/>
                  </a:lnTo>
                  <a:lnTo>
                    <a:pt x="2629" y="621"/>
                  </a:lnTo>
                  <a:lnTo>
                    <a:pt x="2597" y="617"/>
                  </a:lnTo>
                  <a:lnTo>
                    <a:pt x="2575" y="620"/>
                  </a:lnTo>
                  <a:lnTo>
                    <a:pt x="2556" y="626"/>
                  </a:lnTo>
                  <a:lnTo>
                    <a:pt x="2542" y="635"/>
                  </a:lnTo>
                  <a:lnTo>
                    <a:pt x="2533" y="649"/>
                  </a:lnTo>
                  <a:lnTo>
                    <a:pt x="2530" y="665"/>
                  </a:lnTo>
                  <a:lnTo>
                    <a:pt x="2530" y="666"/>
                  </a:lnTo>
                  <a:lnTo>
                    <a:pt x="2532" y="679"/>
                  </a:lnTo>
                  <a:lnTo>
                    <a:pt x="2537" y="690"/>
                  </a:lnTo>
                  <a:lnTo>
                    <a:pt x="2547" y="700"/>
                  </a:lnTo>
                  <a:lnTo>
                    <a:pt x="2563" y="709"/>
                  </a:lnTo>
                  <a:lnTo>
                    <a:pt x="2586" y="717"/>
                  </a:lnTo>
                  <a:lnTo>
                    <a:pt x="2618" y="725"/>
                  </a:lnTo>
                  <a:lnTo>
                    <a:pt x="2654" y="735"/>
                  </a:lnTo>
                  <a:lnTo>
                    <a:pt x="2684" y="748"/>
                  </a:lnTo>
                  <a:lnTo>
                    <a:pt x="2706" y="763"/>
                  </a:lnTo>
                  <a:lnTo>
                    <a:pt x="2722" y="781"/>
                  </a:lnTo>
                  <a:lnTo>
                    <a:pt x="2731" y="803"/>
                  </a:lnTo>
                  <a:lnTo>
                    <a:pt x="2733" y="828"/>
                  </a:lnTo>
                  <a:lnTo>
                    <a:pt x="2733" y="829"/>
                  </a:lnTo>
                  <a:lnTo>
                    <a:pt x="2731" y="854"/>
                  </a:lnTo>
                  <a:lnTo>
                    <a:pt x="2722" y="876"/>
                  </a:lnTo>
                  <a:lnTo>
                    <a:pt x="2709" y="896"/>
                  </a:lnTo>
                  <a:lnTo>
                    <a:pt x="2690" y="911"/>
                  </a:lnTo>
                  <a:lnTo>
                    <a:pt x="2667" y="923"/>
                  </a:lnTo>
                  <a:lnTo>
                    <a:pt x="2641" y="929"/>
                  </a:lnTo>
                  <a:lnTo>
                    <a:pt x="2611" y="932"/>
                  </a:lnTo>
                  <a:lnTo>
                    <a:pt x="2572" y="928"/>
                  </a:lnTo>
                  <a:lnTo>
                    <a:pt x="2536" y="918"/>
                  </a:lnTo>
                  <a:lnTo>
                    <a:pt x="2500" y="901"/>
                  </a:lnTo>
                  <a:lnTo>
                    <a:pt x="2468" y="876"/>
                  </a:lnTo>
                  <a:lnTo>
                    <a:pt x="2463" y="872"/>
                  </a:lnTo>
                  <a:lnTo>
                    <a:pt x="2467" y="867"/>
                  </a:lnTo>
                  <a:lnTo>
                    <a:pt x="2491" y="838"/>
                  </a:lnTo>
                  <a:lnTo>
                    <a:pt x="2495" y="833"/>
                  </a:lnTo>
                  <a:lnTo>
                    <a:pt x="2500" y="838"/>
                  </a:lnTo>
                  <a:lnTo>
                    <a:pt x="2528" y="859"/>
                  </a:lnTo>
                  <a:lnTo>
                    <a:pt x="2554" y="873"/>
                  </a:lnTo>
                  <a:lnTo>
                    <a:pt x="2582" y="881"/>
                  </a:lnTo>
                  <a:lnTo>
                    <a:pt x="2612" y="884"/>
                  </a:lnTo>
                  <a:lnTo>
                    <a:pt x="2636" y="881"/>
                  </a:lnTo>
                  <a:lnTo>
                    <a:pt x="2654" y="875"/>
                  </a:lnTo>
                  <a:lnTo>
                    <a:pt x="2670" y="864"/>
                  </a:lnTo>
                  <a:lnTo>
                    <a:pt x="2679" y="850"/>
                  </a:lnTo>
                  <a:lnTo>
                    <a:pt x="2681" y="833"/>
                  </a:lnTo>
                  <a:lnTo>
                    <a:pt x="2681" y="832"/>
                  </a:lnTo>
                  <a:lnTo>
                    <a:pt x="2680" y="820"/>
                  </a:lnTo>
                  <a:lnTo>
                    <a:pt x="2675" y="808"/>
                  </a:lnTo>
                  <a:lnTo>
                    <a:pt x="2666" y="799"/>
                  </a:lnTo>
                  <a:lnTo>
                    <a:pt x="2651" y="790"/>
                  </a:lnTo>
                  <a:lnTo>
                    <a:pt x="2628" y="782"/>
                  </a:lnTo>
                  <a:lnTo>
                    <a:pt x="2598" y="774"/>
                  </a:lnTo>
                  <a:lnTo>
                    <a:pt x="2572" y="768"/>
                  </a:lnTo>
                  <a:lnTo>
                    <a:pt x="2550" y="760"/>
                  </a:lnTo>
                  <a:lnTo>
                    <a:pt x="2529" y="751"/>
                  </a:lnTo>
                  <a:lnTo>
                    <a:pt x="2512" y="741"/>
                  </a:lnTo>
                  <a:lnTo>
                    <a:pt x="2498" y="726"/>
                  </a:lnTo>
                  <a:lnTo>
                    <a:pt x="2487" y="711"/>
                  </a:lnTo>
                  <a:lnTo>
                    <a:pt x="2482" y="691"/>
                  </a:lnTo>
                  <a:lnTo>
                    <a:pt x="2480" y="669"/>
                  </a:lnTo>
                  <a:lnTo>
                    <a:pt x="2482" y="646"/>
                  </a:lnTo>
                  <a:lnTo>
                    <a:pt x="2491" y="623"/>
                  </a:lnTo>
                  <a:lnTo>
                    <a:pt x="2504" y="605"/>
                  </a:lnTo>
                  <a:lnTo>
                    <a:pt x="2523" y="590"/>
                  </a:lnTo>
                  <a:lnTo>
                    <a:pt x="2545" y="578"/>
                  </a:lnTo>
                  <a:lnTo>
                    <a:pt x="2569" y="571"/>
                  </a:lnTo>
                  <a:lnTo>
                    <a:pt x="2598" y="569"/>
                  </a:lnTo>
                  <a:close/>
                  <a:moveTo>
                    <a:pt x="240" y="82"/>
                  </a:moveTo>
                  <a:lnTo>
                    <a:pt x="147" y="291"/>
                  </a:lnTo>
                  <a:lnTo>
                    <a:pt x="334" y="291"/>
                  </a:lnTo>
                  <a:lnTo>
                    <a:pt x="240" y="82"/>
                  </a:lnTo>
                  <a:close/>
                  <a:moveTo>
                    <a:pt x="2382" y="64"/>
                  </a:moveTo>
                  <a:lnTo>
                    <a:pt x="2382" y="411"/>
                  </a:lnTo>
                  <a:lnTo>
                    <a:pt x="2482" y="411"/>
                  </a:lnTo>
                  <a:lnTo>
                    <a:pt x="2521" y="407"/>
                  </a:lnTo>
                  <a:lnTo>
                    <a:pt x="2555" y="398"/>
                  </a:lnTo>
                  <a:lnTo>
                    <a:pt x="2586" y="383"/>
                  </a:lnTo>
                  <a:lnTo>
                    <a:pt x="2614" y="363"/>
                  </a:lnTo>
                  <a:lnTo>
                    <a:pt x="2635" y="337"/>
                  </a:lnTo>
                  <a:lnTo>
                    <a:pt x="2651" y="308"/>
                  </a:lnTo>
                  <a:lnTo>
                    <a:pt x="2661" y="275"/>
                  </a:lnTo>
                  <a:lnTo>
                    <a:pt x="2664" y="238"/>
                  </a:lnTo>
                  <a:lnTo>
                    <a:pt x="2664" y="237"/>
                  </a:lnTo>
                  <a:lnTo>
                    <a:pt x="2661" y="200"/>
                  </a:lnTo>
                  <a:lnTo>
                    <a:pt x="2651" y="166"/>
                  </a:lnTo>
                  <a:lnTo>
                    <a:pt x="2635" y="138"/>
                  </a:lnTo>
                  <a:lnTo>
                    <a:pt x="2614" y="112"/>
                  </a:lnTo>
                  <a:lnTo>
                    <a:pt x="2586" y="92"/>
                  </a:lnTo>
                  <a:lnTo>
                    <a:pt x="2555" y="77"/>
                  </a:lnTo>
                  <a:lnTo>
                    <a:pt x="2521" y="68"/>
                  </a:lnTo>
                  <a:lnTo>
                    <a:pt x="2482" y="64"/>
                  </a:lnTo>
                  <a:lnTo>
                    <a:pt x="2382" y="64"/>
                  </a:lnTo>
                  <a:close/>
                  <a:moveTo>
                    <a:pt x="1028" y="64"/>
                  </a:moveTo>
                  <a:lnTo>
                    <a:pt x="1028" y="251"/>
                  </a:lnTo>
                  <a:lnTo>
                    <a:pt x="1135" y="251"/>
                  </a:lnTo>
                  <a:lnTo>
                    <a:pt x="1163" y="249"/>
                  </a:lnTo>
                  <a:lnTo>
                    <a:pt x="1189" y="242"/>
                  </a:lnTo>
                  <a:lnTo>
                    <a:pt x="1212" y="233"/>
                  </a:lnTo>
                  <a:lnTo>
                    <a:pt x="1230" y="219"/>
                  </a:lnTo>
                  <a:lnTo>
                    <a:pt x="1243" y="202"/>
                  </a:lnTo>
                  <a:lnTo>
                    <a:pt x="1251" y="181"/>
                  </a:lnTo>
                  <a:lnTo>
                    <a:pt x="1253" y="157"/>
                  </a:lnTo>
                  <a:lnTo>
                    <a:pt x="1253" y="156"/>
                  </a:lnTo>
                  <a:lnTo>
                    <a:pt x="1251" y="133"/>
                  </a:lnTo>
                  <a:lnTo>
                    <a:pt x="1243" y="112"/>
                  </a:lnTo>
                  <a:lnTo>
                    <a:pt x="1231" y="95"/>
                  </a:lnTo>
                  <a:lnTo>
                    <a:pt x="1214" y="82"/>
                  </a:lnTo>
                  <a:lnTo>
                    <a:pt x="1192" y="71"/>
                  </a:lnTo>
                  <a:lnTo>
                    <a:pt x="1167" y="66"/>
                  </a:lnTo>
                  <a:lnTo>
                    <a:pt x="1137" y="64"/>
                  </a:lnTo>
                  <a:lnTo>
                    <a:pt x="1028" y="64"/>
                  </a:lnTo>
                  <a:close/>
                  <a:moveTo>
                    <a:pt x="608" y="64"/>
                  </a:moveTo>
                  <a:lnTo>
                    <a:pt x="608" y="251"/>
                  </a:lnTo>
                  <a:lnTo>
                    <a:pt x="714" y="251"/>
                  </a:lnTo>
                  <a:lnTo>
                    <a:pt x="743" y="249"/>
                  </a:lnTo>
                  <a:lnTo>
                    <a:pt x="769" y="242"/>
                  </a:lnTo>
                  <a:lnTo>
                    <a:pt x="791" y="233"/>
                  </a:lnTo>
                  <a:lnTo>
                    <a:pt x="809" y="219"/>
                  </a:lnTo>
                  <a:lnTo>
                    <a:pt x="822" y="202"/>
                  </a:lnTo>
                  <a:lnTo>
                    <a:pt x="830" y="181"/>
                  </a:lnTo>
                  <a:lnTo>
                    <a:pt x="833" y="157"/>
                  </a:lnTo>
                  <a:lnTo>
                    <a:pt x="833" y="156"/>
                  </a:lnTo>
                  <a:lnTo>
                    <a:pt x="830" y="133"/>
                  </a:lnTo>
                  <a:lnTo>
                    <a:pt x="822" y="112"/>
                  </a:lnTo>
                  <a:lnTo>
                    <a:pt x="811" y="95"/>
                  </a:lnTo>
                  <a:lnTo>
                    <a:pt x="794" y="82"/>
                  </a:lnTo>
                  <a:lnTo>
                    <a:pt x="772" y="71"/>
                  </a:lnTo>
                  <a:lnTo>
                    <a:pt x="747" y="66"/>
                  </a:lnTo>
                  <a:lnTo>
                    <a:pt x="717" y="64"/>
                  </a:lnTo>
                  <a:lnTo>
                    <a:pt x="608" y="64"/>
                  </a:lnTo>
                  <a:close/>
                  <a:moveTo>
                    <a:pt x="2317" y="2"/>
                  </a:moveTo>
                  <a:lnTo>
                    <a:pt x="2482" y="2"/>
                  </a:lnTo>
                  <a:lnTo>
                    <a:pt x="2529" y="6"/>
                  </a:lnTo>
                  <a:lnTo>
                    <a:pt x="2572" y="17"/>
                  </a:lnTo>
                  <a:lnTo>
                    <a:pt x="2611" y="34"/>
                  </a:lnTo>
                  <a:lnTo>
                    <a:pt x="2645" y="56"/>
                  </a:lnTo>
                  <a:lnTo>
                    <a:pt x="2675" y="83"/>
                  </a:lnTo>
                  <a:lnTo>
                    <a:pt x="2698" y="116"/>
                  </a:lnTo>
                  <a:lnTo>
                    <a:pt x="2717" y="152"/>
                  </a:lnTo>
                  <a:lnTo>
                    <a:pt x="2727" y="193"/>
                  </a:lnTo>
                  <a:lnTo>
                    <a:pt x="2731" y="235"/>
                  </a:lnTo>
                  <a:lnTo>
                    <a:pt x="2731" y="237"/>
                  </a:lnTo>
                  <a:lnTo>
                    <a:pt x="2728" y="277"/>
                  </a:lnTo>
                  <a:lnTo>
                    <a:pt x="2719" y="314"/>
                  </a:lnTo>
                  <a:lnTo>
                    <a:pt x="2705" y="347"/>
                  </a:lnTo>
                  <a:lnTo>
                    <a:pt x="2685" y="379"/>
                  </a:lnTo>
                  <a:lnTo>
                    <a:pt x="2661" y="406"/>
                  </a:lnTo>
                  <a:lnTo>
                    <a:pt x="2632" y="429"/>
                  </a:lnTo>
                  <a:lnTo>
                    <a:pt x="2599" y="448"/>
                  </a:lnTo>
                  <a:lnTo>
                    <a:pt x="2563" y="461"/>
                  </a:lnTo>
                  <a:lnTo>
                    <a:pt x="2524" y="470"/>
                  </a:lnTo>
                  <a:lnTo>
                    <a:pt x="2482" y="472"/>
                  </a:lnTo>
                  <a:lnTo>
                    <a:pt x="2317" y="472"/>
                  </a:lnTo>
                  <a:lnTo>
                    <a:pt x="2317" y="2"/>
                  </a:lnTo>
                  <a:close/>
                  <a:moveTo>
                    <a:pt x="1892" y="2"/>
                  </a:moveTo>
                  <a:lnTo>
                    <a:pt x="2235" y="2"/>
                  </a:lnTo>
                  <a:lnTo>
                    <a:pt x="2235" y="62"/>
                  </a:lnTo>
                  <a:lnTo>
                    <a:pt x="1956" y="62"/>
                  </a:lnTo>
                  <a:lnTo>
                    <a:pt x="1956" y="206"/>
                  </a:lnTo>
                  <a:lnTo>
                    <a:pt x="2205" y="206"/>
                  </a:lnTo>
                  <a:lnTo>
                    <a:pt x="2205" y="265"/>
                  </a:lnTo>
                  <a:lnTo>
                    <a:pt x="1956" y="265"/>
                  </a:lnTo>
                  <a:lnTo>
                    <a:pt x="1956" y="411"/>
                  </a:lnTo>
                  <a:lnTo>
                    <a:pt x="2237" y="411"/>
                  </a:lnTo>
                  <a:lnTo>
                    <a:pt x="2237" y="472"/>
                  </a:lnTo>
                  <a:lnTo>
                    <a:pt x="1892" y="472"/>
                  </a:lnTo>
                  <a:lnTo>
                    <a:pt x="1892" y="2"/>
                  </a:lnTo>
                  <a:close/>
                  <a:moveTo>
                    <a:pt x="1726" y="2"/>
                  </a:moveTo>
                  <a:lnTo>
                    <a:pt x="1791" y="2"/>
                  </a:lnTo>
                  <a:lnTo>
                    <a:pt x="1791" y="472"/>
                  </a:lnTo>
                  <a:lnTo>
                    <a:pt x="1726" y="472"/>
                  </a:lnTo>
                  <a:lnTo>
                    <a:pt x="1726" y="2"/>
                  </a:lnTo>
                  <a:close/>
                  <a:moveTo>
                    <a:pt x="1382" y="2"/>
                  </a:moveTo>
                  <a:lnTo>
                    <a:pt x="1447" y="2"/>
                  </a:lnTo>
                  <a:lnTo>
                    <a:pt x="1447" y="411"/>
                  </a:lnTo>
                  <a:lnTo>
                    <a:pt x="1653" y="411"/>
                  </a:lnTo>
                  <a:lnTo>
                    <a:pt x="1653" y="472"/>
                  </a:lnTo>
                  <a:lnTo>
                    <a:pt x="1382" y="472"/>
                  </a:lnTo>
                  <a:lnTo>
                    <a:pt x="1382" y="2"/>
                  </a:lnTo>
                  <a:close/>
                  <a:moveTo>
                    <a:pt x="964" y="2"/>
                  </a:moveTo>
                  <a:lnTo>
                    <a:pt x="1141" y="2"/>
                  </a:lnTo>
                  <a:lnTo>
                    <a:pt x="1179" y="5"/>
                  </a:lnTo>
                  <a:lnTo>
                    <a:pt x="1214" y="13"/>
                  </a:lnTo>
                  <a:lnTo>
                    <a:pt x="1244" y="26"/>
                  </a:lnTo>
                  <a:lnTo>
                    <a:pt x="1270" y="44"/>
                  </a:lnTo>
                  <a:lnTo>
                    <a:pt x="1291" y="66"/>
                  </a:lnTo>
                  <a:lnTo>
                    <a:pt x="1305" y="91"/>
                  </a:lnTo>
                  <a:lnTo>
                    <a:pt x="1316" y="121"/>
                  </a:lnTo>
                  <a:lnTo>
                    <a:pt x="1318" y="153"/>
                  </a:lnTo>
                  <a:lnTo>
                    <a:pt x="1318" y="155"/>
                  </a:lnTo>
                  <a:lnTo>
                    <a:pt x="1316" y="186"/>
                  </a:lnTo>
                  <a:lnTo>
                    <a:pt x="1308" y="212"/>
                  </a:lnTo>
                  <a:lnTo>
                    <a:pt x="1296" y="237"/>
                  </a:lnTo>
                  <a:lnTo>
                    <a:pt x="1279" y="256"/>
                  </a:lnTo>
                  <a:lnTo>
                    <a:pt x="1260" y="273"/>
                  </a:lnTo>
                  <a:lnTo>
                    <a:pt x="1238" y="288"/>
                  </a:lnTo>
                  <a:lnTo>
                    <a:pt x="1213" y="298"/>
                  </a:lnTo>
                  <a:lnTo>
                    <a:pt x="1187" y="304"/>
                  </a:lnTo>
                  <a:lnTo>
                    <a:pt x="1160" y="310"/>
                  </a:lnTo>
                  <a:lnTo>
                    <a:pt x="1132" y="311"/>
                  </a:lnTo>
                  <a:lnTo>
                    <a:pt x="1028" y="311"/>
                  </a:lnTo>
                  <a:lnTo>
                    <a:pt x="1028" y="472"/>
                  </a:lnTo>
                  <a:lnTo>
                    <a:pt x="964" y="472"/>
                  </a:lnTo>
                  <a:lnTo>
                    <a:pt x="964" y="2"/>
                  </a:lnTo>
                  <a:close/>
                  <a:moveTo>
                    <a:pt x="544" y="2"/>
                  </a:moveTo>
                  <a:lnTo>
                    <a:pt x="721" y="2"/>
                  </a:lnTo>
                  <a:lnTo>
                    <a:pt x="759" y="5"/>
                  </a:lnTo>
                  <a:lnTo>
                    <a:pt x="794" y="13"/>
                  </a:lnTo>
                  <a:lnTo>
                    <a:pt x="824" y="26"/>
                  </a:lnTo>
                  <a:lnTo>
                    <a:pt x="850" y="44"/>
                  </a:lnTo>
                  <a:lnTo>
                    <a:pt x="871" y="66"/>
                  </a:lnTo>
                  <a:lnTo>
                    <a:pt x="885" y="91"/>
                  </a:lnTo>
                  <a:lnTo>
                    <a:pt x="895" y="121"/>
                  </a:lnTo>
                  <a:lnTo>
                    <a:pt x="898" y="153"/>
                  </a:lnTo>
                  <a:lnTo>
                    <a:pt x="898" y="155"/>
                  </a:lnTo>
                  <a:lnTo>
                    <a:pt x="895" y="186"/>
                  </a:lnTo>
                  <a:lnTo>
                    <a:pt x="887" y="212"/>
                  </a:lnTo>
                  <a:lnTo>
                    <a:pt x="876" y="237"/>
                  </a:lnTo>
                  <a:lnTo>
                    <a:pt x="859" y="256"/>
                  </a:lnTo>
                  <a:lnTo>
                    <a:pt x="839" y="273"/>
                  </a:lnTo>
                  <a:lnTo>
                    <a:pt x="817" y="288"/>
                  </a:lnTo>
                  <a:lnTo>
                    <a:pt x="792" y="298"/>
                  </a:lnTo>
                  <a:lnTo>
                    <a:pt x="766" y="304"/>
                  </a:lnTo>
                  <a:lnTo>
                    <a:pt x="739" y="310"/>
                  </a:lnTo>
                  <a:lnTo>
                    <a:pt x="712" y="311"/>
                  </a:lnTo>
                  <a:lnTo>
                    <a:pt x="608" y="311"/>
                  </a:lnTo>
                  <a:lnTo>
                    <a:pt x="608" y="472"/>
                  </a:lnTo>
                  <a:lnTo>
                    <a:pt x="544" y="472"/>
                  </a:lnTo>
                  <a:lnTo>
                    <a:pt x="544" y="2"/>
                  </a:lnTo>
                  <a:close/>
                  <a:moveTo>
                    <a:pt x="213" y="0"/>
                  </a:moveTo>
                  <a:lnTo>
                    <a:pt x="269" y="0"/>
                  </a:lnTo>
                  <a:lnTo>
                    <a:pt x="272" y="4"/>
                  </a:lnTo>
                  <a:lnTo>
                    <a:pt x="479" y="462"/>
                  </a:lnTo>
                  <a:lnTo>
                    <a:pt x="483" y="472"/>
                  </a:lnTo>
                  <a:lnTo>
                    <a:pt x="414" y="472"/>
                  </a:lnTo>
                  <a:lnTo>
                    <a:pt x="412" y="469"/>
                  </a:lnTo>
                  <a:lnTo>
                    <a:pt x="360" y="351"/>
                  </a:lnTo>
                  <a:lnTo>
                    <a:pt x="121" y="351"/>
                  </a:lnTo>
                  <a:lnTo>
                    <a:pt x="69" y="469"/>
                  </a:lnTo>
                  <a:lnTo>
                    <a:pt x="66" y="472"/>
                  </a:lnTo>
                  <a:lnTo>
                    <a:pt x="0" y="472"/>
                  </a:lnTo>
                  <a:lnTo>
                    <a:pt x="4" y="462"/>
                  </a:lnTo>
                  <a:lnTo>
                    <a:pt x="211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 userDrawn="1"/>
          </p:nvSpPr>
          <p:spPr bwMode="auto">
            <a:xfrm>
              <a:off x="5242" y="2609"/>
              <a:ext cx="54" cy="55"/>
            </a:xfrm>
            <a:custGeom>
              <a:avLst/>
              <a:gdLst/>
              <a:ahLst/>
              <a:cxnLst>
                <a:cxn ang="0">
                  <a:pos x="62" y="79"/>
                </a:cxn>
                <a:cxn ang="0">
                  <a:pos x="96" y="78"/>
                </a:cxn>
                <a:cxn ang="0">
                  <a:pos x="107" y="63"/>
                </a:cxn>
                <a:cxn ang="0">
                  <a:pos x="104" y="56"/>
                </a:cxn>
                <a:cxn ang="0">
                  <a:pos x="97" y="50"/>
                </a:cxn>
                <a:cxn ang="0">
                  <a:pos x="62" y="49"/>
                </a:cxn>
                <a:cxn ang="0">
                  <a:pos x="87" y="37"/>
                </a:cxn>
                <a:cxn ang="0">
                  <a:pos x="112" y="47"/>
                </a:cxn>
                <a:cxn ang="0">
                  <a:pos x="117" y="53"/>
                </a:cxn>
                <a:cxn ang="0">
                  <a:pos x="117" y="75"/>
                </a:cxn>
                <a:cxn ang="0">
                  <a:pos x="97" y="88"/>
                </a:cxn>
                <a:cxn ang="0">
                  <a:pos x="108" y="122"/>
                </a:cxn>
                <a:cxn ang="0">
                  <a:pos x="62" y="91"/>
                </a:cxn>
                <a:cxn ang="0">
                  <a:pos x="49" y="122"/>
                </a:cxn>
                <a:cxn ang="0">
                  <a:pos x="82" y="7"/>
                </a:cxn>
                <a:cxn ang="0">
                  <a:pos x="43" y="18"/>
                </a:cxn>
                <a:cxn ang="0">
                  <a:pos x="17" y="44"/>
                </a:cxn>
                <a:cxn ang="0">
                  <a:pos x="6" y="82"/>
                </a:cxn>
                <a:cxn ang="0">
                  <a:pos x="9" y="103"/>
                </a:cxn>
                <a:cxn ang="0">
                  <a:pos x="28" y="135"/>
                </a:cxn>
                <a:cxn ang="0">
                  <a:pos x="61" y="155"/>
                </a:cxn>
                <a:cxn ang="0">
                  <a:pos x="103" y="155"/>
                </a:cxn>
                <a:cxn ang="0">
                  <a:pos x="135" y="135"/>
                </a:cxn>
                <a:cxn ang="0">
                  <a:pos x="153" y="101"/>
                </a:cxn>
                <a:cxn ang="0">
                  <a:pos x="153" y="62"/>
                </a:cxn>
                <a:cxn ang="0">
                  <a:pos x="135" y="30"/>
                </a:cxn>
                <a:cxn ang="0">
                  <a:pos x="103" y="10"/>
                </a:cxn>
                <a:cxn ang="0">
                  <a:pos x="82" y="0"/>
                </a:cxn>
                <a:cxn ang="0">
                  <a:pos x="123" y="11"/>
                </a:cxn>
                <a:cxn ang="0">
                  <a:pos x="152" y="41"/>
                </a:cxn>
                <a:cxn ang="0">
                  <a:pos x="164" y="82"/>
                </a:cxn>
                <a:cxn ang="0">
                  <a:pos x="152" y="123"/>
                </a:cxn>
                <a:cxn ang="0">
                  <a:pos x="123" y="153"/>
                </a:cxn>
                <a:cxn ang="0">
                  <a:pos x="82" y="165"/>
                </a:cxn>
                <a:cxn ang="0">
                  <a:pos x="40" y="153"/>
                </a:cxn>
                <a:cxn ang="0">
                  <a:pos x="10" y="123"/>
                </a:cxn>
                <a:cxn ang="0">
                  <a:pos x="0" y="83"/>
                </a:cxn>
                <a:cxn ang="0">
                  <a:pos x="2" y="61"/>
                </a:cxn>
                <a:cxn ang="0">
                  <a:pos x="23" y="24"/>
                </a:cxn>
                <a:cxn ang="0">
                  <a:pos x="60" y="2"/>
                </a:cxn>
              </a:cxnLst>
              <a:rect l="0" t="0" r="r" b="b"/>
              <a:pathLst>
                <a:path w="164" h="165">
                  <a:moveTo>
                    <a:pt x="62" y="49"/>
                  </a:moveTo>
                  <a:lnTo>
                    <a:pt x="62" y="79"/>
                  </a:lnTo>
                  <a:lnTo>
                    <a:pt x="86" y="79"/>
                  </a:lnTo>
                  <a:lnTo>
                    <a:pt x="96" y="78"/>
                  </a:lnTo>
                  <a:lnTo>
                    <a:pt x="104" y="73"/>
                  </a:lnTo>
                  <a:lnTo>
                    <a:pt x="107" y="63"/>
                  </a:lnTo>
                  <a:lnTo>
                    <a:pt x="107" y="60"/>
                  </a:lnTo>
                  <a:lnTo>
                    <a:pt x="104" y="56"/>
                  </a:lnTo>
                  <a:lnTo>
                    <a:pt x="101" y="53"/>
                  </a:lnTo>
                  <a:lnTo>
                    <a:pt x="97" y="50"/>
                  </a:lnTo>
                  <a:lnTo>
                    <a:pt x="92" y="49"/>
                  </a:lnTo>
                  <a:lnTo>
                    <a:pt x="62" y="49"/>
                  </a:lnTo>
                  <a:close/>
                  <a:moveTo>
                    <a:pt x="49" y="37"/>
                  </a:moveTo>
                  <a:lnTo>
                    <a:pt x="87" y="37"/>
                  </a:lnTo>
                  <a:lnTo>
                    <a:pt x="101" y="40"/>
                  </a:lnTo>
                  <a:lnTo>
                    <a:pt x="112" y="47"/>
                  </a:lnTo>
                  <a:lnTo>
                    <a:pt x="114" y="49"/>
                  </a:lnTo>
                  <a:lnTo>
                    <a:pt x="117" y="53"/>
                  </a:lnTo>
                  <a:lnTo>
                    <a:pt x="120" y="63"/>
                  </a:lnTo>
                  <a:lnTo>
                    <a:pt x="117" y="75"/>
                  </a:lnTo>
                  <a:lnTo>
                    <a:pt x="108" y="83"/>
                  </a:lnTo>
                  <a:lnTo>
                    <a:pt x="97" y="88"/>
                  </a:lnTo>
                  <a:lnTo>
                    <a:pt x="123" y="122"/>
                  </a:lnTo>
                  <a:lnTo>
                    <a:pt x="108" y="122"/>
                  </a:lnTo>
                  <a:lnTo>
                    <a:pt x="83" y="91"/>
                  </a:lnTo>
                  <a:lnTo>
                    <a:pt x="62" y="91"/>
                  </a:lnTo>
                  <a:lnTo>
                    <a:pt x="62" y="122"/>
                  </a:lnTo>
                  <a:lnTo>
                    <a:pt x="49" y="122"/>
                  </a:lnTo>
                  <a:lnTo>
                    <a:pt x="49" y="37"/>
                  </a:lnTo>
                  <a:close/>
                  <a:moveTo>
                    <a:pt x="82" y="7"/>
                  </a:moveTo>
                  <a:lnTo>
                    <a:pt x="61" y="10"/>
                  </a:lnTo>
                  <a:lnTo>
                    <a:pt x="43" y="18"/>
                  </a:lnTo>
                  <a:lnTo>
                    <a:pt x="28" y="30"/>
                  </a:lnTo>
                  <a:lnTo>
                    <a:pt x="17" y="44"/>
                  </a:lnTo>
                  <a:lnTo>
                    <a:pt x="9" y="62"/>
                  </a:lnTo>
                  <a:lnTo>
                    <a:pt x="6" y="82"/>
                  </a:lnTo>
                  <a:lnTo>
                    <a:pt x="6" y="83"/>
                  </a:lnTo>
                  <a:lnTo>
                    <a:pt x="9" y="103"/>
                  </a:lnTo>
                  <a:lnTo>
                    <a:pt x="17" y="121"/>
                  </a:lnTo>
                  <a:lnTo>
                    <a:pt x="28" y="135"/>
                  </a:lnTo>
                  <a:lnTo>
                    <a:pt x="43" y="147"/>
                  </a:lnTo>
                  <a:lnTo>
                    <a:pt x="61" y="155"/>
                  </a:lnTo>
                  <a:lnTo>
                    <a:pt x="82" y="157"/>
                  </a:lnTo>
                  <a:lnTo>
                    <a:pt x="103" y="155"/>
                  </a:lnTo>
                  <a:lnTo>
                    <a:pt x="120" y="147"/>
                  </a:lnTo>
                  <a:lnTo>
                    <a:pt x="135" y="135"/>
                  </a:lnTo>
                  <a:lnTo>
                    <a:pt x="147" y="119"/>
                  </a:lnTo>
                  <a:lnTo>
                    <a:pt x="153" y="101"/>
                  </a:lnTo>
                  <a:lnTo>
                    <a:pt x="156" y="82"/>
                  </a:lnTo>
                  <a:lnTo>
                    <a:pt x="153" y="62"/>
                  </a:lnTo>
                  <a:lnTo>
                    <a:pt x="147" y="44"/>
                  </a:lnTo>
                  <a:lnTo>
                    <a:pt x="135" y="30"/>
                  </a:lnTo>
                  <a:lnTo>
                    <a:pt x="120" y="18"/>
                  </a:lnTo>
                  <a:lnTo>
                    <a:pt x="103" y="10"/>
                  </a:lnTo>
                  <a:lnTo>
                    <a:pt x="82" y="7"/>
                  </a:lnTo>
                  <a:close/>
                  <a:moveTo>
                    <a:pt x="82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40" y="24"/>
                  </a:lnTo>
                  <a:lnTo>
                    <a:pt x="152" y="41"/>
                  </a:lnTo>
                  <a:lnTo>
                    <a:pt x="161" y="61"/>
                  </a:lnTo>
                  <a:lnTo>
                    <a:pt x="164" y="82"/>
                  </a:lnTo>
                  <a:lnTo>
                    <a:pt x="161" y="104"/>
                  </a:lnTo>
                  <a:lnTo>
                    <a:pt x="152" y="123"/>
                  </a:lnTo>
                  <a:lnTo>
                    <a:pt x="140" y="140"/>
                  </a:lnTo>
                  <a:lnTo>
                    <a:pt x="123" y="153"/>
                  </a:lnTo>
                  <a:lnTo>
                    <a:pt x="104" y="162"/>
                  </a:lnTo>
                  <a:lnTo>
                    <a:pt x="82" y="165"/>
                  </a:lnTo>
                  <a:lnTo>
                    <a:pt x="60" y="162"/>
                  </a:lnTo>
                  <a:lnTo>
                    <a:pt x="40" y="153"/>
                  </a:lnTo>
                  <a:lnTo>
                    <a:pt x="23" y="140"/>
                  </a:lnTo>
                  <a:lnTo>
                    <a:pt x="10" y="123"/>
                  </a:lnTo>
                  <a:lnTo>
                    <a:pt x="2" y="104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2" y="61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7266" y="6576219"/>
            <a:ext cx="2055043" cy="168275"/>
          </a:xfrm>
        </p:spPr>
        <p:txBody>
          <a:bodyPr/>
          <a:lstStyle/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246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0" y="320675"/>
            <a:ext cx="9144000" cy="6537325"/>
            <a:chOff x="0" y="320675"/>
            <a:chExt cx="9144000" cy="6537325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auto">
            <a:xfrm>
              <a:off x="0" y="320675"/>
              <a:ext cx="7912100" cy="5873750"/>
            </a:xfrm>
            <a:custGeom>
              <a:avLst/>
              <a:gdLst/>
              <a:ahLst/>
              <a:cxnLst>
                <a:cxn ang="0">
                  <a:pos x="2472" y="0"/>
                </a:cxn>
                <a:cxn ang="0">
                  <a:pos x="0" y="0"/>
                </a:cxn>
                <a:cxn ang="0">
                  <a:pos x="0" y="1849"/>
                </a:cxn>
                <a:cxn ang="0">
                  <a:pos x="2472" y="1849"/>
                </a:cxn>
                <a:cxn ang="0">
                  <a:pos x="2492" y="1829"/>
                </a:cxn>
                <a:cxn ang="0">
                  <a:pos x="2492" y="21"/>
                </a:cxn>
                <a:cxn ang="0">
                  <a:pos x="2472" y="0"/>
                </a:cxn>
              </a:cxnLst>
              <a:rect l="0" t="0" r="r" b="b"/>
              <a:pathLst>
                <a:path w="2492" h="1849">
                  <a:moveTo>
                    <a:pt x="24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49"/>
                    <a:pt x="0" y="1849"/>
                    <a:pt x="0" y="1849"/>
                  </a:cubicBezTo>
                  <a:cubicBezTo>
                    <a:pt x="2472" y="1849"/>
                    <a:pt x="2472" y="1849"/>
                    <a:pt x="2472" y="1849"/>
                  </a:cubicBezTo>
                  <a:cubicBezTo>
                    <a:pt x="2483" y="1849"/>
                    <a:pt x="2492" y="1840"/>
                    <a:pt x="2492" y="1829"/>
                  </a:cubicBezTo>
                  <a:cubicBezTo>
                    <a:pt x="2492" y="21"/>
                    <a:pt x="2492" y="21"/>
                    <a:pt x="2492" y="21"/>
                  </a:cubicBezTo>
                  <a:cubicBezTo>
                    <a:pt x="2492" y="9"/>
                    <a:pt x="2483" y="0"/>
                    <a:pt x="2472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7489825" y="5737225"/>
              <a:ext cx="1654175" cy="1120775"/>
            </a:xfrm>
            <a:custGeom>
              <a:avLst/>
              <a:gdLst/>
              <a:ahLst/>
              <a:cxnLst>
                <a:cxn ang="0">
                  <a:pos x="521" y="353"/>
                </a:cxn>
                <a:cxn ang="0">
                  <a:pos x="521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353"/>
                </a:cxn>
                <a:cxn ang="0">
                  <a:pos x="521" y="353"/>
                </a:cxn>
              </a:cxnLst>
              <a:rect l="0" t="0" r="r" b="b"/>
              <a:pathLst>
                <a:path w="521" h="353">
                  <a:moveTo>
                    <a:pt x="521" y="353"/>
                  </a:moveTo>
                  <a:cubicBezTo>
                    <a:pt x="521" y="0"/>
                    <a:pt x="521" y="0"/>
                    <a:pt x="5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521" y="353"/>
                    <a:pt x="521" y="353"/>
                    <a:pt x="521" y="35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0" y="320675"/>
              <a:ext cx="7912100" cy="5873750"/>
            </a:xfrm>
            <a:custGeom>
              <a:avLst/>
              <a:gdLst/>
              <a:ahLst/>
              <a:cxnLst>
                <a:cxn ang="0">
                  <a:pos x="2472" y="0"/>
                </a:cxn>
                <a:cxn ang="0">
                  <a:pos x="0" y="0"/>
                </a:cxn>
                <a:cxn ang="0">
                  <a:pos x="0" y="1849"/>
                </a:cxn>
                <a:cxn ang="0">
                  <a:pos x="2359" y="1849"/>
                </a:cxn>
                <a:cxn ang="0">
                  <a:pos x="2359" y="1726"/>
                </a:cxn>
                <a:cxn ang="0">
                  <a:pos x="2359" y="1726"/>
                </a:cxn>
                <a:cxn ang="0">
                  <a:pos x="2380" y="1705"/>
                </a:cxn>
                <a:cxn ang="0">
                  <a:pos x="2492" y="1705"/>
                </a:cxn>
                <a:cxn ang="0">
                  <a:pos x="2492" y="21"/>
                </a:cxn>
                <a:cxn ang="0">
                  <a:pos x="2472" y="0"/>
                </a:cxn>
              </a:cxnLst>
              <a:rect l="0" t="0" r="r" b="b"/>
              <a:pathLst>
                <a:path w="2492" h="1849">
                  <a:moveTo>
                    <a:pt x="24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49"/>
                    <a:pt x="0" y="1849"/>
                    <a:pt x="0" y="1849"/>
                  </a:cubicBezTo>
                  <a:cubicBezTo>
                    <a:pt x="2359" y="1849"/>
                    <a:pt x="2359" y="1849"/>
                    <a:pt x="2359" y="1849"/>
                  </a:cubicBezTo>
                  <a:cubicBezTo>
                    <a:pt x="2359" y="1726"/>
                    <a:pt x="2359" y="1726"/>
                    <a:pt x="2359" y="1726"/>
                  </a:cubicBezTo>
                  <a:cubicBezTo>
                    <a:pt x="2359" y="1726"/>
                    <a:pt x="2359" y="1726"/>
                    <a:pt x="2359" y="1726"/>
                  </a:cubicBezTo>
                  <a:cubicBezTo>
                    <a:pt x="2359" y="1714"/>
                    <a:pt x="2368" y="1705"/>
                    <a:pt x="2380" y="1705"/>
                  </a:cubicBezTo>
                  <a:cubicBezTo>
                    <a:pt x="2492" y="1705"/>
                    <a:pt x="2492" y="1705"/>
                    <a:pt x="2492" y="1705"/>
                  </a:cubicBezTo>
                  <a:cubicBezTo>
                    <a:pt x="2492" y="21"/>
                    <a:pt x="2492" y="21"/>
                    <a:pt x="2492" y="21"/>
                  </a:cubicBezTo>
                  <a:cubicBezTo>
                    <a:pt x="2492" y="9"/>
                    <a:pt x="2483" y="0"/>
                    <a:pt x="2472" y="0"/>
                  </a:cubicBezTo>
                </a:path>
              </a:pathLst>
            </a:custGeom>
            <a:solidFill>
              <a:srgbClr val="CEDD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0" name="Freeform 16"/>
            <p:cNvSpPr>
              <a:spLocks/>
            </p:cNvSpPr>
            <p:nvPr userDrawn="1"/>
          </p:nvSpPr>
          <p:spPr bwMode="auto">
            <a:xfrm>
              <a:off x="7489825" y="5737225"/>
              <a:ext cx="1654175" cy="1120775"/>
            </a:xfrm>
            <a:custGeom>
              <a:avLst/>
              <a:gdLst/>
              <a:ahLst/>
              <a:cxnLst>
                <a:cxn ang="0">
                  <a:pos x="521" y="0"/>
                </a:cxn>
                <a:cxn ang="0">
                  <a:pos x="133" y="0"/>
                </a:cxn>
                <a:cxn ang="0">
                  <a:pos x="133" y="124"/>
                </a:cxn>
                <a:cxn ang="0">
                  <a:pos x="113" y="144"/>
                </a:cxn>
                <a:cxn ang="0">
                  <a:pos x="0" y="144"/>
                </a:cxn>
                <a:cxn ang="0">
                  <a:pos x="0" y="353"/>
                </a:cxn>
                <a:cxn ang="0">
                  <a:pos x="521" y="353"/>
                </a:cxn>
                <a:cxn ang="0">
                  <a:pos x="521" y="0"/>
                </a:cxn>
              </a:cxnLst>
              <a:rect l="0" t="0" r="r" b="b"/>
              <a:pathLst>
                <a:path w="521" h="353">
                  <a:moveTo>
                    <a:pt x="521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3" y="135"/>
                    <a:pt x="124" y="144"/>
                    <a:pt x="113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521" y="353"/>
                    <a:pt x="521" y="353"/>
                    <a:pt x="521" y="353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BDBCB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7489825" y="5737225"/>
              <a:ext cx="422275" cy="457200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33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144"/>
                </a:cxn>
                <a:cxn ang="0">
                  <a:pos x="113" y="144"/>
                </a:cxn>
                <a:cxn ang="0">
                  <a:pos x="133" y="124"/>
                </a:cxn>
                <a:cxn ang="0">
                  <a:pos x="133" y="0"/>
                </a:cxn>
              </a:cxnLst>
              <a:rect l="0" t="0" r="r" b="b"/>
              <a:pathLst>
                <a:path w="133" h="144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24" y="144"/>
                    <a:pt x="133" y="135"/>
                    <a:pt x="133" y="124"/>
                  </a:cubicBezTo>
                  <a:cubicBezTo>
                    <a:pt x="133" y="0"/>
                    <a:pt x="133" y="0"/>
                    <a:pt x="133" y="0"/>
                  </a:cubicBezTo>
                </a:path>
              </a:pathLst>
            </a:custGeom>
            <a:solidFill>
              <a:srgbClr val="AAB0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20040" y="1224853"/>
            <a:ext cx="7286340" cy="1039091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20040" y="2169673"/>
            <a:ext cx="4709160" cy="997364"/>
          </a:xfr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 userDrawn="1">
            <p:ph type="body" sz="quarter" idx="13"/>
          </p:nvPr>
        </p:nvSpPr>
        <p:spPr>
          <a:xfrm>
            <a:off x="320040" y="3167037"/>
            <a:ext cx="4230020" cy="1523494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buFontTx/>
              <a:buNone/>
              <a:defRPr b="1"/>
            </a:lvl1pPr>
            <a:lvl2pPr marL="0" indent="0">
              <a:spcAft>
                <a:spcPts val="0"/>
              </a:spcAft>
              <a:buFontTx/>
              <a:buNone/>
              <a:defRPr sz="1600"/>
            </a:lvl2pPr>
            <a:lvl3pPr marL="0" indent="0">
              <a:spcAft>
                <a:spcPts val="0"/>
              </a:spcAft>
              <a:buFontTx/>
              <a:buNone/>
              <a:defRPr sz="1400"/>
            </a:lvl3pPr>
            <a:lvl4pPr marL="0" indent="0">
              <a:spcAft>
                <a:spcPts val="0"/>
              </a:spcAft>
              <a:buFontTx/>
              <a:buNone/>
              <a:defRPr sz="1200"/>
            </a:lvl4pPr>
            <a:lvl5pPr marL="0" indent="0">
              <a:spcAft>
                <a:spcPts val="0"/>
              </a:spcAft>
              <a:buFontTx/>
              <a:buNone/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 userDrawn="1">
            <p:ph type="pic" sz="quarter" idx="14"/>
          </p:nvPr>
        </p:nvSpPr>
        <p:spPr>
          <a:xfrm>
            <a:off x="5257800" y="2628900"/>
            <a:ext cx="3251200" cy="2860675"/>
          </a:xfrm>
          <a:prstGeom prst="roundRect">
            <a:avLst>
              <a:gd name="adj" fmla="val 3348"/>
            </a:avLst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1" name="Text Placeholder 10"/>
          <p:cNvSpPr>
            <a:spLocks noGrp="1"/>
          </p:cNvSpPr>
          <p:nvPr userDrawn="1">
            <p:ph type="body" sz="quarter" idx="19"/>
          </p:nvPr>
        </p:nvSpPr>
        <p:spPr>
          <a:xfrm>
            <a:off x="320040" y="4882342"/>
            <a:ext cx="4230020" cy="1315745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buFontTx/>
              <a:buNone/>
              <a:defRPr sz="1600" b="0"/>
            </a:lvl1pPr>
            <a:lvl2pPr marL="0" indent="0">
              <a:spcAft>
                <a:spcPts val="0"/>
              </a:spcAft>
              <a:buFontTx/>
              <a:buNone/>
              <a:defRPr sz="1200" b="0"/>
            </a:lvl2pPr>
            <a:lvl3pPr marL="0" indent="0">
              <a:spcAft>
                <a:spcPts val="0"/>
              </a:spcAft>
              <a:buFontTx/>
              <a:buNone/>
              <a:defRPr sz="1100" b="0"/>
            </a:lvl3pPr>
            <a:lvl4pPr marL="0" indent="0">
              <a:spcAft>
                <a:spcPts val="0"/>
              </a:spcAft>
              <a:buFontTx/>
              <a:buNone/>
              <a:defRPr sz="1050" b="0"/>
            </a:lvl4pPr>
            <a:lvl5pPr marL="0" indent="0">
              <a:spcAft>
                <a:spcPts val="0"/>
              </a:spcAft>
              <a:buFontTx/>
              <a:buNone/>
              <a:defRPr sz="1000"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TextBox 32"/>
          <p:cNvSpPr txBox="1"/>
          <p:nvPr userDrawn="1"/>
        </p:nvSpPr>
        <p:spPr>
          <a:xfrm>
            <a:off x="4429254" y="6553200"/>
            <a:ext cx="77457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t>External Use</a:t>
            </a:r>
            <a:endParaRPr lang="en-US" sz="800" dirty="0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25" name="Group 18"/>
          <p:cNvGrpSpPr>
            <a:grpSpLocks noChangeAspect="1"/>
          </p:cNvGrpSpPr>
          <p:nvPr userDrawn="1"/>
        </p:nvGrpSpPr>
        <p:grpSpPr bwMode="auto">
          <a:xfrm>
            <a:off x="453950" y="685800"/>
            <a:ext cx="1616150" cy="407994"/>
            <a:chOff x="3866" y="2303"/>
            <a:chExt cx="1430" cy="361"/>
          </a:xfrm>
          <a:solidFill>
            <a:srgbClr val="717171"/>
          </a:solidFill>
        </p:grpSpPr>
        <p:sp>
          <p:nvSpPr>
            <p:cNvPr id="26" name="Freeform 20"/>
            <p:cNvSpPr>
              <a:spLocks noEditPoints="1"/>
            </p:cNvSpPr>
            <p:nvPr userDrawn="1"/>
          </p:nvSpPr>
          <p:spPr bwMode="auto">
            <a:xfrm>
              <a:off x="3866" y="2303"/>
              <a:ext cx="362" cy="359"/>
            </a:xfrm>
            <a:custGeom>
              <a:avLst/>
              <a:gdLst/>
              <a:ahLst/>
              <a:cxnLst>
                <a:cxn ang="0">
                  <a:pos x="702" y="300"/>
                </a:cxn>
                <a:cxn ang="0">
                  <a:pos x="747" y="314"/>
                </a:cxn>
                <a:cxn ang="0">
                  <a:pos x="775" y="352"/>
                </a:cxn>
                <a:cxn ang="0">
                  <a:pos x="778" y="1077"/>
                </a:cxn>
                <a:cxn ang="0">
                  <a:pos x="702" y="375"/>
                </a:cxn>
                <a:cxn ang="0">
                  <a:pos x="383" y="702"/>
                </a:cxn>
                <a:cxn ang="0">
                  <a:pos x="627" y="776"/>
                </a:cxn>
                <a:cxn ang="0">
                  <a:pos x="359" y="772"/>
                </a:cxn>
                <a:cxn ang="0">
                  <a:pos x="322" y="746"/>
                </a:cxn>
                <a:cxn ang="0">
                  <a:pos x="306" y="702"/>
                </a:cxn>
                <a:cxn ang="0">
                  <a:pos x="230" y="375"/>
                </a:cxn>
                <a:cxn ang="0">
                  <a:pos x="234" y="736"/>
                </a:cxn>
                <a:cxn ang="0">
                  <a:pos x="264" y="796"/>
                </a:cxn>
                <a:cxn ang="0">
                  <a:pos x="315" y="836"/>
                </a:cxn>
                <a:cxn ang="0">
                  <a:pos x="383" y="852"/>
                </a:cxn>
                <a:cxn ang="0">
                  <a:pos x="479" y="926"/>
                </a:cxn>
                <a:cxn ang="0">
                  <a:pos x="341" y="922"/>
                </a:cxn>
                <a:cxn ang="0">
                  <a:pos x="267" y="896"/>
                </a:cxn>
                <a:cxn ang="0">
                  <a:pos x="207" y="846"/>
                </a:cxn>
                <a:cxn ang="0">
                  <a:pos x="168" y="780"/>
                </a:cxn>
                <a:cxn ang="0">
                  <a:pos x="154" y="702"/>
                </a:cxn>
                <a:cxn ang="0">
                  <a:pos x="77" y="375"/>
                </a:cxn>
                <a:cxn ang="0">
                  <a:pos x="81" y="750"/>
                </a:cxn>
                <a:cxn ang="0">
                  <a:pos x="111" y="840"/>
                </a:cxn>
                <a:cxn ang="0">
                  <a:pos x="167" y="914"/>
                </a:cxn>
                <a:cxn ang="0">
                  <a:pos x="242" y="967"/>
                </a:cxn>
                <a:cxn ang="0">
                  <a:pos x="333" y="997"/>
                </a:cxn>
                <a:cxn ang="0">
                  <a:pos x="405" y="1001"/>
                </a:cxn>
                <a:cxn ang="0">
                  <a:pos x="284" y="1065"/>
                </a:cxn>
                <a:cxn ang="0">
                  <a:pos x="191" y="1027"/>
                </a:cxn>
                <a:cxn ang="0">
                  <a:pos x="113" y="969"/>
                </a:cxn>
                <a:cxn ang="0">
                  <a:pos x="53" y="892"/>
                </a:cxn>
                <a:cxn ang="0">
                  <a:pos x="14" y="802"/>
                </a:cxn>
                <a:cxn ang="0">
                  <a:pos x="0" y="702"/>
                </a:cxn>
                <a:cxn ang="0">
                  <a:pos x="74" y="300"/>
                </a:cxn>
                <a:cxn ang="0">
                  <a:pos x="702" y="150"/>
                </a:cxn>
                <a:cxn ang="0">
                  <a:pos x="782" y="164"/>
                </a:cxn>
                <a:cxn ang="0">
                  <a:pos x="850" y="203"/>
                </a:cxn>
                <a:cxn ang="0">
                  <a:pos x="901" y="261"/>
                </a:cxn>
                <a:cxn ang="0">
                  <a:pos x="928" y="335"/>
                </a:cxn>
                <a:cxn ang="0">
                  <a:pos x="932" y="1077"/>
                </a:cxn>
                <a:cxn ang="0">
                  <a:pos x="855" y="375"/>
                </a:cxn>
                <a:cxn ang="0">
                  <a:pos x="844" y="316"/>
                </a:cxn>
                <a:cxn ang="0">
                  <a:pos x="810" y="268"/>
                </a:cxn>
                <a:cxn ang="0">
                  <a:pos x="762" y="237"/>
                </a:cxn>
                <a:cxn ang="0">
                  <a:pos x="702" y="225"/>
                </a:cxn>
                <a:cxn ang="0">
                  <a:pos x="223" y="150"/>
                </a:cxn>
                <a:cxn ang="0">
                  <a:pos x="702" y="0"/>
                </a:cxn>
                <a:cxn ang="0">
                  <a:pos x="803" y="13"/>
                </a:cxn>
                <a:cxn ang="0">
                  <a:pos x="896" y="51"/>
                </a:cxn>
                <a:cxn ang="0">
                  <a:pos x="974" y="109"/>
                </a:cxn>
                <a:cxn ang="0">
                  <a:pos x="1034" y="186"/>
                </a:cxn>
                <a:cxn ang="0">
                  <a:pos x="1071" y="275"/>
                </a:cxn>
                <a:cxn ang="0">
                  <a:pos x="1086" y="375"/>
                </a:cxn>
                <a:cxn ang="0">
                  <a:pos x="1009" y="1077"/>
                </a:cxn>
                <a:cxn ang="0">
                  <a:pos x="1005" y="327"/>
                </a:cxn>
                <a:cxn ang="0">
                  <a:pos x="975" y="237"/>
                </a:cxn>
                <a:cxn ang="0">
                  <a:pos x="919" y="163"/>
                </a:cxn>
                <a:cxn ang="0">
                  <a:pos x="842" y="108"/>
                </a:cxn>
                <a:cxn ang="0">
                  <a:pos x="751" y="78"/>
                </a:cxn>
                <a:cxn ang="0">
                  <a:pos x="297" y="74"/>
                </a:cxn>
              </a:cxnLst>
              <a:rect l="0" t="0" r="r" b="b"/>
              <a:pathLst>
                <a:path w="1086" h="1077">
                  <a:moveTo>
                    <a:pt x="74" y="300"/>
                  </a:moveTo>
                  <a:lnTo>
                    <a:pt x="702" y="300"/>
                  </a:lnTo>
                  <a:lnTo>
                    <a:pt x="726" y="303"/>
                  </a:lnTo>
                  <a:lnTo>
                    <a:pt x="747" y="314"/>
                  </a:lnTo>
                  <a:lnTo>
                    <a:pt x="764" y="331"/>
                  </a:lnTo>
                  <a:lnTo>
                    <a:pt x="775" y="352"/>
                  </a:lnTo>
                  <a:lnTo>
                    <a:pt x="778" y="375"/>
                  </a:lnTo>
                  <a:lnTo>
                    <a:pt x="778" y="1077"/>
                  </a:lnTo>
                  <a:lnTo>
                    <a:pt x="702" y="1077"/>
                  </a:lnTo>
                  <a:lnTo>
                    <a:pt x="702" y="375"/>
                  </a:lnTo>
                  <a:lnTo>
                    <a:pt x="383" y="375"/>
                  </a:lnTo>
                  <a:lnTo>
                    <a:pt x="383" y="702"/>
                  </a:lnTo>
                  <a:lnTo>
                    <a:pt x="702" y="702"/>
                  </a:lnTo>
                  <a:lnTo>
                    <a:pt x="627" y="776"/>
                  </a:lnTo>
                  <a:lnTo>
                    <a:pt x="383" y="776"/>
                  </a:lnTo>
                  <a:lnTo>
                    <a:pt x="359" y="772"/>
                  </a:lnTo>
                  <a:lnTo>
                    <a:pt x="338" y="762"/>
                  </a:lnTo>
                  <a:lnTo>
                    <a:pt x="322" y="746"/>
                  </a:lnTo>
                  <a:lnTo>
                    <a:pt x="310" y="725"/>
                  </a:lnTo>
                  <a:lnTo>
                    <a:pt x="306" y="702"/>
                  </a:lnTo>
                  <a:lnTo>
                    <a:pt x="306" y="375"/>
                  </a:lnTo>
                  <a:lnTo>
                    <a:pt x="230" y="375"/>
                  </a:lnTo>
                  <a:lnTo>
                    <a:pt x="230" y="702"/>
                  </a:lnTo>
                  <a:lnTo>
                    <a:pt x="234" y="736"/>
                  </a:lnTo>
                  <a:lnTo>
                    <a:pt x="246" y="767"/>
                  </a:lnTo>
                  <a:lnTo>
                    <a:pt x="264" y="796"/>
                  </a:lnTo>
                  <a:lnTo>
                    <a:pt x="288" y="819"/>
                  </a:lnTo>
                  <a:lnTo>
                    <a:pt x="315" y="836"/>
                  </a:lnTo>
                  <a:lnTo>
                    <a:pt x="348" y="848"/>
                  </a:lnTo>
                  <a:lnTo>
                    <a:pt x="383" y="852"/>
                  </a:lnTo>
                  <a:lnTo>
                    <a:pt x="553" y="852"/>
                  </a:lnTo>
                  <a:lnTo>
                    <a:pt x="479" y="926"/>
                  </a:lnTo>
                  <a:lnTo>
                    <a:pt x="383" y="926"/>
                  </a:lnTo>
                  <a:lnTo>
                    <a:pt x="341" y="922"/>
                  </a:lnTo>
                  <a:lnTo>
                    <a:pt x="303" y="911"/>
                  </a:lnTo>
                  <a:lnTo>
                    <a:pt x="267" y="896"/>
                  </a:lnTo>
                  <a:lnTo>
                    <a:pt x="236" y="874"/>
                  </a:lnTo>
                  <a:lnTo>
                    <a:pt x="207" y="846"/>
                  </a:lnTo>
                  <a:lnTo>
                    <a:pt x="185" y="815"/>
                  </a:lnTo>
                  <a:lnTo>
                    <a:pt x="168" y="780"/>
                  </a:lnTo>
                  <a:lnTo>
                    <a:pt x="158" y="742"/>
                  </a:lnTo>
                  <a:lnTo>
                    <a:pt x="154" y="702"/>
                  </a:lnTo>
                  <a:lnTo>
                    <a:pt x="154" y="375"/>
                  </a:lnTo>
                  <a:lnTo>
                    <a:pt x="77" y="375"/>
                  </a:lnTo>
                  <a:lnTo>
                    <a:pt x="77" y="702"/>
                  </a:lnTo>
                  <a:lnTo>
                    <a:pt x="81" y="750"/>
                  </a:lnTo>
                  <a:lnTo>
                    <a:pt x="92" y="797"/>
                  </a:lnTo>
                  <a:lnTo>
                    <a:pt x="111" y="840"/>
                  </a:lnTo>
                  <a:lnTo>
                    <a:pt x="135" y="879"/>
                  </a:lnTo>
                  <a:lnTo>
                    <a:pt x="167" y="914"/>
                  </a:lnTo>
                  <a:lnTo>
                    <a:pt x="202" y="944"/>
                  </a:lnTo>
                  <a:lnTo>
                    <a:pt x="242" y="967"/>
                  </a:lnTo>
                  <a:lnTo>
                    <a:pt x="286" y="986"/>
                  </a:lnTo>
                  <a:lnTo>
                    <a:pt x="333" y="997"/>
                  </a:lnTo>
                  <a:lnTo>
                    <a:pt x="383" y="1001"/>
                  </a:lnTo>
                  <a:lnTo>
                    <a:pt x="405" y="1001"/>
                  </a:lnTo>
                  <a:lnTo>
                    <a:pt x="335" y="1074"/>
                  </a:lnTo>
                  <a:lnTo>
                    <a:pt x="284" y="1065"/>
                  </a:lnTo>
                  <a:lnTo>
                    <a:pt x="237" y="1048"/>
                  </a:lnTo>
                  <a:lnTo>
                    <a:pt x="191" y="1027"/>
                  </a:lnTo>
                  <a:lnTo>
                    <a:pt x="151" y="1000"/>
                  </a:lnTo>
                  <a:lnTo>
                    <a:pt x="113" y="969"/>
                  </a:lnTo>
                  <a:lnTo>
                    <a:pt x="81" y="932"/>
                  </a:lnTo>
                  <a:lnTo>
                    <a:pt x="53" y="892"/>
                  </a:lnTo>
                  <a:lnTo>
                    <a:pt x="30" y="848"/>
                  </a:lnTo>
                  <a:lnTo>
                    <a:pt x="14" y="802"/>
                  </a:lnTo>
                  <a:lnTo>
                    <a:pt x="4" y="753"/>
                  </a:lnTo>
                  <a:lnTo>
                    <a:pt x="0" y="702"/>
                  </a:lnTo>
                  <a:lnTo>
                    <a:pt x="0" y="375"/>
                  </a:lnTo>
                  <a:lnTo>
                    <a:pt x="74" y="300"/>
                  </a:lnTo>
                  <a:close/>
                  <a:moveTo>
                    <a:pt x="223" y="150"/>
                  </a:moveTo>
                  <a:lnTo>
                    <a:pt x="702" y="150"/>
                  </a:lnTo>
                  <a:lnTo>
                    <a:pt x="743" y="154"/>
                  </a:lnTo>
                  <a:lnTo>
                    <a:pt x="782" y="164"/>
                  </a:lnTo>
                  <a:lnTo>
                    <a:pt x="818" y="181"/>
                  </a:lnTo>
                  <a:lnTo>
                    <a:pt x="850" y="203"/>
                  </a:lnTo>
                  <a:lnTo>
                    <a:pt x="877" y="229"/>
                  </a:lnTo>
                  <a:lnTo>
                    <a:pt x="901" y="261"/>
                  </a:lnTo>
                  <a:lnTo>
                    <a:pt x="918" y="296"/>
                  </a:lnTo>
                  <a:lnTo>
                    <a:pt x="928" y="335"/>
                  </a:lnTo>
                  <a:lnTo>
                    <a:pt x="932" y="375"/>
                  </a:lnTo>
                  <a:lnTo>
                    <a:pt x="932" y="1077"/>
                  </a:lnTo>
                  <a:lnTo>
                    <a:pt x="855" y="1077"/>
                  </a:lnTo>
                  <a:lnTo>
                    <a:pt x="855" y="375"/>
                  </a:lnTo>
                  <a:lnTo>
                    <a:pt x="853" y="345"/>
                  </a:lnTo>
                  <a:lnTo>
                    <a:pt x="844" y="316"/>
                  </a:lnTo>
                  <a:lnTo>
                    <a:pt x="829" y="290"/>
                  </a:lnTo>
                  <a:lnTo>
                    <a:pt x="810" y="268"/>
                  </a:lnTo>
                  <a:lnTo>
                    <a:pt x="788" y="251"/>
                  </a:lnTo>
                  <a:lnTo>
                    <a:pt x="762" y="237"/>
                  </a:lnTo>
                  <a:lnTo>
                    <a:pt x="733" y="228"/>
                  </a:lnTo>
                  <a:lnTo>
                    <a:pt x="702" y="225"/>
                  </a:lnTo>
                  <a:lnTo>
                    <a:pt x="148" y="225"/>
                  </a:lnTo>
                  <a:lnTo>
                    <a:pt x="223" y="150"/>
                  </a:lnTo>
                  <a:close/>
                  <a:moveTo>
                    <a:pt x="371" y="0"/>
                  </a:moveTo>
                  <a:lnTo>
                    <a:pt x="702" y="0"/>
                  </a:lnTo>
                  <a:lnTo>
                    <a:pt x="754" y="4"/>
                  </a:lnTo>
                  <a:lnTo>
                    <a:pt x="803" y="13"/>
                  </a:lnTo>
                  <a:lnTo>
                    <a:pt x="851" y="30"/>
                  </a:lnTo>
                  <a:lnTo>
                    <a:pt x="896" y="51"/>
                  </a:lnTo>
                  <a:lnTo>
                    <a:pt x="936" y="78"/>
                  </a:lnTo>
                  <a:lnTo>
                    <a:pt x="974" y="109"/>
                  </a:lnTo>
                  <a:lnTo>
                    <a:pt x="1006" y="146"/>
                  </a:lnTo>
                  <a:lnTo>
                    <a:pt x="1034" y="186"/>
                  </a:lnTo>
                  <a:lnTo>
                    <a:pt x="1056" y="229"/>
                  </a:lnTo>
                  <a:lnTo>
                    <a:pt x="1071" y="275"/>
                  </a:lnTo>
                  <a:lnTo>
                    <a:pt x="1082" y="324"/>
                  </a:lnTo>
                  <a:lnTo>
                    <a:pt x="1086" y="375"/>
                  </a:lnTo>
                  <a:lnTo>
                    <a:pt x="1086" y="1077"/>
                  </a:lnTo>
                  <a:lnTo>
                    <a:pt x="1009" y="1077"/>
                  </a:lnTo>
                  <a:lnTo>
                    <a:pt x="1009" y="375"/>
                  </a:lnTo>
                  <a:lnTo>
                    <a:pt x="1005" y="327"/>
                  </a:lnTo>
                  <a:lnTo>
                    <a:pt x="993" y="280"/>
                  </a:lnTo>
                  <a:lnTo>
                    <a:pt x="975" y="237"/>
                  </a:lnTo>
                  <a:lnTo>
                    <a:pt x="949" y="198"/>
                  </a:lnTo>
                  <a:lnTo>
                    <a:pt x="919" y="163"/>
                  </a:lnTo>
                  <a:lnTo>
                    <a:pt x="883" y="133"/>
                  </a:lnTo>
                  <a:lnTo>
                    <a:pt x="842" y="108"/>
                  </a:lnTo>
                  <a:lnTo>
                    <a:pt x="798" y="90"/>
                  </a:lnTo>
                  <a:lnTo>
                    <a:pt x="751" y="78"/>
                  </a:lnTo>
                  <a:lnTo>
                    <a:pt x="702" y="74"/>
                  </a:lnTo>
                  <a:lnTo>
                    <a:pt x="297" y="74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 userDrawn="1"/>
          </p:nvSpPr>
          <p:spPr bwMode="auto">
            <a:xfrm>
              <a:off x="4303" y="2353"/>
              <a:ext cx="911" cy="311"/>
            </a:xfrm>
            <a:custGeom>
              <a:avLst/>
              <a:gdLst/>
              <a:ahLst/>
              <a:cxnLst>
                <a:cxn ang="0">
                  <a:pos x="660" y="790"/>
                </a:cxn>
                <a:cxn ang="0">
                  <a:pos x="1589" y="730"/>
                </a:cxn>
                <a:cxn ang="0">
                  <a:pos x="1590" y="638"/>
                </a:cxn>
                <a:cxn ang="0">
                  <a:pos x="2297" y="879"/>
                </a:cxn>
                <a:cxn ang="0">
                  <a:pos x="1784" y="927"/>
                </a:cxn>
                <a:cxn ang="0">
                  <a:pos x="1615" y="595"/>
                </a:cxn>
                <a:cxn ang="0">
                  <a:pos x="1653" y="729"/>
                </a:cxn>
                <a:cxn ang="0">
                  <a:pos x="1618" y="927"/>
                </a:cxn>
                <a:cxn ang="0">
                  <a:pos x="1054" y="574"/>
                </a:cxn>
                <a:cxn ang="0">
                  <a:pos x="1106" y="773"/>
                </a:cxn>
                <a:cxn ang="0">
                  <a:pos x="1002" y="574"/>
                </a:cxn>
                <a:cxn ang="0">
                  <a:pos x="722" y="574"/>
                </a:cxn>
                <a:cxn ang="0">
                  <a:pos x="364" y="574"/>
                </a:cxn>
                <a:cxn ang="0">
                  <a:pos x="188" y="830"/>
                </a:cxn>
                <a:cxn ang="0">
                  <a:pos x="2040" y="575"/>
                </a:cxn>
                <a:cxn ang="0">
                  <a:pos x="1889" y="923"/>
                </a:cxn>
                <a:cxn ang="0">
                  <a:pos x="615" y="571"/>
                </a:cxn>
                <a:cxn ang="0">
                  <a:pos x="505" y="837"/>
                </a:cxn>
                <a:cxn ang="0">
                  <a:pos x="2598" y="569"/>
                </a:cxn>
                <a:cxn ang="0">
                  <a:pos x="2700" y="651"/>
                </a:cxn>
                <a:cxn ang="0">
                  <a:pos x="2556" y="626"/>
                </a:cxn>
                <a:cxn ang="0">
                  <a:pos x="2547" y="700"/>
                </a:cxn>
                <a:cxn ang="0">
                  <a:pos x="2722" y="781"/>
                </a:cxn>
                <a:cxn ang="0">
                  <a:pos x="2690" y="911"/>
                </a:cxn>
                <a:cxn ang="0">
                  <a:pos x="2468" y="876"/>
                </a:cxn>
                <a:cxn ang="0">
                  <a:pos x="2554" y="873"/>
                </a:cxn>
                <a:cxn ang="0">
                  <a:pos x="2681" y="833"/>
                </a:cxn>
                <a:cxn ang="0">
                  <a:pos x="2598" y="774"/>
                </a:cxn>
                <a:cxn ang="0">
                  <a:pos x="2482" y="691"/>
                </a:cxn>
                <a:cxn ang="0">
                  <a:pos x="2569" y="571"/>
                </a:cxn>
                <a:cxn ang="0">
                  <a:pos x="2382" y="411"/>
                </a:cxn>
                <a:cxn ang="0">
                  <a:pos x="2651" y="308"/>
                </a:cxn>
                <a:cxn ang="0">
                  <a:pos x="2614" y="112"/>
                </a:cxn>
                <a:cxn ang="0">
                  <a:pos x="1028" y="251"/>
                </a:cxn>
                <a:cxn ang="0">
                  <a:pos x="1251" y="181"/>
                </a:cxn>
                <a:cxn ang="0">
                  <a:pos x="1192" y="71"/>
                </a:cxn>
                <a:cxn ang="0">
                  <a:pos x="743" y="249"/>
                </a:cxn>
                <a:cxn ang="0">
                  <a:pos x="833" y="156"/>
                </a:cxn>
                <a:cxn ang="0">
                  <a:pos x="717" y="64"/>
                </a:cxn>
                <a:cxn ang="0">
                  <a:pos x="2645" y="56"/>
                </a:cxn>
                <a:cxn ang="0">
                  <a:pos x="2728" y="277"/>
                </a:cxn>
                <a:cxn ang="0">
                  <a:pos x="2563" y="461"/>
                </a:cxn>
                <a:cxn ang="0">
                  <a:pos x="2235" y="62"/>
                </a:cxn>
                <a:cxn ang="0">
                  <a:pos x="2237" y="411"/>
                </a:cxn>
                <a:cxn ang="0">
                  <a:pos x="1726" y="472"/>
                </a:cxn>
                <a:cxn ang="0">
                  <a:pos x="1382" y="472"/>
                </a:cxn>
                <a:cxn ang="0">
                  <a:pos x="1270" y="44"/>
                </a:cxn>
                <a:cxn ang="0">
                  <a:pos x="1308" y="212"/>
                </a:cxn>
                <a:cxn ang="0">
                  <a:pos x="1160" y="310"/>
                </a:cxn>
                <a:cxn ang="0">
                  <a:pos x="721" y="2"/>
                </a:cxn>
                <a:cxn ang="0">
                  <a:pos x="895" y="121"/>
                </a:cxn>
                <a:cxn ang="0">
                  <a:pos x="839" y="273"/>
                </a:cxn>
                <a:cxn ang="0">
                  <a:pos x="608" y="472"/>
                </a:cxn>
                <a:cxn ang="0">
                  <a:pos x="483" y="472"/>
                </a:cxn>
                <a:cxn ang="0">
                  <a:pos x="0" y="472"/>
                </a:cxn>
              </a:cxnLst>
              <a:rect l="0" t="0" r="r" b="b"/>
              <a:pathLst>
                <a:path w="2733" h="932">
                  <a:moveTo>
                    <a:pt x="2015" y="639"/>
                  </a:moveTo>
                  <a:lnTo>
                    <a:pt x="1948" y="790"/>
                  </a:lnTo>
                  <a:lnTo>
                    <a:pt x="2083" y="790"/>
                  </a:lnTo>
                  <a:lnTo>
                    <a:pt x="2015" y="639"/>
                  </a:lnTo>
                  <a:close/>
                  <a:moveTo>
                    <a:pt x="593" y="639"/>
                  </a:moveTo>
                  <a:lnTo>
                    <a:pt x="526" y="790"/>
                  </a:lnTo>
                  <a:lnTo>
                    <a:pt x="660" y="790"/>
                  </a:lnTo>
                  <a:lnTo>
                    <a:pt x="593" y="639"/>
                  </a:lnTo>
                  <a:close/>
                  <a:moveTo>
                    <a:pt x="1432" y="622"/>
                  </a:moveTo>
                  <a:lnTo>
                    <a:pt x="1432" y="747"/>
                  </a:lnTo>
                  <a:lnTo>
                    <a:pt x="1531" y="747"/>
                  </a:lnTo>
                  <a:lnTo>
                    <a:pt x="1553" y="745"/>
                  </a:lnTo>
                  <a:lnTo>
                    <a:pt x="1574" y="739"/>
                  </a:lnTo>
                  <a:lnTo>
                    <a:pt x="1589" y="730"/>
                  </a:lnTo>
                  <a:lnTo>
                    <a:pt x="1601" y="717"/>
                  </a:lnTo>
                  <a:lnTo>
                    <a:pt x="1609" y="703"/>
                  </a:lnTo>
                  <a:lnTo>
                    <a:pt x="1611" y="685"/>
                  </a:lnTo>
                  <a:lnTo>
                    <a:pt x="1611" y="683"/>
                  </a:lnTo>
                  <a:lnTo>
                    <a:pt x="1609" y="665"/>
                  </a:lnTo>
                  <a:lnTo>
                    <a:pt x="1602" y="649"/>
                  </a:lnTo>
                  <a:lnTo>
                    <a:pt x="1590" y="638"/>
                  </a:lnTo>
                  <a:lnTo>
                    <a:pt x="1574" y="630"/>
                  </a:lnTo>
                  <a:lnTo>
                    <a:pt x="1554" y="623"/>
                  </a:lnTo>
                  <a:lnTo>
                    <a:pt x="1531" y="622"/>
                  </a:lnTo>
                  <a:lnTo>
                    <a:pt x="1432" y="622"/>
                  </a:lnTo>
                  <a:close/>
                  <a:moveTo>
                    <a:pt x="2245" y="574"/>
                  </a:moveTo>
                  <a:lnTo>
                    <a:pt x="2297" y="574"/>
                  </a:lnTo>
                  <a:lnTo>
                    <a:pt x="2297" y="879"/>
                  </a:lnTo>
                  <a:lnTo>
                    <a:pt x="2431" y="879"/>
                  </a:lnTo>
                  <a:lnTo>
                    <a:pt x="2431" y="927"/>
                  </a:lnTo>
                  <a:lnTo>
                    <a:pt x="2245" y="927"/>
                  </a:lnTo>
                  <a:lnTo>
                    <a:pt x="2245" y="574"/>
                  </a:lnTo>
                  <a:close/>
                  <a:moveTo>
                    <a:pt x="1734" y="574"/>
                  </a:moveTo>
                  <a:lnTo>
                    <a:pt x="1784" y="574"/>
                  </a:lnTo>
                  <a:lnTo>
                    <a:pt x="1784" y="927"/>
                  </a:lnTo>
                  <a:lnTo>
                    <a:pt x="1734" y="927"/>
                  </a:lnTo>
                  <a:lnTo>
                    <a:pt x="1734" y="574"/>
                  </a:lnTo>
                  <a:close/>
                  <a:moveTo>
                    <a:pt x="1381" y="574"/>
                  </a:moveTo>
                  <a:lnTo>
                    <a:pt x="1533" y="574"/>
                  </a:lnTo>
                  <a:lnTo>
                    <a:pt x="1564" y="577"/>
                  </a:lnTo>
                  <a:lnTo>
                    <a:pt x="1592" y="583"/>
                  </a:lnTo>
                  <a:lnTo>
                    <a:pt x="1615" y="595"/>
                  </a:lnTo>
                  <a:lnTo>
                    <a:pt x="1635" y="610"/>
                  </a:lnTo>
                  <a:lnTo>
                    <a:pt x="1646" y="625"/>
                  </a:lnTo>
                  <a:lnTo>
                    <a:pt x="1656" y="642"/>
                  </a:lnTo>
                  <a:lnTo>
                    <a:pt x="1662" y="661"/>
                  </a:lnTo>
                  <a:lnTo>
                    <a:pt x="1663" y="682"/>
                  </a:lnTo>
                  <a:lnTo>
                    <a:pt x="1661" y="707"/>
                  </a:lnTo>
                  <a:lnTo>
                    <a:pt x="1653" y="729"/>
                  </a:lnTo>
                  <a:lnTo>
                    <a:pt x="1640" y="748"/>
                  </a:lnTo>
                  <a:lnTo>
                    <a:pt x="1622" y="764"/>
                  </a:lnTo>
                  <a:lnTo>
                    <a:pt x="1601" y="777"/>
                  </a:lnTo>
                  <a:lnTo>
                    <a:pt x="1575" y="786"/>
                  </a:lnTo>
                  <a:lnTo>
                    <a:pt x="1674" y="916"/>
                  </a:lnTo>
                  <a:lnTo>
                    <a:pt x="1682" y="927"/>
                  </a:lnTo>
                  <a:lnTo>
                    <a:pt x="1618" y="927"/>
                  </a:lnTo>
                  <a:lnTo>
                    <a:pt x="1616" y="924"/>
                  </a:lnTo>
                  <a:lnTo>
                    <a:pt x="1519" y="795"/>
                  </a:lnTo>
                  <a:lnTo>
                    <a:pt x="1432" y="795"/>
                  </a:lnTo>
                  <a:lnTo>
                    <a:pt x="1432" y="927"/>
                  </a:lnTo>
                  <a:lnTo>
                    <a:pt x="1381" y="927"/>
                  </a:lnTo>
                  <a:lnTo>
                    <a:pt x="1381" y="574"/>
                  </a:lnTo>
                  <a:close/>
                  <a:moveTo>
                    <a:pt x="1054" y="574"/>
                  </a:moveTo>
                  <a:lnTo>
                    <a:pt x="1313" y="574"/>
                  </a:lnTo>
                  <a:lnTo>
                    <a:pt x="1313" y="622"/>
                  </a:lnTo>
                  <a:lnTo>
                    <a:pt x="1106" y="622"/>
                  </a:lnTo>
                  <a:lnTo>
                    <a:pt x="1106" y="725"/>
                  </a:lnTo>
                  <a:lnTo>
                    <a:pt x="1291" y="725"/>
                  </a:lnTo>
                  <a:lnTo>
                    <a:pt x="1291" y="773"/>
                  </a:lnTo>
                  <a:lnTo>
                    <a:pt x="1106" y="773"/>
                  </a:lnTo>
                  <a:lnTo>
                    <a:pt x="1106" y="879"/>
                  </a:lnTo>
                  <a:lnTo>
                    <a:pt x="1316" y="879"/>
                  </a:lnTo>
                  <a:lnTo>
                    <a:pt x="1316" y="927"/>
                  </a:lnTo>
                  <a:lnTo>
                    <a:pt x="1054" y="927"/>
                  </a:lnTo>
                  <a:lnTo>
                    <a:pt x="1054" y="574"/>
                  </a:lnTo>
                  <a:close/>
                  <a:moveTo>
                    <a:pt x="722" y="574"/>
                  </a:moveTo>
                  <a:lnTo>
                    <a:pt x="1002" y="574"/>
                  </a:lnTo>
                  <a:lnTo>
                    <a:pt x="1002" y="622"/>
                  </a:lnTo>
                  <a:lnTo>
                    <a:pt x="887" y="622"/>
                  </a:lnTo>
                  <a:lnTo>
                    <a:pt x="887" y="927"/>
                  </a:lnTo>
                  <a:lnTo>
                    <a:pt x="835" y="927"/>
                  </a:lnTo>
                  <a:lnTo>
                    <a:pt x="835" y="622"/>
                  </a:lnTo>
                  <a:lnTo>
                    <a:pt x="722" y="622"/>
                  </a:lnTo>
                  <a:lnTo>
                    <a:pt x="722" y="574"/>
                  </a:lnTo>
                  <a:close/>
                  <a:moveTo>
                    <a:pt x="26" y="574"/>
                  </a:moveTo>
                  <a:lnTo>
                    <a:pt x="74" y="574"/>
                  </a:lnTo>
                  <a:lnTo>
                    <a:pt x="76" y="577"/>
                  </a:lnTo>
                  <a:lnTo>
                    <a:pt x="195" y="754"/>
                  </a:lnTo>
                  <a:lnTo>
                    <a:pt x="313" y="577"/>
                  </a:lnTo>
                  <a:lnTo>
                    <a:pt x="315" y="574"/>
                  </a:lnTo>
                  <a:lnTo>
                    <a:pt x="364" y="574"/>
                  </a:lnTo>
                  <a:lnTo>
                    <a:pt x="364" y="927"/>
                  </a:lnTo>
                  <a:lnTo>
                    <a:pt x="312" y="927"/>
                  </a:lnTo>
                  <a:lnTo>
                    <a:pt x="312" y="666"/>
                  </a:lnTo>
                  <a:lnTo>
                    <a:pt x="200" y="830"/>
                  </a:lnTo>
                  <a:lnTo>
                    <a:pt x="199" y="834"/>
                  </a:lnTo>
                  <a:lnTo>
                    <a:pt x="190" y="834"/>
                  </a:lnTo>
                  <a:lnTo>
                    <a:pt x="188" y="830"/>
                  </a:lnTo>
                  <a:lnTo>
                    <a:pt x="76" y="666"/>
                  </a:lnTo>
                  <a:lnTo>
                    <a:pt x="76" y="927"/>
                  </a:lnTo>
                  <a:lnTo>
                    <a:pt x="26" y="927"/>
                  </a:lnTo>
                  <a:lnTo>
                    <a:pt x="26" y="574"/>
                  </a:lnTo>
                  <a:close/>
                  <a:moveTo>
                    <a:pt x="1994" y="571"/>
                  </a:moveTo>
                  <a:lnTo>
                    <a:pt x="2038" y="571"/>
                  </a:lnTo>
                  <a:lnTo>
                    <a:pt x="2040" y="575"/>
                  </a:lnTo>
                  <a:lnTo>
                    <a:pt x="2194" y="918"/>
                  </a:lnTo>
                  <a:lnTo>
                    <a:pt x="2200" y="927"/>
                  </a:lnTo>
                  <a:lnTo>
                    <a:pt x="2144" y="927"/>
                  </a:lnTo>
                  <a:lnTo>
                    <a:pt x="2141" y="923"/>
                  </a:lnTo>
                  <a:lnTo>
                    <a:pt x="2103" y="837"/>
                  </a:lnTo>
                  <a:lnTo>
                    <a:pt x="1926" y="837"/>
                  </a:lnTo>
                  <a:lnTo>
                    <a:pt x="1889" y="923"/>
                  </a:lnTo>
                  <a:lnTo>
                    <a:pt x="1886" y="927"/>
                  </a:lnTo>
                  <a:lnTo>
                    <a:pt x="1833" y="927"/>
                  </a:lnTo>
                  <a:lnTo>
                    <a:pt x="1836" y="918"/>
                  </a:lnTo>
                  <a:lnTo>
                    <a:pt x="1991" y="575"/>
                  </a:lnTo>
                  <a:lnTo>
                    <a:pt x="1994" y="571"/>
                  </a:lnTo>
                  <a:close/>
                  <a:moveTo>
                    <a:pt x="571" y="571"/>
                  </a:moveTo>
                  <a:lnTo>
                    <a:pt x="615" y="571"/>
                  </a:lnTo>
                  <a:lnTo>
                    <a:pt x="618" y="575"/>
                  </a:lnTo>
                  <a:lnTo>
                    <a:pt x="773" y="918"/>
                  </a:lnTo>
                  <a:lnTo>
                    <a:pt x="777" y="927"/>
                  </a:lnTo>
                  <a:lnTo>
                    <a:pt x="721" y="927"/>
                  </a:lnTo>
                  <a:lnTo>
                    <a:pt x="720" y="923"/>
                  </a:lnTo>
                  <a:lnTo>
                    <a:pt x="682" y="837"/>
                  </a:lnTo>
                  <a:lnTo>
                    <a:pt x="505" y="837"/>
                  </a:lnTo>
                  <a:lnTo>
                    <a:pt x="466" y="923"/>
                  </a:lnTo>
                  <a:lnTo>
                    <a:pt x="464" y="927"/>
                  </a:lnTo>
                  <a:lnTo>
                    <a:pt x="411" y="927"/>
                  </a:lnTo>
                  <a:lnTo>
                    <a:pt x="415" y="918"/>
                  </a:lnTo>
                  <a:lnTo>
                    <a:pt x="570" y="575"/>
                  </a:lnTo>
                  <a:lnTo>
                    <a:pt x="571" y="571"/>
                  </a:lnTo>
                  <a:close/>
                  <a:moveTo>
                    <a:pt x="2598" y="569"/>
                  </a:moveTo>
                  <a:lnTo>
                    <a:pt x="2632" y="571"/>
                  </a:lnTo>
                  <a:lnTo>
                    <a:pt x="2664" y="579"/>
                  </a:lnTo>
                  <a:lnTo>
                    <a:pt x="2693" y="592"/>
                  </a:lnTo>
                  <a:lnTo>
                    <a:pt x="2722" y="612"/>
                  </a:lnTo>
                  <a:lnTo>
                    <a:pt x="2726" y="617"/>
                  </a:lnTo>
                  <a:lnTo>
                    <a:pt x="2722" y="621"/>
                  </a:lnTo>
                  <a:lnTo>
                    <a:pt x="2700" y="651"/>
                  </a:lnTo>
                  <a:lnTo>
                    <a:pt x="2696" y="656"/>
                  </a:lnTo>
                  <a:lnTo>
                    <a:pt x="2690" y="652"/>
                  </a:lnTo>
                  <a:lnTo>
                    <a:pt x="2661" y="633"/>
                  </a:lnTo>
                  <a:lnTo>
                    <a:pt x="2629" y="621"/>
                  </a:lnTo>
                  <a:lnTo>
                    <a:pt x="2597" y="617"/>
                  </a:lnTo>
                  <a:lnTo>
                    <a:pt x="2575" y="620"/>
                  </a:lnTo>
                  <a:lnTo>
                    <a:pt x="2556" y="626"/>
                  </a:lnTo>
                  <a:lnTo>
                    <a:pt x="2542" y="635"/>
                  </a:lnTo>
                  <a:lnTo>
                    <a:pt x="2533" y="649"/>
                  </a:lnTo>
                  <a:lnTo>
                    <a:pt x="2530" y="665"/>
                  </a:lnTo>
                  <a:lnTo>
                    <a:pt x="2530" y="666"/>
                  </a:lnTo>
                  <a:lnTo>
                    <a:pt x="2532" y="679"/>
                  </a:lnTo>
                  <a:lnTo>
                    <a:pt x="2537" y="690"/>
                  </a:lnTo>
                  <a:lnTo>
                    <a:pt x="2547" y="700"/>
                  </a:lnTo>
                  <a:lnTo>
                    <a:pt x="2563" y="709"/>
                  </a:lnTo>
                  <a:lnTo>
                    <a:pt x="2586" y="717"/>
                  </a:lnTo>
                  <a:lnTo>
                    <a:pt x="2618" y="725"/>
                  </a:lnTo>
                  <a:lnTo>
                    <a:pt x="2654" y="735"/>
                  </a:lnTo>
                  <a:lnTo>
                    <a:pt x="2684" y="748"/>
                  </a:lnTo>
                  <a:lnTo>
                    <a:pt x="2706" y="763"/>
                  </a:lnTo>
                  <a:lnTo>
                    <a:pt x="2722" y="781"/>
                  </a:lnTo>
                  <a:lnTo>
                    <a:pt x="2731" y="803"/>
                  </a:lnTo>
                  <a:lnTo>
                    <a:pt x="2733" y="828"/>
                  </a:lnTo>
                  <a:lnTo>
                    <a:pt x="2733" y="829"/>
                  </a:lnTo>
                  <a:lnTo>
                    <a:pt x="2731" y="854"/>
                  </a:lnTo>
                  <a:lnTo>
                    <a:pt x="2722" y="876"/>
                  </a:lnTo>
                  <a:lnTo>
                    <a:pt x="2709" y="896"/>
                  </a:lnTo>
                  <a:lnTo>
                    <a:pt x="2690" y="911"/>
                  </a:lnTo>
                  <a:lnTo>
                    <a:pt x="2667" y="923"/>
                  </a:lnTo>
                  <a:lnTo>
                    <a:pt x="2641" y="929"/>
                  </a:lnTo>
                  <a:lnTo>
                    <a:pt x="2611" y="932"/>
                  </a:lnTo>
                  <a:lnTo>
                    <a:pt x="2572" y="928"/>
                  </a:lnTo>
                  <a:lnTo>
                    <a:pt x="2536" y="918"/>
                  </a:lnTo>
                  <a:lnTo>
                    <a:pt x="2500" y="901"/>
                  </a:lnTo>
                  <a:lnTo>
                    <a:pt x="2468" y="876"/>
                  </a:lnTo>
                  <a:lnTo>
                    <a:pt x="2463" y="872"/>
                  </a:lnTo>
                  <a:lnTo>
                    <a:pt x="2467" y="867"/>
                  </a:lnTo>
                  <a:lnTo>
                    <a:pt x="2491" y="838"/>
                  </a:lnTo>
                  <a:lnTo>
                    <a:pt x="2495" y="833"/>
                  </a:lnTo>
                  <a:lnTo>
                    <a:pt x="2500" y="838"/>
                  </a:lnTo>
                  <a:lnTo>
                    <a:pt x="2528" y="859"/>
                  </a:lnTo>
                  <a:lnTo>
                    <a:pt x="2554" y="873"/>
                  </a:lnTo>
                  <a:lnTo>
                    <a:pt x="2582" y="881"/>
                  </a:lnTo>
                  <a:lnTo>
                    <a:pt x="2612" y="884"/>
                  </a:lnTo>
                  <a:lnTo>
                    <a:pt x="2636" y="881"/>
                  </a:lnTo>
                  <a:lnTo>
                    <a:pt x="2654" y="875"/>
                  </a:lnTo>
                  <a:lnTo>
                    <a:pt x="2670" y="864"/>
                  </a:lnTo>
                  <a:lnTo>
                    <a:pt x="2679" y="850"/>
                  </a:lnTo>
                  <a:lnTo>
                    <a:pt x="2681" y="833"/>
                  </a:lnTo>
                  <a:lnTo>
                    <a:pt x="2681" y="832"/>
                  </a:lnTo>
                  <a:lnTo>
                    <a:pt x="2680" y="820"/>
                  </a:lnTo>
                  <a:lnTo>
                    <a:pt x="2675" y="808"/>
                  </a:lnTo>
                  <a:lnTo>
                    <a:pt x="2666" y="799"/>
                  </a:lnTo>
                  <a:lnTo>
                    <a:pt x="2651" y="790"/>
                  </a:lnTo>
                  <a:lnTo>
                    <a:pt x="2628" y="782"/>
                  </a:lnTo>
                  <a:lnTo>
                    <a:pt x="2598" y="774"/>
                  </a:lnTo>
                  <a:lnTo>
                    <a:pt x="2572" y="768"/>
                  </a:lnTo>
                  <a:lnTo>
                    <a:pt x="2550" y="760"/>
                  </a:lnTo>
                  <a:lnTo>
                    <a:pt x="2529" y="751"/>
                  </a:lnTo>
                  <a:lnTo>
                    <a:pt x="2512" y="741"/>
                  </a:lnTo>
                  <a:lnTo>
                    <a:pt x="2498" y="726"/>
                  </a:lnTo>
                  <a:lnTo>
                    <a:pt x="2487" y="711"/>
                  </a:lnTo>
                  <a:lnTo>
                    <a:pt x="2482" y="691"/>
                  </a:lnTo>
                  <a:lnTo>
                    <a:pt x="2480" y="669"/>
                  </a:lnTo>
                  <a:lnTo>
                    <a:pt x="2482" y="646"/>
                  </a:lnTo>
                  <a:lnTo>
                    <a:pt x="2491" y="623"/>
                  </a:lnTo>
                  <a:lnTo>
                    <a:pt x="2504" y="605"/>
                  </a:lnTo>
                  <a:lnTo>
                    <a:pt x="2523" y="590"/>
                  </a:lnTo>
                  <a:lnTo>
                    <a:pt x="2545" y="578"/>
                  </a:lnTo>
                  <a:lnTo>
                    <a:pt x="2569" y="571"/>
                  </a:lnTo>
                  <a:lnTo>
                    <a:pt x="2598" y="569"/>
                  </a:lnTo>
                  <a:close/>
                  <a:moveTo>
                    <a:pt x="240" y="82"/>
                  </a:moveTo>
                  <a:lnTo>
                    <a:pt x="147" y="291"/>
                  </a:lnTo>
                  <a:lnTo>
                    <a:pt x="334" y="291"/>
                  </a:lnTo>
                  <a:lnTo>
                    <a:pt x="240" y="82"/>
                  </a:lnTo>
                  <a:close/>
                  <a:moveTo>
                    <a:pt x="2382" y="64"/>
                  </a:moveTo>
                  <a:lnTo>
                    <a:pt x="2382" y="411"/>
                  </a:lnTo>
                  <a:lnTo>
                    <a:pt x="2482" y="411"/>
                  </a:lnTo>
                  <a:lnTo>
                    <a:pt x="2521" y="407"/>
                  </a:lnTo>
                  <a:lnTo>
                    <a:pt x="2555" y="398"/>
                  </a:lnTo>
                  <a:lnTo>
                    <a:pt x="2586" y="383"/>
                  </a:lnTo>
                  <a:lnTo>
                    <a:pt x="2614" y="363"/>
                  </a:lnTo>
                  <a:lnTo>
                    <a:pt x="2635" y="337"/>
                  </a:lnTo>
                  <a:lnTo>
                    <a:pt x="2651" y="308"/>
                  </a:lnTo>
                  <a:lnTo>
                    <a:pt x="2661" y="275"/>
                  </a:lnTo>
                  <a:lnTo>
                    <a:pt x="2664" y="238"/>
                  </a:lnTo>
                  <a:lnTo>
                    <a:pt x="2664" y="237"/>
                  </a:lnTo>
                  <a:lnTo>
                    <a:pt x="2661" y="200"/>
                  </a:lnTo>
                  <a:lnTo>
                    <a:pt x="2651" y="166"/>
                  </a:lnTo>
                  <a:lnTo>
                    <a:pt x="2635" y="138"/>
                  </a:lnTo>
                  <a:lnTo>
                    <a:pt x="2614" y="112"/>
                  </a:lnTo>
                  <a:lnTo>
                    <a:pt x="2586" y="92"/>
                  </a:lnTo>
                  <a:lnTo>
                    <a:pt x="2555" y="77"/>
                  </a:lnTo>
                  <a:lnTo>
                    <a:pt x="2521" y="68"/>
                  </a:lnTo>
                  <a:lnTo>
                    <a:pt x="2482" y="64"/>
                  </a:lnTo>
                  <a:lnTo>
                    <a:pt x="2382" y="64"/>
                  </a:lnTo>
                  <a:close/>
                  <a:moveTo>
                    <a:pt x="1028" y="64"/>
                  </a:moveTo>
                  <a:lnTo>
                    <a:pt x="1028" y="251"/>
                  </a:lnTo>
                  <a:lnTo>
                    <a:pt x="1135" y="251"/>
                  </a:lnTo>
                  <a:lnTo>
                    <a:pt x="1163" y="249"/>
                  </a:lnTo>
                  <a:lnTo>
                    <a:pt x="1189" y="242"/>
                  </a:lnTo>
                  <a:lnTo>
                    <a:pt x="1212" y="233"/>
                  </a:lnTo>
                  <a:lnTo>
                    <a:pt x="1230" y="219"/>
                  </a:lnTo>
                  <a:lnTo>
                    <a:pt x="1243" y="202"/>
                  </a:lnTo>
                  <a:lnTo>
                    <a:pt x="1251" y="181"/>
                  </a:lnTo>
                  <a:lnTo>
                    <a:pt x="1253" y="157"/>
                  </a:lnTo>
                  <a:lnTo>
                    <a:pt x="1253" y="156"/>
                  </a:lnTo>
                  <a:lnTo>
                    <a:pt x="1251" y="133"/>
                  </a:lnTo>
                  <a:lnTo>
                    <a:pt x="1243" y="112"/>
                  </a:lnTo>
                  <a:lnTo>
                    <a:pt x="1231" y="95"/>
                  </a:lnTo>
                  <a:lnTo>
                    <a:pt x="1214" y="82"/>
                  </a:lnTo>
                  <a:lnTo>
                    <a:pt x="1192" y="71"/>
                  </a:lnTo>
                  <a:lnTo>
                    <a:pt x="1167" y="66"/>
                  </a:lnTo>
                  <a:lnTo>
                    <a:pt x="1137" y="64"/>
                  </a:lnTo>
                  <a:lnTo>
                    <a:pt x="1028" y="64"/>
                  </a:lnTo>
                  <a:close/>
                  <a:moveTo>
                    <a:pt x="608" y="64"/>
                  </a:moveTo>
                  <a:lnTo>
                    <a:pt x="608" y="251"/>
                  </a:lnTo>
                  <a:lnTo>
                    <a:pt x="714" y="251"/>
                  </a:lnTo>
                  <a:lnTo>
                    <a:pt x="743" y="249"/>
                  </a:lnTo>
                  <a:lnTo>
                    <a:pt x="769" y="242"/>
                  </a:lnTo>
                  <a:lnTo>
                    <a:pt x="791" y="233"/>
                  </a:lnTo>
                  <a:lnTo>
                    <a:pt x="809" y="219"/>
                  </a:lnTo>
                  <a:lnTo>
                    <a:pt x="822" y="202"/>
                  </a:lnTo>
                  <a:lnTo>
                    <a:pt x="830" y="181"/>
                  </a:lnTo>
                  <a:lnTo>
                    <a:pt x="833" y="157"/>
                  </a:lnTo>
                  <a:lnTo>
                    <a:pt x="833" y="156"/>
                  </a:lnTo>
                  <a:lnTo>
                    <a:pt x="830" y="133"/>
                  </a:lnTo>
                  <a:lnTo>
                    <a:pt x="822" y="112"/>
                  </a:lnTo>
                  <a:lnTo>
                    <a:pt x="811" y="95"/>
                  </a:lnTo>
                  <a:lnTo>
                    <a:pt x="794" y="82"/>
                  </a:lnTo>
                  <a:lnTo>
                    <a:pt x="772" y="71"/>
                  </a:lnTo>
                  <a:lnTo>
                    <a:pt x="747" y="66"/>
                  </a:lnTo>
                  <a:lnTo>
                    <a:pt x="717" y="64"/>
                  </a:lnTo>
                  <a:lnTo>
                    <a:pt x="608" y="64"/>
                  </a:lnTo>
                  <a:close/>
                  <a:moveTo>
                    <a:pt x="2317" y="2"/>
                  </a:moveTo>
                  <a:lnTo>
                    <a:pt x="2482" y="2"/>
                  </a:lnTo>
                  <a:lnTo>
                    <a:pt x="2529" y="6"/>
                  </a:lnTo>
                  <a:lnTo>
                    <a:pt x="2572" y="17"/>
                  </a:lnTo>
                  <a:lnTo>
                    <a:pt x="2611" y="34"/>
                  </a:lnTo>
                  <a:lnTo>
                    <a:pt x="2645" y="56"/>
                  </a:lnTo>
                  <a:lnTo>
                    <a:pt x="2675" y="83"/>
                  </a:lnTo>
                  <a:lnTo>
                    <a:pt x="2698" y="116"/>
                  </a:lnTo>
                  <a:lnTo>
                    <a:pt x="2717" y="152"/>
                  </a:lnTo>
                  <a:lnTo>
                    <a:pt x="2727" y="193"/>
                  </a:lnTo>
                  <a:lnTo>
                    <a:pt x="2731" y="235"/>
                  </a:lnTo>
                  <a:lnTo>
                    <a:pt x="2731" y="237"/>
                  </a:lnTo>
                  <a:lnTo>
                    <a:pt x="2728" y="277"/>
                  </a:lnTo>
                  <a:lnTo>
                    <a:pt x="2719" y="314"/>
                  </a:lnTo>
                  <a:lnTo>
                    <a:pt x="2705" y="347"/>
                  </a:lnTo>
                  <a:lnTo>
                    <a:pt x="2685" y="379"/>
                  </a:lnTo>
                  <a:lnTo>
                    <a:pt x="2661" y="406"/>
                  </a:lnTo>
                  <a:lnTo>
                    <a:pt x="2632" y="429"/>
                  </a:lnTo>
                  <a:lnTo>
                    <a:pt x="2599" y="448"/>
                  </a:lnTo>
                  <a:lnTo>
                    <a:pt x="2563" y="461"/>
                  </a:lnTo>
                  <a:lnTo>
                    <a:pt x="2524" y="470"/>
                  </a:lnTo>
                  <a:lnTo>
                    <a:pt x="2482" y="472"/>
                  </a:lnTo>
                  <a:lnTo>
                    <a:pt x="2317" y="472"/>
                  </a:lnTo>
                  <a:lnTo>
                    <a:pt x="2317" y="2"/>
                  </a:lnTo>
                  <a:close/>
                  <a:moveTo>
                    <a:pt x="1892" y="2"/>
                  </a:moveTo>
                  <a:lnTo>
                    <a:pt x="2235" y="2"/>
                  </a:lnTo>
                  <a:lnTo>
                    <a:pt x="2235" y="62"/>
                  </a:lnTo>
                  <a:lnTo>
                    <a:pt x="1956" y="62"/>
                  </a:lnTo>
                  <a:lnTo>
                    <a:pt x="1956" y="206"/>
                  </a:lnTo>
                  <a:lnTo>
                    <a:pt x="2205" y="206"/>
                  </a:lnTo>
                  <a:lnTo>
                    <a:pt x="2205" y="265"/>
                  </a:lnTo>
                  <a:lnTo>
                    <a:pt x="1956" y="265"/>
                  </a:lnTo>
                  <a:lnTo>
                    <a:pt x="1956" y="411"/>
                  </a:lnTo>
                  <a:lnTo>
                    <a:pt x="2237" y="411"/>
                  </a:lnTo>
                  <a:lnTo>
                    <a:pt x="2237" y="472"/>
                  </a:lnTo>
                  <a:lnTo>
                    <a:pt x="1892" y="472"/>
                  </a:lnTo>
                  <a:lnTo>
                    <a:pt x="1892" y="2"/>
                  </a:lnTo>
                  <a:close/>
                  <a:moveTo>
                    <a:pt x="1726" y="2"/>
                  </a:moveTo>
                  <a:lnTo>
                    <a:pt x="1791" y="2"/>
                  </a:lnTo>
                  <a:lnTo>
                    <a:pt x="1791" y="472"/>
                  </a:lnTo>
                  <a:lnTo>
                    <a:pt x="1726" y="472"/>
                  </a:lnTo>
                  <a:lnTo>
                    <a:pt x="1726" y="2"/>
                  </a:lnTo>
                  <a:close/>
                  <a:moveTo>
                    <a:pt x="1382" y="2"/>
                  </a:moveTo>
                  <a:lnTo>
                    <a:pt x="1447" y="2"/>
                  </a:lnTo>
                  <a:lnTo>
                    <a:pt x="1447" y="411"/>
                  </a:lnTo>
                  <a:lnTo>
                    <a:pt x="1653" y="411"/>
                  </a:lnTo>
                  <a:lnTo>
                    <a:pt x="1653" y="472"/>
                  </a:lnTo>
                  <a:lnTo>
                    <a:pt x="1382" y="472"/>
                  </a:lnTo>
                  <a:lnTo>
                    <a:pt x="1382" y="2"/>
                  </a:lnTo>
                  <a:close/>
                  <a:moveTo>
                    <a:pt x="964" y="2"/>
                  </a:moveTo>
                  <a:lnTo>
                    <a:pt x="1141" y="2"/>
                  </a:lnTo>
                  <a:lnTo>
                    <a:pt x="1179" y="5"/>
                  </a:lnTo>
                  <a:lnTo>
                    <a:pt x="1214" y="13"/>
                  </a:lnTo>
                  <a:lnTo>
                    <a:pt x="1244" y="26"/>
                  </a:lnTo>
                  <a:lnTo>
                    <a:pt x="1270" y="44"/>
                  </a:lnTo>
                  <a:lnTo>
                    <a:pt x="1291" y="66"/>
                  </a:lnTo>
                  <a:lnTo>
                    <a:pt x="1305" y="91"/>
                  </a:lnTo>
                  <a:lnTo>
                    <a:pt x="1316" y="121"/>
                  </a:lnTo>
                  <a:lnTo>
                    <a:pt x="1318" y="153"/>
                  </a:lnTo>
                  <a:lnTo>
                    <a:pt x="1318" y="155"/>
                  </a:lnTo>
                  <a:lnTo>
                    <a:pt x="1316" y="186"/>
                  </a:lnTo>
                  <a:lnTo>
                    <a:pt x="1308" y="212"/>
                  </a:lnTo>
                  <a:lnTo>
                    <a:pt x="1296" y="237"/>
                  </a:lnTo>
                  <a:lnTo>
                    <a:pt x="1279" y="256"/>
                  </a:lnTo>
                  <a:lnTo>
                    <a:pt x="1260" y="273"/>
                  </a:lnTo>
                  <a:lnTo>
                    <a:pt x="1238" y="288"/>
                  </a:lnTo>
                  <a:lnTo>
                    <a:pt x="1213" y="298"/>
                  </a:lnTo>
                  <a:lnTo>
                    <a:pt x="1187" y="304"/>
                  </a:lnTo>
                  <a:lnTo>
                    <a:pt x="1160" y="310"/>
                  </a:lnTo>
                  <a:lnTo>
                    <a:pt x="1132" y="311"/>
                  </a:lnTo>
                  <a:lnTo>
                    <a:pt x="1028" y="311"/>
                  </a:lnTo>
                  <a:lnTo>
                    <a:pt x="1028" y="472"/>
                  </a:lnTo>
                  <a:lnTo>
                    <a:pt x="964" y="472"/>
                  </a:lnTo>
                  <a:lnTo>
                    <a:pt x="964" y="2"/>
                  </a:lnTo>
                  <a:close/>
                  <a:moveTo>
                    <a:pt x="544" y="2"/>
                  </a:moveTo>
                  <a:lnTo>
                    <a:pt x="721" y="2"/>
                  </a:lnTo>
                  <a:lnTo>
                    <a:pt x="759" y="5"/>
                  </a:lnTo>
                  <a:lnTo>
                    <a:pt x="794" y="13"/>
                  </a:lnTo>
                  <a:lnTo>
                    <a:pt x="824" y="26"/>
                  </a:lnTo>
                  <a:lnTo>
                    <a:pt x="850" y="44"/>
                  </a:lnTo>
                  <a:lnTo>
                    <a:pt x="871" y="66"/>
                  </a:lnTo>
                  <a:lnTo>
                    <a:pt x="885" y="91"/>
                  </a:lnTo>
                  <a:lnTo>
                    <a:pt x="895" y="121"/>
                  </a:lnTo>
                  <a:lnTo>
                    <a:pt x="898" y="153"/>
                  </a:lnTo>
                  <a:lnTo>
                    <a:pt x="898" y="155"/>
                  </a:lnTo>
                  <a:lnTo>
                    <a:pt x="895" y="186"/>
                  </a:lnTo>
                  <a:lnTo>
                    <a:pt x="887" y="212"/>
                  </a:lnTo>
                  <a:lnTo>
                    <a:pt x="876" y="237"/>
                  </a:lnTo>
                  <a:lnTo>
                    <a:pt x="859" y="256"/>
                  </a:lnTo>
                  <a:lnTo>
                    <a:pt x="839" y="273"/>
                  </a:lnTo>
                  <a:lnTo>
                    <a:pt x="817" y="288"/>
                  </a:lnTo>
                  <a:lnTo>
                    <a:pt x="792" y="298"/>
                  </a:lnTo>
                  <a:lnTo>
                    <a:pt x="766" y="304"/>
                  </a:lnTo>
                  <a:lnTo>
                    <a:pt x="739" y="310"/>
                  </a:lnTo>
                  <a:lnTo>
                    <a:pt x="712" y="311"/>
                  </a:lnTo>
                  <a:lnTo>
                    <a:pt x="608" y="311"/>
                  </a:lnTo>
                  <a:lnTo>
                    <a:pt x="608" y="472"/>
                  </a:lnTo>
                  <a:lnTo>
                    <a:pt x="544" y="472"/>
                  </a:lnTo>
                  <a:lnTo>
                    <a:pt x="544" y="2"/>
                  </a:lnTo>
                  <a:close/>
                  <a:moveTo>
                    <a:pt x="213" y="0"/>
                  </a:moveTo>
                  <a:lnTo>
                    <a:pt x="269" y="0"/>
                  </a:lnTo>
                  <a:lnTo>
                    <a:pt x="272" y="4"/>
                  </a:lnTo>
                  <a:lnTo>
                    <a:pt x="479" y="462"/>
                  </a:lnTo>
                  <a:lnTo>
                    <a:pt x="483" y="472"/>
                  </a:lnTo>
                  <a:lnTo>
                    <a:pt x="414" y="472"/>
                  </a:lnTo>
                  <a:lnTo>
                    <a:pt x="412" y="469"/>
                  </a:lnTo>
                  <a:lnTo>
                    <a:pt x="360" y="351"/>
                  </a:lnTo>
                  <a:lnTo>
                    <a:pt x="121" y="351"/>
                  </a:lnTo>
                  <a:lnTo>
                    <a:pt x="69" y="469"/>
                  </a:lnTo>
                  <a:lnTo>
                    <a:pt x="66" y="472"/>
                  </a:lnTo>
                  <a:lnTo>
                    <a:pt x="0" y="472"/>
                  </a:lnTo>
                  <a:lnTo>
                    <a:pt x="4" y="462"/>
                  </a:lnTo>
                  <a:lnTo>
                    <a:pt x="211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Freeform 22"/>
            <p:cNvSpPr>
              <a:spLocks noEditPoints="1"/>
            </p:cNvSpPr>
            <p:nvPr userDrawn="1"/>
          </p:nvSpPr>
          <p:spPr bwMode="auto">
            <a:xfrm>
              <a:off x="5242" y="2609"/>
              <a:ext cx="54" cy="55"/>
            </a:xfrm>
            <a:custGeom>
              <a:avLst/>
              <a:gdLst/>
              <a:ahLst/>
              <a:cxnLst>
                <a:cxn ang="0">
                  <a:pos x="62" y="79"/>
                </a:cxn>
                <a:cxn ang="0">
                  <a:pos x="96" y="78"/>
                </a:cxn>
                <a:cxn ang="0">
                  <a:pos x="107" y="63"/>
                </a:cxn>
                <a:cxn ang="0">
                  <a:pos x="104" y="56"/>
                </a:cxn>
                <a:cxn ang="0">
                  <a:pos x="97" y="50"/>
                </a:cxn>
                <a:cxn ang="0">
                  <a:pos x="62" y="49"/>
                </a:cxn>
                <a:cxn ang="0">
                  <a:pos x="87" y="37"/>
                </a:cxn>
                <a:cxn ang="0">
                  <a:pos x="112" y="47"/>
                </a:cxn>
                <a:cxn ang="0">
                  <a:pos x="117" y="53"/>
                </a:cxn>
                <a:cxn ang="0">
                  <a:pos x="117" y="75"/>
                </a:cxn>
                <a:cxn ang="0">
                  <a:pos x="97" y="88"/>
                </a:cxn>
                <a:cxn ang="0">
                  <a:pos x="108" y="122"/>
                </a:cxn>
                <a:cxn ang="0">
                  <a:pos x="62" y="91"/>
                </a:cxn>
                <a:cxn ang="0">
                  <a:pos x="49" y="122"/>
                </a:cxn>
                <a:cxn ang="0">
                  <a:pos x="82" y="7"/>
                </a:cxn>
                <a:cxn ang="0">
                  <a:pos x="43" y="18"/>
                </a:cxn>
                <a:cxn ang="0">
                  <a:pos x="17" y="44"/>
                </a:cxn>
                <a:cxn ang="0">
                  <a:pos x="6" y="82"/>
                </a:cxn>
                <a:cxn ang="0">
                  <a:pos x="9" y="103"/>
                </a:cxn>
                <a:cxn ang="0">
                  <a:pos x="28" y="135"/>
                </a:cxn>
                <a:cxn ang="0">
                  <a:pos x="61" y="155"/>
                </a:cxn>
                <a:cxn ang="0">
                  <a:pos x="103" y="155"/>
                </a:cxn>
                <a:cxn ang="0">
                  <a:pos x="135" y="135"/>
                </a:cxn>
                <a:cxn ang="0">
                  <a:pos x="153" y="101"/>
                </a:cxn>
                <a:cxn ang="0">
                  <a:pos x="153" y="62"/>
                </a:cxn>
                <a:cxn ang="0">
                  <a:pos x="135" y="30"/>
                </a:cxn>
                <a:cxn ang="0">
                  <a:pos x="103" y="10"/>
                </a:cxn>
                <a:cxn ang="0">
                  <a:pos x="82" y="0"/>
                </a:cxn>
                <a:cxn ang="0">
                  <a:pos x="123" y="11"/>
                </a:cxn>
                <a:cxn ang="0">
                  <a:pos x="152" y="41"/>
                </a:cxn>
                <a:cxn ang="0">
                  <a:pos x="164" y="82"/>
                </a:cxn>
                <a:cxn ang="0">
                  <a:pos x="152" y="123"/>
                </a:cxn>
                <a:cxn ang="0">
                  <a:pos x="123" y="153"/>
                </a:cxn>
                <a:cxn ang="0">
                  <a:pos x="82" y="165"/>
                </a:cxn>
                <a:cxn ang="0">
                  <a:pos x="40" y="153"/>
                </a:cxn>
                <a:cxn ang="0">
                  <a:pos x="10" y="123"/>
                </a:cxn>
                <a:cxn ang="0">
                  <a:pos x="0" y="83"/>
                </a:cxn>
                <a:cxn ang="0">
                  <a:pos x="2" y="61"/>
                </a:cxn>
                <a:cxn ang="0">
                  <a:pos x="23" y="24"/>
                </a:cxn>
                <a:cxn ang="0">
                  <a:pos x="60" y="2"/>
                </a:cxn>
              </a:cxnLst>
              <a:rect l="0" t="0" r="r" b="b"/>
              <a:pathLst>
                <a:path w="164" h="165">
                  <a:moveTo>
                    <a:pt x="62" y="49"/>
                  </a:moveTo>
                  <a:lnTo>
                    <a:pt x="62" y="79"/>
                  </a:lnTo>
                  <a:lnTo>
                    <a:pt x="86" y="79"/>
                  </a:lnTo>
                  <a:lnTo>
                    <a:pt x="96" y="78"/>
                  </a:lnTo>
                  <a:lnTo>
                    <a:pt x="104" y="73"/>
                  </a:lnTo>
                  <a:lnTo>
                    <a:pt x="107" y="63"/>
                  </a:lnTo>
                  <a:lnTo>
                    <a:pt x="107" y="60"/>
                  </a:lnTo>
                  <a:lnTo>
                    <a:pt x="104" y="56"/>
                  </a:lnTo>
                  <a:lnTo>
                    <a:pt x="101" y="53"/>
                  </a:lnTo>
                  <a:lnTo>
                    <a:pt x="97" y="50"/>
                  </a:lnTo>
                  <a:lnTo>
                    <a:pt x="92" y="49"/>
                  </a:lnTo>
                  <a:lnTo>
                    <a:pt x="62" y="49"/>
                  </a:lnTo>
                  <a:close/>
                  <a:moveTo>
                    <a:pt x="49" y="37"/>
                  </a:moveTo>
                  <a:lnTo>
                    <a:pt x="87" y="37"/>
                  </a:lnTo>
                  <a:lnTo>
                    <a:pt x="101" y="40"/>
                  </a:lnTo>
                  <a:lnTo>
                    <a:pt x="112" y="47"/>
                  </a:lnTo>
                  <a:lnTo>
                    <a:pt x="114" y="49"/>
                  </a:lnTo>
                  <a:lnTo>
                    <a:pt x="117" y="53"/>
                  </a:lnTo>
                  <a:lnTo>
                    <a:pt x="120" y="63"/>
                  </a:lnTo>
                  <a:lnTo>
                    <a:pt x="117" y="75"/>
                  </a:lnTo>
                  <a:lnTo>
                    <a:pt x="108" y="83"/>
                  </a:lnTo>
                  <a:lnTo>
                    <a:pt x="97" y="88"/>
                  </a:lnTo>
                  <a:lnTo>
                    <a:pt x="123" y="122"/>
                  </a:lnTo>
                  <a:lnTo>
                    <a:pt x="108" y="122"/>
                  </a:lnTo>
                  <a:lnTo>
                    <a:pt x="83" y="91"/>
                  </a:lnTo>
                  <a:lnTo>
                    <a:pt x="62" y="91"/>
                  </a:lnTo>
                  <a:lnTo>
                    <a:pt x="62" y="122"/>
                  </a:lnTo>
                  <a:lnTo>
                    <a:pt x="49" y="122"/>
                  </a:lnTo>
                  <a:lnTo>
                    <a:pt x="49" y="37"/>
                  </a:lnTo>
                  <a:close/>
                  <a:moveTo>
                    <a:pt x="82" y="7"/>
                  </a:moveTo>
                  <a:lnTo>
                    <a:pt x="61" y="10"/>
                  </a:lnTo>
                  <a:lnTo>
                    <a:pt x="43" y="18"/>
                  </a:lnTo>
                  <a:lnTo>
                    <a:pt x="28" y="30"/>
                  </a:lnTo>
                  <a:lnTo>
                    <a:pt x="17" y="44"/>
                  </a:lnTo>
                  <a:lnTo>
                    <a:pt x="9" y="62"/>
                  </a:lnTo>
                  <a:lnTo>
                    <a:pt x="6" y="82"/>
                  </a:lnTo>
                  <a:lnTo>
                    <a:pt x="6" y="83"/>
                  </a:lnTo>
                  <a:lnTo>
                    <a:pt x="9" y="103"/>
                  </a:lnTo>
                  <a:lnTo>
                    <a:pt x="17" y="121"/>
                  </a:lnTo>
                  <a:lnTo>
                    <a:pt x="28" y="135"/>
                  </a:lnTo>
                  <a:lnTo>
                    <a:pt x="43" y="147"/>
                  </a:lnTo>
                  <a:lnTo>
                    <a:pt x="61" y="155"/>
                  </a:lnTo>
                  <a:lnTo>
                    <a:pt x="82" y="157"/>
                  </a:lnTo>
                  <a:lnTo>
                    <a:pt x="103" y="155"/>
                  </a:lnTo>
                  <a:lnTo>
                    <a:pt x="120" y="147"/>
                  </a:lnTo>
                  <a:lnTo>
                    <a:pt x="135" y="135"/>
                  </a:lnTo>
                  <a:lnTo>
                    <a:pt x="147" y="119"/>
                  </a:lnTo>
                  <a:lnTo>
                    <a:pt x="153" y="101"/>
                  </a:lnTo>
                  <a:lnTo>
                    <a:pt x="156" y="82"/>
                  </a:lnTo>
                  <a:lnTo>
                    <a:pt x="153" y="62"/>
                  </a:lnTo>
                  <a:lnTo>
                    <a:pt x="147" y="44"/>
                  </a:lnTo>
                  <a:lnTo>
                    <a:pt x="135" y="30"/>
                  </a:lnTo>
                  <a:lnTo>
                    <a:pt x="120" y="18"/>
                  </a:lnTo>
                  <a:lnTo>
                    <a:pt x="103" y="10"/>
                  </a:lnTo>
                  <a:lnTo>
                    <a:pt x="82" y="7"/>
                  </a:lnTo>
                  <a:close/>
                  <a:moveTo>
                    <a:pt x="82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40" y="24"/>
                  </a:lnTo>
                  <a:lnTo>
                    <a:pt x="152" y="41"/>
                  </a:lnTo>
                  <a:lnTo>
                    <a:pt x="161" y="61"/>
                  </a:lnTo>
                  <a:lnTo>
                    <a:pt x="164" y="82"/>
                  </a:lnTo>
                  <a:lnTo>
                    <a:pt x="161" y="104"/>
                  </a:lnTo>
                  <a:lnTo>
                    <a:pt x="152" y="123"/>
                  </a:lnTo>
                  <a:lnTo>
                    <a:pt x="140" y="140"/>
                  </a:lnTo>
                  <a:lnTo>
                    <a:pt x="123" y="153"/>
                  </a:lnTo>
                  <a:lnTo>
                    <a:pt x="104" y="162"/>
                  </a:lnTo>
                  <a:lnTo>
                    <a:pt x="82" y="165"/>
                  </a:lnTo>
                  <a:lnTo>
                    <a:pt x="60" y="162"/>
                  </a:lnTo>
                  <a:lnTo>
                    <a:pt x="40" y="153"/>
                  </a:lnTo>
                  <a:lnTo>
                    <a:pt x="23" y="140"/>
                  </a:lnTo>
                  <a:lnTo>
                    <a:pt x="10" y="123"/>
                  </a:lnTo>
                  <a:lnTo>
                    <a:pt x="2" y="104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2" y="61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6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7266" y="6576219"/>
            <a:ext cx="2055043" cy="168275"/>
          </a:xfrm>
        </p:spPr>
        <p:txBody>
          <a:bodyPr/>
          <a:lstStyle/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92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FAD-3E10-4BFF-B331-D38F0AC284FE}" type="datetime1">
              <a:rPr lang="en-US" smtClean="0">
                <a:solidFill>
                  <a:srgbClr val="4B4B4B"/>
                </a:solidFill>
                <a:latin typeface="Arial"/>
              </a:rPr>
              <a:pPr/>
              <a:t>3/3/13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436D7-8E2B-405E-A673-18B9D9D3D446}" type="slidenum">
              <a:rPr lang="en-US" smtClean="0">
                <a:solidFill>
                  <a:srgbClr val="4B4B4B"/>
                </a:solidFill>
                <a:latin typeface="Arial"/>
              </a:rPr>
              <a:pPr/>
              <a:t>‹#›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928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" name="Group 4"/>
          <p:cNvGrpSpPr>
            <a:grpSpLocks noChangeAspect="1"/>
          </p:cNvGrpSpPr>
          <p:nvPr userDrawn="1"/>
        </p:nvGrpSpPr>
        <p:grpSpPr bwMode="auto">
          <a:xfrm>
            <a:off x="-1588" y="0"/>
            <a:ext cx="9147175" cy="6861176"/>
            <a:chOff x="-1" y="0"/>
            <a:chExt cx="5762" cy="4322"/>
          </a:xfrm>
        </p:grpSpPr>
        <p:sp>
          <p:nvSpPr>
            <p:cNvPr id="3077" name="Freeform 5"/>
            <p:cNvSpPr>
              <a:spLocks/>
            </p:cNvSpPr>
            <p:nvPr userDrawn="1"/>
          </p:nvSpPr>
          <p:spPr bwMode="auto">
            <a:xfrm>
              <a:off x="5475" y="2801"/>
              <a:ext cx="286" cy="1521"/>
            </a:xfrm>
            <a:custGeom>
              <a:avLst/>
              <a:gdLst/>
              <a:ahLst/>
              <a:cxnLst>
                <a:cxn ang="0">
                  <a:pos x="397" y="2111"/>
                </a:cxn>
                <a:cxn ang="0">
                  <a:pos x="397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2111"/>
                </a:cxn>
                <a:cxn ang="0">
                  <a:pos x="397" y="2111"/>
                </a:cxn>
              </a:cxnLst>
              <a:rect l="0" t="0" r="r" b="b"/>
              <a:pathLst>
                <a:path w="397" h="2111">
                  <a:moveTo>
                    <a:pt x="397" y="2111"/>
                  </a:moveTo>
                  <a:cubicBezTo>
                    <a:pt x="397" y="0"/>
                    <a:pt x="397" y="0"/>
                    <a:pt x="39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2111"/>
                    <a:pt x="0" y="2111"/>
                    <a:pt x="0" y="2111"/>
                  </a:cubicBezTo>
                  <a:cubicBezTo>
                    <a:pt x="397" y="2111"/>
                    <a:pt x="397" y="2111"/>
                    <a:pt x="397" y="211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78" name="Freeform 6"/>
            <p:cNvSpPr>
              <a:spLocks/>
            </p:cNvSpPr>
            <p:nvPr userDrawn="1"/>
          </p:nvSpPr>
          <p:spPr bwMode="auto">
            <a:xfrm>
              <a:off x="-1" y="453"/>
              <a:ext cx="4623" cy="2455"/>
            </a:xfrm>
            <a:custGeom>
              <a:avLst/>
              <a:gdLst/>
              <a:ahLst/>
              <a:cxnLst>
                <a:cxn ang="0">
                  <a:pos x="6363" y="0"/>
                </a:cxn>
                <a:cxn ang="0">
                  <a:pos x="0" y="0"/>
                </a:cxn>
                <a:cxn ang="0">
                  <a:pos x="0" y="3408"/>
                </a:cxn>
                <a:cxn ang="0">
                  <a:pos x="6363" y="3408"/>
                </a:cxn>
                <a:cxn ang="0">
                  <a:pos x="6419" y="3352"/>
                </a:cxn>
                <a:cxn ang="0">
                  <a:pos x="6419" y="56"/>
                </a:cxn>
                <a:cxn ang="0">
                  <a:pos x="6363" y="0"/>
                </a:cxn>
              </a:cxnLst>
              <a:rect l="0" t="0" r="r" b="b"/>
              <a:pathLst>
                <a:path w="6419" h="3408">
                  <a:moveTo>
                    <a:pt x="636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08"/>
                    <a:pt x="0" y="3408"/>
                    <a:pt x="0" y="3408"/>
                  </a:cubicBezTo>
                  <a:cubicBezTo>
                    <a:pt x="6363" y="3408"/>
                    <a:pt x="6363" y="3408"/>
                    <a:pt x="6363" y="3408"/>
                  </a:cubicBezTo>
                  <a:cubicBezTo>
                    <a:pt x="6394" y="3408"/>
                    <a:pt x="6419" y="3383"/>
                    <a:pt x="6419" y="3352"/>
                  </a:cubicBezTo>
                  <a:cubicBezTo>
                    <a:pt x="6419" y="56"/>
                    <a:pt x="6419" y="56"/>
                    <a:pt x="6419" y="56"/>
                  </a:cubicBezTo>
                  <a:cubicBezTo>
                    <a:pt x="6419" y="25"/>
                    <a:pt x="6394" y="0"/>
                    <a:pt x="6363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79" name="Freeform 7"/>
            <p:cNvSpPr>
              <a:spLocks/>
            </p:cNvSpPr>
            <p:nvPr userDrawn="1"/>
          </p:nvSpPr>
          <p:spPr bwMode="auto">
            <a:xfrm>
              <a:off x="5317" y="131"/>
              <a:ext cx="317" cy="302"/>
            </a:xfrm>
            <a:custGeom>
              <a:avLst/>
              <a:gdLst/>
              <a:ahLst/>
              <a:cxnLst>
                <a:cxn ang="0">
                  <a:pos x="0" y="364"/>
                </a:cxn>
                <a:cxn ang="0">
                  <a:pos x="56" y="420"/>
                </a:cxn>
                <a:cxn ang="0">
                  <a:pos x="384" y="420"/>
                </a:cxn>
                <a:cxn ang="0">
                  <a:pos x="440" y="364"/>
                </a:cxn>
                <a:cxn ang="0">
                  <a:pos x="440" y="56"/>
                </a:cxn>
                <a:cxn ang="0">
                  <a:pos x="384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364"/>
                </a:cxn>
              </a:cxnLst>
              <a:rect l="0" t="0" r="r" b="b"/>
              <a:pathLst>
                <a:path w="440" h="420">
                  <a:moveTo>
                    <a:pt x="0" y="364"/>
                  </a:moveTo>
                  <a:cubicBezTo>
                    <a:pt x="0" y="395"/>
                    <a:pt x="25" y="420"/>
                    <a:pt x="56" y="420"/>
                  </a:cubicBezTo>
                  <a:cubicBezTo>
                    <a:pt x="384" y="420"/>
                    <a:pt x="384" y="420"/>
                    <a:pt x="384" y="420"/>
                  </a:cubicBezTo>
                  <a:cubicBezTo>
                    <a:pt x="414" y="420"/>
                    <a:pt x="440" y="395"/>
                    <a:pt x="440" y="364"/>
                  </a:cubicBezTo>
                  <a:cubicBezTo>
                    <a:pt x="440" y="56"/>
                    <a:pt x="440" y="56"/>
                    <a:pt x="440" y="56"/>
                  </a:cubicBezTo>
                  <a:cubicBezTo>
                    <a:pt x="440" y="25"/>
                    <a:pt x="414" y="0"/>
                    <a:pt x="38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364"/>
                    <a:pt x="0" y="364"/>
                    <a:pt x="0" y="36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0" name="Freeform 8"/>
            <p:cNvSpPr>
              <a:spLocks/>
            </p:cNvSpPr>
            <p:nvPr userDrawn="1"/>
          </p:nvSpPr>
          <p:spPr bwMode="auto">
            <a:xfrm>
              <a:off x="4984" y="0"/>
              <a:ext cx="496" cy="2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2"/>
                </a:cxn>
                <a:cxn ang="0">
                  <a:pos x="56" y="338"/>
                </a:cxn>
                <a:cxn ang="0">
                  <a:pos x="632" y="338"/>
                </a:cxn>
                <a:cxn ang="0">
                  <a:pos x="688" y="282"/>
                </a:cxn>
                <a:cxn ang="0">
                  <a:pos x="688" y="0"/>
                </a:cxn>
                <a:cxn ang="0">
                  <a:pos x="0" y="0"/>
                </a:cxn>
              </a:cxnLst>
              <a:rect l="0" t="0" r="r" b="b"/>
              <a:pathLst>
                <a:path w="688" h="338">
                  <a:moveTo>
                    <a:pt x="0" y="0"/>
                  </a:moveTo>
                  <a:cubicBezTo>
                    <a:pt x="0" y="282"/>
                    <a:pt x="0" y="282"/>
                    <a:pt x="0" y="282"/>
                  </a:cubicBezTo>
                  <a:cubicBezTo>
                    <a:pt x="0" y="313"/>
                    <a:pt x="25" y="338"/>
                    <a:pt x="56" y="338"/>
                  </a:cubicBezTo>
                  <a:cubicBezTo>
                    <a:pt x="632" y="338"/>
                    <a:pt x="632" y="338"/>
                    <a:pt x="632" y="338"/>
                  </a:cubicBezTo>
                  <a:cubicBezTo>
                    <a:pt x="662" y="338"/>
                    <a:pt x="688" y="313"/>
                    <a:pt x="688" y="282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-1" y="2607"/>
              <a:ext cx="219" cy="75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0" y="0"/>
                </a:cxn>
                <a:cxn ang="0">
                  <a:pos x="0" y="1048"/>
                </a:cxn>
                <a:cxn ang="0">
                  <a:pos x="248" y="1048"/>
                </a:cxn>
                <a:cxn ang="0">
                  <a:pos x="304" y="992"/>
                </a:cxn>
                <a:cxn ang="0">
                  <a:pos x="304" y="56"/>
                </a:cxn>
                <a:cxn ang="0">
                  <a:pos x="248" y="0"/>
                </a:cxn>
              </a:cxnLst>
              <a:rect l="0" t="0" r="r" b="b"/>
              <a:pathLst>
                <a:path w="304" h="1048">
                  <a:moveTo>
                    <a:pt x="2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48"/>
                    <a:pt x="0" y="1048"/>
                    <a:pt x="0" y="1048"/>
                  </a:cubicBezTo>
                  <a:cubicBezTo>
                    <a:pt x="248" y="1048"/>
                    <a:pt x="248" y="1048"/>
                    <a:pt x="248" y="1048"/>
                  </a:cubicBezTo>
                  <a:cubicBezTo>
                    <a:pt x="279" y="1048"/>
                    <a:pt x="304" y="1023"/>
                    <a:pt x="304" y="992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304" y="25"/>
                    <a:pt x="279" y="0"/>
                    <a:pt x="24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auto">
            <a:xfrm>
              <a:off x="142" y="2775"/>
              <a:ext cx="316" cy="303"/>
            </a:xfrm>
            <a:custGeom>
              <a:avLst/>
              <a:gdLst/>
              <a:ahLst/>
              <a:cxnLst>
                <a:cxn ang="0">
                  <a:pos x="0" y="364"/>
                </a:cxn>
                <a:cxn ang="0">
                  <a:pos x="56" y="420"/>
                </a:cxn>
                <a:cxn ang="0">
                  <a:pos x="383" y="420"/>
                </a:cxn>
                <a:cxn ang="0">
                  <a:pos x="439" y="364"/>
                </a:cxn>
                <a:cxn ang="0">
                  <a:pos x="439" y="56"/>
                </a:cxn>
                <a:cxn ang="0">
                  <a:pos x="383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364"/>
                </a:cxn>
              </a:cxnLst>
              <a:rect l="0" t="0" r="r" b="b"/>
              <a:pathLst>
                <a:path w="439" h="420">
                  <a:moveTo>
                    <a:pt x="0" y="364"/>
                  </a:moveTo>
                  <a:cubicBezTo>
                    <a:pt x="0" y="395"/>
                    <a:pt x="25" y="420"/>
                    <a:pt x="56" y="420"/>
                  </a:cubicBezTo>
                  <a:cubicBezTo>
                    <a:pt x="383" y="420"/>
                    <a:pt x="383" y="420"/>
                    <a:pt x="383" y="420"/>
                  </a:cubicBezTo>
                  <a:cubicBezTo>
                    <a:pt x="414" y="420"/>
                    <a:pt x="439" y="395"/>
                    <a:pt x="439" y="364"/>
                  </a:cubicBezTo>
                  <a:cubicBezTo>
                    <a:pt x="439" y="56"/>
                    <a:pt x="439" y="56"/>
                    <a:pt x="439" y="56"/>
                  </a:cubicBezTo>
                  <a:cubicBezTo>
                    <a:pt x="439" y="26"/>
                    <a:pt x="414" y="0"/>
                    <a:pt x="3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364"/>
                    <a:pt x="0" y="364"/>
                    <a:pt x="0" y="36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3" name="Freeform 11"/>
            <p:cNvSpPr>
              <a:spLocks/>
            </p:cNvSpPr>
            <p:nvPr userDrawn="1"/>
          </p:nvSpPr>
          <p:spPr bwMode="auto">
            <a:xfrm>
              <a:off x="4069" y="1190"/>
              <a:ext cx="1692" cy="2455"/>
            </a:xfrm>
            <a:custGeom>
              <a:avLst/>
              <a:gdLst/>
              <a:ahLst/>
              <a:cxnLst>
                <a:cxn ang="0">
                  <a:pos x="2349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3352"/>
                </a:cxn>
                <a:cxn ang="0">
                  <a:pos x="56" y="3408"/>
                </a:cxn>
                <a:cxn ang="0">
                  <a:pos x="2349" y="3408"/>
                </a:cxn>
                <a:cxn ang="0">
                  <a:pos x="2349" y="0"/>
                </a:cxn>
              </a:cxnLst>
              <a:rect l="0" t="0" r="r" b="b"/>
              <a:pathLst>
                <a:path w="2349" h="3408">
                  <a:moveTo>
                    <a:pt x="234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3352"/>
                    <a:pt x="0" y="3352"/>
                    <a:pt x="0" y="3352"/>
                  </a:cubicBezTo>
                  <a:cubicBezTo>
                    <a:pt x="0" y="3383"/>
                    <a:pt x="25" y="3408"/>
                    <a:pt x="56" y="3408"/>
                  </a:cubicBezTo>
                  <a:cubicBezTo>
                    <a:pt x="2349" y="3408"/>
                    <a:pt x="2349" y="3408"/>
                    <a:pt x="2349" y="3408"/>
                  </a:cubicBezTo>
                  <a:cubicBezTo>
                    <a:pt x="2349" y="0"/>
                    <a:pt x="2349" y="0"/>
                    <a:pt x="2349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 userDrawn="1"/>
          </p:nvSpPr>
          <p:spPr bwMode="auto">
            <a:xfrm>
              <a:off x="5475" y="3645"/>
              <a:ext cx="286" cy="677"/>
            </a:xfrm>
            <a:prstGeom prst="rect">
              <a:avLst/>
            </a:prstGeom>
            <a:solidFill>
              <a:srgbClr val="CEDDE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 userDrawn="1"/>
          </p:nvSpPr>
          <p:spPr bwMode="auto">
            <a:xfrm>
              <a:off x="5475" y="3645"/>
              <a:ext cx="286" cy="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6" name="Freeform 14"/>
            <p:cNvSpPr>
              <a:spLocks/>
            </p:cNvSpPr>
            <p:nvPr userDrawn="1"/>
          </p:nvSpPr>
          <p:spPr bwMode="auto">
            <a:xfrm>
              <a:off x="-1" y="453"/>
              <a:ext cx="4623" cy="2455"/>
            </a:xfrm>
            <a:custGeom>
              <a:avLst/>
              <a:gdLst/>
              <a:ahLst/>
              <a:cxnLst>
                <a:cxn ang="0">
                  <a:pos x="6363" y="0"/>
                </a:cxn>
                <a:cxn ang="0">
                  <a:pos x="0" y="0"/>
                </a:cxn>
                <a:cxn ang="0">
                  <a:pos x="0" y="2991"/>
                </a:cxn>
                <a:cxn ang="0">
                  <a:pos x="248" y="2991"/>
                </a:cxn>
                <a:cxn ang="0">
                  <a:pos x="304" y="3047"/>
                </a:cxn>
                <a:cxn ang="0">
                  <a:pos x="304" y="3224"/>
                </a:cxn>
                <a:cxn ang="0">
                  <a:pos x="581" y="3224"/>
                </a:cxn>
                <a:cxn ang="0">
                  <a:pos x="637" y="3280"/>
                </a:cxn>
                <a:cxn ang="0">
                  <a:pos x="637" y="3408"/>
                </a:cxn>
                <a:cxn ang="0">
                  <a:pos x="5651" y="3408"/>
                </a:cxn>
                <a:cxn ang="0">
                  <a:pos x="5651" y="1080"/>
                </a:cxn>
                <a:cxn ang="0">
                  <a:pos x="5651" y="1080"/>
                </a:cxn>
                <a:cxn ang="0">
                  <a:pos x="5707" y="1024"/>
                </a:cxn>
                <a:cxn ang="0">
                  <a:pos x="6419" y="1024"/>
                </a:cxn>
                <a:cxn ang="0">
                  <a:pos x="6419" y="56"/>
                </a:cxn>
                <a:cxn ang="0">
                  <a:pos x="6363" y="0"/>
                </a:cxn>
              </a:cxnLst>
              <a:rect l="0" t="0" r="r" b="b"/>
              <a:pathLst>
                <a:path w="6419" h="3408">
                  <a:moveTo>
                    <a:pt x="636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991"/>
                    <a:pt x="0" y="2991"/>
                    <a:pt x="0" y="2991"/>
                  </a:cubicBezTo>
                  <a:cubicBezTo>
                    <a:pt x="248" y="2991"/>
                    <a:pt x="248" y="2991"/>
                    <a:pt x="248" y="2991"/>
                  </a:cubicBezTo>
                  <a:cubicBezTo>
                    <a:pt x="279" y="2991"/>
                    <a:pt x="304" y="3016"/>
                    <a:pt x="304" y="3047"/>
                  </a:cubicBezTo>
                  <a:cubicBezTo>
                    <a:pt x="304" y="3224"/>
                    <a:pt x="304" y="3224"/>
                    <a:pt x="304" y="3224"/>
                  </a:cubicBezTo>
                  <a:cubicBezTo>
                    <a:pt x="581" y="3224"/>
                    <a:pt x="581" y="3224"/>
                    <a:pt x="581" y="3224"/>
                  </a:cubicBezTo>
                  <a:cubicBezTo>
                    <a:pt x="612" y="3224"/>
                    <a:pt x="637" y="3250"/>
                    <a:pt x="637" y="3280"/>
                  </a:cubicBezTo>
                  <a:cubicBezTo>
                    <a:pt x="637" y="3408"/>
                    <a:pt x="637" y="3408"/>
                    <a:pt x="637" y="3408"/>
                  </a:cubicBezTo>
                  <a:cubicBezTo>
                    <a:pt x="5651" y="3408"/>
                    <a:pt x="5651" y="3408"/>
                    <a:pt x="5651" y="3408"/>
                  </a:cubicBezTo>
                  <a:cubicBezTo>
                    <a:pt x="5651" y="1080"/>
                    <a:pt x="5651" y="1080"/>
                    <a:pt x="5651" y="1080"/>
                  </a:cubicBezTo>
                  <a:cubicBezTo>
                    <a:pt x="5651" y="1080"/>
                    <a:pt x="5651" y="1080"/>
                    <a:pt x="5651" y="1080"/>
                  </a:cubicBezTo>
                  <a:cubicBezTo>
                    <a:pt x="5651" y="1049"/>
                    <a:pt x="5676" y="1024"/>
                    <a:pt x="5707" y="1024"/>
                  </a:cubicBezTo>
                  <a:cubicBezTo>
                    <a:pt x="6419" y="1024"/>
                    <a:pt x="6419" y="1024"/>
                    <a:pt x="6419" y="1024"/>
                  </a:cubicBezTo>
                  <a:cubicBezTo>
                    <a:pt x="6419" y="56"/>
                    <a:pt x="6419" y="56"/>
                    <a:pt x="6419" y="56"/>
                  </a:cubicBezTo>
                  <a:cubicBezTo>
                    <a:pt x="6419" y="25"/>
                    <a:pt x="6394" y="0"/>
                    <a:pt x="6363" y="0"/>
                  </a:cubicBezTo>
                </a:path>
              </a:pathLst>
            </a:custGeom>
            <a:solidFill>
              <a:srgbClr val="ECEB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7" name="Freeform 15"/>
            <p:cNvSpPr>
              <a:spLocks/>
            </p:cNvSpPr>
            <p:nvPr userDrawn="1"/>
          </p:nvSpPr>
          <p:spPr bwMode="auto">
            <a:xfrm>
              <a:off x="5317" y="131"/>
              <a:ext cx="317" cy="302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226" y="0"/>
                </a:cxn>
                <a:cxn ang="0">
                  <a:pos x="226" y="100"/>
                </a:cxn>
                <a:cxn ang="0">
                  <a:pos x="226" y="100"/>
                </a:cxn>
                <a:cxn ang="0">
                  <a:pos x="170" y="156"/>
                </a:cxn>
                <a:cxn ang="0">
                  <a:pos x="0" y="156"/>
                </a:cxn>
                <a:cxn ang="0">
                  <a:pos x="0" y="364"/>
                </a:cxn>
                <a:cxn ang="0">
                  <a:pos x="56" y="420"/>
                </a:cxn>
                <a:cxn ang="0">
                  <a:pos x="384" y="420"/>
                </a:cxn>
                <a:cxn ang="0">
                  <a:pos x="440" y="364"/>
                </a:cxn>
                <a:cxn ang="0">
                  <a:pos x="440" y="56"/>
                </a:cxn>
                <a:cxn ang="0">
                  <a:pos x="384" y="0"/>
                </a:cxn>
              </a:cxnLst>
              <a:rect l="0" t="0" r="r" b="b"/>
              <a:pathLst>
                <a:path w="440" h="420">
                  <a:moveTo>
                    <a:pt x="384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6" y="131"/>
                    <a:pt x="200" y="156"/>
                    <a:pt x="17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5"/>
                    <a:pt x="25" y="420"/>
                    <a:pt x="56" y="420"/>
                  </a:cubicBezTo>
                  <a:cubicBezTo>
                    <a:pt x="384" y="420"/>
                    <a:pt x="384" y="420"/>
                    <a:pt x="384" y="420"/>
                  </a:cubicBezTo>
                  <a:cubicBezTo>
                    <a:pt x="414" y="420"/>
                    <a:pt x="440" y="395"/>
                    <a:pt x="440" y="364"/>
                  </a:cubicBezTo>
                  <a:cubicBezTo>
                    <a:pt x="440" y="56"/>
                    <a:pt x="440" y="56"/>
                    <a:pt x="440" y="56"/>
                  </a:cubicBezTo>
                  <a:cubicBezTo>
                    <a:pt x="440" y="25"/>
                    <a:pt x="414" y="0"/>
                    <a:pt x="384" y="0"/>
                  </a:cubicBezTo>
                </a:path>
              </a:pathLst>
            </a:custGeom>
            <a:solidFill>
              <a:srgbClr val="E6E6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8" name="Freeform 16"/>
            <p:cNvSpPr>
              <a:spLocks/>
            </p:cNvSpPr>
            <p:nvPr userDrawn="1"/>
          </p:nvSpPr>
          <p:spPr bwMode="auto">
            <a:xfrm>
              <a:off x="4984" y="0"/>
              <a:ext cx="496" cy="243"/>
            </a:xfrm>
            <a:custGeom>
              <a:avLst/>
              <a:gdLst/>
              <a:ahLst/>
              <a:cxnLst>
                <a:cxn ang="0">
                  <a:pos x="688" y="0"/>
                </a:cxn>
                <a:cxn ang="0">
                  <a:pos x="0" y="0"/>
                </a:cxn>
                <a:cxn ang="0">
                  <a:pos x="0" y="282"/>
                </a:cxn>
                <a:cxn ang="0">
                  <a:pos x="56" y="338"/>
                </a:cxn>
                <a:cxn ang="0">
                  <a:pos x="462" y="338"/>
                </a:cxn>
                <a:cxn ang="0">
                  <a:pos x="462" y="238"/>
                </a:cxn>
                <a:cxn ang="0">
                  <a:pos x="518" y="182"/>
                </a:cxn>
                <a:cxn ang="0">
                  <a:pos x="688" y="182"/>
                </a:cxn>
                <a:cxn ang="0">
                  <a:pos x="688" y="0"/>
                </a:cxn>
              </a:cxnLst>
              <a:rect l="0" t="0" r="r" b="b"/>
              <a:pathLst>
                <a:path w="688" h="338">
                  <a:moveTo>
                    <a:pt x="6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313"/>
                    <a:pt x="25" y="338"/>
                    <a:pt x="56" y="338"/>
                  </a:cubicBezTo>
                  <a:cubicBezTo>
                    <a:pt x="462" y="338"/>
                    <a:pt x="462" y="338"/>
                    <a:pt x="462" y="338"/>
                  </a:cubicBezTo>
                  <a:cubicBezTo>
                    <a:pt x="462" y="238"/>
                    <a:pt x="462" y="238"/>
                    <a:pt x="462" y="238"/>
                  </a:cubicBezTo>
                  <a:cubicBezTo>
                    <a:pt x="462" y="207"/>
                    <a:pt x="487" y="182"/>
                    <a:pt x="518" y="182"/>
                  </a:cubicBezTo>
                  <a:cubicBezTo>
                    <a:pt x="688" y="182"/>
                    <a:pt x="688" y="182"/>
                    <a:pt x="688" y="182"/>
                  </a:cubicBezTo>
                  <a:cubicBezTo>
                    <a:pt x="688" y="0"/>
                    <a:pt x="688" y="0"/>
                    <a:pt x="688" y="0"/>
                  </a:cubicBezTo>
                </a:path>
              </a:pathLst>
            </a:custGeom>
            <a:solidFill>
              <a:srgbClr val="A2C3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89" name="Freeform 17"/>
            <p:cNvSpPr>
              <a:spLocks/>
            </p:cNvSpPr>
            <p:nvPr userDrawn="1"/>
          </p:nvSpPr>
          <p:spPr bwMode="auto">
            <a:xfrm>
              <a:off x="5317" y="131"/>
              <a:ext cx="163" cy="112"/>
            </a:xfrm>
            <a:custGeom>
              <a:avLst/>
              <a:gdLst/>
              <a:ahLst/>
              <a:cxnLst>
                <a:cxn ang="0">
                  <a:pos x="226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156"/>
                </a:cxn>
                <a:cxn ang="0">
                  <a:pos x="170" y="156"/>
                </a:cxn>
                <a:cxn ang="0">
                  <a:pos x="226" y="100"/>
                </a:cxn>
                <a:cxn ang="0">
                  <a:pos x="226" y="0"/>
                </a:cxn>
              </a:cxnLst>
              <a:rect l="0" t="0" r="r" b="b"/>
              <a:pathLst>
                <a:path w="226" h="156">
                  <a:moveTo>
                    <a:pt x="22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70" y="156"/>
                    <a:pt x="170" y="156"/>
                    <a:pt x="170" y="156"/>
                  </a:cubicBezTo>
                  <a:cubicBezTo>
                    <a:pt x="200" y="156"/>
                    <a:pt x="226" y="131"/>
                    <a:pt x="226" y="100"/>
                  </a:cubicBezTo>
                  <a:cubicBezTo>
                    <a:pt x="226" y="0"/>
                    <a:pt x="226" y="0"/>
                    <a:pt x="226" y="0"/>
                  </a:cubicBezTo>
                </a:path>
              </a:pathLst>
            </a:custGeom>
            <a:solidFill>
              <a:srgbClr val="99BA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0" name="Freeform 18"/>
            <p:cNvSpPr>
              <a:spLocks/>
            </p:cNvSpPr>
            <p:nvPr userDrawn="1"/>
          </p:nvSpPr>
          <p:spPr bwMode="auto">
            <a:xfrm>
              <a:off x="-1" y="2908"/>
              <a:ext cx="219" cy="454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0"/>
                </a:cxn>
                <a:cxn ang="0">
                  <a:pos x="0" y="631"/>
                </a:cxn>
                <a:cxn ang="0">
                  <a:pos x="248" y="631"/>
                </a:cxn>
                <a:cxn ang="0">
                  <a:pos x="304" y="575"/>
                </a:cxn>
                <a:cxn ang="0">
                  <a:pos x="304" y="236"/>
                </a:cxn>
                <a:cxn ang="0">
                  <a:pos x="254" y="236"/>
                </a:cxn>
                <a:cxn ang="0">
                  <a:pos x="198" y="180"/>
                </a:cxn>
                <a:cxn ang="0">
                  <a:pos x="198" y="0"/>
                </a:cxn>
              </a:cxnLst>
              <a:rect l="0" t="0" r="r" b="b"/>
              <a:pathLst>
                <a:path w="304" h="631">
                  <a:moveTo>
                    <a:pt x="1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31"/>
                    <a:pt x="0" y="631"/>
                    <a:pt x="0" y="631"/>
                  </a:cubicBezTo>
                  <a:cubicBezTo>
                    <a:pt x="248" y="631"/>
                    <a:pt x="248" y="631"/>
                    <a:pt x="248" y="631"/>
                  </a:cubicBezTo>
                  <a:cubicBezTo>
                    <a:pt x="279" y="631"/>
                    <a:pt x="304" y="606"/>
                    <a:pt x="304" y="575"/>
                  </a:cubicBezTo>
                  <a:cubicBezTo>
                    <a:pt x="304" y="236"/>
                    <a:pt x="304" y="236"/>
                    <a:pt x="304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23" y="236"/>
                    <a:pt x="198" y="211"/>
                    <a:pt x="198" y="180"/>
                  </a:cubicBezTo>
                  <a:cubicBezTo>
                    <a:pt x="198" y="0"/>
                    <a:pt x="198" y="0"/>
                    <a:pt x="198" y="0"/>
                  </a:cubicBezTo>
                </a:path>
              </a:pathLst>
            </a:custGeom>
            <a:solidFill>
              <a:srgbClr val="CAEA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1" name="Freeform 19"/>
            <p:cNvSpPr>
              <a:spLocks/>
            </p:cNvSpPr>
            <p:nvPr userDrawn="1"/>
          </p:nvSpPr>
          <p:spPr bwMode="auto">
            <a:xfrm>
              <a:off x="-1" y="2607"/>
              <a:ext cx="219" cy="301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0" y="0"/>
                </a:cxn>
                <a:cxn ang="0">
                  <a:pos x="0" y="417"/>
                </a:cxn>
                <a:cxn ang="0">
                  <a:pos x="198" y="417"/>
                </a:cxn>
                <a:cxn ang="0">
                  <a:pos x="198" y="289"/>
                </a:cxn>
                <a:cxn ang="0">
                  <a:pos x="198" y="289"/>
                </a:cxn>
                <a:cxn ang="0">
                  <a:pos x="254" y="233"/>
                </a:cxn>
                <a:cxn ang="0">
                  <a:pos x="304" y="233"/>
                </a:cxn>
                <a:cxn ang="0">
                  <a:pos x="304" y="56"/>
                </a:cxn>
                <a:cxn ang="0">
                  <a:pos x="248" y="0"/>
                </a:cxn>
              </a:cxnLst>
              <a:rect l="0" t="0" r="r" b="b"/>
              <a:pathLst>
                <a:path w="304" h="417">
                  <a:moveTo>
                    <a:pt x="2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17"/>
                    <a:pt x="0" y="417"/>
                    <a:pt x="0" y="417"/>
                  </a:cubicBezTo>
                  <a:cubicBezTo>
                    <a:pt x="198" y="417"/>
                    <a:pt x="198" y="417"/>
                    <a:pt x="198" y="417"/>
                  </a:cubicBezTo>
                  <a:cubicBezTo>
                    <a:pt x="198" y="289"/>
                    <a:pt x="198" y="289"/>
                    <a:pt x="198" y="289"/>
                  </a:cubicBezTo>
                  <a:cubicBezTo>
                    <a:pt x="198" y="289"/>
                    <a:pt x="198" y="289"/>
                    <a:pt x="198" y="289"/>
                  </a:cubicBezTo>
                  <a:cubicBezTo>
                    <a:pt x="198" y="259"/>
                    <a:pt x="223" y="233"/>
                    <a:pt x="254" y="233"/>
                  </a:cubicBezTo>
                  <a:cubicBezTo>
                    <a:pt x="304" y="233"/>
                    <a:pt x="304" y="233"/>
                    <a:pt x="304" y="233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304" y="25"/>
                    <a:pt x="279" y="0"/>
                    <a:pt x="248" y="0"/>
                  </a:cubicBezTo>
                </a:path>
              </a:pathLst>
            </a:custGeom>
            <a:solidFill>
              <a:srgbClr val="C3E2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2" name="Freeform 20"/>
            <p:cNvSpPr>
              <a:spLocks/>
            </p:cNvSpPr>
            <p:nvPr userDrawn="1"/>
          </p:nvSpPr>
          <p:spPr bwMode="auto">
            <a:xfrm>
              <a:off x="4069" y="1190"/>
              <a:ext cx="1692" cy="2455"/>
            </a:xfrm>
            <a:custGeom>
              <a:avLst/>
              <a:gdLst/>
              <a:ahLst/>
              <a:cxnLst>
                <a:cxn ang="0">
                  <a:pos x="2349" y="0"/>
                </a:cxn>
                <a:cxn ang="0">
                  <a:pos x="768" y="0"/>
                </a:cxn>
                <a:cxn ang="0">
                  <a:pos x="768" y="2328"/>
                </a:cxn>
                <a:cxn ang="0">
                  <a:pos x="712" y="2384"/>
                </a:cxn>
                <a:cxn ang="0">
                  <a:pos x="0" y="2384"/>
                </a:cxn>
                <a:cxn ang="0">
                  <a:pos x="0" y="3352"/>
                </a:cxn>
                <a:cxn ang="0">
                  <a:pos x="56" y="3408"/>
                </a:cxn>
                <a:cxn ang="0">
                  <a:pos x="1952" y="3408"/>
                </a:cxn>
                <a:cxn ang="0">
                  <a:pos x="1952" y="2292"/>
                </a:cxn>
                <a:cxn ang="0">
                  <a:pos x="2008" y="2236"/>
                </a:cxn>
                <a:cxn ang="0">
                  <a:pos x="2349" y="2236"/>
                </a:cxn>
                <a:cxn ang="0">
                  <a:pos x="2349" y="0"/>
                </a:cxn>
              </a:cxnLst>
              <a:rect l="0" t="0" r="r" b="b"/>
              <a:pathLst>
                <a:path w="2349" h="3408">
                  <a:moveTo>
                    <a:pt x="2349" y="0"/>
                  </a:moveTo>
                  <a:cubicBezTo>
                    <a:pt x="768" y="0"/>
                    <a:pt x="768" y="0"/>
                    <a:pt x="768" y="0"/>
                  </a:cubicBezTo>
                  <a:cubicBezTo>
                    <a:pt x="768" y="2328"/>
                    <a:pt x="768" y="2328"/>
                    <a:pt x="768" y="2328"/>
                  </a:cubicBezTo>
                  <a:cubicBezTo>
                    <a:pt x="768" y="2359"/>
                    <a:pt x="743" y="2384"/>
                    <a:pt x="712" y="2384"/>
                  </a:cubicBezTo>
                  <a:cubicBezTo>
                    <a:pt x="0" y="2384"/>
                    <a:pt x="0" y="2384"/>
                    <a:pt x="0" y="2384"/>
                  </a:cubicBezTo>
                  <a:cubicBezTo>
                    <a:pt x="0" y="3352"/>
                    <a:pt x="0" y="3352"/>
                    <a:pt x="0" y="3352"/>
                  </a:cubicBezTo>
                  <a:cubicBezTo>
                    <a:pt x="0" y="3383"/>
                    <a:pt x="25" y="3408"/>
                    <a:pt x="56" y="3408"/>
                  </a:cubicBezTo>
                  <a:cubicBezTo>
                    <a:pt x="1952" y="3408"/>
                    <a:pt x="1952" y="3408"/>
                    <a:pt x="1952" y="3408"/>
                  </a:cubicBezTo>
                  <a:cubicBezTo>
                    <a:pt x="1952" y="2292"/>
                    <a:pt x="1952" y="2292"/>
                    <a:pt x="1952" y="2292"/>
                  </a:cubicBezTo>
                  <a:cubicBezTo>
                    <a:pt x="1952" y="2261"/>
                    <a:pt x="1977" y="2236"/>
                    <a:pt x="2008" y="2236"/>
                  </a:cubicBezTo>
                  <a:cubicBezTo>
                    <a:pt x="2349" y="2236"/>
                    <a:pt x="2349" y="2236"/>
                    <a:pt x="2349" y="2236"/>
                  </a:cubicBezTo>
                  <a:cubicBezTo>
                    <a:pt x="2349" y="0"/>
                    <a:pt x="2349" y="0"/>
                    <a:pt x="2349" y="0"/>
                  </a:cubicBezTo>
                </a:path>
              </a:pathLst>
            </a:custGeom>
            <a:solidFill>
              <a:srgbClr val="C5D8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3" name="Freeform 21"/>
            <p:cNvSpPr>
              <a:spLocks/>
            </p:cNvSpPr>
            <p:nvPr userDrawn="1"/>
          </p:nvSpPr>
          <p:spPr bwMode="auto">
            <a:xfrm>
              <a:off x="5475" y="2801"/>
              <a:ext cx="286" cy="844"/>
            </a:xfrm>
            <a:custGeom>
              <a:avLst/>
              <a:gdLst/>
              <a:ahLst/>
              <a:cxnLst>
                <a:cxn ang="0">
                  <a:pos x="397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1172"/>
                </a:cxn>
                <a:cxn ang="0">
                  <a:pos x="397" y="1172"/>
                </a:cxn>
                <a:cxn ang="0">
                  <a:pos x="397" y="0"/>
                </a:cxn>
              </a:cxnLst>
              <a:rect l="0" t="0" r="r" b="b"/>
              <a:pathLst>
                <a:path w="397" h="1172">
                  <a:moveTo>
                    <a:pt x="397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1172"/>
                    <a:pt x="0" y="1172"/>
                    <a:pt x="0" y="1172"/>
                  </a:cubicBezTo>
                  <a:cubicBezTo>
                    <a:pt x="397" y="1172"/>
                    <a:pt x="397" y="1172"/>
                    <a:pt x="397" y="1172"/>
                  </a:cubicBezTo>
                  <a:cubicBezTo>
                    <a:pt x="397" y="0"/>
                    <a:pt x="397" y="0"/>
                    <a:pt x="397" y="0"/>
                  </a:cubicBezTo>
                </a:path>
              </a:pathLst>
            </a:custGeom>
            <a:solidFill>
              <a:srgbClr val="A6C5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auto">
            <a:xfrm>
              <a:off x="4069" y="1190"/>
              <a:ext cx="553" cy="1718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768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2384"/>
                </a:cxn>
                <a:cxn ang="0">
                  <a:pos x="712" y="2384"/>
                </a:cxn>
                <a:cxn ang="0">
                  <a:pos x="768" y="2328"/>
                </a:cxn>
                <a:cxn ang="0">
                  <a:pos x="768" y="0"/>
                </a:cxn>
              </a:cxnLst>
              <a:rect l="0" t="0" r="r" b="b"/>
              <a:pathLst>
                <a:path w="768" h="2384">
                  <a:moveTo>
                    <a:pt x="768" y="0"/>
                  </a:moveTo>
                  <a:cubicBezTo>
                    <a:pt x="768" y="0"/>
                    <a:pt x="768" y="0"/>
                    <a:pt x="76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2384"/>
                    <a:pt x="0" y="2384"/>
                    <a:pt x="0" y="2384"/>
                  </a:cubicBezTo>
                  <a:cubicBezTo>
                    <a:pt x="712" y="2384"/>
                    <a:pt x="712" y="2384"/>
                    <a:pt x="712" y="2384"/>
                  </a:cubicBezTo>
                  <a:cubicBezTo>
                    <a:pt x="743" y="2384"/>
                    <a:pt x="768" y="2359"/>
                    <a:pt x="768" y="2328"/>
                  </a:cubicBezTo>
                  <a:cubicBezTo>
                    <a:pt x="768" y="0"/>
                    <a:pt x="768" y="0"/>
                    <a:pt x="768" y="0"/>
                  </a:cubicBezTo>
                </a:path>
              </a:pathLst>
            </a:custGeom>
            <a:solidFill>
              <a:srgbClr val="BACE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auto">
            <a:xfrm>
              <a:off x="218" y="2908"/>
              <a:ext cx="240" cy="170"/>
            </a:xfrm>
            <a:custGeom>
              <a:avLst/>
              <a:gdLst/>
              <a:ahLst/>
              <a:cxnLst>
                <a:cxn ang="0">
                  <a:pos x="333" y="0"/>
                </a:cxn>
                <a:cxn ang="0">
                  <a:pos x="0" y="0"/>
                </a:cxn>
                <a:cxn ang="0">
                  <a:pos x="0" y="236"/>
                </a:cxn>
                <a:cxn ang="0">
                  <a:pos x="277" y="236"/>
                </a:cxn>
                <a:cxn ang="0">
                  <a:pos x="333" y="180"/>
                </a:cxn>
                <a:cxn ang="0">
                  <a:pos x="333" y="0"/>
                </a:cxn>
              </a:cxnLst>
              <a:rect l="0" t="0" r="r" b="b"/>
              <a:pathLst>
                <a:path w="333" h="236">
                  <a:moveTo>
                    <a:pt x="3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77" y="236"/>
                    <a:pt x="277" y="236"/>
                    <a:pt x="277" y="236"/>
                  </a:cubicBezTo>
                  <a:cubicBezTo>
                    <a:pt x="308" y="236"/>
                    <a:pt x="333" y="211"/>
                    <a:pt x="333" y="180"/>
                  </a:cubicBezTo>
                  <a:cubicBezTo>
                    <a:pt x="333" y="0"/>
                    <a:pt x="333" y="0"/>
                    <a:pt x="333" y="0"/>
                  </a:cubicBezTo>
                </a:path>
              </a:pathLst>
            </a:custGeom>
            <a:solidFill>
              <a:srgbClr val="6EA8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auto">
            <a:xfrm>
              <a:off x="218" y="2775"/>
              <a:ext cx="240" cy="133"/>
            </a:xfrm>
            <a:custGeom>
              <a:avLst/>
              <a:gdLst/>
              <a:ahLst/>
              <a:cxnLst>
                <a:cxn ang="0">
                  <a:pos x="277" y="0"/>
                </a:cxn>
                <a:cxn ang="0">
                  <a:pos x="0" y="0"/>
                </a:cxn>
                <a:cxn ang="0">
                  <a:pos x="0" y="184"/>
                </a:cxn>
                <a:cxn ang="0">
                  <a:pos x="333" y="184"/>
                </a:cxn>
                <a:cxn ang="0">
                  <a:pos x="333" y="56"/>
                </a:cxn>
                <a:cxn ang="0">
                  <a:pos x="277" y="0"/>
                </a:cxn>
              </a:cxnLst>
              <a:rect l="0" t="0" r="r" b="b"/>
              <a:pathLst>
                <a:path w="333" h="184">
                  <a:moveTo>
                    <a:pt x="2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333" y="184"/>
                    <a:pt x="333" y="184"/>
                    <a:pt x="333" y="184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33" y="26"/>
                    <a:pt x="308" y="0"/>
                    <a:pt x="277" y="0"/>
                  </a:cubicBezTo>
                </a:path>
              </a:pathLst>
            </a:custGeom>
            <a:solidFill>
              <a:srgbClr val="6CA6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auto">
            <a:xfrm>
              <a:off x="142" y="2908"/>
              <a:ext cx="76" cy="17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0" y="0"/>
                </a:cxn>
                <a:cxn ang="0">
                  <a:pos x="0" y="180"/>
                </a:cxn>
                <a:cxn ang="0">
                  <a:pos x="56" y="236"/>
                </a:cxn>
                <a:cxn ang="0">
                  <a:pos x="106" y="236"/>
                </a:cxn>
                <a:cxn ang="0">
                  <a:pos x="106" y="0"/>
                </a:cxn>
              </a:cxnLst>
              <a:rect l="0" t="0" r="r" b="b"/>
              <a:pathLst>
                <a:path w="106" h="236">
                  <a:moveTo>
                    <a:pt x="1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11"/>
                    <a:pt x="25" y="236"/>
                    <a:pt x="56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rgbClr val="63A6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auto">
            <a:xfrm>
              <a:off x="142" y="2775"/>
              <a:ext cx="76" cy="133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6" y="0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06" y="184"/>
                </a:cxn>
                <a:cxn ang="0">
                  <a:pos x="106" y="0"/>
                </a:cxn>
              </a:cxnLst>
              <a:rect l="0" t="0" r="r" b="b"/>
              <a:pathLst>
                <a:path w="106" h="184"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6" y="184"/>
                    <a:pt x="106" y="184"/>
                    <a:pt x="106" y="184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rgbClr val="62A5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1277430"/>
            <a:ext cx="6139498" cy="2723070"/>
          </a:xfrm>
        </p:spPr>
        <p:txBody>
          <a:bodyPr anchor="t">
            <a:normAutofit/>
          </a:bodyPr>
          <a:lstStyle>
            <a:lvl1pPr algn="l">
              <a:defRPr sz="3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4" name="TextBox 33"/>
          <p:cNvSpPr txBox="1"/>
          <p:nvPr userDrawn="1"/>
        </p:nvSpPr>
        <p:spPr>
          <a:xfrm>
            <a:off x="4429254" y="6553200"/>
            <a:ext cx="77457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t>External Use</a:t>
            </a:r>
            <a:endParaRPr lang="en-US" sz="800" dirty="0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7266" y="6576219"/>
            <a:ext cx="2055043" cy="168275"/>
          </a:xfrm>
        </p:spPr>
        <p:txBody>
          <a:bodyPr/>
          <a:lstStyle/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290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178812"/>
            <a:ext cx="8503920" cy="584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040" y="886120"/>
            <a:ext cx="4175760" cy="524004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86120"/>
            <a:ext cx="4175760" cy="524004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768-F9E7-4210-95BC-46BB532763D2}" type="datetime1">
              <a:rPr lang="en-US" smtClean="0">
                <a:solidFill>
                  <a:srgbClr val="4B4B4B"/>
                </a:solidFill>
                <a:latin typeface="Arial"/>
              </a:rPr>
              <a:pPr/>
              <a:t>3/3/13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436D7-8E2B-405E-A673-18B9D9D3D446}" type="slidenum">
              <a:rPr lang="en-US" smtClean="0">
                <a:solidFill>
                  <a:srgbClr val="4B4B4B"/>
                </a:solidFill>
                <a:latin typeface="Arial"/>
              </a:rPr>
              <a:pPr/>
              <a:t>‹#›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12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95EA9-73DB-4E80-B82D-A0A39FD8E8BF}" type="datetime1">
              <a:rPr lang="en-US" smtClean="0">
                <a:solidFill>
                  <a:srgbClr val="4B4B4B"/>
                </a:solidFill>
                <a:latin typeface="Arial"/>
              </a:rPr>
              <a:pPr/>
              <a:t>3/3/13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436D7-8E2B-405E-A673-18B9D9D3D446}" type="slidenum">
              <a:rPr lang="en-US" smtClean="0">
                <a:solidFill>
                  <a:srgbClr val="4B4B4B"/>
                </a:solidFill>
                <a:latin typeface="Arial"/>
              </a:rPr>
              <a:pPr/>
              <a:t>‹#›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41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F830-2FF5-4857-AB95-5B1DCE8360C4}" type="datetime1">
              <a:rPr lang="en-US" smtClean="0">
                <a:solidFill>
                  <a:srgbClr val="4B4B4B"/>
                </a:solidFill>
                <a:latin typeface="Arial"/>
              </a:rPr>
              <a:pPr/>
              <a:t>3/3/13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4B4B4B"/>
                </a:solidFill>
                <a:latin typeface="Arial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436D7-8E2B-405E-A673-18B9D9D3D446}" type="slidenum">
              <a:rPr lang="en-US" smtClean="0">
                <a:solidFill>
                  <a:srgbClr val="4B4B4B"/>
                </a:solidFill>
                <a:latin typeface="Arial"/>
              </a:rPr>
              <a:pPr/>
              <a:t>‹#›</a:t>
            </a:fld>
            <a:endParaRPr lang="en-US">
              <a:solidFill>
                <a:srgbClr val="4B4B4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943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a_logo_dimensional.pn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57575" y="1544638"/>
            <a:ext cx="221297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Tagline1line_stratum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4488" y="4062413"/>
            <a:ext cx="35401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0" name="Group 4"/>
          <p:cNvGrpSpPr>
            <a:grpSpLocks noChangeAspect="1"/>
          </p:cNvGrpSpPr>
          <p:nvPr userDrawn="1"/>
        </p:nvGrpSpPr>
        <p:grpSpPr bwMode="auto">
          <a:xfrm>
            <a:off x="0" y="-792"/>
            <a:ext cx="9144000" cy="6859585"/>
            <a:chOff x="-6" y="-5"/>
            <a:chExt cx="5772" cy="4330"/>
          </a:xfrm>
        </p:grpSpPr>
        <p:sp>
          <p:nvSpPr>
            <p:cNvPr id="4101" name="Freeform 5"/>
            <p:cNvSpPr>
              <a:spLocks/>
            </p:cNvSpPr>
            <p:nvPr userDrawn="1"/>
          </p:nvSpPr>
          <p:spPr bwMode="auto">
            <a:xfrm>
              <a:off x="-6" y="-5"/>
              <a:ext cx="960" cy="7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7"/>
                </a:cxn>
                <a:cxn ang="0">
                  <a:pos x="459" y="397"/>
                </a:cxn>
                <a:cxn ang="0">
                  <a:pos x="479" y="377"/>
                </a:cxn>
                <a:cxn ang="0">
                  <a:pos x="479" y="0"/>
                </a:cxn>
                <a:cxn ang="0">
                  <a:pos x="0" y="0"/>
                </a:cxn>
              </a:cxnLst>
              <a:rect l="0" t="0" r="r" b="b"/>
              <a:pathLst>
                <a:path w="479" h="397">
                  <a:moveTo>
                    <a:pt x="0" y="0"/>
                  </a:moveTo>
                  <a:cubicBezTo>
                    <a:pt x="0" y="397"/>
                    <a:pt x="0" y="397"/>
                    <a:pt x="0" y="397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70" y="397"/>
                    <a:pt x="479" y="388"/>
                    <a:pt x="479" y="377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2" name="Freeform 6"/>
            <p:cNvSpPr>
              <a:spLocks/>
            </p:cNvSpPr>
            <p:nvPr userDrawn="1"/>
          </p:nvSpPr>
          <p:spPr bwMode="auto">
            <a:xfrm>
              <a:off x="4381" y="3365"/>
              <a:ext cx="1385" cy="960"/>
            </a:xfrm>
            <a:custGeom>
              <a:avLst/>
              <a:gdLst/>
              <a:ahLst/>
              <a:cxnLst>
                <a:cxn ang="0">
                  <a:pos x="691" y="479"/>
                </a:cxn>
                <a:cxn ang="0">
                  <a:pos x="69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479"/>
                </a:cxn>
                <a:cxn ang="0">
                  <a:pos x="691" y="479"/>
                </a:cxn>
              </a:cxnLst>
              <a:rect l="0" t="0" r="r" b="b"/>
              <a:pathLst>
                <a:path w="691" h="479">
                  <a:moveTo>
                    <a:pt x="691" y="479"/>
                  </a:moveTo>
                  <a:cubicBezTo>
                    <a:pt x="691" y="0"/>
                    <a:pt x="691" y="0"/>
                    <a:pt x="69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691" y="479"/>
                    <a:pt x="691" y="479"/>
                    <a:pt x="691" y="47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3" name="Freeform 7"/>
            <p:cNvSpPr>
              <a:spLocks/>
            </p:cNvSpPr>
            <p:nvPr userDrawn="1"/>
          </p:nvSpPr>
          <p:spPr bwMode="auto">
            <a:xfrm>
              <a:off x="3966" y="3782"/>
              <a:ext cx="1109" cy="543"/>
            </a:xfrm>
            <a:custGeom>
              <a:avLst/>
              <a:gdLst/>
              <a:ahLst/>
              <a:cxnLst>
                <a:cxn ang="0">
                  <a:pos x="533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271"/>
                </a:cxn>
                <a:cxn ang="0">
                  <a:pos x="553" y="271"/>
                </a:cxn>
                <a:cxn ang="0">
                  <a:pos x="553" y="20"/>
                </a:cxn>
                <a:cxn ang="0">
                  <a:pos x="533" y="0"/>
                </a:cxn>
              </a:cxnLst>
              <a:rect l="0" t="0" r="r" b="b"/>
              <a:pathLst>
                <a:path w="553" h="271">
                  <a:moveTo>
                    <a:pt x="53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553" y="271"/>
                    <a:pt x="553" y="271"/>
                    <a:pt x="553" y="271"/>
                  </a:cubicBezTo>
                  <a:cubicBezTo>
                    <a:pt x="553" y="20"/>
                    <a:pt x="553" y="20"/>
                    <a:pt x="553" y="20"/>
                  </a:cubicBezTo>
                  <a:cubicBezTo>
                    <a:pt x="553" y="9"/>
                    <a:pt x="544" y="0"/>
                    <a:pt x="533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4" name="Freeform 8"/>
            <p:cNvSpPr>
              <a:spLocks/>
            </p:cNvSpPr>
            <p:nvPr userDrawn="1"/>
          </p:nvSpPr>
          <p:spPr bwMode="auto">
            <a:xfrm>
              <a:off x="4956" y="3643"/>
              <a:ext cx="259" cy="265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5" y="132"/>
                </a:cxn>
                <a:cxn ang="0">
                  <a:pos x="114" y="132"/>
                </a:cxn>
                <a:cxn ang="0">
                  <a:pos x="129" y="118"/>
                </a:cxn>
                <a:cxn ang="0">
                  <a:pos x="129" y="14"/>
                </a:cxn>
                <a:cxn ang="0">
                  <a:pos x="114" y="0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0" y="118"/>
                </a:cxn>
              </a:cxnLst>
              <a:rect l="0" t="0" r="r" b="b"/>
              <a:pathLst>
                <a:path w="129" h="132">
                  <a:moveTo>
                    <a:pt x="0" y="118"/>
                  </a:moveTo>
                  <a:cubicBezTo>
                    <a:pt x="0" y="126"/>
                    <a:pt x="7" y="132"/>
                    <a:pt x="15" y="132"/>
                  </a:cubicBezTo>
                  <a:cubicBezTo>
                    <a:pt x="114" y="132"/>
                    <a:pt x="114" y="132"/>
                    <a:pt x="114" y="132"/>
                  </a:cubicBezTo>
                  <a:cubicBezTo>
                    <a:pt x="122" y="132"/>
                    <a:pt x="129" y="126"/>
                    <a:pt x="129" y="1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6"/>
                    <a:pt x="122" y="0"/>
                    <a:pt x="1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18"/>
                    <a:pt x="0" y="118"/>
                    <a:pt x="0" y="118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5" name="Freeform 9"/>
            <p:cNvSpPr>
              <a:spLocks/>
            </p:cNvSpPr>
            <p:nvPr userDrawn="1"/>
          </p:nvSpPr>
          <p:spPr bwMode="auto">
            <a:xfrm>
              <a:off x="555" y="634"/>
              <a:ext cx="297" cy="303"/>
            </a:xfrm>
            <a:custGeom>
              <a:avLst/>
              <a:gdLst/>
              <a:ahLst/>
              <a:cxnLst>
                <a:cxn ang="0">
                  <a:pos x="0" y="131"/>
                </a:cxn>
                <a:cxn ang="0">
                  <a:pos x="20" y="151"/>
                </a:cxn>
                <a:cxn ang="0">
                  <a:pos x="127" y="151"/>
                </a:cxn>
                <a:cxn ang="0">
                  <a:pos x="148" y="131"/>
                </a:cxn>
                <a:cxn ang="0">
                  <a:pos x="148" y="20"/>
                </a:cxn>
                <a:cxn ang="0">
                  <a:pos x="127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31"/>
                </a:cxn>
              </a:cxnLst>
              <a:rect l="0" t="0" r="r" b="b"/>
              <a:pathLst>
                <a:path w="148" h="151">
                  <a:moveTo>
                    <a:pt x="0" y="131"/>
                  </a:moveTo>
                  <a:cubicBezTo>
                    <a:pt x="0" y="142"/>
                    <a:pt x="9" y="151"/>
                    <a:pt x="20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38" y="151"/>
                    <a:pt x="148" y="142"/>
                    <a:pt x="148" y="131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48" y="9"/>
                    <a:pt x="138" y="0"/>
                    <a:pt x="1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31"/>
                    <a:pt x="0" y="131"/>
                    <a:pt x="0" y="13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6" name="Freeform 10"/>
            <p:cNvSpPr>
              <a:spLocks/>
            </p:cNvSpPr>
            <p:nvPr userDrawn="1"/>
          </p:nvSpPr>
          <p:spPr bwMode="auto">
            <a:xfrm>
              <a:off x="-6" y="2689"/>
              <a:ext cx="355" cy="66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0" y="0"/>
                </a:cxn>
                <a:cxn ang="0">
                  <a:pos x="0" y="329"/>
                </a:cxn>
                <a:cxn ang="0">
                  <a:pos x="157" y="329"/>
                </a:cxn>
                <a:cxn ang="0">
                  <a:pos x="177" y="309"/>
                </a:cxn>
                <a:cxn ang="0">
                  <a:pos x="177" y="20"/>
                </a:cxn>
                <a:cxn ang="0">
                  <a:pos x="157" y="0"/>
                </a:cxn>
              </a:cxnLst>
              <a:rect l="0" t="0" r="r" b="b"/>
              <a:pathLst>
                <a:path w="177" h="329">
                  <a:moveTo>
                    <a:pt x="1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7" y="329"/>
                    <a:pt x="157" y="329"/>
                    <a:pt x="157" y="329"/>
                  </a:cubicBezTo>
                  <a:cubicBezTo>
                    <a:pt x="168" y="329"/>
                    <a:pt x="177" y="320"/>
                    <a:pt x="177" y="309"/>
                  </a:cubicBezTo>
                  <a:cubicBezTo>
                    <a:pt x="177" y="20"/>
                    <a:pt x="177" y="20"/>
                    <a:pt x="177" y="20"/>
                  </a:cubicBezTo>
                  <a:cubicBezTo>
                    <a:pt x="177" y="9"/>
                    <a:pt x="168" y="0"/>
                    <a:pt x="157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5249" y="729"/>
              <a:ext cx="517" cy="1060"/>
            </a:xfrm>
            <a:custGeom>
              <a:avLst/>
              <a:gdLst/>
              <a:ahLst/>
              <a:cxnLst>
                <a:cxn ang="0">
                  <a:pos x="258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509"/>
                </a:cxn>
                <a:cxn ang="0">
                  <a:pos x="20" y="529"/>
                </a:cxn>
                <a:cxn ang="0">
                  <a:pos x="258" y="529"/>
                </a:cxn>
                <a:cxn ang="0">
                  <a:pos x="258" y="0"/>
                </a:cxn>
              </a:cxnLst>
              <a:rect l="0" t="0" r="r" b="b"/>
              <a:pathLst>
                <a:path w="258" h="529">
                  <a:moveTo>
                    <a:pt x="25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20"/>
                    <a:pt x="9" y="529"/>
                    <a:pt x="20" y="529"/>
                  </a:cubicBezTo>
                  <a:cubicBezTo>
                    <a:pt x="258" y="529"/>
                    <a:pt x="258" y="529"/>
                    <a:pt x="258" y="529"/>
                  </a:cubicBezTo>
                  <a:cubicBezTo>
                    <a:pt x="258" y="0"/>
                    <a:pt x="258" y="0"/>
                    <a:pt x="25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5620" y="282"/>
              <a:ext cx="146" cy="832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395"/>
                </a:cxn>
                <a:cxn ang="0">
                  <a:pos x="20" y="415"/>
                </a:cxn>
                <a:cxn ang="0">
                  <a:pos x="73" y="415"/>
                </a:cxn>
                <a:cxn ang="0">
                  <a:pos x="73" y="0"/>
                </a:cxn>
              </a:cxnLst>
              <a:rect l="0" t="0" r="r" b="b"/>
              <a:pathLst>
                <a:path w="73" h="415">
                  <a:moveTo>
                    <a:pt x="7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406"/>
                    <a:pt x="9" y="415"/>
                    <a:pt x="20" y="415"/>
                  </a:cubicBezTo>
                  <a:cubicBezTo>
                    <a:pt x="73" y="415"/>
                    <a:pt x="73" y="415"/>
                    <a:pt x="73" y="415"/>
                  </a:cubicBez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0" y="3162"/>
              <a:ext cx="353" cy="363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20" y="181"/>
                </a:cxn>
                <a:cxn ang="0">
                  <a:pos x="156" y="181"/>
                </a:cxn>
                <a:cxn ang="0">
                  <a:pos x="176" y="161"/>
                </a:cxn>
                <a:cxn ang="0">
                  <a:pos x="176" y="20"/>
                </a:cxn>
                <a:cxn ang="0">
                  <a:pos x="156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61"/>
                </a:cxn>
              </a:cxnLst>
              <a:rect l="0" t="0" r="r" b="b"/>
              <a:pathLst>
                <a:path w="176" h="181">
                  <a:moveTo>
                    <a:pt x="0" y="161"/>
                  </a:moveTo>
                  <a:cubicBezTo>
                    <a:pt x="0" y="172"/>
                    <a:pt x="9" y="181"/>
                    <a:pt x="20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67" y="181"/>
                    <a:pt x="176" y="172"/>
                    <a:pt x="176" y="161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61"/>
                    <a:pt x="0" y="161"/>
                    <a:pt x="0" y="16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-6" y="-5"/>
              <a:ext cx="960" cy="796"/>
            </a:xfrm>
            <a:custGeom>
              <a:avLst/>
              <a:gdLst/>
              <a:ahLst/>
              <a:cxnLst>
                <a:cxn ang="0">
                  <a:pos x="479" y="0"/>
                </a:cxn>
                <a:cxn ang="0">
                  <a:pos x="0" y="0"/>
                </a:cxn>
                <a:cxn ang="0">
                  <a:pos x="0" y="397"/>
                </a:cxn>
                <a:cxn ang="0">
                  <a:pos x="280" y="397"/>
                </a:cxn>
                <a:cxn ang="0">
                  <a:pos x="280" y="339"/>
                </a:cxn>
                <a:cxn ang="0">
                  <a:pos x="280" y="339"/>
                </a:cxn>
                <a:cxn ang="0">
                  <a:pos x="300" y="319"/>
                </a:cxn>
                <a:cxn ang="0">
                  <a:pos x="407" y="319"/>
                </a:cxn>
                <a:cxn ang="0">
                  <a:pos x="428" y="339"/>
                </a:cxn>
                <a:cxn ang="0">
                  <a:pos x="428" y="397"/>
                </a:cxn>
                <a:cxn ang="0">
                  <a:pos x="459" y="397"/>
                </a:cxn>
                <a:cxn ang="0">
                  <a:pos x="479" y="377"/>
                </a:cxn>
                <a:cxn ang="0">
                  <a:pos x="479" y="0"/>
                </a:cxn>
              </a:cxnLst>
              <a:rect l="0" t="0" r="r" b="b"/>
              <a:pathLst>
                <a:path w="479" h="397">
                  <a:moveTo>
                    <a:pt x="4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280" y="397"/>
                    <a:pt x="280" y="397"/>
                    <a:pt x="280" y="397"/>
                  </a:cubicBezTo>
                  <a:cubicBezTo>
                    <a:pt x="280" y="339"/>
                    <a:pt x="280" y="339"/>
                    <a:pt x="280" y="339"/>
                  </a:cubicBezTo>
                  <a:cubicBezTo>
                    <a:pt x="280" y="339"/>
                    <a:pt x="280" y="339"/>
                    <a:pt x="280" y="339"/>
                  </a:cubicBezTo>
                  <a:cubicBezTo>
                    <a:pt x="280" y="328"/>
                    <a:pt x="289" y="319"/>
                    <a:pt x="300" y="319"/>
                  </a:cubicBezTo>
                  <a:cubicBezTo>
                    <a:pt x="407" y="319"/>
                    <a:pt x="407" y="319"/>
                    <a:pt x="407" y="319"/>
                  </a:cubicBezTo>
                  <a:cubicBezTo>
                    <a:pt x="418" y="319"/>
                    <a:pt x="428" y="328"/>
                    <a:pt x="428" y="339"/>
                  </a:cubicBezTo>
                  <a:cubicBezTo>
                    <a:pt x="428" y="397"/>
                    <a:pt x="428" y="397"/>
                    <a:pt x="428" y="397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70" y="397"/>
                    <a:pt x="479" y="388"/>
                    <a:pt x="479" y="377"/>
                  </a:cubicBezTo>
                  <a:cubicBezTo>
                    <a:pt x="479" y="0"/>
                    <a:pt x="479" y="0"/>
                    <a:pt x="479" y="0"/>
                  </a:cubicBezTo>
                </a:path>
              </a:pathLst>
            </a:custGeom>
            <a:solidFill>
              <a:srgbClr val="CEDD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381" y="3365"/>
              <a:ext cx="1385" cy="960"/>
            </a:xfrm>
            <a:custGeom>
              <a:avLst/>
              <a:gdLst/>
              <a:ahLst/>
              <a:cxnLst>
                <a:cxn ang="0">
                  <a:pos x="69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08"/>
                </a:cxn>
                <a:cxn ang="0">
                  <a:pos x="287" y="208"/>
                </a:cxn>
                <a:cxn ang="0">
                  <a:pos x="287" y="153"/>
                </a:cxn>
                <a:cxn ang="0">
                  <a:pos x="287" y="153"/>
                </a:cxn>
                <a:cxn ang="0">
                  <a:pos x="302" y="139"/>
                </a:cxn>
                <a:cxn ang="0">
                  <a:pos x="401" y="139"/>
                </a:cxn>
                <a:cxn ang="0">
                  <a:pos x="416" y="153"/>
                </a:cxn>
                <a:cxn ang="0">
                  <a:pos x="416" y="257"/>
                </a:cxn>
                <a:cxn ang="0">
                  <a:pos x="416" y="257"/>
                </a:cxn>
                <a:cxn ang="0">
                  <a:pos x="401" y="271"/>
                </a:cxn>
                <a:cxn ang="0">
                  <a:pos x="346" y="271"/>
                </a:cxn>
                <a:cxn ang="0">
                  <a:pos x="346" y="479"/>
                </a:cxn>
                <a:cxn ang="0">
                  <a:pos x="691" y="479"/>
                </a:cxn>
                <a:cxn ang="0">
                  <a:pos x="691" y="0"/>
                </a:cxn>
              </a:cxnLst>
              <a:rect l="0" t="0" r="r" b="b"/>
              <a:pathLst>
                <a:path w="691" h="479">
                  <a:moveTo>
                    <a:pt x="69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87" y="208"/>
                    <a:pt x="287" y="208"/>
                    <a:pt x="287" y="208"/>
                  </a:cubicBezTo>
                  <a:cubicBezTo>
                    <a:pt x="287" y="153"/>
                    <a:pt x="287" y="153"/>
                    <a:pt x="287" y="153"/>
                  </a:cubicBezTo>
                  <a:cubicBezTo>
                    <a:pt x="287" y="153"/>
                    <a:pt x="287" y="153"/>
                    <a:pt x="287" y="153"/>
                  </a:cubicBezTo>
                  <a:cubicBezTo>
                    <a:pt x="287" y="145"/>
                    <a:pt x="294" y="139"/>
                    <a:pt x="302" y="139"/>
                  </a:cubicBezTo>
                  <a:cubicBezTo>
                    <a:pt x="401" y="139"/>
                    <a:pt x="401" y="139"/>
                    <a:pt x="401" y="139"/>
                  </a:cubicBezTo>
                  <a:cubicBezTo>
                    <a:pt x="409" y="139"/>
                    <a:pt x="416" y="145"/>
                    <a:pt x="416" y="153"/>
                  </a:cubicBezTo>
                  <a:cubicBezTo>
                    <a:pt x="416" y="257"/>
                    <a:pt x="416" y="257"/>
                    <a:pt x="416" y="257"/>
                  </a:cubicBezTo>
                  <a:cubicBezTo>
                    <a:pt x="416" y="257"/>
                    <a:pt x="416" y="257"/>
                    <a:pt x="416" y="257"/>
                  </a:cubicBezTo>
                  <a:cubicBezTo>
                    <a:pt x="416" y="265"/>
                    <a:pt x="409" y="271"/>
                    <a:pt x="401" y="271"/>
                  </a:cubicBezTo>
                  <a:cubicBezTo>
                    <a:pt x="346" y="271"/>
                    <a:pt x="346" y="271"/>
                    <a:pt x="346" y="271"/>
                  </a:cubicBezTo>
                  <a:cubicBezTo>
                    <a:pt x="346" y="479"/>
                    <a:pt x="346" y="479"/>
                    <a:pt x="346" y="479"/>
                  </a:cubicBezTo>
                  <a:cubicBezTo>
                    <a:pt x="691" y="479"/>
                    <a:pt x="691" y="479"/>
                    <a:pt x="691" y="479"/>
                  </a:cubicBezTo>
                  <a:cubicBezTo>
                    <a:pt x="691" y="0"/>
                    <a:pt x="691" y="0"/>
                    <a:pt x="691" y="0"/>
                  </a:cubicBezTo>
                </a:path>
              </a:pathLst>
            </a:custGeom>
            <a:solidFill>
              <a:srgbClr val="6EA8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3966" y="3782"/>
              <a:ext cx="415" cy="543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271"/>
                </a:cxn>
                <a:cxn ang="0">
                  <a:pos x="207" y="271"/>
                </a:cxn>
                <a:cxn ang="0">
                  <a:pos x="207" y="0"/>
                </a:cxn>
              </a:cxnLst>
              <a:rect l="0" t="0" r="r" b="b"/>
              <a:pathLst>
                <a:path w="207" h="271">
                  <a:moveTo>
                    <a:pt x="20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207" y="271"/>
                    <a:pt x="207" y="271"/>
                    <a:pt x="207" y="271"/>
                  </a:cubicBezTo>
                  <a:cubicBezTo>
                    <a:pt x="207" y="0"/>
                    <a:pt x="207" y="0"/>
                    <a:pt x="207" y="0"/>
                  </a:cubicBezTo>
                </a:path>
              </a:pathLst>
            </a:custGeom>
            <a:solidFill>
              <a:srgbClr val="ECEB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4381" y="3782"/>
              <a:ext cx="694" cy="543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346" y="271"/>
                </a:cxn>
                <a:cxn ang="0">
                  <a:pos x="346" y="63"/>
                </a:cxn>
                <a:cxn ang="0">
                  <a:pos x="302" y="63"/>
                </a:cxn>
                <a:cxn ang="0">
                  <a:pos x="287" y="49"/>
                </a:cxn>
                <a:cxn ang="0">
                  <a:pos x="287" y="0"/>
                </a:cxn>
              </a:cxnLst>
              <a:rect l="0" t="0" r="r" b="b"/>
              <a:pathLst>
                <a:path w="346" h="271">
                  <a:moveTo>
                    <a:pt x="2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346" y="271"/>
                    <a:pt x="346" y="271"/>
                    <a:pt x="346" y="271"/>
                  </a:cubicBezTo>
                  <a:cubicBezTo>
                    <a:pt x="346" y="63"/>
                    <a:pt x="346" y="63"/>
                    <a:pt x="346" y="63"/>
                  </a:cubicBezTo>
                  <a:cubicBezTo>
                    <a:pt x="302" y="63"/>
                    <a:pt x="302" y="63"/>
                    <a:pt x="302" y="63"/>
                  </a:cubicBezTo>
                  <a:cubicBezTo>
                    <a:pt x="294" y="63"/>
                    <a:pt x="287" y="57"/>
                    <a:pt x="287" y="49"/>
                  </a:cubicBezTo>
                  <a:cubicBezTo>
                    <a:pt x="287" y="0"/>
                    <a:pt x="287" y="0"/>
                    <a:pt x="287" y="0"/>
                  </a:cubicBezTo>
                </a:path>
              </a:pathLst>
            </a:custGeom>
            <a:solidFill>
              <a:srgbClr val="A7C1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4956" y="3643"/>
              <a:ext cx="259" cy="265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0" y="69"/>
                </a:cxn>
                <a:cxn ang="0">
                  <a:pos x="39" y="69"/>
                </a:cxn>
                <a:cxn ang="0">
                  <a:pos x="59" y="89"/>
                </a:cxn>
                <a:cxn ang="0">
                  <a:pos x="59" y="132"/>
                </a:cxn>
                <a:cxn ang="0">
                  <a:pos x="114" y="132"/>
                </a:cxn>
                <a:cxn ang="0">
                  <a:pos x="129" y="118"/>
                </a:cxn>
                <a:cxn ang="0">
                  <a:pos x="129" y="14"/>
                </a:cxn>
                <a:cxn ang="0">
                  <a:pos x="114" y="0"/>
                </a:cxn>
              </a:cxnLst>
              <a:rect l="0" t="0" r="r" b="b"/>
              <a:pathLst>
                <a:path w="129" h="132">
                  <a:moveTo>
                    <a:pt x="1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50" y="69"/>
                    <a:pt x="59" y="78"/>
                    <a:pt x="59" y="89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114" y="132"/>
                    <a:pt x="114" y="132"/>
                    <a:pt x="114" y="132"/>
                  </a:cubicBezTo>
                  <a:cubicBezTo>
                    <a:pt x="122" y="132"/>
                    <a:pt x="129" y="126"/>
                    <a:pt x="129" y="1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6"/>
                    <a:pt x="122" y="0"/>
                    <a:pt x="114" y="0"/>
                  </a:cubicBezTo>
                </a:path>
              </a:pathLst>
            </a:custGeom>
            <a:solidFill>
              <a:srgbClr val="8FC6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4956" y="3782"/>
              <a:ext cx="119" cy="126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0" y="0"/>
                </a:cxn>
                <a:cxn ang="0">
                  <a:pos x="0" y="49"/>
                </a:cxn>
                <a:cxn ang="0">
                  <a:pos x="15" y="63"/>
                </a:cxn>
                <a:cxn ang="0">
                  <a:pos x="59" y="63"/>
                </a:cxn>
                <a:cxn ang="0">
                  <a:pos x="59" y="20"/>
                </a:cxn>
                <a:cxn ang="0">
                  <a:pos x="39" y="0"/>
                </a:cxn>
              </a:cxnLst>
              <a:rect l="0" t="0" r="r" b="b"/>
              <a:pathLst>
                <a:path w="59" h="63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7" y="63"/>
                    <a:pt x="15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9"/>
                    <a:pt x="50" y="0"/>
                    <a:pt x="39" y="0"/>
                  </a:cubicBezTo>
                </a:path>
              </a:pathLst>
            </a:custGeom>
            <a:solidFill>
              <a:srgbClr val="A7D1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6" name="Freeform 20"/>
            <p:cNvSpPr>
              <a:spLocks/>
            </p:cNvSpPr>
            <p:nvPr userDrawn="1"/>
          </p:nvSpPr>
          <p:spPr bwMode="auto">
            <a:xfrm>
              <a:off x="555" y="791"/>
              <a:ext cx="297" cy="146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0" y="0"/>
                </a:cxn>
                <a:cxn ang="0">
                  <a:pos x="0" y="53"/>
                </a:cxn>
                <a:cxn ang="0">
                  <a:pos x="20" y="73"/>
                </a:cxn>
                <a:cxn ang="0">
                  <a:pos x="127" y="73"/>
                </a:cxn>
                <a:cxn ang="0">
                  <a:pos x="148" y="53"/>
                </a:cxn>
                <a:cxn ang="0">
                  <a:pos x="148" y="0"/>
                </a:cxn>
              </a:cxnLst>
              <a:rect l="0" t="0" r="r" b="b"/>
              <a:pathLst>
                <a:path w="148" h="73">
                  <a:moveTo>
                    <a:pt x="1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4"/>
                    <a:pt x="9" y="73"/>
                    <a:pt x="20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38" y="73"/>
                    <a:pt x="148" y="64"/>
                    <a:pt x="148" y="53"/>
                  </a:cubicBezTo>
                  <a:cubicBezTo>
                    <a:pt x="148" y="0"/>
                    <a:pt x="148" y="0"/>
                    <a:pt x="148" y="0"/>
                  </a:cubicBezTo>
                </a:path>
              </a:pathLst>
            </a:custGeom>
            <a:solidFill>
              <a:srgbClr val="B8B4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7" name="Freeform 21"/>
            <p:cNvSpPr>
              <a:spLocks/>
            </p:cNvSpPr>
            <p:nvPr userDrawn="1"/>
          </p:nvSpPr>
          <p:spPr bwMode="auto">
            <a:xfrm>
              <a:off x="555" y="634"/>
              <a:ext cx="297" cy="157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78"/>
                </a:cxn>
                <a:cxn ang="0">
                  <a:pos x="148" y="78"/>
                </a:cxn>
                <a:cxn ang="0">
                  <a:pos x="148" y="20"/>
                </a:cxn>
                <a:cxn ang="0">
                  <a:pos x="127" y="0"/>
                </a:cxn>
              </a:cxnLst>
              <a:rect l="0" t="0" r="r" b="b"/>
              <a:pathLst>
                <a:path w="148" h="78">
                  <a:moveTo>
                    <a:pt x="12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48" y="78"/>
                    <a:pt x="148" y="78"/>
                    <a:pt x="148" y="78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48" y="9"/>
                    <a:pt x="138" y="0"/>
                    <a:pt x="127" y="0"/>
                  </a:cubicBezTo>
                </a:path>
              </a:pathLst>
            </a:custGeom>
            <a:solidFill>
              <a:srgbClr val="9EA4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8" name="Freeform 22"/>
            <p:cNvSpPr>
              <a:spLocks/>
            </p:cNvSpPr>
            <p:nvPr userDrawn="1"/>
          </p:nvSpPr>
          <p:spPr bwMode="auto">
            <a:xfrm>
              <a:off x="-6" y="2689"/>
              <a:ext cx="355" cy="66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0" y="0"/>
                </a:cxn>
                <a:cxn ang="0">
                  <a:pos x="0" y="329"/>
                </a:cxn>
                <a:cxn ang="0">
                  <a:pos x="103" y="329"/>
                </a:cxn>
                <a:cxn ang="0">
                  <a:pos x="103" y="256"/>
                </a:cxn>
                <a:cxn ang="0">
                  <a:pos x="103" y="256"/>
                </a:cxn>
                <a:cxn ang="0">
                  <a:pos x="123" y="236"/>
                </a:cxn>
                <a:cxn ang="0">
                  <a:pos x="177" y="236"/>
                </a:cxn>
                <a:cxn ang="0">
                  <a:pos x="177" y="20"/>
                </a:cxn>
                <a:cxn ang="0">
                  <a:pos x="157" y="0"/>
                </a:cxn>
              </a:cxnLst>
              <a:rect l="0" t="0" r="r" b="b"/>
              <a:pathLst>
                <a:path w="177" h="329">
                  <a:moveTo>
                    <a:pt x="1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03" y="329"/>
                    <a:pt x="103" y="329"/>
                    <a:pt x="103" y="329"/>
                  </a:cubicBezTo>
                  <a:cubicBezTo>
                    <a:pt x="103" y="256"/>
                    <a:pt x="103" y="256"/>
                    <a:pt x="103" y="256"/>
                  </a:cubicBezTo>
                  <a:cubicBezTo>
                    <a:pt x="103" y="256"/>
                    <a:pt x="103" y="256"/>
                    <a:pt x="103" y="256"/>
                  </a:cubicBezTo>
                  <a:cubicBezTo>
                    <a:pt x="103" y="245"/>
                    <a:pt x="112" y="236"/>
                    <a:pt x="123" y="236"/>
                  </a:cubicBezTo>
                  <a:cubicBezTo>
                    <a:pt x="177" y="236"/>
                    <a:pt x="177" y="236"/>
                    <a:pt x="177" y="236"/>
                  </a:cubicBezTo>
                  <a:cubicBezTo>
                    <a:pt x="177" y="20"/>
                    <a:pt x="177" y="20"/>
                    <a:pt x="177" y="20"/>
                  </a:cubicBezTo>
                  <a:cubicBezTo>
                    <a:pt x="177" y="9"/>
                    <a:pt x="168" y="0"/>
                    <a:pt x="157" y="0"/>
                  </a:cubicBezTo>
                </a:path>
              </a:pathLst>
            </a:custGeom>
            <a:solidFill>
              <a:srgbClr val="6EA8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19" name="Freeform 23"/>
            <p:cNvSpPr>
              <a:spLocks/>
            </p:cNvSpPr>
            <p:nvPr userDrawn="1"/>
          </p:nvSpPr>
          <p:spPr bwMode="auto">
            <a:xfrm>
              <a:off x="5249" y="729"/>
              <a:ext cx="517" cy="106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509"/>
                </a:cxn>
                <a:cxn ang="0">
                  <a:pos x="20" y="529"/>
                </a:cxn>
                <a:cxn ang="0">
                  <a:pos x="258" y="529"/>
                </a:cxn>
                <a:cxn ang="0">
                  <a:pos x="258" y="192"/>
                </a:cxn>
                <a:cxn ang="0">
                  <a:pos x="205" y="192"/>
                </a:cxn>
                <a:cxn ang="0">
                  <a:pos x="185" y="172"/>
                </a:cxn>
                <a:cxn ang="0">
                  <a:pos x="185" y="0"/>
                </a:cxn>
              </a:cxnLst>
              <a:rect l="0" t="0" r="r" b="b"/>
              <a:pathLst>
                <a:path w="258" h="529">
                  <a:moveTo>
                    <a:pt x="185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20"/>
                    <a:pt x="9" y="529"/>
                    <a:pt x="20" y="529"/>
                  </a:cubicBezTo>
                  <a:cubicBezTo>
                    <a:pt x="258" y="529"/>
                    <a:pt x="258" y="529"/>
                    <a:pt x="258" y="529"/>
                  </a:cubicBezTo>
                  <a:cubicBezTo>
                    <a:pt x="258" y="192"/>
                    <a:pt x="258" y="192"/>
                    <a:pt x="258" y="192"/>
                  </a:cubicBezTo>
                  <a:cubicBezTo>
                    <a:pt x="205" y="192"/>
                    <a:pt x="205" y="192"/>
                    <a:pt x="205" y="192"/>
                  </a:cubicBezTo>
                  <a:cubicBezTo>
                    <a:pt x="194" y="192"/>
                    <a:pt x="185" y="183"/>
                    <a:pt x="185" y="172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ECEB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20" name="Freeform 24"/>
            <p:cNvSpPr>
              <a:spLocks/>
            </p:cNvSpPr>
            <p:nvPr userDrawn="1"/>
          </p:nvSpPr>
          <p:spPr bwMode="auto">
            <a:xfrm>
              <a:off x="5620" y="282"/>
              <a:ext cx="146" cy="447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223"/>
                </a:cxn>
                <a:cxn ang="0">
                  <a:pos x="73" y="223"/>
                </a:cxn>
                <a:cxn ang="0">
                  <a:pos x="73" y="0"/>
                </a:cxn>
              </a:cxnLst>
              <a:rect l="0" t="0" r="r" b="b"/>
              <a:pathLst>
                <a:path w="73" h="223">
                  <a:moveTo>
                    <a:pt x="7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73" y="223"/>
                    <a:pt x="73" y="223"/>
                    <a:pt x="73" y="223"/>
                  </a:cubicBez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solidFill>
              <a:srgbClr val="6EA8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21" name="Freeform 25"/>
            <p:cNvSpPr>
              <a:spLocks/>
            </p:cNvSpPr>
            <p:nvPr userDrawn="1"/>
          </p:nvSpPr>
          <p:spPr bwMode="auto">
            <a:xfrm>
              <a:off x="5620" y="729"/>
              <a:ext cx="146" cy="38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0" y="0"/>
                </a:cxn>
                <a:cxn ang="0">
                  <a:pos x="0" y="172"/>
                </a:cxn>
                <a:cxn ang="0">
                  <a:pos x="20" y="192"/>
                </a:cxn>
                <a:cxn ang="0">
                  <a:pos x="73" y="192"/>
                </a:cxn>
                <a:cxn ang="0">
                  <a:pos x="73" y="0"/>
                </a:cxn>
              </a:cxnLst>
              <a:rect l="0" t="0" r="r" b="b"/>
              <a:pathLst>
                <a:path w="73" h="192">
                  <a:moveTo>
                    <a:pt x="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3"/>
                    <a:pt x="9" y="192"/>
                    <a:pt x="20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solidFill>
              <a:srgbClr val="6CA6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22" name="Freeform 26"/>
            <p:cNvSpPr>
              <a:spLocks/>
            </p:cNvSpPr>
            <p:nvPr userDrawn="1"/>
          </p:nvSpPr>
          <p:spPr bwMode="auto">
            <a:xfrm>
              <a:off x="200" y="3162"/>
              <a:ext cx="353" cy="363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74" y="0"/>
                </a:cxn>
                <a:cxn ang="0">
                  <a:pos x="74" y="73"/>
                </a:cxn>
                <a:cxn ang="0">
                  <a:pos x="54" y="93"/>
                </a:cxn>
                <a:cxn ang="0">
                  <a:pos x="0" y="93"/>
                </a:cxn>
                <a:cxn ang="0">
                  <a:pos x="0" y="161"/>
                </a:cxn>
                <a:cxn ang="0">
                  <a:pos x="20" y="181"/>
                </a:cxn>
                <a:cxn ang="0">
                  <a:pos x="156" y="181"/>
                </a:cxn>
                <a:cxn ang="0">
                  <a:pos x="176" y="161"/>
                </a:cxn>
                <a:cxn ang="0">
                  <a:pos x="176" y="20"/>
                </a:cxn>
                <a:cxn ang="0">
                  <a:pos x="156" y="0"/>
                </a:cxn>
              </a:cxnLst>
              <a:rect l="0" t="0" r="r" b="b"/>
              <a:pathLst>
                <a:path w="176" h="181">
                  <a:moveTo>
                    <a:pt x="1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84"/>
                    <a:pt x="65" y="93"/>
                    <a:pt x="54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72"/>
                    <a:pt x="9" y="181"/>
                    <a:pt x="20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67" y="181"/>
                    <a:pt x="176" y="172"/>
                    <a:pt x="176" y="161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</a:path>
              </a:pathLst>
            </a:custGeom>
            <a:solidFill>
              <a:srgbClr val="ECEB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23" name="Freeform 27"/>
            <p:cNvSpPr>
              <a:spLocks/>
            </p:cNvSpPr>
            <p:nvPr userDrawn="1"/>
          </p:nvSpPr>
          <p:spPr bwMode="auto">
            <a:xfrm>
              <a:off x="200" y="3162"/>
              <a:ext cx="149" cy="187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74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93"/>
                </a:cxn>
                <a:cxn ang="0">
                  <a:pos x="54" y="93"/>
                </a:cxn>
                <a:cxn ang="0">
                  <a:pos x="74" y="73"/>
                </a:cxn>
                <a:cxn ang="0">
                  <a:pos x="74" y="0"/>
                </a:cxn>
              </a:cxnLst>
              <a:rect l="0" t="0" r="r" b="b"/>
              <a:pathLst>
                <a:path w="74" h="93">
                  <a:moveTo>
                    <a:pt x="74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65" y="93"/>
                    <a:pt x="74" y="84"/>
                    <a:pt x="74" y="73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rgbClr val="A7C1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811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57825"/>
            <a:ext cx="9144000" cy="412750"/>
          </a:xfrm>
          <a:prstGeom prst="rect">
            <a:avLst/>
          </a:prstGeom>
          <a:solidFill>
            <a:srgbClr val="3F9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287713"/>
            <a:ext cx="9144000" cy="2235200"/>
          </a:xfrm>
          <a:prstGeom prst="rect">
            <a:avLst/>
          </a:prstGeom>
          <a:solidFill>
            <a:srgbClr val="1E0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6" name="Picture 14" descr="Logo_Large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275" y="1497013"/>
            <a:ext cx="300196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96988" y="-292100"/>
            <a:ext cx="2098675" cy="58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pic>
        <p:nvPicPr>
          <p:cNvPr id="8" name="Picture 15" descr="!test_v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5500"/>
            <a:ext cx="9144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683" y="3619023"/>
            <a:ext cx="7772400" cy="523220"/>
          </a:xfrm>
        </p:spPr>
        <p:txBody>
          <a:bodyPr anchor="b">
            <a:sp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34" y="4357905"/>
            <a:ext cx="5631537" cy="400110"/>
          </a:xfrm>
        </p:spPr>
        <p:txBody>
          <a:bodyPr>
            <a:spAutoFit/>
          </a:bodyPr>
          <a:lstStyle>
            <a:lvl1pPr marL="0" indent="0" algn="l">
              <a:lnSpc>
                <a:spcPts val="24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38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E9185-B21B-344D-BD7C-D248EA56D19A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8EAB-5454-CC47-9D07-55681B050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949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937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88" y="1179294"/>
            <a:ext cx="8229600" cy="439055"/>
          </a:xfrm>
        </p:spPr>
        <p:txBody>
          <a:bodyPr>
            <a:normAutofit/>
          </a:bodyPr>
          <a:lstStyle>
            <a:lvl1pPr>
              <a:buFontTx/>
              <a:buNone/>
              <a:defRPr sz="21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41088" y="1591823"/>
            <a:ext cx="8229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746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971800"/>
            <a:ext cx="9144000" cy="2438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407" y="3615166"/>
            <a:ext cx="7772400" cy="523220"/>
          </a:xfrm>
        </p:spPr>
        <p:txBody>
          <a:bodyPr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4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375" y="4362164"/>
            <a:ext cx="7772400" cy="400110"/>
          </a:xfrm>
        </p:spPr>
        <p:txBody>
          <a:bodyPr rtlCol="0">
            <a:sp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960"/>
              </a:spcBef>
              <a:buClr>
                <a:schemeClr val="tx2"/>
              </a:buClr>
              <a:buFont typeface="Wingdings" pitchFamily="2" charset="2"/>
              <a:buNone/>
              <a:defRPr lang="en-US" sz="1800" kern="1200" baseline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80453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2943"/>
            <a:ext cx="4038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2943"/>
            <a:ext cx="4038600" cy="4525963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953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47296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94315"/>
            <a:ext cx="4040188" cy="3951288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47296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94315"/>
            <a:ext cx="4041775" cy="3951288"/>
          </a:xfrm>
        </p:spPr>
        <p:txBody>
          <a:bodyPr/>
          <a:lstStyle>
            <a:lvl1pPr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614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2" y="40826"/>
            <a:ext cx="8244114" cy="1162050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9317" y="1219206"/>
            <a:ext cx="4731654" cy="4863420"/>
          </a:xfrm>
        </p:spPr>
        <p:txBody>
          <a:bodyPr>
            <a:normAutofit/>
          </a:bodyPr>
          <a:lstStyle>
            <a:lvl1pPr marL="0" indent="0">
              <a:buNone/>
              <a:defRPr lang="en-US" sz="1800" b="1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4343" y="1592712"/>
            <a:ext cx="3780971" cy="4800826"/>
          </a:xfrm>
        </p:spPr>
        <p:txBody>
          <a:bodyPr/>
          <a:lstStyle>
            <a:lvl1pPr marL="228600" indent="-228600">
              <a:defRPr lang="en-US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8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6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400" kern="1200" dirty="0" smtClean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kern="1200" dirty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1508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445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5427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7575"/>
            <a:ext cx="9144000" cy="45037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3" name="Picture 11" descr="Logo_Large white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2559050"/>
            <a:ext cx="35814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63538" y="6475413"/>
            <a:ext cx="28956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>
                <a:solidFill>
                  <a:srgbClr val="4F555B"/>
                </a:solidFill>
                <a:latin typeface="Arial"/>
                <a:ea typeface="+mn-ea"/>
                <a:cs typeface="+mn-cs"/>
              </a:rPr>
              <a:t>Copyright © 2010 KLA-Tencor Corporation</a:t>
            </a:r>
            <a:endParaRPr lang="en-US">
              <a:solidFill>
                <a:srgbClr val="4F555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83425" y="6475413"/>
            <a:ext cx="17065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solidFill>
                  <a:srgbClr val="1E076A"/>
                </a:solidFill>
                <a:ea typeface="+mn-ea"/>
              </a:rPr>
              <a:t>www.kla-tencor.com</a:t>
            </a:r>
            <a:endParaRPr lang="en-US">
              <a:solidFill>
                <a:srgbClr val="1E076A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00056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22C2E-FCF1-42F7-BB09-7046C08CE0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57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2572F-A6CC-6F4C-8D85-93C49688C079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0475A-7D37-2D44-9E2C-DBC816164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3879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4D68B-1413-496D-890D-E4FDBFB37F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4563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FF3C4-A281-44DE-AD05-A3363DCC2E3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8783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5392D-3DF4-420F-B319-8B8DDBC76F9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187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286000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C22D8-0604-4D1F-8157-EBA9FDE451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3165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76BDC-1EC0-4EC8-AFC3-D5FB09264B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9404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3F02A-C313-4423-AC09-70B82349CD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050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A219C-BC32-4EE2-8D0B-FA87B49BE37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8380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DD67A-2F10-46D4-8093-74B2C901F7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823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3B6DB-6B20-4D59-B51E-1EEE97CBB12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7918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AC81D-0AA5-4708-8E58-2F5AA27384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95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E6B0-0C4A-5D44-8D90-6AD8EEFDADF7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E98EE-6815-5F4A-998D-6CE1D689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521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0"/>
            <a:ext cx="20955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0"/>
            <a:ext cx="61341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AB22C-2D8E-4675-9A52-09786D1D81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8419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HLRTR2_CO"/>
          <p:cNvPicPr>
            <a:picLocks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406" y="313048"/>
            <a:ext cx="5721350" cy="15986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0100" y="3690938"/>
            <a:ext cx="7543800" cy="1866900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5" name="Footer Placeholder 4" hidden="1"/>
          <p:cNvSpPr>
            <a:spLocks noGrp="1" noChangeArrowheads="1"/>
          </p:cNvSpPr>
          <p:nvPr>
            <p:ph type="ftr" sz="quarter" idx="10"/>
            <p:custDataLst>
              <p:tags r:id="rId2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ln w="0"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800" b="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>
              <a:ea typeface="+mn-ea"/>
              <a:cs typeface="Arial" charset="0"/>
            </a:endParaRPr>
          </a:p>
        </p:txBody>
      </p:sp>
      <p:sp>
        <p:nvSpPr>
          <p:cNvPr id="6" name="Rectangle 5" hidden="1"/>
          <p:cNvSpPr>
            <a:spLocks noGrp="1" noChangeArrowheads="1"/>
          </p:cNvSpPr>
          <p:nvPr>
            <p:ph type="dt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 hidden="1"/>
          <p:cNvSpPr>
            <a:spLocks noGrp="1" noChangeArrowheads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181205-341C-485F-8254-32ED506A3361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565150"/>
            <a:ext cx="8359775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714500"/>
            <a:ext cx="8359775" cy="438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5D9C-5D7C-408C-A33C-6FE18C66C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35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C60C7-F126-4508-A546-93C0921F3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071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565150"/>
            <a:ext cx="8359775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714500"/>
            <a:ext cx="4103687" cy="43815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4500"/>
            <a:ext cx="4103688" cy="43815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93CCE-977C-4C4F-821E-573A3608E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077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36FBA-C6B9-45EC-84DA-E5FEA2960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795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565150"/>
            <a:ext cx="8359775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E261-56D5-4792-A31A-3E484B0FF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5966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3505200" y="6611938"/>
            <a:ext cx="297228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0000FF"/>
                </a:solidFill>
                <a:ea typeface="+mn-ea"/>
                <a:cs typeface="Arial" charset="0"/>
              </a:rPr>
              <a:t>Ami Altman, </a:t>
            </a:r>
            <a:r>
              <a:rPr lang="en-US" sz="1000" dirty="0" smtClean="0">
                <a:solidFill>
                  <a:srgbClr val="0000FF"/>
                </a:solidFill>
                <a:ea typeface="+mn-ea"/>
                <a:cs typeface="Arial" charset="0"/>
              </a:rPr>
              <a:t> Oren Zarchin ,  PHILIPS Healthcare</a:t>
            </a:r>
            <a:endParaRPr lang="en-US" sz="1000" dirty="0">
              <a:solidFill>
                <a:srgbClr val="0000FF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78850" y="6667500"/>
            <a:ext cx="317500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B2526-D5E9-4C56-9DD1-CB7677F9C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758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A34F8-3319-4FFD-9019-77DB442DA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22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9249-49F6-45F5-868F-99EE23974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7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93B8-60ED-454F-93AA-7602408383E2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4964F-0CFA-2540-9394-2B63C4DB7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650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565150"/>
            <a:ext cx="8359775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113" y="1714500"/>
            <a:ext cx="8359775" cy="438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5699-4BAD-4489-99FA-30F7C7589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560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2738" y="565150"/>
            <a:ext cx="2089150" cy="5530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113" y="565150"/>
            <a:ext cx="6118225" cy="5530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6786A-DA17-4315-A02F-53231E346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729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6" descr="up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5092D-C64E-E94D-9A8F-4567FE47390E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98949308"/>
      </p:ext>
    </p:extLst>
  </p:cSld>
  <p:clrMapOvr>
    <a:masterClrMapping/>
  </p:clrMapOvr>
  <p:transition xmlns:p14="http://schemas.microsoft.com/office/powerpoint/2010/main" advTm="2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002H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22880-DF69-5B4A-9351-64163C1AE66F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92959968"/>
      </p:ext>
    </p:extLst>
  </p:cSld>
  <p:clrMapOvr>
    <a:masterClrMapping/>
  </p:clrMapOvr>
  <p:transition xmlns:p14="http://schemas.microsoft.com/office/powerpoint/2010/main" advTm="2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8" descr="0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3F8E0-FC1D-BD49-9D4F-9A40F99C3628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8825488"/>
      </p:ext>
    </p:extLst>
  </p:cSld>
  <p:clrMapOvr>
    <a:masterClrMapping/>
  </p:clrMapOvr>
  <p:transition xmlns:p14="http://schemas.microsoft.com/office/powerpoint/2010/main" advTm="2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D85E3-8ACC-BF4E-8324-63378A899CB2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250481"/>
      </p:ext>
    </p:extLst>
  </p:cSld>
  <p:clrMapOvr>
    <a:masterClrMapping/>
  </p:clrMapOvr>
  <p:transition xmlns:p14="http://schemas.microsoft.com/office/powerpoint/2010/main" advTm="2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5B9D5-E161-7C4F-9950-A362CBAE4B19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6685278"/>
      </p:ext>
    </p:extLst>
  </p:cSld>
  <p:clrMapOvr>
    <a:masterClrMapping/>
  </p:clrMapOvr>
  <p:transition xmlns:p14="http://schemas.microsoft.com/office/powerpoint/2010/main" advTm="2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FA29D-BC26-034C-919D-DE56B09A36AF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17206679"/>
      </p:ext>
    </p:extLst>
  </p:cSld>
  <p:clrMapOvr>
    <a:masterClrMapping/>
  </p:clrMapOvr>
  <p:transition xmlns:p14="http://schemas.microsoft.com/office/powerpoint/2010/main" advTm="2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128AD-659D-7E43-9D40-8D37BC981A03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9141134"/>
      </p:ext>
    </p:extLst>
  </p:cSld>
  <p:clrMapOvr>
    <a:masterClrMapping/>
  </p:clrMapOvr>
  <p:transition xmlns:p14="http://schemas.microsoft.com/office/powerpoint/2010/main" advTm="2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FA078-4E6E-2D4A-9787-339135182375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4046391"/>
      </p:ext>
    </p:extLst>
  </p:cSld>
  <p:clrMapOvr>
    <a:masterClrMapping/>
  </p:clrMapOvr>
  <p:transition xmlns:p14="http://schemas.microsoft.com/office/powerpoint/2010/main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2972A-D0F0-4447-82C9-FEB09FC89698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47D2B-672F-2549-9103-66E144F4F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3491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87A57-1357-3542-8697-48132491918D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50745092"/>
      </p:ext>
    </p:extLst>
  </p:cSld>
  <p:clrMapOvr>
    <a:masterClrMapping/>
  </p:clrMapOvr>
  <p:transition xmlns:p14="http://schemas.microsoft.com/office/powerpoint/2010/main" advTm="2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9A9CA-7775-7648-90D5-C85F89B48C1B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9857468"/>
      </p:ext>
    </p:extLst>
  </p:cSld>
  <p:clrMapOvr>
    <a:masterClrMapping/>
  </p:clrMapOvr>
  <p:transition xmlns:p14="http://schemas.microsoft.com/office/powerpoint/2010/main" advTm="2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59B37-A9D4-0649-86B2-EDDAAE4058EC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58420075"/>
      </p:ext>
    </p:extLst>
  </p:cSld>
  <p:clrMapOvr>
    <a:masterClrMapping/>
  </p:clrMapOvr>
  <p:transition xmlns:p14="http://schemas.microsoft.com/office/powerpoint/2010/main" advTm="2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AFF2C-2504-8146-80F7-867162334FD0}" type="slidenum">
              <a:rPr lang="he-IL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3185935"/>
      </p:ext>
    </p:extLst>
  </p:cSld>
  <p:clrMapOvr>
    <a:masterClrMapping/>
  </p:clrMapOvr>
  <p:transition xmlns:p14="http://schemas.microsoft.com/office/powerpoint/2010/main" advTm="2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62253" y="268288"/>
            <a:ext cx="2693980" cy="38558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71" y="4640662"/>
            <a:ext cx="8146076" cy="5734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970" y="5214100"/>
            <a:ext cx="8144079" cy="59946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fr-CH" dirty="0" smtClean="0"/>
          </a:p>
        </p:txBody>
      </p:sp>
      <p:pic>
        <p:nvPicPr>
          <p:cNvPr id="6" name="Picture 5" descr="we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7706" y="269336"/>
            <a:ext cx="2929210" cy="24128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1206" y="255193"/>
            <a:ext cx="3168534" cy="2455271"/>
          </a:xfrm>
          <a:prstGeom prst="rect">
            <a:avLst/>
          </a:prstGeom>
        </p:spPr>
      </p:pic>
      <p:pic>
        <p:nvPicPr>
          <p:cNvPr id="9" name="Picture 14" descr="DSCN0208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"/>
          <a:stretch>
            <a:fillRect/>
          </a:stretch>
        </p:blipFill>
        <p:spPr bwMode="auto">
          <a:xfrm rot="16200000">
            <a:off x="2445748" y="407637"/>
            <a:ext cx="1441963" cy="599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8569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5576" y="6490036"/>
            <a:ext cx="1999130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General Needs at CERN for special PCBs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6527209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General Needs at CERN for special PCBs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035061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62253" y="268288"/>
            <a:ext cx="2693980" cy="4115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71" y="4856822"/>
            <a:ext cx="8146076" cy="5734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970" y="5430260"/>
            <a:ext cx="8144079" cy="59946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fr-CH" dirty="0" smtClean="0"/>
          </a:p>
        </p:txBody>
      </p:sp>
      <p:pic>
        <p:nvPicPr>
          <p:cNvPr id="3" name="Picture 2" descr="dcd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97" y="245726"/>
            <a:ext cx="5819855" cy="418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490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5576" y="6490036"/>
            <a:ext cx="1999130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DC-DC converters developments at CERN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965365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DC-DC converters developments at CERN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‹#›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6559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6.xml"/><Relationship Id="rId4" Type="http://schemas.openxmlformats.org/officeDocument/2006/relationships/theme" Target="../theme/theme10.xml"/><Relationship Id="rId1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9.xml"/><Relationship Id="rId4" Type="http://schemas.openxmlformats.org/officeDocument/2006/relationships/theme" Target="../theme/theme11.xml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2.xml"/><Relationship Id="rId13" Type="http://schemas.openxmlformats.org/officeDocument/2006/relationships/image" Target="../media/image25.jpeg"/><Relationship Id="rId14" Type="http://schemas.openxmlformats.org/officeDocument/2006/relationships/image" Target="../media/image26.jpe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theme" Target="../theme/theme3.xml"/><Relationship Id="rId9" Type="http://schemas.openxmlformats.org/officeDocument/2006/relationships/image" Target="../media/image3.jpeg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theme" Target="../theme/theme5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theme" Target="../theme/theme6.xml"/><Relationship Id="rId12" Type="http://schemas.openxmlformats.org/officeDocument/2006/relationships/image" Target="../media/image10.emf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14" Type="http://schemas.openxmlformats.org/officeDocument/2006/relationships/image" Target="../media/image14.png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theme" Target="../theme/theme8.xml"/><Relationship Id="rId13" Type="http://schemas.openxmlformats.org/officeDocument/2006/relationships/tags" Target="../tags/tag1.xml"/><Relationship Id="rId14" Type="http://schemas.openxmlformats.org/officeDocument/2006/relationships/tags" Target="../tags/tag2.xml"/><Relationship Id="rId15" Type="http://schemas.openxmlformats.org/officeDocument/2006/relationships/tags" Target="../tags/tag3.xml"/><Relationship Id="rId16" Type="http://schemas.openxmlformats.org/officeDocument/2006/relationships/tags" Target="../tags/tag4.xml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theme" Target="../theme/theme9.xml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39F57E63-FDD9-DF46-BAC3-A098482A3494}" type="datetime1">
              <a:rPr lang="en-US"/>
              <a:pPr>
                <a:defRPr/>
              </a:pPr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B7B02AE7-F2A6-7A48-B99C-A7EE7627F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  <a:ea typeface="+mn-ea"/>
                <a:cs typeface="+mn-cs"/>
              </a:rPr>
              <a:t>philippe.farthouat@cern.ch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  <a:ea typeface="+mn-ea"/>
                <a:cs typeface="+mn-cs"/>
              </a:rPr>
              <a:t>General Needs at CERN for special PCBs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716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  <a:ea typeface="+mn-ea"/>
                <a:cs typeface="+mn-cs"/>
              </a:rPr>
              <a:t>philippe.farthouat@cern.ch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  <a:ea typeface="+mn-ea"/>
                <a:cs typeface="+mn-cs"/>
              </a:rPr>
              <a:t>DC-DC converters developments at CERN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94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joelle-i\Desktop\General_Footer_HR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6089674"/>
            <a:ext cx="9144000" cy="768350"/>
          </a:xfrm>
          <a:prstGeom prst="rect">
            <a:avLst/>
          </a:prstGeom>
          <a:noFill/>
        </p:spPr>
      </p:pic>
      <p:pic>
        <p:nvPicPr>
          <p:cNvPr id="1026" name="Picture 2" descr="C:\Documents and Settings\joelle-i\Desktop\General_Header_HR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165735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59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777777"/>
                </a:solidFill>
              </a:defRPr>
            </a:lvl1pPr>
          </a:lstStyle>
          <a:p>
            <a:r>
              <a:rPr lang="en-US" b="1" smtClean="0">
                <a:latin typeface="Arial"/>
                <a:ea typeface="+mn-ea"/>
                <a:cs typeface="+mn-cs"/>
              </a:rPr>
              <a:t>| Division name | Confidential </a:t>
            </a:r>
            <a:endParaRPr lang="en-US" dirty="0" smtClean="0"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43310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800" b="1" kern="1200" smtClean="0">
                <a:solidFill>
                  <a:srgbClr val="777777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0E827-B3E7-466B-A45C-A3B48C744773}" type="slidenum">
              <a:rPr>
                <a:latin typeface="Arial"/>
              </a:rPr>
              <a:pPr/>
              <a:t>‹#›</a:t>
            </a:fld>
            <a:endParaRPr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19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spcBef>
          <a:spcPts val="600"/>
        </a:spcBef>
        <a:spcAft>
          <a:spcPts val="1200"/>
        </a:spcAft>
        <a:buClr>
          <a:srgbClr val="1C00A8"/>
        </a:buClr>
        <a:buSzPct val="110000"/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357188" indent="-174625" algn="l" defTabSz="914400" rtl="0" eaLnBrk="1" latinLnBrk="0" hangingPunct="1">
        <a:spcBef>
          <a:spcPts val="600"/>
        </a:spcBef>
        <a:spcAft>
          <a:spcPts val="1200"/>
        </a:spcAft>
        <a:buClr>
          <a:srgbClr val="1C00A8"/>
        </a:buClr>
        <a:buSzPct val="65000"/>
        <a:buFont typeface="Courier New" pitchFamily="49" charset="0"/>
        <a:buChar char="o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spcBef>
          <a:spcPts val="600"/>
        </a:spcBef>
        <a:spcAft>
          <a:spcPts val="1200"/>
        </a:spcAft>
        <a:buClr>
          <a:srgbClr val="1C00A8"/>
        </a:buClr>
        <a:buSzPct val="90000"/>
        <a:buFont typeface="Arial" pitchFamily="34" charset="0"/>
        <a:buChar char="&gt;"/>
        <a:defRPr lang="en-US" sz="1600" kern="1200" dirty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1200"/>
        </a:spcAft>
        <a:buClr>
          <a:schemeClr val="tx1"/>
        </a:buClr>
        <a:buSzPct val="110000"/>
        <a:buFont typeface="Arial" pitchFamily="34" charset="0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1200"/>
        </a:spcAft>
        <a:buClr>
          <a:schemeClr val="tx1"/>
        </a:buClr>
        <a:buSzPct val="110000"/>
        <a:buFont typeface="Arial" pitchFamily="34" charset="0"/>
        <a:buChar char="»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97B2308-C6A0-A24F-8ACF-6EEA8353ED3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3/3/13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8427ABE4-A53E-E946-BE11-A664AA10DB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537878" y="5542076"/>
            <a:ext cx="3606122" cy="11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7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top-bar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content-bar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315075"/>
            <a:ext cx="9144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51400" y="6442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E38E9B-2F61-4B37-BB27-F20F8F40CBDA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599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ransition xmlns:p14="http://schemas.microsoft.com/office/powerpoint/2010/main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17375E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A76F2FC-9259-4B34-8173-E08E7E90202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07B1BC2-1212-4504-BFE7-5BD3E0A196E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26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0" y="6238577"/>
            <a:ext cx="9144000" cy="619423"/>
            <a:chOff x="0" y="6238577"/>
            <a:chExt cx="9144000" cy="619423"/>
          </a:xfrm>
        </p:grpSpPr>
        <p:grpSp>
          <p:nvGrpSpPr>
            <p:cNvPr id="30" name="Group 3"/>
            <p:cNvGrpSpPr>
              <a:grpSpLocks noChangeAspect="1"/>
            </p:cNvGrpSpPr>
            <p:nvPr userDrawn="1"/>
          </p:nvGrpSpPr>
          <p:grpSpPr bwMode="auto">
            <a:xfrm>
              <a:off x="0" y="6238577"/>
              <a:ext cx="9144000" cy="619423"/>
              <a:chOff x="-12" y="4450"/>
              <a:chExt cx="5772" cy="391"/>
            </a:xfrm>
          </p:grpSpPr>
          <p:sp>
            <p:nvSpPr>
              <p:cNvPr id="31" name="AutoShape 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-12" y="4450"/>
                <a:ext cx="5772" cy="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2" name="Freeform 4"/>
              <p:cNvSpPr>
                <a:spLocks/>
              </p:cNvSpPr>
              <p:nvPr userDrawn="1"/>
            </p:nvSpPr>
            <p:spPr bwMode="auto">
              <a:xfrm>
                <a:off x="3573" y="4613"/>
                <a:ext cx="550" cy="228"/>
              </a:xfrm>
              <a:custGeom>
                <a:avLst/>
                <a:gdLst/>
                <a:ahLst/>
                <a:cxnLst>
                  <a:cxn ang="0">
                    <a:pos x="254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86"/>
                  </a:cxn>
                  <a:cxn ang="0">
                    <a:pos x="62" y="86"/>
                  </a:cxn>
                  <a:cxn ang="0">
                    <a:pos x="82" y="107"/>
                  </a:cxn>
                  <a:cxn ang="0">
                    <a:pos x="82" y="112"/>
                  </a:cxn>
                  <a:cxn ang="0">
                    <a:pos x="0" y="112"/>
                  </a:cxn>
                  <a:cxn ang="0">
                    <a:pos x="274" y="112"/>
                  </a:cxn>
                  <a:cxn ang="0">
                    <a:pos x="144" y="112"/>
                  </a:cxn>
                  <a:cxn ang="0">
                    <a:pos x="144" y="83"/>
                  </a:cxn>
                  <a:cxn ang="0">
                    <a:pos x="164" y="63"/>
                  </a:cxn>
                  <a:cxn ang="0">
                    <a:pos x="274" y="63"/>
                  </a:cxn>
                  <a:cxn ang="0">
                    <a:pos x="274" y="20"/>
                  </a:cxn>
                  <a:cxn ang="0">
                    <a:pos x="254" y="0"/>
                  </a:cxn>
                </a:cxnLst>
                <a:rect l="0" t="0" r="r" b="b"/>
                <a:pathLst>
                  <a:path w="274" h="112">
                    <a:moveTo>
                      <a:pt x="254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73" y="86"/>
                      <a:pt x="82" y="95"/>
                      <a:pt x="82" y="107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274" y="112"/>
                      <a:pt x="274" y="112"/>
                      <a:pt x="274" y="112"/>
                    </a:cubicBezTo>
                    <a:cubicBezTo>
                      <a:pt x="144" y="112"/>
                      <a:pt x="144" y="112"/>
                      <a:pt x="144" y="112"/>
                    </a:cubicBezTo>
                    <a:cubicBezTo>
                      <a:pt x="144" y="83"/>
                      <a:pt x="144" y="83"/>
                      <a:pt x="144" y="83"/>
                    </a:cubicBezTo>
                    <a:cubicBezTo>
                      <a:pt x="144" y="72"/>
                      <a:pt x="153" y="63"/>
                      <a:pt x="164" y="63"/>
                    </a:cubicBezTo>
                    <a:cubicBezTo>
                      <a:pt x="274" y="63"/>
                      <a:pt x="274" y="63"/>
                      <a:pt x="274" y="63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9"/>
                      <a:pt x="265" y="0"/>
                      <a:pt x="254" y="0"/>
                    </a:cubicBezTo>
                  </a:path>
                </a:pathLst>
              </a:custGeom>
              <a:solidFill>
                <a:srgbClr val="BDBCB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3" name="Freeform 5"/>
              <p:cNvSpPr>
                <a:spLocks/>
              </p:cNvSpPr>
              <p:nvPr userDrawn="1"/>
            </p:nvSpPr>
            <p:spPr bwMode="auto">
              <a:xfrm>
                <a:off x="4123" y="4741"/>
                <a:ext cx="964" cy="100"/>
              </a:xfrm>
              <a:custGeom>
                <a:avLst/>
                <a:gdLst/>
                <a:ahLst/>
                <a:cxnLst>
                  <a:cxn ang="0">
                    <a:pos x="461" y="0"/>
                  </a:cxn>
                  <a:cxn ang="0">
                    <a:pos x="0" y="0"/>
                  </a:cxn>
                  <a:cxn ang="0">
                    <a:pos x="0" y="49"/>
                  </a:cxn>
                  <a:cxn ang="0">
                    <a:pos x="481" y="49"/>
                  </a:cxn>
                  <a:cxn ang="0">
                    <a:pos x="481" y="20"/>
                  </a:cxn>
                  <a:cxn ang="0">
                    <a:pos x="461" y="0"/>
                  </a:cxn>
                </a:cxnLst>
                <a:rect l="0" t="0" r="r" b="b"/>
                <a:pathLst>
                  <a:path w="481" h="49">
                    <a:moveTo>
                      <a:pt x="4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481" y="49"/>
                      <a:pt x="481" y="49"/>
                      <a:pt x="481" y="49"/>
                    </a:cubicBezTo>
                    <a:cubicBezTo>
                      <a:pt x="481" y="20"/>
                      <a:pt x="481" y="20"/>
                      <a:pt x="481" y="20"/>
                    </a:cubicBezTo>
                    <a:cubicBezTo>
                      <a:pt x="481" y="9"/>
                      <a:pt x="472" y="0"/>
                      <a:pt x="461" y="0"/>
                    </a:cubicBezTo>
                  </a:path>
                </a:pathLst>
              </a:custGeom>
              <a:solidFill>
                <a:srgbClr val="A2C3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 userDrawn="1"/>
            </p:nvSpPr>
            <p:spPr bwMode="auto">
              <a:xfrm>
                <a:off x="3862" y="4741"/>
                <a:ext cx="261" cy="100"/>
              </a:xfrm>
              <a:custGeom>
                <a:avLst/>
                <a:gdLst/>
                <a:ahLst/>
                <a:cxnLst>
                  <a:cxn ang="0">
                    <a:pos x="130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49"/>
                  </a:cxn>
                  <a:cxn ang="0">
                    <a:pos x="130" y="49"/>
                  </a:cxn>
                  <a:cxn ang="0">
                    <a:pos x="130" y="0"/>
                  </a:cxn>
                </a:cxnLst>
                <a:rect l="0" t="0" r="r" b="b"/>
                <a:pathLst>
                  <a:path w="130" h="49">
                    <a:moveTo>
                      <a:pt x="13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30" y="0"/>
                      <a:pt x="130" y="0"/>
                      <a:pt x="130" y="0"/>
                    </a:cubicBezTo>
                  </a:path>
                </a:pathLst>
              </a:custGeom>
              <a:solidFill>
                <a:srgbClr val="88A9C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 userDrawn="1"/>
            </p:nvSpPr>
            <p:spPr bwMode="auto">
              <a:xfrm>
                <a:off x="-12" y="4613"/>
                <a:ext cx="3301" cy="228"/>
              </a:xfrm>
              <a:custGeom>
                <a:avLst/>
                <a:gdLst/>
                <a:ahLst/>
                <a:cxnLst>
                  <a:cxn ang="0">
                    <a:pos x="1627" y="0"/>
                  </a:cxn>
                  <a:cxn ang="0">
                    <a:pos x="0" y="0"/>
                  </a:cxn>
                  <a:cxn ang="0">
                    <a:pos x="0" y="112"/>
                  </a:cxn>
                  <a:cxn ang="0">
                    <a:pos x="1647" y="112"/>
                  </a:cxn>
                  <a:cxn ang="0">
                    <a:pos x="1253" y="112"/>
                  </a:cxn>
                  <a:cxn ang="0">
                    <a:pos x="1253" y="107"/>
                  </a:cxn>
                  <a:cxn ang="0">
                    <a:pos x="1274" y="86"/>
                  </a:cxn>
                  <a:cxn ang="0">
                    <a:pos x="1647" y="86"/>
                  </a:cxn>
                  <a:cxn ang="0">
                    <a:pos x="1647" y="20"/>
                  </a:cxn>
                  <a:cxn ang="0">
                    <a:pos x="1627" y="0"/>
                  </a:cxn>
                </a:cxnLst>
                <a:rect l="0" t="0" r="r" b="b"/>
                <a:pathLst>
                  <a:path w="1647" h="112">
                    <a:moveTo>
                      <a:pt x="162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1647" y="112"/>
                      <a:pt x="1647" y="112"/>
                      <a:pt x="1647" y="112"/>
                    </a:cubicBezTo>
                    <a:cubicBezTo>
                      <a:pt x="1253" y="112"/>
                      <a:pt x="1253" y="112"/>
                      <a:pt x="1253" y="112"/>
                    </a:cubicBezTo>
                    <a:cubicBezTo>
                      <a:pt x="1253" y="107"/>
                      <a:pt x="1253" y="107"/>
                      <a:pt x="1253" y="107"/>
                    </a:cubicBezTo>
                    <a:cubicBezTo>
                      <a:pt x="1253" y="95"/>
                      <a:pt x="1263" y="86"/>
                      <a:pt x="1274" y="86"/>
                    </a:cubicBezTo>
                    <a:cubicBezTo>
                      <a:pt x="1647" y="86"/>
                      <a:pt x="1647" y="86"/>
                      <a:pt x="1647" y="86"/>
                    </a:cubicBezTo>
                    <a:cubicBezTo>
                      <a:pt x="1647" y="20"/>
                      <a:pt x="1647" y="20"/>
                      <a:pt x="1647" y="20"/>
                    </a:cubicBezTo>
                    <a:cubicBezTo>
                      <a:pt x="1647" y="9"/>
                      <a:pt x="1638" y="0"/>
                      <a:pt x="1627" y="0"/>
                    </a:cubicBezTo>
                  </a:path>
                </a:pathLst>
              </a:custGeom>
              <a:solidFill>
                <a:srgbClr val="C5D8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Rectangle 8"/>
              <p:cNvSpPr>
                <a:spLocks noChangeArrowheads="1"/>
              </p:cNvSpPr>
              <p:nvPr userDrawn="1"/>
            </p:nvSpPr>
            <p:spPr bwMode="auto">
              <a:xfrm>
                <a:off x="3289" y="4788"/>
                <a:ext cx="284" cy="53"/>
              </a:xfrm>
              <a:prstGeom prst="rect">
                <a:avLst/>
              </a:prstGeom>
              <a:solidFill>
                <a:srgbClr val="8B88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 userDrawn="1"/>
            </p:nvSpPr>
            <p:spPr bwMode="auto">
              <a:xfrm>
                <a:off x="3289" y="4788"/>
                <a:ext cx="284" cy="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Freeform 10"/>
              <p:cNvSpPr>
                <a:spLocks/>
              </p:cNvSpPr>
              <p:nvPr userDrawn="1"/>
            </p:nvSpPr>
            <p:spPr bwMode="auto">
              <a:xfrm>
                <a:off x="3573" y="4788"/>
                <a:ext cx="165" cy="53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82" y="26"/>
                  </a:cxn>
                  <a:cxn ang="0">
                    <a:pos x="82" y="21"/>
                  </a:cxn>
                  <a:cxn ang="0">
                    <a:pos x="62" y="0"/>
                  </a:cxn>
                </a:cxnLst>
                <a:rect l="0" t="0" r="r" b="b"/>
                <a:pathLst>
                  <a:path w="82" h="26">
                    <a:moveTo>
                      <a:pt x="6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2" y="9"/>
                      <a:pt x="73" y="0"/>
                      <a:pt x="62" y="0"/>
                    </a:cubicBezTo>
                  </a:path>
                </a:pathLst>
              </a:custGeom>
              <a:solidFill>
                <a:srgbClr val="79767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11"/>
              <p:cNvSpPr>
                <a:spLocks/>
              </p:cNvSpPr>
              <p:nvPr userDrawn="1"/>
            </p:nvSpPr>
            <p:spPr bwMode="auto">
              <a:xfrm>
                <a:off x="2499" y="4788"/>
                <a:ext cx="790" cy="53"/>
              </a:xfrm>
              <a:custGeom>
                <a:avLst/>
                <a:gdLst/>
                <a:ahLst/>
                <a:cxnLst>
                  <a:cxn ang="0">
                    <a:pos x="394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0" y="26"/>
                  </a:cxn>
                  <a:cxn ang="0">
                    <a:pos x="394" y="26"/>
                  </a:cxn>
                  <a:cxn ang="0">
                    <a:pos x="394" y="0"/>
                  </a:cxn>
                </a:cxnLst>
                <a:rect l="0" t="0" r="r" b="b"/>
                <a:pathLst>
                  <a:path w="394" h="26">
                    <a:moveTo>
                      <a:pt x="394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94" y="26"/>
                      <a:pt x="394" y="26"/>
                      <a:pt x="394" y="26"/>
                    </a:cubicBezTo>
                    <a:cubicBezTo>
                      <a:pt x="394" y="0"/>
                      <a:pt x="394" y="0"/>
                      <a:pt x="394" y="0"/>
                    </a:cubicBezTo>
                  </a:path>
                </a:pathLst>
              </a:custGeom>
              <a:solidFill>
                <a:srgbClr val="797E8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" name="Freeform 12"/>
              <p:cNvSpPr>
                <a:spLocks/>
              </p:cNvSpPr>
              <p:nvPr userDrawn="1"/>
            </p:nvSpPr>
            <p:spPr bwMode="auto">
              <a:xfrm>
                <a:off x="4616" y="4448"/>
                <a:ext cx="1144" cy="393"/>
              </a:xfrm>
              <a:custGeom>
                <a:avLst/>
                <a:gdLst/>
                <a:ahLst/>
                <a:cxnLst>
                  <a:cxn ang="0">
                    <a:pos x="571" y="193"/>
                  </a:cxn>
                  <a:cxn ang="0">
                    <a:pos x="571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193"/>
                  </a:cxn>
                  <a:cxn ang="0">
                    <a:pos x="571" y="193"/>
                  </a:cxn>
                </a:cxnLst>
                <a:rect l="0" t="0" r="r" b="b"/>
                <a:pathLst>
                  <a:path w="571" h="193">
                    <a:moveTo>
                      <a:pt x="571" y="193"/>
                    </a:moveTo>
                    <a:cubicBezTo>
                      <a:pt x="571" y="0"/>
                      <a:pt x="571" y="0"/>
                      <a:pt x="57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93"/>
                      <a:pt x="0" y="193"/>
                      <a:pt x="0" y="193"/>
                    </a:cubicBezTo>
                    <a:lnTo>
                      <a:pt x="571" y="193"/>
                    </a:lnTo>
                    <a:close/>
                  </a:path>
                </a:pathLst>
              </a:custGeom>
              <a:solidFill>
                <a:srgbClr val="4699C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41" name="TextBox 40"/>
            <p:cNvSpPr txBox="1"/>
            <p:nvPr userDrawn="1"/>
          </p:nvSpPr>
          <p:spPr>
            <a:xfrm>
              <a:off x="4429254" y="6553200"/>
              <a:ext cx="774571" cy="2154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smtClean="0">
                  <a:solidFill>
                    <a:srgbClr val="4B4B4B"/>
                  </a:solidFill>
                  <a:latin typeface="Arial"/>
                  <a:ea typeface="+mn-ea"/>
                  <a:cs typeface="+mn-cs"/>
                </a:rPr>
                <a:t>External Use</a:t>
              </a:r>
              <a:endParaRPr lang="en-US" sz="800" dirty="0">
                <a:solidFill>
                  <a:srgbClr val="4B4B4B"/>
                </a:solidFill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0" name="Group 18"/>
            <p:cNvGrpSpPr>
              <a:grpSpLocks noChangeAspect="1"/>
            </p:cNvGrpSpPr>
            <p:nvPr userDrawn="1"/>
          </p:nvGrpSpPr>
          <p:grpSpPr bwMode="auto">
            <a:xfrm>
              <a:off x="7616750" y="6362700"/>
              <a:ext cx="1298448" cy="327791"/>
              <a:chOff x="3866" y="2303"/>
              <a:chExt cx="1430" cy="361"/>
            </a:xfrm>
            <a:solidFill>
              <a:srgbClr val="FFFFFF"/>
            </a:solidFill>
          </p:grpSpPr>
          <p:sp>
            <p:nvSpPr>
              <p:cNvPr id="21" name="Freeform 20"/>
              <p:cNvSpPr>
                <a:spLocks noEditPoints="1"/>
              </p:cNvSpPr>
              <p:nvPr userDrawn="1"/>
            </p:nvSpPr>
            <p:spPr bwMode="auto">
              <a:xfrm>
                <a:off x="3866" y="2303"/>
                <a:ext cx="362" cy="359"/>
              </a:xfrm>
              <a:custGeom>
                <a:avLst/>
                <a:gdLst/>
                <a:ahLst/>
                <a:cxnLst>
                  <a:cxn ang="0">
                    <a:pos x="702" y="300"/>
                  </a:cxn>
                  <a:cxn ang="0">
                    <a:pos x="747" y="314"/>
                  </a:cxn>
                  <a:cxn ang="0">
                    <a:pos x="775" y="352"/>
                  </a:cxn>
                  <a:cxn ang="0">
                    <a:pos x="778" y="1077"/>
                  </a:cxn>
                  <a:cxn ang="0">
                    <a:pos x="702" y="375"/>
                  </a:cxn>
                  <a:cxn ang="0">
                    <a:pos x="383" y="702"/>
                  </a:cxn>
                  <a:cxn ang="0">
                    <a:pos x="627" y="776"/>
                  </a:cxn>
                  <a:cxn ang="0">
                    <a:pos x="359" y="772"/>
                  </a:cxn>
                  <a:cxn ang="0">
                    <a:pos x="322" y="746"/>
                  </a:cxn>
                  <a:cxn ang="0">
                    <a:pos x="306" y="702"/>
                  </a:cxn>
                  <a:cxn ang="0">
                    <a:pos x="230" y="375"/>
                  </a:cxn>
                  <a:cxn ang="0">
                    <a:pos x="234" y="736"/>
                  </a:cxn>
                  <a:cxn ang="0">
                    <a:pos x="264" y="796"/>
                  </a:cxn>
                  <a:cxn ang="0">
                    <a:pos x="315" y="836"/>
                  </a:cxn>
                  <a:cxn ang="0">
                    <a:pos x="383" y="852"/>
                  </a:cxn>
                  <a:cxn ang="0">
                    <a:pos x="479" y="926"/>
                  </a:cxn>
                  <a:cxn ang="0">
                    <a:pos x="341" y="922"/>
                  </a:cxn>
                  <a:cxn ang="0">
                    <a:pos x="267" y="896"/>
                  </a:cxn>
                  <a:cxn ang="0">
                    <a:pos x="207" y="846"/>
                  </a:cxn>
                  <a:cxn ang="0">
                    <a:pos x="168" y="780"/>
                  </a:cxn>
                  <a:cxn ang="0">
                    <a:pos x="154" y="702"/>
                  </a:cxn>
                  <a:cxn ang="0">
                    <a:pos x="77" y="375"/>
                  </a:cxn>
                  <a:cxn ang="0">
                    <a:pos x="81" y="750"/>
                  </a:cxn>
                  <a:cxn ang="0">
                    <a:pos x="111" y="840"/>
                  </a:cxn>
                  <a:cxn ang="0">
                    <a:pos x="167" y="914"/>
                  </a:cxn>
                  <a:cxn ang="0">
                    <a:pos x="242" y="967"/>
                  </a:cxn>
                  <a:cxn ang="0">
                    <a:pos x="333" y="997"/>
                  </a:cxn>
                  <a:cxn ang="0">
                    <a:pos x="405" y="1001"/>
                  </a:cxn>
                  <a:cxn ang="0">
                    <a:pos x="284" y="1065"/>
                  </a:cxn>
                  <a:cxn ang="0">
                    <a:pos x="191" y="1027"/>
                  </a:cxn>
                  <a:cxn ang="0">
                    <a:pos x="113" y="969"/>
                  </a:cxn>
                  <a:cxn ang="0">
                    <a:pos x="53" y="892"/>
                  </a:cxn>
                  <a:cxn ang="0">
                    <a:pos x="14" y="802"/>
                  </a:cxn>
                  <a:cxn ang="0">
                    <a:pos x="0" y="702"/>
                  </a:cxn>
                  <a:cxn ang="0">
                    <a:pos x="74" y="300"/>
                  </a:cxn>
                  <a:cxn ang="0">
                    <a:pos x="702" y="150"/>
                  </a:cxn>
                  <a:cxn ang="0">
                    <a:pos x="782" y="164"/>
                  </a:cxn>
                  <a:cxn ang="0">
                    <a:pos x="850" y="203"/>
                  </a:cxn>
                  <a:cxn ang="0">
                    <a:pos x="901" y="261"/>
                  </a:cxn>
                  <a:cxn ang="0">
                    <a:pos x="928" y="335"/>
                  </a:cxn>
                  <a:cxn ang="0">
                    <a:pos x="932" y="1077"/>
                  </a:cxn>
                  <a:cxn ang="0">
                    <a:pos x="855" y="375"/>
                  </a:cxn>
                  <a:cxn ang="0">
                    <a:pos x="844" y="316"/>
                  </a:cxn>
                  <a:cxn ang="0">
                    <a:pos x="810" y="268"/>
                  </a:cxn>
                  <a:cxn ang="0">
                    <a:pos x="762" y="237"/>
                  </a:cxn>
                  <a:cxn ang="0">
                    <a:pos x="702" y="225"/>
                  </a:cxn>
                  <a:cxn ang="0">
                    <a:pos x="223" y="150"/>
                  </a:cxn>
                  <a:cxn ang="0">
                    <a:pos x="702" y="0"/>
                  </a:cxn>
                  <a:cxn ang="0">
                    <a:pos x="803" y="13"/>
                  </a:cxn>
                  <a:cxn ang="0">
                    <a:pos x="896" y="51"/>
                  </a:cxn>
                  <a:cxn ang="0">
                    <a:pos x="974" y="109"/>
                  </a:cxn>
                  <a:cxn ang="0">
                    <a:pos x="1034" y="186"/>
                  </a:cxn>
                  <a:cxn ang="0">
                    <a:pos x="1071" y="275"/>
                  </a:cxn>
                  <a:cxn ang="0">
                    <a:pos x="1086" y="375"/>
                  </a:cxn>
                  <a:cxn ang="0">
                    <a:pos x="1009" y="1077"/>
                  </a:cxn>
                  <a:cxn ang="0">
                    <a:pos x="1005" y="327"/>
                  </a:cxn>
                  <a:cxn ang="0">
                    <a:pos x="975" y="237"/>
                  </a:cxn>
                  <a:cxn ang="0">
                    <a:pos x="919" y="163"/>
                  </a:cxn>
                  <a:cxn ang="0">
                    <a:pos x="842" y="108"/>
                  </a:cxn>
                  <a:cxn ang="0">
                    <a:pos x="751" y="78"/>
                  </a:cxn>
                  <a:cxn ang="0">
                    <a:pos x="297" y="74"/>
                  </a:cxn>
                </a:cxnLst>
                <a:rect l="0" t="0" r="r" b="b"/>
                <a:pathLst>
                  <a:path w="1086" h="1077">
                    <a:moveTo>
                      <a:pt x="74" y="300"/>
                    </a:moveTo>
                    <a:lnTo>
                      <a:pt x="702" y="300"/>
                    </a:lnTo>
                    <a:lnTo>
                      <a:pt x="726" y="303"/>
                    </a:lnTo>
                    <a:lnTo>
                      <a:pt x="747" y="314"/>
                    </a:lnTo>
                    <a:lnTo>
                      <a:pt x="764" y="331"/>
                    </a:lnTo>
                    <a:lnTo>
                      <a:pt x="775" y="352"/>
                    </a:lnTo>
                    <a:lnTo>
                      <a:pt x="778" y="375"/>
                    </a:lnTo>
                    <a:lnTo>
                      <a:pt x="778" y="1077"/>
                    </a:lnTo>
                    <a:lnTo>
                      <a:pt x="702" y="1077"/>
                    </a:lnTo>
                    <a:lnTo>
                      <a:pt x="702" y="375"/>
                    </a:lnTo>
                    <a:lnTo>
                      <a:pt x="383" y="375"/>
                    </a:lnTo>
                    <a:lnTo>
                      <a:pt x="383" y="702"/>
                    </a:lnTo>
                    <a:lnTo>
                      <a:pt x="702" y="702"/>
                    </a:lnTo>
                    <a:lnTo>
                      <a:pt x="627" y="776"/>
                    </a:lnTo>
                    <a:lnTo>
                      <a:pt x="383" y="776"/>
                    </a:lnTo>
                    <a:lnTo>
                      <a:pt x="359" y="772"/>
                    </a:lnTo>
                    <a:lnTo>
                      <a:pt x="338" y="762"/>
                    </a:lnTo>
                    <a:lnTo>
                      <a:pt x="322" y="746"/>
                    </a:lnTo>
                    <a:lnTo>
                      <a:pt x="310" y="725"/>
                    </a:lnTo>
                    <a:lnTo>
                      <a:pt x="306" y="702"/>
                    </a:lnTo>
                    <a:lnTo>
                      <a:pt x="306" y="375"/>
                    </a:lnTo>
                    <a:lnTo>
                      <a:pt x="230" y="375"/>
                    </a:lnTo>
                    <a:lnTo>
                      <a:pt x="230" y="702"/>
                    </a:lnTo>
                    <a:lnTo>
                      <a:pt x="234" y="736"/>
                    </a:lnTo>
                    <a:lnTo>
                      <a:pt x="246" y="767"/>
                    </a:lnTo>
                    <a:lnTo>
                      <a:pt x="264" y="796"/>
                    </a:lnTo>
                    <a:lnTo>
                      <a:pt x="288" y="819"/>
                    </a:lnTo>
                    <a:lnTo>
                      <a:pt x="315" y="836"/>
                    </a:lnTo>
                    <a:lnTo>
                      <a:pt x="348" y="848"/>
                    </a:lnTo>
                    <a:lnTo>
                      <a:pt x="383" y="852"/>
                    </a:lnTo>
                    <a:lnTo>
                      <a:pt x="553" y="852"/>
                    </a:lnTo>
                    <a:lnTo>
                      <a:pt x="479" y="926"/>
                    </a:lnTo>
                    <a:lnTo>
                      <a:pt x="383" y="926"/>
                    </a:lnTo>
                    <a:lnTo>
                      <a:pt x="341" y="922"/>
                    </a:lnTo>
                    <a:lnTo>
                      <a:pt x="303" y="911"/>
                    </a:lnTo>
                    <a:lnTo>
                      <a:pt x="267" y="896"/>
                    </a:lnTo>
                    <a:lnTo>
                      <a:pt x="236" y="874"/>
                    </a:lnTo>
                    <a:lnTo>
                      <a:pt x="207" y="846"/>
                    </a:lnTo>
                    <a:lnTo>
                      <a:pt x="185" y="815"/>
                    </a:lnTo>
                    <a:lnTo>
                      <a:pt x="168" y="780"/>
                    </a:lnTo>
                    <a:lnTo>
                      <a:pt x="158" y="742"/>
                    </a:lnTo>
                    <a:lnTo>
                      <a:pt x="154" y="702"/>
                    </a:lnTo>
                    <a:lnTo>
                      <a:pt x="154" y="375"/>
                    </a:lnTo>
                    <a:lnTo>
                      <a:pt x="77" y="375"/>
                    </a:lnTo>
                    <a:lnTo>
                      <a:pt x="77" y="702"/>
                    </a:lnTo>
                    <a:lnTo>
                      <a:pt x="81" y="750"/>
                    </a:lnTo>
                    <a:lnTo>
                      <a:pt x="92" y="797"/>
                    </a:lnTo>
                    <a:lnTo>
                      <a:pt x="111" y="840"/>
                    </a:lnTo>
                    <a:lnTo>
                      <a:pt x="135" y="879"/>
                    </a:lnTo>
                    <a:lnTo>
                      <a:pt x="167" y="914"/>
                    </a:lnTo>
                    <a:lnTo>
                      <a:pt x="202" y="944"/>
                    </a:lnTo>
                    <a:lnTo>
                      <a:pt x="242" y="967"/>
                    </a:lnTo>
                    <a:lnTo>
                      <a:pt x="286" y="986"/>
                    </a:lnTo>
                    <a:lnTo>
                      <a:pt x="333" y="997"/>
                    </a:lnTo>
                    <a:lnTo>
                      <a:pt x="383" y="1001"/>
                    </a:lnTo>
                    <a:lnTo>
                      <a:pt x="405" y="1001"/>
                    </a:lnTo>
                    <a:lnTo>
                      <a:pt x="335" y="1074"/>
                    </a:lnTo>
                    <a:lnTo>
                      <a:pt x="284" y="1065"/>
                    </a:lnTo>
                    <a:lnTo>
                      <a:pt x="237" y="1048"/>
                    </a:lnTo>
                    <a:lnTo>
                      <a:pt x="191" y="1027"/>
                    </a:lnTo>
                    <a:lnTo>
                      <a:pt x="151" y="1000"/>
                    </a:lnTo>
                    <a:lnTo>
                      <a:pt x="113" y="969"/>
                    </a:lnTo>
                    <a:lnTo>
                      <a:pt x="81" y="932"/>
                    </a:lnTo>
                    <a:lnTo>
                      <a:pt x="53" y="892"/>
                    </a:lnTo>
                    <a:lnTo>
                      <a:pt x="30" y="848"/>
                    </a:lnTo>
                    <a:lnTo>
                      <a:pt x="14" y="802"/>
                    </a:lnTo>
                    <a:lnTo>
                      <a:pt x="4" y="753"/>
                    </a:lnTo>
                    <a:lnTo>
                      <a:pt x="0" y="702"/>
                    </a:lnTo>
                    <a:lnTo>
                      <a:pt x="0" y="375"/>
                    </a:lnTo>
                    <a:lnTo>
                      <a:pt x="74" y="300"/>
                    </a:lnTo>
                    <a:close/>
                    <a:moveTo>
                      <a:pt x="223" y="150"/>
                    </a:moveTo>
                    <a:lnTo>
                      <a:pt x="702" y="150"/>
                    </a:lnTo>
                    <a:lnTo>
                      <a:pt x="743" y="154"/>
                    </a:lnTo>
                    <a:lnTo>
                      <a:pt x="782" y="164"/>
                    </a:lnTo>
                    <a:lnTo>
                      <a:pt x="818" y="181"/>
                    </a:lnTo>
                    <a:lnTo>
                      <a:pt x="850" y="203"/>
                    </a:lnTo>
                    <a:lnTo>
                      <a:pt x="877" y="229"/>
                    </a:lnTo>
                    <a:lnTo>
                      <a:pt x="901" y="261"/>
                    </a:lnTo>
                    <a:lnTo>
                      <a:pt x="918" y="296"/>
                    </a:lnTo>
                    <a:lnTo>
                      <a:pt x="928" y="335"/>
                    </a:lnTo>
                    <a:lnTo>
                      <a:pt x="932" y="375"/>
                    </a:lnTo>
                    <a:lnTo>
                      <a:pt x="932" y="1077"/>
                    </a:lnTo>
                    <a:lnTo>
                      <a:pt x="855" y="1077"/>
                    </a:lnTo>
                    <a:lnTo>
                      <a:pt x="855" y="375"/>
                    </a:lnTo>
                    <a:lnTo>
                      <a:pt x="853" y="345"/>
                    </a:lnTo>
                    <a:lnTo>
                      <a:pt x="844" y="316"/>
                    </a:lnTo>
                    <a:lnTo>
                      <a:pt x="829" y="290"/>
                    </a:lnTo>
                    <a:lnTo>
                      <a:pt x="810" y="268"/>
                    </a:lnTo>
                    <a:lnTo>
                      <a:pt x="788" y="251"/>
                    </a:lnTo>
                    <a:lnTo>
                      <a:pt x="762" y="237"/>
                    </a:lnTo>
                    <a:lnTo>
                      <a:pt x="733" y="228"/>
                    </a:lnTo>
                    <a:lnTo>
                      <a:pt x="702" y="225"/>
                    </a:lnTo>
                    <a:lnTo>
                      <a:pt x="148" y="225"/>
                    </a:lnTo>
                    <a:lnTo>
                      <a:pt x="223" y="150"/>
                    </a:lnTo>
                    <a:close/>
                    <a:moveTo>
                      <a:pt x="371" y="0"/>
                    </a:moveTo>
                    <a:lnTo>
                      <a:pt x="702" y="0"/>
                    </a:lnTo>
                    <a:lnTo>
                      <a:pt x="754" y="4"/>
                    </a:lnTo>
                    <a:lnTo>
                      <a:pt x="803" y="13"/>
                    </a:lnTo>
                    <a:lnTo>
                      <a:pt x="851" y="30"/>
                    </a:lnTo>
                    <a:lnTo>
                      <a:pt x="896" y="51"/>
                    </a:lnTo>
                    <a:lnTo>
                      <a:pt x="936" y="78"/>
                    </a:lnTo>
                    <a:lnTo>
                      <a:pt x="974" y="109"/>
                    </a:lnTo>
                    <a:lnTo>
                      <a:pt x="1006" y="146"/>
                    </a:lnTo>
                    <a:lnTo>
                      <a:pt x="1034" y="186"/>
                    </a:lnTo>
                    <a:lnTo>
                      <a:pt x="1056" y="229"/>
                    </a:lnTo>
                    <a:lnTo>
                      <a:pt x="1071" y="275"/>
                    </a:lnTo>
                    <a:lnTo>
                      <a:pt x="1082" y="324"/>
                    </a:lnTo>
                    <a:lnTo>
                      <a:pt x="1086" y="375"/>
                    </a:lnTo>
                    <a:lnTo>
                      <a:pt x="1086" y="1077"/>
                    </a:lnTo>
                    <a:lnTo>
                      <a:pt x="1009" y="1077"/>
                    </a:lnTo>
                    <a:lnTo>
                      <a:pt x="1009" y="375"/>
                    </a:lnTo>
                    <a:lnTo>
                      <a:pt x="1005" y="327"/>
                    </a:lnTo>
                    <a:lnTo>
                      <a:pt x="993" y="280"/>
                    </a:lnTo>
                    <a:lnTo>
                      <a:pt x="975" y="237"/>
                    </a:lnTo>
                    <a:lnTo>
                      <a:pt x="949" y="198"/>
                    </a:lnTo>
                    <a:lnTo>
                      <a:pt x="919" y="163"/>
                    </a:lnTo>
                    <a:lnTo>
                      <a:pt x="883" y="133"/>
                    </a:lnTo>
                    <a:lnTo>
                      <a:pt x="842" y="108"/>
                    </a:lnTo>
                    <a:lnTo>
                      <a:pt x="798" y="90"/>
                    </a:lnTo>
                    <a:lnTo>
                      <a:pt x="751" y="78"/>
                    </a:lnTo>
                    <a:lnTo>
                      <a:pt x="702" y="74"/>
                    </a:lnTo>
                    <a:lnTo>
                      <a:pt x="297" y="74"/>
                    </a:lnTo>
                    <a:lnTo>
                      <a:pt x="3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 userDrawn="1"/>
            </p:nvSpPr>
            <p:spPr bwMode="auto">
              <a:xfrm>
                <a:off x="4303" y="2353"/>
                <a:ext cx="911" cy="311"/>
              </a:xfrm>
              <a:custGeom>
                <a:avLst/>
                <a:gdLst/>
                <a:ahLst/>
                <a:cxnLst>
                  <a:cxn ang="0">
                    <a:pos x="660" y="790"/>
                  </a:cxn>
                  <a:cxn ang="0">
                    <a:pos x="1589" y="730"/>
                  </a:cxn>
                  <a:cxn ang="0">
                    <a:pos x="1590" y="638"/>
                  </a:cxn>
                  <a:cxn ang="0">
                    <a:pos x="2297" y="879"/>
                  </a:cxn>
                  <a:cxn ang="0">
                    <a:pos x="1784" y="927"/>
                  </a:cxn>
                  <a:cxn ang="0">
                    <a:pos x="1615" y="595"/>
                  </a:cxn>
                  <a:cxn ang="0">
                    <a:pos x="1653" y="729"/>
                  </a:cxn>
                  <a:cxn ang="0">
                    <a:pos x="1618" y="927"/>
                  </a:cxn>
                  <a:cxn ang="0">
                    <a:pos x="1054" y="574"/>
                  </a:cxn>
                  <a:cxn ang="0">
                    <a:pos x="1106" y="773"/>
                  </a:cxn>
                  <a:cxn ang="0">
                    <a:pos x="1002" y="574"/>
                  </a:cxn>
                  <a:cxn ang="0">
                    <a:pos x="722" y="574"/>
                  </a:cxn>
                  <a:cxn ang="0">
                    <a:pos x="364" y="574"/>
                  </a:cxn>
                  <a:cxn ang="0">
                    <a:pos x="188" y="830"/>
                  </a:cxn>
                  <a:cxn ang="0">
                    <a:pos x="2040" y="575"/>
                  </a:cxn>
                  <a:cxn ang="0">
                    <a:pos x="1889" y="923"/>
                  </a:cxn>
                  <a:cxn ang="0">
                    <a:pos x="615" y="571"/>
                  </a:cxn>
                  <a:cxn ang="0">
                    <a:pos x="505" y="837"/>
                  </a:cxn>
                  <a:cxn ang="0">
                    <a:pos x="2598" y="569"/>
                  </a:cxn>
                  <a:cxn ang="0">
                    <a:pos x="2700" y="651"/>
                  </a:cxn>
                  <a:cxn ang="0">
                    <a:pos x="2556" y="626"/>
                  </a:cxn>
                  <a:cxn ang="0">
                    <a:pos x="2547" y="700"/>
                  </a:cxn>
                  <a:cxn ang="0">
                    <a:pos x="2722" y="781"/>
                  </a:cxn>
                  <a:cxn ang="0">
                    <a:pos x="2690" y="911"/>
                  </a:cxn>
                  <a:cxn ang="0">
                    <a:pos x="2468" y="876"/>
                  </a:cxn>
                  <a:cxn ang="0">
                    <a:pos x="2554" y="873"/>
                  </a:cxn>
                  <a:cxn ang="0">
                    <a:pos x="2681" y="833"/>
                  </a:cxn>
                  <a:cxn ang="0">
                    <a:pos x="2598" y="774"/>
                  </a:cxn>
                  <a:cxn ang="0">
                    <a:pos x="2482" y="691"/>
                  </a:cxn>
                  <a:cxn ang="0">
                    <a:pos x="2569" y="571"/>
                  </a:cxn>
                  <a:cxn ang="0">
                    <a:pos x="2382" y="411"/>
                  </a:cxn>
                  <a:cxn ang="0">
                    <a:pos x="2651" y="308"/>
                  </a:cxn>
                  <a:cxn ang="0">
                    <a:pos x="2614" y="112"/>
                  </a:cxn>
                  <a:cxn ang="0">
                    <a:pos x="1028" y="251"/>
                  </a:cxn>
                  <a:cxn ang="0">
                    <a:pos x="1251" y="181"/>
                  </a:cxn>
                  <a:cxn ang="0">
                    <a:pos x="1192" y="71"/>
                  </a:cxn>
                  <a:cxn ang="0">
                    <a:pos x="743" y="249"/>
                  </a:cxn>
                  <a:cxn ang="0">
                    <a:pos x="833" y="156"/>
                  </a:cxn>
                  <a:cxn ang="0">
                    <a:pos x="717" y="64"/>
                  </a:cxn>
                  <a:cxn ang="0">
                    <a:pos x="2645" y="56"/>
                  </a:cxn>
                  <a:cxn ang="0">
                    <a:pos x="2728" y="277"/>
                  </a:cxn>
                  <a:cxn ang="0">
                    <a:pos x="2563" y="461"/>
                  </a:cxn>
                  <a:cxn ang="0">
                    <a:pos x="2235" y="62"/>
                  </a:cxn>
                  <a:cxn ang="0">
                    <a:pos x="2237" y="411"/>
                  </a:cxn>
                  <a:cxn ang="0">
                    <a:pos x="1726" y="472"/>
                  </a:cxn>
                  <a:cxn ang="0">
                    <a:pos x="1382" y="472"/>
                  </a:cxn>
                  <a:cxn ang="0">
                    <a:pos x="1270" y="44"/>
                  </a:cxn>
                  <a:cxn ang="0">
                    <a:pos x="1308" y="212"/>
                  </a:cxn>
                  <a:cxn ang="0">
                    <a:pos x="1160" y="310"/>
                  </a:cxn>
                  <a:cxn ang="0">
                    <a:pos x="721" y="2"/>
                  </a:cxn>
                  <a:cxn ang="0">
                    <a:pos x="895" y="121"/>
                  </a:cxn>
                  <a:cxn ang="0">
                    <a:pos x="839" y="273"/>
                  </a:cxn>
                  <a:cxn ang="0">
                    <a:pos x="608" y="472"/>
                  </a:cxn>
                  <a:cxn ang="0">
                    <a:pos x="483" y="472"/>
                  </a:cxn>
                  <a:cxn ang="0">
                    <a:pos x="0" y="472"/>
                  </a:cxn>
                </a:cxnLst>
                <a:rect l="0" t="0" r="r" b="b"/>
                <a:pathLst>
                  <a:path w="2733" h="932">
                    <a:moveTo>
                      <a:pt x="2015" y="639"/>
                    </a:moveTo>
                    <a:lnTo>
                      <a:pt x="1948" y="790"/>
                    </a:lnTo>
                    <a:lnTo>
                      <a:pt x="2083" y="790"/>
                    </a:lnTo>
                    <a:lnTo>
                      <a:pt x="2015" y="639"/>
                    </a:lnTo>
                    <a:close/>
                    <a:moveTo>
                      <a:pt x="593" y="639"/>
                    </a:moveTo>
                    <a:lnTo>
                      <a:pt x="526" y="790"/>
                    </a:lnTo>
                    <a:lnTo>
                      <a:pt x="660" y="790"/>
                    </a:lnTo>
                    <a:lnTo>
                      <a:pt x="593" y="639"/>
                    </a:lnTo>
                    <a:close/>
                    <a:moveTo>
                      <a:pt x="1432" y="622"/>
                    </a:moveTo>
                    <a:lnTo>
                      <a:pt x="1432" y="747"/>
                    </a:lnTo>
                    <a:lnTo>
                      <a:pt x="1531" y="747"/>
                    </a:lnTo>
                    <a:lnTo>
                      <a:pt x="1553" y="745"/>
                    </a:lnTo>
                    <a:lnTo>
                      <a:pt x="1574" y="739"/>
                    </a:lnTo>
                    <a:lnTo>
                      <a:pt x="1589" y="730"/>
                    </a:lnTo>
                    <a:lnTo>
                      <a:pt x="1601" y="717"/>
                    </a:lnTo>
                    <a:lnTo>
                      <a:pt x="1609" y="703"/>
                    </a:lnTo>
                    <a:lnTo>
                      <a:pt x="1611" y="685"/>
                    </a:lnTo>
                    <a:lnTo>
                      <a:pt x="1611" y="683"/>
                    </a:lnTo>
                    <a:lnTo>
                      <a:pt x="1609" y="665"/>
                    </a:lnTo>
                    <a:lnTo>
                      <a:pt x="1602" y="649"/>
                    </a:lnTo>
                    <a:lnTo>
                      <a:pt x="1590" y="638"/>
                    </a:lnTo>
                    <a:lnTo>
                      <a:pt x="1574" y="630"/>
                    </a:lnTo>
                    <a:lnTo>
                      <a:pt x="1554" y="623"/>
                    </a:lnTo>
                    <a:lnTo>
                      <a:pt x="1531" y="622"/>
                    </a:lnTo>
                    <a:lnTo>
                      <a:pt x="1432" y="622"/>
                    </a:lnTo>
                    <a:close/>
                    <a:moveTo>
                      <a:pt x="2245" y="574"/>
                    </a:moveTo>
                    <a:lnTo>
                      <a:pt x="2297" y="574"/>
                    </a:lnTo>
                    <a:lnTo>
                      <a:pt x="2297" y="879"/>
                    </a:lnTo>
                    <a:lnTo>
                      <a:pt x="2431" y="879"/>
                    </a:lnTo>
                    <a:lnTo>
                      <a:pt x="2431" y="927"/>
                    </a:lnTo>
                    <a:lnTo>
                      <a:pt x="2245" y="927"/>
                    </a:lnTo>
                    <a:lnTo>
                      <a:pt x="2245" y="574"/>
                    </a:lnTo>
                    <a:close/>
                    <a:moveTo>
                      <a:pt x="1734" y="574"/>
                    </a:moveTo>
                    <a:lnTo>
                      <a:pt x="1784" y="574"/>
                    </a:lnTo>
                    <a:lnTo>
                      <a:pt x="1784" y="927"/>
                    </a:lnTo>
                    <a:lnTo>
                      <a:pt x="1734" y="927"/>
                    </a:lnTo>
                    <a:lnTo>
                      <a:pt x="1734" y="574"/>
                    </a:lnTo>
                    <a:close/>
                    <a:moveTo>
                      <a:pt x="1381" y="574"/>
                    </a:moveTo>
                    <a:lnTo>
                      <a:pt x="1533" y="574"/>
                    </a:lnTo>
                    <a:lnTo>
                      <a:pt x="1564" y="577"/>
                    </a:lnTo>
                    <a:lnTo>
                      <a:pt x="1592" y="583"/>
                    </a:lnTo>
                    <a:lnTo>
                      <a:pt x="1615" y="595"/>
                    </a:lnTo>
                    <a:lnTo>
                      <a:pt x="1635" y="610"/>
                    </a:lnTo>
                    <a:lnTo>
                      <a:pt x="1646" y="625"/>
                    </a:lnTo>
                    <a:lnTo>
                      <a:pt x="1656" y="642"/>
                    </a:lnTo>
                    <a:lnTo>
                      <a:pt x="1662" y="661"/>
                    </a:lnTo>
                    <a:lnTo>
                      <a:pt x="1663" y="682"/>
                    </a:lnTo>
                    <a:lnTo>
                      <a:pt x="1661" y="707"/>
                    </a:lnTo>
                    <a:lnTo>
                      <a:pt x="1653" y="729"/>
                    </a:lnTo>
                    <a:lnTo>
                      <a:pt x="1640" y="748"/>
                    </a:lnTo>
                    <a:lnTo>
                      <a:pt x="1622" y="764"/>
                    </a:lnTo>
                    <a:lnTo>
                      <a:pt x="1601" y="777"/>
                    </a:lnTo>
                    <a:lnTo>
                      <a:pt x="1575" y="786"/>
                    </a:lnTo>
                    <a:lnTo>
                      <a:pt x="1674" y="916"/>
                    </a:lnTo>
                    <a:lnTo>
                      <a:pt x="1682" y="927"/>
                    </a:lnTo>
                    <a:lnTo>
                      <a:pt x="1618" y="927"/>
                    </a:lnTo>
                    <a:lnTo>
                      <a:pt x="1616" y="924"/>
                    </a:lnTo>
                    <a:lnTo>
                      <a:pt x="1519" y="795"/>
                    </a:lnTo>
                    <a:lnTo>
                      <a:pt x="1432" y="795"/>
                    </a:lnTo>
                    <a:lnTo>
                      <a:pt x="1432" y="927"/>
                    </a:lnTo>
                    <a:lnTo>
                      <a:pt x="1381" y="927"/>
                    </a:lnTo>
                    <a:lnTo>
                      <a:pt x="1381" y="574"/>
                    </a:lnTo>
                    <a:close/>
                    <a:moveTo>
                      <a:pt x="1054" y="574"/>
                    </a:moveTo>
                    <a:lnTo>
                      <a:pt x="1313" y="574"/>
                    </a:lnTo>
                    <a:lnTo>
                      <a:pt x="1313" y="622"/>
                    </a:lnTo>
                    <a:lnTo>
                      <a:pt x="1106" y="622"/>
                    </a:lnTo>
                    <a:lnTo>
                      <a:pt x="1106" y="725"/>
                    </a:lnTo>
                    <a:lnTo>
                      <a:pt x="1291" y="725"/>
                    </a:lnTo>
                    <a:lnTo>
                      <a:pt x="1291" y="773"/>
                    </a:lnTo>
                    <a:lnTo>
                      <a:pt x="1106" y="773"/>
                    </a:lnTo>
                    <a:lnTo>
                      <a:pt x="1106" y="879"/>
                    </a:lnTo>
                    <a:lnTo>
                      <a:pt x="1316" y="879"/>
                    </a:lnTo>
                    <a:lnTo>
                      <a:pt x="1316" y="927"/>
                    </a:lnTo>
                    <a:lnTo>
                      <a:pt x="1054" y="927"/>
                    </a:lnTo>
                    <a:lnTo>
                      <a:pt x="1054" y="574"/>
                    </a:lnTo>
                    <a:close/>
                    <a:moveTo>
                      <a:pt x="722" y="574"/>
                    </a:moveTo>
                    <a:lnTo>
                      <a:pt x="1002" y="574"/>
                    </a:lnTo>
                    <a:lnTo>
                      <a:pt x="1002" y="622"/>
                    </a:lnTo>
                    <a:lnTo>
                      <a:pt x="887" y="622"/>
                    </a:lnTo>
                    <a:lnTo>
                      <a:pt x="887" y="927"/>
                    </a:lnTo>
                    <a:lnTo>
                      <a:pt x="835" y="927"/>
                    </a:lnTo>
                    <a:lnTo>
                      <a:pt x="835" y="622"/>
                    </a:lnTo>
                    <a:lnTo>
                      <a:pt x="722" y="622"/>
                    </a:lnTo>
                    <a:lnTo>
                      <a:pt x="722" y="574"/>
                    </a:lnTo>
                    <a:close/>
                    <a:moveTo>
                      <a:pt x="26" y="574"/>
                    </a:moveTo>
                    <a:lnTo>
                      <a:pt x="74" y="574"/>
                    </a:lnTo>
                    <a:lnTo>
                      <a:pt x="76" y="577"/>
                    </a:lnTo>
                    <a:lnTo>
                      <a:pt x="195" y="754"/>
                    </a:lnTo>
                    <a:lnTo>
                      <a:pt x="313" y="577"/>
                    </a:lnTo>
                    <a:lnTo>
                      <a:pt x="315" y="574"/>
                    </a:lnTo>
                    <a:lnTo>
                      <a:pt x="364" y="574"/>
                    </a:lnTo>
                    <a:lnTo>
                      <a:pt x="364" y="927"/>
                    </a:lnTo>
                    <a:lnTo>
                      <a:pt x="312" y="927"/>
                    </a:lnTo>
                    <a:lnTo>
                      <a:pt x="312" y="666"/>
                    </a:lnTo>
                    <a:lnTo>
                      <a:pt x="200" y="830"/>
                    </a:lnTo>
                    <a:lnTo>
                      <a:pt x="199" y="834"/>
                    </a:lnTo>
                    <a:lnTo>
                      <a:pt x="190" y="834"/>
                    </a:lnTo>
                    <a:lnTo>
                      <a:pt x="188" y="830"/>
                    </a:lnTo>
                    <a:lnTo>
                      <a:pt x="76" y="666"/>
                    </a:lnTo>
                    <a:lnTo>
                      <a:pt x="76" y="927"/>
                    </a:lnTo>
                    <a:lnTo>
                      <a:pt x="26" y="927"/>
                    </a:lnTo>
                    <a:lnTo>
                      <a:pt x="26" y="574"/>
                    </a:lnTo>
                    <a:close/>
                    <a:moveTo>
                      <a:pt x="1994" y="571"/>
                    </a:moveTo>
                    <a:lnTo>
                      <a:pt x="2038" y="571"/>
                    </a:lnTo>
                    <a:lnTo>
                      <a:pt x="2040" y="575"/>
                    </a:lnTo>
                    <a:lnTo>
                      <a:pt x="2194" y="918"/>
                    </a:lnTo>
                    <a:lnTo>
                      <a:pt x="2200" y="927"/>
                    </a:lnTo>
                    <a:lnTo>
                      <a:pt x="2144" y="927"/>
                    </a:lnTo>
                    <a:lnTo>
                      <a:pt x="2141" y="923"/>
                    </a:lnTo>
                    <a:lnTo>
                      <a:pt x="2103" y="837"/>
                    </a:lnTo>
                    <a:lnTo>
                      <a:pt x="1926" y="837"/>
                    </a:lnTo>
                    <a:lnTo>
                      <a:pt x="1889" y="923"/>
                    </a:lnTo>
                    <a:lnTo>
                      <a:pt x="1886" y="927"/>
                    </a:lnTo>
                    <a:lnTo>
                      <a:pt x="1833" y="927"/>
                    </a:lnTo>
                    <a:lnTo>
                      <a:pt x="1836" y="918"/>
                    </a:lnTo>
                    <a:lnTo>
                      <a:pt x="1991" y="575"/>
                    </a:lnTo>
                    <a:lnTo>
                      <a:pt x="1994" y="571"/>
                    </a:lnTo>
                    <a:close/>
                    <a:moveTo>
                      <a:pt x="571" y="571"/>
                    </a:moveTo>
                    <a:lnTo>
                      <a:pt x="615" y="571"/>
                    </a:lnTo>
                    <a:lnTo>
                      <a:pt x="618" y="575"/>
                    </a:lnTo>
                    <a:lnTo>
                      <a:pt x="773" y="918"/>
                    </a:lnTo>
                    <a:lnTo>
                      <a:pt x="777" y="927"/>
                    </a:lnTo>
                    <a:lnTo>
                      <a:pt x="721" y="927"/>
                    </a:lnTo>
                    <a:lnTo>
                      <a:pt x="720" y="923"/>
                    </a:lnTo>
                    <a:lnTo>
                      <a:pt x="682" y="837"/>
                    </a:lnTo>
                    <a:lnTo>
                      <a:pt x="505" y="837"/>
                    </a:lnTo>
                    <a:lnTo>
                      <a:pt x="466" y="923"/>
                    </a:lnTo>
                    <a:lnTo>
                      <a:pt x="464" y="927"/>
                    </a:lnTo>
                    <a:lnTo>
                      <a:pt x="411" y="927"/>
                    </a:lnTo>
                    <a:lnTo>
                      <a:pt x="415" y="918"/>
                    </a:lnTo>
                    <a:lnTo>
                      <a:pt x="570" y="575"/>
                    </a:lnTo>
                    <a:lnTo>
                      <a:pt x="571" y="571"/>
                    </a:lnTo>
                    <a:close/>
                    <a:moveTo>
                      <a:pt x="2598" y="569"/>
                    </a:moveTo>
                    <a:lnTo>
                      <a:pt x="2632" y="571"/>
                    </a:lnTo>
                    <a:lnTo>
                      <a:pt x="2664" y="579"/>
                    </a:lnTo>
                    <a:lnTo>
                      <a:pt x="2693" y="592"/>
                    </a:lnTo>
                    <a:lnTo>
                      <a:pt x="2722" y="612"/>
                    </a:lnTo>
                    <a:lnTo>
                      <a:pt x="2726" y="617"/>
                    </a:lnTo>
                    <a:lnTo>
                      <a:pt x="2722" y="621"/>
                    </a:lnTo>
                    <a:lnTo>
                      <a:pt x="2700" y="651"/>
                    </a:lnTo>
                    <a:lnTo>
                      <a:pt x="2696" y="656"/>
                    </a:lnTo>
                    <a:lnTo>
                      <a:pt x="2690" y="652"/>
                    </a:lnTo>
                    <a:lnTo>
                      <a:pt x="2661" y="633"/>
                    </a:lnTo>
                    <a:lnTo>
                      <a:pt x="2629" y="621"/>
                    </a:lnTo>
                    <a:lnTo>
                      <a:pt x="2597" y="617"/>
                    </a:lnTo>
                    <a:lnTo>
                      <a:pt x="2575" y="620"/>
                    </a:lnTo>
                    <a:lnTo>
                      <a:pt x="2556" y="626"/>
                    </a:lnTo>
                    <a:lnTo>
                      <a:pt x="2542" y="635"/>
                    </a:lnTo>
                    <a:lnTo>
                      <a:pt x="2533" y="649"/>
                    </a:lnTo>
                    <a:lnTo>
                      <a:pt x="2530" y="665"/>
                    </a:lnTo>
                    <a:lnTo>
                      <a:pt x="2530" y="666"/>
                    </a:lnTo>
                    <a:lnTo>
                      <a:pt x="2532" y="679"/>
                    </a:lnTo>
                    <a:lnTo>
                      <a:pt x="2537" y="690"/>
                    </a:lnTo>
                    <a:lnTo>
                      <a:pt x="2547" y="700"/>
                    </a:lnTo>
                    <a:lnTo>
                      <a:pt x="2563" y="709"/>
                    </a:lnTo>
                    <a:lnTo>
                      <a:pt x="2586" y="717"/>
                    </a:lnTo>
                    <a:lnTo>
                      <a:pt x="2618" y="725"/>
                    </a:lnTo>
                    <a:lnTo>
                      <a:pt x="2654" y="735"/>
                    </a:lnTo>
                    <a:lnTo>
                      <a:pt x="2684" y="748"/>
                    </a:lnTo>
                    <a:lnTo>
                      <a:pt x="2706" y="763"/>
                    </a:lnTo>
                    <a:lnTo>
                      <a:pt x="2722" y="781"/>
                    </a:lnTo>
                    <a:lnTo>
                      <a:pt x="2731" y="803"/>
                    </a:lnTo>
                    <a:lnTo>
                      <a:pt x="2733" y="828"/>
                    </a:lnTo>
                    <a:lnTo>
                      <a:pt x="2733" y="829"/>
                    </a:lnTo>
                    <a:lnTo>
                      <a:pt x="2731" y="854"/>
                    </a:lnTo>
                    <a:lnTo>
                      <a:pt x="2722" y="876"/>
                    </a:lnTo>
                    <a:lnTo>
                      <a:pt x="2709" y="896"/>
                    </a:lnTo>
                    <a:lnTo>
                      <a:pt x="2690" y="911"/>
                    </a:lnTo>
                    <a:lnTo>
                      <a:pt x="2667" y="923"/>
                    </a:lnTo>
                    <a:lnTo>
                      <a:pt x="2641" y="929"/>
                    </a:lnTo>
                    <a:lnTo>
                      <a:pt x="2611" y="932"/>
                    </a:lnTo>
                    <a:lnTo>
                      <a:pt x="2572" y="928"/>
                    </a:lnTo>
                    <a:lnTo>
                      <a:pt x="2536" y="918"/>
                    </a:lnTo>
                    <a:lnTo>
                      <a:pt x="2500" y="901"/>
                    </a:lnTo>
                    <a:lnTo>
                      <a:pt x="2468" y="876"/>
                    </a:lnTo>
                    <a:lnTo>
                      <a:pt x="2463" y="872"/>
                    </a:lnTo>
                    <a:lnTo>
                      <a:pt x="2467" y="867"/>
                    </a:lnTo>
                    <a:lnTo>
                      <a:pt x="2491" y="838"/>
                    </a:lnTo>
                    <a:lnTo>
                      <a:pt x="2495" y="833"/>
                    </a:lnTo>
                    <a:lnTo>
                      <a:pt x="2500" y="838"/>
                    </a:lnTo>
                    <a:lnTo>
                      <a:pt x="2528" y="859"/>
                    </a:lnTo>
                    <a:lnTo>
                      <a:pt x="2554" y="873"/>
                    </a:lnTo>
                    <a:lnTo>
                      <a:pt x="2582" y="881"/>
                    </a:lnTo>
                    <a:lnTo>
                      <a:pt x="2612" y="884"/>
                    </a:lnTo>
                    <a:lnTo>
                      <a:pt x="2636" y="881"/>
                    </a:lnTo>
                    <a:lnTo>
                      <a:pt x="2654" y="875"/>
                    </a:lnTo>
                    <a:lnTo>
                      <a:pt x="2670" y="864"/>
                    </a:lnTo>
                    <a:lnTo>
                      <a:pt x="2679" y="850"/>
                    </a:lnTo>
                    <a:lnTo>
                      <a:pt x="2681" y="833"/>
                    </a:lnTo>
                    <a:lnTo>
                      <a:pt x="2681" y="832"/>
                    </a:lnTo>
                    <a:lnTo>
                      <a:pt x="2680" y="820"/>
                    </a:lnTo>
                    <a:lnTo>
                      <a:pt x="2675" y="808"/>
                    </a:lnTo>
                    <a:lnTo>
                      <a:pt x="2666" y="799"/>
                    </a:lnTo>
                    <a:lnTo>
                      <a:pt x="2651" y="790"/>
                    </a:lnTo>
                    <a:lnTo>
                      <a:pt x="2628" y="782"/>
                    </a:lnTo>
                    <a:lnTo>
                      <a:pt x="2598" y="774"/>
                    </a:lnTo>
                    <a:lnTo>
                      <a:pt x="2572" y="768"/>
                    </a:lnTo>
                    <a:lnTo>
                      <a:pt x="2550" y="760"/>
                    </a:lnTo>
                    <a:lnTo>
                      <a:pt x="2529" y="751"/>
                    </a:lnTo>
                    <a:lnTo>
                      <a:pt x="2512" y="741"/>
                    </a:lnTo>
                    <a:lnTo>
                      <a:pt x="2498" y="726"/>
                    </a:lnTo>
                    <a:lnTo>
                      <a:pt x="2487" y="711"/>
                    </a:lnTo>
                    <a:lnTo>
                      <a:pt x="2482" y="691"/>
                    </a:lnTo>
                    <a:lnTo>
                      <a:pt x="2480" y="669"/>
                    </a:lnTo>
                    <a:lnTo>
                      <a:pt x="2482" y="646"/>
                    </a:lnTo>
                    <a:lnTo>
                      <a:pt x="2491" y="623"/>
                    </a:lnTo>
                    <a:lnTo>
                      <a:pt x="2504" y="605"/>
                    </a:lnTo>
                    <a:lnTo>
                      <a:pt x="2523" y="590"/>
                    </a:lnTo>
                    <a:lnTo>
                      <a:pt x="2545" y="578"/>
                    </a:lnTo>
                    <a:lnTo>
                      <a:pt x="2569" y="571"/>
                    </a:lnTo>
                    <a:lnTo>
                      <a:pt x="2598" y="569"/>
                    </a:lnTo>
                    <a:close/>
                    <a:moveTo>
                      <a:pt x="240" y="82"/>
                    </a:moveTo>
                    <a:lnTo>
                      <a:pt x="147" y="291"/>
                    </a:lnTo>
                    <a:lnTo>
                      <a:pt x="334" y="291"/>
                    </a:lnTo>
                    <a:lnTo>
                      <a:pt x="240" y="82"/>
                    </a:lnTo>
                    <a:close/>
                    <a:moveTo>
                      <a:pt x="2382" y="64"/>
                    </a:moveTo>
                    <a:lnTo>
                      <a:pt x="2382" y="411"/>
                    </a:lnTo>
                    <a:lnTo>
                      <a:pt x="2482" y="411"/>
                    </a:lnTo>
                    <a:lnTo>
                      <a:pt x="2521" y="407"/>
                    </a:lnTo>
                    <a:lnTo>
                      <a:pt x="2555" y="398"/>
                    </a:lnTo>
                    <a:lnTo>
                      <a:pt x="2586" y="383"/>
                    </a:lnTo>
                    <a:lnTo>
                      <a:pt x="2614" y="363"/>
                    </a:lnTo>
                    <a:lnTo>
                      <a:pt x="2635" y="337"/>
                    </a:lnTo>
                    <a:lnTo>
                      <a:pt x="2651" y="308"/>
                    </a:lnTo>
                    <a:lnTo>
                      <a:pt x="2661" y="275"/>
                    </a:lnTo>
                    <a:lnTo>
                      <a:pt x="2664" y="238"/>
                    </a:lnTo>
                    <a:lnTo>
                      <a:pt x="2664" y="237"/>
                    </a:lnTo>
                    <a:lnTo>
                      <a:pt x="2661" y="200"/>
                    </a:lnTo>
                    <a:lnTo>
                      <a:pt x="2651" y="166"/>
                    </a:lnTo>
                    <a:lnTo>
                      <a:pt x="2635" y="138"/>
                    </a:lnTo>
                    <a:lnTo>
                      <a:pt x="2614" y="112"/>
                    </a:lnTo>
                    <a:lnTo>
                      <a:pt x="2586" y="92"/>
                    </a:lnTo>
                    <a:lnTo>
                      <a:pt x="2555" y="77"/>
                    </a:lnTo>
                    <a:lnTo>
                      <a:pt x="2521" y="68"/>
                    </a:lnTo>
                    <a:lnTo>
                      <a:pt x="2482" y="64"/>
                    </a:lnTo>
                    <a:lnTo>
                      <a:pt x="2382" y="64"/>
                    </a:lnTo>
                    <a:close/>
                    <a:moveTo>
                      <a:pt x="1028" y="64"/>
                    </a:moveTo>
                    <a:lnTo>
                      <a:pt x="1028" y="251"/>
                    </a:lnTo>
                    <a:lnTo>
                      <a:pt x="1135" y="251"/>
                    </a:lnTo>
                    <a:lnTo>
                      <a:pt x="1163" y="249"/>
                    </a:lnTo>
                    <a:lnTo>
                      <a:pt x="1189" y="242"/>
                    </a:lnTo>
                    <a:lnTo>
                      <a:pt x="1212" y="233"/>
                    </a:lnTo>
                    <a:lnTo>
                      <a:pt x="1230" y="219"/>
                    </a:lnTo>
                    <a:lnTo>
                      <a:pt x="1243" y="202"/>
                    </a:lnTo>
                    <a:lnTo>
                      <a:pt x="1251" y="181"/>
                    </a:lnTo>
                    <a:lnTo>
                      <a:pt x="1253" y="157"/>
                    </a:lnTo>
                    <a:lnTo>
                      <a:pt x="1253" y="156"/>
                    </a:lnTo>
                    <a:lnTo>
                      <a:pt x="1251" y="133"/>
                    </a:lnTo>
                    <a:lnTo>
                      <a:pt x="1243" y="112"/>
                    </a:lnTo>
                    <a:lnTo>
                      <a:pt x="1231" y="95"/>
                    </a:lnTo>
                    <a:lnTo>
                      <a:pt x="1214" y="82"/>
                    </a:lnTo>
                    <a:lnTo>
                      <a:pt x="1192" y="71"/>
                    </a:lnTo>
                    <a:lnTo>
                      <a:pt x="1167" y="66"/>
                    </a:lnTo>
                    <a:lnTo>
                      <a:pt x="1137" y="64"/>
                    </a:lnTo>
                    <a:lnTo>
                      <a:pt x="1028" y="64"/>
                    </a:lnTo>
                    <a:close/>
                    <a:moveTo>
                      <a:pt x="608" y="64"/>
                    </a:moveTo>
                    <a:lnTo>
                      <a:pt x="608" y="251"/>
                    </a:lnTo>
                    <a:lnTo>
                      <a:pt x="714" y="251"/>
                    </a:lnTo>
                    <a:lnTo>
                      <a:pt x="743" y="249"/>
                    </a:lnTo>
                    <a:lnTo>
                      <a:pt x="769" y="242"/>
                    </a:lnTo>
                    <a:lnTo>
                      <a:pt x="791" y="233"/>
                    </a:lnTo>
                    <a:lnTo>
                      <a:pt x="809" y="219"/>
                    </a:lnTo>
                    <a:lnTo>
                      <a:pt x="822" y="202"/>
                    </a:lnTo>
                    <a:lnTo>
                      <a:pt x="830" y="181"/>
                    </a:lnTo>
                    <a:lnTo>
                      <a:pt x="833" y="157"/>
                    </a:lnTo>
                    <a:lnTo>
                      <a:pt x="833" y="156"/>
                    </a:lnTo>
                    <a:lnTo>
                      <a:pt x="830" y="133"/>
                    </a:lnTo>
                    <a:lnTo>
                      <a:pt x="822" y="112"/>
                    </a:lnTo>
                    <a:lnTo>
                      <a:pt x="811" y="95"/>
                    </a:lnTo>
                    <a:lnTo>
                      <a:pt x="794" y="82"/>
                    </a:lnTo>
                    <a:lnTo>
                      <a:pt x="772" y="71"/>
                    </a:lnTo>
                    <a:lnTo>
                      <a:pt x="747" y="66"/>
                    </a:lnTo>
                    <a:lnTo>
                      <a:pt x="717" y="64"/>
                    </a:lnTo>
                    <a:lnTo>
                      <a:pt x="608" y="64"/>
                    </a:lnTo>
                    <a:close/>
                    <a:moveTo>
                      <a:pt x="2317" y="2"/>
                    </a:moveTo>
                    <a:lnTo>
                      <a:pt x="2482" y="2"/>
                    </a:lnTo>
                    <a:lnTo>
                      <a:pt x="2529" y="6"/>
                    </a:lnTo>
                    <a:lnTo>
                      <a:pt x="2572" y="17"/>
                    </a:lnTo>
                    <a:lnTo>
                      <a:pt x="2611" y="34"/>
                    </a:lnTo>
                    <a:lnTo>
                      <a:pt x="2645" y="56"/>
                    </a:lnTo>
                    <a:lnTo>
                      <a:pt x="2675" y="83"/>
                    </a:lnTo>
                    <a:lnTo>
                      <a:pt x="2698" y="116"/>
                    </a:lnTo>
                    <a:lnTo>
                      <a:pt x="2717" y="152"/>
                    </a:lnTo>
                    <a:lnTo>
                      <a:pt x="2727" y="193"/>
                    </a:lnTo>
                    <a:lnTo>
                      <a:pt x="2731" y="235"/>
                    </a:lnTo>
                    <a:lnTo>
                      <a:pt x="2731" y="237"/>
                    </a:lnTo>
                    <a:lnTo>
                      <a:pt x="2728" y="277"/>
                    </a:lnTo>
                    <a:lnTo>
                      <a:pt x="2719" y="314"/>
                    </a:lnTo>
                    <a:lnTo>
                      <a:pt x="2705" y="347"/>
                    </a:lnTo>
                    <a:lnTo>
                      <a:pt x="2685" y="379"/>
                    </a:lnTo>
                    <a:lnTo>
                      <a:pt x="2661" y="406"/>
                    </a:lnTo>
                    <a:lnTo>
                      <a:pt x="2632" y="429"/>
                    </a:lnTo>
                    <a:lnTo>
                      <a:pt x="2599" y="448"/>
                    </a:lnTo>
                    <a:lnTo>
                      <a:pt x="2563" y="461"/>
                    </a:lnTo>
                    <a:lnTo>
                      <a:pt x="2524" y="470"/>
                    </a:lnTo>
                    <a:lnTo>
                      <a:pt x="2482" y="472"/>
                    </a:lnTo>
                    <a:lnTo>
                      <a:pt x="2317" y="472"/>
                    </a:lnTo>
                    <a:lnTo>
                      <a:pt x="2317" y="2"/>
                    </a:lnTo>
                    <a:close/>
                    <a:moveTo>
                      <a:pt x="1892" y="2"/>
                    </a:moveTo>
                    <a:lnTo>
                      <a:pt x="2235" y="2"/>
                    </a:lnTo>
                    <a:lnTo>
                      <a:pt x="2235" y="62"/>
                    </a:lnTo>
                    <a:lnTo>
                      <a:pt x="1956" y="62"/>
                    </a:lnTo>
                    <a:lnTo>
                      <a:pt x="1956" y="206"/>
                    </a:lnTo>
                    <a:lnTo>
                      <a:pt x="2205" y="206"/>
                    </a:lnTo>
                    <a:lnTo>
                      <a:pt x="2205" y="265"/>
                    </a:lnTo>
                    <a:lnTo>
                      <a:pt x="1956" y="265"/>
                    </a:lnTo>
                    <a:lnTo>
                      <a:pt x="1956" y="411"/>
                    </a:lnTo>
                    <a:lnTo>
                      <a:pt x="2237" y="411"/>
                    </a:lnTo>
                    <a:lnTo>
                      <a:pt x="2237" y="472"/>
                    </a:lnTo>
                    <a:lnTo>
                      <a:pt x="1892" y="472"/>
                    </a:lnTo>
                    <a:lnTo>
                      <a:pt x="1892" y="2"/>
                    </a:lnTo>
                    <a:close/>
                    <a:moveTo>
                      <a:pt x="1726" y="2"/>
                    </a:moveTo>
                    <a:lnTo>
                      <a:pt x="1791" y="2"/>
                    </a:lnTo>
                    <a:lnTo>
                      <a:pt x="1791" y="472"/>
                    </a:lnTo>
                    <a:lnTo>
                      <a:pt x="1726" y="472"/>
                    </a:lnTo>
                    <a:lnTo>
                      <a:pt x="1726" y="2"/>
                    </a:lnTo>
                    <a:close/>
                    <a:moveTo>
                      <a:pt x="1382" y="2"/>
                    </a:moveTo>
                    <a:lnTo>
                      <a:pt x="1447" y="2"/>
                    </a:lnTo>
                    <a:lnTo>
                      <a:pt x="1447" y="411"/>
                    </a:lnTo>
                    <a:lnTo>
                      <a:pt x="1653" y="411"/>
                    </a:lnTo>
                    <a:lnTo>
                      <a:pt x="1653" y="472"/>
                    </a:lnTo>
                    <a:lnTo>
                      <a:pt x="1382" y="472"/>
                    </a:lnTo>
                    <a:lnTo>
                      <a:pt x="1382" y="2"/>
                    </a:lnTo>
                    <a:close/>
                    <a:moveTo>
                      <a:pt x="964" y="2"/>
                    </a:moveTo>
                    <a:lnTo>
                      <a:pt x="1141" y="2"/>
                    </a:lnTo>
                    <a:lnTo>
                      <a:pt x="1179" y="5"/>
                    </a:lnTo>
                    <a:lnTo>
                      <a:pt x="1214" y="13"/>
                    </a:lnTo>
                    <a:lnTo>
                      <a:pt x="1244" y="26"/>
                    </a:lnTo>
                    <a:lnTo>
                      <a:pt x="1270" y="44"/>
                    </a:lnTo>
                    <a:lnTo>
                      <a:pt x="1291" y="66"/>
                    </a:lnTo>
                    <a:lnTo>
                      <a:pt x="1305" y="91"/>
                    </a:lnTo>
                    <a:lnTo>
                      <a:pt x="1316" y="121"/>
                    </a:lnTo>
                    <a:lnTo>
                      <a:pt x="1318" y="153"/>
                    </a:lnTo>
                    <a:lnTo>
                      <a:pt x="1318" y="155"/>
                    </a:lnTo>
                    <a:lnTo>
                      <a:pt x="1316" y="186"/>
                    </a:lnTo>
                    <a:lnTo>
                      <a:pt x="1308" y="212"/>
                    </a:lnTo>
                    <a:lnTo>
                      <a:pt x="1296" y="237"/>
                    </a:lnTo>
                    <a:lnTo>
                      <a:pt x="1279" y="256"/>
                    </a:lnTo>
                    <a:lnTo>
                      <a:pt x="1260" y="273"/>
                    </a:lnTo>
                    <a:lnTo>
                      <a:pt x="1238" y="288"/>
                    </a:lnTo>
                    <a:lnTo>
                      <a:pt x="1213" y="298"/>
                    </a:lnTo>
                    <a:lnTo>
                      <a:pt x="1187" y="304"/>
                    </a:lnTo>
                    <a:lnTo>
                      <a:pt x="1160" y="310"/>
                    </a:lnTo>
                    <a:lnTo>
                      <a:pt x="1132" y="311"/>
                    </a:lnTo>
                    <a:lnTo>
                      <a:pt x="1028" y="311"/>
                    </a:lnTo>
                    <a:lnTo>
                      <a:pt x="1028" y="472"/>
                    </a:lnTo>
                    <a:lnTo>
                      <a:pt x="964" y="472"/>
                    </a:lnTo>
                    <a:lnTo>
                      <a:pt x="964" y="2"/>
                    </a:lnTo>
                    <a:close/>
                    <a:moveTo>
                      <a:pt x="544" y="2"/>
                    </a:moveTo>
                    <a:lnTo>
                      <a:pt x="721" y="2"/>
                    </a:lnTo>
                    <a:lnTo>
                      <a:pt x="759" y="5"/>
                    </a:lnTo>
                    <a:lnTo>
                      <a:pt x="794" y="13"/>
                    </a:lnTo>
                    <a:lnTo>
                      <a:pt x="824" y="26"/>
                    </a:lnTo>
                    <a:lnTo>
                      <a:pt x="850" y="44"/>
                    </a:lnTo>
                    <a:lnTo>
                      <a:pt x="871" y="66"/>
                    </a:lnTo>
                    <a:lnTo>
                      <a:pt x="885" y="91"/>
                    </a:lnTo>
                    <a:lnTo>
                      <a:pt x="895" y="121"/>
                    </a:lnTo>
                    <a:lnTo>
                      <a:pt x="898" y="153"/>
                    </a:lnTo>
                    <a:lnTo>
                      <a:pt x="898" y="155"/>
                    </a:lnTo>
                    <a:lnTo>
                      <a:pt x="895" y="186"/>
                    </a:lnTo>
                    <a:lnTo>
                      <a:pt x="887" y="212"/>
                    </a:lnTo>
                    <a:lnTo>
                      <a:pt x="876" y="237"/>
                    </a:lnTo>
                    <a:lnTo>
                      <a:pt x="859" y="256"/>
                    </a:lnTo>
                    <a:lnTo>
                      <a:pt x="839" y="273"/>
                    </a:lnTo>
                    <a:lnTo>
                      <a:pt x="817" y="288"/>
                    </a:lnTo>
                    <a:lnTo>
                      <a:pt x="792" y="298"/>
                    </a:lnTo>
                    <a:lnTo>
                      <a:pt x="766" y="304"/>
                    </a:lnTo>
                    <a:lnTo>
                      <a:pt x="739" y="310"/>
                    </a:lnTo>
                    <a:lnTo>
                      <a:pt x="712" y="311"/>
                    </a:lnTo>
                    <a:lnTo>
                      <a:pt x="608" y="311"/>
                    </a:lnTo>
                    <a:lnTo>
                      <a:pt x="608" y="472"/>
                    </a:lnTo>
                    <a:lnTo>
                      <a:pt x="544" y="472"/>
                    </a:lnTo>
                    <a:lnTo>
                      <a:pt x="544" y="2"/>
                    </a:lnTo>
                    <a:close/>
                    <a:moveTo>
                      <a:pt x="213" y="0"/>
                    </a:moveTo>
                    <a:lnTo>
                      <a:pt x="269" y="0"/>
                    </a:lnTo>
                    <a:lnTo>
                      <a:pt x="272" y="4"/>
                    </a:lnTo>
                    <a:lnTo>
                      <a:pt x="479" y="462"/>
                    </a:lnTo>
                    <a:lnTo>
                      <a:pt x="483" y="472"/>
                    </a:lnTo>
                    <a:lnTo>
                      <a:pt x="414" y="472"/>
                    </a:lnTo>
                    <a:lnTo>
                      <a:pt x="412" y="469"/>
                    </a:lnTo>
                    <a:lnTo>
                      <a:pt x="360" y="351"/>
                    </a:lnTo>
                    <a:lnTo>
                      <a:pt x="121" y="351"/>
                    </a:lnTo>
                    <a:lnTo>
                      <a:pt x="69" y="469"/>
                    </a:lnTo>
                    <a:lnTo>
                      <a:pt x="66" y="472"/>
                    </a:lnTo>
                    <a:lnTo>
                      <a:pt x="0" y="472"/>
                    </a:lnTo>
                    <a:lnTo>
                      <a:pt x="4" y="462"/>
                    </a:lnTo>
                    <a:lnTo>
                      <a:pt x="211" y="4"/>
                    </a:lnTo>
                    <a:lnTo>
                      <a:pt x="2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" name="Freeform 22"/>
              <p:cNvSpPr>
                <a:spLocks noEditPoints="1"/>
              </p:cNvSpPr>
              <p:nvPr userDrawn="1"/>
            </p:nvSpPr>
            <p:spPr bwMode="auto">
              <a:xfrm>
                <a:off x="5242" y="2609"/>
                <a:ext cx="54" cy="55"/>
              </a:xfrm>
              <a:custGeom>
                <a:avLst/>
                <a:gdLst/>
                <a:ahLst/>
                <a:cxnLst>
                  <a:cxn ang="0">
                    <a:pos x="62" y="79"/>
                  </a:cxn>
                  <a:cxn ang="0">
                    <a:pos x="96" y="78"/>
                  </a:cxn>
                  <a:cxn ang="0">
                    <a:pos x="107" y="63"/>
                  </a:cxn>
                  <a:cxn ang="0">
                    <a:pos x="104" y="56"/>
                  </a:cxn>
                  <a:cxn ang="0">
                    <a:pos x="97" y="50"/>
                  </a:cxn>
                  <a:cxn ang="0">
                    <a:pos x="62" y="49"/>
                  </a:cxn>
                  <a:cxn ang="0">
                    <a:pos x="87" y="37"/>
                  </a:cxn>
                  <a:cxn ang="0">
                    <a:pos x="112" y="47"/>
                  </a:cxn>
                  <a:cxn ang="0">
                    <a:pos x="117" y="53"/>
                  </a:cxn>
                  <a:cxn ang="0">
                    <a:pos x="117" y="75"/>
                  </a:cxn>
                  <a:cxn ang="0">
                    <a:pos x="97" y="88"/>
                  </a:cxn>
                  <a:cxn ang="0">
                    <a:pos x="108" y="122"/>
                  </a:cxn>
                  <a:cxn ang="0">
                    <a:pos x="62" y="91"/>
                  </a:cxn>
                  <a:cxn ang="0">
                    <a:pos x="49" y="122"/>
                  </a:cxn>
                  <a:cxn ang="0">
                    <a:pos x="82" y="7"/>
                  </a:cxn>
                  <a:cxn ang="0">
                    <a:pos x="43" y="18"/>
                  </a:cxn>
                  <a:cxn ang="0">
                    <a:pos x="17" y="44"/>
                  </a:cxn>
                  <a:cxn ang="0">
                    <a:pos x="6" y="82"/>
                  </a:cxn>
                  <a:cxn ang="0">
                    <a:pos x="9" y="103"/>
                  </a:cxn>
                  <a:cxn ang="0">
                    <a:pos x="28" y="135"/>
                  </a:cxn>
                  <a:cxn ang="0">
                    <a:pos x="61" y="155"/>
                  </a:cxn>
                  <a:cxn ang="0">
                    <a:pos x="103" y="155"/>
                  </a:cxn>
                  <a:cxn ang="0">
                    <a:pos x="135" y="135"/>
                  </a:cxn>
                  <a:cxn ang="0">
                    <a:pos x="153" y="101"/>
                  </a:cxn>
                  <a:cxn ang="0">
                    <a:pos x="153" y="62"/>
                  </a:cxn>
                  <a:cxn ang="0">
                    <a:pos x="135" y="30"/>
                  </a:cxn>
                  <a:cxn ang="0">
                    <a:pos x="103" y="10"/>
                  </a:cxn>
                  <a:cxn ang="0">
                    <a:pos x="82" y="0"/>
                  </a:cxn>
                  <a:cxn ang="0">
                    <a:pos x="123" y="11"/>
                  </a:cxn>
                  <a:cxn ang="0">
                    <a:pos x="152" y="41"/>
                  </a:cxn>
                  <a:cxn ang="0">
                    <a:pos x="164" y="82"/>
                  </a:cxn>
                  <a:cxn ang="0">
                    <a:pos x="152" y="123"/>
                  </a:cxn>
                  <a:cxn ang="0">
                    <a:pos x="123" y="153"/>
                  </a:cxn>
                  <a:cxn ang="0">
                    <a:pos x="82" y="165"/>
                  </a:cxn>
                  <a:cxn ang="0">
                    <a:pos x="40" y="153"/>
                  </a:cxn>
                  <a:cxn ang="0">
                    <a:pos x="10" y="123"/>
                  </a:cxn>
                  <a:cxn ang="0">
                    <a:pos x="0" y="83"/>
                  </a:cxn>
                  <a:cxn ang="0">
                    <a:pos x="2" y="61"/>
                  </a:cxn>
                  <a:cxn ang="0">
                    <a:pos x="23" y="24"/>
                  </a:cxn>
                  <a:cxn ang="0">
                    <a:pos x="60" y="2"/>
                  </a:cxn>
                </a:cxnLst>
                <a:rect l="0" t="0" r="r" b="b"/>
                <a:pathLst>
                  <a:path w="164" h="165">
                    <a:moveTo>
                      <a:pt x="62" y="49"/>
                    </a:moveTo>
                    <a:lnTo>
                      <a:pt x="62" y="79"/>
                    </a:lnTo>
                    <a:lnTo>
                      <a:pt x="86" y="79"/>
                    </a:lnTo>
                    <a:lnTo>
                      <a:pt x="96" y="78"/>
                    </a:lnTo>
                    <a:lnTo>
                      <a:pt x="104" y="73"/>
                    </a:lnTo>
                    <a:lnTo>
                      <a:pt x="107" y="63"/>
                    </a:lnTo>
                    <a:lnTo>
                      <a:pt x="107" y="60"/>
                    </a:lnTo>
                    <a:lnTo>
                      <a:pt x="104" y="56"/>
                    </a:lnTo>
                    <a:lnTo>
                      <a:pt x="101" y="53"/>
                    </a:lnTo>
                    <a:lnTo>
                      <a:pt x="97" y="50"/>
                    </a:lnTo>
                    <a:lnTo>
                      <a:pt x="92" y="49"/>
                    </a:lnTo>
                    <a:lnTo>
                      <a:pt x="62" y="49"/>
                    </a:lnTo>
                    <a:close/>
                    <a:moveTo>
                      <a:pt x="49" y="37"/>
                    </a:moveTo>
                    <a:lnTo>
                      <a:pt x="87" y="37"/>
                    </a:lnTo>
                    <a:lnTo>
                      <a:pt x="101" y="40"/>
                    </a:lnTo>
                    <a:lnTo>
                      <a:pt x="112" y="47"/>
                    </a:lnTo>
                    <a:lnTo>
                      <a:pt x="114" y="49"/>
                    </a:lnTo>
                    <a:lnTo>
                      <a:pt x="117" y="53"/>
                    </a:lnTo>
                    <a:lnTo>
                      <a:pt x="120" y="63"/>
                    </a:lnTo>
                    <a:lnTo>
                      <a:pt x="117" y="75"/>
                    </a:lnTo>
                    <a:lnTo>
                      <a:pt x="108" y="83"/>
                    </a:lnTo>
                    <a:lnTo>
                      <a:pt x="97" y="88"/>
                    </a:lnTo>
                    <a:lnTo>
                      <a:pt x="123" y="122"/>
                    </a:lnTo>
                    <a:lnTo>
                      <a:pt x="108" y="122"/>
                    </a:lnTo>
                    <a:lnTo>
                      <a:pt x="83" y="91"/>
                    </a:lnTo>
                    <a:lnTo>
                      <a:pt x="62" y="91"/>
                    </a:lnTo>
                    <a:lnTo>
                      <a:pt x="62" y="122"/>
                    </a:lnTo>
                    <a:lnTo>
                      <a:pt x="49" y="122"/>
                    </a:lnTo>
                    <a:lnTo>
                      <a:pt x="49" y="37"/>
                    </a:lnTo>
                    <a:close/>
                    <a:moveTo>
                      <a:pt x="82" y="7"/>
                    </a:moveTo>
                    <a:lnTo>
                      <a:pt x="61" y="10"/>
                    </a:lnTo>
                    <a:lnTo>
                      <a:pt x="43" y="18"/>
                    </a:lnTo>
                    <a:lnTo>
                      <a:pt x="28" y="30"/>
                    </a:lnTo>
                    <a:lnTo>
                      <a:pt x="17" y="44"/>
                    </a:lnTo>
                    <a:lnTo>
                      <a:pt x="9" y="62"/>
                    </a:lnTo>
                    <a:lnTo>
                      <a:pt x="6" y="82"/>
                    </a:lnTo>
                    <a:lnTo>
                      <a:pt x="6" y="83"/>
                    </a:lnTo>
                    <a:lnTo>
                      <a:pt x="9" y="103"/>
                    </a:lnTo>
                    <a:lnTo>
                      <a:pt x="17" y="121"/>
                    </a:lnTo>
                    <a:lnTo>
                      <a:pt x="28" y="135"/>
                    </a:lnTo>
                    <a:lnTo>
                      <a:pt x="43" y="147"/>
                    </a:lnTo>
                    <a:lnTo>
                      <a:pt x="61" y="155"/>
                    </a:lnTo>
                    <a:lnTo>
                      <a:pt x="82" y="157"/>
                    </a:lnTo>
                    <a:lnTo>
                      <a:pt x="103" y="155"/>
                    </a:lnTo>
                    <a:lnTo>
                      <a:pt x="120" y="147"/>
                    </a:lnTo>
                    <a:lnTo>
                      <a:pt x="135" y="135"/>
                    </a:lnTo>
                    <a:lnTo>
                      <a:pt x="147" y="119"/>
                    </a:lnTo>
                    <a:lnTo>
                      <a:pt x="153" y="101"/>
                    </a:lnTo>
                    <a:lnTo>
                      <a:pt x="156" y="82"/>
                    </a:lnTo>
                    <a:lnTo>
                      <a:pt x="153" y="62"/>
                    </a:lnTo>
                    <a:lnTo>
                      <a:pt x="147" y="44"/>
                    </a:lnTo>
                    <a:lnTo>
                      <a:pt x="135" y="30"/>
                    </a:lnTo>
                    <a:lnTo>
                      <a:pt x="120" y="18"/>
                    </a:lnTo>
                    <a:lnTo>
                      <a:pt x="103" y="10"/>
                    </a:lnTo>
                    <a:lnTo>
                      <a:pt x="82" y="7"/>
                    </a:lnTo>
                    <a:close/>
                    <a:moveTo>
                      <a:pt x="82" y="0"/>
                    </a:moveTo>
                    <a:lnTo>
                      <a:pt x="104" y="2"/>
                    </a:lnTo>
                    <a:lnTo>
                      <a:pt x="123" y="11"/>
                    </a:lnTo>
                    <a:lnTo>
                      <a:pt x="140" y="24"/>
                    </a:lnTo>
                    <a:lnTo>
                      <a:pt x="152" y="41"/>
                    </a:lnTo>
                    <a:lnTo>
                      <a:pt x="161" y="61"/>
                    </a:lnTo>
                    <a:lnTo>
                      <a:pt x="164" y="82"/>
                    </a:lnTo>
                    <a:lnTo>
                      <a:pt x="161" y="104"/>
                    </a:lnTo>
                    <a:lnTo>
                      <a:pt x="152" y="123"/>
                    </a:lnTo>
                    <a:lnTo>
                      <a:pt x="140" y="140"/>
                    </a:lnTo>
                    <a:lnTo>
                      <a:pt x="123" y="153"/>
                    </a:lnTo>
                    <a:lnTo>
                      <a:pt x="104" y="162"/>
                    </a:lnTo>
                    <a:lnTo>
                      <a:pt x="82" y="165"/>
                    </a:lnTo>
                    <a:lnTo>
                      <a:pt x="60" y="162"/>
                    </a:lnTo>
                    <a:lnTo>
                      <a:pt x="40" y="153"/>
                    </a:lnTo>
                    <a:lnTo>
                      <a:pt x="23" y="140"/>
                    </a:lnTo>
                    <a:lnTo>
                      <a:pt x="10" y="123"/>
                    </a:lnTo>
                    <a:lnTo>
                      <a:pt x="2" y="104"/>
                    </a:lnTo>
                    <a:lnTo>
                      <a:pt x="0" y="83"/>
                    </a:lnTo>
                    <a:lnTo>
                      <a:pt x="0" y="82"/>
                    </a:lnTo>
                    <a:lnTo>
                      <a:pt x="2" y="61"/>
                    </a:lnTo>
                    <a:lnTo>
                      <a:pt x="11" y="41"/>
                    </a:lnTo>
                    <a:lnTo>
                      <a:pt x="23" y="24"/>
                    </a:lnTo>
                    <a:lnTo>
                      <a:pt x="40" y="11"/>
                    </a:lnTo>
                    <a:lnTo>
                      <a:pt x="60" y="2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srgbClr val="4B4B4B"/>
                  </a:solidFill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178812"/>
            <a:ext cx="8503920" cy="58477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886120"/>
            <a:ext cx="8503920" cy="5240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2309" y="6576219"/>
            <a:ext cx="732116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A3B2991-FA54-44E4-82BA-788E93F1B201}" type="datetime1">
              <a:rPr lang="en-US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3/3/13</a:t>
            </a:fld>
            <a:endParaRPr lang="en-US" dirty="0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7266" y="6576219"/>
            <a:ext cx="2055043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t>CERN &amp; Israel 2013</a:t>
            </a:r>
            <a:endParaRPr lang="en-US" dirty="0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0040" y="6576219"/>
            <a:ext cx="547226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17436D7-8E2B-405E-A673-18B9D9D3D446}" type="slidenum">
              <a:rPr lang="en-US" smtClean="0">
                <a:solidFill>
                  <a:srgbClr val="4B4B4B"/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4B4B4B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-721360" y="37760"/>
            <a:ext cx="594360" cy="5816900"/>
            <a:chOff x="-721360" y="37760"/>
            <a:chExt cx="594360" cy="5816900"/>
          </a:xfrm>
        </p:grpSpPr>
        <p:sp>
          <p:nvSpPr>
            <p:cNvPr id="24" name="Text Box 231"/>
            <p:cNvSpPr txBox="1">
              <a:spLocks noChangeArrowheads="1"/>
            </p:cNvSpPr>
            <p:nvPr userDrawn="1"/>
          </p:nvSpPr>
          <p:spPr bwMode="auto">
            <a:xfrm>
              <a:off x="-721360" y="1208484"/>
              <a:ext cx="594360" cy="548640"/>
            </a:xfrm>
            <a:prstGeom prst="rect">
              <a:avLst/>
            </a:prstGeom>
            <a:solidFill>
              <a:srgbClr val="8C8C8C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140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140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140</a:t>
              </a:r>
            </a:p>
          </p:txBody>
        </p:sp>
        <p:sp>
          <p:nvSpPr>
            <p:cNvPr id="26" name="Text Box 231"/>
            <p:cNvSpPr txBox="1">
              <a:spLocks noChangeArrowheads="1"/>
            </p:cNvSpPr>
            <p:nvPr userDrawn="1"/>
          </p:nvSpPr>
          <p:spPr bwMode="auto">
            <a:xfrm>
              <a:off x="-721360" y="623122"/>
              <a:ext cx="594360" cy="548640"/>
            </a:xfrm>
            <a:prstGeom prst="rect">
              <a:avLst/>
            </a:prstGeom>
            <a:solidFill>
              <a:srgbClr val="DCDCDC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220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220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220</a:t>
              </a:r>
            </a:p>
          </p:txBody>
        </p:sp>
        <p:sp>
          <p:nvSpPr>
            <p:cNvPr id="27" name="Text Box 231"/>
            <p:cNvSpPr txBox="1">
              <a:spLocks noChangeArrowheads="1"/>
            </p:cNvSpPr>
            <p:nvPr userDrawn="1"/>
          </p:nvSpPr>
          <p:spPr bwMode="auto">
            <a:xfrm>
              <a:off x="-721360" y="37760"/>
              <a:ext cx="594360" cy="548640"/>
            </a:xfrm>
            <a:prstGeom prst="rect">
              <a:avLst/>
            </a:prstGeom>
            <a:solidFill>
              <a:srgbClr val="4599C3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</a:t>
              </a:r>
              <a:r>
                <a:rPr lang="en-US" sz="1100" dirty="0" smtClean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69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153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 smtClean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195</a:t>
              </a:r>
              <a:endParaRPr lang="en-US" sz="1100" dirty="0">
                <a:solidFill>
                  <a:srgbClr val="00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 Box 235"/>
            <p:cNvSpPr txBox="1">
              <a:spLocks noChangeArrowheads="1"/>
            </p:cNvSpPr>
            <p:nvPr userDrawn="1"/>
          </p:nvSpPr>
          <p:spPr bwMode="auto">
            <a:xfrm>
              <a:off x="-721360" y="3549932"/>
              <a:ext cx="594360" cy="548640"/>
            </a:xfrm>
            <a:prstGeom prst="rect">
              <a:avLst/>
            </a:prstGeom>
            <a:solidFill>
              <a:srgbClr val="FECB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254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0</a:t>
              </a:r>
            </a:p>
          </p:txBody>
        </p:sp>
        <p:sp>
          <p:nvSpPr>
            <p:cNvPr id="29" name="Text Box 235"/>
            <p:cNvSpPr txBox="1">
              <a:spLocks noChangeArrowheads="1"/>
            </p:cNvSpPr>
            <p:nvPr userDrawn="1"/>
          </p:nvSpPr>
          <p:spPr bwMode="auto">
            <a:xfrm>
              <a:off x="-721360" y="4135294"/>
              <a:ext cx="594360" cy="548640"/>
            </a:xfrm>
            <a:prstGeom prst="rect">
              <a:avLst/>
            </a:prstGeom>
            <a:solidFill>
              <a:srgbClr val="FF790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121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1</a:t>
              </a:r>
            </a:p>
          </p:txBody>
        </p:sp>
        <p:sp>
          <p:nvSpPr>
            <p:cNvPr id="42" name="Text Box 235"/>
            <p:cNvSpPr txBox="1">
              <a:spLocks noChangeArrowheads="1"/>
            </p:cNvSpPr>
            <p:nvPr userDrawn="1"/>
          </p:nvSpPr>
          <p:spPr bwMode="auto">
            <a:xfrm>
              <a:off x="-721360" y="4720656"/>
              <a:ext cx="594360" cy="548640"/>
            </a:xfrm>
            <a:prstGeom prst="rect">
              <a:avLst/>
            </a:prstGeom>
            <a:solidFill>
              <a:srgbClr val="EA2839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234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40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57</a:t>
              </a:r>
            </a:p>
          </p:txBody>
        </p:sp>
        <p:sp>
          <p:nvSpPr>
            <p:cNvPr id="43" name="Text Box 231"/>
            <p:cNvSpPr txBox="1">
              <a:spLocks noChangeArrowheads="1"/>
            </p:cNvSpPr>
            <p:nvPr userDrawn="1"/>
          </p:nvSpPr>
          <p:spPr bwMode="auto">
            <a:xfrm>
              <a:off x="-721360" y="2379208"/>
              <a:ext cx="594360" cy="548640"/>
            </a:xfrm>
            <a:prstGeom prst="rect">
              <a:avLst/>
            </a:prstGeom>
            <a:solidFill>
              <a:srgbClr val="9BEEFF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155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238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255</a:t>
              </a:r>
            </a:p>
          </p:txBody>
        </p:sp>
        <p:sp>
          <p:nvSpPr>
            <p:cNvPr id="44" name="Text Box 235"/>
            <p:cNvSpPr txBox="1">
              <a:spLocks noChangeArrowheads="1"/>
            </p:cNvSpPr>
            <p:nvPr userDrawn="1"/>
          </p:nvSpPr>
          <p:spPr bwMode="auto">
            <a:xfrm>
              <a:off x="-721360" y="2964570"/>
              <a:ext cx="594360" cy="548640"/>
            </a:xfrm>
            <a:prstGeom prst="rect">
              <a:avLst/>
            </a:prstGeom>
            <a:solidFill>
              <a:srgbClr val="92D4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R 146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G 212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B 0</a:t>
              </a:r>
            </a:p>
          </p:txBody>
        </p:sp>
        <p:sp>
          <p:nvSpPr>
            <p:cNvPr id="45" name="Text Box 230"/>
            <p:cNvSpPr txBox="1">
              <a:spLocks noChangeArrowheads="1"/>
            </p:cNvSpPr>
            <p:nvPr userDrawn="1"/>
          </p:nvSpPr>
          <p:spPr bwMode="auto">
            <a:xfrm>
              <a:off x="-721360" y="1793846"/>
              <a:ext cx="594360" cy="548640"/>
            </a:xfrm>
            <a:prstGeom prst="rect">
              <a:avLst/>
            </a:prstGeom>
            <a:solidFill>
              <a:srgbClr val="4B4B4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R 75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G 75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B 75 </a:t>
              </a:r>
            </a:p>
          </p:txBody>
        </p:sp>
        <p:sp>
          <p:nvSpPr>
            <p:cNvPr id="46" name="Text Box 235"/>
            <p:cNvSpPr txBox="1">
              <a:spLocks noChangeArrowheads="1"/>
            </p:cNvSpPr>
            <p:nvPr userDrawn="1"/>
          </p:nvSpPr>
          <p:spPr bwMode="auto">
            <a:xfrm>
              <a:off x="-721360" y="5306020"/>
              <a:ext cx="594360" cy="548640"/>
            </a:xfrm>
            <a:prstGeom prst="rect">
              <a:avLst/>
            </a:prstGeom>
            <a:solidFill>
              <a:srgbClr val="061E3C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R 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G 30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B 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6829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2860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Logo_Small_not tag.em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6435725"/>
            <a:ext cx="11366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10699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355600" y="49213"/>
            <a:ext cx="83391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1313" y="15922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455613" y="6324600"/>
            <a:ext cx="82264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31" name="Rectangle 26"/>
          <p:cNvSpPr>
            <a:spLocks noChangeArrowheads="1"/>
          </p:cNvSpPr>
          <p:nvPr/>
        </p:nvSpPr>
        <p:spPr bwMode="black">
          <a:xfrm>
            <a:off x="341313" y="6534150"/>
            <a:ext cx="355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461963" algn="l"/>
                <a:tab pos="4572000" algn="ctr"/>
                <a:tab pos="8461375" algn="r"/>
                <a:tab pos="8855075" algn="r"/>
              </a:tabLst>
            </a:pPr>
            <a:fld id="{434B8708-D308-429B-9E1F-65D5758AB1BB}" type="slidenum">
              <a:rPr lang="en-US" sz="700">
                <a:solidFill>
                  <a:srgbClr val="5E6A71"/>
                </a:solidFill>
                <a:latin typeface="Arial"/>
                <a:ea typeface="+mn-ea"/>
                <a:cs typeface="+mn-cs"/>
              </a:rPr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tabLst>
                  <a:tab pos="461963" algn="l"/>
                  <a:tab pos="4572000" algn="ctr"/>
                  <a:tab pos="8461375" algn="r"/>
                  <a:tab pos="8855075" algn="r"/>
                </a:tabLst>
              </a:pPr>
              <a:t>‹#›</a:t>
            </a:fld>
            <a:endParaRPr lang="en-US" sz="700">
              <a:solidFill>
                <a:srgbClr val="5E6A71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32" name="TextBox 8"/>
          <p:cNvSpPr txBox="1">
            <a:spLocks noChangeArrowheads="1"/>
          </p:cNvSpPr>
          <p:nvPr/>
        </p:nvSpPr>
        <p:spPr bwMode="auto">
          <a:xfrm>
            <a:off x="979488" y="6496050"/>
            <a:ext cx="2143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lang="en-US" sz="700">
                <a:solidFill>
                  <a:srgbClr val="5E6A71"/>
                </a:solidFill>
                <a:ea typeface="ＭＳ Ｐゴシック" pitchFamily="34" charset="-128"/>
              </a:rPr>
              <a:t>KLA-Tencor Confidential - Internal Use Only</a:t>
            </a:r>
            <a:endParaRPr lang="en-US" sz="700">
              <a:solidFill>
                <a:srgbClr val="5E6A71"/>
              </a:solidFill>
              <a:ea typeface="+mn-ea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827881" y="6587332"/>
            <a:ext cx="93663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0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31775" indent="-231775" algn="l" rtl="0" eaLnBrk="1" fontAlgn="base" hangingPunct="1">
        <a:spcBef>
          <a:spcPts val="9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74675" indent="-228600" algn="l" rtl="0" eaLnBrk="1" fontAlgn="base" hangingPunct="1">
        <a:spcBef>
          <a:spcPts val="838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1260475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600200" indent="-228600" algn="l" rtl="0" eaLnBrk="1" fontAlgn="base" hangingPunct="1">
        <a:spcBef>
          <a:spcPts val="763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2286000"/>
            <a:ext cx="8382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hangingPunct="0"/>
            <a:endParaRPr lang="en-GB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hangingPunct="0"/>
            <a:endParaRPr lang="en-GB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13B"/>
                </a:solidFill>
              </a:defRPr>
            </a:lvl1pPr>
          </a:lstStyle>
          <a:p>
            <a:pPr eaLnBrk="0" hangingPunct="0"/>
            <a:fld id="{DFB4D68B-1413-496D-890D-E4FDBFB37F66}" type="slidenum">
              <a:rPr lang="en-GB">
                <a:ea typeface="ＭＳ Ｐゴシック" pitchFamily="-112" charset="-128"/>
                <a:cs typeface="+mn-cs"/>
              </a:rPr>
              <a:pPr eaLnBrk="0" hangingPunct="0"/>
              <a:t>‹#›</a:t>
            </a:fld>
            <a:endParaRPr lang="en-GB">
              <a:ea typeface="ＭＳ Ｐゴシック" pitchFamily="-112" charset="-128"/>
              <a:cs typeface="+mn-cs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0021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400">
              <a:solidFill>
                <a:srgbClr val="000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1032" name="Picture 5" descr="UoG_keyline.eps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2750" y="374650"/>
            <a:ext cx="19685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776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213B"/>
          </a:solidFill>
          <a:latin typeface="Arial" charset="0"/>
          <a:ea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213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13B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213B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213B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3B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3B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3B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3B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3B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HLBG2C_CO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1027" name="Picture 3" descr="PHSMTR2_CO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47650" y="130175"/>
            <a:ext cx="990600" cy="1968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sldNum" sz="quarter" idx="4"/>
            <p:custDataLst>
              <p:tags r:id="rId15"/>
            </p:custDataLst>
          </p:nvPr>
        </p:nvSpPr>
        <p:spPr bwMode="auto">
          <a:xfrm>
            <a:off x="8578850" y="65786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noProof="1"/>
            </a:lvl1pPr>
          </a:lstStyle>
          <a:p>
            <a:pPr>
              <a:defRPr/>
            </a:pPr>
            <a:fld id="{B09A432E-228C-4774-8596-56437003B1A0}" type="slidenum">
              <a:rPr>
                <a:solidFill>
                  <a:srgbClr val="0000FF"/>
                </a:solidFill>
                <a:ea typeface="+mn-ea"/>
                <a:cs typeface="Arial" charset="0"/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  <a:ea typeface="+mn-ea"/>
              <a:cs typeface="Arial" charset="0"/>
            </a:endParaRPr>
          </a:p>
        </p:txBody>
      </p:sp>
      <p:sp>
        <p:nvSpPr>
          <p:cNvPr id="4105" name="Rectangle 9" hidden="1"/>
          <p:cNvSpPr>
            <a:spLocks noGrp="1" noChangeArrowheads="1"/>
          </p:cNvSpPr>
          <p:nvPr>
            <p:ph type="dt" sz="half" idx="2"/>
            <p:custDataLst>
              <p:tags r:id="rId16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900" b="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86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9pPr>
    </p:titleStyle>
    <p:bodyStyle>
      <a:lvl1pPr marL="2540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000000"/>
          </a:solidFill>
          <a:latin typeface="+mn-lt"/>
        </a:defRPr>
      </a:lvl2pPr>
      <a:lvl3pPr marL="11684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>
          <a:solidFill>
            <a:srgbClr val="000000"/>
          </a:solidFill>
          <a:latin typeface="+mn-lt"/>
        </a:defRPr>
      </a:lvl3pPr>
      <a:lvl4pPr marL="16256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4pPr>
      <a:lvl5pPr marL="20828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5pPr>
      <a:lvl6pPr marL="25400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6pPr>
      <a:lvl7pPr marL="29972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7pPr>
      <a:lvl8pPr marL="34544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8pPr>
      <a:lvl9pPr marL="39116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מציין מיקום של כותרת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1027" name="מציין מיקום טקסט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smtClean="0">
              <a:cs typeface="Arial" charset="0"/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smtClean="0">
              <a:cs typeface="Arial" charset="0"/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43B43819-F2CC-694D-9E8E-7D0733A15AE4}" type="slidenum">
              <a:rPr lang="he-IL" smtClean="0">
                <a:cs typeface="Arial" charset="0"/>
              </a:rPr>
              <a:pPr/>
              <a:t>‹#›</a:t>
            </a:fld>
            <a:endParaRPr lang="he-IL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33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ransition xmlns:p14="http://schemas.microsoft.com/office/powerpoint/2010/main" advTm="2000"/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alibri" charset="0"/>
          <a:ea typeface="ＭＳ Ｐゴシック" charset="0"/>
          <a:cs typeface="Times New Roman" charset="0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charset="0"/>
          <a:ea typeface="ＭＳ Ｐゴシック" charset="0"/>
          <a:cs typeface="Arial" charset="0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charset="0"/>
          <a:ea typeface="Arial" charset="0"/>
          <a:cs typeface="Arial" charset="0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charset="0"/>
          <a:ea typeface="Arial" charset="0"/>
          <a:cs typeface="Arial" charset="0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charset="0"/>
          <a:ea typeface="Arial" charset="0"/>
          <a:cs typeface="Arial" charset="0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charset="0"/>
          <a:ea typeface="Arial" charset="0"/>
          <a:cs typeface="Arial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0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3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Relationship Id="rId2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407988"/>
            <a:ext cx="8382000" cy="430212"/>
          </a:xfrm>
        </p:spPr>
        <p:txBody>
          <a:bodyPr lIns="0" tIns="0" rIns="0" bIns="0">
            <a:spAutoFit/>
          </a:bodyPr>
          <a:lstStyle/>
          <a:p>
            <a:r>
              <a:rPr lang="en-US" sz="2800" b="1">
                <a:solidFill>
                  <a:srgbClr val="EAF0F6"/>
                </a:solidFill>
                <a:latin typeface="Arial" charset="0"/>
                <a:ea typeface="ＭＳ Ｐゴシック" charset="0"/>
                <a:cs typeface="ＭＳ Ｐゴシック" charset="0"/>
              </a:rPr>
              <a:t>What is ATLAB?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940425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(ATLAS Technology Lab) is  a centralized platform or interface to facilitate technology exchange with external (industrial) partners outside the Collaboration, across different ATLAS Upgrades and R&amp;D projects, by obtaining complementary funding, e.g. from the EU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offers external partners an integrated test environment for new technology products and ideas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has methods to scan the market potential for new concepts and ideas, in close collaboration with CERN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is a technology-market  meeting point  (show-case)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is seeking for new partners related to its Upgrade R&amp;D efforts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endParaRPr lang="en-US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388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mass, fine pitch PCB for tracker</a:t>
            </a:r>
          </a:p>
          <a:p>
            <a:pPr lvl="1"/>
            <a:r>
              <a:rPr lang="en-US" dirty="0" smtClean="0"/>
              <a:t>Flex and rigid</a:t>
            </a:r>
          </a:p>
          <a:p>
            <a:pPr lvl="1"/>
            <a:r>
              <a:rPr lang="en-US" dirty="0" smtClean="0"/>
              <a:t>Aluminum</a:t>
            </a:r>
          </a:p>
          <a:p>
            <a:r>
              <a:rPr lang="en-US" dirty="0" smtClean="0"/>
              <a:t>“Standard” PCB for high speed application</a:t>
            </a:r>
          </a:p>
          <a:p>
            <a:pPr lvl="1"/>
            <a:r>
              <a:rPr lang="en-US" dirty="0" smtClean="0"/>
              <a:t>Controlled impedances</a:t>
            </a:r>
          </a:p>
          <a:p>
            <a:pPr lvl="1"/>
            <a:r>
              <a:rPr lang="en-US" dirty="0" smtClean="0"/>
              <a:t>Low loss material welcome</a:t>
            </a:r>
          </a:p>
          <a:p>
            <a:r>
              <a:rPr lang="en-US" dirty="0" smtClean="0"/>
              <a:t>Large size PCB and flex for the MPGC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General Needs at CERN for special PCBs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10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7465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954683" cy="3916363"/>
          </a:xfrm>
        </p:spPr>
        <p:txBody>
          <a:bodyPr/>
          <a:lstStyle/>
          <a:p>
            <a:r>
              <a:rPr lang="en-US" dirty="0" smtClean="0"/>
              <a:t>We will have to develop two main types of converters</a:t>
            </a:r>
          </a:p>
          <a:p>
            <a:pPr lvl="1"/>
            <a:r>
              <a:rPr lang="en-US" dirty="0" smtClean="0"/>
              <a:t>Relatively high power to be used in the outer parts of the detector with moderate radiation and magnetic fields</a:t>
            </a:r>
          </a:p>
          <a:p>
            <a:pPr lvl="1"/>
            <a:r>
              <a:rPr lang="en-US" dirty="0" smtClean="0"/>
              <a:t>POL low power to be used also in places with very high radiation and magnetic fields</a:t>
            </a:r>
          </a:p>
          <a:p>
            <a:r>
              <a:rPr lang="en-US" dirty="0" smtClean="0"/>
              <a:t>The first type could be fully industrial</a:t>
            </a:r>
          </a:p>
          <a:p>
            <a:pPr lvl="1"/>
            <a:r>
              <a:rPr lang="en-US" dirty="0" smtClean="0"/>
              <a:t>We could/would help for the radiation hardness qualification</a:t>
            </a:r>
          </a:p>
          <a:p>
            <a:r>
              <a:rPr lang="en-US" dirty="0" smtClean="0"/>
              <a:t>The second type is to be based on a custom radiation hard ASIC and an air-core inductor</a:t>
            </a:r>
          </a:p>
          <a:p>
            <a:pPr lvl="1"/>
            <a:r>
              <a:rPr lang="en-US" dirty="0" smtClean="0"/>
              <a:t>Production of 10,000’s </a:t>
            </a:r>
            <a:r>
              <a:rPr lang="en-US" smtClean="0"/>
              <a:t>modules needed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philippe.farthouat@cern.ch</a:t>
            </a:r>
            <a:endParaRPr lang="en-US" dirty="0" smtClean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33">
                    <a:lumMod val="60000"/>
                    <a:lumOff val="40000"/>
                  </a:srgbClr>
                </a:solidFill>
                <a:latin typeface="Century Gothic"/>
              </a:rPr>
              <a:t>DC-DC converters developments at CERN</a:t>
            </a:r>
            <a:endParaRPr lang="en-US" dirty="0">
              <a:solidFill>
                <a:srgbClr val="333333">
                  <a:lumMod val="60000"/>
                  <a:lumOff val="40000"/>
                </a:srgb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>
                <a:solidFill>
                  <a:prstClr val="white"/>
                </a:solidFill>
                <a:latin typeface="Century Gothic"/>
              </a:rPr>
              <a:pPr/>
              <a:t>11</a:t>
            </a:fld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767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089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latin typeface="Arial"/>
              </a:rPr>
              <a:t>Corporate Presentation</a:t>
            </a:r>
            <a:endParaRPr lang="en-US" dirty="0" smtClean="0">
              <a:latin typeface="Arial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359024" y="1412776"/>
            <a:ext cx="8784976" cy="4896544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About Orbotech</a:t>
            </a:r>
          </a:p>
          <a:p>
            <a:r>
              <a:rPr lang="en-US" dirty="0" smtClean="0">
                <a:cs typeface="Arial" charset="0"/>
              </a:rPr>
              <a:t>PCB Automated Optical Inspection</a:t>
            </a:r>
          </a:p>
          <a:p>
            <a:r>
              <a:rPr lang="en-US" dirty="0" smtClean="0">
                <a:cs typeface="Arial" charset="0"/>
              </a:rPr>
              <a:t>PCB Automated Optical Repair</a:t>
            </a:r>
          </a:p>
          <a:p>
            <a:r>
              <a:rPr lang="en-US" dirty="0" smtClean="0">
                <a:cs typeface="Arial" charset="0"/>
              </a:rPr>
              <a:t>PCB Additive Manufacturing</a:t>
            </a:r>
          </a:p>
          <a:p>
            <a:endParaRPr lang="en-US" dirty="0" smtClean="0">
              <a:cs typeface="Arial" charset="0"/>
            </a:endParaRPr>
          </a:p>
          <a:p>
            <a:pPr lvl="1"/>
            <a:endParaRPr lang="en-US" dirty="0" smtClean="0">
              <a:cs typeface="Arial" charset="0"/>
            </a:endParaRPr>
          </a:p>
          <a:p>
            <a:pPr>
              <a:buNone/>
            </a:pPr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42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59709"/>
          </a:xfrm>
        </p:spPr>
        <p:txBody>
          <a:bodyPr>
            <a:normAutofit/>
          </a:bodyPr>
          <a:lstStyle/>
          <a:p>
            <a:r>
              <a:rPr lang="en-US" dirty="0" smtClean="0"/>
              <a:t>Wanting to know what industry thinks of PP and </a:t>
            </a:r>
            <a:r>
              <a:rPr lang="en-US" dirty="0"/>
              <a:t>t</a:t>
            </a:r>
            <a:r>
              <a:rPr lang="en-US" dirty="0" smtClean="0"/>
              <a:t>echnology transfer.</a:t>
            </a:r>
          </a:p>
          <a:p>
            <a:r>
              <a:rPr lang="en-US" dirty="0" smtClean="0"/>
              <a:t>An active network of 22 Nodes</a:t>
            </a:r>
          </a:p>
          <a:p>
            <a:pPr lvl="1"/>
            <a:r>
              <a:rPr lang="en-US" dirty="0" smtClean="0"/>
              <a:t>Active events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Interacts with other academic disciplines &amp; industry</a:t>
            </a:r>
          </a:p>
          <a:p>
            <a:r>
              <a:rPr lang="en-US" dirty="0" smtClean="0"/>
              <a:t>Delivering Society Impact</a:t>
            </a:r>
          </a:p>
          <a:p>
            <a:r>
              <a:rPr lang="en-US" dirty="0" smtClean="0"/>
              <a:t>Sharing best practice around the network</a:t>
            </a:r>
          </a:p>
        </p:txBody>
      </p:sp>
    </p:spTree>
    <p:extLst>
      <p:ext uri="{BB962C8B-B14F-4D97-AF65-F5344CB8AC3E}">
        <p14:creationId xmlns:p14="http://schemas.microsoft.com/office/powerpoint/2010/main" val="165315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093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Bipolar Roadmap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FCF5B-6AC9-4F11-814B-32506AF3D5CD}" type="slidenum"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028" y="4344162"/>
            <a:ext cx="8186057" cy="12741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next generation (SBC18H4) is in final development stage ,</a:t>
            </a:r>
            <a:r>
              <a:rPr lang="en-US" sz="24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Fmax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=350Ghz , improved noise figure.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17375E"/>
              </a:buClr>
              <a:buFont typeface="Wingdings" pitchFamily="2" charset="2"/>
              <a:buChar char="§"/>
            </a:pPr>
            <a:r>
              <a:rPr lang="en-US" sz="24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SiGe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NPN on thick film SOI under development.</a:t>
            </a: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4604657" y="759781"/>
          <a:ext cx="4327071" cy="3699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Graph" r:id="rId4" imgW="3709440" imgH="3172320" progId="">
                  <p:embed/>
                </p:oleObj>
              </mc:Choice>
              <mc:Fallback>
                <p:oleObj name="Graph" r:id="rId4" imgW="3709440" imgH="317232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4657" y="759781"/>
                        <a:ext cx="4327071" cy="36993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31" name="Object 3"/>
          <p:cNvGraphicFramePr>
            <a:graphicFrameLocks noChangeAspect="1"/>
          </p:cNvGraphicFramePr>
          <p:nvPr/>
        </p:nvGraphicFramePr>
        <p:xfrm>
          <a:off x="741589" y="1011011"/>
          <a:ext cx="3579813" cy="318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Graph" r:id="rId6" imgW="3579840" imgH="3185280" progId="">
                  <p:embed/>
                </p:oleObj>
              </mc:Choice>
              <mc:Fallback>
                <p:oleObj name="Graph" r:id="rId6" imgW="3579840" imgH="31852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589" y="1011011"/>
                        <a:ext cx="3579813" cy="318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0938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28"/>
          <p:cNvGrpSpPr/>
          <p:nvPr/>
        </p:nvGrpSpPr>
        <p:grpSpPr>
          <a:xfrm>
            <a:off x="285720" y="382606"/>
            <a:ext cx="8569325" cy="5618162"/>
            <a:chOff x="395288" y="619126"/>
            <a:chExt cx="8569325" cy="5618162"/>
          </a:xfrm>
        </p:grpSpPr>
        <p:pic>
          <p:nvPicPr>
            <p:cNvPr id="3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t="3054"/>
            <a:stretch>
              <a:fillRect/>
            </a:stretch>
          </p:blipFill>
          <p:spPr bwMode="auto">
            <a:xfrm>
              <a:off x="661988" y="619126"/>
              <a:ext cx="8086725" cy="453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AutoShape 10"/>
            <p:cNvSpPr>
              <a:spLocks noChangeArrowheads="1"/>
            </p:cNvSpPr>
            <p:nvPr/>
          </p:nvSpPr>
          <p:spPr bwMode="auto">
            <a:xfrm>
              <a:off x="1230313" y="3762375"/>
              <a:ext cx="1546225" cy="393700"/>
            </a:xfrm>
            <a:prstGeom prst="roundRect">
              <a:avLst>
                <a:gd name="adj" fmla="val 1611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l 13"/>
            <p:cNvSpPr>
              <a:spLocks noChangeArrowheads="1"/>
            </p:cNvSpPr>
            <p:nvPr/>
          </p:nvSpPr>
          <p:spPr bwMode="auto">
            <a:xfrm>
              <a:off x="3851275" y="5443538"/>
              <a:ext cx="1728788" cy="649287"/>
            </a:xfrm>
            <a:prstGeom prst="ellipse">
              <a:avLst/>
            </a:prstGeom>
            <a:solidFill>
              <a:srgbClr val="BBE0E3">
                <a:alpha val="60001"/>
              </a:srgbClr>
            </a:solidFill>
            <a:ln w="1905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>
                  <a:solidFill>
                    <a:srgbClr val="000066"/>
                  </a:solidFill>
                  <a:latin typeface="Calibri"/>
                  <a:ea typeface="+mn-ea"/>
                  <a:cs typeface="+mn-cs"/>
                </a:rPr>
                <a:t>Layout</a:t>
              </a:r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11863" y="5554663"/>
              <a:ext cx="1008062" cy="36036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srgbClr val="000066"/>
                  </a:solidFill>
                  <a:latin typeface="Calibri"/>
                  <a:ea typeface="+mn-ea"/>
                  <a:cs typeface="+mn-cs"/>
                </a:rPr>
                <a:t>Trigger</a:t>
              </a:r>
            </a:p>
          </p:txBody>
        </p:sp>
        <p:sp>
          <p:nvSpPr>
            <p:cNvPr id="7" name="AutoShape 17"/>
            <p:cNvSpPr>
              <a:spLocks noChangeArrowheads="1"/>
            </p:cNvSpPr>
            <p:nvPr/>
          </p:nvSpPr>
          <p:spPr bwMode="auto">
            <a:xfrm>
              <a:off x="5651500" y="3070225"/>
              <a:ext cx="792163" cy="358775"/>
            </a:xfrm>
            <a:prstGeom prst="roundRect">
              <a:avLst>
                <a:gd name="adj" fmla="val 1581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DCS</a:t>
              </a:r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898525" y="5564188"/>
              <a:ext cx="2449513" cy="36036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srgbClr val="000066"/>
                  </a:solidFill>
                  <a:latin typeface="Calibri"/>
                  <a:ea typeface="+mn-ea"/>
                  <a:cs typeface="+mn-cs"/>
                </a:rPr>
                <a:t>Tracking Performance</a:t>
              </a:r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 flipV="1">
              <a:off x="6659563" y="4221163"/>
              <a:ext cx="0" cy="287337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>
              <a:off x="3348038" y="5734050"/>
              <a:ext cx="503237" cy="15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 flipH="1" flipV="1">
              <a:off x="5580063" y="5732463"/>
              <a:ext cx="431800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6299200" y="3429000"/>
              <a:ext cx="0" cy="28733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reeform 32"/>
            <p:cNvSpPr>
              <a:spLocks/>
            </p:cNvSpPr>
            <p:nvPr/>
          </p:nvSpPr>
          <p:spPr bwMode="auto">
            <a:xfrm>
              <a:off x="4427538" y="3429000"/>
              <a:ext cx="1368425" cy="142875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771" y="90"/>
                </a:cxn>
                <a:cxn ang="0">
                  <a:pos x="771" y="0"/>
                </a:cxn>
              </a:cxnLst>
              <a:rect l="0" t="0" r="r" b="b"/>
              <a:pathLst>
                <a:path w="771" h="90">
                  <a:moveTo>
                    <a:pt x="0" y="90"/>
                  </a:moveTo>
                  <a:lnTo>
                    <a:pt x="771" y="90"/>
                  </a:lnTo>
                  <a:lnTo>
                    <a:pt x="771" y="0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33"/>
            <p:cNvSpPr>
              <a:spLocks/>
            </p:cNvSpPr>
            <p:nvPr/>
          </p:nvSpPr>
          <p:spPr bwMode="auto">
            <a:xfrm>
              <a:off x="2665413" y="3571875"/>
              <a:ext cx="1655762" cy="73025"/>
            </a:xfrm>
            <a:custGeom>
              <a:avLst/>
              <a:gdLst/>
              <a:ahLst/>
              <a:cxnLst>
                <a:cxn ang="0">
                  <a:pos x="998" y="0"/>
                </a:cxn>
                <a:cxn ang="0">
                  <a:pos x="0" y="0"/>
                </a:cxn>
                <a:cxn ang="0">
                  <a:pos x="0" y="46"/>
                </a:cxn>
              </a:cxnLst>
              <a:rect l="0" t="0" r="r" b="b"/>
              <a:pathLst>
                <a:path w="998" h="46">
                  <a:moveTo>
                    <a:pt x="998" y="0"/>
                  </a:moveTo>
                  <a:lnTo>
                    <a:pt x="0" y="0"/>
                  </a:lnTo>
                  <a:lnTo>
                    <a:pt x="0" y="46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 type="none" w="med" len="med"/>
              <a:tailEnd type="triangle" w="sm" len="sm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AutoShape 34"/>
            <p:cNvSpPr>
              <a:spLocks noChangeArrowheads="1"/>
            </p:cNvSpPr>
            <p:nvPr/>
          </p:nvSpPr>
          <p:spPr bwMode="auto">
            <a:xfrm>
              <a:off x="682625" y="2132013"/>
              <a:ext cx="8208963" cy="302418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AutoShape 36"/>
            <p:cNvSpPr>
              <a:spLocks noChangeArrowheads="1"/>
            </p:cNvSpPr>
            <p:nvPr/>
          </p:nvSpPr>
          <p:spPr bwMode="auto">
            <a:xfrm rot="10800000">
              <a:off x="1330325" y="5156200"/>
              <a:ext cx="6769100" cy="287338"/>
            </a:xfrm>
            <a:prstGeom prst="triangle">
              <a:avLst>
                <a:gd name="adj" fmla="val 50000"/>
              </a:avLst>
            </a:prstGeom>
            <a:solidFill>
              <a:srgbClr val="800000">
                <a:alpha val="50000"/>
              </a:srgbClr>
            </a:solidFill>
            <a:ln w="952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Freeform 37"/>
            <p:cNvSpPr>
              <a:spLocks/>
            </p:cNvSpPr>
            <p:nvPr/>
          </p:nvSpPr>
          <p:spPr bwMode="auto">
            <a:xfrm>
              <a:off x="395288" y="1123950"/>
              <a:ext cx="3311525" cy="4608513"/>
            </a:xfrm>
            <a:custGeom>
              <a:avLst/>
              <a:gdLst/>
              <a:ahLst/>
              <a:cxnLst>
                <a:cxn ang="0">
                  <a:pos x="317" y="2903"/>
                </a:cxn>
                <a:cxn ang="0">
                  <a:pos x="0" y="2903"/>
                </a:cxn>
                <a:cxn ang="0">
                  <a:pos x="0" y="0"/>
                </a:cxn>
                <a:cxn ang="0">
                  <a:pos x="2086" y="0"/>
                </a:cxn>
              </a:cxnLst>
              <a:rect l="0" t="0" r="r" b="b"/>
              <a:pathLst>
                <a:path w="2086" h="2903">
                  <a:moveTo>
                    <a:pt x="317" y="2903"/>
                  </a:moveTo>
                  <a:lnTo>
                    <a:pt x="0" y="2903"/>
                  </a:lnTo>
                  <a:lnTo>
                    <a:pt x="0" y="0"/>
                  </a:lnTo>
                  <a:lnTo>
                    <a:pt x="2086" y="0"/>
                  </a:lnTo>
                </a:path>
              </a:pathLst>
            </a:custGeom>
            <a:noFill/>
            <a:ln w="28575" cmpd="sng">
              <a:solidFill>
                <a:srgbClr val="000066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/>
          </p:nvSpPr>
          <p:spPr bwMode="auto">
            <a:xfrm>
              <a:off x="5938838" y="1123950"/>
              <a:ext cx="3025775" cy="4608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6" y="0"/>
                </a:cxn>
                <a:cxn ang="0">
                  <a:pos x="1906" y="2903"/>
                </a:cxn>
                <a:cxn ang="0">
                  <a:pos x="681" y="2903"/>
                </a:cxn>
              </a:cxnLst>
              <a:rect l="0" t="0" r="r" b="b"/>
              <a:pathLst>
                <a:path w="1906" h="2903">
                  <a:moveTo>
                    <a:pt x="0" y="0"/>
                  </a:moveTo>
                  <a:lnTo>
                    <a:pt x="1906" y="0"/>
                  </a:lnTo>
                  <a:lnTo>
                    <a:pt x="1906" y="2903"/>
                  </a:lnTo>
                  <a:lnTo>
                    <a:pt x="681" y="2903"/>
                  </a:lnTo>
                </a:path>
              </a:pathLst>
            </a:custGeom>
            <a:noFill/>
            <a:ln w="28575" cmpd="sng">
              <a:solidFill>
                <a:srgbClr val="000066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reeform 44"/>
            <p:cNvSpPr>
              <a:spLocks/>
            </p:cNvSpPr>
            <p:nvPr/>
          </p:nvSpPr>
          <p:spPr bwMode="auto">
            <a:xfrm>
              <a:off x="2627313" y="5949950"/>
              <a:ext cx="3744912" cy="287338"/>
            </a:xfrm>
            <a:custGeom>
              <a:avLst/>
              <a:gdLst/>
              <a:ahLst/>
              <a:cxnLst>
                <a:cxn ang="0">
                  <a:pos x="2359" y="0"/>
                </a:cxn>
                <a:cxn ang="0">
                  <a:pos x="1996" y="136"/>
                </a:cxn>
                <a:cxn ang="0">
                  <a:pos x="1406" y="181"/>
                </a:cxn>
                <a:cxn ang="0">
                  <a:pos x="363" y="136"/>
                </a:cxn>
                <a:cxn ang="0">
                  <a:pos x="0" y="0"/>
                </a:cxn>
              </a:cxnLst>
              <a:rect l="0" t="0" r="r" b="b"/>
              <a:pathLst>
                <a:path w="2359" h="181">
                  <a:moveTo>
                    <a:pt x="2359" y="0"/>
                  </a:moveTo>
                  <a:cubicBezTo>
                    <a:pt x="2257" y="53"/>
                    <a:pt x="2155" y="106"/>
                    <a:pt x="1996" y="136"/>
                  </a:cubicBezTo>
                  <a:cubicBezTo>
                    <a:pt x="1837" y="166"/>
                    <a:pt x="1678" y="181"/>
                    <a:pt x="1406" y="181"/>
                  </a:cubicBezTo>
                  <a:cubicBezTo>
                    <a:pt x="1134" y="181"/>
                    <a:pt x="597" y="166"/>
                    <a:pt x="363" y="136"/>
                  </a:cubicBezTo>
                  <a:cubicBezTo>
                    <a:pt x="129" y="106"/>
                    <a:pt x="64" y="53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000066"/>
              </a:solidFill>
              <a:prstDash val="dash"/>
              <a:round/>
              <a:headEnd type="none" w="med" len="med"/>
              <a:tailEnd type="triangle" w="lg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23" name="Diagramme 22"/>
            <p:cNvGraphicFramePr/>
            <p:nvPr/>
          </p:nvGraphicFramePr>
          <p:xfrm>
            <a:off x="1643042" y="4429132"/>
            <a:ext cx="1285884" cy="46166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cxnSp>
          <p:nvCxnSpPr>
            <p:cNvPr id="25" name="Connecteur droit avec flèche 24"/>
            <p:cNvCxnSpPr/>
            <p:nvPr/>
          </p:nvCxnSpPr>
          <p:spPr>
            <a:xfrm rot="5400000">
              <a:off x="2107389" y="4321975"/>
              <a:ext cx="214314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rot="10800000">
              <a:off x="2928926" y="4643446"/>
              <a:ext cx="571504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Summary - ID Challenges at HL-LHC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79513" y="6211669"/>
            <a:ext cx="874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9BBB5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For Phase 2 HL-LHC (after 2022) we still have some time to make R&amp;D effort for improving the detector design and performance – Clear development program is essential</a:t>
            </a:r>
            <a:endParaRPr lang="en-US" b="1" dirty="0">
              <a:solidFill>
                <a:srgbClr val="9BBB5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726C216-310B-43B3-802D-92EFF3BC2E3E}" type="slidenum">
              <a:rPr lang="en-US" sz="14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665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DUV Silicon Based Camera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>
          <a:xfrm>
            <a:off x="540912" y="3699987"/>
            <a:ext cx="8023537" cy="1176688"/>
          </a:xfrm>
          <a:custGeom>
            <a:avLst/>
            <a:gdLst>
              <a:gd name="connsiteX0" fmla="*/ 0 w 7070281"/>
              <a:gd name="connsiteY0" fmla="*/ 142121 h 1421209"/>
              <a:gd name="connsiteX1" fmla="*/ 142121 w 7070281"/>
              <a:gd name="connsiteY1" fmla="*/ 0 h 1421209"/>
              <a:gd name="connsiteX2" fmla="*/ 6928160 w 7070281"/>
              <a:gd name="connsiteY2" fmla="*/ 0 h 1421209"/>
              <a:gd name="connsiteX3" fmla="*/ 7070281 w 7070281"/>
              <a:gd name="connsiteY3" fmla="*/ 142121 h 1421209"/>
              <a:gd name="connsiteX4" fmla="*/ 7070281 w 7070281"/>
              <a:gd name="connsiteY4" fmla="*/ 1279088 h 1421209"/>
              <a:gd name="connsiteX5" fmla="*/ 6928160 w 7070281"/>
              <a:gd name="connsiteY5" fmla="*/ 1421209 h 1421209"/>
              <a:gd name="connsiteX6" fmla="*/ 142121 w 7070281"/>
              <a:gd name="connsiteY6" fmla="*/ 1421209 h 1421209"/>
              <a:gd name="connsiteX7" fmla="*/ 0 w 7070281"/>
              <a:gd name="connsiteY7" fmla="*/ 1279088 h 1421209"/>
              <a:gd name="connsiteX8" fmla="*/ 0 w 7070281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70281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6928160" y="0"/>
                </a:lnTo>
                <a:cubicBezTo>
                  <a:pt x="7006651" y="0"/>
                  <a:pt x="7070281" y="63630"/>
                  <a:pt x="7070281" y="142121"/>
                </a:cubicBezTo>
                <a:lnTo>
                  <a:pt x="7070281" y="1279088"/>
                </a:lnTo>
                <a:cubicBezTo>
                  <a:pt x="7070281" y="1357579"/>
                  <a:pt x="7006651" y="1421209"/>
                  <a:pt x="6928160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4B4B4B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8796" tIns="258796" rIns="258796" bIns="258796" numCol="1" spcCol="1270" anchor="ctr" anchorCtr="0">
            <a:noAutofit/>
            <a:sp3d extrusionH="28000" prstMaterial="matte"/>
          </a:bodyPr>
          <a:lstStyle/>
          <a:p>
            <a:pPr algn="ctr" defTabSz="2533650" fontAlgn="auto">
              <a:lnSpc>
                <a:spcPct val="90000"/>
              </a:lnSpc>
              <a:spcAft>
                <a:spcPct val="35000"/>
              </a:spcAft>
            </a:pPr>
            <a:r>
              <a:rPr lang="en-US" sz="4400" dirty="0" smtClean="0">
                <a:solidFill>
                  <a:srgbClr val="FFFFFF"/>
                </a:solidFill>
                <a:latin typeface="Arial"/>
              </a:rPr>
              <a:t>10nm (Design Rule)</a:t>
            </a:r>
            <a:endParaRPr lang="en-US" sz="4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>
          <a:xfrm>
            <a:off x="1707125" y="2846200"/>
            <a:ext cx="1828727" cy="944017"/>
          </a:xfrm>
          <a:custGeom>
            <a:avLst/>
            <a:gdLst>
              <a:gd name="connsiteX0" fmla="*/ 0 w 2160524"/>
              <a:gd name="connsiteY0" fmla="*/ 142121 h 1421209"/>
              <a:gd name="connsiteX1" fmla="*/ 142121 w 2160524"/>
              <a:gd name="connsiteY1" fmla="*/ 0 h 1421209"/>
              <a:gd name="connsiteX2" fmla="*/ 2018403 w 2160524"/>
              <a:gd name="connsiteY2" fmla="*/ 0 h 1421209"/>
              <a:gd name="connsiteX3" fmla="*/ 2160524 w 2160524"/>
              <a:gd name="connsiteY3" fmla="*/ 142121 h 1421209"/>
              <a:gd name="connsiteX4" fmla="*/ 2160524 w 2160524"/>
              <a:gd name="connsiteY4" fmla="*/ 1279088 h 1421209"/>
              <a:gd name="connsiteX5" fmla="*/ 2018403 w 2160524"/>
              <a:gd name="connsiteY5" fmla="*/ 1421209 h 1421209"/>
              <a:gd name="connsiteX6" fmla="*/ 142121 w 2160524"/>
              <a:gd name="connsiteY6" fmla="*/ 1421209 h 1421209"/>
              <a:gd name="connsiteX7" fmla="*/ 0 w 2160524"/>
              <a:gd name="connsiteY7" fmla="*/ 1279088 h 1421209"/>
              <a:gd name="connsiteX8" fmla="*/ 0 w 2160524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524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018403" y="0"/>
                </a:lnTo>
                <a:cubicBezTo>
                  <a:pt x="2096894" y="0"/>
                  <a:pt x="2160524" y="63630"/>
                  <a:pt x="2160524" y="142121"/>
                </a:cubicBezTo>
                <a:lnTo>
                  <a:pt x="2160524" y="1279088"/>
                </a:lnTo>
                <a:cubicBezTo>
                  <a:pt x="2160524" y="1357579"/>
                  <a:pt x="2096894" y="1421209"/>
                  <a:pt x="2018403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chemeClr val="accent6">
              <a:hueOff val="0"/>
              <a:satOff val="0"/>
              <a:lumOff val="0"/>
              <a:alpha val="7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216" tIns="190216" rIns="190216" bIns="190216" numCol="1" spcCol="1270" anchor="ctr" anchorCtr="0">
            <a:noAutofit/>
            <a:sp3d extrusionH="28000" prstMaterial="matte"/>
          </a:bodyPr>
          <a:lstStyle/>
          <a:p>
            <a:pPr algn="ctr" defTabSz="1733550" fontAlgn="auto">
              <a:lnSpc>
                <a:spcPct val="90000"/>
              </a:lnSpc>
              <a:spcAft>
                <a:spcPct val="35000"/>
              </a:spcAft>
            </a:pP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DUV / EUV</a:t>
            </a:r>
            <a:endParaRPr lang="en-US" sz="28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>
          <a:xfrm>
            <a:off x="1707125" y="2068280"/>
            <a:ext cx="1519960" cy="869078"/>
          </a:xfrm>
          <a:custGeom>
            <a:avLst/>
            <a:gdLst>
              <a:gd name="connsiteX0" fmla="*/ 0 w 1849067"/>
              <a:gd name="connsiteY0" fmla="*/ 142121 h 1421209"/>
              <a:gd name="connsiteX1" fmla="*/ 142121 w 1849067"/>
              <a:gd name="connsiteY1" fmla="*/ 0 h 1421209"/>
              <a:gd name="connsiteX2" fmla="*/ 1706946 w 1849067"/>
              <a:gd name="connsiteY2" fmla="*/ 0 h 1421209"/>
              <a:gd name="connsiteX3" fmla="*/ 1849067 w 1849067"/>
              <a:gd name="connsiteY3" fmla="*/ 142121 h 1421209"/>
              <a:gd name="connsiteX4" fmla="*/ 1849067 w 1849067"/>
              <a:gd name="connsiteY4" fmla="*/ 1279088 h 1421209"/>
              <a:gd name="connsiteX5" fmla="*/ 1706946 w 1849067"/>
              <a:gd name="connsiteY5" fmla="*/ 1421209 h 1421209"/>
              <a:gd name="connsiteX6" fmla="*/ 142121 w 1849067"/>
              <a:gd name="connsiteY6" fmla="*/ 1421209 h 1421209"/>
              <a:gd name="connsiteX7" fmla="*/ 0 w 1849067"/>
              <a:gd name="connsiteY7" fmla="*/ 1279088 h 1421209"/>
              <a:gd name="connsiteX8" fmla="*/ 0 w 1849067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9067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1706946" y="0"/>
                </a:lnTo>
                <a:cubicBezTo>
                  <a:pt x="1785437" y="0"/>
                  <a:pt x="1849067" y="63630"/>
                  <a:pt x="1849067" y="142121"/>
                </a:cubicBezTo>
                <a:lnTo>
                  <a:pt x="1849067" y="1279088"/>
                </a:lnTo>
                <a:cubicBezTo>
                  <a:pt x="1849067" y="1357579"/>
                  <a:pt x="1785437" y="1421209"/>
                  <a:pt x="1706946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4599C3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306" tIns="148306" rIns="148306" bIns="148306" numCol="1" spcCol="1270" anchor="ctr" anchorCtr="0">
            <a:noAutofit/>
            <a:sp3d extrusionH="28000" prstMaterial="matte"/>
          </a:bodyPr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</a:pPr>
            <a:r>
              <a:rPr lang="en-US" dirty="0" smtClean="0">
                <a:solidFill>
                  <a:srgbClr val="FFFFFF"/>
                </a:solidFill>
                <a:latin typeface="Arial"/>
              </a:rPr>
              <a:t>Durability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>
          <a:xfrm>
            <a:off x="3280093" y="3028535"/>
            <a:ext cx="1959040" cy="761681"/>
          </a:xfrm>
          <a:custGeom>
            <a:avLst/>
            <a:gdLst>
              <a:gd name="connsiteX0" fmla="*/ 0 w 2300810"/>
              <a:gd name="connsiteY0" fmla="*/ 142121 h 1421209"/>
              <a:gd name="connsiteX1" fmla="*/ 142121 w 2300810"/>
              <a:gd name="connsiteY1" fmla="*/ 0 h 1421209"/>
              <a:gd name="connsiteX2" fmla="*/ 2158689 w 2300810"/>
              <a:gd name="connsiteY2" fmla="*/ 0 h 1421209"/>
              <a:gd name="connsiteX3" fmla="*/ 2300810 w 2300810"/>
              <a:gd name="connsiteY3" fmla="*/ 142121 h 1421209"/>
              <a:gd name="connsiteX4" fmla="*/ 2300810 w 2300810"/>
              <a:gd name="connsiteY4" fmla="*/ 1279088 h 1421209"/>
              <a:gd name="connsiteX5" fmla="*/ 2158689 w 2300810"/>
              <a:gd name="connsiteY5" fmla="*/ 1421209 h 1421209"/>
              <a:gd name="connsiteX6" fmla="*/ 142121 w 2300810"/>
              <a:gd name="connsiteY6" fmla="*/ 1421209 h 1421209"/>
              <a:gd name="connsiteX7" fmla="*/ 0 w 2300810"/>
              <a:gd name="connsiteY7" fmla="*/ 1279088 h 1421209"/>
              <a:gd name="connsiteX8" fmla="*/ 0 w 2300810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0810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158689" y="0"/>
                </a:lnTo>
                <a:cubicBezTo>
                  <a:pt x="2237180" y="0"/>
                  <a:pt x="2300810" y="63630"/>
                  <a:pt x="2300810" y="142121"/>
                </a:cubicBezTo>
                <a:lnTo>
                  <a:pt x="2300810" y="1279088"/>
                </a:lnTo>
                <a:cubicBezTo>
                  <a:pt x="2300810" y="1357579"/>
                  <a:pt x="2237180" y="1421209"/>
                  <a:pt x="2158689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92D400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216" tIns="190216" rIns="190216" bIns="190216" numCol="1" spcCol="1270" anchor="ctr" anchorCtr="0">
            <a:noAutofit/>
            <a:sp3d extrusionH="28000" prstMaterial="matte"/>
          </a:bodyPr>
          <a:lstStyle/>
          <a:p>
            <a:pPr algn="ctr" defTabSz="1733550" fontAlgn="auto">
              <a:lnSpc>
                <a:spcPct val="90000"/>
              </a:lnSpc>
              <a:spcAft>
                <a:spcPct val="35000"/>
              </a:spcAft>
            </a:pPr>
            <a:r>
              <a:rPr lang="en-US" sz="2400" dirty="0" smtClean="0">
                <a:solidFill>
                  <a:srgbClr val="FFFFFF"/>
                </a:solidFill>
                <a:latin typeface="Arial"/>
              </a:rPr>
              <a:t>High QE &amp; Low Noise</a:t>
            </a: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E032D-0F05-4AAC-9DE5-A108FF05C58F}" type="slidenum">
              <a:rPr lang="en-US" smtClean="0">
                <a:solidFill>
                  <a:srgbClr val="4B4B4B"/>
                </a:solidFill>
                <a:latin typeface="Arial"/>
              </a:rPr>
              <a:pPr/>
              <a:t>5</a:t>
            </a:fld>
            <a:endParaRPr lang="en-US" smtClean="0">
              <a:solidFill>
                <a:srgbClr val="4B4B4B"/>
              </a:solidFill>
              <a:latin typeface="Arial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>
          <a:xfrm>
            <a:off x="3000620" y="2090899"/>
            <a:ext cx="4378813" cy="493717"/>
          </a:xfrm>
          <a:custGeom>
            <a:avLst/>
            <a:gdLst>
              <a:gd name="connsiteX0" fmla="*/ 0 w 2437738"/>
              <a:gd name="connsiteY0" fmla="*/ 142121 h 1421209"/>
              <a:gd name="connsiteX1" fmla="*/ 142121 w 2437738"/>
              <a:gd name="connsiteY1" fmla="*/ 0 h 1421209"/>
              <a:gd name="connsiteX2" fmla="*/ 2295617 w 2437738"/>
              <a:gd name="connsiteY2" fmla="*/ 0 h 1421209"/>
              <a:gd name="connsiteX3" fmla="*/ 2437738 w 2437738"/>
              <a:gd name="connsiteY3" fmla="*/ 142121 h 1421209"/>
              <a:gd name="connsiteX4" fmla="*/ 2437738 w 2437738"/>
              <a:gd name="connsiteY4" fmla="*/ 1279088 h 1421209"/>
              <a:gd name="connsiteX5" fmla="*/ 2295617 w 2437738"/>
              <a:gd name="connsiteY5" fmla="*/ 1421209 h 1421209"/>
              <a:gd name="connsiteX6" fmla="*/ 142121 w 2437738"/>
              <a:gd name="connsiteY6" fmla="*/ 1421209 h 1421209"/>
              <a:gd name="connsiteX7" fmla="*/ 0 w 2437738"/>
              <a:gd name="connsiteY7" fmla="*/ 1279088 h 1421209"/>
              <a:gd name="connsiteX8" fmla="*/ 0 w 2437738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7738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295617" y="0"/>
                </a:lnTo>
                <a:cubicBezTo>
                  <a:pt x="2374108" y="0"/>
                  <a:pt x="2437738" y="63630"/>
                  <a:pt x="2437738" y="142121"/>
                </a:cubicBezTo>
                <a:lnTo>
                  <a:pt x="2437738" y="1279088"/>
                </a:lnTo>
                <a:cubicBezTo>
                  <a:pt x="2437738" y="1357579"/>
                  <a:pt x="2374108" y="1421209"/>
                  <a:pt x="2295617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061E3C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306" tIns="148306" rIns="148306" bIns="148306" numCol="1" spcCol="1270" anchor="ctr" anchorCtr="0">
            <a:noAutofit/>
            <a:sp3d extrusionH="28000" prstMaterial="matte"/>
          </a:bodyPr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</a:pPr>
            <a:r>
              <a:rPr lang="en-US" dirty="0" smtClean="0">
                <a:solidFill>
                  <a:srgbClr val="FFFFFF"/>
                </a:solidFill>
                <a:latin typeface="Arial"/>
              </a:rPr>
              <a:t>High Power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>
          <a:xfrm>
            <a:off x="3602819" y="2502818"/>
            <a:ext cx="1721570" cy="591235"/>
          </a:xfrm>
          <a:custGeom>
            <a:avLst/>
            <a:gdLst>
              <a:gd name="connsiteX0" fmla="*/ 0 w 2437738"/>
              <a:gd name="connsiteY0" fmla="*/ 142121 h 1421209"/>
              <a:gd name="connsiteX1" fmla="*/ 142121 w 2437738"/>
              <a:gd name="connsiteY1" fmla="*/ 0 h 1421209"/>
              <a:gd name="connsiteX2" fmla="*/ 2295617 w 2437738"/>
              <a:gd name="connsiteY2" fmla="*/ 0 h 1421209"/>
              <a:gd name="connsiteX3" fmla="*/ 2437738 w 2437738"/>
              <a:gd name="connsiteY3" fmla="*/ 142121 h 1421209"/>
              <a:gd name="connsiteX4" fmla="*/ 2437738 w 2437738"/>
              <a:gd name="connsiteY4" fmla="*/ 1279088 h 1421209"/>
              <a:gd name="connsiteX5" fmla="*/ 2295617 w 2437738"/>
              <a:gd name="connsiteY5" fmla="*/ 1421209 h 1421209"/>
              <a:gd name="connsiteX6" fmla="*/ 142121 w 2437738"/>
              <a:gd name="connsiteY6" fmla="*/ 1421209 h 1421209"/>
              <a:gd name="connsiteX7" fmla="*/ 0 w 2437738"/>
              <a:gd name="connsiteY7" fmla="*/ 1279088 h 1421209"/>
              <a:gd name="connsiteX8" fmla="*/ 0 w 2437738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7738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295617" y="0"/>
                </a:lnTo>
                <a:cubicBezTo>
                  <a:pt x="2374108" y="0"/>
                  <a:pt x="2437738" y="63630"/>
                  <a:pt x="2437738" y="142121"/>
                </a:cubicBezTo>
                <a:lnTo>
                  <a:pt x="2437738" y="1279088"/>
                </a:lnTo>
                <a:cubicBezTo>
                  <a:pt x="2437738" y="1357579"/>
                  <a:pt x="2374108" y="1421209"/>
                  <a:pt x="2295617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EA2839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306" tIns="148306" rIns="148306" bIns="148306" numCol="1" spcCol="1270" anchor="ctr" anchorCtr="0">
            <a:noAutofit/>
            <a:sp3d extrusionH="28000" prstMaterial="matte"/>
          </a:bodyPr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</a:pPr>
            <a:r>
              <a:rPr lang="en-US" dirty="0" smtClean="0">
                <a:solidFill>
                  <a:srgbClr val="FFFFFF"/>
                </a:solidFill>
                <a:latin typeface="Arial"/>
              </a:rPr>
              <a:t>Dynamic Range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>
          <a:xfrm>
            <a:off x="5451809" y="2502819"/>
            <a:ext cx="1928475" cy="1287397"/>
          </a:xfrm>
          <a:custGeom>
            <a:avLst/>
            <a:gdLst>
              <a:gd name="connsiteX0" fmla="*/ 0 w 2437738"/>
              <a:gd name="connsiteY0" fmla="*/ 142121 h 1421209"/>
              <a:gd name="connsiteX1" fmla="*/ 142121 w 2437738"/>
              <a:gd name="connsiteY1" fmla="*/ 0 h 1421209"/>
              <a:gd name="connsiteX2" fmla="*/ 2295617 w 2437738"/>
              <a:gd name="connsiteY2" fmla="*/ 0 h 1421209"/>
              <a:gd name="connsiteX3" fmla="*/ 2437738 w 2437738"/>
              <a:gd name="connsiteY3" fmla="*/ 142121 h 1421209"/>
              <a:gd name="connsiteX4" fmla="*/ 2437738 w 2437738"/>
              <a:gd name="connsiteY4" fmla="*/ 1279088 h 1421209"/>
              <a:gd name="connsiteX5" fmla="*/ 2295617 w 2437738"/>
              <a:gd name="connsiteY5" fmla="*/ 1421209 h 1421209"/>
              <a:gd name="connsiteX6" fmla="*/ 142121 w 2437738"/>
              <a:gd name="connsiteY6" fmla="*/ 1421209 h 1421209"/>
              <a:gd name="connsiteX7" fmla="*/ 0 w 2437738"/>
              <a:gd name="connsiteY7" fmla="*/ 1279088 h 1421209"/>
              <a:gd name="connsiteX8" fmla="*/ 0 w 2437738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7738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295617" y="0"/>
                </a:lnTo>
                <a:cubicBezTo>
                  <a:pt x="2374108" y="0"/>
                  <a:pt x="2437738" y="63630"/>
                  <a:pt x="2437738" y="142121"/>
                </a:cubicBezTo>
                <a:lnTo>
                  <a:pt x="2437738" y="1279088"/>
                </a:lnTo>
                <a:cubicBezTo>
                  <a:pt x="2437738" y="1357579"/>
                  <a:pt x="2374108" y="1421209"/>
                  <a:pt x="2295617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FF7901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216" tIns="190216" rIns="190216" bIns="190216" numCol="1" spcCol="1270" anchor="ctr" anchorCtr="0">
            <a:noAutofit/>
            <a:sp3d extrusionH="28000" prstMaterial="matte"/>
          </a:bodyPr>
          <a:lstStyle/>
          <a:p>
            <a:pPr algn="ctr" defTabSz="1733550" fontAlgn="auto">
              <a:lnSpc>
                <a:spcPct val="90000"/>
              </a:lnSpc>
              <a:spcAft>
                <a:spcPct val="35000"/>
              </a:spcAft>
            </a:pP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Ultra</a:t>
            </a:r>
            <a:r>
              <a:rPr lang="en-US" sz="160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High Speed</a:t>
            </a:r>
            <a:endParaRPr lang="en-US" sz="28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>
          <a:xfrm>
            <a:off x="3278205" y="3028533"/>
            <a:ext cx="1959040" cy="761681"/>
          </a:xfrm>
          <a:custGeom>
            <a:avLst/>
            <a:gdLst>
              <a:gd name="connsiteX0" fmla="*/ 0 w 2300810"/>
              <a:gd name="connsiteY0" fmla="*/ 142121 h 1421209"/>
              <a:gd name="connsiteX1" fmla="*/ 142121 w 2300810"/>
              <a:gd name="connsiteY1" fmla="*/ 0 h 1421209"/>
              <a:gd name="connsiteX2" fmla="*/ 2158689 w 2300810"/>
              <a:gd name="connsiteY2" fmla="*/ 0 h 1421209"/>
              <a:gd name="connsiteX3" fmla="*/ 2300810 w 2300810"/>
              <a:gd name="connsiteY3" fmla="*/ 142121 h 1421209"/>
              <a:gd name="connsiteX4" fmla="*/ 2300810 w 2300810"/>
              <a:gd name="connsiteY4" fmla="*/ 1279088 h 1421209"/>
              <a:gd name="connsiteX5" fmla="*/ 2158689 w 2300810"/>
              <a:gd name="connsiteY5" fmla="*/ 1421209 h 1421209"/>
              <a:gd name="connsiteX6" fmla="*/ 142121 w 2300810"/>
              <a:gd name="connsiteY6" fmla="*/ 1421209 h 1421209"/>
              <a:gd name="connsiteX7" fmla="*/ 0 w 2300810"/>
              <a:gd name="connsiteY7" fmla="*/ 1279088 h 1421209"/>
              <a:gd name="connsiteX8" fmla="*/ 0 w 2300810"/>
              <a:gd name="connsiteY8" fmla="*/ 142121 h 1421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0810" h="1421209">
                <a:moveTo>
                  <a:pt x="0" y="142121"/>
                </a:moveTo>
                <a:cubicBezTo>
                  <a:pt x="0" y="63630"/>
                  <a:pt x="63630" y="0"/>
                  <a:pt x="142121" y="0"/>
                </a:cubicBezTo>
                <a:lnTo>
                  <a:pt x="2158689" y="0"/>
                </a:lnTo>
                <a:cubicBezTo>
                  <a:pt x="2237180" y="0"/>
                  <a:pt x="2300810" y="63630"/>
                  <a:pt x="2300810" y="142121"/>
                </a:cubicBezTo>
                <a:lnTo>
                  <a:pt x="2300810" y="1279088"/>
                </a:lnTo>
                <a:cubicBezTo>
                  <a:pt x="2300810" y="1357579"/>
                  <a:pt x="2237180" y="1421209"/>
                  <a:pt x="2158689" y="1421209"/>
                </a:cubicBezTo>
                <a:lnTo>
                  <a:pt x="142121" y="1421209"/>
                </a:lnTo>
                <a:cubicBezTo>
                  <a:pt x="63630" y="1421209"/>
                  <a:pt x="0" y="1357579"/>
                  <a:pt x="0" y="1279088"/>
                </a:cubicBezTo>
                <a:lnTo>
                  <a:pt x="0" y="142121"/>
                </a:lnTo>
                <a:close/>
              </a:path>
            </a:pathLst>
          </a:custGeom>
          <a:solidFill>
            <a:srgbClr val="92D400">
              <a:alpha val="69804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4000" rIns="288000" bIns="190216" numCol="1" spcCol="1270" anchor="t" anchorCtr="0">
            <a:noAutofit/>
            <a:sp3d extrusionH="28000" prstMaterial="matte"/>
          </a:bodyPr>
          <a:lstStyle/>
          <a:p>
            <a:pPr algn="ctr" defTabSz="1733550" fontAlgn="auto">
              <a:lnSpc>
                <a:spcPct val="90000"/>
              </a:lnSpc>
              <a:spcAft>
                <a:spcPct val="35000"/>
              </a:spcAft>
            </a:pPr>
            <a:r>
              <a:rPr lang="en-US" sz="2400" dirty="0" smtClean="0">
                <a:solidFill>
                  <a:srgbClr val="FFFFFF"/>
                </a:solidFill>
                <a:latin typeface="Arial"/>
              </a:rPr>
              <a:t>High QE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7266" y="6576219"/>
            <a:ext cx="2055043" cy="168275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  <a:latin typeface="Arial"/>
              </a:rPr>
              <a:t>CERN &amp; Israel 2013</a:t>
            </a:r>
          </a:p>
        </p:txBody>
      </p:sp>
    </p:spTree>
    <p:extLst>
      <p:ext uri="{BB962C8B-B14F-4D97-AF65-F5344CB8AC3E}">
        <p14:creationId xmlns:p14="http://schemas.microsoft.com/office/powerpoint/2010/main" val="39075159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3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High-resolution systems</a:t>
            </a:r>
          </a:p>
          <a:p>
            <a:r>
              <a:rPr lang="en-US" dirty="0" smtClean="0"/>
              <a:t>Optical fields</a:t>
            </a:r>
          </a:p>
          <a:p>
            <a:r>
              <a:rPr lang="en-US" dirty="0" smtClean="0"/>
              <a:t>Simulations</a:t>
            </a:r>
          </a:p>
          <a:p>
            <a:r>
              <a:rPr lang="en-US" dirty="0" smtClean="0"/>
              <a:t>Light sources</a:t>
            </a:r>
          </a:p>
          <a:p>
            <a:r>
              <a:rPr lang="en-US" dirty="0" smtClean="0"/>
              <a:t>Detectors &amp; sensors</a:t>
            </a:r>
          </a:p>
          <a:p>
            <a:r>
              <a:rPr lang="en-US" dirty="0" smtClean="0"/>
              <a:t>Nanometer-scale structures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47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91880" y="404664"/>
            <a:ext cx="3816424" cy="685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412776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endParaRPr lang="en-GB" b="1" dirty="0">
              <a:solidFill>
                <a:srgbClr val="0070C0"/>
              </a:solidFill>
              <a:ea typeface="ＭＳ Ｐゴシック" pitchFamily="-112" charset="-128"/>
              <a:cs typeface="+mn-cs"/>
            </a:endParaRPr>
          </a:p>
          <a:p>
            <a:pPr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Pixel sensors in several technologies proved to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high doses 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(planar/3D/diamond shown to 2</a:t>
            </a:r>
            <a:r>
              <a:rPr lang="en-GB" sz="2400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×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10</a:t>
            </a:r>
            <a:r>
              <a:rPr lang="en-GB" sz="2400" b="1" baseline="30000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16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n</a:t>
            </a:r>
            <a:r>
              <a:rPr lang="en-GB" sz="2400" b="1" baseline="-25000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eq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/cm</a:t>
            </a:r>
            <a:r>
              <a:rPr lang="en-GB" sz="2400" b="1" baseline="30000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2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)</a:t>
            </a:r>
          </a:p>
          <a:p>
            <a:pPr>
              <a:buClr>
                <a:srgbClr val="FF0000"/>
              </a:buClr>
              <a:buFont typeface="Arial" charset="0"/>
              <a:buChar char="•"/>
            </a:pP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  <a:p>
            <a:pPr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Pixel sizes need to shrink to cope with high occupancy and can  do so 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with 65 nm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CMOS</a:t>
            </a:r>
          </a:p>
          <a:p>
            <a:pPr>
              <a:buClr>
                <a:srgbClr val="FF0000"/>
              </a:buClr>
              <a:buFont typeface="Arial" charset="0"/>
              <a:buChar char="•"/>
            </a:pP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  <a:p>
            <a:pPr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Test structures in 65nm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have been studied 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after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irradiation</a:t>
            </a:r>
          </a:p>
          <a:p>
            <a:pPr>
              <a:buClr>
                <a:srgbClr val="FF0000"/>
              </a:buClr>
              <a:buFont typeface="Arial" charset="0"/>
              <a:buChar char="•"/>
            </a:pP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  <a:p>
            <a:pPr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Larger area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sensors </a:t>
            </a:r>
            <a:r>
              <a:rPr lang="en-GB" sz="2400" b="1" dirty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produced on 150mm diameter wafers with several </a:t>
            </a: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foundries</a:t>
            </a:r>
          </a:p>
          <a:p>
            <a:pPr>
              <a:buClr>
                <a:srgbClr val="FF0000"/>
              </a:buClr>
              <a:buFont typeface="Arial" charset="0"/>
              <a:buChar char="•"/>
            </a:pP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  <a:p>
            <a:pPr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Application space for these technologies growing rapidly</a:t>
            </a:r>
          </a:p>
          <a:p>
            <a:pPr>
              <a:buClr>
                <a:srgbClr val="FF0000"/>
              </a:buClr>
              <a:buFont typeface="Arial" charset="0"/>
              <a:buChar char="•"/>
            </a:pP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  <a:p>
            <a:pPr algn="ctr">
              <a:buClr>
                <a:srgbClr val="FF0000"/>
              </a:buClr>
            </a:pPr>
            <a:r>
              <a:rPr lang="en-GB" sz="2400" b="1" dirty="0" smtClean="0">
                <a:solidFill>
                  <a:srgbClr val="000000"/>
                </a:solidFill>
                <a:ea typeface="ＭＳ Ｐゴシック" pitchFamily="-112" charset="-128"/>
                <a:cs typeface="+mn-cs"/>
              </a:rPr>
              <a:t>THANK YOU</a:t>
            </a:r>
            <a:endParaRPr lang="en-GB" sz="2400" b="1" dirty="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566" y="0"/>
            <a:ext cx="763434" cy="76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1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 hidden="1"/>
          <p:cNvSpPr>
            <a:spLocks noGrp="1" noChangeArrowheads="1"/>
          </p:cNvSpPr>
          <p:nvPr>
            <p:ph type="sldNum" sz="quarter" idx="12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fld id="{7543D747-788D-4B3C-B0FB-15811207F43B}" type="slidenum">
              <a:rPr smtClean="0"/>
              <a:pPr/>
              <a:t>8</a:t>
            </a:fld>
            <a:endParaRPr lang="en-US" smtClean="0"/>
          </a:p>
        </p:txBody>
      </p:sp>
      <p:sp>
        <p:nvSpPr>
          <p:cNvPr id="25603" name="Rectangle 3" hidden="1"/>
          <p:cNvSpPr>
            <a:spLocks noGrp="1" noChangeArrowheads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72850" y="4640721"/>
            <a:ext cx="8406741" cy="913410"/>
          </a:xfrm>
          <a:solidFill>
            <a:schemeClr val="accent3"/>
          </a:solidFill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+mn-lt"/>
              </a:rPr>
              <a:t>Detector-Based Innovations in Medical Imaging </a:t>
            </a:r>
            <a:r>
              <a:rPr lang="en-US" sz="1800" b="1" dirty="0" smtClean="0">
                <a:solidFill>
                  <a:schemeClr val="tx1"/>
                </a:solidFill>
                <a:latin typeface="+mn-lt"/>
              </a:rPr>
              <a:t>(CT and PET)</a:t>
            </a:r>
            <a:endParaRPr lang="en-US" sz="1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784020" y="5554131"/>
            <a:ext cx="5734647" cy="119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0" i="1" dirty="0" smtClean="0">
                <a:solidFill>
                  <a:schemeClr val="tx1"/>
                </a:solidFill>
              </a:rPr>
              <a:t>Ami Altman, PhD, Philips Science Fellow &amp; Scientific Director</a:t>
            </a:r>
          </a:p>
          <a:p>
            <a:pPr>
              <a:lnSpc>
                <a:spcPts val="2200"/>
              </a:lnSpc>
            </a:pPr>
            <a:r>
              <a:rPr lang="en-US" sz="1600" b="0" i="1" dirty="0" smtClean="0">
                <a:solidFill>
                  <a:schemeClr val="tx1"/>
                </a:solidFill>
              </a:rPr>
              <a:t>Oren Zarchin, PhD, Director Spectral CT  and Detectors Lab</a:t>
            </a:r>
          </a:p>
          <a:p>
            <a:pPr>
              <a:lnSpc>
                <a:spcPts val="2200"/>
              </a:lnSpc>
            </a:pPr>
            <a:r>
              <a:rPr lang="en-US" sz="1600" b="0" i="1" dirty="0" smtClean="0">
                <a:solidFill>
                  <a:schemeClr val="tx1"/>
                </a:solidFill>
              </a:rPr>
              <a:t>Global  Research &amp; Advanced Development</a:t>
            </a:r>
          </a:p>
          <a:p>
            <a:pPr>
              <a:lnSpc>
                <a:spcPts val="2200"/>
              </a:lnSpc>
            </a:pPr>
            <a:r>
              <a:rPr lang="en-US" sz="1600" b="0" i="1" dirty="0" smtClean="0">
                <a:solidFill>
                  <a:schemeClr val="tx1"/>
                </a:solidFill>
              </a:rPr>
              <a:t>CT Business Unit,  PHILIPS Healthcare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551" y="1931648"/>
            <a:ext cx="3301340" cy="246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rsna2004_pictures 04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341" y="1968778"/>
            <a:ext cx="3214667" cy="241170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97422" y="1989107"/>
            <a:ext cx="122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TOF PET 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676" y="1953481"/>
            <a:ext cx="1497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INGENUITY  CT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09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 txBox="1">
            <a:spLocks noChangeArrowheads="1"/>
          </p:cNvSpPr>
          <p:nvPr/>
        </p:nvSpPr>
        <p:spPr bwMode="auto">
          <a:xfrm>
            <a:off x="228600" y="1143000"/>
            <a:ext cx="58435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ct val="20000"/>
              </a:spcBef>
              <a:buFontTx/>
              <a:buChar char="–"/>
            </a:pPr>
            <a:endParaRPr lang="en-US" sz="2800" smtClean="0">
              <a:solidFill>
                <a:prstClr val="black"/>
              </a:solidFill>
              <a:latin typeface="Calibri" charset="0"/>
              <a:ea typeface="ＭＳ Ｐゴシック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Tolerances: ±1</a:t>
            </a:r>
            <a:r>
              <a:rPr lang="en-US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µm</a:t>
            </a:r>
            <a:endParaRPr lang="en-US" sz="2800" smtClean="0">
              <a:solidFill>
                <a:srgbClr val="020202"/>
              </a:solidFill>
              <a:latin typeface="Calibri" charset="0"/>
              <a:ea typeface="ＭＳ Ｐゴシック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Surface Finish: 0.05</a:t>
            </a:r>
            <a:r>
              <a:rPr lang="en-US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µm</a:t>
            </a: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 N2</a:t>
            </a: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Flatness: ±1</a:t>
            </a:r>
            <a:r>
              <a:rPr lang="en-US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µm</a:t>
            </a: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/Ø300</a:t>
            </a:r>
            <a:r>
              <a:rPr lang="en-US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mm</a:t>
            </a:r>
            <a:endParaRPr lang="en-US" sz="2800" smtClean="0">
              <a:solidFill>
                <a:srgbClr val="020202"/>
              </a:solidFill>
              <a:latin typeface="Calibri" charset="0"/>
              <a:ea typeface="ＭＳ Ｐゴシック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Parallelism: ±1</a:t>
            </a:r>
            <a:r>
              <a:rPr lang="en-US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µm</a:t>
            </a: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Polish: Optical Polish </a:t>
            </a:r>
            <a:r>
              <a:rPr lang="el-GR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λ</a:t>
            </a:r>
            <a:r>
              <a:rPr lang="en-US" sz="2800" smtClean="0">
                <a:solidFill>
                  <a:srgbClr val="020202"/>
                </a:solidFill>
                <a:latin typeface="Calibri" charset="0"/>
                <a:ea typeface="ＭＳ Ｐゴシック" charset="0"/>
              </a:rPr>
              <a:t>/4</a:t>
            </a:r>
            <a:endParaRPr lang="en-US" smtClean="0">
              <a:solidFill>
                <a:srgbClr val="020202"/>
              </a:solidFill>
              <a:latin typeface="Calibri" charset="0"/>
              <a:ea typeface="ＭＳ Ｐゴシック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75493"/>
              </a:buClr>
              <a:buFont typeface="Wingdings" charset="0"/>
              <a:buChar char="§"/>
            </a:pPr>
            <a:endParaRPr lang="en-US" smtClean="0">
              <a:solidFill>
                <a:srgbClr val="020202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291" name="מלבן 4"/>
          <p:cNvSpPr>
            <a:spLocks noChangeArrowheads="1"/>
          </p:cNvSpPr>
          <p:nvPr/>
        </p:nvSpPr>
        <p:spPr bwMode="auto">
          <a:xfrm>
            <a:off x="330200" y="285750"/>
            <a:ext cx="866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rtl="1"/>
            <a:r>
              <a:rPr lang="en-US" sz="3200" smtClean="0">
                <a:solidFill>
                  <a:prstClr val="white"/>
                </a:solidFill>
                <a:latin typeface="Adobe Heiti Std R" charset="0"/>
                <a:ea typeface="Adobe Heiti Std R" charset="0"/>
                <a:cs typeface="Adobe Heiti Std R" charset="0"/>
              </a:rPr>
              <a:t>Extreme Tolerances &amp; Geometrical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F2409DB-FC88-B346-A27F-F1C223706658}" type="slidenum">
              <a:rPr lang="he-IL">
                <a:solidFill>
                  <a:srgbClr val="898989"/>
                </a:solidFill>
                <a:latin typeface="Calibri" charset="0"/>
              </a:rPr>
              <a:pPr eaLnBrk="1" hangingPunct="1"/>
              <a:t>9</a:t>
            </a:fld>
            <a:endParaRPr lang="he-IL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341438"/>
            <a:ext cx="395287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137072"/>
      </p:ext>
    </p:extLst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opliner"/>
  <p:tag name="SHAPECLASSFILE" val="SHLBG2C$C.gif"/>
  <p:tag name="SHAPECLASSPROTECTIONTYPE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PhilipsLogo"/>
  <p:tag name="SHAPECLASSFILE" val="PHSMTR2$C.gif"/>
  <p:tag name="SHAPECLASSPROTECTIONTYPE" val="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PROTECTIONTYPE" val="31"/>
  <p:tag name="SHAPESETCLASSNAME" val="Slide"/>
  <p:tag name="SHAPECLASSNAME" val="PageNumber"/>
  <p:tag name="COLORS" val="-2;-2;-2;-2;SlideFooterFontColor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PhilipsLogoLarge"/>
  <p:tag name="SHAPECLASSFILE" val="PHLRTR2$C.gif"/>
  <p:tag name="SHAPECLASSPROTECTIONTYPE" val="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Corporate_Template_New">
  <a:themeElements>
    <a:clrScheme name="Orbotech Final">
      <a:dk1>
        <a:srgbClr val="000000"/>
      </a:dk1>
      <a:lt1>
        <a:sysClr val="window" lastClr="FFFFFF"/>
      </a:lt1>
      <a:dk2>
        <a:srgbClr val="024EA2"/>
      </a:dk2>
      <a:lt2>
        <a:srgbClr val="F2F2F2"/>
      </a:lt2>
      <a:accent1>
        <a:srgbClr val="00ACDC"/>
      </a:accent1>
      <a:accent2>
        <a:srgbClr val="104B99"/>
      </a:accent2>
      <a:accent3>
        <a:srgbClr val="6CC7BE"/>
      </a:accent3>
      <a:accent4>
        <a:srgbClr val="7030A0"/>
      </a:accent4>
      <a:accent5>
        <a:srgbClr val="B82367"/>
      </a:accent5>
      <a:accent6>
        <a:srgbClr val="DC969E"/>
      </a:accent6>
      <a:hlink>
        <a:srgbClr val="1C00A8"/>
      </a:hlink>
      <a:folHlink>
        <a:srgbClr val="AAADAD"/>
      </a:folHlink>
    </a:clrScheme>
    <a:fontScheme name="Orbote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">
  <a:themeElements>
    <a:clrScheme name="TowerJaz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0C0"/>
        </a:solidFill>
        <a:ln>
          <a:solidFill>
            <a:schemeClr val="accent1">
              <a:lumMod val="60000"/>
              <a:lumOff val="4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MAT-Std-Template-2010-For-Office-2010">
  <a:themeElements>
    <a:clrScheme name="Custom 27">
      <a:dk1>
        <a:srgbClr val="4B4B4B"/>
      </a:dk1>
      <a:lt1>
        <a:srgbClr val="FFFFFF"/>
      </a:lt1>
      <a:dk2>
        <a:srgbClr val="061E3C"/>
      </a:dk2>
      <a:lt2>
        <a:srgbClr val="DCDCDC"/>
      </a:lt2>
      <a:accent1>
        <a:srgbClr val="4599C3"/>
      </a:accent1>
      <a:accent2>
        <a:srgbClr val="DCDCDC"/>
      </a:accent2>
      <a:accent3>
        <a:srgbClr val="8C8C8C"/>
      </a:accent3>
      <a:accent4>
        <a:srgbClr val="9BEEFF"/>
      </a:accent4>
      <a:accent5>
        <a:srgbClr val="92D400"/>
      </a:accent5>
      <a:accent6>
        <a:srgbClr val="FECB00"/>
      </a:accent6>
      <a:hlink>
        <a:srgbClr val="4599C3"/>
      </a:hlink>
      <a:folHlink>
        <a:srgbClr val="8C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kt">
  <a:themeElements>
    <a:clrScheme name="KT Colors">
      <a:dk1>
        <a:sysClr val="windowText" lastClr="000000"/>
      </a:dk1>
      <a:lt1>
        <a:sysClr val="window" lastClr="FFFFFF"/>
      </a:lt1>
      <a:dk2>
        <a:srgbClr val="1E076A"/>
      </a:dk2>
      <a:lt2>
        <a:srgbClr val="4F555B"/>
      </a:lt2>
      <a:accent1>
        <a:srgbClr val="3F9C35"/>
      </a:accent1>
      <a:accent2>
        <a:srgbClr val="EC7A08"/>
      </a:accent2>
      <a:accent3>
        <a:srgbClr val="0089C4"/>
      </a:accent3>
      <a:accent4>
        <a:srgbClr val="5E6A71"/>
      </a:accent4>
      <a:accent5>
        <a:srgbClr val="EF3829"/>
      </a:accent5>
      <a:accent6>
        <a:srgbClr val="66569B"/>
      </a:accent6>
      <a:hlink>
        <a:srgbClr val="0000FF"/>
      </a:hlink>
      <a:folHlink>
        <a:srgbClr val="800080"/>
      </a:folHlink>
    </a:clrScheme>
    <a:fontScheme name="KT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bg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45720" rIns="45720" rtlCol="0">
        <a:spAutoFit/>
      </a:bodyPr>
      <a:lstStyle>
        <a:defPPr>
          <a:defRPr sz="1400" dirty="0" smtClean="0">
            <a:solidFill>
              <a:schemeClr val="bg2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plain_blu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ilips_Presentation_template">
  <a:themeElements>
    <a:clrScheme name="Philips_Template_2009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C1E3EB"/>
      </a:accent1>
      <a:accent2>
        <a:srgbClr val="69C3DA"/>
      </a:accent2>
      <a:accent3>
        <a:srgbClr val="FFFFFF"/>
      </a:accent3>
      <a:accent4>
        <a:srgbClr val="000000"/>
      </a:accent4>
      <a:accent5>
        <a:srgbClr val="DDEFF3"/>
      </a:accent5>
      <a:accent6>
        <a:srgbClr val="5EB0C5"/>
      </a:accent6>
      <a:hlink>
        <a:srgbClr val="FFBB57"/>
      </a:hlink>
      <a:folHlink>
        <a:srgbClr val="005AFF"/>
      </a:folHlink>
    </a:clrScheme>
    <a:fontScheme name="Philips_Template_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hilips_Template_2009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C1E3EB"/>
        </a:accent1>
        <a:accent2>
          <a:srgbClr val="69C3DA"/>
        </a:accent2>
        <a:accent3>
          <a:srgbClr val="FFFFFF"/>
        </a:accent3>
        <a:accent4>
          <a:srgbClr val="000000"/>
        </a:accent4>
        <a:accent5>
          <a:srgbClr val="DDEFF3"/>
        </a:accent5>
        <a:accent6>
          <a:srgbClr val="5EB0C5"/>
        </a:accent6>
        <a:hlink>
          <a:srgbClr val="FFBB57"/>
        </a:hlink>
        <a:folHlink>
          <a:srgbClr val="005A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6603</TotalTime>
  <Words>601</Words>
  <Application>Microsoft Macintosh PowerPoint</Application>
  <PresentationFormat>On-screen Show (4:3)</PresentationFormat>
  <Paragraphs>105</Paragraphs>
  <Slides>12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Office Theme</vt:lpstr>
      <vt:lpstr>1_Office Theme</vt:lpstr>
      <vt:lpstr>Content Slide</vt:lpstr>
      <vt:lpstr>Thème Office</vt:lpstr>
      <vt:lpstr>AMAT-Std-Template-2010-For-Office-2010</vt:lpstr>
      <vt:lpstr>kt</vt:lpstr>
      <vt:lpstr>plain_blue</vt:lpstr>
      <vt:lpstr>Philips_Presentation_template</vt:lpstr>
      <vt:lpstr>ערכת נושא Office</vt:lpstr>
      <vt:lpstr>Plaza</vt:lpstr>
      <vt:lpstr>1_Plaza</vt:lpstr>
      <vt:lpstr>Corporate_Template_New</vt:lpstr>
      <vt:lpstr>Graph</vt:lpstr>
      <vt:lpstr>What is ATLAB?</vt:lpstr>
      <vt:lpstr>Exec Summary</vt:lpstr>
      <vt:lpstr>Bipolar Roadmap</vt:lpstr>
      <vt:lpstr>PowerPoint Presentation</vt:lpstr>
      <vt:lpstr>Direct DUV Silicon Based Camera</vt:lpstr>
      <vt:lpstr>Topics of interest</vt:lpstr>
      <vt:lpstr>Conclusion</vt:lpstr>
      <vt:lpstr>Detector-Based Innovations in Medical Imaging (CT and PET)</vt:lpstr>
      <vt:lpstr>PowerPoint Presentation</vt:lpstr>
      <vt:lpstr>Summary</vt:lpstr>
      <vt:lpstr>Summary</vt:lpstr>
      <vt:lpstr>Agenda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Hanna Juujarvi</cp:lastModifiedBy>
  <cp:revision>252</cp:revision>
  <dcterms:created xsi:type="dcterms:W3CDTF">2010-09-11T06:34:27Z</dcterms:created>
  <dcterms:modified xsi:type="dcterms:W3CDTF">2013-03-03T15:42:31Z</dcterms:modified>
</cp:coreProperties>
</file>