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936" r:id="rId1"/>
  </p:sldMasterIdLst>
  <p:notesMasterIdLst>
    <p:notesMasterId r:id="rId9"/>
  </p:notes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1" d="100"/>
          <a:sy n="41" d="100"/>
        </p:scale>
        <p:origin x="-1320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75356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92439-739B-44F1-B9DF-EB860DE9301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7E7D1-A7EC-48FD-B15D-C39ABE8F6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D83256-4A87-4B59-8773-6E763DC7A4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6B880-9B5C-488F-A4EF-07C3599BD4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311A5-5F5C-4D6B-81E9-CF26A0EF60B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81B2DA-3455-4944-BBE2-A6405F845E5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A4216-5158-4864-8A87-5E2B97EECC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2EE81-1565-48AF-A433-9E50B7B7A9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250DD-5A4C-4397-90CB-D3EAAC8B23F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5D838D-A819-4002-97CD-E65CC815A2D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A3C1F-5AFA-4668-B88F-89181710B64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28405-21FD-496F-AC10-19E32E6A100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CH" dirty="0" smtClean="0"/>
              <a:t>Recent validations results for msc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CH" dirty="0" smtClean="0"/>
              <a:t>V.Ivanchenko</a:t>
            </a:r>
          </a:p>
          <a:p>
            <a:r>
              <a:rPr lang="de-CH" dirty="0" smtClean="0"/>
              <a:t>25 October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21153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Hanson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6B880-9B5C-488F-A4EF-07C3599BD43C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403838"/>
            <a:ext cx="7581900" cy="544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3499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Sandia data msc96 is used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2EE81-1565-48AF-A433-9E50B7B7A923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219200"/>
            <a:ext cx="7581900" cy="544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4661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MuScat data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2EE81-1565-48AF-A433-9E50B7B7A923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7581900" cy="521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5764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Muon scattering data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2EE81-1565-48AF-A433-9E50B7B7A923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676400"/>
            <a:ext cx="4419600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122" y="1676400"/>
            <a:ext cx="4407877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05808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L3 muon scattering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92EE81-1565-48AF-A433-9E50B7B7A923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600200"/>
            <a:ext cx="76962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7402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 fontScale="62500" lnSpcReduction="20000"/>
          </a:bodyPr>
          <a:lstStyle/>
          <a:p>
            <a:r>
              <a:rPr lang="de-CH" dirty="0" smtClean="0"/>
              <a:t>Move of multiple scattering from PostStep to AlongStep is completed – no change of results</a:t>
            </a:r>
          </a:p>
          <a:p>
            <a:r>
              <a:rPr lang="de-CH" dirty="0" smtClean="0"/>
              <a:t>UrbanMscModel96 is working normally for electron benchmarks but show problems when applied for muons </a:t>
            </a:r>
          </a:p>
          <a:p>
            <a:pPr lvl="1"/>
            <a:r>
              <a:rPr lang="de-CH" dirty="0" smtClean="0">
                <a:solidFill>
                  <a:srgbClr val="7030A0"/>
                </a:solidFill>
              </a:rPr>
              <a:t>Results obtained </a:t>
            </a:r>
            <a:r>
              <a:rPr lang="de-CH" dirty="0" smtClean="0">
                <a:solidFill>
                  <a:srgbClr val="7030A0"/>
                </a:solidFill>
              </a:rPr>
              <a:t> only last nightr and </a:t>
            </a:r>
            <a:r>
              <a:rPr lang="de-CH" dirty="0" smtClean="0">
                <a:solidFill>
                  <a:srgbClr val="7030A0"/>
                </a:solidFill>
              </a:rPr>
              <a:t>will reported to Laszlo after the </a:t>
            </a:r>
            <a:r>
              <a:rPr lang="de-CH" dirty="0" smtClean="0">
                <a:solidFill>
                  <a:srgbClr val="7030A0"/>
                </a:solidFill>
              </a:rPr>
              <a:t>meeting</a:t>
            </a:r>
          </a:p>
          <a:p>
            <a:pPr lvl="1"/>
            <a:r>
              <a:rPr lang="de-CH" dirty="0" smtClean="0">
                <a:solidFill>
                  <a:srgbClr val="0070C0"/>
                </a:solidFill>
              </a:rPr>
              <a:t>We need dose kernel plots to evaluate msc at low energies</a:t>
            </a:r>
            <a:endParaRPr lang="de-CH" dirty="0" smtClean="0">
              <a:solidFill>
                <a:srgbClr val="0070C0"/>
              </a:solidFill>
            </a:endParaRPr>
          </a:p>
          <a:p>
            <a:r>
              <a:rPr lang="de-CH" dirty="0" smtClean="0">
                <a:solidFill>
                  <a:srgbClr val="FF0000"/>
                </a:solidFill>
              </a:rPr>
              <a:t>UrbanMscModel95</a:t>
            </a:r>
            <a:r>
              <a:rPr lang="de-CH" dirty="0" smtClean="0"/>
              <a:t> has no problems for any particles</a:t>
            </a:r>
          </a:p>
          <a:p>
            <a:pPr lvl="1"/>
            <a:r>
              <a:rPr lang="de-CH" dirty="0" smtClean="0">
                <a:solidFill>
                  <a:srgbClr val="FF0000"/>
                </a:solidFill>
              </a:rPr>
              <a:t>It can be default for all particle types in 9.6</a:t>
            </a:r>
          </a:p>
          <a:p>
            <a:pPr lvl="2"/>
            <a:r>
              <a:rPr lang="de-CH" dirty="0" smtClean="0"/>
              <a:t>More correct tails for muons/hadrons than msc90</a:t>
            </a:r>
          </a:p>
          <a:p>
            <a:pPr lvl="1"/>
            <a:r>
              <a:rPr lang="de-CH" dirty="0" smtClean="0">
                <a:solidFill>
                  <a:srgbClr val="7030A0"/>
                </a:solidFill>
              </a:rPr>
              <a:t>Urban models 90 and 92 can be marked as obsolete</a:t>
            </a:r>
            <a:r>
              <a:rPr lang="de-CH" dirty="0" smtClean="0">
                <a:solidFill>
                  <a:srgbClr val="7030A0"/>
                </a:solidFill>
              </a:rPr>
              <a:t>?</a:t>
            </a:r>
          </a:p>
          <a:p>
            <a:pPr lvl="1"/>
            <a:r>
              <a:rPr lang="de-CH" dirty="0" smtClean="0">
                <a:solidFill>
                  <a:srgbClr val="002060"/>
                </a:solidFill>
              </a:rPr>
              <a:t>CMS and LHCb are using msc93 we need to check calorimeter responses before making msc93 obsolete</a:t>
            </a:r>
            <a:endParaRPr lang="de-CH" dirty="0" smtClean="0">
              <a:solidFill>
                <a:srgbClr val="002060"/>
              </a:solidFill>
            </a:endParaRPr>
          </a:p>
          <a:p>
            <a:r>
              <a:rPr lang="de-CH" dirty="0" smtClean="0">
                <a:solidFill>
                  <a:srgbClr val="FF0000"/>
                </a:solidFill>
              </a:rPr>
              <a:t>In 9.6 WentzelVI + SingleScattering will be default above 100 MeV for Opt0, Opt1, Opt2, Opt4 builders</a:t>
            </a:r>
          </a:p>
          <a:p>
            <a:pPr lvl="1"/>
            <a:r>
              <a:rPr lang="de-CH" dirty="0" smtClean="0"/>
              <a:t>Needed for LHC and other HEP applications because no parameterisations are involved </a:t>
            </a:r>
            <a:r>
              <a:rPr lang="de-CH" dirty="0" smtClean="0"/>
              <a:t>which may provide bad results for energies outside area of parameterisation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F6B880-9B5C-488F-A4EF-07C3599BD43C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5733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1604</TotalTime>
  <Words>178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Recent validations results for msc</vt:lpstr>
      <vt:lpstr>Hanson data</vt:lpstr>
      <vt:lpstr>Sandia data msc96 is used</vt:lpstr>
      <vt:lpstr>MuScat data</vt:lpstr>
      <vt:lpstr>Muon scattering data</vt:lpstr>
      <vt:lpstr>L3 muon scattering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CMS Full MC</dc:title>
  <dc:creator>Ivantchenko</dc:creator>
  <cp:lastModifiedBy>Ivantchenko</cp:lastModifiedBy>
  <cp:revision>56</cp:revision>
  <dcterms:created xsi:type="dcterms:W3CDTF">2012-01-14T18:52:53Z</dcterms:created>
  <dcterms:modified xsi:type="dcterms:W3CDTF">2012-10-25T13:30:21Z</dcterms:modified>
</cp:coreProperties>
</file>