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504" autoAdjust="0"/>
  </p:normalViewPr>
  <p:slideViewPr>
    <p:cSldViewPr snapToGrid="0" snapToObjects="1">
      <p:cViewPr varScale="1">
        <p:scale>
          <a:sx n="123" d="100"/>
          <a:sy n="123" d="100"/>
        </p:scale>
        <p:origin x="-96" y="-5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10/23/12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10/23/12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CERN Puppet User Group Meeting, 2012-10-24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922467"/>
            <a:ext cx="7772400" cy="147002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Puppet in ATLAS DDM &amp; Tier-0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2678242"/>
            <a:ext cx="6400800" cy="1752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kumimoji="0" sz="2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Luis Rodrigues for CERN PH-ADP-CO</a:t>
            </a:r>
          </a:p>
          <a:p>
            <a:pPr algn="ctr"/>
            <a:r>
              <a:rPr lang="en-US" dirty="0" err="1" smtClean="0"/>
              <a:t>ph-adp-ddm-lab@cern.ch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18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Manage the installation and configuration of</a:t>
            </a:r>
          </a:p>
          <a:p>
            <a:pPr lvl="1"/>
            <a:r>
              <a:rPr lang="en-US" dirty="0" smtClean="0"/>
              <a:t>ATLAS DDM Software</a:t>
            </a:r>
          </a:p>
          <a:p>
            <a:pPr lvl="1"/>
            <a:r>
              <a:rPr lang="en-US" dirty="0" smtClean="0"/>
              <a:t>ATLAS Tier-0 Software</a:t>
            </a:r>
          </a:p>
          <a:p>
            <a:pPr lvl="1"/>
            <a:r>
              <a:rPr lang="en-US" dirty="0" smtClean="0"/>
              <a:t>Supporting software</a:t>
            </a:r>
          </a:p>
          <a:p>
            <a:pPr lvl="2"/>
            <a:r>
              <a:rPr lang="en-US" dirty="0" err="1" smtClean="0"/>
              <a:t>iptables</a:t>
            </a:r>
            <a:r>
              <a:rPr lang="en-US" dirty="0" smtClean="0"/>
              <a:t>, </a:t>
            </a:r>
            <a:r>
              <a:rPr lang="en-US" dirty="0" err="1" smtClean="0"/>
              <a:t>awstats</a:t>
            </a:r>
            <a:r>
              <a:rPr lang="en-US" dirty="0" smtClean="0"/>
              <a:t>, </a:t>
            </a:r>
            <a:r>
              <a:rPr lang="en-US" dirty="0" err="1" smtClean="0"/>
              <a:t>nagios</a:t>
            </a:r>
            <a:r>
              <a:rPr lang="en-US" dirty="0" smtClean="0"/>
              <a:t>, </a:t>
            </a:r>
            <a:r>
              <a:rPr lang="en-US" dirty="0" err="1" smtClean="0"/>
              <a:t>Hadoop</a:t>
            </a:r>
            <a:r>
              <a:rPr lang="en-US" dirty="0" smtClean="0"/>
              <a:t>, etc…</a:t>
            </a:r>
          </a:p>
          <a:p>
            <a:pPr lvl="1"/>
            <a:r>
              <a:rPr lang="en-US" dirty="0" smtClean="0"/>
              <a:t>Team personal setups</a:t>
            </a:r>
          </a:p>
          <a:p>
            <a:pPr lvl="2"/>
            <a:r>
              <a:rPr lang="en-US" dirty="0" smtClean="0"/>
              <a:t>development machines, analysis nodes, etc…</a:t>
            </a:r>
          </a:p>
          <a:p>
            <a:r>
              <a:rPr lang="en-US" dirty="0" smtClean="0"/>
              <a:t>~90 nodes managed by a single Puppet Master (2-core VM, 2GB)</a:t>
            </a:r>
          </a:p>
          <a:p>
            <a:r>
              <a:rPr lang="en-US" dirty="0" smtClean="0"/>
              <a:t>Configuration backed up with </a:t>
            </a:r>
            <a:r>
              <a:rPr lang="en-US" dirty="0" err="1" smtClean="0"/>
              <a:t>git</a:t>
            </a:r>
            <a:r>
              <a:rPr lang="en-US" dirty="0" smtClean="0"/>
              <a:t> to AFS</a:t>
            </a:r>
          </a:p>
          <a:p>
            <a:r>
              <a:rPr lang="en-US" dirty="0" smtClean="0"/>
              <a:t>All actions logged to Puppet Dashboard</a:t>
            </a:r>
            <a:endParaRPr lang="en-US" dirty="0"/>
          </a:p>
          <a:p>
            <a:r>
              <a:rPr lang="en-US" dirty="0" smtClean="0"/>
              <a:t>Access controlled via single elevated UNIX user with shared password within the team </a:t>
            </a:r>
            <a:r>
              <a:rPr lang="en-US" dirty="0" smtClean="0">
                <a:sym typeface="Wingdings"/>
              </a:rPr>
              <a:t></a:t>
            </a:r>
          </a:p>
          <a:p>
            <a:pPr lvl="1"/>
            <a:r>
              <a:rPr lang="en-US" dirty="0" smtClean="0">
                <a:sym typeface="Wingdings"/>
              </a:rPr>
              <a:t>If you break the configuration, it will show in the </a:t>
            </a:r>
            <a:r>
              <a:rPr lang="en-US" dirty="0" err="1" smtClean="0">
                <a:sym typeface="Wingdings"/>
              </a:rPr>
              <a:t>git</a:t>
            </a:r>
            <a:r>
              <a:rPr lang="en-US" dirty="0" smtClean="0">
                <a:sym typeface="Wingdings"/>
              </a:rPr>
              <a:t> log, and you will be punished by wearing a donkey hat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92082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23 modules</a:t>
            </a:r>
          </a:p>
          <a:p>
            <a:pPr lvl="1"/>
            <a:r>
              <a:rPr lang="en-US" dirty="0" smtClean="0"/>
              <a:t>Modules separated </a:t>
            </a:r>
            <a:r>
              <a:rPr lang="en-US" dirty="0"/>
              <a:t>by software/task, not by node</a:t>
            </a:r>
          </a:p>
          <a:p>
            <a:pPr lvl="1"/>
            <a:r>
              <a:rPr lang="en-US" dirty="0"/>
              <a:t>Software</a:t>
            </a:r>
            <a:r>
              <a:rPr lang="en-US" dirty="0" smtClean="0"/>
              <a:t>/task </a:t>
            </a:r>
            <a:r>
              <a:rPr lang="en-US" dirty="0"/>
              <a:t>mapping to </a:t>
            </a:r>
            <a:r>
              <a:rPr lang="en-US" dirty="0" smtClean="0"/>
              <a:t>node </a:t>
            </a:r>
            <a:r>
              <a:rPr lang="en-US" dirty="0"/>
              <a:t>in </a:t>
            </a:r>
            <a:r>
              <a:rPr lang="en-US" sz="1600" dirty="0">
                <a:latin typeface="Courier"/>
                <a:cs typeface="Courier"/>
              </a:rPr>
              <a:t>manifests/</a:t>
            </a:r>
            <a:r>
              <a:rPr lang="en-US" sz="1600" dirty="0" err="1">
                <a:latin typeface="Courier"/>
                <a:cs typeface="Courier"/>
              </a:rPr>
              <a:t>nodes.pp</a:t>
            </a:r>
            <a:endParaRPr lang="en-US" sz="1600" dirty="0">
              <a:latin typeface="Courier"/>
              <a:cs typeface="Courier"/>
            </a:endParaRPr>
          </a:p>
          <a:p>
            <a:r>
              <a:rPr lang="en-US" dirty="0" smtClean="0"/>
              <a:t>Password configuration via executable and ERBs</a:t>
            </a:r>
          </a:p>
          <a:p>
            <a:pPr lvl="1"/>
            <a:r>
              <a:rPr lang="en-US" dirty="0" smtClean="0"/>
              <a:t>ERB</a:t>
            </a:r>
          </a:p>
          <a:p>
            <a:pPr lvl="2"/>
            <a:r>
              <a:rPr lang="en-US" sz="1100" dirty="0" smtClean="0">
                <a:latin typeface="Courier"/>
                <a:cs typeface="Courier"/>
              </a:rPr>
              <a:t>http</a:t>
            </a:r>
            <a:r>
              <a:rPr lang="en-US" sz="1100" dirty="0">
                <a:latin typeface="Courier"/>
                <a:cs typeface="Courier"/>
              </a:rPr>
              <a:t>://&lt;%= </a:t>
            </a:r>
            <a:r>
              <a:rPr lang="en-US" sz="1100" dirty="0" err="1">
                <a:latin typeface="Courier"/>
                <a:cs typeface="Courier"/>
              </a:rPr>
              <a:t>pip_user</a:t>
            </a:r>
            <a:r>
              <a:rPr lang="en-US" sz="1100" dirty="0">
                <a:latin typeface="Courier"/>
                <a:cs typeface="Courier"/>
              </a:rPr>
              <a:t> %&gt;:&lt;%= </a:t>
            </a:r>
            <a:r>
              <a:rPr lang="en-US" sz="1100" dirty="0" err="1">
                <a:latin typeface="Courier"/>
                <a:cs typeface="Courier"/>
              </a:rPr>
              <a:t>pip_pwd</a:t>
            </a:r>
            <a:r>
              <a:rPr lang="en-US" sz="1100" dirty="0">
                <a:latin typeface="Courier"/>
                <a:cs typeface="Courier"/>
              </a:rPr>
              <a:t> %&gt;@atlas-</a:t>
            </a:r>
            <a:r>
              <a:rPr lang="en-US" sz="1100" dirty="0" err="1">
                <a:latin typeface="Courier"/>
                <a:cs typeface="Courier"/>
              </a:rPr>
              <a:t>pip.cern.ch</a:t>
            </a:r>
            <a:r>
              <a:rPr lang="en-US" sz="1100" dirty="0">
                <a:latin typeface="Courier"/>
                <a:cs typeface="Courier"/>
              </a:rPr>
              <a:t>/</a:t>
            </a:r>
            <a:r>
              <a:rPr lang="en-US" sz="1100" dirty="0" smtClean="0">
                <a:latin typeface="Courier"/>
                <a:cs typeface="Courier"/>
              </a:rPr>
              <a:t>simple</a:t>
            </a:r>
          </a:p>
          <a:p>
            <a:pPr lvl="1"/>
            <a:r>
              <a:rPr lang="en-US" dirty="0" smtClean="0"/>
              <a:t>Manifest</a:t>
            </a:r>
          </a:p>
          <a:p>
            <a:pPr lvl="2"/>
            <a:r>
              <a:rPr lang="en-US" sz="1100" dirty="0">
                <a:latin typeface="Courier"/>
                <a:cs typeface="Courier"/>
              </a:rPr>
              <a:t>$</a:t>
            </a:r>
            <a:r>
              <a:rPr lang="en-US" sz="1100" dirty="0" err="1">
                <a:latin typeface="Courier"/>
                <a:cs typeface="Courier"/>
              </a:rPr>
              <a:t>pip_user</a:t>
            </a:r>
            <a:r>
              <a:rPr lang="en-US" sz="1100" dirty="0">
                <a:latin typeface="Courier"/>
                <a:cs typeface="Courier"/>
              </a:rPr>
              <a:t> = generate('/</a:t>
            </a:r>
            <a:r>
              <a:rPr lang="en-US" sz="1100" dirty="0" err="1">
                <a:latin typeface="Courier"/>
                <a:cs typeface="Courier"/>
              </a:rPr>
              <a:t>etc</a:t>
            </a:r>
            <a:r>
              <a:rPr lang="en-US" sz="1100" dirty="0">
                <a:latin typeface="Courier"/>
                <a:cs typeface="Courier"/>
              </a:rPr>
              <a:t>/puppet/</a:t>
            </a:r>
            <a:r>
              <a:rPr lang="en-US" sz="1100" dirty="0" err="1">
                <a:latin typeface="Courier"/>
                <a:cs typeface="Courier"/>
              </a:rPr>
              <a:t>config</a:t>
            </a:r>
            <a:r>
              <a:rPr lang="en-US" sz="1100" dirty="0">
                <a:latin typeface="Courier"/>
                <a:cs typeface="Courier"/>
              </a:rPr>
              <a:t>/private/</a:t>
            </a:r>
            <a:r>
              <a:rPr lang="en-US" sz="1100" dirty="0" err="1">
                <a:latin typeface="Courier"/>
                <a:cs typeface="Courier"/>
              </a:rPr>
              <a:t>get_pwds</a:t>
            </a:r>
            <a:r>
              <a:rPr lang="en-US" sz="1100" dirty="0">
                <a:latin typeface="Courier"/>
                <a:cs typeface="Courier"/>
              </a:rPr>
              <a:t>', '</a:t>
            </a:r>
            <a:r>
              <a:rPr lang="en-US" sz="1100" dirty="0" err="1">
                <a:latin typeface="Courier"/>
                <a:cs typeface="Courier"/>
              </a:rPr>
              <a:t>pip_user</a:t>
            </a:r>
            <a:r>
              <a:rPr lang="en-US" sz="1100" dirty="0">
                <a:latin typeface="Courier"/>
                <a:cs typeface="Courier"/>
              </a:rPr>
              <a:t>'</a:t>
            </a:r>
            <a:r>
              <a:rPr lang="en-US" sz="1100" dirty="0" smtClean="0">
                <a:latin typeface="Courier"/>
                <a:cs typeface="Courier"/>
              </a:rPr>
              <a:t>)</a:t>
            </a:r>
          </a:p>
          <a:p>
            <a:pPr lvl="2"/>
            <a:r>
              <a:rPr lang="en-US" sz="1100" dirty="0">
                <a:latin typeface="Courier"/>
                <a:cs typeface="Courier"/>
              </a:rPr>
              <a:t>$</a:t>
            </a:r>
            <a:r>
              <a:rPr lang="en-US" sz="1100" dirty="0" err="1">
                <a:latin typeface="Courier"/>
                <a:cs typeface="Courier"/>
              </a:rPr>
              <a:t>pip_pwd</a:t>
            </a:r>
            <a:r>
              <a:rPr lang="en-US" sz="1100" dirty="0">
                <a:latin typeface="Courier"/>
                <a:cs typeface="Courier"/>
              </a:rPr>
              <a:t> = generate('/</a:t>
            </a:r>
            <a:r>
              <a:rPr lang="en-US" sz="1100" dirty="0" err="1">
                <a:latin typeface="Courier"/>
                <a:cs typeface="Courier"/>
              </a:rPr>
              <a:t>etc</a:t>
            </a:r>
            <a:r>
              <a:rPr lang="en-US" sz="1100" dirty="0">
                <a:latin typeface="Courier"/>
                <a:cs typeface="Courier"/>
              </a:rPr>
              <a:t>/puppet/</a:t>
            </a:r>
            <a:r>
              <a:rPr lang="en-US" sz="1100" dirty="0" err="1">
                <a:latin typeface="Courier"/>
                <a:cs typeface="Courier"/>
              </a:rPr>
              <a:t>config</a:t>
            </a:r>
            <a:r>
              <a:rPr lang="en-US" sz="1100" dirty="0">
                <a:latin typeface="Courier"/>
                <a:cs typeface="Courier"/>
              </a:rPr>
              <a:t>/private/</a:t>
            </a:r>
            <a:r>
              <a:rPr lang="en-US" sz="1100" dirty="0" err="1">
                <a:latin typeface="Courier"/>
                <a:cs typeface="Courier"/>
              </a:rPr>
              <a:t>get_pwds</a:t>
            </a:r>
            <a:r>
              <a:rPr lang="en-US" sz="1100" dirty="0">
                <a:latin typeface="Courier"/>
                <a:cs typeface="Courier"/>
              </a:rPr>
              <a:t>', '</a:t>
            </a:r>
            <a:r>
              <a:rPr lang="en-US" sz="1100" dirty="0" err="1">
                <a:latin typeface="Courier"/>
                <a:cs typeface="Courier"/>
              </a:rPr>
              <a:t>pip_pwd</a:t>
            </a:r>
            <a:r>
              <a:rPr lang="en-US" sz="1100" dirty="0">
                <a:latin typeface="Courier"/>
                <a:cs typeface="Courier"/>
              </a:rPr>
              <a:t>'</a:t>
            </a:r>
            <a:r>
              <a:rPr lang="en-US" sz="1100" dirty="0" smtClean="0">
                <a:latin typeface="Courier"/>
                <a:cs typeface="Courier"/>
              </a:rPr>
              <a:t>)</a:t>
            </a:r>
          </a:p>
          <a:p>
            <a:r>
              <a:rPr lang="en-US" dirty="0" smtClean="0"/>
              <a:t>“Race condition” with </a:t>
            </a:r>
            <a:r>
              <a:rPr lang="en-US" dirty="0" err="1" smtClean="0"/>
              <a:t>Quattor</a:t>
            </a:r>
            <a:r>
              <a:rPr lang="en-US" dirty="0" smtClean="0"/>
              <a:t> “solved” through minimalistic </a:t>
            </a:r>
            <a:r>
              <a:rPr lang="en-US" dirty="0" err="1" smtClean="0"/>
              <a:t>Quattor</a:t>
            </a:r>
            <a:r>
              <a:rPr lang="en-US" dirty="0" smtClean="0"/>
              <a:t> templates</a:t>
            </a:r>
          </a:p>
          <a:p>
            <a:pPr lvl="1"/>
            <a:r>
              <a:rPr lang="en-US" dirty="0" smtClean="0"/>
              <a:t>Gradually migrated most of our </a:t>
            </a:r>
            <a:r>
              <a:rPr lang="en-US" dirty="0" err="1" smtClean="0"/>
              <a:t>Quattor</a:t>
            </a:r>
            <a:r>
              <a:rPr lang="en-US" dirty="0" smtClean="0"/>
              <a:t> </a:t>
            </a:r>
            <a:r>
              <a:rPr lang="en-US" dirty="0" err="1" smtClean="0"/>
              <a:t>configs</a:t>
            </a:r>
            <a:r>
              <a:rPr lang="en-US" dirty="0" smtClean="0"/>
              <a:t> to Puppet</a:t>
            </a:r>
          </a:p>
          <a:p>
            <a:pPr lvl="1"/>
            <a:r>
              <a:rPr lang="en-US" dirty="0" smtClean="0"/>
              <a:t>All nodes run with </a:t>
            </a:r>
            <a:r>
              <a:rPr lang="en-US" dirty="0" err="1" smtClean="0"/>
              <a:t>Quattor</a:t>
            </a:r>
            <a:r>
              <a:rPr lang="en-US" dirty="0" smtClean="0"/>
              <a:t> user-software </a:t>
            </a:r>
            <a:r>
              <a:rPr lang="en-US" smtClean="0"/>
              <a:t>option enabled</a:t>
            </a:r>
            <a:endParaRPr lang="en-US" dirty="0" smtClean="0"/>
          </a:p>
          <a:p>
            <a:r>
              <a:rPr lang="en-US" dirty="0" smtClean="0"/>
              <a:t>Specific functionality for Python pip/</a:t>
            </a:r>
            <a:r>
              <a:rPr lang="en-US" dirty="0" err="1" smtClean="0"/>
              <a:t>virtualenv</a:t>
            </a:r>
            <a:r>
              <a:rPr lang="en-US" dirty="0" smtClean="0"/>
              <a:t> added</a:t>
            </a:r>
          </a:p>
        </p:txBody>
      </p:sp>
    </p:spTree>
    <p:extLst>
      <p:ext uri="{BB962C8B-B14F-4D97-AF65-F5344CB8AC3E}">
        <p14:creationId xmlns:p14="http://schemas.microsoft.com/office/powerpoint/2010/main" val="943213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When we started, we had conflicts with the Ruby version on SLC5 and some Puppet dependencies</a:t>
            </a:r>
          </a:p>
          <a:p>
            <a:pPr lvl="1"/>
            <a:r>
              <a:rPr lang="en-US" dirty="0" smtClean="0"/>
              <a:t>No obvious solution, and it was still problematic with SLC6</a:t>
            </a:r>
          </a:p>
          <a:p>
            <a:r>
              <a:rPr lang="en-US" dirty="0" smtClean="0"/>
              <a:t>Rolled our own Ruby/Agent/Master/Dashboard RPMs</a:t>
            </a:r>
          </a:p>
          <a:p>
            <a:pPr lvl="1"/>
            <a:r>
              <a:rPr lang="en-US" i="1" dirty="0" smtClean="0"/>
              <a:t>Good</a:t>
            </a:r>
            <a:r>
              <a:rPr lang="en-US" dirty="0" smtClean="0"/>
              <a:t>: It works everywhere</a:t>
            </a:r>
          </a:p>
          <a:p>
            <a:pPr lvl="1"/>
            <a:r>
              <a:rPr lang="en-US" i="1" dirty="0" smtClean="0"/>
              <a:t>Bad</a:t>
            </a:r>
            <a:r>
              <a:rPr lang="en-US" dirty="0" smtClean="0"/>
              <a:t>: Compile puppet on the node in the </a:t>
            </a:r>
            <a:r>
              <a:rPr lang="en-US" sz="1900" dirty="0" err="1" smtClean="0">
                <a:latin typeface="Courier"/>
                <a:cs typeface="Courier"/>
              </a:rPr>
              <a:t>postinstall.sh</a:t>
            </a:r>
            <a:endParaRPr lang="en-US" sz="1900" dirty="0" smtClean="0">
              <a:latin typeface="Courier"/>
              <a:cs typeface="Courier"/>
            </a:endParaRPr>
          </a:p>
          <a:p>
            <a:pPr lvl="1"/>
            <a:r>
              <a:rPr lang="en-US" i="1" dirty="0" smtClean="0"/>
              <a:t>Ugly</a:t>
            </a:r>
            <a:r>
              <a:rPr lang="en-US" dirty="0" smtClean="0"/>
              <a:t>: Manual </a:t>
            </a:r>
            <a:r>
              <a:rPr lang="en-US" sz="1900" dirty="0" err="1" smtClean="0">
                <a:latin typeface="Courier"/>
                <a:cs typeface="Courier"/>
              </a:rPr>
              <a:t>rm</a:t>
            </a:r>
            <a:r>
              <a:rPr lang="en-US" sz="1900" dirty="0" smtClean="0">
                <a:latin typeface="Courier"/>
                <a:cs typeface="Courier"/>
              </a:rPr>
              <a:t> –</a:t>
            </a:r>
            <a:r>
              <a:rPr lang="en-US" sz="1900" dirty="0" err="1" smtClean="0">
                <a:latin typeface="Courier"/>
                <a:cs typeface="Courier"/>
              </a:rPr>
              <a:t>rf</a:t>
            </a:r>
            <a:r>
              <a:rPr lang="en-US" sz="1900" dirty="0" smtClean="0">
                <a:latin typeface="Courier"/>
                <a:cs typeface="Courier"/>
              </a:rPr>
              <a:t> /</a:t>
            </a:r>
            <a:r>
              <a:rPr lang="en-US" sz="1900" dirty="0" err="1" smtClean="0">
                <a:latin typeface="Courier"/>
                <a:cs typeface="Courier"/>
              </a:rPr>
              <a:t>var</a:t>
            </a:r>
            <a:r>
              <a:rPr lang="en-US" sz="1900" dirty="0" smtClean="0">
                <a:latin typeface="Courier"/>
                <a:cs typeface="Courier"/>
              </a:rPr>
              <a:t>/puppet/</a:t>
            </a:r>
            <a:r>
              <a:rPr lang="en-US" sz="1900" dirty="0" err="1" smtClean="0">
                <a:latin typeface="Courier"/>
                <a:cs typeface="Courier"/>
              </a:rPr>
              <a:t>ssl</a:t>
            </a:r>
            <a:r>
              <a:rPr lang="en-US" sz="1900" dirty="0" smtClean="0">
                <a:latin typeface="Courier"/>
                <a:cs typeface="Courier"/>
              </a:rPr>
              <a:t>/*; rpm --force </a:t>
            </a:r>
            <a:r>
              <a:rPr lang="en-US" sz="1900" dirty="0">
                <a:latin typeface="Courier"/>
                <a:cs typeface="Courier"/>
              </a:rPr>
              <a:t>-</a:t>
            </a:r>
            <a:r>
              <a:rPr lang="en-US" sz="1900" dirty="0" err="1" smtClean="0">
                <a:latin typeface="Courier"/>
                <a:cs typeface="Courier"/>
              </a:rPr>
              <a:t>Uvh</a:t>
            </a:r>
            <a:r>
              <a:rPr lang="en-US" sz="1900" dirty="0" smtClean="0">
                <a:latin typeface="Courier"/>
                <a:cs typeface="Courier"/>
              </a:rPr>
              <a:t> puppet-</a:t>
            </a:r>
            <a:r>
              <a:rPr lang="en-US" sz="1900" dirty="0" err="1" smtClean="0">
                <a:latin typeface="Courier"/>
                <a:cs typeface="Courier"/>
              </a:rPr>
              <a:t>agent.rpm</a:t>
            </a:r>
            <a:r>
              <a:rPr lang="en-US" dirty="0" smtClean="0"/>
              <a:t> on node re-install due to certificate mismatch with the Puppet server</a:t>
            </a:r>
          </a:p>
          <a:p>
            <a:r>
              <a:rPr lang="en-US" dirty="0" smtClean="0"/>
              <a:t>Has been working like that since almost 1.5 years</a:t>
            </a:r>
          </a:p>
          <a:p>
            <a:pPr lvl="1"/>
            <a:r>
              <a:rPr lang="en-US" dirty="0" smtClean="0"/>
              <a:t>Reluctance to update </a:t>
            </a:r>
            <a:r>
              <a:rPr lang="en-US" sz="1900" dirty="0" err="1" smtClean="0">
                <a:latin typeface="Courier"/>
                <a:cs typeface="Courier"/>
              </a:rPr>
              <a:t>postinstall.sh</a:t>
            </a:r>
            <a:r>
              <a:rPr lang="en-US" dirty="0" smtClean="0"/>
              <a:t> to use newer Puppet version, still stuck on Puppet-1.6.7</a:t>
            </a:r>
          </a:p>
          <a:p>
            <a:pPr lvl="1"/>
            <a:r>
              <a:rPr lang="en-US" dirty="0" smtClean="0"/>
              <a:t>(could solve the pip/</a:t>
            </a:r>
            <a:r>
              <a:rPr lang="en-US" dirty="0" err="1" smtClean="0"/>
              <a:t>virtualenv</a:t>
            </a:r>
            <a:r>
              <a:rPr lang="en-US" dirty="0" smtClean="0"/>
              <a:t> </a:t>
            </a:r>
            <a:r>
              <a:rPr lang="en-US" dirty="0" err="1" smtClean="0"/>
              <a:t>customisation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33295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Wishlist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 centrally supported Puppet instance, so we don’t have to run our own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  <a:p>
            <a:r>
              <a:rPr lang="en-US" dirty="0" smtClean="0"/>
              <a:t>Features that we would need:</a:t>
            </a:r>
          </a:p>
          <a:p>
            <a:pPr lvl="1"/>
            <a:r>
              <a:rPr lang="en-US" dirty="0" smtClean="0"/>
              <a:t>Insert/Update/Delete modules</a:t>
            </a:r>
          </a:p>
          <a:p>
            <a:pPr lvl="2"/>
            <a:r>
              <a:rPr lang="en-US" dirty="0" smtClean="0"/>
              <a:t>maybe via </a:t>
            </a:r>
            <a:r>
              <a:rPr lang="en-US" dirty="0" err="1" smtClean="0"/>
              <a:t>git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Map modules to nodes</a:t>
            </a:r>
          </a:p>
          <a:p>
            <a:pPr lvl="2"/>
            <a:r>
              <a:rPr lang="en-US" dirty="0" smtClean="0"/>
              <a:t>one node will likely have many modules</a:t>
            </a:r>
          </a:p>
          <a:p>
            <a:pPr lvl="1"/>
            <a:r>
              <a:rPr lang="en-US" dirty="0" smtClean="0"/>
              <a:t>Allow file transfer from modules to node</a:t>
            </a:r>
          </a:p>
          <a:p>
            <a:pPr lvl="2"/>
            <a:r>
              <a:rPr lang="en-US" dirty="0" smtClean="0"/>
              <a:t>e.g., dependent configuration templates</a:t>
            </a:r>
          </a:p>
          <a:p>
            <a:pPr lvl="1"/>
            <a:r>
              <a:rPr lang="en-US" dirty="0" smtClean="0"/>
              <a:t>A way to query an ‘ATLAS secret service’ for password information to be inserted into templates</a:t>
            </a:r>
          </a:p>
          <a:p>
            <a:pPr lvl="2"/>
            <a:r>
              <a:rPr lang="en-US" dirty="0" smtClean="0"/>
              <a:t>Or a secure central service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  <a:p>
            <a:pPr lvl="1"/>
            <a:r>
              <a:rPr lang="en-US" dirty="0" smtClean="0"/>
              <a:t>Monitor node change</a:t>
            </a:r>
          </a:p>
          <a:p>
            <a:pPr lvl="2"/>
            <a:r>
              <a:rPr lang="en-US" dirty="0" smtClean="0"/>
              <a:t>Puppet Dashboard?</a:t>
            </a:r>
          </a:p>
          <a:p>
            <a:pPr lvl="1"/>
            <a:r>
              <a:rPr lang="en-US" dirty="0" smtClean="0"/>
              <a:t>Support Python pip/</a:t>
            </a:r>
            <a:r>
              <a:rPr lang="en-US" dirty="0" err="1" smtClean="0"/>
              <a:t>virtualenv</a:t>
            </a:r>
            <a:endParaRPr lang="en-US" dirty="0" smtClean="0"/>
          </a:p>
          <a:p>
            <a:pPr lvl="1"/>
            <a:r>
              <a:rPr lang="en-US" dirty="0" smtClean="0"/>
              <a:t>Puppet kick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0199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39</TotalTime>
  <Words>500</Words>
  <Application>Microsoft Macintosh PowerPoint</Application>
  <PresentationFormat>On-screen Show (4:3)</PresentationFormat>
  <Paragraphs>56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Median</vt:lpstr>
      <vt:lpstr>PowerPoint Presentation</vt:lpstr>
      <vt:lpstr>About</vt:lpstr>
      <vt:lpstr>Usage</vt:lpstr>
      <vt:lpstr>Caveats</vt:lpstr>
      <vt:lpstr>Wishlist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Mario Lassnig</dc:creator>
  <cp:lastModifiedBy>Mario Lassnig</cp:lastModifiedBy>
  <cp:revision>5</cp:revision>
  <dcterms:created xsi:type="dcterms:W3CDTF">2012-10-23T13:00:48Z</dcterms:created>
  <dcterms:modified xsi:type="dcterms:W3CDTF">2012-10-23T13:40:22Z</dcterms:modified>
</cp:coreProperties>
</file>