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3" r:id="rId4"/>
    <p:sldId id="274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5" r:id="rId14"/>
    <p:sldId id="268" r:id="rId15"/>
    <p:sldId id="269" r:id="rId16"/>
    <p:sldId id="270" r:id="rId17"/>
    <p:sldId id="276" r:id="rId18"/>
    <p:sldId id="267" r:id="rId19"/>
    <p:sldId id="271" r:id="rId20"/>
    <p:sldId id="27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3" autoAdjust="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Aggregated HDD performance 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452712160979878"/>
          <c:y val="0.19480351414406533"/>
          <c:w val="0.79454122922134718"/>
          <c:h val="0.5536610527850685"/>
        </c:manualLayout>
      </c:layout>
      <c:lineChart>
        <c:grouping val="standard"/>
        <c:varyColors val="0"/>
        <c:ser>
          <c:idx val="0"/>
          <c:order val="0"/>
          <c:tx>
            <c:strRef>
              <c:f>[results.ods]Sheet3!$A$1</c:f>
              <c:strCache>
                <c:ptCount val="1"/>
                <c:pt idx="0">
                  <c:v>read</c:v>
                </c:pt>
              </c:strCache>
            </c:strRef>
          </c:tx>
          <c:marker>
            <c:symbol val="none"/>
          </c:marker>
          <c:val>
            <c:numRef>
              <c:f>[results.ods]Sheet3!$A$2:$A$1126</c:f>
              <c:numCache>
                <c:formatCode>General</c:formatCode>
                <c:ptCount val="1125"/>
                <c:pt idx="0">
                  <c:v>4645000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3288000</c:v>
                </c:pt>
                <c:pt idx="8">
                  <c:v>44352000</c:v>
                </c:pt>
                <c:pt idx="9">
                  <c:v>102040000</c:v>
                </c:pt>
                <c:pt idx="10">
                  <c:v>124952000</c:v>
                </c:pt>
                <c:pt idx="11">
                  <c:v>156368000</c:v>
                </c:pt>
                <c:pt idx="12">
                  <c:v>183376000</c:v>
                </c:pt>
                <c:pt idx="13">
                  <c:v>171712000</c:v>
                </c:pt>
                <c:pt idx="14">
                  <c:v>148268000</c:v>
                </c:pt>
                <c:pt idx="15">
                  <c:v>141584000</c:v>
                </c:pt>
                <c:pt idx="16">
                  <c:v>137556000</c:v>
                </c:pt>
                <c:pt idx="17">
                  <c:v>129616000</c:v>
                </c:pt>
                <c:pt idx="18">
                  <c:v>123888000</c:v>
                </c:pt>
                <c:pt idx="19">
                  <c:v>130052000</c:v>
                </c:pt>
                <c:pt idx="20">
                  <c:v>125216000</c:v>
                </c:pt>
                <c:pt idx="21">
                  <c:v>132512000</c:v>
                </c:pt>
                <c:pt idx="22">
                  <c:v>144184000</c:v>
                </c:pt>
                <c:pt idx="23">
                  <c:v>145632000</c:v>
                </c:pt>
                <c:pt idx="24">
                  <c:v>134264000</c:v>
                </c:pt>
                <c:pt idx="25">
                  <c:v>130984000</c:v>
                </c:pt>
                <c:pt idx="26">
                  <c:v>113116000</c:v>
                </c:pt>
                <c:pt idx="27">
                  <c:v>160264000</c:v>
                </c:pt>
                <c:pt idx="28">
                  <c:v>149640000</c:v>
                </c:pt>
                <c:pt idx="29">
                  <c:v>96964000</c:v>
                </c:pt>
                <c:pt idx="30">
                  <c:v>135684000</c:v>
                </c:pt>
                <c:pt idx="31">
                  <c:v>55704000</c:v>
                </c:pt>
                <c:pt idx="32">
                  <c:v>117024000</c:v>
                </c:pt>
                <c:pt idx="33">
                  <c:v>173228000</c:v>
                </c:pt>
                <c:pt idx="34">
                  <c:v>68420000</c:v>
                </c:pt>
                <c:pt idx="35">
                  <c:v>117336000</c:v>
                </c:pt>
                <c:pt idx="36">
                  <c:v>78068000</c:v>
                </c:pt>
                <c:pt idx="37">
                  <c:v>43864000</c:v>
                </c:pt>
                <c:pt idx="38">
                  <c:v>24288096</c:v>
                </c:pt>
                <c:pt idx="39">
                  <c:v>24468000</c:v>
                </c:pt>
                <c:pt idx="40">
                  <c:v>104456000</c:v>
                </c:pt>
                <c:pt idx="41">
                  <c:v>113896000</c:v>
                </c:pt>
                <c:pt idx="42">
                  <c:v>129768000</c:v>
                </c:pt>
                <c:pt idx="43">
                  <c:v>141796000</c:v>
                </c:pt>
                <c:pt idx="44">
                  <c:v>105272000</c:v>
                </c:pt>
                <c:pt idx="45">
                  <c:v>118896000</c:v>
                </c:pt>
                <c:pt idx="46">
                  <c:v>76380000</c:v>
                </c:pt>
                <c:pt idx="47">
                  <c:v>106064000</c:v>
                </c:pt>
                <c:pt idx="48">
                  <c:v>197864000</c:v>
                </c:pt>
                <c:pt idx="49">
                  <c:v>200452000</c:v>
                </c:pt>
                <c:pt idx="50">
                  <c:v>181544000</c:v>
                </c:pt>
                <c:pt idx="51">
                  <c:v>184860000</c:v>
                </c:pt>
                <c:pt idx="52">
                  <c:v>196380000</c:v>
                </c:pt>
                <c:pt idx="53">
                  <c:v>175468000</c:v>
                </c:pt>
                <c:pt idx="54">
                  <c:v>140528000</c:v>
                </c:pt>
                <c:pt idx="55">
                  <c:v>189312000</c:v>
                </c:pt>
                <c:pt idx="56">
                  <c:v>179964000</c:v>
                </c:pt>
                <c:pt idx="57">
                  <c:v>191160000</c:v>
                </c:pt>
                <c:pt idx="58">
                  <c:v>182208000</c:v>
                </c:pt>
                <c:pt idx="59">
                  <c:v>164088000</c:v>
                </c:pt>
                <c:pt idx="60">
                  <c:v>148996000</c:v>
                </c:pt>
                <c:pt idx="61">
                  <c:v>176436000</c:v>
                </c:pt>
                <c:pt idx="62">
                  <c:v>189116000</c:v>
                </c:pt>
                <c:pt idx="63">
                  <c:v>161248000</c:v>
                </c:pt>
                <c:pt idx="64">
                  <c:v>137356000</c:v>
                </c:pt>
                <c:pt idx="65">
                  <c:v>92648000</c:v>
                </c:pt>
                <c:pt idx="66">
                  <c:v>157796000</c:v>
                </c:pt>
                <c:pt idx="67">
                  <c:v>177996000</c:v>
                </c:pt>
                <c:pt idx="68">
                  <c:v>165604000</c:v>
                </c:pt>
                <c:pt idx="69">
                  <c:v>115464000</c:v>
                </c:pt>
                <c:pt idx="70">
                  <c:v>94208000</c:v>
                </c:pt>
                <c:pt idx="71">
                  <c:v>97832000</c:v>
                </c:pt>
                <c:pt idx="72">
                  <c:v>186644000</c:v>
                </c:pt>
                <c:pt idx="73">
                  <c:v>195924000</c:v>
                </c:pt>
                <c:pt idx="74">
                  <c:v>101024000</c:v>
                </c:pt>
                <c:pt idx="75">
                  <c:v>163932000</c:v>
                </c:pt>
                <c:pt idx="76">
                  <c:v>222388000</c:v>
                </c:pt>
                <c:pt idx="77">
                  <c:v>133604000</c:v>
                </c:pt>
                <c:pt idx="78">
                  <c:v>67648000</c:v>
                </c:pt>
                <c:pt idx="79">
                  <c:v>66340000</c:v>
                </c:pt>
                <c:pt idx="80">
                  <c:v>88304000</c:v>
                </c:pt>
                <c:pt idx="81">
                  <c:v>77724000</c:v>
                </c:pt>
                <c:pt idx="82">
                  <c:v>96060000</c:v>
                </c:pt>
                <c:pt idx="83">
                  <c:v>266288000</c:v>
                </c:pt>
                <c:pt idx="84">
                  <c:v>214500000</c:v>
                </c:pt>
                <c:pt idx="85">
                  <c:v>156208000</c:v>
                </c:pt>
                <c:pt idx="86">
                  <c:v>195664000</c:v>
                </c:pt>
                <c:pt idx="87">
                  <c:v>179804000</c:v>
                </c:pt>
                <c:pt idx="88">
                  <c:v>248044000</c:v>
                </c:pt>
                <c:pt idx="89">
                  <c:v>193012000</c:v>
                </c:pt>
                <c:pt idx="90">
                  <c:v>139152000</c:v>
                </c:pt>
                <c:pt idx="91">
                  <c:v>224704000</c:v>
                </c:pt>
                <c:pt idx="92">
                  <c:v>195460000</c:v>
                </c:pt>
                <c:pt idx="93">
                  <c:v>190260000</c:v>
                </c:pt>
                <c:pt idx="94">
                  <c:v>177088000</c:v>
                </c:pt>
                <c:pt idx="95">
                  <c:v>132816000</c:v>
                </c:pt>
                <c:pt idx="96">
                  <c:v>109052000</c:v>
                </c:pt>
                <c:pt idx="97">
                  <c:v>149052000</c:v>
                </c:pt>
                <c:pt idx="98">
                  <c:v>51760000</c:v>
                </c:pt>
                <c:pt idx="99">
                  <c:v>92224000</c:v>
                </c:pt>
                <c:pt idx="100">
                  <c:v>131636000</c:v>
                </c:pt>
                <c:pt idx="101">
                  <c:v>190932000</c:v>
                </c:pt>
                <c:pt idx="102">
                  <c:v>215248000</c:v>
                </c:pt>
                <c:pt idx="103">
                  <c:v>213568000</c:v>
                </c:pt>
                <c:pt idx="104">
                  <c:v>173380000</c:v>
                </c:pt>
                <c:pt idx="105">
                  <c:v>134148000</c:v>
                </c:pt>
                <c:pt idx="106">
                  <c:v>79180000</c:v>
                </c:pt>
                <c:pt idx="107">
                  <c:v>26604000</c:v>
                </c:pt>
                <c:pt idx="108">
                  <c:v>171140000</c:v>
                </c:pt>
                <c:pt idx="109">
                  <c:v>228944000</c:v>
                </c:pt>
                <c:pt idx="110">
                  <c:v>175588000</c:v>
                </c:pt>
                <c:pt idx="111">
                  <c:v>101532000</c:v>
                </c:pt>
                <c:pt idx="112">
                  <c:v>39856096</c:v>
                </c:pt>
                <c:pt idx="113">
                  <c:v>21176000</c:v>
                </c:pt>
                <c:pt idx="114">
                  <c:v>50784000</c:v>
                </c:pt>
                <c:pt idx="115">
                  <c:v>146336000</c:v>
                </c:pt>
                <c:pt idx="116">
                  <c:v>147960000</c:v>
                </c:pt>
                <c:pt idx="117">
                  <c:v>203884000</c:v>
                </c:pt>
                <c:pt idx="118">
                  <c:v>214276000</c:v>
                </c:pt>
                <c:pt idx="119">
                  <c:v>167136000</c:v>
                </c:pt>
                <c:pt idx="120">
                  <c:v>104700000</c:v>
                </c:pt>
                <c:pt idx="121">
                  <c:v>179000000</c:v>
                </c:pt>
                <c:pt idx="122">
                  <c:v>205000000</c:v>
                </c:pt>
                <c:pt idx="123">
                  <c:v>255000000</c:v>
                </c:pt>
                <c:pt idx="124">
                  <c:v>253000000</c:v>
                </c:pt>
                <c:pt idx="125">
                  <c:v>270000000</c:v>
                </c:pt>
                <c:pt idx="126">
                  <c:v>167008000</c:v>
                </c:pt>
                <c:pt idx="127">
                  <c:v>226248000</c:v>
                </c:pt>
                <c:pt idx="128">
                  <c:v>211764000</c:v>
                </c:pt>
                <c:pt idx="129">
                  <c:v>156996000</c:v>
                </c:pt>
                <c:pt idx="130">
                  <c:v>180684000</c:v>
                </c:pt>
                <c:pt idx="131">
                  <c:v>168856000</c:v>
                </c:pt>
                <c:pt idx="132">
                  <c:v>166968000</c:v>
                </c:pt>
                <c:pt idx="133">
                  <c:v>156760000</c:v>
                </c:pt>
                <c:pt idx="134">
                  <c:v>99292000</c:v>
                </c:pt>
                <c:pt idx="135">
                  <c:v>142756000</c:v>
                </c:pt>
                <c:pt idx="136">
                  <c:v>123444000</c:v>
                </c:pt>
                <c:pt idx="137">
                  <c:v>107452000</c:v>
                </c:pt>
                <c:pt idx="138">
                  <c:v>44392000</c:v>
                </c:pt>
                <c:pt idx="139">
                  <c:v>46656000</c:v>
                </c:pt>
                <c:pt idx="140">
                  <c:v>126824000</c:v>
                </c:pt>
                <c:pt idx="141">
                  <c:v>117864000</c:v>
                </c:pt>
                <c:pt idx="142">
                  <c:v>23524000</c:v>
                </c:pt>
                <c:pt idx="143">
                  <c:v>97804000</c:v>
                </c:pt>
                <c:pt idx="144">
                  <c:v>73120000</c:v>
                </c:pt>
                <c:pt idx="145">
                  <c:v>52492000</c:v>
                </c:pt>
                <c:pt idx="146">
                  <c:v>10028000</c:v>
                </c:pt>
                <c:pt idx="147">
                  <c:v>39796000</c:v>
                </c:pt>
                <c:pt idx="148">
                  <c:v>41760000</c:v>
                </c:pt>
                <c:pt idx="149">
                  <c:v>73520000</c:v>
                </c:pt>
                <c:pt idx="150">
                  <c:v>65168000</c:v>
                </c:pt>
                <c:pt idx="151">
                  <c:v>111172000</c:v>
                </c:pt>
                <c:pt idx="152">
                  <c:v>63368000</c:v>
                </c:pt>
                <c:pt idx="153">
                  <c:v>58732000</c:v>
                </c:pt>
                <c:pt idx="154">
                  <c:v>25696000</c:v>
                </c:pt>
                <c:pt idx="155">
                  <c:v>84076000</c:v>
                </c:pt>
                <c:pt idx="156">
                  <c:v>55452000</c:v>
                </c:pt>
                <c:pt idx="157">
                  <c:v>65740000</c:v>
                </c:pt>
                <c:pt idx="158">
                  <c:v>76120000</c:v>
                </c:pt>
                <c:pt idx="159">
                  <c:v>74740000</c:v>
                </c:pt>
                <c:pt idx="160">
                  <c:v>86736000</c:v>
                </c:pt>
                <c:pt idx="161">
                  <c:v>81032000</c:v>
                </c:pt>
                <c:pt idx="162">
                  <c:v>76768000</c:v>
                </c:pt>
                <c:pt idx="163">
                  <c:v>39628000</c:v>
                </c:pt>
                <c:pt idx="164">
                  <c:v>22140000</c:v>
                </c:pt>
                <c:pt idx="165">
                  <c:v>35996000</c:v>
                </c:pt>
                <c:pt idx="166">
                  <c:v>22340000</c:v>
                </c:pt>
                <c:pt idx="167">
                  <c:v>26716000</c:v>
                </c:pt>
                <c:pt idx="168">
                  <c:v>59700000</c:v>
                </c:pt>
                <c:pt idx="169">
                  <c:v>29968000</c:v>
                </c:pt>
                <c:pt idx="170">
                  <c:v>51020000</c:v>
                </c:pt>
                <c:pt idx="171">
                  <c:v>99356000</c:v>
                </c:pt>
                <c:pt idx="172">
                  <c:v>114972000</c:v>
                </c:pt>
                <c:pt idx="173">
                  <c:v>74136000</c:v>
                </c:pt>
                <c:pt idx="174">
                  <c:v>30440000</c:v>
                </c:pt>
                <c:pt idx="175">
                  <c:v>79408000</c:v>
                </c:pt>
                <c:pt idx="176">
                  <c:v>54468000</c:v>
                </c:pt>
                <c:pt idx="177">
                  <c:v>74128000</c:v>
                </c:pt>
                <c:pt idx="178">
                  <c:v>89700000</c:v>
                </c:pt>
                <c:pt idx="179">
                  <c:v>56120000</c:v>
                </c:pt>
                <c:pt idx="180">
                  <c:v>45620000</c:v>
                </c:pt>
                <c:pt idx="181">
                  <c:v>17540000</c:v>
                </c:pt>
                <c:pt idx="182">
                  <c:v>52936000</c:v>
                </c:pt>
                <c:pt idx="183">
                  <c:v>138040000</c:v>
                </c:pt>
                <c:pt idx="184">
                  <c:v>201740000</c:v>
                </c:pt>
                <c:pt idx="185">
                  <c:v>149984000</c:v>
                </c:pt>
                <c:pt idx="186">
                  <c:v>150520000</c:v>
                </c:pt>
                <c:pt idx="187">
                  <c:v>114944000</c:v>
                </c:pt>
                <c:pt idx="188">
                  <c:v>104556000</c:v>
                </c:pt>
                <c:pt idx="189">
                  <c:v>129976000</c:v>
                </c:pt>
                <c:pt idx="190">
                  <c:v>89700000</c:v>
                </c:pt>
                <c:pt idx="191">
                  <c:v>59844000</c:v>
                </c:pt>
                <c:pt idx="192">
                  <c:v>105652000</c:v>
                </c:pt>
                <c:pt idx="193">
                  <c:v>119912000</c:v>
                </c:pt>
                <c:pt idx="194">
                  <c:v>171416000</c:v>
                </c:pt>
                <c:pt idx="195">
                  <c:v>203600000</c:v>
                </c:pt>
                <c:pt idx="196">
                  <c:v>191920000</c:v>
                </c:pt>
                <c:pt idx="197">
                  <c:v>180752000</c:v>
                </c:pt>
                <c:pt idx="198">
                  <c:v>186052000</c:v>
                </c:pt>
                <c:pt idx="199">
                  <c:v>150624000</c:v>
                </c:pt>
                <c:pt idx="200">
                  <c:v>157156000</c:v>
                </c:pt>
                <c:pt idx="201">
                  <c:v>127836000</c:v>
                </c:pt>
                <c:pt idx="202">
                  <c:v>86060000</c:v>
                </c:pt>
                <c:pt idx="203">
                  <c:v>187960000</c:v>
                </c:pt>
                <c:pt idx="204">
                  <c:v>159664000</c:v>
                </c:pt>
                <c:pt idx="205">
                  <c:v>86184000</c:v>
                </c:pt>
                <c:pt idx="206">
                  <c:v>123484000</c:v>
                </c:pt>
                <c:pt idx="207">
                  <c:v>134484000</c:v>
                </c:pt>
                <c:pt idx="208">
                  <c:v>145524000</c:v>
                </c:pt>
                <c:pt idx="209">
                  <c:v>105264000</c:v>
                </c:pt>
                <c:pt idx="210">
                  <c:v>116572000</c:v>
                </c:pt>
                <c:pt idx="211">
                  <c:v>117660000</c:v>
                </c:pt>
                <c:pt idx="212">
                  <c:v>43840000</c:v>
                </c:pt>
                <c:pt idx="213">
                  <c:v>76912000</c:v>
                </c:pt>
                <c:pt idx="214">
                  <c:v>100124000</c:v>
                </c:pt>
                <c:pt idx="215">
                  <c:v>102464000</c:v>
                </c:pt>
                <c:pt idx="216">
                  <c:v>64908000</c:v>
                </c:pt>
                <c:pt idx="217">
                  <c:v>53076000</c:v>
                </c:pt>
                <c:pt idx="218">
                  <c:v>63032000</c:v>
                </c:pt>
                <c:pt idx="219">
                  <c:v>80788000</c:v>
                </c:pt>
                <c:pt idx="220">
                  <c:v>67664000</c:v>
                </c:pt>
                <c:pt idx="221">
                  <c:v>46468096</c:v>
                </c:pt>
                <c:pt idx="222">
                  <c:v>28988000</c:v>
                </c:pt>
                <c:pt idx="223">
                  <c:v>28440000</c:v>
                </c:pt>
                <c:pt idx="224">
                  <c:v>133212000</c:v>
                </c:pt>
                <c:pt idx="225">
                  <c:v>94596000</c:v>
                </c:pt>
                <c:pt idx="226">
                  <c:v>99932096</c:v>
                </c:pt>
                <c:pt idx="227">
                  <c:v>105320000</c:v>
                </c:pt>
                <c:pt idx="228">
                  <c:v>32856000</c:v>
                </c:pt>
                <c:pt idx="229">
                  <c:v>236940000</c:v>
                </c:pt>
                <c:pt idx="230">
                  <c:v>84536000</c:v>
                </c:pt>
                <c:pt idx="231">
                  <c:v>6492096</c:v>
                </c:pt>
                <c:pt idx="232">
                  <c:v>73780000</c:v>
                </c:pt>
                <c:pt idx="233">
                  <c:v>208300000</c:v>
                </c:pt>
                <c:pt idx="234">
                  <c:v>139508000</c:v>
                </c:pt>
                <c:pt idx="235">
                  <c:v>227728000</c:v>
                </c:pt>
                <c:pt idx="236">
                  <c:v>182904000</c:v>
                </c:pt>
                <c:pt idx="237">
                  <c:v>133200000</c:v>
                </c:pt>
                <c:pt idx="238">
                  <c:v>145948000</c:v>
                </c:pt>
                <c:pt idx="239">
                  <c:v>130880000</c:v>
                </c:pt>
                <c:pt idx="240">
                  <c:v>151756000</c:v>
                </c:pt>
                <c:pt idx="241">
                  <c:v>207020000</c:v>
                </c:pt>
                <c:pt idx="242">
                  <c:v>199736000</c:v>
                </c:pt>
                <c:pt idx="243">
                  <c:v>161968000</c:v>
                </c:pt>
                <c:pt idx="244">
                  <c:v>113356000</c:v>
                </c:pt>
                <c:pt idx="245">
                  <c:v>97168000</c:v>
                </c:pt>
                <c:pt idx="246">
                  <c:v>134384000</c:v>
                </c:pt>
                <c:pt idx="247">
                  <c:v>186032000</c:v>
                </c:pt>
                <c:pt idx="248">
                  <c:v>104912000</c:v>
                </c:pt>
                <c:pt idx="249">
                  <c:v>102312000</c:v>
                </c:pt>
                <c:pt idx="250">
                  <c:v>117868000</c:v>
                </c:pt>
                <c:pt idx="251">
                  <c:v>101744000</c:v>
                </c:pt>
                <c:pt idx="252">
                  <c:v>111976000</c:v>
                </c:pt>
                <c:pt idx="253">
                  <c:v>148456000</c:v>
                </c:pt>
                <c:pt idx="254">
                  <c:v>148272000</c:v>
                </c:pt>
                <c:pt idx="255">
                  <c:v>78176000</c:v>
                </c:pt>
                <c:pt idx="256">
                  <c:v>67560000</c:v>
                </c:pt>
                <c:pt idx="257">
                  <c:v>39084000</c:v>
                </c:pt>
                <c:pt idx="258">
                  <c:v>120052000</c:v>
                </c:pt>
                <c:pt idx="259">
                  <c:v>237900000</c:v>
                </c:pt>
                <c:pt idx="260">
                  <c:v>182024000</c:v>
                </c:pt>
                <c:pt idx="261">
                  <c:v>120660000</c:v>
                </c:pt>
                <c:pt idx="262">
                  <c:v>57852000</c:v>
                </c:pt>
                <c:pt idx="263">
                  <c:v>4852000</c:v>
                </c:pt>
                <c:pt idx="264">
                  <c:v>113048000</c:v>
                </c:pt>
                <c:pt idx="265">
                  <c:v>251676000</c:v>
                </c:pt>
                <c:pt idx="266">
                  <c:v>234388000</c:v>
                </c:pt>
                <c:pt idx="267">
                  <c:v>219064000</c:v>
                </c:pt>
                <c:pt idx="268">
                  <c:v>244116000</c:v>
                </c:pt>
                <c:pt idx="269">
                  <c:v>228616000</c:v>
                </c:pt>
                <c:pt idx="270">
                  <c:v>212356000</c:v>
                </c:pt>
                <c:pt idx="271">
                  <c:v>168788000</c:v>
                </c:pt>
                <c:pt idx="272">
                  <c:v>199428000</c:v>
                </c:pt>
                <c:pt idx="273">
                  <c:v>100520000</c:v>
                </c:pt>
                <c:pt idx="274">
                  <c:v>147332000</c:v>
                </c:pt>
                <c:pt idx="275">
                  <c:v>165252000</c:v>
                </c:pt>
                <c:pt idx="276">
                  <c:v>213800000</c:v>
                </c:pt>
                <c:pt idx="277">
                  <c:v>208064000</c:v>
                </c:pt>
                <c:pt idx="278">
                  <c:v>151328000</c:v>
                </c:pt>
                <c:pt idx="279">
                  <c:v>133100000</c:v>
                </c:pt>
                <c:pt idx="280">
                  <c:v>123292000</c:v>
                </c:pt>
                <c:pt idx="281">
                  <c:v>172740000</c:v>
                </c:pt>
                <c:pt idx="282">
                  <c:v>203972000</c:v>
                </c:pt>
                <c:pt idx="283">
                  <c:v>196480000</c:v>
                </c:pt>
                <c:pt idx="284">
                  <c:v>179036000</c:v>
                </c:pt>
                <c:pt idx="285">
                  <c:v>136164000</c:v>
                </c:pt>
                <c:pt idx="286">
                  <c:v>83028000</c:v>
                </c:pt>
                <c:pt idx="287">
                  <c:v>38568000</c:v>
                </c:pt>
                <c:pt idx="288">
                  <c:v>160056000</c:v>
                </c:pt>
                <c:pt idx="289">
                  <c:v>208020000</c:v>
                </c:pt>
                <c:pt idx="290">
                  <c:v>128460000</c:v>
                </c:pt>
                <c:pt idx="291">
                  <c:v>114588000</c:v>
                </c:pt>
                <c:pt idx="292">
                  <c:v>132356000</c:v>
                </c:pt>
                <c:pt idx="293">
                  <c:v>147636000</c:v>
                </c:pt>
                <c:pt idx="294">
                  <c:v>142792000</c:v>
                </c:pt>
                <c:pt idx="295">
                  <c:v>142024000</c:v>
                </c:pt>
                <c:pt idx="296">
                  <c:v>161492000</c:v>
                </c:pt>
                <c:pt idx="297">
                  <c:v>143876000</c:v>
                </c:pt>
                <c:pt idx="298">
                  <c:v>75288000</c:v>
                </c:pt>
                <c:pt idx="299">
                  <c:v>82288000</c:v>
                </c:pt>
                <c:pt idx="300">
                  <c:v>80792000</c:v>
                </c:pt>
                <c:pt idx="301">
                  <c:v>130760000</c:v>
                </c:pt>
                <c:pt idx="302">
                  <c:v>147972000</c:v>
                </c:pt>
                <c:pt idx="303">
                  <c:v>106740000</c:v>
                </c:pt>
                <c:pt idx="304">
                  <c:v>63740000</c:v>
                </c:pt>
                <c:pt idx="305">
                  <c:v>155452000</c:v>
                </c:pt>
                <c:pt idx="306">
                  <c:v>77140000</c:v>
                </c:pt>
                <c:pt idx="307">
                  <c:v>107420000</c:v>
                </c:pt>
                <c:pt idx="308">
                  <c:v>89556000</c:v>
                </c:pt>
                <c:pt idx="309">
                  <c:v>82336000</c:v>
                </c:pt>
                <c:pt idx="310">
                  <c:v>124460000</c:v>
                </c:pt>
                <c:pt idx="311">
                  <c:v>88972000</c:v>
                </c:pt>
                <c:pt idx="312">
                  <c:v>60428000</c:v>
                </c:pt>
                <c:pt idx="313">
                  <c:v>126060000</c:v>
                </c:pt>
                <c:pt idx="314">
                  <c:v>126996000</c:v>
                </c:pt>
                <c:pt idx="315">
                  <c:v>159464000</c:v>
                </c:pt>
                <c:pt idx="316">
                  <c:v>129708000</c:v>
                </c:pt>
                <c:pt idx="317">
                  <c:v>173192000</c:v>
                </c:pt>
                <c:pt idx="318">
                  <c:v>167892000</c:v>
                </c:pt>
                <c:pt idx="319">
                  <c:v>192704000</c:v>
                </c:pt>
                <c:pt idx="320">
                  <c:v>69592000</c:v>
                </c:pt>
                <c:pt idx="321">
                  <c:v>93856000</c:v>
                </c:pt>
                <c:pt idx="322">
                  <c:v>70524000</c:v>
                </c:pt>
                <c:pt idx="323">
                  <c:v>98920000</c:v>
                </c:pt>
                <c:pt idx="324">
                  <c:v>130376000</c:v>
                </c:pt>
                <c:pt idx="325">
                  <c:v>108900000</c:v>
                </c:pt>
                <c:pt idx="326">
                  <c:v>68356000</c:v>
                </c:pt>
                <c:pt idx="327">
                  <c:v>74004000</c:v>
                </c:pt>
                <c:pt idx="328">
                  <c:v>111488000</c:v>
                </c:pt>
                <c:pt idx="329">
                  <c:v>154556000</c:v>
                </c:pt>
                <c:pt idx="330">
                  <c:v>126952000</c:v>
                </c:pt>
                <c:pt idx="331">
                  <c:v>91824000</c:v>
                </c:pt>
                <c:pt idx="332">
                  <c:v>23368000</c:v>
                </c:pt>
                <c:pt idx="333">
                  <c:v>114744000</c:v>
                </c:pt>
                <c:pt idx="334">
                  <c:v>181948000</c:v>
                </c:pt>
                <c:pt idx="335">
                  <c:v>199668000</c:v>
                </c:pt>
                <c:pt idx="336">
                  <c:v>96120000</c:v>
                </c:pt>
                <c:pt idx="337">
                  <c:v>41220000</c:v>
                </c:pt>
                <c:pt idx="338">
                  <c:v>74788000</c:v>
                </c:pt>
                <c:pt idx="339">
                  <c:v>46320000</c:v>
                </c:pt>
                <c:pt idx="340">
                  <c:v>96276000</c:v>
                </c:pt>
                <c:pt idx="341">
                  <c:v>224596000</c:v>
                </c:pt>
                <c:pt idx="342">
                  <c:v>172768000</c:v>
                </c:pt>
                <c:pt idx="343">
                  <c:v>57144000</c:v>
                </c:pt>
                <c:pt idx="344">
                  <c:v>39652000</c:v>
                </c:pt>
                <c:pt idx="345">
                  <c:v>85720000</c:v>
                </c:pt>
                <c:pt idx="346">
                  <c:v>203360000</c:v>
                </c:pt>
                <c:pt idx="347">
                  <c:v>161764000</c:v>
                </c:pt>
                <c:pt idx="348">
                  <c:v>162328000</c:v>
                </c:pt>
                <c:pt idx="349">
                  <c:v>155792000</c:v>
                </c:pt>
                <c:pt idx="350">
                  <c:v>159284000</c:v>
                </c:pt>
                <c:pt idx="351">
                  <c:v>163952000</c:v>
                </c:pt>
                <c:pt idx="352">
                  <c:v>90668000</c:v>
                </c:pt>
                <c:pt idx="353">
                  <c:v>114048000</c:v>
                </c:pt>
                <c:pt idx="354">
                  <c:v>133680000</c:v>
                </c:pt>
                <c:pt idx="355">
                  <c:v>108344000</c:v>
                </c:pt>
                <c:pt idx="356">
                  <c:v>144964000</c:v>
                </c:pt>
                <c:pt idx="357">
                  <c:v>104604000</c:v>
                </c:pt>
                <c:pt idx="358">
                  <c:v>45548000</c:v>
                </c:pt>
                <c:pt idx="359">
                  <c:v>43136000</c:v>
                </c:pt>
                <c:pt idx="360">
                  <c:v>70932000</c:v>
                </c:pt>
                <c:pt idx="361">
                  <c:v>117756000</c:v>
                </c:pt>
                <c:pt idx="362">
                  <c:v>145920000</c:v>
                </c:pt>
                <c:pt idx="363">
                  <c:v>99156000</c:v>
                </c:pt>
                <c:pt idx="364">
                  <c:v>135128000</c:v>
                </c:pt>
                <c:pt idx="365">
                  <c:v>65932000</c:v>
                </c:pt>
                <c:pt idx="366">
                  <c:v>128052000</c:v>
                </c:pt>
                <c:pt idx="367">
                  <c:v>161012000</c:v>
                </c:pt>
                <c:pt idx="368">
                  <c:v>162008000</c:v>
                </c:pt>
                <c:pt idx="369">
                  <c:v>185688000</c:v>
                </c:pt>
                <c:pt idx="370">
                  <c:v>151924000</c:v>
                </c:pt>
                <c:pt idx="371">
                  <c:v>151388000</c:v>
                </c:pt>
                <c:pt idx="372">
                  <c:v>75856000</c:v>
                </c:pt>
                <c:pt idx="373">
                  <c:v>111308000</c:v>
                </c:pt>
                <c:pt idx="374">
                  <c:v>101988000</c:v>
                </c:pt>
                <c:pt idx="375">
                  <c:v>41012000</c:v>
                </c:pt>
                <c:pt idx="376">
                  <c:v>33948000</c:v>
                </c:pt>
                <c:pt idx="377">
                  <c:v>0</c:v>
                </c:pt>
                <c:pt idx="378">
                  <c:v>760192</c:v>
                </c:pt>
                <c:pt idx="379">
                  <c:v>44072000</c:v>
                </c:pt>
                <c:pt idx="380">
                  <c:v>9004000</c:v>
                </c:pt>
                <c:pt idx="381">
                  <c:v>60488000</c:v>
                </c:pt>
                <c:pt idx="382">
                  <c:v>133192000</c:v>
                </c:pt>
                <c:pt idx="383">
                  <c:v>42520000</c:v>
                </c:pt>
                <c:pt idx="384">
                  <c:v>692096</c:v>
                </c:pt>
                <c:pt idx="385">
                  <c:v>55552000</c:v>
                </c:pt>
                <c:pt idx="386">
                  <c:v>121156000</c:v>
                </c:pt>
                <c:pt idx="387">
                  <c:v>116396000</c:v>
                </c:pt>
                <c:pt idx="388">
                  <c:v>188180000</c:v>
                </c:pt>
                <c:pt idx="389">
                  <c:v>117696000</c:v>
                </c:pt>
                <c:pt idx="390">
                  <c:v>67668000</c:v>
                </c:pt>
                <c:pt idx="391">
                  <c:v>105180000</c:v>
                </c:pt>
                <c:pt idx="392">
                  <c:v>132612000</c:v>
                </c:pt>
                <c:pt idx="393">
                  <c:v>113748000</c:v>
                </c:pt>
                <c:pt idx="394">
                  <c:v>135944000</c:v>
                </c:pt>
                <c:pt idx="395">
                  <c:v>68976000</c:v>
                </c:pt>
                <c:pt idx="396">
                  <c:v>23880000</c:v>
                </c:pt>
                <c:pt idx="397">
                  <c:v>60188000</c:v>
                </c:pt>
                <c:pt idx="398">
                  <c:v>64360000</c:v>
                </c:pt>
                <c:pt idx="399">
                  <c:v>29836000</c:v>
                </c:pt>
                <c:pt idx="400">
                  <c:v>30836096</c:v>
                </c:pt>
                <c:pt idx="401">
                  <c:v>21584000</c:v>
                </c:pt>
                <c:pt idx="402">
                  <c:v>184716000</c:v>
                </c:pt>
                <c:pt idx="403">
                  <c:v>108400000</c:v>
                </c:pt>
                <c:pt idx="404">
                  <c:v>19376000</c:v>
                </c:pt>
                <c:pt idx="405">
                  <c:v>16612096</c:v>
                </c:pt>
                <c:pt idx="406">
                  <c:v>9280192</c:v>
                </c:pt>
                <c:pt idx="407">
                  <c:v>60668000</c:v>
                </c:pt>
                <c:pt idx="408">
                  <c:v>65888000</c:v>
                </c:pt>
                <c:pt idx="409">
                  <c:v>109668000</c:v>
                </c:pt>
                <c:pt idx="410">
                  <c:v>148488000</c:v>
                </c:pt>
                <c:pt idx="411">
                  <c:v>149228000</c:v>
                </c:pt>
                <c:pt idx="412">
                  <c:v>118556000</c:v>
                </c:pt>
                <c:pt idx="413">
                  <c:v>111516000</c:v>
                </c:pt>
                <c:pt idx="414">
                  <c:v>127044000</c:v>
                </c:pt>
                <c:pt idx="415">
                  <c:v>86488000</c:v>
                </c:pt>
                <c:pt idx="416">
                  <c:v>124548000</c:v>
                </c:pt>
                <c:pt idx="417">
                  <c:v>151156000</c:v>
                </c:pt>
                <c:pt idx="418">
                  <c:v>129348000</c:v>
                </c:pt>
                <c:pt idx="419">
                  <c:v>76588000</c:v>
                </c:pt>
                <c:pt idx="420">
                  <c:v>69700000</c:v>
                </c:pt>
                <c:pt idx="421">
                  <c:v>100592000</c:v>
                </c:pt>
                <c:pt idx="422">
                  <c:v>105552000</c:v>
                </c:pt>
                <c:pt idx="423">
                  <c:v>85488000</c:v>
                </c:pt>
                <c:pt idx="424">
                  <c:v>133740000</c:v>
                </c:pt>
                <c:pt idx="425">
                  <c:v>156988000</c:v>
                </c:pt>
                <c:pt idx="426">
                  <c:v>157440000</c:v>
                </c:pt>
                <c:pt idx="427">
                  <c:v>116908000</c:v>
                </c:pt>
                <c:pt idx="428">
                  <c:v>113704000</c:v>
                </c:pt>
                <c:pt idx="429">
                  <c:v>142124000</c:v>
                </c:pt>
                <c:pt idx="430">
                  <c:v>164308000</c:v>
                </c:pt>
                <c:pt idx="431">
                  <c:v>139316000</c:v>
                </c:pt>
                <c:pt idx="432">
                  <c:v>91112000</c:v>
                </c:pt>
                <c:pt idx="433">
                  <c:v>86324000</c:v>
                </c:pt>
                <c:pt idx="434">
                  <c:v>118020096</c:v>
                </c:pt>
                <c:pt idx="435">
                  <c:v>163836000</c:v>
                </c:pt>
                <c:pt idx="436">
                  <c:v>186976000</c:v>
                </c:pt>
                <c:pt idx="437">
                  <c:v>77200000</c:v>
                </c:pt>
                <c:pt idx="438">
                  <c:v>72908000</c:v>
                </c:pt>
                <c:pt idx="439">
                  <c:v>125492000</c:v>
                </c:pt>
                <c:pt idx="440">
                  <c:v>19708000</c:v>
                </c:pt>
                <c:pt idx="441">
                  <c:v>43412000</c:v>
                </c:pt>
                <c:pt idx="442">
                  <c:v>35628000</c:v>
                </c:pt>
                <c:pt idx="443">
                  <c:v>5804000</c:v>
                </c:pt>
                <c:pt idx="444">
                  <c:v>89912000</c:v>
                </c:pt>
                <c:pt idx="445">
                  <c:v>177796000</c:v>
                </c:pt>
                <c:pt idx="446">
                  <c:v>205496000</c:v>
                </c:pt>
                <c:pt idx="447">
                  <c:v>150544000</c:v>
                </c:pt>
                <c:pt idx="448">
                  <c:v>156620000</c:v>
                </c:pt>
                <c:pt idx="449">
                  <c:v>205284000</c:v>
                </c:pt>
                <c:pt idx="450">
                  <c:v>167152000</c:v>
                </c:pt>
                <c:pt idx="451">
                  <c:v>54320000</c:v>
                </c:pt>
                <c:pt idx="452">
                  <c:v>29524000</c:v>
                </c:pt>
                <c:pt idx="453">
                  <c:v>27296000</c:v>
                </c:pt>
                <c:pt idx="454">
                  <c:v>89464000</c:v>
                </c:pt>
                <c:pt idx="455">
                  <c:v>152512000</c:v>
                </c:pt>
                <c:pt idx="456">
                  <c:v>109444000</c:v>
                </c:pt>
                <c:pt idx="457">
                  <c:v>57608000</c:v>
                </c:pt>
                <c:pt idx="458">
                  <c:v>111120000</c:v>
                </c:pt>
                <c:pt idx="459">
                  <c:v>133616000</c:v>
                </c:pt>
                <c:pt idx="460">
                  <c:v>113460000</c:v>
                </c:pt>
                <c:pt idx="461">
                  <c:v>139372000</c:v>
                </c:pt>
                <c:pt idx="462">
                  <c:v>141500192</c:v>
                </c:pt>
                <c:pt idx="463">
                  <c:v>134392000</c:v>
                </c:pt>
                <c:pt idx="464">
                  <c:v>180884000</c:v>
                </c:pt>
                <c:pt idx="465">
                  <c:v>208736000</c:v>
                </c:pt>
                <c:pt idx="466">
                  <c:v>129500000</c:v>
                </c:pt>
                <c:pt idx="467">
                  <c:v>94036000</c:v>
                </c:pt>
                <c:pt idx="468">
                  <c:v>65240000</c:v>
                </c:pt>
                <c:pt idx="469">
                  <c:v>83840000</c:v>
                </c:pt>
                <c:pt idx="470">
                  <c:v>135292000</c:v>
                </c:pt>
                <c:pt idx="471">
                  <c:v>148232000</c:v>
                </c:pt>
                <c:pt idx="472">
                  <c:v>141124000</c:v>
                </c:pt>
                <c:pt idx="473">
                  <c:v>51808000</c:v>
                </c:pt>
                <c:pt idx="474">
                  <c:v>101368000</c:v>
                </c:pt>
                <c:pt idx="475">
                  <c:v>126124000</c:v>
                </c:pt>
                <c:pt idx="476">
                  <c:v>80068000</c:v>
                </c:pt>
                <c:pt idx="477">
                  <c:v>120836000</c:v>
                </c:pt>
                <c:pt idx="478">
                  <c:v>121556000</c:v>
                </c:pt>
                <c:pt idx="479">
                  <c:v>113564096</c:v>
                </c:pt>
                <c:pt idx="480">
                  <c:v>173200000</c:v>
                </c:pt>
                <c:pt idx="481">
                  <c:v>129984000</c:v>
                </c:pt>
                <c:pt idx="482">
                  <c:v>115660000</c:v>
                </c:pt>
                <c:pt idx="483">
                  <c:v>86404000</c:v>
                </c:pt>
                <c:pt idx="484">
                  <c:v>49776000</c:v>
                </c:pt>
                <c:pt idx="485">
                  <c:v>64680000</c:v>
                </c:pt>
                <c:pt idx="486">
                  <c:v>58384000</c:v>
                </c:pt>
                <c:pt idx="487">
                  <c:v>33144000</c:v>
                </c:pt>
                <c:pt idx="488">
                  <c:v>14524192</c:v>
                </c:pt>
                <c:pt idx="489">
                  <c:v>23296000</c:v>
                </c:pt>
                <c:pt idx="490">
                  <c:v>45552000</c:v>
                </c:pt>
                <c:pt idx="491">
                  <c:v>82452000</c:v>
                </c:pt>
                <c:pt idx="492">
                  <c:v>146848000</c:v>
                </c:pt>
                <c:pt idx="493">
                  <c:v>202320000</c:v>
                </c:pt>
                <c:pt idx="494">
                  <c:v>144808000</c:v>
                </c:pt>
                <c:pt idx="495">
                  <c:v>112980000</c:v>
                </c:pt>
                <c:pt idx="496">
                  <c:v>51252000</c:v>
                </c:pt>
                <c:pt idx="497">
                  <c:v>52340000</c:v>
                </c:pt>
                <c:pt idx="498">
                  <c:v>124028000</c:v>
                </c:pt>
                <c:pt idx="499">
                  <c:v>226252000</c:v>
                </c:pt>
                <c:pt idx="500">
                  <c:v>193132000</c:v>
                </c:pt>
                <c:pt idx="501">
                  <c:v>200912000</c:v>
                </c:pt>
                <c:pt idx="502">
                  <c:v>154584000</c:v>
                </c:pt>
                <c:pt idx="503">
                  <c:v>119376000</c:v>
                </c:pt>
                <c:pt idx="504">
                  <c:v>42492192</c:v>
                </c:pt>
                <c:pt idx="505">
                  <c:v>126744000</c:v>
                </c:pt>
                <c:pt idx="506">
                  <c:v>125172000</c:v>
                </c:pt>
                <c:pt idx="507">
                  <c:v>126536000</c:v>
                </c:pt>
                <c:pt idx="508">
                  <c:v>101212000</c:v>
                </c:pt>
                <c:pt idx="509">
                  <c:v>152744000</c:v>
                </c:pt>
                <c:pt idx="510">
                  <c:v>118312000</c:v>
                </c:pt>
                <c:pt idx="511">
                  <c:v>126508000</c:v>
                </c:pt>
                <c:pt idx="512">
                  <c:v>96328000</c:v>
                </c:pt>
                <c:pt idx="513">
                  <c:v>103508096</c:v>
                </c:pt>
                <c:pt idx="514">
                  <c:v>111416000</c:v>
                </c:pt>
                <c:pt idx="515">
                  <c:v>149496000</c:v>
                </c:pt>
                <c:pt idx="516">
                  <c:v>74644000</c:v>
                </c:pt>
                <c:pt idx="517">
                  <c:v>102600000</c:v>
                </c:pt>
                <c:pt idx="518">
                  <c:v>248712000</c:v>
                </c:pt>
                <c:pt idx="519">
                  <c:v>216304000</c:v>
                </c:pt>
                <c:pt idx="520">
                  <c:v>126040000</c:v>
                </c:pt>
                <c:pt idx="521">
                  <c:v>134804000</c:v>
                </c:pt>
                <c:pt idx="522">
                  <c:v>132380000</c:v>
                </c:pt>
                <c:pt idx="523">
                  <c:v>188244000</c:v>
                </c:pt>
                <c:pt idx="524">
                  <c:v>72720000</c:v>
                </c:pt>
                <c:pt idx="525">
                  <c:v>19536000</c:v>
                </c:pt>
                <c:pt idx="526">
                  <c:v>228560000</c:v>
                </c:pt>
                <c:pt idx="527">
                  <c:v>176424000</c:v>
                </c:pt>
                <c:pt idx="528">
                  <c:v>168732000</c:v>
                </c:pt>
                <c:pt idx="529">
                  <c:v>211824000</c:v>
                </c:pt>
                <c:pt idx="530">
                  <c:v>175328000</c:v>
                </c:pt>
                <c:pt idx="531">
                  <c:v>94404000</c:v>
                </c:pt>
                <c:pt idx="532">
                  <c:v>62644000</c:v>
                </c:pt>
                <c:pt idx="533">
                  <c:v>29224000</c:v>
                </c:pt>
                <c:pt idx="534">
                  <c:v>59788000</c:v>
                </c:pt>
                <c:pt idx="535">
                  <c:v>36052000</c:v>
                </c:pt>
                <c:pt idx="536">
                  <c:v>38468000</c:v>
                </c:pt>
                <c:pt idx="537">
                  <c:v>30060000</c:v>
                </c:pt>
                <c:pt idx="538">
                  <c:v>72912000</c:v>
                </c:pt>
                <c:pt idx="539">
                  <c:v>200960000</c:v>
                </c:pt>
                <c:pt idx="540">
                  <c:v>122684000</c:v>
                </c:pt>
                <c:pt idx="541">
                  <c:v>148300000</c:v>
                </c:pt>
                <c:pt idx="542">
                  <c:v>141992000</c:v>
                </c:pt>
                <c:pt idx="543">
                  <c:v>92632000</c:v>
                </c:pt>
                <c:pt idx="544">
                  <c:v>95216000</c:v>
                </c:pt>
                <c:pt idx="545">
                  <c:v>86200000</c:v>
                </c:pt>
                <c:pt idx="546">
                  <c:v>255888000</c:v>
                </c:pt>
                <c:pt idx="547">
                  <c:v>153316000</c:v>
                </c:pt>
                <c:pt idx="548">
                  <c:v>16404192</c:v>
                </c:pt>
                <c:pt idx="549">
                  <c:v>21156000</c:v>
                </c:pt>
                <c:pt idx="550">
                  <c:v>126084000</c:v>
                </c:pt>
                <c:pt idx="551">
                  <c:v>119264000</c:v>
                </c:pt>
                <c:pt idx="552">
                  <c:v>173616000</c:v>
                </c:pt>
                <c:pt idx="553">
                  <c:v>112484000</c:v>
                </c:pt>
                <c:pt idx="554">
                  <c:v>59036000</c:v>
                </c:pt>
                <c:pt idx="555">
                  <c:v>124672000</c:v>
                </c:pt>
                <c:pt idx="556">
                  <c:v>134288000</c:v>
                </c:pt>
                <c:pt idx="557">
                  <c:v>144228000</c:v>
                </c:pt>
                <c:pt idx="558">
                  <c:v>135496000</c:v>
                </c:pt>
                <c:pt idx="559">
                  <c:v>70584000</c:v>
                </c:pt>
                <c:pt idx="560">
                  <c:v>72352000</c:v>
                </c:pt>
                <c:pt idx="561">
                  <c:v>46852000</c:v>
                </c:pt>
                <c:pt idx="562">
                  <c:v>3676288</c:v>
                </c:pt>
                <c:pt idx="563">
                  <c:v>31280000</c:v>
                </c:pt>
                <c:pt idx="564">
                  <c:v>91304000</c:v>
                </c:pt>
                <c:pt idx="565">
                  <c:v>144168000</c:v>
                </c:pt>
                <c:pt idx="566">
                  <c:v>152236000</c:v>
                </c:pt>
                <c:pt idx="567">
                  <c:v>50092000</c:v>
                </c:pt>
                <c:pt idx="568">
                  <c:v>150976000</c:v>
                </c:pt>
                <c:pt idx="569">
                  <c:v>181276000</c:v>
                </c:pt>
                <c:pt idx="570">
                  <c:v>168456000</c:v>
                </c:pt>
                <c:pt idx="571">
                  <c:v>83312000</c:v>
                </c:pt>
                <c:pt idx="572">
                  <c:v>84692000</c:v>
                </c:pt>
                <c:pt idx="573">
                  <c:v>71556000</c:v>
                </c:pt>
                <c:pt idx="574">
                  <c:v>116256000</c:v>
                </c:pt>
                <c:pt idx="575">
                  <c:v>169944000</c:v>
                </c:pt>
                <c:pt idx="576">
                  <c:v>97524000</c:v>
                </c:pt>
                <c:pt idx="577">
                  <c:v>89020000</c:v>
                </c:pt>
                <c:pt idx="578">
                  <c:v>144824000</c:v>
                </c:pt>
                <c:pt idx="579">
                  <c:v>95440000</c:v>
                </c:pt>
                <c:pt idx="580">
                  <c:v>39416000</c:v>
                </c:pt>
                <c:pt idx="581">
                  <c:v>82056000</c:v>
                </c:pt>
                <c:pt idx="582">
                  <c:v>116216000</c:v>
                </c:pt>
                <c:pt idx="583">
                  <c:v>203428000</c:v>
                </c:pt>
                <c:pt idx="584">
                  <c:v>194700000</c:v>
                </c:pt>
                <c:pt idx="585">
                  <c:v>62276000</c:v>
                </c:pt>
                <c:pt idx="586">
                  <c:v>91408000</c:v>
                </c:pt>
                <c:pt idx="587">
                  <c:v>218480000</c:v>
                </c:pt>
                <c:pt idx="588">
                  <c:v>163528000</c:v>
                </c:pt>
                <c:pt idx="589">
                  <c:v>41076000</c:v>
                </c:pt>
                <c:pt idx="590">
                  <c:v>74344000</c:v>
                </c:pt>
                <c:pt idx="591">
                  <c:v>53324000</c:v>
                </c:pt>
                <c:pt idx="592">
                  <c:v>109856000</c:v>
                </c:pt>
                <c:pt idx="593">
                  <c:v>120988000</c:v>
                </c:pt>
                <c:pt idx="594">
                  <c:v>60316000</c:v>
                </c:pt>
                <c:pt idx="595">
                  <c:v>53464000</c:v>
                </c:pt>
                <c:pt idx="596">
                  <c:v>61840000</c:v>
                </c:pt>
                <c:pt idx="597">
                  <c:v>53100000</c:v>
                </c:pt>
                <c:pt idx="598">
                  <c:v>132960000</c:v>
                </c:pt>
                <c:pt idx="599">
                  <c:v>105876000</c:v>
                </c:pt>
                <c:pt idx="600">
                  <c:v>114888000</c:v>
                </c:pt>
                <c:pt idx="601">
                  <c:v>208268000</c:v>
                </c:pt>
                <c:pt idx="602">
                  <c:v>155320000</c:v>
                </c:pt>
                <c:pt idx="603">
                  <c:v>62420000</c:v>
                </c:pt>
                <c:pt idx="604">
                  <c:v>82256000</c:v>
                </c:pt>
                <c:pt idx="605">
                  <c:v>73032000</c:v>
                </c:pt>
                <c:pt idx="606">
                  <c:v>182724000</c:v>
                </c:pt>
                <c:pt idx="607">
                  <c:v>147388000</c:v>
                </c:pt>
                <c:pt idx="608">
                  <c:v>157256000</c:v>
                </c:pt>
                <c:pt idx="609">
                  <c:v>121404000</c:v>
                </c:pt>
                <c:pt idx="610">
                  <c:v>176508000</c:v>
                </c:pt>
                <c:pt idx="611">
                  <c:v>145116000</c:v>
                </c:pt>
                <c:pt idx="612">
                  <c:v>92876000</c:v>
                </c:pt>
                <c:pt idx="613">
                  <c:v>123564000</c:v>
                </c:pt>
                <c:pt idx="614">
                  <c:v>113752000</c:v>
                </c:pt>
                <c:pt idx="615">
                  <c:v>152516000</c:v>
                </c:pt>
                <c:pt idx="616">
                  <c:v>140592000</c:v>
                </c:pt>
                <c:pt idx="617">
                  <c:v>105028000</c:v>
                </c:pt>
                <c:pt idx="618">
                  <c:v>197976000</c:v>
                </c:pt>
                <c:pt idx="619">
                  <c:v>134044000</c:v>
                </c:pt>
                <c:pt idx="620">
                  <c:v>250348000</c:v>
                </c:pt>
                <c:pt idx="621">
                  <c:v>187968000</c:v>
                </c:pt>
                <c:pt idx="622">
                  <c:v>28508000</c:v>
                </c:pt>
                <c:pt idx="623">
                  <c:v>42888000</c:v>
                </c:pt>
                <c:pt idx="624">
                  <c:v>2040000</c:v>
                </c:pt>
                <c:pt idx="625">
                  <c:v>4096</c:v>
                </c:pt>
                <c:pt idx="626">
                  <c:v>20160000</c:v>
                </c:pt>
                <c:pt idx="627">
                  <c:v>93104000</c:v>
                </c:pt>
                <c:pt idx="628">
                  <c:v>73408000</c:v>
                </c:pt>
                <c:pt idx="629">
                  <c:v>201856000</c:v>
                </c:pt>
                <c:pt idx="630">
                  <c:v>241000000</c:v>
                </c:pt>
                <c:pt idx="631">
                  <c:v>200584000</c:v>
                </c:pt>
                <c:pt idx="632">
                  <c:v>188688000</c:v>
                </c:pt>
                <c:pt idx="633">
                  <c:v>129024000</c:v>
                </c:pt>
                <c:pt idx="634">
                  <c:v>91604000</c:v>
                </c:pt>
                <c:pt idx="635">
                  <c:v>193888000</c:v>
                </c:pt>
                <c:pt idx="636">
                  <c:v>130220000</c:v>
                </c:pt>
                <c:pt idx="637">
                  <c:v>181964000</c:v>
                </c:pt>
                <c:pt idx="638">
                  <c:v>217996000</c:v>
                </c:pt>
                <c:pt idx="639">
                  <c:v>204476000</c:v>
                </c:pt>
                <c:pt idx="640">
                  <c:v>147792000</c:v>
                </c:pt>
                <c:pt idx="641">
                  <c:v>148448000</c:v>
                </c:pt>
                <c:pt idx="642">
                  <c:v>104180096</c:v>
                </c:pt>
                <c:pt idx="643">
                  <c:v>80392000</c:v>
                </c:pt>
                <c:pt idx="644">
                  <c:v>75400000</c:v>
                </c:pt>
                <c:pt idx="645">
                  <c:v>64296000</c:v>
                </c:pt>
                <c:pt idx="646">
                  <c:v>176384000</c:v>
                </c:pt>
                <c:pt idx="647">
                  <c:v>125676000</c:v>
                </c:pt>
                <c:pt idx="648">
                  <c:v>69628000</c:v>
                </c:pt>
                <c:pt idx="649">
                  <c:v>150292000</c:v>
                </c:pt>
                <c:pt idx="650">
                  <c:v>94020000</c:v>
                </c:pt>
                <c:pt idx="651">
                  <c:v>125328000</c:v>
                </c:pt>
                <c:pt idx="652">
                  <c:v>92508000</c:v>
                </c:pt>
                <c:pt idx="653">
                  <c:v>51180000</c:v>
                </c:pt>
                <c:pt idx="654">
                  <c:v>55620000</c:v>
                </c:pt>
                <c:pt idx="655">
                  <c:v>220912000</c:v>
                </c:pt>
                <c:pt idx="656">
                  <c:v>231328000</c:v>
                </c:pt>
                <c:pt idx="657">
                  <c:v>199256000</c:v>
                </c:pt>
                <c:pt idx="658">
                  <c:v>187568000</c:v>
                </c:pt>
                <c:pt idx="659">
                  <c:v>128612000</c:v>
                </c:pt>
                <c:pt idx="660">
                  <c:v>156688000</c:v>
                </c:pt>
                <c:pt idx="661">
                  <c:v>179456000</c:v>
                </c:pt>
                <c:pt idx="662">
                  <c:v>176672000</c:v>
                </c:pt>
                <c:pt idx="663">
                  <c:v>175112000</c:v>
                </c:pt>
                <c:pt idx="664">
                  <c:v>147016000</c:v>
                </c:pt>
                <c:pt idx="665">
                  <c:v>160172000</c:v>
                </c:pt>
                <c:pt idx="666">
                  <c:v>81416000</c:v>
                </c:pt>
                <c:pt idx="667">
                  <c:v>117604000</c:v>
                </c:pt>
                <c:pt idx="668">
                  <c:v>144948000</c:v>
                </c:pt>
                <c:pt idx="669">
                  <c:v>57796000</c:v>
                </c:pt>
                <c:pt idx="670">
                  <c:v>89856000</c:v>
                </c:pt>
                <c:pt idx="671">
                  <c:v>139144000</c:v>
                </c:pt>
                <c:pt idx="672">
                  <c:v>243752000</c:v>
                </c:pt>
                <c:pt idx="673">
                  <c:v>151664000</c:v>
                </c:pt>
                <c:pt idx="674">
                  <c:v>153440000</c:v>
                </c:pt>
                <c:pt idx="675">
                  <c:v>174812000</c:v>
                </c:pt>
                <c:pt idx="676">
                  <c:v>150768000</c:v>
                </c:pt>
                <c:pt idx="677">
                  <c:v>111260000</c:v>
                </c:pt>
                <c:pt idx="678">
                  <c:v>69180000</c:v>
                </c:pt>
                <c:pt idx="679">
                  <c:v>68344000</c:v>
                </c:pt>
                <c:pt idx="680">
                  <c:v>53400000</c:v>
                </c:pt>
                <c:pt idx="681">
                  <c:v>55804000</c:v>
                </c:pt>
                <c:pt idx="682">
                  <c:v>79096000</c:v>
                </c:pt>
                <c:pt idx="683">
                  <c:v>229528000</c:v>
                </c:pt>
                <c:pt idx="684">
                  <c:v>176104000</c:v>
                </c:pt>
                <c:pt idx="685">
                  <c:v>227916000</c:v>
                </c:pt>
                <c:pt idx="686">
                  <c:v>182696000</c:v>
                </c:pt>
                <c:pt idx="687">
                  <c:v>128260000</c:v>
                </c:pt>
                <c:pt idx="688">
                  <c:v>34656000</c:v>
                </c:pt>
                <c:pt idx="689">
                  <c:v>87648000</c:v>
                </c:pt>
                <c:pt idx="690">
                  <c:v>64912000</c:v>
                </c:pt>
                <c:pt idx="691">
                  <c:v>31312000</c:v>
                </c:pt>
                <c:pt idx="692">
                  <c:v>8988000</c:v>
                </c:pt>
                <c:pt idx="693">
                  <c:v>103988000</c:v>
                </c:pt>
                <c:pt idx="694">
                  <c:v>96504000</c:v>
                </c:pt>
                <c:pt idx="695">
                  <c:v>137764000</c:v>
                </c:pt>
                <c:pt idx="696">
                  <c:v>149528000</c:v>
                </c:pt>
                <c:pt idx="697">
                  <c:v>87128000</c:v>
                </c:pt>
                <c:pt idx="698">
                  <c:v>100380000</c:v>
                </c:pt>
                <c:pt idx="699">
                  <c:v>155012000</c:v>
                </c:pt>
                <c:pt idx="700">
                  <c:v>172104000</c:v>
                </c:pt>
                <c:pt idx="701">
                  <c:v>208504000</c:v>
                </c:pt>
                <c:pt idx="702">
                  <c:v>121728000</c:v>
                </c:pt>
                <c:pt idx="703">
                  <c:v>121384000</c:v>
                </c:pt>
                <c:pt idx="704">
                  <c:v>207164000</c:v>
                </c:pt>
                <c:pt idx="705">
                  <c:v>181804000</c:v>
                </c:pt>
                <c:pt idx="706">
                  <c:v>198956000</c:v>
                </c:pt>
                <c:pt idx="707">
                  <c:v>134276000</c:v>
                </c:pt>
                <c:pt idx="708">
                  <c:v>121948000</c:v>
                </c:pt>
                <c:pt idx="709">
                  <c:v>107264000</c:v>
                </c:pt>
                <c:pt idx="710">
                  <c:v>130236000</c:v>
                </c:pt>
                <c:pt idx="711">
                  <c:v>106016000</c:v>
                </c:pt>
                <c:pt idx="712">
                  <c:v>53036000</c:v>
                </c:pt>
                <c:pt idx="713">
                  <c:v>67840000</c:v>
                </c:pt>
                <c:pt idx="714">
                  <c:v>91668000</c:v>
                </c:pt>
                <c:pt idx="715">
                  <c:v>106724000</c:v>
                </c:pt>
                <c:pt idx="716">
                  <c:v>79608000</c:v>
                </c:pt>
                <c:pt idx="717">
                  <c:v>81400000</c:v>
                </c:pt>
                <c:pt idx="718">
                  <c:v>55740000</c:v>
                </c:pt>
                <c:pt idx="719">
                  <c:v>80300000</c:v>
                </c:pt>
                <c:pt idx="720">
                  <c:v>196256000</c:v>
                </c:pt>
                <c:pt idx="721">
                  <c:v>103884000</c:v>
                </c:pt>
                <c:pt idx="722">
                  <c:v>18960192</c:v>
                </c:pt>
                <c:pt idx="723">
                  <c:v>136428000</c:v>
                </c:pt>
                <c:pt idx="724">
                  <c:v>131488000</c:v>
                </c:pt>
                <c:pt idx="725">
                  <c:v>77172000</c:v>
                </c:pt>
                <c:pt idx="726">
                  <c:v>107708000</c:v>
                </c:pt>
                <c:pt idx="727">
                  <c:v>4888096</c:v>
                </c:pt>
                <c:pt idx="728">
                  <c:v>57608000</c:v>
                </c:pt>
                <c:pt idx="729">
                  <c:v>31180000</c:v>
                </c:pt>
                <c:pt idx="730">
                  <c:v>206064000</c:v>
                </c:pt>
                <c:pt idx="731">
                  <c:v>237528000</c:v>
                </c:pt>
                <c:pt idx="732">
                  <c:v>62900000</c:v>
                </c:pt>
                <c:pt idx="733">
                  <c:v>147200000</c:v>
                </c:pt>
                <c:pt idx="734">
                  <c:v>128756000</c:v>
                </c:pt>
                <c:pt idx="735">
                  <c:v>72940000</c:v>
                </c:pt>
                <c:pt idx="736">
                  <c:v>80600000</c:v>
                </c:pt>
                <c:pt idx="737">
                  <c:v>98076000</c:v>
                </c:pt>
                <c:pt idx="738">
                  <c:v>165032000</c:v>
                </c:pt>
                <c:pt idx="739">
                  <c:v>215380000</c:v>
                </c:pt>
                <c:pt idx="740">
                  <c:v>213460000</c:v>
                </c:pt>
                <c:pt idx="741">
                  <c:v>138532000</c:v>
                </c:pt>
                <c:pt idx="742">
                  <c:v>137616000</c:v>
                </c:pt>
                <c:pt idx="743">
                  <c:v>168880000</c:v>
                </c:pt>
                <c:pt idx="744">
                  <c:v>124400000</c:v>
                </c:pt>
                <c:pt idx="745">
                  <c:v>60764000</c:v>
                </c:pt>
                <c:pt idx="746">
                  <c:v>152476000</c:v>
                </c:pt>
                <c:pt idx="747">
                  <c:v>176940000</c:v>
                </c:pt>
                <c:pt idx="748">
                  <c:v>154504000</c:v>
                </c:pt>
                <c:pt idx="749">
                  <c:v>78328000</c:v>
                </c:pt>
                <c:pt idx="750">
                  <c:v>118116000</c:v>
                </c:pt>
                <c:pt idx="751">
                  <c:v>130296000</c:v>
                </c:pt>
                <c:pt idx="752">
                  <c:v>185944000</c:v>
                </c:pt>
                <c:pt idx="753">
                  <c:v>181804000</c:v>
                </c:pt>
                <c:pt idx="754">
                  <c:v>109716000</c:v>
                </c:pt>
                <c:pt idx="755">
                  <c:v>165208000</c:v>
                </c:pt>
                <c:pt idx="756">
                  <c:v>182288000</c:v>
                </c:pt>
                <c:pt idx="757">
                  <c:v>90932000</c:v>
                </c:pt>
                <c:pt idx="758">
                  <c:v>78292000</c:v>
                </c:pt>
                <c:pt idx="759">
                  <c:v>54532000</c:v>
                </c:pt>
                <c:pt idx="760">
                  <c:v>106404000</c:v>
                </c:pt>
                <c:pt idx="761">
                  <c:v>232000000</c:v>
                </c:pt>
                <c:pt idx="762">
                  <c:v>207156000</c:v>
                </c:pt>
                <c:pt idx="763">
                  <c:v>135504000</c:v>
                </c:pt>
                <c:pt idx="764">
                  <c:v>91316000</c:v>
                </c:pt>
                <c:pt idx="765">
                  <c:v>209784000</c:v>
                </c:pt>
                <c:pt idx="766">
                  <c:v>184468000</c:v>
                </c:pt>
                <c:pt idx="767">
                  <c:v>137256000</c:v>
                </c:pt>
                <c:pt idx="768">
                  <c:v>101892000</c:v>
                </c:pt>
                <c:pt idx="769">
                  <c:v>104180000</c:v>
                </c:pt>
                <c:pt idx="770">
                  <c:v>188576000</c:v>
                </c:pt>
                <c:pt idx="771">
                  <c:v>223800000</c:v>
                </c:pt>
                <c:pt idx="772">
                  <c:v>137456000</c:v>
                </c:pt>
                <c:pt idx="773">
                  <c:v>137248000</c:v>
                </c:pt>
                <c:pt idx="774">
                  <c:v>168432000</c:v>
                </c:pt>
                <c:pt idx="775">
                  <c:v>197744000</c:v>
                </c:pt>
                <c:pt idx="776">
                  <c:v>67496000</c:v>
                </c:pt>
                <c:pt idx="777">
                  <c:v>15248000</c:v>
                </c:pt>
                <c:pt idx="778">
                  <c:v>150952000</c:v>
                </c:pt>
                <c:pt idx="779">
                  <c:v>27972000</c:v>
                </c:pt>
                <c:pt idx="780">
                  <c:v>15956288</c:v>
                </c:pt>
                <c:pt idx="781">
                  <c:v>54788000</c:v>
                </c:pt>
                <c:pt idx="782">
                  <c:v>29708000</c:v>
                </c:pt>
                <c:pt idx="783">
                  <c:v>22140000</c:v>
                </c:pt>
                <c:pt idx="784">
                  <c:v>1640000</c:v>
                </c:pt>
                <c:pt idx="785">
                  <c:v>108812000</c:v>
                </c:pt>
                <c:pt idx="786">
                  <c:v>214160000</c:v>
                </c:pt>
                <c:pt idx="787">
                  <c:v>215632000</c:v>
                </c:pt>
                <c:pt idx="788">
                  <c:v>157184000</c:v>
                </c:pt>
                <c:pt idx="789">
                  <c:v>105324000</c:v>
                </c:pt>
                <c:pt idx="790">
                  <c:v>61092000</c:v>
                </c:pt>
                <c:pt idx="791">
                  <c:v>73536096</c:v>
                </c:pt>
                <c:pt idx="792">
                  <c:v>63256000</c:v>
                </c:pt>
                <c:pt idx="793">
                  <c:v>222792000</c:v>
                </c:pt>
                <c:pt idx="794">
                  <c:v>172156000</c:v>
                </c:pt>
                <c:pt idx="795">
                  <c:v>149972000</c:v>
                </c:pt>
                <c:pt idx="796">
                  <c:v>149704000</c:v>
                </c:pt>
                <c:pt idx="797">
                  <c:v>147264000</c:v>
                </c:pt>
                <c:pt idx="798">
                  <c:v>66164000</c:v>
                </c:pt>
                <c:pt idx="799">
                  <c:v>66644000</c:v>
                </c:pt>
                <c:pt idx="800">
                  <c:v>87476000</c:v>
                </c:pt>
                <c:pt idx="801">
                  <c:v>99060000</c:v>
                </c:pt>
                <c:pt idx="802">
                  <c:v>36184000</c:v>
                </c:pt>
                <c:pt idx="803">
                  <c:v>53868000</c:v>
                </c:pt>
                <c:pt idx="804">
                  <c:v>69052000</c:v>
                </c:pt>
                <c:pt idx="805">
                  <c:v>78140000</c:v>
                </c:pt>
                <c:pt idx="806">
                  <c:v>101228000</c:v>
                </c:pt>
                <c:pt idx="807">
                  <c:v>75004000</c:v>
                </c:pt>
                <c:pt idx="808">
                  <c:v>83316000</c:v>
                </c:pt>
                <c:pt idx="809">
                  <c:v>34464000</c:v>
                </c:pt>
                <c:pt idx="810">
                  <c:v>23320000</c:v>
                </c:pt>
                <c:pt idx="811">
                  <c:v>58204000</c:v>
                </c:pt>
                <c:pt idx="812">
                  <c:v>46656000</c:v>
                </c:pt>
                <c:pt idx="813">
                  <c:v>33636000</c:v>
                </c:pt>
                <c:pt idx="814">
                  <c:v>67764000</c:v>
                </c:pt>
                <c:pt idx="815">
                  <c:v>174316000</c:v>
                </c:pt>
                <c:pt idx="816">
                  <c:v>190032000</c:v>
                </c:pt>
                <c:pt idx="817">
                  <c:v>133092000</c:v>
                </c:pt>
                <c:pt idx="818">
                  <c:v>143308000</c:v>
                </c:pt>
                <c:pt idx="819">
                  <c:v>171652000</c:v>
                </c:pt>
                <c:pt idx="820">
                  <c:v>148060000</c:v>
                </c:pt>
                <c:pt idx="821">
                  <c:v>149828000</c:v>
                </c:pt>
                <c:pt idx="822">
                  <c:v>215404000</c:v>
                </c:pt>
                <c:pt idx="823">
                  <c:v>165264000</c:v>
                </c:pt>
                <c:pt idx="824">
                  <c:v>164464000</c:v>
                </c:pt>
                <c:pt idx="825">
                  <c:v>144576000</c:v>
                </c:pt>
                <c:pt idx="826">
                  <c:v>128660000</c:v>
                </c:pt>
                <c:pt idx="827">
                  <c:v>239624000</c:v>
                </c:pt>
                <c:pt idx="828">
                  <c:v>199840000</c:v>
                </c:pt>
                <c:pt idx="829">
                  <c:v>140368000</c:v>
                </c:pt>
                <c:pt idx="830">
                  <c:v>86252000</c:v>
                </c:pt>
                <c:pt idx="831">
                  <c:v>133112000</c:v>
                </c:pt>
                <c:pt idx="832">
                  <c:v>46492000</c:v>
                </c:pt>
                <c:pt idx="833">
                  <c:v>36208000</c:v>
                </c:pt>
                <c:pt idx="834">
                  <c:v>85788000</c:v>
                </c:pt>
                <c:pt idx="835">
                  <c:v>81900000</c:v>
                </c:pt>
                <c:pt idx="836">
                  <c:v>55192000</c:v>
                </c:pt>
                <c:pt idx="837">
                  <c:v>124164000</c:v>
                </c:pt>
                <c:pt idx="838">
                  <c:v>101460000</c:v>
                </c:pt>
                <c:pt idx="839">
                  <c:v>88956000</c:v>
                </c:pt>
                <c:pt idx="840">
                  <c:v>20860000</c:v>
                </c:pt>
                <c:pt idx="841">
                  <c:v>175596000</c:v>
                </c:pt>
                <c:pt idx="842">
                  <c:v>122860000</c:v>
                </c:pt>
                <c:pt idx="843">
                  <c:v>45080000</c:v>
                </c:pt>
                <c:pt idx="844">
                  <c:v>68208000</c:v>
                </c:pt>
                <c:pt idx="845">
                  <c:v>160416000</c:v>
                </c:pt>
                <c:pt idx="846">
                  <c:v>194496000</c:v>
                </c:pt>
                <c:pt idx="847">
                  <c:v>132084000</c:v>
                </c:pt>
                <c:pt idx="848">
                  <c:v>149028000</c:v>
                </c:pt>
                <c:pt idx="849">
                  <c:v>153304000</c:v>
                </c:pt>
                <c:pt idx="850">
                  <c:v>70328000</c:v>
                </c:pt>
                <c:pt idx="851">
                  <c:v>104008000</c:v>
                </c:pt>
                <c:pt idx="852">
                  <c:v>170060000</c:v>
                </c:pt>
                <c:pt idx="853">
                  <c:v>180504000</c:v>
                </c:pt>
                <c:pt idx="854">
                  <c:v>196312000</c:v>
                </c:pt>
                <c:pt idx="855">
                  <c:v>156908000</c:v>
                </c:pt>
                <c:pt idx="856">
                  <c:v>126396000</c:v>
                </c:pt>
                <c:pt idx="857">
                  <c:v>104716000</c:v>
                </c:pt>
                <c:pt idx="858">
                  <c:v>71576000</c:v>
                </c:pt>
                <c:pt idx="859">
                  <c:v>37720000</c:v>
                </c:pt>
                <c:pt idx="860">
                  <c:v>57564000</c:v>
                </c:pt>
                <c:pt idx="861">
                  <c:v>102356000</c:v>
                </c:pt>
                <c:pt idx="862">
                  <c:v>89984000</c:v>
                </c:pt>
                <c:pt idx="863">
                  <c:v>74296000</c:v>
                </c:pt>
                <c:pt idx="864">
                  <c:v>78688000</c:v>
                </c:pt>
                <c:pt idx="865">
                  <c:v>85444000</c:v>
                </c:pt>
                <c:pt idx="866">
                  <c:v>133420000</c:v>
                </c:pt>
                <c:pt idx="867">
                  <c:v>175776000</c:v>
                </c:pt>
                <c:pt idx="868">
                  <c:v>93616000</c:v>
                </c:pt>
                <c:pt idx="869">
                  <c:v>89948000</c:v>
                </c:pt>
                <c:pt idx="870">
                  <c:v>52696000</c:v>
                </c:pt>
                <c:pt idx="871">
                  <c:v>116000000</c:v>
                </c:pt>
                <c:pt idx="872">
                  <c:v>132640000</c:v>
                </c:pt>
                <c:pt idx="873">
                  <c:v>71516000</c:v>
                </c:pt>
                <c:pt idx="874">
                  <c:v>83856000</c:v>
                </c:pt>
                <c:pt idx="875">
                  <c:v>151128000</c:v>
                </c:pt>
                <c:pt idx="876">
                  <c:v>137128000</c:v>
                </c:pt>
                <c:pt idx="877">
                  <c:v>140056000</c:v>
                </c:pt>
                <c:pt idx="878">
                  <c:v>145784000</c:v>
                </c:pt>
                <c:pt idx="879">
                  <c:v>214112000</c:v>
                </c:pt>
                <c:pt idx="880">
                  <c:v>155320000</c:v>
                </c:pt>
                <c:pt idx="881">
                  <c:v>75720000</c:v>
                </c:pt>
                <c:pt idx="882">
                  <c:v>159380000</c:v>
                </c:pt>
                <c:pt idx="883">
                  <c:v>170404000</c:v>
                </c:pt>
                <c:pt idx="884">
                  <c:v>179884000</c:v>
                </c:pt>
                <c:pt idx="885">
                  <c:v>129004000</c:v>
                </c:pt>
                <c:pt idx="886">
                  <c:v>72244000</c:v>
                </c:pt>
                <c:pt idx="887">
                  <c:v>140108000</c:v>
                </c:pt>
                <c:pt idx="888">
                  <c:v>134740000</c:v>
                </c:pt>
                <c:pt idx="889">
                  <c:v>147772000</c:v>
                </c:pt>
                <c:pt idx="890">
                  <c:v>84124000</c:v>
                </c:pt>
                <c:pt idx="891">
                  <c:v>95296000</c:v>
                </c:pt>
                <c:pt idx="892">
                  <c:v>60340000</c:v>
                </c:pt>
                <c:pt idx="893">
                  <c:v>120648096</c:v>
                </c:pt>
                <c:pt idx="894">
                  <c:v>76948000</c:v>
                </c:pt>
                <c:pt idx="895">
                  <c:v>38008000</c:v>
                </c:pt>
                <c:pt idx="896">
                  <c:v>82568000</c:v>
                </c:pt>
                <c:pt idx="897">
                  <c:v>95440000</c:v>
                </c:pt>
                <c:pt idx="898">
                  <c:v>120868000</c:v>
                </c:pt>
                <c:pt idx="899">
                  <c:v>178420000</c:v>
                </c:pt>
                <c:pt idx="900">
                  <c:v>69968000</c:v>
                </c:pt>
                <c:pt idx="901">
                  <c:v>82992000</c:v>
                </c:pt>
                <c:pt idx="902">
                  <c:v>100300000</c:v>
                </c:pt>
                <c:pt idx="903">
                  <c:v>92256000</c:v>
                </c:pt>
                <c:pt idx="904">
                  <c:v>160480000</c:v>
                </c:pt>
                <c:pt idx="905">
                  <c:v>120188000</c:v>
                </c:pt>
                <c:pt idx="906">
                  <c:v>155608000</c:v>
                </c:pt>
                <c:pt idx="907">
                  <c:v>108352000</c:v>
                </c:pt>
                <c:pt idx="908">
                  <c:v>138364000</c:v>
                </c:pt>
                <c:pt idx="909">
                  <c:v>89236000</c:v>
                </c:pt>
                <c:pt idx="910">
                  <c:v>95988096</c:v>
                </c:pt>
                <c:pt idx="911">
                  <c:v>108896000</c:v>
                </c:pt>
                <c:pt idx="912">
                  <c:v>80520000</c:v>
                </c:pt>
                <c:pt idx="913">
                  <c:v>102124000</c:v>
                </c:pt>
                <c:pt idx="914">
                  <c:v>68272000</c:v>
                </c:pt>
                <c:pt idx="915">
                  <c:v>54976000</c:v>
                </c:pt>
                <c:pt idx="916">
                  <c:v>124032000</c:v>
                </c:pt>
                <c:pt idx="917">
                  <c:v>102824000</c:v>
                </c:pt>
                <c:pt idx="918">
                  <c:v>72320000</c:v>
                </c:pt>
                <c:pt idx="919">
                  <c:v>128816000</c:v>
                </c:pt>
                <c:pt idx="920">
                  <c:v>112280000</c:v>
                </c:pt>
                <c:pt idx="921">
                  <c:v>152176000</c:v>
                </c:pt>
                <c:pt idx="922">
                  <c:v>163088000</c:v>
                </c:pt>
                <c:pt idx="923">
                  <c:v>158352000</c:v>
                </c:pt>
                <c:pt idx="924">
                  <c:v>121888000</c:v>
                </c:pt>
                <c:pt idx="925">
                  <c:v>95384000</c:v>
                </c:pt>
                <c:pt idx="926">
                  <c:v>43404000</c:v>
                </c:pt>
                <c:pt idx="927">
                  <c:v>94668000</c:v>
                </c:pt>
                <c:pt idx="928">
                  <c:v>122272000</c:v>
                </c:pt>
                <c:pt idx="929">
                  <c:v>122536000</c:v>
                </c:pt>
                <c:pt idx="930">
                  <c:v>59600000</c:v>
                </c:pt>
                <c:pt idx="931">
                  <c:v>79268000</c:v>
                </c:pt>
                <c:pt idx="932">
                  <c:v>82804000</c:v>
                </c:pt>
                <c:pt idx="933">
                  <c:v>37392096</c:v>
                </c:pt>
                <c:pt idx="934">
                  <c:v>139668000</c:v>
                </c:pt>
                <c:pt idx="935">
                  <c:v>182836000</c:v>
                </c:pt>
                <c:pt idx="936">
                  <c:v>93460000</c:v>
                </c:pt>
                <c:pt idx="937">
                  <c:v>15624000</c:v>
                </c:pt>
                <c:pt idx="938">
                  <c:v>108912000</c:v>
                </c:pt>
                <c:pt idx="939">
                  <c:v>208892000</c:v>
                </c:pt>
                <c:pt idx="940">
                  <c:v>90124000</c:v>
                </c:pt>
                <c:pt idx="941">
                  <c:v>58964000</c:v>
                </c:pt>
                <c:pt idx="942">
                  <c:v>61084000</c:v>
                </c:pt>
                <c:pt idx="943">
                  <c:v>19040000</c:v>
                </c:pt>
                <c:pt idx="944">
                  <c:v>275000000</c:v>
                </c:pt>
                <c:pt idx="945">
                  <c:v>190520000</c:v>
                </c:pt>
                <c:pt idx="946">
                  <c:v>82844000</c:v>
                </c:pt>
                <c:pt idx="947">
                  <c:v>30092000</c:v>
                </c:pt>
                <c:pt idx="948">
                  <c:v>45768000</c:v>
                </c:pt>
                <c:pt idx="949">
                  <c:v>104264000</c:v>
                </c:pt>
                <c:pt idx="950">
                  <c:v>233376000</c:v>
                </c:pt>
                <c:pt idx="951">
                  <c:v>238000000</c:v>
                </c:pt>
                <c:pt idx="952">
                  <c:v>243020000</c:v>
                </c:pt>
                <c:pt idx="953">
                  <c:v>126376000</c:v>
                </c:pt>
                <c:pt idx="954">
                  <c:v>67316000</c:v>
                </c:pt>
                <c:pt idx="955">
                  <c:v>164764000</c:v>
                </c:pt>
                <c:pt idx="956">
                  <c:v>170524000</c:v>
                </c:pt>
                <c:pt idx="957">
                  <c:v>161172000</c:v>
                </c:pt>
                <c:pt idx="958">
                  <c:v>129976000</c:v>
                </c:pt>
                <c:pt idx="959">
                  <c:v>79236000</c:v>
                </c:pt>
                <c:pt idx="960">
                  <c:v>28068000</c:v>
                </c:pt>
                <c:pt idx="961">
                  <c:v>47320000</c:v>
                </c:pt>
                <c:pt idx="962">
                  <c:v>69148000</c:v>
                </c:pt>
                <c:pt idx="963">
                  <c:v>114748000</c:v>
                </c:pt>
                <c:pt idx="964">
                  <c:v>70516000</c:v>
                </c:pt>
                <c:pt idx="965">
                  <c:v>74384000</c:v>
                </c:pt>
                <c:pt idx="966">
                  <c:v>96884000</c:v>
                </c:pt>
                <c:pt idx="967">
                  <c:v>70528000</c:v>
                </c:pt>
                <c:pt idx="968">
                  <c:v>99960000</c:v>
                </c:pt>
                <c:pt idx="969">
                  <c:v>122388000</c:v>
                </c:pt>
                <c:pt idx="970">
                  <c:v>164452000</c:v>
                </c:pt>
                <c:pt idx="971">
                  <c:v>37976000</c:v>
                </c:pt>
                <c:pt idx="972">
                  <c:v>214116000</c:v>
                </c:pt>
                <c:pt idx="973">
                  <c:v>115536000</c:v>
                </c:pt>
                <c:pt idx="974">
                  <c:v>196392000</c:v>
                </c:pt>
                <c:pt idx="975">
                  <c:v>91232000</c:v>
                </c:pt>
                <c:pt idx="976">
                  <c:v>156236000</c:v>
                </c:pt>
                <c:pt idx="977">
                  <c:v>121660000</c:v>
                </c:pt>
                <c:pt idx="978">
                  <c:v>170396000</c:v>
                </c:pt>
                <c:pt idx="979">
                  <c:v>127772000</c:v>
                </c:pt>
                <c:pt idx="980">
                  <c:v>143580000</c:v>
                </c:pt>
                <c:pt idx="981">
                  <c:v>158700000</c:v>
                </c:pt>
                <c:pt idx="982">
                  <c:v>62224000</c:v>
                </c:pt>
                <c:pt idx="983">
                  <c:v>178432000</c:v>
                </c:pt>
                <c:pt idx="984">
                  <c:v>145220000</c:v>
                </c:pt>
                <c:pt idx="985">
                  <c:v>201276000</c:v>
                </c:pt>
                <c:pt idx="986">
                  <c:v>118844000</c:v>
                </c:pt>
                <c:pt idx="987">
                  <c:v>59988000</c:v>
                </c:pt>
                <c:pt idx="988">
                  <c:v>75884000</c:v>
                </c:pt>
                <c:pt idx="989">
                  <c:v>123168000</c:v>
                </c:pt>
                <c:pt idx="990">
                  <c:v>108180000</c:v>
                </c:pt>
                <c:pt idx="991">
                  <c:v>124728000</c:v>
                </c:pt>
                <c:pt idx="992">
                  <c:v>122380000</c:v>
                </c:pt>
                <c:pt idx="993">
                  <c:v>42116000</c:v>
                </c:pt>
                <c:pt idx="994">
                  <c:v>70404000</c:v>
                </c:pt>
                <c:pt idx="995">
                  <c:v>81336000</c:v>
                </c:pt>
                <c:pt idx="996">
                  <c:v>50356000</c:v>
                </c:pt>
                <c:pt idx="997">
                  <c:v>168160000</c:v>
                </c:pt>
                <c:pt idx="998">
                  <c:v>83812000</c:v>
                </c:pt>
                <c:pt idx="999">
                  <c:v>88292000</c:v>
                </c:pt>
                <c:pt idx="1000">
                  <c:v>7752000</c:v>
                </c:pt>
                <c:pt idx="1001">
                  <c:v>128664000</c:v>
                </c:pt>
                <c:pt idx="1002">
                  <c:v>186612000</c:v>
                </c:pt>
                <c:pt idx="1003">
                  <c:v>168540000</c:v>
                </c:pt>
                <c:pt idx="1004">
                  <c:v>89412000</c:v>
                </c:pt>
                <c:pt idx="1005">
                  <c:v>116600000</c:v>
                </c:pt>
                <c:pt idx="1006">
                  <c:v>131516000</c:v>
                </c:pt>
                <c:pt idx="1007">
                  <c:v>132268000</c:v>
                </c:pt>
                <c:pt idx="1008">
                  <c:v>186780000</c:v>
                </c:pt>
                <c:pt idx="1009">
                  <c:v>91824000</c:v>
                </c:pt>
                <c:pt idx="1010">
                  <c:v>138568000</c:v>
                </c:pt>
                <c:pt idx="1011">
                  <c:v>121092000</c:v>
                </c:pt>
                <c:pt idx="1012">
                  <c:v>165860000</c:v>
                </c:pt>
                <c:pt idx="1013">
                  <c:v>69036000</c:v>
                </c:pt>
                <c:pt idx="1014">
                  <c:v>99748000</c:v>
                </c:pt>
                <c:pt idx="1015">
                  <c:v>114368000</c:v>
                </c:pt>
                <c:pt idx="1016">
                  <c:v>129524000</c:v>
                </c:pt>
                <c:pt idx="1017">
                  <c:v>63844000</c:v>
                </c:pt>
                <c:pt idx="1018">
                  <c:v>155220000</c:v>
                </c:pt>
                <c:pt idx="1019">
                  <c:v>87856000</c:v>
                </c:pt>
                <c:pt idx="1020">
                  <c:v>22532000</c:v>
                </c:pt>
                <c:pt idx="1021">
                  <c:v>21264000</c:v>
                </c:pt>
                <c:pt idx="1022">
                  <c:v>67816000</c:v>
                </c:pt>
                <c:pt idx="1023">
                  <c:v>25732000</c:v>
                </c:pt>
                <c:pt idx="1024">
                  <c:v>112756000</c:v>
                </c:pt>
                <c:pt idx="1025">
                  <c:v>134416000</c:v>
                </c:pt>
                <c:pt idx="1026">
                  <c:v>46084000</c:v>
                </c:pt>
                <c:pt idx="1027">
                  <c:v>3460000</c:v>
                </c:pt>
                <c:pt idx="1028">
                  <c:v>174644000</c:v>
                </c:pt>
                <c:pt idx="1029">
                  <c:v>244000000</c:v>
                </c:pt>
                <c:pt idx="1030">
                  <c:v>253000000</c:v>
                </c:pt>
                <c:pt idx="1031">
                  <c:v>89452000</c:v>
                </c:pt>
                <c:pt idx="1032">
                  <c:v>96360000</c:v>
                </c:pt>
                <c:pt idx="1033">
                  <c:v>25468000</c:v>
                </c:pt>
                <c:pt idx="1034">
                  <c:v>264648000</c:v>
                </c:pt>
                <c:pt idx="1035">
                  <c:v>201472000</c:v>
                </c:pt>
                <c:pt idx="1036">
                  <c:v>199088000</c:v>
                </c:pt>
                <c:pt idx="1037">
                  <c:v>149308000</c:v>
                </c:pt>
                <c:pt idx="1038">
                  <c:v>104848000</c:v>
                </c:pt>
                <c:pt idx="1039">
                  <c:v>66960000</c:v>
                </c:pt>
                <c:pt idx="1040">
                  <c:v>87888000</c:v>
                </c:pt>
                <c:pt idx="1041">
                  <c:v>66004000</c:v>
                </c:pt>
                <c:pt idx="1042">
                  <c:v>47792000</c:v>
                </c:pt>
                <c:pt idx="1043">
                  <c:v>60680000</c:v>
                </c:pt>
                <c:pt idx="1044">
                  <c:v>105736000</c:v>
                </c:pt>
                <c:pt idx="1045">
                  <c:v>161732000</c:v>
                </c:pt>
                <c:pt idx="1046">
                  <c:v>94600000</c:v>
                </c:pt>
                <c:pt idx="1047">
                  <c:v>161036000</c:v>
                </c:pt>
                <c:pt idx="1048">
                  <c:v>151088000</c:v>
                </c:pt>
                <c:pt idx="1049">
                  <c:v>237320000</c:v>
                </c:pt>
                <c:pt idx="1050">
                  <c:v>149016000</c:v>
                </c:pt>
                <c:pt idx="1051">
                  <c:v>134524000</c:v>
                </c:pt>
                <c:pt idx="1052">
                  <c:v>172932000</c:v>
                </c:pt>
                <c:pt idx="1053">
                  <c:v>129252000</c:v>
                </c:pt>
                <c:pt idx="1054">
                  <c:v>108744000</c:v>
                </c:pt>
                <c:pt idx="1055">
                  <c:v>124264000</c:v>
                </c:pt>
                <c:pt idx="1056">
                  <c:v>104204000</c:v>
                </c:pt>
                <c:pt idx="1057">
                  <c:v>64992000</c:v>
                </c:pt>
                <c:pt idx="1058">
                  <c:v>142656000</c:v>
                </c:pt>
                <c:pt idx="1059">
                  <c:v>141076000</c:v>
                </c:pt>
                <c:pt idx="1060">
                  <c:v>77064000</c:v>
                </c:pt>
                <c:pt idx="1061">
                  <c:v>113284000</c:v>
                </c:pt>
                <c:pt idx="1062">
                  <c:v>173844000</c:v>
                </c:pt>
                <c:pt idx="1063">
                  <c:v>174560000</c:v>
                </c:pt>
                <c:pt idx="1064">
                  <c:v>108740000</c:v>
                </c:pt>
                <c:pt idx="1065">
                  <c:v>188604000</c:v>
                </c:pt>
                <c:pt idx="1066">
                  <c:v>252996000</c:v>
                </c:pt>
                <c:pt idx="1067">
                  <c:v>202052000</c:v>
                </c:pt>
                <c:pt idx="1068">
                  <c:v>207020000</c:v>
                </c:pt>
                <c:pt idx="1069">
                  <c:v>142996000</c:v>
                </c:pt>
                <c:pt idx="1070">
                  <c:v>86252000</c:v>
                </c:pt>
                <c:pt idx="1071">
                  <c:v>156300000</c:v>
                </c:pt>
                <c:pt idx="1072">
                  <c:v>86732000</c:v>
                </c:pt>
                <c:pt idx="1073">
                  <c:v>159524000</c:v>
                </c:pt>
                <c:pt idx="1074">
                  <c:v>98116000</c:v>
                </c:pt>
                <c:pt idx="1075">
                  <c:v>143848000</c:v>
                </c:pt>
                <c:pt idx="1076">
                  <c:v>304000000</c:v>
                </c:pt>
                <c:pt idx="1077">
                  <c:v>249000000</c:v>
                </c:pt>
                <c:pt idx="1078">
                  <c:v>258000000</c:v>
                </c:pt>
                <c:pt idx="1079">
                  <c:v>245000000</c:v>
                </c:pt>
                <c:pt idx="1080">
                  <c:v>236968000</c:v>
                </c:pt>
                <c:pt idx="1081">
                  <c:v>240000000</c:v>
                </c:pt>
                <c:pt idx="1082">
                  <c:v>230620000</c:v>
                </c:pt>
                <c:pt idx="1083">
                  <c:v>245000000</c:v>
                </c:pt>
                <c:pt idx="1084">
                  <c:v>197120000</c:v>
                </c:pt>
                <c:pt idx="1085">
                  <c:v>247000000</c:v>
                </c:pt>
                <c:pt idx="1086">
                  <c:v>213416000</c:v>
                </c:pt>
                <c:pt idx="1087">
                  <c:v>204960000</c:v>
                </c:pt>
                <c:pt idx="1088">
                  <c:v>218384000</c:v>
                </c:pt>
                <c:pt idx="1089">
                  <c:v>270000000</c:v>
                </c:pt>
                <c:pt idx="1090">
                  <c:v>247000000</c:v>
                </c:pt>
                <c:pt idx="1091">
                  <c:v>254000000</c:v>
                </c:pt>
                <c:pt idx="1092">
                  <c:v>191208000</c:v>
                </c:pt>
                <c:pt idx="1093">
                  <c:v>231144000</c:v>
                </c:pt>
                <c:pt idx="1094">
                  <c:v>208728000</c:v>
                </c:pt>
                <c:pt idx="1095">
                  <c:v>210720000</c:v>
                </c:pt>
                <c:pt idx="1096">
                  <c:v>202212000</c:v>
                </c:pt>
                <c:pt idx="1097">
                  <c:v>190036000</c:v>
                </c:pt>
                <c:pt idx="1098">
                  <c:v>205448000</c:v>
                </c:pt>
                <c:pt idx="1099">
                  <c:v>194408000</c:v>
                </c:pt>
                <c:pt idx="1100">
                  <c:v>215996000</c:v>
                </c:pt>
                <c:pt idx="1101">
                  <c:v>163592000</c:v>
                </c:pt>
                <c:pt idx="1102">
                  <c:v>176520000</c:v>
                </c:pt>
                <c:pt idx="1103">
                  <c:v>184192000</c:v>
                </c:pt>
                <c:pt idx="1104">
                  <c:v>99748000</c:v>
                </c:pt>
                <c:pt idx="1105">
                  <c:v>39328000</c:v>
                </c:pt>
                <c:pt idx="1106">
                  <c:v>50096000</c:v>
                </c:pt>
                <c:pt idx="1107">
                  <c:v>52156000</c:v>
                </c:pt>
                <c:pt idx="1108">
                  <c:v>80288000</c:v>
                </c:pt>
                <c:pt idx="1109">
                  <c:v>74728000</c:v>
                </c:pt>
                <c:pt idx="1110">
                  <c:v>71992000</c:v>
                </c:pt>
                <c:pt idx="1111">
                  <c:v>57944000</c:v>
                </c:pt>
                <c:pt idx="1112">
                  <c:v>47144000</c:v>
                </c:pt>
                <c:pt idx="1113">
                  <c:v>49972000</c:v>
                </c:pt>
                <c:pt idx="1114">
                  <c:v>46712000</c:v>
                </c:pt>
                <c:pt idx="1115">
                  <c:v>40324000</c:v>
                </c:pt>
                <c:pt idx="1116">
                  <c:v>31628000</c:v>
                </c:pt>
                <c:pt idx="1117">
                  <c:v>11908000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4096</c:v>
                </c:pt>
                <c:pt idx="1122">
                  <c:v>0</c:v>
                </c:pt>
                <c:pt idx="1123">
                  <c:v>8192</c:v>
                </c:pt>
                <c:pt idx="1124">
                  <c:v>12288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[results.ods]Sheet3!$B$1</c:f>
              <c:strCache>
                <c:ptCount val="1"/>
                <c:pt idx="0">
                  <c:v>write</c:v>
                </c:pt>
              </c:strCache>
            </c:strRef>
          </c:tx>
          <c:marker>
            <c:symbol val="none"/>
          </c:marker>
          <c:val>
            <c:numRef>
              <c:f>[results.ods]Sheet3!$B$2:$B$1126</c:f>
              <c:numCache>
                <c:formatCode>General</c:formatCode>
                <c:ptCount val="1125"/>
                <c:pt idx="0">
                  <c:v>8131000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52384</c:v>
                </c:pt>
                <c:pt idx="5">
                  <c:v>564000</c:v>
                </c:pt>
                <c:pt idx="6">
                  <c:v>16384</c:v>
                </c:pt>
                <c:pt idx="7">
                  <c:v>20480</c:v>
                </c:pt>
                <c:pt idx="8">
                  <c:v>8192</c:v>
                </c:pt>
                <c:pt idx="9">
                  <c:v>48000</c:v>
                </c:pt>
                <c:pt idx="10">
                  <c:v>200096</c:v>
                </c:pt>
                <c:pt idx="11">
                  <c:v>1104000</c:v>
                </c:pt>
                <c:pt idx="12">
                  <c:v>12288</c:v>
                </c:pt>
                <c:pt idx="13">
                  <c:v>184192</c:v>
                </c:pt>
                <c:pt idx="14">
                  <c:v>1788000</c:v>
                </c:pt>
                <c:pt idx="15">
                  <c:v>3696000</c:v>
                </c:pt>
                <c:pt idx="16">
                  <c:v>11412000</c:v>
                </c:pt>
                <c:pt idx="17">
                  <c:v>17624096</c:v>
                </c:pt>
                <c:pt idx="18">
                  <c:v>18132000</c:v>
                </c:pt>
                <c:pt idx="19">
                  <c:v>34752000</c:v>
                </c:pt>
                <c:pt idx="20">
                  <c:v>76928000</c:v>
                </c:pt>
                <c:pt idx="21">
                  <c:v>83152000</c:v>
                </c:pt>
                <c:pt idx="22">
                  <c:v>110388000</c:v>
                </c:pt>
                <c:pt idx="23">
                  <c:v>118168000</c:v>
                </c:pt>
                <c:pt idx="24">
                  <c:v>111852000</c:v>
                </c:pt>
                <c:pt idx="25">
                  <c:v>179696000</c:v>
                </c:pt>
                <c:pt idx="26">
                  <c:v>243768000</c:v>
                </c:pt>
                <c:pt idx="27">
                  <c:v>122952000</c:v>
                </c:pt>
                <c:pt idx="28">
                  <c:v>149120000</c:v>
                </c:pt>
                <c:pt idx="29">
                  <c:v>270612000</c:v>
                </c:pt>
                <c:pt idx="30">
                  <c:v>209908096</c:v>
                </c:pt>
                <c:pt idx="31">
                  <c:v>408520000</c:v>
                </c:pt>
                <c:pt idx="32">
                  <c:v>240776000</c:v>
                </c:pt>
                <c:pt idx="33">
                  <c:v>182008000</c:v>
                </c:pt>
                <c:pt idx="34">
                  <c:v>412000000</c:v>
                </c:pt>
                <c:pt idx="35">
                  <c:v>284884000</c:v>
                </c:pt>
                <c:pt idx="36">
                  <c:v>346000000</c:v>
                </c:pt>
                <c:pt idx="37">
                  <c:v>431000000</c:v>
                </c:pt>
                <c:pt idx="38">
                  <c:v>491000000</c:v>
                </c:pt>
                <c:pt idx="39">
                  <c:v>521880000</c:v>
                </c:pt>
                <c:pt idx="40">
                  <c:v>356808000</c:v>
                </c:pt>
                <c:pt idx="41">
                  <c:v>333256000</c:v>
                </c:pt>
                <c:pt idx="42">
                  <c:v>272384000</c:v>
                </c:pt>
                <c:pt idx="43">
                  <c:v>222536000</c:v>
                </c:pt>
                <c:pt idx="44">
                  <c:v>269072000</c:v>
                </c:pt>
                <c:pt idx="45">
                  <c:v>213504000</c:v>
                </c:pt>
                <c:pt idx="46">
                  <c:v>152672096</c:v>
                </c:pt>
                <c:pt idx="47">
                  <c:v>190912000</c:v>
                </c:pt>
                <c:pt idx="48">
                  <c:v>107060000</c:v>
                </c:pt>
                <c:pt idx="49">
                  <c:v>98500000</c:v>
                </c:pt>
                <c:pt idx="50">
                  <c:v>124824000</c:v>
                </c:pt>
                <c:pt idx="51">
                  <c:v>141752096</c:v>
                </c:pt>
                <c:pt idx="52">
                  <c:v>111328000</c:v>
                </c:pt>
                <c:pt idx="53">
                  <c:v>154204000</c:v>
                </c:pt>
                <c:pt idx="54">
                  <c:v>199092000</c:v>
                </c:pt>
                <c:pt idx="55">
                  <c:v>79736000</c:v>
                </c:pt>
                <c:pt idx="56">
                  <c:v>50928000</c:v>
                </c:pt>
                <c:pt idx="57">
                  <c:v>69780192</c:v>
                </c:pt>
                <c:pt idx="58">
                  <c:v>88872000</c:v>
                </c:pt>
                <c:pt idx="59">
                  <c:v>125868000</c:v>
                </c:pt>
                <c:pt idx="60">
                  <c:v>122620000</c:v>
                </c:pt>
                <c:pt idx="61">
                  <c:v>144812000</c:v>
                </c:pt>
                <c:pt idx="62">
                  <c:v>98788000</c:v>
                </c:pt>
                <c:pt idx="63">
                  <c:v>168572000</c:v>
                </c:pt>
                <c:pt idx="64">
                  <c:v>225360000</c:v>
                </c:pt>
                <c:pt idx="65">
                  <c:v>335092000</c:v>
                </c:pt>
                <c:pt idx="66">
                  <c:v>199544000</c:v>
                </c:pt>
                <c:pt idx="67">
                  <c:v>215800000</c:v>
                </c:pt>
                <c:pt idx="68">
                  <c:v>226996000</c:v>
                </c:pt>
                <c:pt idx="69">
                  <c:v>270196000</c:v>
                </c:pt>
                <c:pt idx="70">
                  <c:v>320780000</c:v>
                </c:pt>
                <c:pt idx="71">
                  <c:v>326976000</c:v>
                </c:pt>
                <c:pt idx="72">
                  <c:v>149704000</c:v>
                </c:pt>
                <c:pt idx="73">
                  <c:v>138924000</c:v>
                </c:pt>
                <c:pt idx="74">
                  <c:v>338056000</c:v>
                </c:pt>
                <c:pt idx="75">
                  <c:v>195932000</c:v>
                </c:pt>
                <c:pt idx="76">
                  <c:v>85092192</c:v>
                </c:pt>
                <c:pt idx="77">
                  <c:v>154696000</c:v>
                </c:pt>
                <c:pt idx="78">
                  <c:v>182664000</c:v>
                </c:pt>
                <c:pt idx="79">
                  <c:v>276912000</c:v>
                </c:pt>
                <c:pt idx="80">
                  <c:v>144344096</c:v>
                </c:pt>
                <c:pt idx="81">
                  <c:v>61092000</c:v>
                </c:pt>
                <c:pt idx="82">
                  <c:v>87728000</c:v>
                </c:pt>
                <c:pt idx="83">
                  <c:v>60592000</c:v>
                </c:pt>
                <c:pt idx="84">
                  <c:v>94968000</c:v>
                </c:pt>
                <c:pt idx="85">
                  <c:v>179324000</c:v>
                </c:pt>
                <c:pt idx="86">
                  <c:v>103248000</c:v>
                </c:pt>
                <c:pt idx="87">
                  <c:v>171728000</c:v>
                </c:pt>
                <c:pt idx="88">
                  <c:v>82008096</c:v>
                </c:pt>
                <c:pt idx="89">
                  <c:v>166224000</c:v>
                </c:pt>
                <c:pt idx="90">
                  <c:v>190404000</c:v>
                </c:pt>
                <c:pt idx="91">
                  <c:v>67520000</c:v>
                </c:pt>
                <c:pt idx="92">
                  <c:v>108520000</c:v>
                </c:pt>
                <c:pt idx="93">
                  <c:v>119180000</c:v>
                </c:pt>
                <c:pt idx="94">
                  <c:v>148256000</c:v>
                </c:pt>
                <c:pt idx="95">
                  <c:v>224836000</c:v>
                </c:pt>
                <c:pt idx="96">
                  <c:v>265808000</c:v>
                </c:pt>
                <c:pt idx="97">
                  <c:v>203948000</c:v>
                </c:pt>
                <c:pt idx="98">
                  <c:v>454100000</c:v>
                </c:pt>
                <c:pt idx="99">
                  <c:v>357296000</c:v>
                </c:pt>
                <c:pt idx="100">
                  <c:v>252584000</c:v>
                </c:pt>
                <c:pt idx="101">
                  <c:v>119280096</c:v>
                </c:pt>
                <c:pt idx="102">
                  <c:v>82360192</c:v>
                </c:pt>
                <c:pt idx="103">
                  <c:v>76264096</c:v>
                </c:pt>
                <c:pt idx="104">
                  <c:v>167112000</c:v>
                </c:pt>
                <c:pt idx="105">
                  <c:v>191044000</c:v>
                </c:pt>
                <c:pt idx="106">
                  <c:v>253252096</c:v>
                </c:pt>
                <c:pt idx="107">
                  <c:v>263400000</c:v>
                </c:pt>
                <c:pt idx="108">
                  <c:v>126580000</c:v>
                </c:pt>
                <c:pt idx="109">
                  <c:v>123420096</c:v>
                </c:pt>
                <c:pt idx="110">
                  <c:v>160464096</c:v>
                </c:pt>
                <c:pt idx="111">
                  <c:v>141416000</c:v>
                </c:pt>
                <c:pt idx="112">
                  <c:v>294664000</c:v>
                </c:pt>
                <c:pt idx="113">
                  <c:v>180588000</c:v>
                </c:pt>
                <c:pt idx="114">
                  <c:v>271568000</c:v>
                </c:pt>
                <c:pt idx="115">
                  <c:v>217424000</c:v>
                </c:pt>
                <c:pt idx="116">
                  <c:v>237292096</c:v>
                </c:pt>
                <c:pt idx="117">
                  <c:v>175280000</c:v>
                </c:pt>
                <c:pt idx="118">
                  <c:v>117520000</c:v>
                </c:pt>
                <c:pt idx="119">
                  <c:v>132792000</c:v>
                </c:pt>
                <c:pt idx="120">
                  <c:v>141184000</c:v>
                </c:pt>
                <c:pt idx="121">
                  <c:v>44968000</c:v>
                </c:pt>
                <c:pt idx="122">
                  <c:v>153100000</c:v>
                </c:pt>
                <c:pt idx="123">
                  <c:v>32488000</c:v>
                </c:pt>
                <c:pt idx="124">
                  <c:v>15564096</c:v>
                </c:pt>
                <c:pt idx="125">
                  <c:v>34024288</c:v>
                </c:pt>
                <c:pt idx="126">
                  <c:v>155528000</c:v>
                </c:pt>
                <c:pt idx="127">
                  <c:v>96380000</c:v>
                </c:pt>
                <c:pt idx="128">
                  <c:v>110988000</c:v>
                </c:pt>
                <c:pt idx="129">
                  <c:v>182144000</c:v>
                </c:pt>
                <c:pt idx="130">
                  <c:v>135312000</c:v>
                </c:pt>
                <c:pt idx="131">
                  <c:v>154512000</c:v>
                </c:pt>
                <c:pt idx="132">
                  <c:v>140880000</c:v>
                </c:pt>
                <c:pt idx="133">
                  <c:v>192264000</c:v>
                </c:pt>
                <c:pt idx="134">
                  <c:v>319224000</c:v>
                </c:pt>
                <c:pt idx="135">
                  <c:v>213856000</c:v>
                </c:pt>
                <c:pt idx="136">
                  <c:v>264704000</c:v>
                </c:pt>
                <c:pt idx="137">
                  <c:v>283928000</c:v>
                </c:pt>
                <c:pt idx="138">
                  <c:v>436000000</c:v>
                </c:pt>
                <c:pt idx="139">
                  <c:v>410656000</c:v>
                </c:pt>
                <c:pt idx="140">
                  <c:v>184020000</c:v>
                </c:pt>
                <c:pt idx="141">
                  <c:v>223824000</c:v>
                </c:pt>
                <c:pt idx="142">
                  <c:v>348696000</c:v>
                </c:pt>
                <c:pt idx="143">
                  <c:v>188104000</c:v>
                </c:pt>
                <c:pt idx="144">
                  <c:v>174104000</c:v>
                </c:pt>
                <c:pt idx="145">
                  <c:v>150348000</c:v>
                </c:pt>
                <c:pt idx="146">
                  <c:v>115152192</c:v>
                </c:pt>
                <c:pt idx="147">
                  <c:v>80256000</c:v>
                </c:pt>
                <c:pt idx="148">
                  <c:v>118344000</c:v>
                </c:pt>
                <c:pt idx="149">
                  <c:v>112348000</c:v>
                </c:pt>
                <c:pt idx="150">
                  <c:v>363664000</c:v>
                </c:pt>
                <c:pt idx="151">
                  <c:v>132716000</c:v>
                </c:pt>
                <c:pt idx="152">
                  <c:v>215524000</c:v>
                </c:pt>
                <c:pt idx="153">
                  <c:v>263016000</c:v>
                </c:pt>
                <c:pt idx="154">
                  <c:v>348820000</c:v>
                </c:pt>
                <c:pt idx="155">
                  <c:v>222216000</c:v>
                </c:pt>
                <c:pt idx="156">
                  <c:v>316536000</c:v>
                </c:pt>
                <c:pt idx="157">
                  <c:v>319736000</c:v>
                </c:pt>
                <c:pt idx="158">
                  <c:v>308100000</c:v>
                </c:pt>
                <c:pt idx="159">
                  <c:v>324888000</c:v>
                </c:pt>
                <c:pt idx="160">
                  <c:v>253072000</c:v>
                </c:pt>
                <c:pt idx="161">
                  <c:v>255440000</c:v>
                </c:pt>
                <c:pt idx="162">
                  <c:v>334304000</c:v>
                </c:pt>
                <c:pt idx="163">
                  <c:v>450140000</c:v>
                </c:pt>
                <c:pt idx="164">
                  <c:v>496000000</c:v>
                </c:pt>
                <c:pt idx="165">
                  <c:v>461392000</c:v>
                </c:pt>
                <c:pt idx="166">
                  <c:v>495464000</c:v>
                </c:pt>
                <c:pt idx="167">
                  <c:v>498892000</c:v>
                </c:pt>
                <c:pt idx="168">
                  <c:v>355504000</c:v>
                </c:pt>
                <c:pt idx="169">
                  <c:v>450884000</c:v>
                </c:pt>
                <c:pt idx="170">
                  <c:v>336692000</c:v>
                </c:pt>
                <c:pt idx="171">
                  <c:v>214280000</c:v>
                </c:pt>
                <c:pt idx="172">
                  <c:v>140580000</c:v>
                </c:pt>
                <c:pt idx="173">
                  <c:v>174744000</c:v>
                </c:pt>
                <c:pt idx="174">
                  <c:v>210744000</c:v>
                </c:pt>
                <c:pt idx="175">
                  <c:v>247612000</c:v>
                </c:pt>
                <c:pt idx="176">
                  <c:v>340680000</c:v>
                </c:pt>
                <c:pt idx="177">
                  <c:v>187416000</c:v>
                </c:pt>
                <c:pt idx="178">
                  <c:v>146944000</c:v>
                </c:pt>
                <c:pt idx="179">
                  <c:v>103760000</c:v>
                </c:pt>
                <c:pt idx="180">
                  <c:v>100520000</c:v>
                </c:pt>
                <c:pt idx="181">
                  <c:v>218608000</c:v>
                </c:pt>
                <c:pt idx="182">
                  <c:v>327232000</c:v>
                </c:pt>
                <c:pt idx="183">
                  <c:v>69928000</c:v>
                </c:pt>
                <c:pt idx="184">
                  <c:v>50292096</c:v>
                </c:pt>
                <c:pt idx="185">
                  <c:v>194868000</c:v>
                </c:pt>
                <c:pt idx="186">
                  <c:v>151052000</c:v>
                </c:pt>
                <c:pt idx="187">
                  <c:v>212660000</c:v>
                </c:pt>
                <c:pt idx="188">
                  <c:v>290052000</c:v>
                </c:pt>
                <c:pt idx="189">
                  <c:v>233168000</c:v>
                </c:pt>
                <c:pt idx="190">
                  <c:v>309272000</c:v>
                </c:pt>
                <c:pt idx="191">
                  <c:v>435456000</c:v>
                </c:pt>
                <c:pt idx="192">
                  <c:v>311188000</c:v>
                </c:pt>
                <c:pt idx="193">
                  <c:v>242712000</c:v>
                </c:pt>
                <c:pt idx="194">
                  <c:v>151544000</c:v>
                </c:pt>
                <c:pt idx="195">
                  <c:v>67916000</c:v>
                </c:pt>
                <c:pt idx="196">
                  <c:v>69528192</c:v>
                </c:pt>
                <c:pt idx="197">
                  <c:v>101672000</c:v>
                </c:pt>
                <c:pt idx="198">
                  <c:v>87304192</c:v>
                </c:pt>
                <c:pt idx="199">
                  <c:v>171704096</c:v>
                </c:pt>
                <c:pt idx="200">
                  <c:v>174836096</c:v>
                </c:pt>
                <c:pt idx="201">
                  <c:v>229072000</c:v>
                </c:pt>
                <c:pt idx="202">
                  <c:v>309124000</c:v>
                </c:pt>
                <c:pt idx="203">
                  <c:v>138064000</c:v>
                </c:pt>
                <c:pt idx="204">
                  <c:v>174252000</c:v>
                </c:pt>
                <c:pt idx="205">
                  <c:v>348160000</c:v>
                </c:pt>
                <c:pt idx="206">
                  <c:v>275828000</c:v>
                </c:pt>
                <c:pt idx="207">
                  <c:v>247172000</c:v>
                </c:pt>
                <c:pt idx="208">
                  <c:v>222488000</c:v>
                </c:pt>
                <c:pt idx="209">
                  <c:v>291796000</c:v>
                </c:pt>
                <c:pt idx="210">
                  <c:v>276748000</c:v>
                </c:pt>
                <c:pt idx="211">
                  <c:v>269480000</c:v>
                </c:pt>
                <c:pt idx="212">
                  <c:v>443572000</c:v>
                </c:pt>
                <c:pt idx="213">
                  <c:v>384212000</c:v>
                </c:pt>
                <c:pt idx="214">
                  <c:v>318924096</c:v>
                </c:pt>
                <c:pt idx="215">
                  <c:v>298536000</c:v>
                </c:pt>
                <c:pt idx="216">
                  <c:v>376100000</c:v>
                </c:pt>
                <c:pt idx="217">
                  <c:v>322468000</c:v>
                </c:pt>
                <c:pt idx="218">
                  <c:v>275868000</c:v>
                </c:pt>
                <c:pt idx="219">
                  <c:v>236284000</c:v>
                </c:pt>
                <c:pt idx="220">
                  <c:v>186516096</c:v>
                </c:pt>
                <c:pt idx="221">
                  <c:v>153508000</c:v>
                </c:pt>
                <c:pt idx="222">
                  <c:v>174948000</c:v>
                </c:pt>
                <c:pt idx="223">
                  <c:v>185220000</c:v>
                </c:pt>
                <c:pt idx="224">
                  <c:v>173348000</c:v>
                </c:pt>
                <c:pt idx="225">
                  <c:v>239560000</c:v>
                </c:pt>
                <c:pt idx="226">
                  <c:v>161772096</c:v>
                </c:pt>
                <c:pt idx="227">
                  <c:v>68564000</c:v>
                </c:pt>
                <c:pt idx="228">
                  <c:v>85608000</c:v>
                </c:pt>
                <c:pt idx="229">
                  <c:v>32220096</c:v>
                </c:pt>
                <c:pt idx="230">
                  <c:v>43388000</c:v>
                </c:pt>
                <c:pt idx="231">
                  <c:v>403000000</c:v>
                </c:pt>
                <c:pt idx="232">
                  <c:v>306512000</c:v>
                </c:pt>
                <c:pt idx="233">
                  <c:v>48172000</c:v>
                </c:pt>
                <c:pt idx="234">
                  <c:v>29724000</c:v>
                </c:pt>
                <c:pt idx="235">
                  <c:v>38888000</c:v>
                </c:pt>
                <c:pt idx="236">
                  <c:v>128652000</c:v>
                </c:pt>
                <c:pt idx="237">
                  <c:v>239800000</c:v>
                </c:pt>
                <c:pt idx="238">
                  <c:v>233300000</c:v>
                </c:pt>
                <c:pt idx="239">
                  <c:v>228956000</c:v>
                </c:pt>
                <c:pt idx="240">
                  <c:v>203532000</c:v>
                </c:pt>
                <c:pt idx="241">
                  <c:v>76872000</c:v>
                </c:pt>
                <c:pt idx="242">
                  <c:v>68940000</c:v>
                </c:pt>
                <c:pt idx="243">
                  <c:v>176196000</c:v>
                </c:pt>
                <c:pt idx="244">
                  <c:v>307944000</c:v>
                </c:pt>
                <c:pt idx="245">
                  <c:v>319768000</c:v>
                </c:pt>
                <c:pt idx="246">
                  <c:v>240436000</c:v>
                </c:pt>
                <c:pt idx="247">
                  <c:v>130424000</c:v>
                </c:pt>
                <c:pt idx="248">
                  <c:v>280316000</c:v>
                </c:pt>
                <c:pt idx="249">
                  <c:v>296472000</c:v>
                </c:pt>
                <c:pt idx="250">
                  <c:v>292640000</c:v>
                </c:pt>
                <c:pt idx="251">
                  <c:v>302780000</c:v>
                </c:pt>
                <c:pt idx="252">
                  <c:v>271472000</c:v>
                </c:pt>
                <c:pt idx="253">
                  <c:v>184708000</c:v>
                </c:pt>
                <c:pt idx="254">
                  <c:v>152260000</c:v>
                </c:pt>
                <c:pt idx="255">
                  <c:v>267004096</c:v>
                </c:pt>
                <c:pt idx="256">
                  <c:v>269000000</c:v>
                </c:pt>
                <c:pt idx="257">
                  <c:v>264096000</c:v>
                </c:pt>
                <c:pt idx="258">
                  <c:v>183248096</c:v>
                </c:pt>
                <c:pt idx="259">
                  <c:v>36996096</c:v>
                </c:pt>
                <c:pt idx="260">
                  <c:v>77284000</c:v>
                </c:pt>
                <c:pt idx="261">
                  <c:v>103456000</c:v>
                </c:pt>
                <c:pt idx="262">
                  <c:v>136016000</c:v>
                </c:pt>
                <c:pt idx="263">
                  <c:v>105392000</c:v>
                </c:pt>
                <c:pt idx="264">
                  <c:v>60276000</c:v>
                </c:pt>
                <c:pt idx="265">
                  <c:v>19496000</c:v>
                </c:pt>
                <c:pt idx="266">
                  <c:v>31344000</c:v>
                </c:pt>
                <c:pt idx="267">
                  <c:v>66308000</c:v>
                </c:pt>
                <c:pt idx="268">
                  <c:v>45036000</c:v>
                </c:pt>
                <c:pt idx="269">
                  <c:v>38764096</c:v>
                </c:pt>
                <c:pt idx="270">
                  <c:v>68276000</c:v>
                </c:pt>
                <c:pt idx="271">
                  <c:v>154528000</c:v>
                </c:pt>
                <c:pt idx="272">
                  <c:v>111116000</c:v>
                </c:pt>
                <c:pt idx="273">
                  <c:v>325440000</c:v>
                </c:pt>
                <c:pt idx="274">
                  <c:v>271612000</c:v>
                </c:pt>
                <c:pt idx="275">
                  <c:v>205728000</c:v>
                </c:pt>
                <c:pt idx="276">
                  <c:v>124288000</c:v>
                </c:pt>
                <c:pt idx="277">
                  <c:v>109264000</c:v>
                </c:pt>
                <c:pt idx="278">
                  <c:v>210732000</c:v>
                </c:pt>
                <c:pt idx="279">
                  <c:v>267168000</c:v>
                </c:pt>
                <c:pt idx="280">
                  <c:v>266144000</c:v>
                </c:pt>
                <c:pt idx="281">
                  <c:v>159700096</c:v>
                </c:pt>
                <c:pt idx="282">
                  <c:v>129860000</c:v>
                </c:pt>
                <c:pt idx="283">
                  <c:v>145396000</c:v>
                </c:pt>
                <c:pt idx="284">
                  <c:v>172600000</c:v>
                </c:pt>
                <c:pt idx="285">
                  <c:v>245980000</c:v>
                </c:pt>
                <c:pt idx="286">
                  <c:v>338116000</c:v>
                </c:pt>
                <c:pt idx="287">
                  <c:v>448240000</c:v>
                </c:pt>
                <c:pt idx="288">
                  <c:v>216540000</c:v>
                </c:pt>
                <c:pt idx="289">
                  <c:v>104424096</c:v>
                </c:pt>
                <c:pt idx="290">
                  <c:v>228628000</c:v>
                </c:pt>
                <c:pt idx="291">
                  <c:v>201844000</c:v>
                </c:pt>
                <c:pt idx="292">
                  <c:v>111576000</c:v>
                </c:pt>
                <c:pt idx="293">
                  <c:v>149700000</c:v>
                </c:pt>
                <c:pt idx="294">
                  <c:v>214988000</c:v>
                </c:pt>
                <c:pt idx="295">
                  <c:v>231508000</c:v>
                </c:pt>
                <c:pt idx="296">
                  <c:v>170400000</c:v>
                </c:pt>
                <c:pt idx="297">
                  <c:v>208052000</c:v>
                </c:pt>
                <c:pt idx="298">
                  <c:v>347768000</c:v>
                </c:pt>
                <c:pt idx="299">
                  <c:v>335160000</c:v>
                </c:pt>
                <c:pt idx="300">
                  <c:v>278148000</c:v>
                </c:pt>
                <c:pt idx="301">
                  <c:v>210416000</c:v>
                </c:pt>
                <c:pt idx="302">
                  <c:v>175828000</c:v>
                </c:pt>
                <c:pt idx="303">
                  <c:v>273804000</c:v>
                </c:pt>
                <c:pt idx="304">
                  <c:v>382936000</c:v>
                </c:pt>
                <c:pt idx="305">
                  <c:v>183576000</c:v>
                </c:pt>
                <c:pt idx="306">
                  <c:v>355208000</c:v>
                </c:pt>
                <c:pt idx="307">
                  <c:v>203076000</c:v>
                </c:pt>
                <c:pt idx="308">
                  <c:v>280324000</c:v>
                </c:pt>
                <c:pt idx="309">
                  <c:v>195744000</c:v>
                </c:pt>
                <c:pt idx="310">
                  <c:v>184408000</c:v>
                </c:pt>
                <c:pt idx="311">
                  <c:v>331364000</c:v>
                </c:pt>
                <c:pt idx="312">
                  <c:v>320000000</c:v>
                </c:pt>
                <c:pt idx="313">
                  <c:v>223096000</c:v>
                </c:pt>
                <c:pt idx="314">
                  <c:v>140240000</c:v>
                </c:pt>
                <c:pt idx="315">
                  <c:v>147996000</c:v>
                </c:pt>
                <c:pt idx="316">
                  <c:v>184268000</c:v>
                </c:pt>
                <c:pt idx="317">
                  <c:v>112360000</c:v>
                </c:pt>
                <c:pt idx="318">
                  <c:v>132736000</c:v>
                </c:pt>
                <c:pt idx="319">
                  <c:v>84820000</c:v>
                </c:pt>
                <c:pt idx="320">
                  <c:v>337700000</c:v>
                </c:pt>
                <c:pt idx="321">
                  <c:v>308460000</c:v>
                </c:pt>
                <c:pt idx="322">
                  <c:v>355400000</c:v>
                </c:pt>
                <c:pt idx="323">
                  <c:v>335132000</c:v>
                </c:pt>
                <c:pt idx="324">
                  <c:v>241468000</c:v>
                </c:pt>
                <c:pt idx="325">
                  <c:v>231712000</c:v>
                </c:pt>
                <c:pt idx="326">
                  <c:v>295812000</c:v>
                </c:pt>
                <c:pt idx="327">
                  <c:v>245336000</c:v>
                </c:pt>
                <c:pt idx="328">
                  <c:v>236272000</c:v>
                </c:pt>
                <c:pt idx="329">
                  <c:v>137628000</c:v>
                </c:pt>
                <c:pt idx="330">
                  <c:v>113108096</c:v>
                </c:pt>
                <c:pt idx="331">
                  <c:v>172200000</c:v>
                </c:pt>
                <c:pt idx="332">
                  <c:v>142252000</c:v>
                </c:pt>
                <c:pt idx="333">
                  <c:v>81196000</c:v>
                </c:pt>
                <c:pt idx="334">
                  <c:v>65456000</c:v>
                </c:pt>
                <c:pt idx="335">
                  <c:v>51372000</c:v>
                </c:pt>
                <c:pt idx="336">
                  <c:v>195332000</c:v>
                </c:pt>
                <c:pt idx="337">
                  <c:v>428848000</c:v>
                </c:pt>
                <c:pt idx="338">
                  <c:v>311608000</c:v>
                </c:pt>
                <c:pt idx="339">
                  <c:v>358028000</c:v>
                </c:pt>
                <c:pt idx="340">
                  <c:v>128056000</c:v>
                </c:pt>
                <c:pt idx="341">
                  <c:v>55780000</c:v>
                </c:pt>
                <c:pt idx="342">
                  <c:v>150424096</c:v>
                </c:pt>
                <c:pt idx="343">
                  <c:v>410400000</c:v>
                </c:pt>
                <c:pt idx="344">
                  <c:v>369624000</c:v>
                </c:pt>
                <c:pt idx="345">
                  <c:v>84632000</c:v>
                </c:pt>
                <c:pt idx="346">
                  <c:v>57948000</c:v>
                </c:pt>
                <c:pt idx="347">
                  <c:v>185964000</c:v>
                </c:pt>
                <c:pt idx="348">
                  <c:v>139120000</c:v>
                </c:pt>
                <c:pt idx="349">
                  <c:v>179288096</c:v>
                </c:pt>
                <c:pt idx="350">
                  <c:v>167172096</c:v>
                </c:pt>
                <c:pt idx="351">
                  <c:v>178096096</c:v>
                </c:pt>
                <c:pt idx="352">
                  <c:v>359372000</c:v>
                </c:pt>
                <c:pt idx="353">
                  <c:v>304632096</c:v>
                </c:pt>
                <c:pt idx="354">
                  <c:v>222092000</c:v>
                </c:pt>
                <c:pt idx="355">
                  <c:v>304864000</c:v>
                </c:pt>
                <c:pt idx="356">
                  <c:v>184280000</c:v>
                </c:pt>
                <c:pt idx="357">
                  <c:v>339196000</c:v>
                </c:pt>
                <c:pt idx="358">
                  <c:v>422668000</c:v>
                </c:pt>
                <c:pt idx="359">
                  <c:v>362868000</c:v>
                </c:pt>
                <c:pt idx="360">
                  <c:v>316196000</c:v>
                </c:pt>
                <c:pt idx="361">
                  <c:v>279088000</c:v>
                </c:pt>
                <c:pt idx="362">
                  <c:v>190556000</c:v>
                </c:pt>
                <c:pt idx="363">
                  <c:v>251840000</c:v>
                </c:pt>
                <c:pt idx="364">
                  <c:v>139528000</c:v>
                </c:pt>
                <c:pt idx="365">
                  <c:v>198072000</c:v>
                </c:pt>
                <c:pt idx="366">
                  <c:v>94116000</c:v>
                </c:pt>
                <c:pt idx="367">
                  <c:v>69392000</c:v>
                </c:pt>
                <c:pt idx="368">
                  <c:v>82380000</c:v>
                </c:pt>
                <c:pt idx="369">
                  <c:v>28304000</c:v>
                </c:pt>
                <c:pt idx="370">
                  <c:v>170076000</c:v>
                </c:pt>
                <c:pt idx="371">
                  <c:v>202272000</c:v>
                </c:pt>
                <c:pt idx="372">
                  <c:v>332348000</c:v>
                </c:pt>
                <c:pt idx="373">
                  <c:v>281452000</c:v>
                </c:pt>
                <c:pt idx="374">
                  <c:v>240736000</c:v>
                </c:pt>
                <c:pt idx="375">
                  <c:v>355404000</c:v>
                </c:pt>
                <c:pt idx="376">
                  <c:v>412620000</c:v>
                </c:pt>
                <c:pt idx="377">
                  <c:v>351508000</c:v>
                </c:pt>
                <c:pt idx="378">
                  <c:v>204240000</c:v>
                </c:pt>
                <c:pt idx="379">
                  <c:v>108808000</c:v>
                </c:pt>
                <c:pt idx="380">
                  <c:v>103072000</c:v>
                </c:pt>
                <c:pt idx="381">
                  <c:v>172248000</c:v>
                </c:pt>
                <c:pt idx="382">
                  <c:v>148776000</c:v>
                </c:pt>
                <c:pt idx="383">
                  <c:v>123028000</c:v>
                </c:pt>
                <c:pt idx="384">
                  <c:v>459000000</c:v>
                </c:pt>
                <c:pt idx="385">
                  <c:v>301988000</c:v>
                </c:pt>
                <c:pt idx="386">
                  <c:v>62572000</c:v>
                </c:pt>
                <c:pt idx="387">
                  <c:v>26644000</c:v>
                </c:pt>
                <c:pt idx="388">
                  <c:v>39736096</c:v>
                </c:pt>
                <c:pt idx="389">
                  <c:v>196404000</c:v>
                </c:pt>
                <c:pt idx="390">
                  <c:v>287772000</c:v>
                </c:pt>
                <c:pt idx="391">
                  <c:v>154008096</c:v>
                </c:pt>
                <c:pt idx="392">
                  <c:v>195668000</c:v>
                </c:pt>
                <c:pt idx="393">
                  <c:v>187860000</c:v>
                </c:pt>
                <c:pt idx="394">
                  <c:v>132976000</c:v>
                </c:pt>
                <c:pt idx="395">
                  <c:v>324692000</c:v>
                </c:pt>
                <c:pt idx="396">
                  <c:v>452000000</c:v>
                </c:pt>
                <c:pt idx="397">
                  <c:v>391000000</c:v>
                </c:pt>
                <c:pt idx="398">
                  <c:v>353828000</c:v>
                </c:pt>
                <c:pt idx="399">
                  <c:v>355640000</c:v>
                </c:pt>
                <c:pt idx="400">
                  <c:v>275952000</c:v>
                </c:pt>
                <c:pt idx="401">
                  <c:v>303000000</c:v>
                </c:pt>
                <c:pt idx="402">
                  <c:v>98192000</c:v>
                </c:pt>
                <c:pt idx="403">
                  <c:v>124888192</c:v>
                </c:pt>
                <c:pt idx="404">
                  <c:v>94748000</c:v>
                </c:pt>
                <c:pt idx="405">
                  <c:v>54500000</c:v>
                </c:pt>
                <c:pt idx="406">
                  <c:v>68296000</c:v>
                </c:pt>
                <c:pt idx="407">
                  <c:v>187844000</c:v>
                </c:pt>
                <c:pt idx="408">
                  <c:v>134612000</c:v>
                </c:pt>
                <c:pt idx="409">
                  <c:v>172500000</c:v>
                </c:pt>
                <c:pt idx="410">
                  <c:v>131224000</c:v>
                </c:pt>
                <c:pt idx="411">
                  <c:v>166696000</c:v>
                </c:pt>
                <c:pt idx="412">
                  <c:v>254672000</c:v>
                </c:pt>
                <c:pt idx="413">
                  <c:v>217640000</c:v>
                </c:pt>
                <c:pt idx="414">
                  <c:v>183940000</c:v>
                </c:pt>
                <c:pt idx="415">
                  <c:v>257648000</c:v>
                </c:pt>
                <c:pt idx="416">
                  <c:v>213884000</c:v>
                </c:pt>
                <c:pt idx="417">
                  <c:v>167188000</c:v>
                </c:pt>
                <c:pt idx="418">
                  <c:v>239556000</c:v>
                </c:pt>
                <c:pt idx="419">
                  <c:v>335056000</c:v>
                </c:pt>
                <c:pt idx="420">
                  <c:v>349544000</c:v>
                </c:pt>
                <c:pt idx="421">
                  <c:v>237468000</c:v>
                </c:pt>
                <c:pt idx="422">
                  <c:v>228880000</c:v>
                </c:pt>
                <c:pt idx="423">
                  <c:v>341740000</c:v>
                </c:pt>
                <c:pt idx="424">
                  <c:v>246248000</c:v>
                </c:pt>
                <c:pt idx="425">
                  <c:v>187920000</c:v>
                </c:pt>
                <c:pt idx="426">
                  <c:v>177320000</c:v>
                </c:pt>
                <c:pt idx="427">
                  <c:v>278348000</c:v>
                </c:pt>
                <c:pt idx="428">
                  <c:v>279532000</c:v>
                </c:pt>
                <c:pt idx="429">
                  <c:v>216812000</c:v>
                </c:pt>
                <c:pt idx="430">
                  <c:v>100828000</c:v>
                </c:pt>
                <c:pt idx="431">
                  <c:v>146836000</c:v>
                </c:pt>
                <c:pt idx="432">
                  <c:v>221708000</c:v>
                </c:pt>
                <c:pt idx="433">
                  <c:v>300024000</c:v>
                </c:pt>
                <c:pt idx="434">
                  <c:v>202468096</c:v>
                </c:pt>
                <c:pt idx="435">
                  <c:v>126620000</c:v>
                </c:pt>
                <c:pt idx="436">
                  <c:v>59372000</c:v>
                </c:pt>
                <c:pt idx="437">
                  <c:v>117504000</c:v>
                </c:pt>
                <c:pt idx="438">
                  <c:v>173316000</c:v>
                </c:pt>
                <c:pt idx="439">
                  <c:v>72032000</c:v>
                </c:pt>
                <c:pt idx="440">
                  <c:v>213752000</c:v>
                </c:pt>
                <c:pt idx="441">
                  <c:v>174720000</c:v>
                </c:pt>
                <c:pt idx="442">
                  <c:v>256940000</c:v>
                </c:pt>
                <c:pt idx="443">
                  <c:v>168252000</c:v>
                </c:pt>
                <c:pt idx="444">
                  <c:v>38196000</c:v>
                </c:pt>
                <c:pt idx="445">
                  <c:v>42844000</c:v>
                </c:pt>
                <c:pt idx="446">
                  <c:v>32596000</c:v>
                </c:pt>
                <c:pt idx="447">
                  <c:v>56732096</c:v>
                </c:pt>
                <c:pt idx="448">
                  <c:v>53864000</c:v>
                </c:pt>
                <c:pt idx="449">
                  <c:v>33196000</c:v>
                </c:pt>
                <c:pt idx="450">
                  <c:v>30800000</c:v>
                </c:pt>
                <c:pt idx="451">
                  <c:v>31664000</c:v>
                </c:pt>
                <c:pt idx="452">
                  <c:v>237776000</c:v>
                </c:pt>
                <c:pt idx="453">
                  <c:v>229852000</c:v>
                </c:pt>
                <c:pt idx="454">
                  <c:v>181156000</c:v>
                </c:pt>
                <c:pt idx="455">
                  <c:v>223536000</c:v>
                </c:pt>
                <c:pt idx="456">
                  <c:v>288072000</c:v>
                </c:pt>
                <c:pt idx="457">
                  <c:v>413088000</c:v>
                </c:pt>
                <c:pt idx="458">
                  <c:v>280580000</c:v>
                </c:pt>
                <c:pt idx="459">
                  <c:v>276460000</c:v>
                </c:pt>
                <c:pt idx="460">
                  <c:v>294152000</c:v>
                </c:pt>
                <c:pt idx="461">
                  <c:v>214232000</c:v>
                </c:pt>
                <c:pt idx="462">
                  <c:v>176400000</c:v>
                </c:pt>
                <c:pt idx="463">
                  <c:v>201268000</c:v>
                </c:pt>
                <c:pt idx="464">
                  <c:v>153724000</c:v>
                </c:pt>
                <c:pt idx="465">
                  <c:v>48720096</c:v>
                </c:pt>
                <c:pt idx="466">
                  <c:v>151692000</c:v>
                </c:pt>
                <c:pt idx="467">
                  <c:v>283944000</c:v>
                </c:pt>
                <c:pt idx="468">
                  <c:v>252364000</c:v>
                </c:pt>
                <c:pt idx="469">
                  <c:v>193676000</c:v>
                </c:pt>
                <c:pt idx="470">
                  <c:v>216912096</c:v>
                </c:pt>
                <c:pt idx="471">
                  <c:v>213592000</c:v>
                </c:pt>
                <c:pt idx="472">
                  <c:v>215764000</c:v>
                </c:pt>
                <c:pt idx="473">
                  <c:v>437412000</c:v>
                </c:pt>
                <c:pt idx="474">
                  <c:v>329524000</c:v>
                </c:pt>
                <c:pt idx="475">
                  <c:v>272548000</c:v>
                </c:pt>
                <c:pt idx="476">
                  <c:v>390204000</c:v>
                </c:pt>
                <c:pt idx="477">
                  <c:v>285504000</c:v>
                </c:pt>
                <c:pt idx="478">
                  <c:v>258648000</c:v>
                </c:pt>
                <c:pt idx="479">
                  <c:v>277756000</c:v>
                </c:pt>
                <c:pt idx="480">
                  <c:v>155204096</c:v>
                </c:pt>
                <c:pt idx="481">
                  <c:v>207736192</c:v>
                </c:pt>
                <c:pt idx="482">
                  <c:v>204104000</c:v>
                </c:pt>
                <c:pt idx="483">
                  <c:v>209036000</c:v>
                </c:pt>
                <c:pt idx="484">
                  <c:v>366764000</c:v>
                </c:pt>
                <c:pt idx="485">
                  <c:v>254888000</c:v>
                </c:pt>
                <c:pt idx="486">
                  <c:v>232192000</c:v>
                </c:pt>
                <c:pt idx="487">
                  <c:v>219904000</c:v>
                </c:pt>
                <c:pt idx="488">
                  <c:v>175724000</c:v>
                </c:pt>
                <c:pt idx="489">
                  <c:v>165440000</c:v>
                </c:pt>
                <c:pt idx="490">
                  <c:v>320000000</c:v>
                </c:pt>
                <c:pt idx="491">
                  <c:v>159948000</c:v>
                </c:pt>
                <c:pt idx="492">
                  <c:v>196740000</c:v>
                </c:pt>
                <c:pt idx="493">
                  <c:v>156656000</c:v>
                </c:pt>
                <c:pt idx="494">
                  <c:v>201668000</c:v>
                </c:pt>
                <c:pt idx="495">
                  <c:v>293900000</c:v>
                </c:pt>
                <c:pt idx="496">
                  <c:v>252232096</c:v>
                </c:pt>
                <c:pt idx="497">
                  <c:v>150752096</c:v>
                </c:pt>
                <c:pt idx="498">
                  <c:v>60248000</c:v>
                </c:pt>
                <c:pt idx="499">
                  <c:v>30792000</c:v>
                </c:pt>
                <c:pt idx="500">
                  <c:v>102660000</c:v>
                </c:pt>
                <c:pt idx="501">
                  <c:v>109024000</c:v>
                </c:pt>
                <c:pt idx="502">
                  <c:v>189520000</c:v>
                </c:pt>
                <c:pt idx="503">
                  <c:v>267616000</c:v>
                </c:pt>
                <c:pt idx="504">
                  <c:v>439932000</c:v>
                </c:pt>
                <c:pt idx="505">
                  <c:v>298080000</c:v>
                </c:pt>
                <c:pt idx="506">
                  <c:v>270416000</c:v>
                </c:pt>
                <c:pt idx="507">
                  <c:v>257108000</c:v>
                </c:pt>
                <c:pt idx="508">
                  <c:v>319384000</c:v>
                </c:pt>
                <c:pt idx="509">
                  <c:v>217624000</c:v>
                </c:pt>
                <c:pt idx="510">
                  <c:v>241404000</c:v>
                </c:pt>
                <c:pt idx="511">
                  <c:v>185168000</c:v>
                </c:pt>
                <c:pt idx="512">
                  <c:v>266680000</c:v>
                </c:pt>
                <c:pt idx="513">
                  <c:v>195616000</c:v>
                </c:pt>
                <c:pt idx="514">
                  <c:v>166728000</c:v>
                </c:pt>
                <c:pt idx="515">
                  <c:v>173396000</c:v>
                </c:pt>
                <c:pt idx="516">
                  <c:v>292648000</c:v>
                </c:pt>
                <c:pt idx="517">
                  <c:v>159032000</c:v>
                </c:pt>
                <c:pt idx="518">
                  <c:v>73264192</c:v>
                </c:pt>
                <c:pt idx="519">
                  <c:v>104692000</c:v>
                </c:pt>
                <c:pt idx="520">
                  <c:v>316208000</c:v>
                </c:pt>
                <c:pt idx="521">
                  <c:v>161796000</c:v>
                </c:pt>
                <c:pt idx="522">
                  <c:v>211308000</c:v>
                </c:pt>
                <c:pt idx="523">
                  <c:v>101996000</c:v>
                </c:pt>
                <c:pt idx="524">
                  <c:v>170912000</c:v>
                </c:pt>
                <c:pt idx="525">
                  <c:v>121120000</c:v>
                </c:pt>
                <c:pt idx="526">
                  <c:v>33972000</c:v>
                </c:pt>
                <c:pt idx="527">
                  <c:v>22420000</c:v>
                </c:pt>
                <c:pt idx="528">
                  <c:v>29496000</c:v>
                </c:pt>
                <c:pt idx="529">
                  <c:v>102696000</c:v>
                </c:pt>
                <c:pt idx="530">
                  <c:v>171428000</c:v>
                </c:pt>
                <c:pt idx="531">
                  <c:v>308868000</c:v>
                </c:pt>
                <c:pt idx="532">
                  <c:v>212852000</c:v>
                </c:pt>
                <c:pt idx="533">
                  <c:v>242568000</c:v>
                </c:pt>
                <c:pt idx="534">
                  <c:v>66148000</c:v>
                </c:pt>
                <c:pt idx="535">
                  <c:v>318000000</c:v>
                </c:pt>
                <c:pt idx="536">
                  <c:v>335000000</c:v>
                </c:pt>
                <c:pt idx="537">
                  <c:v>128780000</c:v>
                </c:pt>
                <c:pt idx="538">
                  <c:v>30068000</c:v>
                </c:pt>
                <c:pt idx="539">
                  <c:v>26996000</c:v>
                </c:pt>
                <c:pt idx="540">
                  <c:v>29476000</c:v>
                </c:pt>
                <c:pt idx="541">
                  <c:v>37316000</c:v>
                </c:pt>
                <c:pt idx="542">
                  <c:v>208204000</c:v>
                </c:pt>
                <c:pt idx="543">
                  <c:v>210044000</c:v>
                </c:pt>
                <c:pt idx="544">
                  <c:v>171756000</c:v>
                </c:pt>
                <c:pt idx="545">
                  <c:v>106976000</c:v>
                </c:pt>
                <c:pt idx="546">
                  <c:v>15260000</c:v>
                </c:pt>
                <c:pt idx="547">
                  <c:v>203248000</c:v>
                </c:pt>
                <c:pt idx="548">
                  <c:v>487036000</c:v>
                </c:pt>
                <c:pt idx="549">
                  <c:v>394000000</c:v>
                </c:pt>
                <c:pt idx="550">
                  <c:v>212768000</c:v>
                </c:pt>
                <c:pt idx="551">
                  <c:v>265428000</c:v>
                </c:pt>
                <c:pt idx="552">
                  <c:v>155536000</c:v>
                </c:pt>
                <c:pt idx="553">
                  <c:v>279160000</c:v>
                </c:pt>
                <c:pt idx="554">
                  <c:v>367136000</c:v>
                </c:pt>
                <c:pt idx="555">
                  <c:v>223588000</c:v>
                </c:pt>
                <c:pt idx="556">
                  <c:v>182688000</c:v>
                </c:pt>
                <c:pt idx="557">
                  <c:v>224432000</c:v>
                </c:pt>
                <c:pt idx="558">
                  <c:v>216140000</c:v>
                </c:pt>
                <c:pt idx="559">
                  <c:v>246080000</c:v>
                </c:pt>
                <c:pt idx="560">
                  <c:v>181768000</c:v>
                </c:pt>
                <c:pt idx="561">
                  <c:v>120084096</c:v>
                </c:pt>
                <c:pt idx="562">
                  <c:v>94684000</c:v>
                </c:pt>
                <c:pt idx="563">
                  <c:v>48744000</c:v>
                </c:pt>
                <c:pt idx="564">
                  <c:v>279188000</c:v>
                </c:pt>
                <c:pt idx="565">
                  <c:v>173556000</c:v>
                </c:pt>
                <c:pt idx="566">
                  <c:v>127124000</c:v>
                </c:pt>
                <c:pt idx="567">
                  <c:v>182480000</c:v>
                </c:pt>
                <c:pt idx="568">
                  <c:v>44776000</c:v>
                </c:pt>
                <c:pt idx="569">
                  <c:v>150084000</c:v>
                </c:pt>
                <c:pt idx="570">
                  <c:v>121932000</c:v>
                </c:pt>
                <c:pt idx="571">
                  <c:v>250548000</c:v>
                </c:pt>
                <c:pt idx="572">
                  <c:v>327556000</c:v>
                </c:pt>
                <c:pt idx="573">
                  <c:v>355388000</c:v>
                </c:pt>
                <c:pt idx="574">
                  <c:v>247460000</c:v>
                </c:pt>
                <c:pt idx="575">
                  <c:v>130972000</c:v>
                </c:pt>
                <c:pt idx="576">
                  <c:v>234700000</c:v>
                </c:pt>
                <c:pt idx="577">
                  <c:v>235740000</c:v>
                </c:pt>
                <c:pt idx="578">
                  <c:v>128244000</c:v>
                </c:pt>
                <c:pt idx="579">
                  <c:v>73440000</c:v>
                </c:pt>
                <c:pt idx="580">
                  <c:v>208004096</c:v>
                </c:pt>
                <c:pt idx="581">
                  <c:v>234660000</c:v>
                </c:pt>
                <c:pt idx="582">
                  <c:v>56080000</c:v>
                </c:pt>
                <c:pt idx="583">
                  <c:v>37064000</c:v>
                </c:pt>
                <c:pt idx="584">
                  <c:v>112708096</c:v>
                </c:pt>
                <c:pt idx="585">
                  <c:v>334404000</c:v>
                </c:pt>
                <c:pt idx="586">
                  <c:v>255200000</c:v>
                </c:pt>
                <c:pt idx="587">
                  <c:v>59160000</c:v>
                </c:pt>
                <c:pt idx="588">
                  <c:v>85864096</c:v>
                </c:pt>
                <c:pt idx="589">
                  <c:v>396892000</c:v>
                </c:pt>
                <c:pt idx="590">
                  <c:v>321144000</c:v>
                </c:pt>
                <c:pt idx="591">
                  <c:v>420000000</c:v>
                </c:pt>
                <c:pt idx="592">
                  <c:v>283024000</c:v>
                </c:pt>
                <c:pt idx="593">
                  <c:v>235724000</c:v>
                </c:pt>
                <c:pt idx="594">
                  <c:v>339096096</c:v>
                </c:pt>
                <c:pt idx="595">
                  <c:v>356996000</c:v>
                </c:pt>
                <c:pt idx="596">
                  <c:v>299260000</c:v>
                </c:pt>
                <c:pt idx="597">
                  <c:v>217812096</c:v>
                </c:pt>
                <c:pt idx="598">
                  <c:v>146788000</c:v>
                </c:pt>
                <c:pt idx="599">
                  <c:v>241560000</c:v>
                </c:pt>
                <c:pt idx="600">
                  <c:v>168476000</c:v>
                </c:pt>
                <c:pt idx="601">
                  <c:v>61904000</c:v>
                </c:pt>
                <c:pt idx="602">
                  <c:v>79996000</c:v>
                </c:pt>
                <c:pt idx="603">
                  <c:v>221732000</c:v>
                </c:pt>
                <c:pt idx="604">
                  <c:v>61656000</c:v>
                </c:pt>
                <c:pt idx="605">
                  <c:v>20300096</c:v>
                </c:pt>
                <c:pt idx="606">
                  <c:v>51576000</c:v>
                </c:pt>
                <c:pt idx="607">
                  <c:v>161948000</c:v>
                </c:pt>
                <c:pt idx="608">
                  <c:v>62832000</c:v>
                </c:pt>
                <c:pt idx="609">
                  <c:v>212684000</c:v>
                </c:pt>
                <c:pt idx="610">
                  <c:v>143728000</c:v>
                </c:pt>
                <c:pt idx="611">
                  <c:v>189236000</c:v>
                </c:pt>
                <c:pt idx="612">
                  <c:v>324276000</c:v>
                </c:pt>
                <c:pt idx="613">
                  <c:v>233288000</c:v>
                </c:pt>
                <c:pt idx="614">
                  <c:v>230440000</c:v>
                </c:pt>
                <c:pt idx="615">
                  <c:v>198728000</c:v>
                </c:pt>
                <c:pt idx="616">
                  <c:v>156984000</c:v>
                </c:pt>
                <c:pt idx="617">
                  <c:v>209596000</c:v>
                </c:pt>
                <c:pt idx="618">
                  <c:v>59468000</c:v>
                </c:pt>
                <c:pt idx="619">
                  <c:v>112460000</c:v>
                </c:pt>
                <c:pt idx="620">
                  <c:v>44524000</c:v>
                </c:pt>
                <c:pt idx="621">
                  <c:v>51356288</c:v>
                </c:pt>
                <c:pt idx="622">
                  <c:v>279000000</c:v>
                </c:pt>
                <c:pt idx="623">
                  <c:v>85588096</c:v>
                </c:pt>
                <c:pt idx="624">
                  <c:v>63420000</c:v>
                </c:pt>
                <c:pt idx="625">
                  <c:v>48000000</c:v>
                </c:pt>
                <c:pt idx="626">
                  <c:v>37096000</c:v>
                </c:pt>
                <c:pt idx="627">
                  <c:v>95560000</c:v>
                </c:pt>
                <c:pt idx="628">
                  <c:v>395208000</c:v>
                </c:pt>
                <c:pt idx="629">
                  <c:v>35080000</c:v>
                </c:pt>
                <c:pt idx="630">
                  <c:v>1908096</c:v>
                </c:pt>
                <c:pt idx="631">
                  <c:v>42584000</c:v>
                </c:pt>
                <c:pt idx="632">
                  <c:v>79992000</c:v>
                </c:pt>
                <c:pt idx="633">
                  <c:v>220644000</c:v>
                </c:pt>
                <c:pt idx="634">
                  <c:v>310716000</c:v>
                </c:pt>
                <c:pt idx="635">
                  <c:v>109776000</c:v>
                </c:pt>
                <c:pt idx="636">
                  <c:v>246976000</c:v>
                </c:pt>
                <c:pt idx="637">
                  <c:v>139448000</c:v>
                </c:pt>
                <c:pt idx="638">
                  <c:v>43636000</c:v>
                </c:pt>
                <c:pt idx="639">
                  <c:v>43280000</c:v>
                </c:pt>
                <c:pt idx="640">
                  <c:v>169780000</c:v>
                </c:pt>
                <c:pt idx="641">
                  <c:v>197044000</c:v>
                </c:pt>
                <c:pt idx="642">
                  <c:v>289976000</c:v>
                </c:pt>
                <c:pt idx="643">
                  <c:v>374716000</c:v>
                </c:pt>
                <c:pt idx="644">
                  <c:v>357064000</c:v>
                </c:pt>
                <c:pt idx="645">
                  <c:v>390732000</c:v>
                </c:pt>
                <c:pt idx="646">
                  <c:v>151800000</c:v>
                </c:pt>
                <c:pt idx="647">
                  <c:v>212736000</c:v>
                </c:pt>
                <c:pt idx="648">
                  <c:v>343044000</c:v>
                </c:pt>
                <c:pt idx="649">
                  <c:v>187788000</c:v>
                </c:pt>
                <c:pt idx="650">
                  <c:v>226956000</c:v>
                </c:pt>
                <c:pt idx="651">
                  <c:v>169544000</c:v>
                </c:pt>
                <c:pt idx="652">
                  <c:v>207088000</c:v>
                </c:pt>
                <c:pt idx="653">
                  <c:v>168080096</c:v>
                </c:pt>
                <c:pt idx="654">
                  <c:v>73656000</c:v>
                </c:pt>
                <c:pt idx="655">
                  <c:v>34344000</c:v>
                </c:pt>
                <c:pt idx="656">
                  <c:v>45072000</c:v>
                </c:pt>
                <c:pt idx="657">
                  <c:v>106260000</c:v>
                </c:pt>
                <c:pt idx="658">
                  <c:v>140040000</c:v>
                </c:pt>
                <c:pt idx="659">
                  <c:v>273144096</c:v>
                </c:pt>
                <c:pt idx="660">
                  <c:v>197444000</c:v>
                </c:pt>
                <c:pt idx="661">
                  <c:v>140048000</c:v>
                </c:pt>
                <c:pt idx="662">
                  <c:v>162968000</c:v>
                </c:pt>
                <c:pt idx="663">
                  <c:v>114296192</c:v>
                </c:pt>
                <c:pt idx="664">
                  <c:v>205480000</c:v>
                </c:pt>
                <c:pt idx="665">
                  <c:v>260788000</c:v>
                </c:pt>
                <c:pt idx="666">
                  <c:v>417776000</c:v>
                </c:pt>
                <c:pt idx="667">
                  <c:v>300596000</c:v>
                </c:pt>
                <c:pt idx="668">
                  <c:v>205712000</c:v>
                </c:pt>
                <c:pt idx="669">
                  <c:v>276176000</c:v>
                </c:pt>
                <c:pt idx="670">
                  <c:v>281056000</c:v>
                </c:pt>
                <c:pt idx="671">
                  <c:v>150292000</c:v>
                </c:pt>
                <c:pt idx="672">
                  <c:v>66124000</c:v>
                </c:pt>
                <c:pt idx="673">
                  <c:v>190912000</c:v>
                </c:pt>
                <c:pt idx="674">
                  <c:v>215416000</c:v>
                </c:pt>
                <c:pt idx="675">
                  <c:v>163708000</c:v>
                </c:pt>
                <c:pt idx="676">
                  <c:v>195796000</c:v>
                </c:pt>
                <c:pt idx="677">
                  <c:v>252576000</c:v>
                </c:pt>
                <c:pt idx="678">
                  <c:v>275412000</c:v>
                </c:pt>
                <c:pt idx="679">
                  <c:v>215600000</c:v>
                </c:pt>
                <c:pt idx="680">
                  <c:v>163528000</c:v>
                </c:pt>
                <c:pt idx="681">
                  <c:v>113084000</c:v>
                </c:pt>
                <c:pt idx="682">
                  <c:v>233020000</c:v>
                </c:pt>
                <c:pt idx="683">
                  <c:v>54904000</c:v>
                </c:pt>
                <c:pt idx="684">
                  <c:v>141288000</c:v>
                </c:pt>
                <c:pt idx="685">
                  <c:v>61172000</c:v>
                </c:pt>
                <c:pt idx="686">
                  <c:v>132948000</c:v>
                </c:pt>
                <c:pt idx="687">
                  <c:v>219080000</c:v>
                </c:pt>
                <c:pt idx="688">
                  <c:v>169004000</c:v>
                </c:pt>
                <c:pt idx="689">
                  <c:v>69604000</c:v>
                </c:pt>
                <c:pt idx="690">
                  <c:v>45824000</c:v>
                </c:pt>
                <c:pt idx="691">
                  <c:v>70600096</c:v>
                </c:pt>
                <c:pt idx="692">
                  <c:v>91096096</c:v>
                </c:pt>
                <c:pt idx="693">
                  <c:v>147140000</c:v>
                </c:pt>
                <c:pt idx="694">
                  <c:v>322592000</c:v>
                </c:pt>
                <c:pt idx="695">
                  <c:v>240972000</c:v>
                </c:pt>
                <c:pt idx="696">
                  <c:v>180360096</c:v>
                </c:pt>
                <c:pt idx="697">
                  <c:v>334728000</c:v>
                </c:pt>
                <c:pt idx="698">
                  <c:v>247552000</c:v>
                </c:pt>
                <c:pt idx="699">
                  <c:v>157636096</c:v>
                </c:pt>
                <c:pt idx="700">
                  <c:v>145916000</c:v>
                </c:pt>
                <c:pt idx="701">
                  <c:v>128336000</c:v>
                </c:pt>
                <c:pt idx="702">
                  <c:v>228876000</c:v>
                </c:pt>
                <c:pt idx="703">
                  <c:v>232016000</c:v>
                </c:pt>
                <c:pt idx="704">
                  <c:v>65932096</c:v>
                </c:pt>
                <c:pt idx="705">
                  <c:v>113184000</c:v>
                </c:pt>
                <c:pt idx="706">
                  <c:v>128852000</c:v>
                </c:pt>
                <c:pt idx="707">
                  <c:v>252720000</c:v>
                </c:pt>
                <c:pt idx="708">
                  <c:v>240992000</c:v>
                </c:pt>
                <c:pt idx="709">
                  <c:v>245260000</c:v>
                </c:pt>
                <c:pt idx="710">
                  <c:v>226536000</c:v>
                </c:pt>
                <c:pt idx="711">
                  <c:v>314504000</c:v>
                </c:pt>
                <c:pt idx="712">
                  <c:v>383000000</c:v>
                </c:pt>
                <c:pt idx="713">
                  <c:v>400940000</c:v>
                </c:pt>
                <c:pt idx="714">
                  <c:v>318216096</c:v>
                </c:pt>
                <c:pt idx="715">
                  <c:v>277720000</c:v>
                </c:pt>
                <c:pt idx="716">
                  <c:v>236224096</c:v>
                </c:pt>
                <c:pt idx="717">
                  <c:v>207048000</c:v>
                </c:pt>
                <c:pt idx="718">
                  <c:v>199084000</c:v>
                </c:pt>
                <c:pt idx="719">
                  <c:v>150040000</c:v>
                </c:pt>
                <c:pt idx="720">
                  <c:v>106092000</c:v>
                </c:pt>
                <c:pt idx="721">
                  <c:v>193848000</c:v>
                </c:pt>
                <c:pt idx="722">
                  <c:v>369616000</c:v>
                </c:pt>
                <c:pt idx="723">
                  <c:v>171776000</c:v>
                </c:pt>
                <c:pt idx="724">
                  <c:v>138372000</c:v>
                </c:pt>
                <c:pt idx="725">
                  <c:v>151848000</c:v>
                </c:pt>
                <c:pt idx="726">
                  <c:v>146476000</c:v>
                </c:pt>
                <c:pt idx="727">
                  <c:v>401000000</c:v>
                </c:pt>
                <c:pt idx="728">
                  <c:v>238484000</c:v>
                </c:pt>
                <c:pt idx="729">
                  <c:v>118480000</c:v>
                </c:pt>
                <c:pt idx="730">
                  <c:v>22212000</c:v>
                </c:pt>
                <c:pt idx="731">
                  <c:v>29996000</c:v>
                </c:pt>
                <c:pt idx="732">
                  <c:v>61128000</c:v>
                </c:pt>
                <c:pt idx="733">
                  <c:v>156832000</c:v>
                </c:pt>
                <c:pt idx="734">
                  <c:v>197168000</c:v>
                </c:pt>
                <c:pt idx="735">
                  <c:v>244488000</c:v>
                </c:pt>
                <c:pt idx="736">
                  <c:v>222208000</c:v>
                </c:pt>
                <c:pt idx="737">
                  <c:v>253056000</c:v>
                </c:pt>
                <c:pt idx="738">
                  <c:v>163648000</c:v>
                </c:pt>
                <c:pt idx="739">
                  <c:v>112332192</c:v>
                </c:pt>
                <c:pt idx="740">
                  <c:v>93224000</c:v>
                </c:pt>
                <c:pt idx="741">
                  <c:v>272184000</c:v>
                </c:pt>
                <c:pt idx="742">
                  <c:v>217828000</c:v>
                </c:pt>
                <c:pt idx="743">
                  <c:v>158656000</c:v>
                </c:pt>
                <c:pt idx="744">
                  <c:v>232936000</c:v>
                </c:pt>
                <c:pt idx="745">
                  <c:v>404972000</c:v>
                </c:pt>
                <c:pt idx="746">
                  <c:v>202288000</c:v>
                </c:pt>
                <c:pt idx="747">
                  <c:v>157784000</c:v>
                </c:pt>
                <c:pt idx="748">
                  <c:v>211452000</c:v>
                </c:pt>
                <c:pt idx="749">
                  <c:v>320028000</c:v>
                </c:pt>
                <c:pt idx="750">
                  <c:v>259676000</c:v>
                </c:pt>
                <c:pt idx="751">
                  <c:v>241104000</c:v>
                </c:pt>
                <c:pt idx="752">
                  <c:v>108056000</c:v>
                </c:pt>
                <c:pt idx="753">
                  <c:v>118936000</c:v>
                </c:pt>
                <c:pt idx="754">
                  <c:v>123000000</c:v>
                </c:pt>
                <c:pt idx="755">
                  <c:v>119580000</c:v>
                </c:pt>
                <c:pt idx="756">
                  <c:v>166384000</c:v>
                </c:pt>
                <c:pt idx="757">
                  <c:v>300008000</c:v>
                </c:pt>
                <c:pt idx="758">
                  <c:v>223688000</c:v>
                </c:pt>
                <c:pt idx="759">
                  <c:v>174944000</c:v>
                </c:pt>
                <c:pt idx="760">
                  <c:v>170800000</c:v>
                </c:pt>
                <c:pt idx="761">
                  <c:v>54292000</c:v>
                </c:pt>
                <c:pt idx="762">
                  <c:v>75496000</c:v>
                </c:pt>
                <c:pt idx="763">
                  <c:v>197080000</c:v>
                </c:pt>
                <c:pt idx="764">
                  <c:v>291224000</c:v>
                </c:pt>
                <c:pt idx="765">
                  <c:v>109952000</c:v>
                </c:pt>
                <c:pt idx="766">
                  <c:v>108052192</c:v>
                </c:pt>
                <c:pt idx="767">
                  <c:v>171996000</c:v>
                </c:pt>
                <c:pt idx="768">
                  <c:v>166216000</c:v>
                </c:pt>
                <c:pt idx="769">
                  <c:v>131564000</c:v>
                </c:pt>
                <c:pt idx="770">
                  <c:v>71320000</c:v>
                </c:pt>
                <c:pt idx="771">
                  <c:v>31620000</c:v>
                </c:pt>
                <c:pt idx="772">
                  <c:v>107776000</c:v>
                </c:pt>
                <c:pt idx="773">
                  <c:v>225304000</c:v>
                </c:pt>
                <c:pt idx="774">
                  <c:v>155332000</c:v>
                </c:pt>
                <c:pt idx="775">
                  <c:v>62532096</c:v>
                </c:pt>
                <c:pt idx="776">
                  <c:v>142140096</c:v>
                </c:pt>
                <c:pt idx="777">
                  <c:v>92848000</c:v>
                </c:pt>
                <c:pt idx="778">
                  <c:v>56684000</c:v>
                </c:pt>
                <c:pt idx="779">
                  <c:v>39164000</c:v>
                </c:pt>
                <c:pt idx="780">
                  <c:v>62868000</c:v>
                </c:pt>
                <c:pt idx="781">
                  <c:v>219584000</c:v>
                </c:pt>
                <c:pt idx="782">
                  <c:v>432824000</c:v>
                </c:pt>
                <c:pt idx="783">
                  <c:v>327428000</c:v>
                </c:pt>
                <c:pt idx="784">
                  <c:v>182236000</c:v>
                </c:pt>
                <c:pt idx="785">
                  <c:v>137068000</c:v>
                </c:pt>
                <c:pt idx="786">
                  <c:v>4652000</c:v>
                </c:pt>
                <c:pt idx="787">
                  <c:v>45148000</c:v>
                </c:pt>
                <c:pt idx="788">
                  <c:v>117028000</c:v>
                </c:pt>
                <c:pt idx="789">
                  <c:v>266984000</c:v>
                </c:pt>
                <c:pt idx="790">
                  <c:v>372628000</c:v>
                </c:pt>
                <c:pt idx="791">
                  <c:v>295704000</c:v>
                </c:pt>
                <c:pt idx="792">
                  <c:v>334396000</c:v>
                </c:pt>
                <c:pt idx="793">
                  <c:v>73220000</c:v>
                </c:pt>
                <c:pt idx="794">
                  <c:v>161316096</c:v>
                </c:pt>
                <c:pt idx="795">
                  <c:v>163012096</c:v>
                </c:pt>
                <c:pt idx="796">
                  <c:v>204000000</c:v>
                </c:pt>
                <c:pt idx="797">
                  <c:v>220580000</c:v>
                </c:pt>
                <c:pt idx="798">
                  <c:v>362376000</c:v>
                </c:pt>
                <c:pt idx="799">
                  <c:v>360416000</c:v>
                </c:pt>
                <c:pt idx="800">
                  <c:v>322484000</c:v>
                </c:pt>
                <c:pt idx="801">
                  <c:v>289020000</c:v>
                </c:pt>
                <c:pt idx="802">
                  <c:v>464636000</c:v>
                </c:pt>
                <c:pt idx="803">
                  <c:v>412748000</c:v>
                </c:pt>
                <c:pt idx="804">
                  <c:v>428748000</c:v>
                </c:pt>
                <c:pt idx="805">
                  <c:v>344300000</c:v>
                </c:pt>
                <c:pt idx="806">
                  <c:v>299840096</c:v>
                </c:pt>
                <c:pt idx="807">
                  <c:v>335208000</c:v>
                </c:pt>
                <c:pt idx="808">
                  <c:v>308204000</c:v>
                </c:pt>
                <c:pt idx="809">
                  <c:v>352456000</c:v>
                </c:pt>
                <c:pt idx="810">
                  <c:v>339216000</c:v>
                </c:pt>
                <c:pt idx="811">
                  <c:v>266968000</c:v>
                </c:pt>
                <c:pt idx="812">
                  <c:v>230024096</c:v>
                </c:pt>
                <c:pt idx="813">
                  <c:v>189064096</c:v>
                </c:pt>
                <c:pt idx="814">
                  <c:v>256800000</c:v>
                </c:pt>
                <c:pt idx="815">
                  <c:v>128648000</c:v>
                </c:pt>
                <c:pt idx="816">
                  <c:v>94184192</c:v>
                </c:pt>
                <c:pt idx="817">
                  <c:v>191252000</c:v>
                </c:pt>
                <c:pt idx="818">
                  <c:v>209732000</c:v>
                </c:pt>
                <c:pt idx="819">
                  <c:v>152944000</c:v>
                </c:pt>
                <c:pt idx="820">
                  <c:v>200272000</c:v>
                </c:pt>
                <c:pt idx="821">
                  <c:v>164788000</c:v>
                </c:pt>
                <c:pt idx="822">
                  <c:v>50808096</c:v>
                </c:pt>
                <c:pt idx="823">
                  <c:v>174872000</c:v>
                </c:pt>
                <c:pt idx="824">
                  <c:v>164508000</c:v>
                </c:pt>
                <c:pt idx="825">
                  <c:v>216380000</c:v>
                </c:pt>
                <c:pt idx="826">
                  <c:v>249192000</c:v>
                </c:pt>
                <c:pt idx="827">
                  <c:v>53628096</c:v>
                </c:pt>
                <c:pt idx="828">
                  <c:v>117948096</c:v>
                </c:pt>
                <c:pt idx="829">
                  <c:v>229912000</c:v>
                </c:pt>
                <c:pt idx="830">
                  <c:v>367180000</c:v>
                </c:pt>
                <c:pt idx="831">
                  <c:v>270636000</c:v>
                </c:pt>
                <c:pt idx="832">
                  <c:v>451944000</c:v>
                </c:pt>
                <c:pt idx="833">
                  <c:v>447536000</c:v>
                </c:pt>
                <c:pt idx="834">
                  <c:v>325572000</c:v>
                </c:pt>
                <c:pt idx="835">
                  <c:v>304588000</c:v>
                </c:pt>
                <c:pt idx="836">
                  <c:v>317076000</c:v>
                </c:pt>
                <c:pt idx="837">
                  <c:v>230456000</c:v>
                </c:pt>
                <c:pt idx="838">
                  <c:v>190480000</c:v>
                </c:pt>
                <c:pt idx="839">
                  <c:v>194724000</c:v>
                </c:pt>
                <c:pt idx="840">
                  <c:v>206396000</c:v>
                </c:pt>
                <c:pt idx="841">
                  <c:v>85216000</c:v>
                </c:pt>
                <c:pt idx="842">
                  <c:v>99732000</c:v>
                </c:pt>
                <c:pt idx="843">
                  <c:v>107104000</c:v>
                </c:pt>
                <c:pt idx="844">
                  <c:v>350720000</c:v>
                </c:pt>
                <c:pt idx="845">
                  <c:v>104456000</c:v>
                </c:pt>
                <c:pt idx="846">
                  <c:v>27248000</c:v>
                </c:pt>
                <c:pt idx="847">
                  <c:v>170876000</c:v>
                </c:pt>
                <c:pt idx="848">
                  <c:v>80376000</c:v>
                </c:pt>
                <c:pt idx="849">
                  <c:v>82340000</c:v>
                </c:pt>
                <c:pt idx="850">
                  <c:v>282928000</c:v>
                </c:pt>
                <c:pt idx="851">
                  <c:v>172916000</c:v>
                </c:pt>
                <c:pt idx="852">
                  <c:v>151676000</c:v>
                </c:pt>
                <c:pt idx="853">
                  <c:v>102148000</c:v>
                </c:pt>
                <c:pt idx="854">
                  <c:v>108304000</c:v>
                </c:pt>
                <c:pt idx="855">
                  <c:v>143420000</c:v>
                </c:pt>
                <c:pt idx="856">
                  <c:v>237620000</c:v>
                </c:pt>
                <c:pt idx="857">
                  <c:v>219400000</c:v>
                </c:pt>
                <c:pt idx="858">
                  <c:v>363236000</c:v>
                </c:pt>
                <c:pt idx="859">
                  <c:v>454836000</c:v>
                </c:pt>
                <c:pt idx="860">
                  <c:v>391416000</c:v>
                </c:pt>
                <c:pt idx="861">
                  <c:v>300308000</c:v>
                </c:pt>
                <c:pt idx="862">
                  <c:v>316284000</c:v>
                </c:pt>
                <c:pt idx="863">
                  <c:v>299252096</c:v>
                </c:pt>
                <c:pt idx="864">
                  <c:v>317560000</c:v>
                </c:pt>
                <c:pt idx="865">
                  <c:v>269756000</c:v>
                </c:pt>
                <c:pt idx="866">
                  <c:v>223160000</c:v>
                </c:pt>
                <c:pt idx="867">
                  <c:v>123812000</c:v>
                </c:pt>
                <c:pt idx="868">
                  <c:v>263136000</c:v>
                </c:pt>
                <c:pt idx="869">
                  <c:v>245732000</c:v>
                </c:pt>
                <c:pt idx="870">
                  <c:v>286360000</c:v>
                </c:pt>
                <c:pt idx="871">
                  <c:v>201464000</c:v>
                </c:pt>
                <c:pt idx="872">
                  <c:v>177812000</c:v>
                </c:pt>
                <c:pt idx="873">
                  <c:v>121216000</c:v>
                </c:pt>
                <c:pt idx="874">
                  <c:v>85224000</c:v>
                </c:pt>
                <c:pt idx="875">
                  <c:v>229464000</c:v>
                </c:pt>
                <c:pt idx="876">
                  <c:v>237748000</c:v>
                </c:pt>
                <c:pt idx="877">
                  <c:v>200892000</c:v>
                </c:pt>
                <c:pt idx="878">
                  <c:v>175300000</c:v>
                </c:pt>
                <c:pt idx="879">
                  <c:v>72032000</c:v>
                </c:pt>
                <c:pt idx="880">
                  <c:v>148820000</c:v>
                </c:pt>
                <c:pt idx="881">
                  <c:v>183028000</c:v>
                </c:pt>
                <c:pt idx="882">
                  <c:v>170716000</c:v>
                </c:pt>
                <c:pt idx="883">
                  <c:v>131180000</c:v>
                </c:pt>
                <c:pt idx="884">
                  <c:v>161276096</c:v>
                </c:pt>
                <c:pt idx="885">
                  <c:v>260228000</c:v>
                </c:pt>
                <c:pt idx="886">
                  <c:v>362480000</c:v>
                </c:pt>
                <c:pt idx="887">
                  <c:v>192200000</c:v>
                </c:pt>
                <c:pt idx="888">
                  <c:v>227136000</c:v>
                </c:pt>
                <c:pt idx="889">
                  <c:v>194760000</c:v>
                </c:pt>
                <c:pt idx="890">
                  <c:v>322344000</c:v>
                </c:pt>
                <c:pt idx="891">
                  <c:v>357744000</c:v>
                </c:pt>
                <c:pt idx="892">
                  <c:v>323404000</c:v>
                </c:pt>
                <c:pt idx="893">
                  <c:v>171212000</c:v>
                </c:pt>
                <c:pt idx="894">
                  <c:v>134368000</c:v>
                </c:pt>
                <c:pt idx="895">
                  <c:v>161768000</c:v>
                </c:pt>
                <c:pt idx="896">
                  <c:v>182252000</c:v>
                </c:pt>
                <c:pt idx="897">
                  <c:v>117344000</c:v>
                </c:pt>
                <c:pt idx="898">
                  <c:v>212228000</c:v>
                </c:pt>
                <c:pt idx="899">
                  <c:v>108428000</c:v>
                </c:pt>
                <c:pt idx="900">
                  <c:v>204980000</c:v>
                </c:pt>
                <c:pt idx="901">
                  <c:v>140348000</c:v>
                </c:pt>
                <c:pt idx="902">
                  <c:v>96668000</c:v>
                </c:pt>
                <c:pt idx="903">
                  <c:v>138396000</c:v>
                </c:pt>
                <c:pt idx="904">
                  <c:v>131944000</c:v>
                </c:pt>
                <c:pt idx="905">
                  <c:v>221552000</c:v>
                </c:pt>
                <c:pt idx="906">
                  <c:v>206608000</c:v>
                </c:pt>
                <c:pt idx="907">
                  <c:v>295532000</c:v>
                </c:pt>
                <c:pt idx="908">
                  <c:v>211276000</c:v>
                </c:pt>
                <c:pt idx="909">
                  <c:v>305728000</c:v>
                </c:pt>
                <c:pt idx="910">
                  <c:v>276696000</c:v>
                </c:pt>
                <c:pt idx="911">
                  <c:v>266204000</c:v>
                </c:pt>
                <c:pt idx="912">
                  <c:v>328216000</c:v>
                </c:pt>
                <c:pt idx="913">
                  <c:v>305212000</c:v>
                </c:pt>
                <c:pt idx="914">
                  <c:v>363344000</c:v>
                </c:pt>
                <c:pt idx="915">
                  <c:v>401456000</c:v>
                </c:pt>
                <c:pt idx="916">
                  <c:v>264484000</c:v>
                </c:pt>
                <c:pt idx="917">
                  <c:v>264484000</c:v>
                </c:pt>
                <c:pt idx="918">
                  <c:v>334464000</c:v>
                </c:pt>
                <c:pt idx="919">
                  <c:v>163312000</c:v>
                </c:pt>
                <c:pt idx="920">
                  <c:v>228004000</c:v>
                </c:pt>
                <c:pt idx="921">
                  <c:v>208092000</c:v>
                </c:pt>
                <c:pt idx="922">
                  <c:v>181492000</c:v>
                </c:pt>
                <c:pt idx="923">
                  <c:v>156648000</c:v>
                </c:pt>
                <c:pt idx="924">
                  <c:v>196280000</c:v>
                </c:pt>
                <c:pt idx="925">
                  <c:v>299120000</c:v>
                </c:pt>
                <c:pt idx="926">
                  <c:v>351736000</c:v>
                </c:pt>
                <c:pt idx="927">
                  <c:v>294756000</c:v>
                </c:pt>
                <c:pt idx="928">
                  <c:v>263564000</c:v>
                </c:pt>
                <c:pt idx="929">
                  <c:v>285052000</c:v>
                </c:pt>
                <c:pt idx="930">
                  <c:v>405952000</c:v>
                </c:pt>
                <c:pt idx="931">
                  <c:v>323064000</c:v>
                </c:pt>
                <c:pt idx="932">
                  <c:v>285236000</c:v>
                </c:pt>
                <c:pt idx="933">
                  <c:v>325236000</c:v>
                </c:pt>
                <c:pt idx="934">
                  <c:v>180924000</c:v>
                </c:pt>
                <c:pt idx="935">
                  <c:v>86292000</c:v>
                </c:pt>
                <c:pt idx="936">
                  <c:v>149912000</c:v>
                </c:pt>
                <c:pt idx="937">
                  <c:v>233952000</c:v>
                </c:pt>
                <c:pt idx="938">
                  <c:v>150000000</c:v>
                </c:pt>
                <c:pt idx="939">
                  <c:v>54884000</c:v>
                </c:pt>
                <c:pt idx="940">
                  <c:v>102612096</c:v>
                </c:pt>
                <c:pt idx="941">
                  <c:v>114032000</c:v>
                </c:pt>
                <c:pt idx="942">
                  <c:v>86076192</c:v>
                </c:pt>
                <c:pt idx="943">
                  <c:v>65116000</c:v>
                </c:pt>
                <c:pt idx="944">
                  <c:v>36256384</c:v>
                </c:pt>
                <c:pt idx="945">
                  <c:v>42140096</c:v>
                </c:pt>
                <c:pt idx="946">
                  <c:v>64596192</c:v>
                </c:pt>
                <c:pt idx="947">
                  <c:v>236052000</c:v>
                </c:pt>
                <c:pt idx="948">
                  <c:v>57688000</c:v>
                </c:pt>
                <c:pt idx="949">
                  <c:v>43228000</c:v>
                </c:pt>
                <c:pt idx="950">
                  <c:v>23320000</c:v>
                </c:pt>
                <c:pt idx="951">
                  <c:v>8024000</c:v>
                </c:pt>
                <c:pt idx="952">
                  <c:v>3180000</c:v>
                </c:pt>
                <c:pt idx="953">
                  <c:v>12508000</c:v>
                </c:pt>
                <c:pt idx="954">
                  <c:v>159532000</c:v>
                </c:pt>
                <c:pt idx="955">
                  <c:v>122232000</c:v>
                </c:pt>
                <c:pt idx="956">
                  <c:v>124508000</c:v>
                </c:pt>
                <c:pt idx="957">
                  <c:v>184148000</c:v>
                </c:pt>
                <c:pt idx="958">
                  <c:v>230496000</c:v>
                </c:pt>
                <c:pt idx="959">
                  <c:v>315536000</c:v>
                </c:pt>
                <c:pt idx="960">
                  <c:v>444368000</c:v>
                </c:pt>
                <c:pt idx="961">
                  <c:v>411888000</c:v>
                </c:pt>
                <c:pt idx="962">
                  <c:v>388220000</c:v>
                </c:pt>
                <c:pt idx="963">
                  <c:v>265740000</c:v>
                </c:pt>
                <c:pt idx="964">
                  <c:v>359376000</c:v>
                </c:pt>
                <c:pt idx="965">
                  <c:v>273984000</c:v>
                </c:pt>
                <c:pt idx="966">
                  <c:v>245896000</c:v>
                </c:pt>
                <c:pt idx="967">
                  <c:v>287332000</c:v>
                </c:pt>
                <c:pt idx="968">
                  <c:v>161740000</c:v>
                </c:pt>
                <c:pt idx="969">
                  <c:v>161964000</c:v>
                </c:pt>
                <c:pt idx="970">
                  <c:v>82624000</c:v>
                </c:pt>
                <c:pt idx="971">
                  <c:v>160816000</c:v>
                </c:pt>
                <c:pt idx="972">
                  <c:v>59308000</c:v>
                </c:pt>
                <c:pt idx="973">
                  <c:v>50452000</c:v>
                </c:pt>
                <c:pt idx="974">
                  <c:v>46816000</c:v>
                </c:pt>
                <c:pt idx="975">
                  <c:v>58876192</c:v>
                </c:pt>
                <c:pt idx="976">
                  <c:v>29976000</c:v>
                </c:pt>
                <c:pt idx="977">
                  <c:v>107072000</c:v>
                </c:pt>
                <c:pt idx="978">
                  <c:v>138536000</c:v>
                </c:pt>
                <c:pt idx="979">
                  <c:v>27932000</c:v>
                </c:pt>
                <c:pt idx="980">
                  <c:v>102860000</c:v>
                </c:pt>
                <c:pt idx="981">
                  <c:v>191904000</c:v>
                </c:pt>
                <c:pt idx="982">
                  <c:v>322120000</c:v>
                </c:pt>
                <c:pt idx="983">
                  <c:v>124764000</c:v>
                </c:pt>
                <c:pt idx="984">
                  <c:v>191232000</c:v>
                </c:pt>
                <c:pt idx="985">
                  <c:v>103764000</c:v>
                </c:pt>
                <c:pt idx="986">
                  <c:v>247136096</c:v>
                </c:pt>
                <c:pt idx="987">
                  <c:v>374000000</c:v>
                </c:pt>
                <c:pt idx="988">
                  <c:v>386384000</c:v>
                </c:pt>
                <c:pt idx="989">
                  <c:v>259996000</c:v>
                </c:pt>
                <c:pt idx="990">
                  <c:v>267416000</c:v>
                </c:pt>
                <c:pt idx="991">
                  <c:v>258416000</c:v>
                </c:pt>
                <c:pt idx="992">
                  <c:v>222580000</c:v>
                </c:pt>
                <c:pt idx="993">
                  <c:v>316004096</c:v>
                </c:pt>
                <c:pt idx="994">
                  <c:v>227000000</c:v>
                </c:pt>
                <c:pt idx="995">
                  <c:v>197416000</c:v>
                </c:pt>
                <c:pt idx="996">
                  <c:v>317540000</c:v>
                </c:pt>
                <c:pt idx="997">
                  <c:v>157832000</c:v>
                </c:pt>
                <c:pt idx="998">
                  <c:v>191408000</c:v>
                </c:pt>
                <c:pt idx="999">
                  <c:v>90040000</c:v>
                </c:pt>
                <c:pt idx="1000">
                  <c:v>74364000</c:v>
                </c:pt>
                <c:pt idx="1001">
                  <c:v>36556000</c:v>
                </c:pt>
                <c:pt idx="1002">
                  <c:v>37892096</c:v>
                </c:pt>
                <c:pt idx="1003">
                  <c:v>18852000</c:v>
                </c:pt>
                <c:pt idx="1004">
                  <c:v>123756000</c:v>
                </c:pt>
                <c:pt idx="1005">
                  <c:v>306052000</c:v>
                </c:pt>
                <c:pt idx="1006">
                  <c:v>190668000</c:v>
                </c:pt>
                <c:pt idx="1007">
                  <c:v>220948000</c:v>
                </c:pt>
                <c:pt idx="1008">
                  <c:v>110840000</c:v>
                </c:pt>
                <c:pt idx="1009">
                  <c:v>273412000</c:v>
                </c:pt>
                <c:pt idx="1010">
                  <c:v>209164000</c:v>
                </c:pt>
                <c:pt idx="1011">
                  <c:v>252800000</c:v>
                </c:pt>
                <c:pt idx="1012">
                  <c:v>181428000</c:v>
                </c:pt>
                <c:pt idx="1013">
                  <c:v>389088000</c:v>
                </c:pt>
                <c:pt idx="1014">
                  <c:v>287596000</c:v>
                </c:pt>
                <c:pt idx="1015">
                  <c:v>294696000</c:v>
                </c:pt>
                <c:pt idx="1016">
                  <c:v>246928000</c:v>
                </c:pt>
                <c:pt idx="1017">
                  <c:v>367900000</c:v>
                </c:pt>
                <c:pt idx="1018">
                  <c:v>209268000</c:v>
                </c:pt>
                <c:pt idx="1019">
                  <c:v>334420000</c:v>
                </c:pt>
                <c:pt idx="1020">
                  <c:v>438000000</c:v>
                </c:pt>
                <c:pt idx="1021">
                  <c:v>396420000</c:v>
                </c:pt>
                <c:pt idx="1022">
                  <c:v>313172000</c:v>
                </c:pt>
                <c:pt idx="1023">
                  <c:v>297252000</c:v>
                </c:pt>
                <c:pt idx="1024">
                  <c:v>210384000</c:v>
                </c:pt>
                <c:pt idx="1025">
                  <c:v>147916000</c:v>
                </c:pt>
                <c:pt idx="1026">
                  <c:v>99472000</c:v>
                </c:pt>
                <c:pt idx="1027">
                  <c:v>134784000</c:v>
                </c:pt>
                <c:pt idx="1028">
                  <c:v>44184000</c:v>
                </c:pt>
                <c:pt idx="1029">
                  <c:v>8188000</c:v>
                </c:pt>
                <c:pt idx="1030">
                  <c:v>8352000</c:v>
                </c:pt>
                <c:pt idx="1031">
                  <c:v>186288000</c:v>
                </c:pt>
                <c:pt idx="1032">
                  <c:v>86828000</c:v>
                </c:pt>
                <c:pt idx="1033">
                  <c:v>34192000</c:v>
                </c:pt>
                <c:pt idx="1034">
                  <c:v>25088000</c:v>
                </c:pt>
                <c:pt idx="1035">
                  <c:v>85156000</c:v>
                </c:pt>
                <c:pt idx="1036">
                  <c:v>128476000</c:v>
                </c:pt>
                <c:pt idx="1037">
                  <c:v>228924000</c:v>
                </c:pt>
                <c:pt idx="1038">
                  <c:v>316560000</c:v>
                </c:pt>
                <c:pt idx="1039">
                  <c:v>390000000</c:v>
                </c:pt>
                <c:pt idx="1040">
                  <c:v>322000000</c:v>
                </c:pt>
                <c:pt idx="1041">
                  <c:v>374300000</c:v>
                </c:pt>
                <c:pt idx="1042">
                  <c:v>351820000</c:v>
                </c:pt>
                <c:pt idx="1043">
                  <c:v>280332000</c:v>
                </c:pt>
                <c:pt idx="1044">
                  <c:v>171952000</c:v>
                </c:pt>
                <c:pt idx="1045">
                  <c:v>119956000</c:v>
                </c:pt>
                <c:pt idx="1046">
                  <c:v>82804000</c:v>
                </c:pt>
                <c:pt idx="1047">
                  <c:v>59236000</c:v>
                </c:pt>
                <c:pt idx="1048">
                  <c:v>176076000</c:v>
                </c:pt>
                <c:pt idx="1049">
                  <c:v>13204096</c:v>
                </c:pt>
                <c:pt idx="1050">
                  <c:v>45356096</c:v>
                </c:pt>
                <c:pt idx="1051">
                  <c:v>31300000</c:v>
                </c:pt>
                <c:pt idx="1052">
                  <c:v>143152000</c:v>
                </c:pt>
                <c:pt idx="1053">
                  <c:v>185804000</c:v>
                </c:pt>
                <c:pt idx="1054">
                  <c:v>214628000</c:v>
                </c:pt>
                <c:pt idx="1055">
                  <c:v>186732000</c:v>
                </c:pt>
                <c:pt idx="1056">
                  <c:v>295056000</c:v>
                </c:pt>
                <c:pt idx="1057">
                  <c:v>343424000</c:v>
                </c:pt>
                <c:pt idx="1058">
                  <c:v>157348000</c:v>
                </c:pt>
                <c:pt idx="1059">
                  <c:v>105460000</c:v>
                </c:pt>
                <c:pt idx="1060">
                  <c:v>102952000</c:v>
                </c:pt>
                <c:pt idx="1061">
                  <c:v>196220000</c:v>
                </c:pt>
                <c:pt idx="1062">
                  <c:v>38032096</c:v>
                </c:pt>
                <c:pt idx="1063">
                  <c:v>11068000</c:v>
                </c:pt>
                <c:pt idx="1064">
                  <c:v>20264000</c:v>
                </c:pt>
                <c:pt idx="1065">
                  <c:v>8440000</c:v>
                </c:pt>
                <c:pt idx="1066">
                  <c:v>4776000</c:v>
                </c:pt>
                <c:pt idx="1067">
                  <c:v>32872192</c:v>
                </c:pt>
                <c:pt idx="1068">
                  <c:v>62972000</c:v>
                </c:pt>
                <c:pt idx="1069">
                  <c:v>193056000</c:v>
                </c:pt>
                <c:pt idx="1070">
                  <c:v>341644000</c:v>
                </c:pt>
                <c:pt idx="1071">
                  <c:v>151060096</c:v>
                </c:pt>
                <c:pt idx="1072">
                  <c:v>211304000</c:v>
                </c:pt>
                <c:pt idx="1073">
                  <c:v>65028000</c:v>
                </c:pt>
                <c:pt idx="1074">
                  <c:v>35380000</c:v>
                </c:pt>
                <c:pt idx="1075">
                  <c:v>13348000</c:v>
                </c:pt>
                <c:pt idx="1076">
                  <c:v>9940000</c:v>
                </c:pt>
                <c:pt idx="1077">
                  <c:v>23712000</c:v>
                </c:pt>
                <c:pt idx="1078">
                  <c:v>10368096</c:v>
                </c:pt>
                <c:pt idx="1079">
                  <c:v>4904192</c:v>
                </c:pt>
                <c:pt idx="1080">
                  <c:v>17368096</c:v>
                </c:pt>
                <c:pt idx="1081">
                  <c:v>2432096</c:v>
                </c:pt>
                <c:pt idx="1082">
                  <c:v>11900288</c:v>
                </c:pt>
                <c:pt idx="1083">
                  <c:v>3200192</c:v>
                </c:pt>
                <c:pt idx="1084">
                  <c:v>10064096</c:v>
                </c:pt>
                <c:pt idx="1085">
                  <c:v>10892096</c:v>
                </c:pt>
                <c:pt idx="1086">
                  <c:v>9524192</c:v>
                </c:pt>
                <c:pt idx="1087">
                  <c:v>22516192</c:v>
                </c:pt>
                <c:pt idx="1088">
                  <c:v>1160096</c:v>
                </c:pt>
                <c:pt idx="1089">
                  <c:v>8388096</c:v>
                </c:pt>
                <c:pt idx="1090">
                  <c:v>6924192</c:v>
                </c:pt>
                <c:pt idx="1091">
                  <c:v>9312288</c:v>
                </c:pt>
                <c:pt idx="1092">
                  <c:v>20536000</c:v>
                </c:pt>
                <c:pt idx="1093">
                  <c:v>160384</c:v>
                </c:pt>
                <c:pt idx="1094">
                  <c:v>128192</c:v>
                </c:pt>
                <c:pt idx="1095">
                  <c:v>4368096</c:v>
                </c:pt>
                <c:pt idx="1096">
                  <c:v>6420288</c:v>
                </c:pt>
                <c:pt idx="1097">
                  <c:v>14656192</c:v>
                </c:pt>
                <c:pt idx="1098">
                  <c:v>196192</c:v>
                </c:pt>
                <c:pt idx="1099">
                  <c:v>8388288</c:v>
                </c:pt>
                <c:pt idx="1100">
                  <c:v>292288</c:v>
                </c:pt>
                <c:pt idx="1101">
                  <c:v>8336288</c:v>
                </c:pt>
                <c:pt idx="1102">
                  <c:v>4908384</c:v>
                </c:pt>
                <c:pt idx="1103">
                  <c:v>144192</c:v>
                </c:pt>
                <c:pt idx="1104">
                  <c:v>188192</c:v>
                </c:pt>
                <c:pt idx="1105">
                  <c:v>4380096</c:v>
                </c:pt>
                <c:pt idx="1106">
                  <c:v>4300384</c:v>
                </c:pt>
                <c:pt idx="1107">
                  <c:v>6408000</c:v>
                </c:pt>
                <c:pt idx="1108">
                  <c:v>180192</c:v>
                </c:pt>
                <c:pt idx="1109">
                  <c:v>6744192</c:v>
                </c:pt>
                <c:pt idx="1110">
                  <c:v>284000</c:v>
                </c:pt>
                <c:pt idx="1111">
                  <c:v>236000</c:v>
                </c:pt>
                <c:pt idx="1112">
                  <c:v>188192</c:v>
                </c:pt>
                <c:pt idx="1113">
                  <c:v>144000</c:v>
                </c:pt>
                <c:pt idx="1114">
                  <c:v>396000</c:v>
                </c:pt>
                <c:pt idx="1115">
                  <c:v>4500000</c:v>
                </c:pt>
                <c:pt idx="1116">
                  <c:v>3176288</c:v>
                </c:pt>
                <c:pt idx="1117">
                  <c:v>4344192</c:v>
                </c:pt>
                <c:pt idx="1118">
                  <c:v>4388096</c:v>
                </c:pt>
                <c:pt idx="1119">
                  <c:v>6368192</c:v>
                </c:pt>
                <c:pt idx="1120">
                  <c:v>6476096</c:v>
                </c:pt>
                <c:pt idx="1121">
                  <c:v>180000</c:v>
                </c:pt>
                <c:pt idx="1122">
                  <c:v>4276096</c:v>
                </c:pt>
                <c:pt idx="1123">
                  <c:v>4236000</c:v>
                </c:pt>
                <c:pt idx="1124">
                  <c:v>3796000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365184"/>
        <c:axId val="150152704"/>
      </c:lineChart>
      <c:catAx>
        <c:axId val="1403651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Time [s]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50152704"/>
        <c:crosses val="autoZero"/>
        <c:auto val="1"/>
        <c:lblAlgn val="ctr"/>
        <c:lblOffset val="100"/>
        <c:noMultiLvlLbl val="0"/>
      </c:catAx>
      <c:valAx>
        <c:axId val="1501527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Performance [B/s]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03651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35F97-8303-440B-B039-8F674CE242F2}" type="datetimeFigureOut">
              <a:rPr lang="en-GB" smtClean="0"/>
              <a:t>11/10/2013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D6D18F-A2AF-4956-9E6B-1E766611DF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601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7558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9958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5782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9316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5172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6787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3559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83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83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0819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335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2720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595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272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272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766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4933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67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0020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D6D18F-A2AF-4956-9E6B-1E766611DFB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788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FA43-F17B-40E9-8538-CE62EAA42AC1}" type="datetime1">
              <a:rPr lang="en-GB" smtClean="0"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10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F85CC-F68B-4388-B744-C38977B5B064}" type="datetime1">
              <a:rPr lang="en-GB" smtClean="0"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510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70189-6DC8-49D0-8648-87A07AD75E87}" type="datetime1">
              <a:rPr lang="en-GB" smtClean="0"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358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F482B-418F-4BE6-A1E6-52AAED0289F2}" type="datetime1">
              <a:rPr lang="en-GB" smtClean="0"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591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DF05-0FA3-4007-B606-BC65805E5894}" type="datetime1">
              <a:rPr lang="en-GB" smtClean="0"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419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16B79-A804-4609-9D23-A1C6116AB17E}" type="datetime1">
              <a:rPr lang="en-GB" smtClean="0"/>
              <a:t>11/10/2013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251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44A34-158F-4EB0-854E-5FBE44429E78}" type="datetime1">
              <a:rPr lang="en-GB" smtClean="0"/>
              <a:t>11/10/2013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888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A02C-BB17-4BE7-9336-CE3041603427}" type="datetime1">
              <a:rPr lang="en-GB" smtClean="0"/>
              <a:t>11/10/2013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826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83FD7-14D1-4711-B10F-6C2938D9FA5B}" type="datetime1">
              <a:rPr lang="en-GB" smtClean="0"/>
              <a:t>11/10/2013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882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8239-B843-47E5-AD99-A45C03548DD7}" type="datetime1">
              <a:rPr lang="en-GB" smtClean="0"/>
              <a:t>11/10/2013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764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228D-52DB-4268-9855-1A71EE83B003}" type="datetime1">
              <a:rPr lang="en-GB" smtClean="0"/>
              <a:t>11/10/2013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49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164F6-BEB8-4074-B153-D10A9259B26C}" type="datetime1">
              <a:rPr lang="en-GB" smtClean="0"/>
              <a:t>11/10/2013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Tomasz Rybczynski, Enrico Bonaccorsi, Niko Neufeld CHEP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780D8-1E2D-41F4-AC24-459A55A1CF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502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ECFS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1752600"/>
          </a:xfrm>
        </p:spPr>
        <p:txBody>
          <a:bodyPr>
            <a:normAutofit/>
          </a:bodyPr>
          <a:lstStyle/>
          <a:p>
            <a:r>
              <a:rPr lang="pl-PL" sz="2000" dirty="0" smtClean="0">
                <a:solidFill>
                  <a:srgbClr val="666666"/>
                </a:solidFill>
                <a:latin typeface="Arial" charset="0"/>
                <a:cs typeface="Arial" charset="0"/>
                <a:sym typeface="Arial" charset="0"/>
              </a:rPr>
              <a:t>A </a:t>
            </a:r>
            <a:r>
              <a:rPr lang="pl-PL" sz="2000" dirty="0" err="1" smtClean="0">
                <a:solidFill>
                  <a:srgbClr val="666666"/>
                </a:solidFill>
                <a:latin typeface="Arial" charset="0"/>
                <a:cs typeface="Arial" charset="0"/>
                <a:sym typeface="Arial" charset="0"/>
              </a:rPr>
              <a:t>decentralized</a:t>
            </a:r>
            <a:r>
              <a:rPr lang="pl-PL" sz="2000" dirty="0" smtClean="0">
                <a:solidFill>
                  <a:srgbClr val="666666"/>
                </a:solidFill>
                <a:latin typeface="Arial" charset="0"/>
                <a:cs typeface="Arial" charset="0"/>
                <a:sym typeface="Arial" charset="0"/>
              </a:rPr>
              <a:t>, </a:t>
            </a:r>
            <a:r>
              <a:rPr lang="pl-PL" sz="2000" dirty="0" err="1" smtClean="0">
                <a:solidFill>
                  <a:srgbClr val="666666"/>
                </a:solidFill>
                <a:latin typeface="Arial" charset="0"/>
                <a:cs typeface="Arial" charset="0"/>
                <a:sym typeface="Arial" charset="0"/>
              </a:rPr>
              <a:t>distributed</a:t>
            </a:r>
            <a:r>
              <a:rPr lang="pl-PL" sz="2000" dirty="0" smtClean="0">
                <a:solidFill>
                  <a:srgbClr val="666666"/>
                </a:solidFill>
                <a:latin typeface="Arial" charset="0"/>
                <a:cs typeface="Arial" charset="0"/>
                <a:sym typeface="Arial" charset="0"/>
              </a:rPr>
              <a:t> and </a:t>
            </a:r>
            <a:r>
              <a:rPr lang="pl-PL" sz="2000" dirty="0" err="1" smtClean="0">
                <a:solidFill>
                  <a:srgbClr val="666666"/>
                </a:solidFill>
                <a:latin typeface="Arial" charset="0"/>
                <a:cs typeface="Arial" charset="0"/>
                <a:sym typeface="Arial" charset="0"/>
              </a:rPr>
              <a:t>fault</a:t>
            </a:r>
            <a:r>
              <a:rPr lang="pl-PL" sz="2000" dirty="0" smtClean="0">
                <a:solidFill>
                  <a:srgbClr val="666666"/>
                </a:solidFill>
                <a:latin typeface="Arial" charset="0"/>
                <a:cs typeface="Arial" charset="0"/>
                <a:sym typeface="Arial" charset="0"/>
              </a:rPr>
              <a:t>-tolerant FUSE </a:t>
            </a:r>
            <a:r>
              <a:rPr lang="pl-PL" sz="2000" dirty="0" err="1" smtClean="0">
                <a:solidFill>
                  <a:srgbClr val="666666"/>
                </a:solidFill>
                <a:latin typeface="Arial" charset="0"/>
                <a:cs typeface="Arial" charset="0"/>
                <a:sym typeface="Arial" charset="0"/>
              </a:rPr>
              <a:t>filesystem</a:t>
            </a:r>
            <a:r>
              <a:rPr lang="pl-PL" sz="2000" dirty="0" smtClean="0">
                <a:solidFill>
                  <a:srgbClr val="666666"/>
                </a:solidFill>
                <a:latin typeface="Arial" charset="0"/>
                <a:cs typeface="Arial" charset="0"/>
                <a:sym typeface="Arial" charset="0"/>
              </a:rPr>
              <a:t> for the </a:t>
            </a:r>
            <a:r>
              <a:rPr lang="pl-PL" sz="2000" dirty="0" err="1" smtClean="0">
                <a:solidFill>
                  <a:srgbClr val="666666"/>
                </a:solidFill>
                <a:latin typeface="Arial" charset="0"/>
                <a:cs typeface="Arial" charset="0"/>
                <a:sym typeface="Arial" charset="0"/>
              </a:rPr>
              <a:t>LHCb</a:t>
            </a:r>
            <a:r>
              <a:rPr lang="pl-PL" sz="2000" dirty="0" smtClean="0">
                <a:solidFill>
                  <a:srgbClr val="666666"/>
                </a:solidFill>
                <a:latin typeface="Arial" charset="0"/>
                <a:cs typeface="Arial" charset="0"/>
                <a:sym typeface="Arial" charset="0"/>
              </a:rPr>
              <a:t> online farm</a:t>
            </a:r>
          </a:p>
        </p:txBody>
      </p:sp>
      <p:pic>
        <p:nvPicPr>
          <p:cNvPr id="4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484438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0"/>
            <a:ext cx="2195512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CHEP 2013 Amsterdam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1</a:t>
            </a:fld>
            <a:endParaRPr lang="en-GB" dirty="0"/>
          </a:p>
        </p:txBody>
      </p:sp>
      <p:pic>
        <p:nvPicPr>
          <p:cNvPr id="8" name="Picture 2" descr="http://conference4me.psnc.pl/wp-content/uploads/2012/09/chep13-logo-bord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51894"/>
            <a:ext cx="2484438" cy="212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660232" y="5574538"/>
            <a:ext cx="1991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tomasz.rybczynski@cern.ch*</a:t>
            </a:r>
          </a:p>
          <a:p>
            <a:r>
              <a:rPr lang="en-US" sz="1200" dirty="0"/>
              <a:t>enrico.bonaccorsi@cern.ch</a:t>
            </a:r>
          </a:p>
          <a:p>
            <a:r>
              <a:rPr lang="en-US" sz="1200" dirty="0" smtClean="0"/>
              <a:t>niko.neufeld@cern.ch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31840" y="4921392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Session: Data Stores, Data Bases, and Storage Systems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88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Erasure Codes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hape 60"/>
          <p:cNvSpPr>
            <a:spLocks noChangeArrowheads="1"/>
          </p:cNvSpPr>
          <p:nvPr/>
        </p:nvSpPr>
        <p:spPr bwMode="auto">
          <a:xfrm>
            <a:off x="1403350" y="4005263"/>
            <a:ext cx="1566863" cy="4333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91425" rIns="91425" bIns="91425" anchor="ctr"/>
          <a:lstStyle/>
          <a:p>
            <a:pPr algn="ctr"/>
            <a:r>
              <a:rPr lang="pl-PL" b="1" dirty="0" err="1">
                <a:solidFill>
                  <a:schemeClr val="bg1"/>
                </a:solidFill>
              </a:rPr>
              <a:t>Encoding</a:t>
            </a:r>
            <a:endParaRPr lang="pl-PL" b="1" dirty="0">
              <a:solidFill>
                <a:schemeClr val="bg1"/>
              </a:solidFill>
            </a:endParaRPr>
          </a:p>
        </p:txBody>
      </p:sp>
      <p:cxnSp>
        <p:nvCxnSpPr>
          <p:cNvPr id="9" name="Shape 69"/>
          <p:cNvCxnSpPr>
            <a:cxnSpLocks noChangeShapeType="1"/>
          </p:cNvCxnSpPr>
          <p:nvPr/>
        </p:nvCxnSpPr>
        <p:spPr bwMode="auto">
          <a:xfrm>
            <a:off x="2195513" y="3644900"/>
            <a:ext cx="0" cy="314325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Shape 70"/>
          <p:cNvSpPr txBox="1">
            <a:spLocks noChangeArrowheads="1"/>
          </p:cNvSpPr>
          <p:nvPr/>
        </p:nvSpPr>
        <p:spPr bwMode="auto">
          <a:xfrm>
            <a:off x="250825" y="5229225"/>
            <a:ext cx="3890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pl-PL" dirty="0" err="1"/>
              <a:t>Code</a:t>
            </a:r>
            <a:r>
              <a:rPr lang="pl-PL" dirty="0"/>
              <a:t> </a:t>
            </a:r>
            <a:r>
              <a:rPr lang="pl-PL" dirty="0" err="1"/>
              <a:t>word</a:t>
            </a:r>
            <a:r>
              <a:rPr lang="pl-PL" dirty="0"/>
              <a:t> of a </a:t>
            </a:r>
            <a:r>
              <a:rPr lang="pl-PL" dirty="0" err="1"/>
              <a:t>size</a:t>
            </a:r>
            <a:r>
              <a:rPr lang="pl-PL" dirty="0"/>
              <a:t> of </a:t>
            </a:r>
            <a:r>
              <a:rPr lang="pl-PL" i="1" dirty="0"/>
              <a:t>k + n</a:t>
            </a:r>
            <a:r>
              <a:rPr lang="pl-PL" dirty="0"/>
              <a:t> </a:t>
            </a:r>
            <a:r>
              <a:rPr lang="pl-PL" dirty="0" err="1"/>
              <a:t>symbols</a:t>
            </a:r>
            <a:endParaRPr lang="pl-PL" dirty="0"/>
          </a:p>
        </p:txBody>
      </p:sp>
      <p:sp>
        <p:nvSpPr>
          <p:cNvPr id="11" name="Shape 71"/>
          <p:cNvSpPr txBox="1">
            <a:spLocks noChangeArrowheads="1"/>
          </p:cNvSpPr>
          <p:nvPr/>
        </p:nvSpPr>
        <p:spPr bwMode="auto">
          <a:xfrm>
            <a:off x="395288" y="2565400"/>
            <a:ext cx="3890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pl-PL" dirty="0" err="1"/>
              <a:t>Original</a:t>
            </a:r>
            <a:r>
              <a:rPr lang="pl-PL" dirty="0"/>
              <a:t> </a:t>
            </a:r>
            <a:r>
              <a:rPr lang="pl-PL" dirty="0" err="1"/>
              <a:t>message</a:t>
            </a:r>
            <a:r>
              <a:rPr lang="pl-PL" dirty="0"/>
              <a:t> of a </a:t>
            </a:r>
            <a:r>
              <a:rPr lang="pl-PL" dirty="0" err="1"/>
              <a:t>size</a:t>
            </a:r>
            <a:r>
              <a:rPr lang="pl-PL" dirty="0"/>
              <a:t> of </a:t>
            </a:r>
            <a:r>
              <a:rPr lang="pl-PL" i="1" dirty="0"/>
              <a:t>k</a:t>
            </a:r>
            <a:r>
              <a:rPr lang="pl-PL" dirty="0"/>
              <a:t> </a:t>
            </a:r>
            <a:r>
              <a:rPr lang="pl-PL" dirty="0" err="1"/>
              <a:t>symbols</a:t>
            </a:r>
            <a:endParaRPr lang="pl-PL" dirty="0"/>
          </a:p>
        </p:txBody>
      </p:sp>
      <p:sp>
        <p:nvSpPr>
          <p:cNvPr id="12" name="Shape 78"/>
          <p:cNvSpPr>
            <a:spLocks noChangeArrowheads="1"/>
          </p:cNvSpPr>
          <p:nvPr/>
        </p:nvSpPr>
        <p:spPr bwMode="auto">
          <a:xfrm>
            <a:off x="6227763" y="4005263"/>
            <a:ext cx="1566862" cy="4333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91425" rIns="91425" bIns="91425" anchor="ctr"/>
          <a:lstStyle/>
          <a:p>
            <a:pPr algn="ctr"/>
            <a:r>
              <a:rPr lang="pl-PL" b="1">
                <a:solidFill>
                  <a:schemeClr val="bg1"/>
                </a:solidFill>
              </a:rPr>
              <a:t>Decoding</a:t>
            </a:r>
          </a:p>
        </p:txBody>
      </p:sp>
      <p:sp>
        <p:nvSpPr>
          <p:cNvPr id="13" name="Shape 85"/>
          <p:cNvSpPr txBox="1">
            <a:spLocks noChangeArrowheads="1"/>
          </p:cNvSpPr>
          <p:nvPr/>
        </p:nvSpPr>
        <p:spPr bwMode="auto">
          <a:xfrm>
            <a:off x="5076825" y="5229225"/>
            <a:ext cx="3890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pl-PL" dirty="0" err="1"/>
              <a:t>Original</a:t>
            </a:r>
            <a:r>
              <a:rPr lang="pl-PL" dirty="0"/>
              <a:t> </a:t>
            </a:r>
            <a:r>
              <a:rPr lang="pl-PL" dirty="0" err="1"/>
              <a:t>message</a:t>
            </a:r>
            <a:endParaRPr lang="pl-PL" dirty="0"/>
          </a:p>
        </p:txBody>
      </p:sp>
      <p:sp>
        <p:nvSpPr>
          <p:cNvPr id="14" name="Shape 90"/>
          <p:cNvSpPr txBox="1">
            <a:spLocks noChangeArrowheads="1"/>
          </p:cNvSpPr>
          <p:nvPr/>
        </p:nvSpPr>
        <p:spPr bwMode="auto">
          <a:xfrm>
            <a:off x="5038724" y="2562578"/>
            <a:ext cx="3890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pl-PL" dirty="0" err="1"/>
              <a:t>Code</a:t>
            </a:r>
            <a:r>
              <a:rPr lang="pl-PL" dirty="0"/>
              <a:t> </a:t>
            </a:r>
            <a:r>
              <a:rPr lang="pl-PL" dirty="0" err="1"/>
              <a:t>word</a:t>
            </a:r>
            <a:r>
              <a:rPr lang="pl-PL" dirty="0"/>
              <a:t> with </a:t>
            </a:r>
            <a:r>
              <a:rPr lang="pl-PL" dirty="0" err="1"/>
              <a:t>some</a:t>
            </a:r>
            <a:r>
              <a:rPr lang="pl-PL" dirty="0"/>
              <a:t> </a:t>
            </a:r>
            <a:r>
              <a:rPr lang="pl-PL" dirty="0" err="1"/>
              <a:t>symbols</a:t>
            </a:r>
            <a:r>
              <a:rPr lang="pl-PL" dirty="0"/>
              <a:t> missing</a:t>
            </a:r>
          </a:p>
        </p:txBody>
      </p:sp>
      <p:sp>
        <p:nvSpPr>
          <p:cNvPr id="15" name="Shape 91"/>
          <p:cNvSpPr txBox="1">
            <a:spLocks noChangeArrowheads="1"/>
          </p:cNvSpPr>
          <p:nvPr/>
        </p:nvSpPr>
        <p:spPr bwMode="auto">
          <a:xfrm>
            <a:off x="5148263" y="1412874"/>
            <a:ext cx="3671887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pl-PL" b="1" dirty="0" err="1"/>
              <a:t>Successful</a:t>
            </a:r>
            <a:r>
              <a:rPr lang="pl-PL" b="1" dirty="0"/>
              <a:t> </a:t>
            </a:r>
            <a:r>
              <a:rPr lang="pl-PL" b="1" dirty="0" err="1"/>
              <a:t>decoding</a:t>
            </a:r>
            <a:r>
              <a:rPr lang="pl-PL" b="1" dirty="0"/>
              <a:t> </a:t>
            </a:r>
            <a:r>
              <a:rPr lang="pl-PL" b="1" dirty="0" err="1"/>
              <a:t>possible</a:t>
            </a:r>
            <a:r>
              <a:rPr lang="pl-PL" b="1" dirty="0"/>
              <a:t> </a:t>
            </a:r>
            <a:r>
              <a:rPr lang="pl-PL" b="1" dirty="0" err="1"/>
              <a:t>if</a:t>
            </a:r>
            <a:r>
              <a:rPr lang="pl-PL" b="1" dirty="0"/>
              <a:t> the </a:t>
            </a:r>
            <a:r>
              <a:rPr lang="pl-PL" b="1" dirty="0" err="1"/>
              <a:t>number</a:t>
            </a:r>
            <a:r>
              <a:rPr lang="pl-PL" b="1" dirty="0"/>
              <a:t> of missing </a:t>
            </a:r>
            <a:r>
              <a:rPr lang="pl-PL" b="1" dirty="0" err="1"/>
              <a:t>symbols</a:t>
            </a:r>
            <a:r>
              <a:rPr lang="pl-PL" b="1" dirty="0"/>
              <a:t> </a:t>
            </a:r>
            <a:r>
              <a:rPr lang="pl-PL" b="1" dirty="0" err="1"/>
              <a:t>is</a:t>
            </a:r>
            <a:r>
              <a:rPr lang="pl-PL" b="1" dirty="0"/>
              <a:t> less </a:t>
            </a:r>
            <a:r>
              <a:rPr lang="pl-PL" b="1" dirty="0" err="1"/>
              <a:t>or</a:t>
            </a:r>
            <a:r>
              <a:rPr lang="pl-PL" b="1" dirty="0"/>
              <a:t> </a:t>
            </a:r>
            <a:r>
              <a:rPr lang="pl-PL" b="1" dirty="0" err="1"/>
              <a:t>equal</a:t>
            </a:r>
            <a:r>
              <a:rPr lang="pl-PL" b="1" dirty="0"/>
              <a:t> </a:t>
            </a:r>
            <a:r>
              <a:rPr lang="pl-PL" b="1" i="1" dirty="0"/>
              <a:t>n</a:t>
            </a:r>
            <a:r>
              <a:rPr lang="pl-PL" b="1" dirty="0"/>
              <a:t> </a:t>
            </a:r>
          </a:p>
        </p:txBody>
      </p:sp>
      <p:sp>
        <p:nvSpPr>
          <p:cNvPr id="16" name="Shape 92"/>
          <p:cNvSpPr txBox="1">
            <a:spLocks noChangeArrowheads="1"/>
          </p:cNvSpPr>
          <p:nvPr/>
        </p:nvSpPr>
        <p:spPr bwMode="auto">
          <a:xfrm>
            <a:off x="611188" y="1484312"/>
            <a:ext cx="33845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pl-PL" b="1" dirty="0" err="1"/>
              <a:t>Coding</a:t>
            </a:r>
            <a:r>
              <a:rPr lang="pl-PL" b="1" dirty="0"/>
              <a:t> </a:t>
            </a:r>
            <a:r>
              <a:rPr lang="pl-PL" b="1" dirty="0" err="1"/>
              <a:t>parameters</a:t>
            </a:r>
            <a:r>
              <a:rPr lang="pl-PL" b="1" dirty="0"/>
              <a:t>:</a:t>
            </a:r>
          </a:p>
          <a:p>
            <a:r>
              <a:rPr lang="pl-PL" i="1" dirty="0"/>
              <a:t>k</a:t>
            </a:r>
            <a:r>
              <a:rPr lang="pl-PL" dirty="0"/>
              <a:t> = 6</a:t>
            </a:r>
          </a:p>
          <a:p>
            <a:r>
              <a:rPr lang="pl-PL" i="1" dirty="0"/>
              <a:t>n</a:t>
            </a:r>
            <a:r>
              <a:rPr lang="pl-PL" dirty="0"/>
              <a:t> = 2</a:t>
            </a:r>
          </a:p>
        </p:txBody>
      </p:sp>
      <p:cxnSp>
        <p:nvCxnSpPr>
          <p:cNvPr id="17" name="Shape 93"/>
          <p:cNvCxnSpPr>
            <a:cxnSpLocks noChangeShapeType="1"/>
          </p:cNvCxnSpPr>
          <p:nvPr/>
        </p:nvCxnSpPr>
        <p:spPr bwMode="auto">
          <a:xfrm>
            <a:off x="2205038" y="4518025"/>
            <a:ext cx="0" cy="314325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hape 94"/>
          <p:cNvCxnSpPr>
            <a:cxnSpLocks noChangeShapeType="1"/>
          </p:cNvCxnSpPr>
          <p:nvPr/>
        </p:nvCxnSpPr>
        <p:spPr bwMode="auto">
          <a:xfrm>
            <a:off x="7021513" y="3606800"/>
            <a:ext cx="0" cy="314325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hape 95"/>
          <p:cNvCxnSpPr>
            <a:cxnSpLocks noChangeShapeType="1"/>
          </p:cNvCxnSpPr>
          <p:nvPr/>
        </p:nvCxnSpPr>
        <p:spPr bwMode="auto">
          <a:xfrm>
            <a:off x="7021513" y="4518025"/>
            <a:ext cx="0" cy="314325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Rectangle 61"/>
          <p:cNvSpPr>
            <a:spLocks noChangeArrowheads="1"/>
          </p:cNvSpPr>
          <p:nvPr/>
        </p:nvSpPr>
        <p:spPr bwMode="auto">
          <a:xfrm>
            <a:off x="900113" y="3284538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21" name="Rectangle 87"/>
          <p:cNvSpPr>
            <a:spLocks noChangeArrowheads="1"/>
          </p:cNvSpPr>
          <p:nvPr/>
        </p:nvSpPr>
        <p:spPr bwMode="auto">
          <a:xfrm>
            <a:off x="1331913" y="3284538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22" name="Rectangle 88"/>
          <p:cNvSpPr>
            <a:spLocks noChangeArrowheads="1"/>
          </p:cNvSpPr>
          <p:nvPr/>
        </p:nvSpPr>
        <p:spPr bwMode="auto">
          <a:xfrm>
            <a:off x="1763713" y="3284538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23" name="Rectangle 89"/>
          <p:cNvSpPr>
            <a:spLocks noChangeArrowheads="1"/>
          </p:cNvSpPr>
          <p:nvPr/>
        </p:nvSpPr>
        <p:spPr bwMode="auto">
          <a:xfrm>
            <a:off x="2195513" y="3284538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24" name="Rectangle 90"/>
          <p:cNvSpPr>
            <a:spLocks noChangeArrowheads="1"/>
          </p:cNvSpPr>
          <p:nvPr/>
        </p:nvSpPr>
        <p:spPr bwMode="auto">
          <a:xfrm>
            <a:off x="2627313" y="3284538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25" name="Rectangle 91"/>
          <p:cNvSpPr>
            <a:spLocks noChangeArrowheads="1"/>
          </p:cNvSpPr>
          <p:nvPr/>
        </p:nvSpPr>
        <p:spPr bwMode="auto">
          <a:xfrm>
            <a:off x="3059113" y="3284538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26" name="Rectangle 92"/>
          <p:cNvSpPr>
            <a:spLocks noChangeArrowheads="1"/>
          </p:cNvSpPr>
          <p:nvPr/>
        </p:nvSpPr>
        <p:spPr bwMode="auto">
          <a:xfrm>
            <a:off x="468313" y="4868863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27" name="Rectangle 93"/>
          <p:cNvSpPr>
            <a:spLocks noChangeArrowheads="1"/>
          </p:cNvSpPr>
          <p:nvPr/>
        </p:nvSpPr>
        <p:spPr bwMode="auto">
          <a:xfrm>
            <a:off x="900113" y="4868863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28" name="Rectangle 94"/>
          <p:cNvSpPr>
            <a:spLocks noChangeArrowheads="1"/>
          </p:cNvSpPr>
          <p:nvPr/>
        </p:nvSpPr>
        <p:spPr bwMode="auto">
          <a:xfrm>
            <a:off x="1331913" y="4868863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29" name="Rectangle 95"/>
          <p:cNvSpPr>
            <a:spLocks noChangeArrowheads="1"/>
          </p:cNvSpPr>
          <p:nvPr/>
        </p:nvSpPr>
        <p:spPr bwMode="auto">
          <a:xfrm>
            <a:off x="1763713" y="4868863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30" name="Rectangle 96"/>
          <p:cNvSpPr>
            <a:spLocks noChangeArrowheads="1"/>
          </p:cNvSpPr>
          <p:nvPr/>
        </p:nvSpPr>
        <p:spPr bwMode="auto">
          <a:xfrm>
            <a:off x="2195513" y="4868863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31" name="Rectangle 97"/>
          <p:cNvSpPr>
            <a:spLocks noChangeArrowheads="1"/>
          </p:cNvSpPr>
          <p:nvPr/>
        </p:nvSpPr>
        <p:spPr bwMode="auto">
          <a:xfrm>
            <a:off x="2627313" y="4868863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32" name="Rectangle 98"/>
          <p:cNvSpPr>
            <a:spLocks noChangeArrowheads="1"/>
          </p:cNvSpPr>
          <p:nvPr/>
        </p:nvSpPr>
        <p:spPr bwMode="auto">
          <a:xfrm>
            <a:off x="3059113" y="4868863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36" name="Rectangle 102"/>
          <p:cNvSpPr>
            <a:spLocks noChangeArrowheads="1"/>
          </p:cNvSpPr>
          <p:nvPr/>
        </p:nvSpPr>
        <p:spPr bwMode="auto">
          <a:xfrm>
            <a:off x="5292725" y="3213100"/>
            <a:ext cx="431800" cy="2873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37" name="Rectangle 103"/>
          <p:cNvSpPr>
            <a:spLocks noChangeArrowheads="1"/>
          </p:cNvSpPr>
          <p:nvPr/>
        </p:nvSpPr>
        <p:spPr bwMode="auto">
          <a:xfrm>
            <a:off x="5724525" y="3213100"/>
            <a:ext cx="431800" cy="2873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38" name="Rectangle 104"/>
          <p:cNvSpPr>
            <a:spLocks noChangeArrowheads="1"/>
          </p:cNvSpPr>
          <p:nvPr/>
        </p:nvSpPr>
        <p:spPr bwMode="auto">
          <a:xfrm>
            <a:off x="6156325" y="3213100"/>
            <a:ext cx="431800" cy="2873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39" name="Rectangle 106"/>
          <p:cNvSpPr>
            <a:spLocks noChangeArrowheads="1"/>
          </p:cNvSpPr>
          <p:nvPr/>
        </p:nvSpPr>
        <p:spPr bwMode="auto">
          <a:xfrm>
            <a:off x="7019925" y="3213100"/>
            <a:ext cx="431800" cy="2873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40" name="Rectangle 107"/>
          <p:cNvSpPr>
            <a:spLocks noChangeArrowheads="1"/>
          </p:cNvSpPr>
          <p:nvPr/>
        </p:nvSpPr>
        <p:spPr bwMode="auto">
          <a:xfrm>
            <a:off x="7451725" y="3213100"/>
            <a:ext cx="431800" cy="2873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41" name="Rectangle 108"/>
          <p:cNvSpPr>
            <a:spLocks noChangeArrowheads="1"/>
          </p:cNvSpPr>
          <p:nvPr/>
        </p:nvSpPr>
        <p:spPr bwMode="auto">
          <a:xfrm>
            <a:off x="7883525" y="3213100"/>
            <a:ext cx="431800" cy="2873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42" name="Rectangle 109"/>
          <p:cNvSpPr>
            <a:spLocks noChangeArrowheads="1"/>
          </p:cNvSpPr>
          <p:nvPr/>
        </p:nvSpPr>
        <p:spPr bwMode="auto">
          <a:xfrm>
            <a:off x="8316913" y="3213100"/>
            <a:ext cx="431800" cy="287338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45" name="Rectangle 105"/>
          <p:cNvSpPr>
            <a:spLocks noChangeArrowheads="1"/>
          </p:cNvSpPr>
          <p:nvPr/>
        </p:nvSpPr>
        <p:spPr bwMode="auto">
          <a:xfrm>
            <a:off x="6588125" y="3213100"/>
            <a:ext cx="431800" cy="287338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46" name="Line 112"/>
          <p:cNvSpPr>
            <a:spLocks noChangeShapeType="1"/>
          </p:cNvSpPr>
          <p:nvPr/>
        </p:nvSpPr>
        <p:spPr bwMode="auto">
          <a:xfrm>
            <a:off x="6732588" y="3284538"/>
            <a:ext cx="142875" cy="144462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pl-PL"/>
          </a:p>
        </p:txBody>
      </p:sp>
      <p:sp>
        <p:nvSpPr>
          <p:cNvPr id="47" name="Line 113"/>
          <p:cNvSpPr>
            <a:spLocks noChangeShapeType="1"/>
          </p:cNvSpPr>
          <p:nvPr/>
        </p:nvSpPr>
        <p:spPr bwMode="auto">
          <a:xfrm flipH="1">
            <a:off x="6732588" y="3284538"/>
            <a:ext cx="144462" cy="144462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pl-PL"/>
          </a:p>
        </p:txBody>
      </p:sp>
      <p:sp>
        <p:nvSpPr>
          <p:cNvPr id="48" name="Line 114"/>
          <p:cNvSpPr>
            <a:spLocks noChangeShapeType="1"/>
          </p:cNvSpPr>
          <p:nvPr/>
        </p:nvSpPr>
        <p:spPr bwMode="auto">
          <a:xfrm>
            <a:off x="8459788" y="3284538"/>
            <a:ext cx="142875" cy="144462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pl-PL"/>
          </a:p>
        </p:txBody>
      </p:sp>
      <p:sp>
        <p:nvSpPr>
          <p:cNvPr id="49" name="Line 115"/>
          <p:cNvSpPr>
            <a:spLocks noChangeShapeType="1"/>
          </p:cNvSpPr>
          <p:nvPr/>
        </p:nvSpPr>
        <p:spPr bwMode="auto">
          <a:xfrm flipH="1">
            <a:off x="8459788" y="3284538"/>
            <a:ext cx="144462" cy="144462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pl-PL"/>
          </a:p>
        </p:txBody>
      </p:sp>
      <p:sp>
        <p:nvSpPr>
          <p:cNvPr id="50" name="Rectangle 116"/>
          <p:cNvSpPr>
            <a:spLocks noChangeArrowheads="1"/>
          </p:cNvSpPr>
          <p:nvPr/>
        </p:nvSpPr>
        <p:spPr bwMode="auto">
          <a:xfrm>
            <a:off x="5726113" y="4868863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51" name="Rectangle 117"/>
          <p:cNvSpPr>
            <a:spLocks noChangeArrowheads="1"/>
          </p:cNvSpPr>
          <p:nvPr/>
        </p:nvSpPr>
        <p:spPr bwMode="auto">
          <a:xfrm>
            <a:off x="6157913" y="4868863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52" name="Rectangle 118"/>
          <p:cNvSpPr>
            <a:spLocks noChangeArrowheads="1"/>
          </p:cNvSpPr>
          <p:nvPr/>
        </p:nvSpPr>
        <p:spPr bwMode="auto">
          <a:xfrm>
            <a:off x="6589713" y="4868863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53" name="Rectangle 119"/>
          <p:cNvSpPr>
            <a:spLocks noChangeArrowheads="1"/>
          </p:cNvSpPr>
          <p:nvPr/>
        </p:nvSpPr>
        <p:spPr bwMode="auto">
          <a:xfrm>
            <a:off x="7021513" y="4868863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54" name="Rectangle 120"/>
          <p:cNvSpPr>
            <a:spLocks noChangeArrowheads="1"/>
          </p:cNvSpPr>
          <p:nvPr/>
        </p:nvSpPr>
        <p:spPr bwMode="auto">
          <a:xfrm>
            <a:off x="7453313" y="4868863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55" name="Rectangle 121"/>
          <p:cNvSpPr>
            <a:spLocks noChangeArrowheads="1"/>
          </p:cNvSpPr>
          <p:nvPr/>
        </p:nvSpPr>
        <p:spPr bwMode="auto">
          <a:xfrm>
            <a:off x="7885113" y="4868863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56" name="Rectangle 98"/>
          <p:cNvSpPr>
            <a:spLocks noChangeArrowheads="1"/>
          </p:cNvSpPr>
          <p:nvPr/>
        </p:nvSpPr>
        <p:spPr bwMode="auto">
          <a:xfrm>
            <a:off x="3490913" y="4868863"/>
            <a:ext cx="431800" cy="2873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pl-PL"/>
          </a:p>
        </p:txBody>
      </p:sp>
      <p:sp>
        <p:nvSpPr>
          <p:cNvPr id="5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71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 animBg="1"/>
      <p:bldP spid="13" grpId="0"/>
      <p:bldP spid="14" grpId="0"/>
      <p:bldP spid="15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File encoding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11</a:t>
            </a:fld>
            <a:endParaRPr lang="en-GB" dirty="0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hape 101"/>
          <p:cNvSpPr>
            <a:spLocks noChangeArrowheads="1"/>
          </p:cNvSpPr>
          <p:nvPr/>
        </p:nvSpPr>
        <p:spPr bwMode="auto">
          <a:xfrm>
            <a:off x="3103401" y="956646"/>
            <a:ext cx="4535488" cy="30484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/>
          <a:lstStyle/>
          <a:p>
            <a:r>
              <a:rPr lang="pl-PL" b="1" dirty="0">
                <a:solidFill>
                  <a:sysClr val="windowText" lastClr="000000"/>
                </a:solidFill>
              </a:rPr>
              <a:t>ECFS</a:t>
            </a:r>
          </a:p>
        </p:txBody>
      </p:sp>
      <p:sp>
        <p:nvSpPr>
          <p:cNvPr id="9" name="Shape 102"/>
          <p:cNvSpPr txBox="1">
            <a:spLocks noChangeArrowheads="1"/>
          </p:cNvSpPr>
          <p:nvPr/>
        </p:nvSpPr>
        <p:spPr bwMode="auto">
          <a:xfrm>
            <a:off x="155413" y="1013797"/>
            <a:ext cx="2947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pl-PL" dirty="0" err="1"/>
              <a:t>cp</a:t>
            </a:r>
            <a:r>
              <a:rPr lang="pl-PL" dirty="0"/>
              <a:t> file_1 /</a:t>
            </a:r>
            <a:r>
              <a:rPr lang="pl-PL" dirty="0" err="1"/>
              <a:t>ECFS_mountdir</a:t>
            </a:r>
            <a:r>
              <a:rPr lang="pl-PL" dirty="0"/>
              <a:t>/</a:t>
            </a:r>
          </a:p>
        </p:txBody>
      </p:sp>
      <p:sp>
        <p:nvSpPr>
          <p:cNvPr id="10" name="Shape 103"/>
          <p:cNvSpPr>
            <a:spLocks noChangeArrowheads="1"/>
          </p:cNvSpPr>
          <p:nvPr/>
        </p:nvSpPr>
        <p:spPr bwMode="auto">
          <a:xfrm>
            <a:off x="1197149" y="1689278"/>
            <a:ext cx="741909" cy="1198562"/>
          </a:xfrm>
          <a:prstGeom prst="foldedCorner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pl-PL" dirty="0" smtClean="0"/>
              <a:t>file1</a:t>
            </a:r>
            <a:endParaRPr lang="pl-PL" dirty="0"/>
          </a:p>
        </p:txBody>
      </p:sp>
      <p:sp>
        <p:nvSpPr>
          <p:cNvPr id="11" name="Shape 105"/>
          <p:cNvSpPr>
            <a:spLocks noChangeArrowheads="1"/>
          </p:cNvSpPr>
          <p:nvPr/>
        </p:nvSpPr>
        <p:spPr bwMode="auto">
          <a:xfrm>
            <a:off x="4250458" y="16238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2" name="Shape 106"/>
          <p:cNvSpPr>
            <a:spLocks noChangeArrowheads="1"/>
          </p:cNvSpPr>
          <p:nvPr/>
        </p:nvSpPr>
        <p:spPr bwMode="auto">
          <a:xfrm>
            <a:off x="4383808" y="16238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3" name="Shape 107"/>
          <p:cNvSpPr>
            <a:spLocks noChangeArrowheads="1"/>
          </p:cNvSpPr>
          <p:nvPr/>
        </p:nvSpPr>
        <p:spPr bwMode="auto">
          <a:xfrm>
            <a:off x="4517158" y="16238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" name="Shape 108"/>
          <p:cNvSpPr>
            <a:spLocks noChangeArrowheads="1"/>
          </p:cNvSpPr>
          <p:nvPr/>
        </p:nvSpPr>
        <p:spPr bwMode="auto">
          <a:xfrm>
            <a:off x="4650508" y="1623837"/>
            <a:ext cx="134938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5" name="Shape 109"/>
          <p:cNvSpPr>
            <a:spLocks noChangeArrowheads="1"/>
          </p:cNvSpPr>
          <p:nvPr/>
        </p:nvSpPr>
        <p:spPr bwMode="auto">
          <a:xfrm>
            <a:off x="3583708" y="179528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6" name="Shape 110"/>
          <p:cNvSpPr>
            <a:spLocks noChangeArrowheads="1"/>
          </p:cNvSpPr>
          <p:nvPr/>
        </p:nvSpPr>
        <p:spPr bwMode="auto">
          <a:xfrm>
            <a:off x="3717058" y="179528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7" name="Shape 111"/>
          <p:cNvSpPr>
            <a:spLocks noChangeArrowheads="1"/>
          </p:cNvSpPr>
          <p:nvPr/>
        </p:nvSpPr>
        <p:spPr bwMode="auto">
          <a:xfrm>
            <a:off x="3850408" y="179528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8" name="Shape 112"/>
          <p:cNvSpPr>
            <a:spLocks noChangeArrowheads="1"/>
          </p:cNvSpPr>
          <p:nvPr/>
        </p:nvSpPr>
        <p:spPr bwMode="auto">
          <a:xfrm>
            <a:off x="3983758" y="179528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9" name="Shape 113"/>
          <p:cNvSpPr>
            <a:spLocks noChangeArrowheads="1"/>
          </p:cNvSpPr>
          <p:nvPr/>
        </p:nvSpPr>
        <p:spPr bwMode="auto">
          <a:xfrm>
            <a:off x="3583708" y="19667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0" name="Shape 114"/>
          <p:cNvSpPr>
            <a:spLocks noChangeArrowheads="1"/>
          </p:cNvSpPr>
          <p:nvPr/>
        </p:nvSpPr>
        <p:spPr bwMode="auto">
          <a:xfrm>
            <a:off x="3717058" y="19667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1" name="Shape 115"/>
          <p:cNvSpPr>
            <a:spLocks noChangeArrowheads="1"/>
          </p:cNvSpPr>
          <p:nvPr/>
        </p:nvSpPr>
        <p:spPr bwMode="auto">
          <a:xfrm>
            <a:off x="3850408" y="19667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2" name="Shape 116"/>
          <p:cNvSpPr>
            <a:spLocks noChangeArrowheads="1"/>
          </p:cNvSpPr>
          <p:nvPr/>
        </p:nvSpPr>
        <p:spPr bwMode="auto">
          <a:xfrm>
            <a:off x="3983758" y="19667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3" name="Shape 117"/>
          <p:cNvSpPr>
            <a:spLocks noChangeArrowheads="1"/>
          </p:cNvSpPr>
          <p:nvPr/>
        </p:nvSpPr>
        <p:spPr bwMode="auto">
          <a:xfrm>
            <a:off x="3583708" y="213818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4" name="Shape 118"/>
          <p:cNvSpPr>
            <a:spLocks noChangeArrowheads="1"/>
          </p:cNvSpPr>
          <p:nvPr/>
        </p:nvSpPr>
        <p:spPr bwMode="auto">
          <a:xfrm>
            <a:off x="3717058" y="213818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5" name="Shape 119"/>
          <p:cNvSpPr>
            <a:spLocks noChangeArrowheads="1"/>
          </p:cNvSpPr>
          <p:nvPr/>
        </p:nvSpPr>
        <p:spPr bwMode="auto">
          <a:xfrm>
            <a:off x="3850408" y="213818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6" name="Shape 120"/>
          <p:cNvSpPr>
            <a:spLocks noChangeArrowheads="1"/>
          </p:cNvSpPr>
          <p:nvPr/>
        </p:nvSpPr>
        <p:spPr bwMode="auto">
          <a:xfrm>
            <a:off x="3983758" y="213818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7" name="Shape 121"/>
          <p:cNvSpPr>
            <a:spLocks noChangeArrowheads="1"/>
          </p:cNvSpPr>
          <p:nvPr/>
        </p:nvSpPr>
        <p:spPr bwMode="auto">
          <a:xfrm>
            <a:off x="3583708" y="23096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8" name="Shape 122"/>
          <p:cNvSpPr>
            <a:spLocks noChangeArrowheads="1"/>
          </p:cNvSpPr>
          <p:nvPr/>
        </p:nvSpPr>
        <p:spPr bwMode="auto">
          <a:xfrm>
            <a:off x="3717058" y="23096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9" name="Shape 123"/>
          <p:cNvSpPr>
            <a:spLocks noChangeArrowheads="1"/>
          </p:cNvSpPr>
          <p:nvPr/>
        </p:nvSpPr>
        <p:spPr bwMode="auto">
          <a:xfrm>
            <a:off x="3850408" y="23096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0" name="Shape 124"/>
          <p:cNvSpPr>
            <a:spLocks noChangeArrowheads="1"/>
          </p:cNvSpPr>
          <p:nvPr/>
        </p:nvSpPr>
        <p:spPr bwMode="auto">
          <a:xfrm>
            <a:off x="3983758" y="23096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2" name="Shape 126"/>
          <p:cNvSpPr>
            <a:spLocks noChangeArrowheads="1"/>
          </p:cNvSpPr>
          <p:nvPr/>
        </p:nvSpPr>
        <p:spPr bwMode="auto">
          <a:xfrm>
            <a:off x="5262886" y="2127605"/>
            <a:ext cx="1291431" cy="3857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91425" rIns="91425" bIns="91425" anchor="ctr"/>
          <a:lstStyle/>
          <a:p>
            <a:pPr algn="ctr"/>
            <a:r>
              <a:rPr lang="pl-PL" b="1" dirty="0" err="1">
                <a:solidFill>
                  <a:schemeClr val="bg1"/>
                </a:solidFill>
              </a:rPr>
              <a:t>Encoding</a:t>
            </a:r>
            <a:endParaRPr lang="pl-PL" b="1" dirty="0">
              <a:solidFill>
                <a:schemeClr val="bg1"/>
              </a:solidFill>
            </a:endParaRPr>
          </a:p>
        </p:txBody>
      </p:sp>
      <p:sp>
        <p:nvSpPr>
          <p:cNvPr id="38" name="Shape 132"/>
          <p:cNvSpPr>
            <a:spLocks noChangeArrowheads="1"/>
          </p:cNvSpPr>
          <p:nvPr/>
        </p:nvSpPr>
        <p:spPr bwMode="auto">
          <a:xfrm>
            <a:off x="6047508" y="1623837"/>
            <a:ext cx="133350" cy="171450"/>
          </a:xfrm>
          <a:prstGeom prst="rect">
            <a:avLst/>
          </a:prstGeom>
          <a:noFill/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9" name="Shape 133"/>
          <p:cNvSpPr>
            <a:spLocks noChangeArrowheads="1"/>
          </p:cNvSpPr>
          <p:nvPr/>
        </p:nvSpPr>
        <p:spPr bwMode="auto">
          <a:xfrm>
            <a:off x="6180858" y="1623837"/>
            <a:ext cx="134938" cy="171450"/>
          </a:xfrm>
          <a:prstGeom prst="rect">
            <a:avLst/>
          </a:prstGeom>
          <a:noFill/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42" name="Shape 136"/>
          <p:cNvSpPr>
            <a:spLocks noChangeArrowheads="1"/>
          </p:cNvSpPr>
          <p:nvPr/>
        </p:nvSpPr>
        <p:spPr bwMode="auto">
          <a:xfrm>
            <a:off x="5534745" y="280211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43" name="Shape 137"/>
          <p:cNvSpPr>
            <a:spLocks noChangeArrowheads="1"/>
          </p:cNvSpPr>
          <p:nvPr/>
        </p:nvSpPr>
        <p:spPr bwMode="auto">
          <a:xfrm>
            <a:off x="5668095" y="280211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44" name="Shape 138"/>
          <p:cNvSpPr>
            <a:spLocks noChangeArrowheads="1"/>
          </p:cNvSpPr>
          <p:nvPr/>
        </p:nvSpPr>
        <p:spPr bwMode="auto">
          <a:xfrm>
            <a:off x="5801445" y="280211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45" name="Shape 139"/>
          <p:cNvSpPr>
            <a:spLocks noChangeArrowheads="1"/>
          </p:cNvSpPr>
          <p:nvPr/>
        </p:nvSpPr>
        <p:spPr bwMode="auto">
          <a:xfrm>
            <a:off x="5934795" y="280211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46" name="Shape 140"/>
          <p:cNvSpPr>
            <a:spLocks noChangeArrowheads="1"/>
          </p:cNvSpPr>
          <p:nvPr/>
        </p:nvSpPr>
        <p:spPr bwMode="auto">
          <a:xfrm>
            <a:off x="6068145" y="280211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47" name="Shape 141"/>
          <p:cNvSpPr>
            <a:spLocks noChangeArrowheads="1"/>
          </p:cNvSpPr>
          <p:nvPr/>
        </p:nvSpPr>
        <p:spPr bwMode="auto">
          <a:xfrm>
            <a:off x="6201495" y="2802115"/>
            <a:ext cx="134938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56" name="Shape 151"/>
          <p:cNvSpPr>
            <a:spLocks noChangeArrowheads="1"/>
          </p:cNvSpPr>
          <p:nvPr/>
        </p:nvSpPr>
        <p:spPr bwMode="auto">
          <a:xfrm>
            <a:off x="5180733" y="3420975"/>
            <a:ext cx="133350" cy="1698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57" name="Shape 152"/>
          <p:cNvSpPr>
            <a:spLocks noChangeArrowheads="1"/>
          </p:cNvSpPr>
          <p:nvPr/>
        </p:nvSpPr>
        <p:spPr bwMode="auto">
          <a:xfrm>
            <a:off x="5447433" y="3420975"/>
            <a:ext cx="133350" cy="1698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58" name="Shape 153"/>
          <p:cNvSpPr>
            <a:spLocks noChangeArrowheads="1"/>
          </p:cNvSpPr>
          <p:nvPr/>
        </p:nvSpPr>
        <p:spPr bwMode="auto">
          <a:xfrm>
            <a:off x="5714133" y="3420975"/>
            <a:ext cx="133350" cy="1698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59" name="Shape 154"/>
          <p:cNvSpPr>
            <a:spLocks noChangeArrowheads="1"/>
          </p:cNvSpPr>
          <p:nvPr/>
        </p:nvSpPr>
        <p:spPr bwMode="auto">
          <a:xfrm>
            <a:off x="5980833" y="3420975"/>
            <a:ext cx="133350" cy="1698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60" name="Shape 155"/>
          <p:cNvSpPr>
            <a:spLocks noChangeArrowheads="1"/>
          </p:cNvSpPr>
          <p:nvPr/>
        </p:nvSpPr>
        <p:spPr bwMode="auto">
          <a:xfrm>
            <a:off x="6247533" y="3420975"/>
            <a:ext cx="133350" cy="1698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61" name="Shape 156"/>
          <p:cNvSpPr>
            <a:spLocks noChangeArrowheads="1"/>
          </p:cNvSpPr>
          <p:nvPr/>
        </p:nvSpPr>
        <p:spPr bwMode="auto">
          <a:xfrm>
            <a:off x="6514233" y="3420975"/>
            <a:ext cx="133350" cy="1698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15" name="Shape 210"/>
          <p:cNvSpPr txBox="1">
            <a:spLocks noChangeArrowheads="1"/>
          </p:cNvSpPr>
          <p:nvPr/>
        </p:nvSpPr>
        <p:spPr bwMode="auto">
          <a:xfrm>
            <a:off x="5211409" y="1166637"/>
            <a:ext cx="159284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en-US" b="1" dirty="0" smtClean="0">
                <a:solidFill>
                  <a:sysClr val="windowText" lastClr="000000"/>
                </a:solidFill>
              </a:rPr>
              <a:t>c</a:t>
            </a:r>
            <a:r>
              <a:rPr lang="pl-PL" b="1" dirty="0" err="1" smtClean="0">
                <a:solidFill>
                  <a:sysClr val="windowText" lastClr="000000"/>
                </a:solidFill>
              </a:rPr>
              <a:t>oding</a:t>
            </a:r>
            <a:r>
              <a:rPr lang="pl-PL" b="1" dirty="0" smtClean="0">
                <a:solidFill>
                  <a:sysClr val="windowText" lastClr="000000"/>
                </a:solidFill>
              </a:rPr>
              <a:t> </a:t>
            </a:r>
            <a:r>
              <a:rPr lang="pl-PL" b="1" dirty="0" err="1">
                <a:solidFill>
                  <a:sysClr val="windowText" lastClr="000000"/>
                </a:solidFill>
              </a:rPr>
              <a:t>buffer</a:t>
            </a:r>
            <a:endParaRPr lang="pl-PL" b="1" dirty="0">
              <a:solidFill>
                <a:sysClr val="windowText" lastClr="000000"/>
              </a:solidFill>
            </a:endParaRPr>
          </a:p>
        </p:txBody>
      </p:sp>
      <p:sp>
        <p:nvSpPr>
          <p:cNvPr id="116" name="Shape 211"/>
          <p:cNvSpPr txBox="1">
            <a:spLocks noChangeArrowheads="1"/>
          </p:cNvSpPr>
          <p:nvPr/>
        </p:nvSpPr>
        <p:spPr bwMode="auto">
          <a:xfrm>
            <a:off x="4039320" y="3277306"/>
            <a:ext cx="1141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r"/>
            <a:r>
              <a:rPr lang="pl-PL" b="1" dirty="0" err="1"/>
              <a:t>blocks</a:t>
            </a:r>
            <a:endParaRPr lang="pl-PL" b="1" dirty="0"/>
          </a:p>
        </p:txBody>
      </p:sp>
      <p:sp>
        <p:nvSpPr>
          <p:cNvPr id="141" name="Shape 121"/>
          <p:cNvSpPr>
            <a:spLocks noChangeArrowheads="1"/>
          </p:cNvSpPr>
          <p:nvPr/>
        </p:nvSpPr>
        <p:spPr bwMode="auto">
          <a:xfrm>
            <a:off x="3583708" y="248108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2" name="Shape 122"/>
          <p:cNvSpPr>
            <a:spLocks noChangeArrowheads="1"/>
          </p:cNvSpPr>
          <p:nvPr/>
        </p:nvSpPr>
        <p:spPr bwMode="auto">
          <a:xfrm>
            <a:off x="3717058" y="248108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3" name="Shape 123"/>
          <p:cNvSpPr>
            <a:spLocks noChangeArrowheads="1"/>
          </p:cNvSpPr>
          <p:nvPr/>
        </p:nvSpPr>
        <p:spPr bwMode="auto">
          <a:xfrm>
            <a:off x="3850408" y="248108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4" name="Shape 124"/>
          <p:cNvSpPr>
            <a:spLocks noChangeArrowheads="1"/>
          </p:cNvSpPr>
          <p:nvPr/>
        </p:nvSpPr>
        <p:spPr bwMode="auto">
          <a:xfrm>
            <a:off x="3983758" y="248108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5" name="Shape 121"/>
          <p:cNvSpPr>
            <a:spLocks noChangeArrowheads="1"/>
          </p:cNvSpPr>
          <p:nvPr/>
        </p:nvSpPr>
        <p:spPr bwMode="auto">
          <a:xfrm>
            <a:off x="3583708" y="26525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6" name="Shape 122"/>
          <p:cNvSpPr>
            <a:spLocks noChangeArrowheads="1"/>
          </p:cNvSpPr>
          <p:nvPr/>
        </p:nvSpPr>
        <p:spPr bwMode="auto">
          <a:xfrm>
            <a:off x="3717058" y="26525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7" name="Shape 123"/>
          <p:cNvSpPr>
            <a:spLocks noChangeArrowheads="1"/>
          </p:cNvSpPr>
          <p:nvPr/>
        </p:nvSpPr>
        <p:spPr bwMode="auto">
          <a:xfrm>
            <a:off x="3850408" y="26525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8" name="Shape 124"/>
          <p:cNvSpPr>
            <a:spLocks noChangeArrowheads="1"/>
          </p:cNvSpPr>
          <p:nvPr/>
        </p:nvSpPr>
        <p:spPr bwMode="auto">
          <a:xfrm>
            <a:off x="3983758" y="26525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9" name="Right Arrow 148"/>
          <p:cNvSpPr/>
          <p:nvPr/>
        </p:nvSpPr>
        <p:spPr>
          <a:xfrm>
            <a:off x="2216672" y="2198115"/>
            <a:ext cx="1178322" cy="2230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1" name="Straight Arrow Connector 150"/>
          <p:cNvCxnSpPr/>
          <p:nvPr/>
        </p:nvCxnSpPr>
        <p:spPr>
          <a:xfrm>
            <a:off x="3767858" y="1704096"/>
            <a:ext cx="39166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>
            <a:off x="4953152" y="1709562"/>
            <a:ext cx="39166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>
            <a:off x="5909053" y="1881012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>
            <a:off x="5914158" y="2566812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5934795" y="3068960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8" name="Shape 123"/>
          <p:cNvSpPr>
            <a:spLocks noChangeArrowheads="1"/>
          </p:cNvSpPr>
          <p:nvPr/>
        </p:nvSpPr>
        <p:spPr bwMode="auto">
          <a:xfrm>
            <a:off x="697689" y="54800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69" name="Shape 124"/>
          <p:cNvSpPr>
            <a:spLocks noChangeArrowheads="1"/>
          </p:cNvSpPr>
          <p:nvPr/>
        </p:nvSpPr>
        <p:spPr bwMode="auto">
          <a:xfrm>
            <a:off x="831039" y="54800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70" name="Shape 122"/>
          <p:cNvSpPr>
            <a:spLocks noChangeArrowheads="1"/>
          </p:cNvSpPr>
          <p:nvPr/>
        </p:nvSpPr>
        <p:spPr bwMode="auto">
          <a:xfrm>
            <a:off x="564339" y="565151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71" name="Shape 123"/>
          <p:cNvSpPr>
            <a:spLocks noChangeArrowheads="1"/>
          </p:cNvSpPr>
          <p:nvPr/>
        </p:nvSpPr>
        <p:spPr bwMode="auto">
          <a:xfrm>
            <a:off x="697689" y="565151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72" name="Shape 124"/>
          <p:cNvSpPr>
            <a:spLocks noChangeArrowheads="1"/>
          </p:cNvSpPr>
          <p:nvPr/>
        </p:nvSpPr>
        <p:spPr bwMode="auto">
          <a:xfrm>
            <a:off x="831039" y="565151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73" name="Shape 122"/>
          <p:cNvSpPr>
            <a:spLocks noChangeArrowheads="1"/>
          </p:cNvSpPr>
          <p:nvPr/>
        </p:nvSpPr>
        <p:spPr bwMode="auto">
          <a:xfrm>
            <a:off x="564339" y="58229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74" name="Shape 123"/>
          <p:cNvSpPr>
            <a:spLocks noChangeArrowheads="1"/>
          </p:cNvSpPr>
          <p:nvPr/>
        </p:nvSpPr>
        <p:spPr bwMode="auto">
          <a:xfrm>
            <a:off x="697689" y="58229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75" name="Shape 124"/>
          <p:cNvSpPr>
            <a:spLocks noChangeArrowheads="1"/>
          </p:cNvSpPr>
          <p:nvPr/>
        </p:nvSpPr>
        <p:spPr bwMode="auto">
          <a:xfrm>
            <a:off x="831039" y="58229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cxnSp>
        <p:nvCxnSpPr>
          <p:cNvPr id="176" name="Straight Arrow Connector 175"/>
          <p:cNvCxnSpPr/>
          <p:nvPr/>
        </p:nvCxnSpPr>
        <p:spPr>
          <a:xfrm>
            <a:off x="627853" y="5290804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7" name="Shape 124"/>
          <p:cNvSpPr>
            <a:spLocks noChangeArrowheads="1"/>
          </p:cNvSpPr>
          <p:nvPr/>
        </p:nvSpPr>
        <p:spPr bwMode="auto">
          <a:xfrm>
            <a:off x="561178" y="4972590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cxnSp>
        <p:nvCxnSpPr>
          <p:cNvPr id="178" name="Straight Arrow Connector 177"/>
          <p:cNvCxnSpPr/>
          <p:nvPr/>
        </p:nvCxnSpPr>
        <p:spPr>
          <a:xfrm>
            <a:off x="631014" y="3887606"/>
            <a:ext cx="0" cy="9547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>
            <a:off x="5262886" y="3684909"/>
            <a:ext cx="0" cy="1985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 flipH="1">
            <a:off x="631014" y="3887606"/>
            <a:ext cx="46318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1" name="Shape 123"/>
          <p:cNvSpPr>
            <a:spLocks noChangeArrowheads="1"/>
          </p:cNvSpPr>
          <p:nvPr/>
        </p:nvSpPr>
        <p:spPr bwMode="auto">
          <a:xfrm>
            <a:off x="2137159" y="54800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92" name="Shape 124"/>
          <p:cNvSpPr>
            <a:spLocks noChangeArrowheads="1"/>
          </p:cNvSpPr>
          <p:nvPr/>
        </p:nvSpPr>
        <p:spPr bwMode="auto">
          <a:xfrm>
            <a:off x="2270509" y="54800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93" name="Shape 122"/>
          <p:cNvSpPr>
            <a:spLocks noChangeArrowheads="1"/>
          </p:cNvSpPr>
          <p:nvPr/>
        </p:nvSpPr>
        <p:spPr bwMode="auto">
          <a:xfrm>
            <a:off x="2003809" y="565151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94" name="Shape 123"/>
          <p:cNvSpPr>
            <a:spLocks noChangeArrowheads="1"/>
          </p:cNvSpPr>
          <p:nvPr/>
        </p:nvSpPr>
        <p:spPr bwMode="auto">
          <a:xfrm>
            <a:off x="2137159" y="565151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95" name="Shape 124"/>
          <p:cNvSpPr>
            <a:spLocks noChangeArrowheads="1"/>
          </p:cNvSpPr>
          <p:nvPr/>
        </p:nvSpPr>
        <p:spPr bwMode="auto">
          <a:xfrm>
            <a:off x="2270509" y="565151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96" name="Shape 122"/>
          <p:cNvSpPr>
            <a:spLocks noChangeArrowheads="1"/>
          </p:cNvSpPr>
          <p:nvPr/>
        </p:nvSpPr>
        <p:spPr bwMode="auto">
          <a:xfrm>
            <a:off x="2003809" y="58229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97" name="Shape 123"/>
          <p:cNvSpPr>
            <a:spLocks noChangeArrowheads="1"/>
          </p:cNvSpPr>
          <p:nvPr/>
        </p:nvSpPr>
        <p:spPr bwMode="auto">
          <a:xfrm>
            <a:off x="2137159" y="58229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98" name="Shape 124"/>
          <p:cNvSpPr>
            <a:spLocks noChangeArrowheads="1"/>
          </p:cNvSpPr>
          <p:nvPr/>
        </p:nvSpPr>
        <p:spPr bwMode="auto">
          <a:xfrm>
            <a:off x="2270509" y="58229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cxnSp>
        <p:nvCxnSpPr>
          <p:cNvPr id="199" name="Straight Arrow Connector 198"/>
          <p:cNvCxnSpPr/>
          <p:nvPr/>
        </p:nvCxnSpPr>
        <p:spPr>
          <a:xfrm>
            <a:off x="2067323" y="5290804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0" name="Shape 124"/>
          <p:cNvSpPr>
            <a:spLocks noChangeArrowheads="1"/>
          </p:cNvSpPr>
          <p:nvPr/>
        </p:nvSpPr>
        <p:spPr bwMode="auto">
          <a:xfrm>
            <a:off x="2000648" y="4972590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cxnSp>
        <p:nvCxnSpPr>
          <p:cNvPr id="201" name="Straight Arrow Connector 200"/>
          <p:cNvCxnSpPr/>
          <p:nvPr/>
        </p:nvCxnSpPr>
        <p:spPr>
          <a:xfrm flipH="1">
            <a:off x="2064162" y="4154605"/>
            <a:ext cx="3161" cy="6891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 flipH="1">
            <a:off x="2070484" y="4149080"/>
            <a:ext cx="34642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>
            <a:off x="5534745" y="3689056"/>
            <a:ext cx="0" cy="460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8" name="Shape 123"/>
          <p:cNvSpPr>
            <a:spLocks noChangeArrowheads="1"/>
          </p:cNvSpPr>
          <p:nvPr/>
        </p:nvSpPr>
        <p:spPr bwMode="auto">
          <a:xfrm>
            <a:off x="3535914" y="54800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09" name="Shape 124"/>
          <p:cNvSpPr>
            <a:spLocks noChangeArrowheads="1"/>
          </p:cNvSpPr>
          <p:nvPr/>
        </p:nvSpPr>
        <p:spPr bwMode="auto">
          <a:xfrm>
            <a:off x="3669264" y="54800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10" name="Shape 122"/>
          <p:cNvSpPr>
            <a:spLocks noChangeArrowheads="1"/>
          </p:cNvSpPr>
          <p:nvPr/>
        </p:nvSpPr>
        <p:spPr bwMode="auto">
          <a:xfrm>
            <a:off x="3402564" y="565151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11" name="Shape 123"/>
          <p:cNvSpPr>
            <a:spLocks noChangeArrowheads="1"/>
          </p:cNvSpPr>
          <p:nvPr/>
        </p:nvSpPr>
        <p:spPr bwMode="auto">
          <a:xfrm>
            <a:off x="3535914" y="565151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12" name="Shape 124"/>
          <p:cNvSpPr>
            <a:spLocks noChangeArrowheads="1"/>
          </p:cNvSpPr>
          <p:nvPr/>
        </p:nvSpPr>
        <p:spPr bwMode="auto">
          <a:xfrm>
            <a:off x="3669264" y="565151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13" name="Shape 122"/>
          <p:cNvSpPr>
            <a:spLocks noChangeArrowheads="1"/>
          </p:cNvSpPr>
          <p:nvPr/>
        </p:nvSpPr>
        <p:spPr bwMode="auto">
          <a:xfrm>
            <a:off x="3402564" y="58229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14" name="Shape 123"/>
          <p:cNvSpPr>
            <a:spLocks noChangeArrowheads="1"/>
          </p:cNvSpPr>
          <p:nvPr/>
        </p:nvSpPr>
        <p:spPr bwMode="auto">
          <a:xfrm>
            <a:off x="3535914" y="58229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15" name="Shape 124"/>
          <p:cNvSpPr>
            <a:spLocks noChangeArrowheads="1"/>
          </p:cNvSpPr>
          <p:nvPr/>
        </p:nvSpPr>
        <p:spPr bwMode="auto">
          <a:xfrm>
            <a:off x="3669264" y="58229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16" name="Shape 124"/>
          <p:cNvSpPr>
            <a:spLocks noChangeArrowheads="1"/>
          </p:cNvSpPr>
          <p:nvPr/>
        </p:nvSpPr>
        <p:spPr bwMode="auto">
          <a:xfrm>
            <a:off x="3399403" y="4972590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cxnSp>
        <p:nvCxnSpPr>
          <p:cNvPr id="217" name="Straight Arrow Connector 216"/>
          <p:cNvCxnSpPr/>
          <p:nvPr/>
        </p:nvCxnSpPr>
        <p:spPr>
          <a:xfrm>
            <a:off x="3466078" y="5309413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8" name="Straight Arrow Connector 217"/>
          <p:cNvCxnSpPr/>
          <p:nvPr/>
        </p:nvCxnSpPr>
        <p:spPr>
          <a:xfrm flipH="1">
            <a:off x="3470687" y="4381103"/>
            <a:ext cx="3160" cy="4780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/>
        </p:nvCxnSpPr>
        <p:spPr>
          <a:xfrm flipH="1">
            <a:off x="3473847" y="4365003"/>
            <a:ext cx="23069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/>
          <p:nvPr/>
        </p:nvCxnSpPr>
        <p:spPr>
          <a:xfrm flipH="1">
            <a:off x="5780808" y="3689056"/>
            <a:ext cx="1249" cy="6759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7" name="Shape 123"/>
          <p:cNvSpPr>
            <a:spLocks noChangeArrowheads="1"/>
          </p:cNvSpPr>
          <p:nvPr/>
        </p:nvSpPr>
        <p:spPr bwMode="auto">
          <a:xfrm>
            <a:off x="4982972" y="54800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28" name="Shape 124"/>
          <p:cNvSpPr>
            <a:spLocks noChangeArrowheads="1"/>
          </p:cNvSpPr>
          <p:nvPr/>
        </p:nvSpPr>
        <p:spPr bwMode="auto">
          <a:xfrm>
            <a:off x="5116322" y="54800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29" name="Shape 122"/>
          <p:cNvSpPr>
            <a:spLocks noChangeArrowheads="1"/>
          </p:cNvSpPr>
          <p:nvPr/>
        </p:nvSpPr>
        <p:spPr bwMode="auto">
          <a:xfrm>
            <a:off x="4849622" y="565151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30" name="Shape 123"/>
          <p:cNvSpPr>
            <a:spLocks noChangeArrowheads="1"/>
          </p:cNvSpPr>
          <p:nvPr/>
        </p:nvSpPr>
        <p:spPr bwMode="auto">
          <a:xfrm>
            <a:off x="4982972" y="565151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31" name="Shape 124"/>
          <p:cNvSpPr>
            <a:spLocks noChangeArrowheads="1"/>
          </p:cNvSpPr>
          <p:nvPr/>
        </p:nvSpPr>
        <p:spPr bwMode="auto">
          <a:xfrm>
            <a:off x="5116322" y="565151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32" name="Shape 122"/>
          <p:cNvSpPr>
            <a:spLocks noChangeArrowheads="1"/>
          </p:cNvSpPr>
          <p:nvPr/>
        </p:nvSpPr>
        <p:spPr bwMode="auto">
          <a:xfrm>
            <a:off x="4849622" y="58229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33" name="Shape 123"/>
          <p:cNvSpPr>
            <a:spLocks noChangeArrowheads="1"/>
          </p:cNvSpPr>
          <p:nvPr/>
        </p:nvSpPr>
        <p:spPr bwMode="auto">
          <a:xfrm>
            <a:off x="4982972" y="58229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34" name="Shape 124"/>
          <p:cNvSpPr>
            <a:spLocks noChangeArrowheads="1"/>
          </p:cNvSpPr>
          <p:nvPr/>
        </p:nvSpPr>
        <p:spPr bwMode="auto">
          <a:xfrm>
            <a:off x="5116322" y="58229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35" name="Shape 124"/>
          <p:cNvSpPr>
            <a:spLocks noChangeArrowheads="1"/>
          </p:cNvSpPr>
          <p:nvPr/>
        </p:nvSpPr>
        <p:spPr bwMode="auto">
          <a:xfrm>
            <a:off x="4846461" y="4972590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cxnSp>
        <p:nvCxnSpPr>
          <p:cNvPr id="236" name="Straight Arrow Connector 235"/>
          <p:cNvCxnSpPr/>
          <p:nvPr/>
        </p:nvCxnSpPr>
        <p:spPr>
          <a:xfrm>
            <a:off x="4916297" y="5284120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7" name="Straight Arrow Connector 236"/>
          <p:cNvCxnSpPr/>
          <p:nvPr/>
        </p:nvCxnSpPr>
        <p:spPr>
          <a:xfrm>
            <a:off x="4913136" y="4604735"/>
            <a:ext cx="0" cy="2390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9" name="Shape 123"/>
          <p:cNvSpPr>
            <a:spLocks noChangeArrowheads="1"/>
          </p:cNvSpPr>
          <p:nvPr/>
        </p:nvSpPr>
        <p:spPr bwMode="auto">
          <a:xfrm>
            <a:off x="6407360" y="547338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40" name="Shape 124"/>
          <p:cNvSpPr>
            <a:spLocks noChangeArrowheads="1"/>
          </p:cNvSpPr>
          <p:nvPr/>
        </p:nvSpPr>
        <p:spPr bwMode="auto">
          <a:xfrm>
            <a:off x="6540710" y="547338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41" name="Shape 122"/>
          <p:cNvSpPr>
            <a:spLocks noChangeArrowheads="1"/>
          </p:cNvSpPr>
          <p:nvPr/>
        </p:nvSpPr>
        <p:spPr bwMode="auto">
          <a:xfrm>
            <a:off x="6274010" y="564483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42" name="Shape 123"/>
          <p:cNvSpPr>
            <a:spLocks noChangeArrowheads="1"/>
          </p:cNvSpPr>
          <p:nvPr/>
        </p:nvSpPr>
        <p:spPr bwMode="auto">
          <a:xfrm>
            <a:off x="6407360" y="564483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43" name="Shape 124"/>
          <p:cNvSpPr>
            <a:spLocks noChangeArrowheads="1"/>
          </p:cNvSpPr>
          <p:nvPr/>
        </p:nvSpPr>
        <p:spPr bwMode="auto">
          <a:xfrm>
            <a:off x="6540710" y="564483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44" name="Shape 122"/>
          <p:cNvSpPr>
            <a:spLocks noChangeArrowheads="1"/>
          </p:cNvSpPr>
          <p:nvPr/>
        </p:nvSpPr>
        <p:spPr bwMode="auto">
          <a:xfrm>
            <a:off x="6274010" y="581628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45" name="Shape 123"/>
          <p:cNvSpPr>
            <a:spLocks noChangeArrowheads="1"/>
          </p:cNvSpPr>
          <p:nvPr/>
        </p:nvSpPr>
        <p:spPr bwMode="auto">
          <a:xfrm>
            <a:off x="6407360" y="581628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46" name="Shape 124"/>
          <p:cNvSpPr>
            <a:spLocks noChangeArrowheads="1"/>
          </p:cNvSpPr>
          <p:nvPr/>
        </p:nvSpPr>
        <p:spPr bwMode="auto">
          <a:xfrm>
            <a:off x="6540710" y="581628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47" name="Shape 124"/>
          <p:cNvSpPr>
            <a:spLocks noChangeArrowheads="1"/>
          </p:cNvSpPr>
          <p:nvPr/>
        </p:nvSpPr>
        <p:spPr bwMode="auto">
          <a:xfrm>
            <a:off x="6270849" y="4965906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48" name="Shape 123"/>
          <p:cNvSpPr>
            <a:spLocks noChangeArrowheads="1"/>
          </p:cNvSpPr>
          <p:nvPr/>
        </p:nvSpPr>
        <p:spPr bwMode="auto">
          <a:xfrm>
            <a:off x="7942948" y="54800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49" name="Shape 124"/>
          <p:cNvSpPr>
            <a:spLocks noChangeArrowheads="1"/>
          </p:cNvSpPr>
          <p:nvPr/>
        </p:nvSpPr>
        <p:spPr bwMode="auto">
          <a:xfrm>
            <a:off x="8076298" y="54800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50" name="Shape 122"/>
          <p:cNvSpPr>
            <a:spLocks noChangeArrowheads="1"/>
          </p:cNvSpPr>
          <p:nvPr/>
        </p:nvSpPr>
        <p:spPr bwMode="auto">
          <a:xfrm>
            <a:off x="7809598" y="565151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51" name="Shape 123"/>
          <p:cNvSpPr>
            <a:spLocks noChangeArrowheads="1"/>
          </p:cNvSpPr>
          <p:nvPr/>
        </p:nvSpPr>
        <p:spPr bwMode="auto">
          <a:xfrm>
            <a:off x="7942948" y="565151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52" name="Shape 124"/>
          <p:cNvSpPr>
            <a:spLocks noChangeArrowheads="1"/>
          </p:cNvSpPr>
          <p:nvPr/>
        </p:nvSpPr>
        <p:spPr bwMode="auto">
          <a:xfrm>
            <a:off x="8076298" y="565151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53" name="Shape 122"/>
          <p:cNvSpPr>
            <a:spLocks noChangeArrowheads="1"/>
          </p:cNvSpPr>
          <p:nvPr/>
        </p:nvSpPr>
        <p:spPr bwMode="auto">
          <a:xfrm>
            <a:off x="7809598" y="58229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54" name="Shape 123"/>
          <p:cNvSpPr>
            <a:spLocks noChangeArrowheads="1"/>
          </p:cNvSpPr>
          <p:nvPr/>
        </p:nvSpPr>
        <p:spPr bwMode="auto">
          <a:xfrm>
            <a:off x="7942948" y="58229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55" name="Shape 124"/>
          <p:cNvSpPr>
            <a:spLocks noChangeArrowheads="1"/>
          </p:cNvSpPr>
          <p:nvPr/>
        </p:nvSpPr>
        <p:spPr bwMode="auto">
          <a:xfrm>
            <a:off x="8076298" y="5822969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56" name="Shape 124"/>
          <p:cNvSpPr>
            <a:spLocks noChangeArrowheads="1"/>
          </p:cNvSpPr>
          <p:nvPr/>
        </p:nvSpPr>
        <p:spPr bwMode="auto">
          <a:xfrm>
            <a:off x="7806437" y="4972590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cxnSp>
        <p:nvCxnSpPr>
          <p:cNvPr id="257" name="Straight Arrow Connector 256"/>
          <p:cNvCxnSpPr/>
          <p:nvPr/>
        </p:nvCxnSpPr>
        <p:spPr>
          <a:xfrm>
            <a:off x="6340685" y="5296045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8" name="Straight Arrow Connector 257"/>
          <p:cNvCxnSpPr/>
          <p:nvPr/>
        </p:nvCxnSpPr>
        <p:spPr>
          <a:xfrm>
            <a:off x="7876273" y="5302729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/>
        </p:nvCxnSpPr>
        <p:spPr>
          <a:xfrm flipH="1">
            <a:off x="4916297" y="4620147"/>
            <a:ext cx="11312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3" name="Straight Connector 262"/>
          <p:cNvCxnSpPr/>
          <p:nvPr/>
        </p:nvCxnSpPr>
        <p:spPr>
          <a:xfrm flipH="1">
            <a:off x="6049654" y="3689056"/>
            <a:ext cx="1" cy="91430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7" name="Straight Arrow Connector 266"/>
          <p:cNvCxnSpPr/>
          <p:nvPr/>
        </p:nvCxnSpPr>
        <p:spPr>
          <a:xfrm>
            <a:off x="6314208" y="3673644"/>
            <a:ext cx="0" cy="11701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/>
          <p:nvPr/>
        </p:nvCxnSpPr>
        <p:spPr>
          <a:xfrm flipH="1">
            <a:off x="6580907" y="3673644"/>
            <a:ext cx="1" cy="91430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6580908" y="4587945"/>
            <a:ext cx="12953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2" name="Straight Arrow Connector 271"/>
          <p:cNvCxnSpPr/>
          <p:nvPr/>
        </p:nvCxnSpPr>
        <p:spPr>
          <a:xfrm>
            <a:off x="7876273" y="4587945"/>
            <a:ext cx="0" cy="2558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6" name="Shape 102"/>
          <p:cNvSpPr txBox="1">
            <a:spLocks noChangeArrowheads="1"/>
          </p:cNvSpPr>
          <p:nvPr/>
        </p:nvSpPr>
        <p:spPr bwMode="auto">
          <a:xfrm>
            <a:off x="-3285" y="6006966"/>
            <a:ext cx="153529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en-US" sz="1400" dirty="0"/>
              <a:t>/</a:t>
            </a:r>
            <a:r>
              <a:rPr lang="en-US" sz="1400" dirty="0" smtClean="0"/>
              <a:t>dir1/file1_block</a:t>
            </a:r>
            <a:endParaRPr lang="pl-PL" sz="1400" dirty="0"/>
          </a:p>
        </p:txBody>
      </p:sp>
      <p:sp>
        <p:nvSpPr>
          <p:cNvPr id="277" name="Shape 102"/>
          <p:cNvSpPr txBox="1">
            <a:spLocks noChangeArrowheads="1"/>
          </p:cNvSpPr>
          <p:nvPr/>
        </p:nvSpPr>
        <p:spPr bwMode="auto">
          <a:xfrm>
            <a:off x="1436185" y="6006966"/>
            <a:ext cx="153529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en-US" sz="1400" dirty="0"/>
              <a:t>/</a:t>
            </a:r>
            <a:r>
              <a:rPr lang="en-US" sz="1400" dirty="0" smtClean="0"/>
              <a:t>dir2/file1_block</a:t>
            </a:r>
            <a:endParaRPr lang="pl-PL" sz="1400" dirty="0"/>
          </a:p>
        </p:txBody>
      </p:sp>
      <p:sp>
        <p:nvSpPr>
          <p:cNvPr id="278" name="Shape 102"/>
          <p:cNvSpPr txBox="1">
            <a:spLocks noChangeArrowheads="1"/>
          </p:cNvSpPr>
          <p:nvPr/>
        </p:nvSpPr>
        <p:spPr bwMode="auto">
          <a:xfrm>
            <a:off x="2882734" y="6006966"/>
            <a:ext cx="153529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en-US" sz="1400" dirty="0"/>
              <a:t>/</a:t>
            </a:r>
            <a:r>
              <a:rPr lang="en-US" sz="1400" dirty="0" smtClean="0"/>
              <a:t>dir3/file1_block</a:t>
            </a:r>
            <a:endParaRPr lang="pl-PL" sz="1400" dirty="0"/>
          </a:p>
        </p:txBody>
      </p:sp>
      <p:sp>
        <p:nvSpPr>
          <p:cNvPr id="279" name="Shape 102"/>
          <p:cNvSpPr txBox="1">
            <a:spLocks noChangeArrowheads="1"/>
          </p:cNvSpPr>
          <p:nvPr/>
        </p:nvSpPr>
        <p:spPr bwMode="auto">
          <a:xfrm>
            <a:off x="4281998" y="6006966"/>
            <a:ext cx="153529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en-US" sz="1400" dirty="0"/>
              <a:t>/</a:t>
            </a:r>
            <a:r>
              <a:rPr lang="en-US" sz="1400" dirty="0" smtClean="0"/>
              <a:t>dir4/file1_block</a:t>
            </a:r>
            <a:endParaRPr lang="pl-PL" sz="1400" dirty="0"/>
          </a:p>
        </p:txBody>
      </p:sp>
      <p:sp>
        <p:nvSpPr>
          <p:cNvPr id="280" name="Shape 102"/>
          <p:cNvSpPr txBox="1">
            <a:spLocks noChangeArrowheads="1"/>
          </p:cNvSpPr>
          <p:nvPr/>
        </p:nvSpPr>
        <p:spPr bwMode="auto">
          <a:xfrm>
            <a:off x="5706386" y="6006966"/>
            <a:ext cx="153529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en-US" sz="1400" dirty="0"/>
              <a:t>/</a:t>
            </a:r>
            <a:r>
              <a:rPr lang="en-US" sz="1400" dirty="0" smtClean="0"/>
              <a:t>dir5/file1_block</a:t>
            </a:r>
            <a:endParaRPr lang="pl-PL" sz="1400" dirty="0"/>
          </a:p>
        </p:txBody>
      </p:sp>
      <p:sp>
        <p:nvSpPr>
          <p:cNvPr id="281" name="Shape 102"/>
          <p:cNvSpPr txBox="1">
            <a:spLocks noChangeArrowheads="1"/>
          </p:cNvSpPr>
          <p:nvPr/>
        </p:nvSpPr>
        <p:spPr bwMode="auto">
          <a:xfrm>
            <a:off x="7241684" y="6006966"/>
            <a:ext cx="153529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en-US" sz="1400" dirty="0"/>
              <a:t>/</a:t>
            </a:r>
            <a:r>
              <a:rPr lang="en-US" sz="1400" dirty="0" smtClean="0"/>
              <a:t>dir6/file1_block</a:t>
            </a:r>
            <a:endParaRPr lang="pl-PL" sz="1400" dirty="0"/>
          </a:p>
        </p:txBody>
      </p:sp>
      <p:sp>
        <p:nvSpPr>
          <p:cNvPr id="15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  <p:sp>
        <p:nvSpPr>
          <p:cNvPr id="154" name="Shape 132"/>
          <p:cNvSpPr>
            <a:spLocks noChangeArrowheads="1"/>
          </p:cNvSpPr>
          <p:nvPr/>
        </p:nvSpPr>
        <p:spPr bwMode="auto">
          <a:xfrm>
            <a:off x="5516255" y="1623837"/>
            <a:ext cx="133350" cy="171450"/>
          </a:xfrm>
          <a:prstGeom prst="rect">
            <a:avLst/>
          </a:prstGeom>
          <a:noFill/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57" name="Shape 132"/>
          <p:cNvSpPr>
            <a:spLocks noChangeArrowheads="1"/>
          </p:cNvSpPr>
          <p:nvPr/>
        </p:nvSpPr>
        <p:spPr bwMode="auto">
          <a:xfrm>
            <a:off x="5649605" y="1623837"/>
            <a:ext cx="133350" cy="171450"/>
          </a:xfrm>
          <a:prstGeom prst="rect">
            <a:avLst/>
          </a:prstGeom>
          <a:noFill/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58" name="Shape 132"/>
          <p:cNvSpPr>
            <a:spLocks noChangeArrowheads="1"/>
          </p:cNvSpPr>
          <p:nvPr/>
        </p:nvSpPr>
        <p:spPr bwMode="auto">
          <a:xfrm>
            <a:off x="5782955" y="1623837"/>
            <a:ext cx="133350" cy="171450"/>
          </a:xfrm>
          <a:prstGeom prst="rect">
            <a:avLst/>
          </a:prstGeom>
          <a:noFill/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59" name="Shape 132"/>
          <p:cNvSpPr>
            <a:spLocks noChangeArrowheads="1"/>
          </p:cNvSpPr>
          <p:nvPr/>
        </p:nvSpPr>
        <p:spPr bwMode="auto">
          <a:xfrm>
            <a:off x="5916305" y="1623837"/>
            <a:ext cx="133350" cy="171450"/>
          </a:xfrm>
          <a:prstGeom prst="rect">
            <a:avLst/>
          </a:prstGeom>
          <a:noFill/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4" name="Shape 128"/>
          <p:cNvSpPr>
            <a:spLocks noChangeArrowheads="1"/>
          </p:cNvSpPr>
          <p:nvPr/>
        </p:nvSpPr>
        <p:spPr bwMode="auto">
          <a:xfrm>
            <a:off x="5514108" y="16238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5" name="Shape 129"/>
          <p:cNvSpPr>
            <a:spLocks noChangeArrowheads="1"/>
          </p:cNvSpPr>
          <p:nvPr/>
        </p:nvSpPr>
        <p:spPr bwMode="auto">
          <a:xfrm>
            <a:off x="5647458" y="16238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6" name="Shape 130"/>
          <p:cNvSpPr>
            <a:spLocks noChangeArrowheads="1"/>
          </p:cNvSpPr>
          <p:nvPr/>
        </p:nvSpPr>
        <p:spPr bwMode="auto">
          <a:xfrm>
            <a:off x="5780808" y="16238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7" name="Shape 131"/>
          <p:cNvSpPr>
            <a:spLocks noChangeArrowheads="1"/>
          </p:cNvSpPr>
          <p:nvPr/>
        </p:nvSpPr>
        <p:spPr bwMode="auto">
          <a:xfrm>
            <a:off x="5914158" y="1623837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376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3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6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2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5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1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3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6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9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2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8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1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500"/>
                            </p:stCondLst>
                            <p:childTnLst>
                              <p:par>
                                <p:cTn id="3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0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3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6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9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116" grpId="0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7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200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76" grpId="0"/>
      <p:bldP spid="277" grpId="0"/>
      <p:bldP spid="278" grpId="0"/>
      <p:bldP spid="279" grpId="0"/>
      <p:bldP spid="280" grpId="0"/>
      <p:bldP spid="281" grpId="0"/>
      <p:bldP spid="34" grpId="0" animBg="1"/>
      <p:bldP spid="35" grpId="0" animBg="1"/>
      <p:bldP spid="36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File decoding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12</a:t>
            </a:fld>
            <a:endParaRPr lang="en-GB" dirty="0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hape 101"/>
          <p:cNvSpPr>
            <a:spLocks noChangeArrowheads="1"/>
          </p:cNvSpPr>
          <p:nvPr/>
        </p:nvSpPr>
        <p:spPr bwMode="auto">
          <a:xfrm>
            <a:off x="1043794" y="2989878"/>
            <a:ext cx="4535488" cy="30484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/>
          <a:lstStyle/>
          <a:p>
            <a:r>
              <a:rPr lang="pl-PL" b="1" dirty="0">
                <a:solidFill>
                  <a:sysClr val="windowText" lastClr="000000"/>
                </a:solidFill>
              </a:rPr>
              <a:t>ECFS</a:t>
            </a:r>
          </a:p>
        </p:txBody>
      </p:sp>
      <p:sp>
        <p:nvSpPr>
          <p:cNvPr id="9" name="Shape 102"/>
          <p:cNvSpPr txBox="1">
            <a:spLocks noChangeArrowheads="1"/>
          </p:cNvSpPr>
          <p:nvPr/>
        </p:nvSpPr>
        <p:spPr bwMode="auto">
          <a:xfrm>
            <a:off x="5507421" y="3824859"/>
            <a:ext cx="2947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pl-PL" dirty="0" err="1"/>
              <a:t>cp</a:t>
            </a:r>
            <a:r>
              <a:rPr lang="pl-PL" dirty="0"/>
              <a:t> </a:t>
            </a:r>
            <a:r>
              <a:rPr lang="pl-PL" dirty="0" smtClean="0"/>
              <a:t>/</a:t>
            </a:r>
            <a:r>
              <a:rPr lang="pl-PL" dirty="0" err="1" smtClean="0"/>
              <a:t>ECFS_mountdir</a:t>
            </a:r>
            <a:r>
              <a:rPr lang="pl-PL" dirty="0" smtClean="0"/>
              <a:t>/</a:t>
            </a:r>
            <a:r>
              <a:rPr lang="en-US" dirty="0" smtClean="0"/>
              <a:t> ./file1</a:t>
            </a:r>
            <a:endParaRPr lang="pl-PL" dirty="0"/>
          </a:p>
        </p:txBody>
      </p:sp>
      <p:sp>
        <p:nvSpPr>
          <p:cNvPr id="10" name="Shape 103"/>
          <p:cNvSpPr>
            <a:spLocks noChangeArrowheads="1"/>
          </p:cNvSpPr>
          <p:nvPr/>
        </p:nvSpPr>
        <p:spPr bwMode="auto">
          <a:xfrm>
            <a:off x="6610461" y="4435405"/>
            <a:ext cx="741909" cy="1198562"/>
          </a:xfrm>
          <a:prstGeom prst="foldedCorner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pl-PL" dirty="0" smtClean="0"/>
              <a:t>file1</a:t>
            </a:r>
            <a:endParaRPr lang="pl-PL" dirty="0"/>
          </a:p>
        </p:txBody>
      </p:sp>
      <p:sp>
        <p:nvSpPr>
          <p:cNvPr id="11" name="Shape 105"/>
          <p:cNvSpPr>
            <a:spLocks noChangeArrowheads="1"/>
          </p:cNvSpPr>
          <p:nvPr/>
        </p:nvSpPr>
        <p:spPr bwMode="auto">
          <a:xfrm>
            <a:off x="3462303" y="550351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2" name="Shape 106"/>
          <p:cNvSpPr>
            <a:spLocks noChangeArrowheads="1"/>
          </p:cNvSpPr>
          <p:nvPr/>
        </p:nvSpPr>
        <p:spPr bwMode="auto">
          <a:xfrm>
            <a:off x="3595653" y="550351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3" name="Shape 107"/>
          <p:cNvSpPr>
            <a:spLocks noChangeArrowheads="1"/>
          </p:cNvSpPr>
          <p:nvPr/>
        </p:nvSpPr>
        <p:spPr bwMode="auto">
          <a:xfrm>
            <a:off x="3729003" y="550351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" name="Shape 108"/>
          <p:cNvSpPr>
            <a:spLocks noChangeArrowheads="1"/>
          </p:cNvSpPr>
          <p:nvPr/>
        </p:nvSpPr>
        <p:spPr bwMode="auto">
          <a:xfrm>
            <a:off x="3862353" y="5503515"/>
            <a:ext cx="134938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5" name="Shape 109"/>
          <p:cNvSpPr>
            <a:spLocks noChangeArrowheads="1"/>
          </p:cNvSpPr>
          <p:nvPr/>
        </p:nvSpPr>
        <p:spPr bwMode="auto">
          <a:xfrm>
            <a:off x="4336833" y="446040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6" name="Shape 110"/>
          <p:cNvSpPr>
            <a:spLocks noChangeArrowheads="1"/>
          </p:cNvSpPr>
          <p:nvPr/>
        </p:nvSpPr>
        <p:spPr bwMode="auto">
          <a:xfrm>
            <a:off x="4470183" y="446040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7" name="Shape 111"/>
          <p:cNvSpPr>
            <a:spLocks noChangeArrowheads="1"/>
          </p:cNvSpPr>
          <p:nvPr/>
        </p:nvSpPr>
        <p:spPr bwMode="auto">
          <a:xfrm>
            <a:off x="4603533" y="446040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8" name="Shape 112"/>
          <p:cNvSpPr>
            <a:spLocks noChangeArrowheads="1"/>
          </p:cNvSpPr>
          <p:nvPr/>
        </p:nvSpPr>
        <p:spPr bwMode="auto">
          <a:xfrm>
            <a:off x="4736883" y="446040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9" name="Shape 113"/>
          <p:cNvSpPr>
            <a:spLocks noChangeArrowheads="1"/>
          </p:cNvSpPr>
          <p:nvPr/>
        </p:nvSpPr>
        <p:spPr bwMode="auto">
          <a:xfrm>
            <a:off x="4336833" y="463185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0" name="Shape 114"/>
          <p:cNvSpPr>
            <a:spLocks noChangeArrowheads="1"/>
          </p:cNvSpPr>
          <p:nvPr/>
        </p:nvSpPr>
        <p:spPr bwMode="auto">
          <a:xfrm>
            <a:off x="4470183" y="463185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1" name="Shape 115"/>
          <p:cNvSpPr>
            <a:spLocks noChangeArrowheads="1"/>
          </p:cNvSpPr>
          <p:nvPr/>
        </p:nvSpPr>
        <p:spPr bwMode="auto">
          <a:xfrm>
            <a:off x="4603533" y="463185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2" name="Shape 116"/>
          <p:cNvSpPr>
            <a:spLocks noChangeArrowheads="1"/>
          </p:cNvSpPr>
          <p:nvPr/>
        </p:nvSpPr>
        <p:spPr bwMode="auto">
          <a:xfrm>
            <a:off x="4736883" y="463185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3" name="Shape 117"/>
          <p:cNvSpPr>
            <a:spLocks noChangeArrowheads="1"/>
          </p:cNvSpPr>
          <p:nvPr/>
        </p:nvSpPr>
        <p:spPr bwMode="auto">
          <a:xfrm>
            <a:off x="4336833" y="480330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4" name="Shape 118"/>
          <p:cNvSpPr>
            <a:spLocks noChangeArrowheads="1"/>
          </p:cNvSpPr>
          <p:nvPr/>
        </p:nvSpPr>
        <p:spPr bwMode="auto">
          <a:xfrm>
            <a:off x="4470183" y="480330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5" name="Shape 119"/>
          <p:cNvSpPr>
            <a:spLocks noChangeArrowheads="1"/>
          </p:cNvSpPr>
          <p:nvPr/>
        </p:nvSpPr>
        <p:spPr bwMode="auto">
          <a:xfrm>
            <a:off x="4603533" y="480330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6" name="Shape 120"/>
          <p:cNvSpPr>
            <a:spLocks noChangeArrowheads="1"/>
          </p:cNvSpPr>
          <p:nvPr/>
        </p:nvSpPr>
        <p:spPr bwMode="auto">
          <a:xfrm>
            <a:off x="4736883" y="480330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7" name="Shape 121"/>
          <p:cNvSpPr>
            <a:spLocks noChangeArrowheads="1"/>
          </p:cNvSpPr>
          <p:nvPr/>
        </p:nvSpPr>
        <p:spPr bwMode="auto">
          <a:xfrm>
            <a:off x="4336833" y="497475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8" name="Shape 122"/>
          <p:cNvSpPr>
            <a:spLocks noChangeArrowheads="1"/>
          </p:cNvSpPr>
          <p:nvPr/>
        </p:nvSpPr>
        <p:spPr bwMode="auto">
          <a:xfrm>
            <a:off x="4470183" y="497475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9" name="Shape 123"/>
          <p:cNvSpPr>
            <a:spLocks noChangeArrowheads="1"/>
          </p:cNvSpPr>
          <p:nvPr/>
        </p:nvSpPr>
        <p:spPr bwMode="auto">
          <a:xfrm>
            <a:off x="4603533" y="497475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0" name="Shape 124"/>
          <p:cNvSpPr>
            <a:spLocks noChangeArrowheads="1"/>
          </p:cNvSpPr>
          <p:nvPr/>
        </p:nvSpPr>
        <p:spPr bwMode="auto">
          <a:xfrm>
            <a:off x="4736883" y="497475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2" name="Shape 126"/>
          <p:cNvSpPr>
            <a:spLocks noChangeArrowheads="1"/>
          </p:cNvSpPr>
          <p:nvPr/>
        </p:nvSpPr>
        <p:spPr bwMode="auto">
          <a:xfrm>
            <a:off x="1789720" y="4646465"/>
            <a:ext cx="1291431" cy="3857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91425" rIns="91425" bIns="91425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De</a:t>
            </a:r>
            <a:r>
              <a:rPr lang="pl-PL" b="1" dirty="0" err="1" smtClean="0">
                <a:solidFill>
                  <a:schemeClr val="bg1"/>
                </a:solidFill>
              </a:rPr>
              <a:t>coding</a:t>
            </a:r>
            <a:endParaRPr lang="pl-PL" b="1" dirty="0">
              <a:solidFill>
                <a:schemeClr val="bg1"/>
              </a:solidFill>
            </a:endParaRPr>
          </a:p>
        </p:txBody>
      </p:sp>
      <p:sp>
        <p:nvSpPr>
          <p:cNvPr id="34" name="Shape 128"/>
          <p:cNvSpPr>
            <a:spLocks noChangeArrowheads="1"/>
          </p:cNvSpPr>
          <p:nvPr/>
        </p:nvSpPr>
        <p:spPr bwMode="auto">
          <a:xfrm>
            <a:off x="2045885" y="550351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5" name="Shape 129"/>
          <p:cNvSpPr>
            <a:spLocks noChangeArrowheads="1"/>
          </p:cNvSpPr>
          <p:nvPr/>
        </p:nvSpPr>
        <p:spPr bwMode="auto">
          <a:xfrm>
            <a:off x="2179235" y="550351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6" name="Shape 130"/>
          <p:cNvSpPr>
            <a:spLocks noChangeArrowheads="1"/>
          </p:cNvSpPr>
          <p:nvPr/>
        </p:nvSpPr>
        <p:spPr bwMode="auto">
          <a:xfrm>
            <a:off x="2312585" y="550351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7" name="Shape 131"/>
          <p:cNvSpPr>
            <a:spLocks noChangeArrowheads="1"/>
          </p:cNvSpPr>
          <p:nvPr/>
        </p:nvSpPr>
        <p:spPr bwMode="auto">
          <a:xfrm>
            <a:off x="2445935" y="5503515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8" name="Shape 132"/>
          <p:cNvSpPr>
            <a:spLocks noChangeArrowheads="1"/>
          </p:cNvSpPr>
          <p:nvPr/>
        </p:nvSpPr>
        <p:spPr bwMode="auto">
          <a:xfrm>
            <a:off x="2579285" y="5503515"/>
            <a:ext cx="133350" cy="171450"/>
          </a:xfrm>
          <a:prstGeom prst="rect">
            <a:avLst/>
          </a:prstGeom>
          <a:noFill/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9" name="Shape 133"/>
          <p:cNvSpPr>
            <a:spLocks noChangeArrowheads="1"/>
          </p:cNvSpPr>
          <p:nvPr/>
        </p:nvSpPr>
        <p:spPr bwMode="auto">
          <a:xfrm>
            <a:off x="2712635" y="5503515"/>
            <a:ext cx="134938" cy="171450"/>
          </a:xfrm>
          <a:prstGeom prst="rect">
            <a:avLst/>
          </a:prstGeom>
          <a:noFill/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42" name="Shape 136"/>
          <p:cNvSpPr>
            <a:spLocks noChangeArrowheads="1"/>
          </p:cNvSpPr>
          <p:nvPr/>
        </p:nvSpPr>
        <p:spPr bwMode="auto">
          <a:xfrm>
            <a:off x="2061240" y="3952411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43" name="Shape 137"/>
          <p:cNvSpPr>
            <a:spLocks noChangeArrowheads="1"/>
          </p:cNvSpPr>
          <p:nvPr/>
        </p:nvSpPr>
        <p:spPr bwMode="auto">
          <a:xfrm>
            <a:off x="2194590" y="3952411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44" name="Shape 138"/>
          <p:cNvSpPr>
            <a:spLocks noChangeArrowheads="1"/>
          </p:cNvSpPr>
          <p:nvPr/>
        </p:nvSpPr>
        <p:spPr bwMode="auto">
          <a:xfrm>
            <a:off x="2327940" y="3952411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45" name="Shape 139"/>
          <p:cNvSpPr>
            <a:spLocks noChangeArrowheads="1"/>
          </p:cNvSpPr>
          <p:nvPr/>
        </p:nvSpPr>
        <p:spPr bwMode="auto">
          <a:xfrm>
            <a:off x="2461290" y="3952411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46" name="Shape 140"/>
          <p:cNvSpPr>
            <a:spLocks noChangeArrowheads="1"/>
          </p:cNvSpPr>
          <p:nvPr/>
        </p:nvSpPr>
        <p:spPr bwMode="auto">
          <a:xfrm>
            <a:off x="2594640" y="3952411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47" name="Shape 141"/>
          <p:cNvSpPr>
            <a:spLocks noChangeArrowheads="1"/>
          </p:cNvSpPr>
          <p:nvPr/>
        </p:nvSpPr>
        <p:spPr bwMode="auto">
          <a:xfrm>
            <a:off x="2727990" y="3952411"/>
            <a:ext cx="134938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56" name="Shape 151"/>
          <p:cNvSpPr>
            <a:spLocks noChangeArrowheads="1"/>
          </p:cNvSpPr>
          <p:nvPr/>
        </p:nvSpPr>
        <p:spPr bwMode="auto">
          <a:xfrm>
            <a:off x="1713391" y="3356992"/>
            <a:ext cx="133350" cy="1698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57" name="Shape 152"/>
          <p:cNvSpPr>
            <a:spLocks noChangeArrowheads="1"/>
          </p:cNvSpPr>
          <p:nvPr/>
        </p:nvSpPr>
        <p:spPr bwMode="auto">
          <a:xfrm>
            <a:off x="1980091" y="3356992"/>
            <a:ext cx="133350" cy="1698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58" name="Shape 153"/>
          <p:cNvSpPr>
            <a:spLocks noChangeArrowheads="1"/>
          </p:cNvSpPr>
          <p:nvPr/>
        </p:nvSpPr>
        <p:spPr bwMode="auto">
          <a:xfrm>
            <a:off x="2246791" y="3356992"/>
            <a:ext cx="133350" cy="1698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59" name="Shape 154"/>
          <p:cNvSpPr>
            <a:spLocks noChangeArrowheads="1"/>
          </p:cNvSpPr>
          <p:nvPr/>
        </p:nvSpPr>
        <p:spPr bwMode="auto">
          <a:xfrm>
            <a:off x="2513491" y="3356992"/>
            <a:ext cx="133350" cy="1698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60" name="Shape 155"/>
          <p:cNvSpPr>
            <a:spLocks noChangeArrowheads="1"/>
          </p:cNvSpPr>
          <p:nvPr/>
        </p:nvSpPr>
        <p:spPr bwMode="auto">
          <a:xfrm>
            <a:off x="2780191" y="3356992"/>
            <a:ext cx="133350" cy="1698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61" name="Shape 156"/>
          <p:cNvSpPr>
            <a:spLocks noChangeArrowheads="1"/>
          </p:cNvSpPr>
          <p:nvPr/>
        </p:nvSpPr>
        <p:spPr bwMode="auto">
          <a:xfrm>
            <a:off x="3046891" y="3356992"/>
            <a:ext cx="133350" cy="1698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15" name="Shape 210"/>
          <p:cNvSpPr txBox="1">
            <a:spLocks noChangeArrowheads="1"/>
          </p:cNvSpPr>
          <p:nvPr/>
        </p:nvSpPr>
        <p:spPr bwMode="auto">
          <a:xfrm>
            <a:off x="2841653" y="3823014"/>
            <a:ext cx="159284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en-US" b="1" dirty="0" smtClean="0">
                <a:solidFill>
                  <a:sysClr val="windowText" lastClr="000000"/>
                </a:solidFill>
              </a:rPr>
              <a:t>c</a:t>
            </a:r>
            <a:r>
              <a:rPr lang="pl-PL" b="1" dirty="0" err="1" smtClean="0">
                <a:solidFill>
                  <a:sysClr val="windowText" lastClr="000000"/>
                </a:solidFill>
              </a:rPr>
              <a:t>oding</a:t>
            </a:r>
            <a:r>
              <a:rPr lang="pl-PL" b="1" dirty="0" smtClean="0">
                <a:solidFill>
                  <a:sysClr val="windowText" lastClr="000000"/>
                </a:solidFill>
              </a:rPr>
              <a:t> </a:t>
            </a:r>
            <a:r>
              <a:rPr lang="pl-PL" b="1" dirty="0" err="1">
                <a:solidFill>
                  <a:sysClr val="windowText" lastClr="000000"/>
                </a:solidFill>
              </a:rPr>
              <a:t>buffer</a:t>
            </a:r>
            <a:endParaRPr lang="pl-PL" b="1" dirty="0">
              <a:solidFill>
                <a:sysClr val="windowText" lastClr="000000"/>
              </a:solidFill>
            </a:endParaRPr>
          </a:p>
        </p:txBody>
      </p:sp>
      <p:sp>
        <p:nvSpPr>
          <p:cNvPr id="116" name="Shape 211"/>
          <p:cNvSpPr txBox="1">
            <a:spLocks noChangeArrowheads="1"/>
          </p:cNvSpPr>
          <p:nvPr/>
        </p:nvSpPr>
        <p:spPr bwMode="auto">
          <a:xfrm>
            <a:off x="3220015" y="3181328"/>
            <a:ext cx="1141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pl-PL" b="1" dirty="0" err="1"/>
              <a:t>blocks</a:t>
            </a:r>
            <a:endParaRPr lang="pl-PL" b="1" dirty="0"/>
          </a:p>
        </p:txBody>
      </p:sp>
      <p:sp>
        <p:nvSpPr>
          <p:cNvPr id="141" name="Shape 121"/>
          <p:cNvSpPr>
            <a:spLocks noChangeArrowheads="1"/>
          </p:cNvSpPr>
          <p:nvPr/>
        </p:nvSpPr>
        <p:spPr bwMode="auto">
          <a:xfrm>
            <a:off x="4336833" y="514620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2" name="Shape 122"/>
          <p:cNvSpPr>
            <a:spLocks noChangeArrowheads="1"/>
          </p:cNvSpPr>
          <p:nvPr/>
        </p:nvSpPr>
        <p:spPr bwMode="auto">
          <a:xfrm>
            <a:off x="4470183" y="514620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3" name="Shape 123"/>
          <p:cNvSpPr>
            <a:spLocks noChangeArrowheads="1"/>
          </p:cNvSpPr>
          <p:nvPr/>
        </p:nvSpPr>
        <p:spPr bwMode="auto">
          <a:xfrm>
            <a:off x="4603533" y="514620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4" name="Shape 124"/>
          <p:cNvSpPr>
            <a:spLocks noChangeArrowheads="1"/>
          </p:cNvSpPr>
          <p:nvPr/>
        </p:nvSpPr>
        <p:spPr bwMode="auto">
          <a:xfrm>
            <a:off x="4736883" y="514620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5" name="Shape 121"/>
          <p:cNvSpPr>
            <a:spLocks noChangeArrowheads="1"/>
          </p:cNvSpPr>
          <p:nvPr/>
        </p:nvSpPr>
        <p:spPr bwMode="auto">
          <a:xfrm>
            <a:off x="4336833" y="531765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6" name="Shape 122"/>
          <p:cNvSpPr>
            <a:spLocks noChangeArrowheads="1"/>
          </p:cNvSpPr>
          <p:nvPr/>
        </p:nvSpPr>
        <p:spPr bwMode="auto">
          <a:xfrm>
            <a:off x="4470183" y="531765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7" name="Shape 123"/>
          <p:cNvSpPr>
            <a:spLocks noChangeArrowheads="1"/>
          </p:cNvSpPr>
          <p:nvPr/>
        </p:nvSpPr>
        <p:spPr bwMode="auto">
          <a:xfrm>
            <a:off x="4603533" y="531765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8" name="Shape 124"/>
          <p:cNvSpPr>
            <a:spLocks noChangeArrowheads="1"/>
          </p:cNvSpPr>
          <p:nvPr/>
        </p:nvSpPr>
        <p:spPr bwMode="auto">
          <a:xfrm>
            <a:off x="4736883" y="5317658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49" name="Right Arrow 148"/>
          <p:cNvSpPr/>
          <p:nvPr/>
        </p:nvSpPr>
        <p:spPr>
          <a:xfrm>
            <a:off x="5131311" y="4923164"/>
            <a:ext cx="1178322" cy="2230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1" name="Straight Arrow Connector 150"/>
          <p:cNvCxnSpPr/>
          <p:nvPr/>
        </p:nvCxnSpPr>
        <p:spPr>
          <a:xfrm>
            <a:off x="2993122" y="5589240"/>
            <a:ext cx="39166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>
            <a:off x="2457389" y="4309757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>
            <a:off x="2445935" y="5214026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2476997" y="3615543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8" name="Shape 123"/>
          <p:cNvSpPr>
            <a:spLocks noChangeArrowheads="1"/>
          </p:cNvSpPr>
          <p:nvPr/>
        </p:nvSpPr>
        <p:spPr bwMode="auto">
          <a:xfrm>
            <a:off x="1054274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69" name="Shape 124"/>
          <p:cNvSpPr>
            <a:spLocks noChangeArrowheads="1"/>
          </p:cNvSpPr>
          <p:nvPr/>
        </p:nvSpPr>
        <p:spPr bwMode="auto">
          <a:xfrm>
            <a:off x="1187624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70" name="Shape 122"/>
          <p:cNvSpPr>
            <a:spLocks noChangeArrowheads="1"/>
          </p:cNvSpPr>
          <p:nvPr/>
        </p:nvSpPr>
        <p:spPr bwMode="auto">
          <a:xfrm>
            <a:off x="920924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71" name="Shape 123"/>
          <p:cNvSpPr>
            <a:spLocks noChangeArrowheads="1"/>
          </p:cNvSpPr>
          <p:nvPr/>
        </p:nvSpPr>
        <p:spPr bwMode="auto">
          <a:xfrm>
            <a:off x="1054274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72" name="Shape 124"/>
          <p:cNvSpPr>
            <a:spLocks noChangeArrowheads="1"/>
          </p:cNvSpPr>
          <p:nvPr/>
        </p:nvSpPr>
        <p:spPr bwMode="auto">
          <a:xfrm>
            <a:off x="1187624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73" name="Shape 122"/>
          <p:cNvSpPr>
            <a:spLocks noChangeArrowheads="1"/>
          </p:cNvSpPr>
          <p:nvPr/>
        </p:nvSpPr>
        <p:spPr bwMode="auto">
          <a:xfrm>
            <a:off x="920924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74" name="Shape 123"/>
          <p:cNvSpPr>
            <a:spLocks noChangeArrowheads="1"/>
          </p:cNvSpPr>
          <p:nvPr/>
        </p:nvSpPr>
        <p:spPr bwMode="auto">
          <a:xfrm>
            <a:off x="1054274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75" name="Shape 124"/>
          <p:cNvSpPr>
            <a:spLocks noChangeArrowheads="1"/>
          </p:cNvSpPr>
          <p:nvPr/>
        </p:nvSpPr>
        <p:spPr bwMode="auto">
          <a:xfrm>
            <a:off x="1187624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cxnSp>
        <p:nvCxnSpPr>
          <p:cNvPr id="176" name="Straight Arrow Connector 175"/>
          <p:cNvCxnSpPr/>
          <p:nvPr/>
        </p:nvCxnSpPr>
        <p:spPr>
          <a:xfrm flipH="1">
            <a:off x="806092" y="1699115"/>
            <a:ext cx="21256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7" name="Shape 124"/>
          <p:cNvSpPr>
            <a:spLocks noChangeArrowheads="1"/>
          </p:cNvSpPr>
          <p:nvPr/>
        </p:nvSpPr>
        <p:spPr bwMode="auto">
          <a:xfrm>
            <a:off x="624653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cxnSp>
        <p:nvCxnSpPr>
          <p:cNvPr id="186" name="Straight Connector 185"/>
          <p:cNvCxnSpPr/>
          <p:nvPr/>
        </p:nvCxnSpPr>
        <p:spPr>
          <a:xfrm>
            <a:off x="698836" y="1961573"/>
            <a:ext cx="0" cy="5313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6" name="Shape 102"/>
          <p:cNvSpPr txBox="1">
            <a:spLocks noChangeArrowheads="1"/>
          </p:cNvSpPr>
          <p:nvPr/>
        </p:nvSpPr>
        <p:spPr bwMode="auto">
          <a:xfrm>
            <a:off x="234431" y="960368"/>
            <a:ext cx="15063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en-US" sz="1400" dirty="0"/>
              <a:t>/</a:t>
            </a:r>
            <a:r>
              <a:rPr lang="en-US" sz="1400" dirty="0" smtClean="0"/>
              <a:t>dir1/file1_block</a:t>
            </a:r>
            <a:endParaRPr lang="pl-PL" sz="1400" dirty="0"/>
          </a:p>
        </p:txBody>
      </p:sp>
      <p:sp>
        <p:nvSpPr>
          <p:cNvPr id="292" name="Shape 123"/>
          <p:cNvSpPr>
            <a:spLocks noChangeArrowheads="1"/>
          </p:cNvSpPr>
          <p:nvPr/>
        </p:nvSpPr>
        <p:spPr bwMode="auto">
          <a:xfrm>
            <a:off x="2419456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93" name="Shape 124"/>
          <p:cNvSpPr>
            <a:spLocks noChangeArrowheads="1"/>
          </p:cNvSpPr>
          <p:nvPr/>
        </p:nvSpPr>
        <p:spPr bwMode="auto">
          <a:xfrm>
            <a:off x="2552806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94" name="Shape 122"/>
          <p:cNvSpPr>
            <a:spLocks noChangeArrowheads="1"/>
          </p:cNvSpPr>
          <p:nvPr/>
        </p:nvSpPr>
        <p:spPr bwMode="auto">
          <a:xfrm>
            <a:off x="2286106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95" name="Shape 123"/>
          <p:cNvSpPr>
            <a:spLocks noChangeArrowheads="1"/>
          </p:cNvSpPr>
          <p:nvPr/>
        </p:nvSpPr>
        <p:spPr bwMode="auto">
          <a:xfrm>
            <a:off x="2419456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96" name="Shape 124"/>
          <p:cNvSpPr>
            <a:spLocks noChangeArrowheads="1"/>
          </p:cNvSpPr>
          <p:nvPr/>
        </p:nvSpPr>
        <p:spPr bwMode="auto">
          <a:xfrm>
            <a:off x="2552806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97" name="Shape 122"/>
          <p:cNvSpPr>
            <a:spLocks noChangeArrowheads="1"/>
          </p:cNvSpPr>
          <p:nvPr/>
        </p:nvSpPr>
        <p:spPr bwMode="auto">
          <a:xfrm>
            <a:off x="2286106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98" name="Shape 123"/>
          <p:cNvSpPr>
            <a:spLocks noChangeArrowheads="1"/>
          </p:cNvSpPr>
          <p:nvPr/>
        </p:nvSpPr>
        <p:spPr bwMode="auto">
          <a:xfrm>
            <a:off x="2419456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299" name="Shape 124"/>
          <p:cNvSpPr>
            <a:spLocks noChangeArrowheads="1"/>
          </p:cNvSpPr>
          <p:nvPr/>
        </p:nvSpPr>
        <p:spPr bwMode="auto">
          <a:xfrm>
            <a:off x="2552806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cxnSp>
        <p:nvCxnSpPr>
          <p:cNvPr id="300" name="Straight Arrow Connector 299"/>
          <p:cNvCxnSpPr/>
          <p:nvPr/>
        </p:nvCxnSpPr>
        <p:spPr>
          <a:xfrm flipH="1">
            <a:off x="2171274" y="1699115"/>
            <a:ext cx="21256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1" name="Shape 124"/>
          <p:cNvSpPr>
            <a:spLocks noChangeArrowheads="1"/>
          </p:cNvSpPr>
          <p:nvPr/>
        </p:nvSpPr>
        <p:spPr bwMode="auto">
          <a:xfrm>
            <a:off x="1989835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02" name="Shape 102"/>
          <p:cNvSpPr txBox="1">
            <a:spLocks noChangeArrowheads="1"/>
          </p:cNvSpPr>
          <p:nvPr/>
        </p:nvSpPr>
        <p:spPr bwMode="auto">
          <a:xfrm>
            <a:off x="1622654" y="960368"/>
            <a:ext cx="146025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en-US" sz="1400" dirty="0"/>
              <a:t>/</a:t>
            </a:r>
            <a:r>
              <a:rPr lang="en-US" sz="1400" dirty="0" smtClean="0"/>
              <a:t>dir2/file1_block</a:t>
            </a:r>
            <a:endParaRPr lang="pl-PL" sz="1400" dirty="0"/>
          </a:p>
        </p:txBody>
      </p:sp>
      <p:sp>
        <p:nvSpPr>
          <p:cNvPr id="303" name="Shape 123"/>
          <p:cNvSpPr>
            <a:spLocks noChangeArrowheads="1"/>
          </p:cNvSpPr>
          <p:nvPr/>
        </p:nvSpPr>
        <p:spPr bwMode="auto">
          <a:xfrm>
            <a:off x="3795678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04" name="Shape 124"/>
          <p:cNvSpPr>
            <a:spLocks noChangeArrowheads="1"/>
          </p:cNvSpPr>
          <p:nvPr/>
        </p:nvSpPr>
        <p:spPr bwMode="auto">
          <a:xfrm>
            <a:off x="3929028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05" name="Shape 122"/>
          <p:cNvSpPr>
            <a:spLocks noChangeArrowheads="1"/>
          </p:cNvSpPr>
          <p:nvPr/>
        </p:nvSpPr>
        <p:spPr bwMode="auto">
          <a:xfrm>
            <a:off x="3662328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06" name="Shape 123"/>
          <p:cNvSpPr>
            <a:spLocks noChangeArrowheads="1"/>
          </p:cNvSpPr>
          <p:nvPr/>
        </p:nvSpPr>
        <p:spPr bwMode="auto">
          <a:xfrm>
            <a:off x="3795678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07" name="Shape 124"/>
          <p:cNvSpPr>
            <a:spLocks noChangeArrowheads="1"/>
          </p:cNvSpPr>
          <p:nvPr/>
        </p:nvSpPr>
        <p:spPr bwMode="auto">
          <a:xfrm>
            <a:off x="3929028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08" name="Shape 122"/>
          <p:cNvSpPr>
            <a:spLocks noChangeArrowheads="1"/>
          </p:cNvSpPr>
          <p:nvPr/>
        </p:nvSpPr>
        <p:spPr bwMode="auto">
          <a:xfrm>
            <a:off x="3662328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09" name="Shape 123"/>
          <p:cNvSpPr>
            <a:spLocks noChangeArrowheads="1"/>
          </p:cNvSpPr>
          <p:nvPr/>
        </p:nvSpPr>
        <p:spPr bwMode="auto">
          <a:xfrm>
            <a:off x="3795678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10" name="Shape 124"/>
          <p:cNvSpPr>
            <a:spLocks noChangeArrowheads="1"/>
          </p:cNvSpPr>
          <p:nvPr/>
        </p:nvSpPr>
        <p:spPr bwMode="auto">
          <a:xfrm>
            <a:off x="3929028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cxnSp>
        <p:nvCxnSpPr>
          <p:cNvPr id="311" name="Straight Arrow Connector 310"/>
          <p:cNvCxnSpPr/>
          <p:nvPr/>
        </p:nvCxnSpPr>
        <p:spPr>
          <a:xfrm flipH="1">
            <a:off x="3547496" y="1699115"/>
            <a:ext cx="21256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2" name="Shape 124"/>
          <p:cNvSpPr>
            <a:spLocks noChangeArrowheads="1"/>
          </p:cNvSpPr>
          <p:nvPr/>
        </p:nvSpPr>
        <p:spPr bwMode="auto">
          <a:xfrm>
            <a:off x="3366057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13" name="Shape 102"/>
          <p:cNvSpPr txBox="1">
            <a:spLocks noChangeArrowheads="1"/>
          </p:cNvSpPr>
          <p:nvPr/>
        </p:nvSpPr>
        <p:spPr bwMode="auto">
          <a:xfrm>
            <a:off x="2954348" y="960368"/>
            <a:ext cx="153370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en-US" sz="1400" dirty="0"/>
              <a:t>/</a:t>
            </a:r>
            <a:r>
              <a:rPr lang="en-US" sz="1400" dirty="0" smtClean="0"/>
              <a:t>dir3/file1_block</a:t>
            </a:r>
            <a:endParaRPr lang="pl-PL" sz="1400" dirty="0"/>
          </a:p>
        </p:txBody>
      </p:sp>
      <p:sp>
        <p:nvSpPr>
          <p:cNvPr id="314" name="Shape 123"/>
          <p:cNvSpPr>
            <a:spLocks noChangeArrowheads="1"/>
          </p:cNvSpPr>
          <p:nvPr/>
        </p:nvSpPr>
        <p:spPr bwMode="auto">
          <a:xfrm>
            <a:off x="5166504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15" name="Shape 124"/>
          <p:cNvSpPr>
            <a:spLocks noChangeArrowheads="1"/>
          </p:cNvSpPr>
          <p:nvPr/>
        </p:nvSpPr>
        <p:spPr bwMode="auto">
          <a:xfrm>
            <a:off x="5299854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16" name="Shape 122"/>
          <p:cNvSpPr>
            <a:spLocks noChangeArrowheads="1"/>
          </p:cNvSpPr>
          <p:nvPr/>
        </p:nvSpPr>
        <p:spPr bwMode="auto">
          <a:xfrm>
            <a:off x="5033154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17" name="Shape 123"/>
          <p:cNvSpPr>
            <a:spLocks noChangeArrowheads="1"/>
          </p:cNvSpPr>
          <p:nvPr/>
        </p:nvSpPr>
        <p:spPr bwMode="auto">
          <a:xfrm>
            <a:off x="5166504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18" name="Shape 124"/>
          <p:cNvSpPr>
            <a:spLocks noChangeArrowheads="1"/>
          </p:cNvSpPr>
          <p:nvPr/>
        </p:nvSpPr>
        <p:spPr bwMode="auto">
          <a:xfrm>
            <a:off x="5299854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19" name="Shape 122"/>
          <p:cNvSpPr>
            <a:spLocks noChangeArrowheads="1"/>
          </p:cNvSpPr>
          <p:nvPr/>
        </p:nvSpPr>
        <p:spPr bwMode="auto">
          <a:xfrm>
            <a:off x="5033154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20" name="Shape 123"/>
          <p:cNvSpPr>
            <a:spLocks noChangeArrowheads="1"/>
          </p:cNvSpPr>
          <p:nvPr/>
        </p:nvSpPr>
        <p:spPr bwMode="auto">
          <a:xfrm>
            <a:off x="5166504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21" name="Shape 124"/>
          <p:cNvSpPr>
            <a:spLocks noChangeArrowheads="1"/>
          </p:cNvSpPr>
          <p:nvPr/>
        </p:nvSpPr>
        <p:spPr bwMode="auto">
          <a:xfrm>
            <a:off x="5299854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cxnSp>
        <p:nvCxnSpPr>
          <p:cNvPr id="322" name="Straight Arrow Connector 321"/>
          <p:cNvCxnSpPr/>
          <p:nvPr/>
        </p:nvCxnSpPr>
        <p:spPr>
          <a:xfrm flipH="1">
            <a:off x="4918322" y="1699115"/>
            <a:ext cx="21256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3" name="Shape 124"/>
          <p:cNvSpPr>
            <a:spLocks noChangeArrowheads="1"/>
          </p:cNvSpPr>
          <p:nvPr/>
        </p:nvSpPr>
        <p:spPr bwMode="auto">
          <a:xfrm>
            <a:off x="4736883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24" name="Shape 102"/>
          <p:cNvSpPr txBox="1">
            <a:spLocks noChangeArrowheads="1"/>
          </p:cNvSpPr>
          <p:nvPr/>
        </p:nvSpPr>
        <p:spPr bwMode="auto">
          <a:xfrm>
            <a:off x="4361428" y="960368"/>
            <a:ext cx="14768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en-US" sz="1400" dirty="0"/>
              <a:t>/</a:t>
            </a:r>
            <a:r>
              <a:rPr lang="en-US" sz="1400" dirty="0" smtClean="0"/>
              <a:t>dir4/file1_block</a:t>
            </a:r>
            <a:endParaRPr lang="pl-PL" sz="1400" dirty="0"/>
          </a:p>
        </p:txBody>
      </p:sp>
      <p:sp>
        <p:nvSpPr>
          <p:cNvPr id="325" name="Shape 123"/>
          <p:cNvSpPr>
            <a:spLocks noChangeArrowheads="1"/>
          </p:cNvSpPr>
          <p:nvPr/>
        </p:nvSpPr>
        <p:spPr bwMode="auto">
          <a:xfrm>
            <a:off x="6537330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26" name="Shape 124"/>
          <p:cNvSpPr>
            <a:spLocks noChangeArrowheads="1"/>
          </p:cNvSpPr>
          <p:nvPr/>
        </p:nvSpPr>
        <p:spPr bwMode="auto">
          <a:xfrm>
            <a:off x="6670680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27" name="Shape 122"/>
          <p:cNvSpPr>
            <a:spLocks noChangeArrowheads="1"/>
          </p:cNvSpPr>
          <p:nvPr/>
        </p:nvSpPr>
        <p:spPr bwMode="auto">
          <a:xfrm>
            <a:off x="6403980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28" name="Shape 123"/>
          <p:cNvSpPr>
            <a:spLocks noChangeArrowheads="1"/>
          </p:cNvSpPr>
          <p:nvPr/>
        </p:nvSpPr>
        <p:spPr bwMode="auto">
          <a:xfrm>
            <a:off x="6537330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29" name="Shape 124"/>
          <p:cNvSpPr>
            <a:spLocks noChangeArrowheads="1"/>
          </p:cNvSpPr>
          <p:nvPr/>
        </p:nvSpPr>
        <p:spPr bwMode="auto">
          <a:xfrm>
            <a:off x="6670680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30" name="Shape 122"/>
          <p:cNvSpPr>
            <a:spLocks noChangeArrowheads="1"/>
          </p:cNvSpPr>
          <p:nvPr/>
        </p:nvSpPr>
        <p:spPr bwMode="auto">
          <a:xfrm>
            <a:off x="6403980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31" name="Shape 123"/>
          <p:cNvSpPr>
            <a:spLocks noChangeArrowheads="1"/>
          </p:cNvSpPr>
          <p:nvPr/>
        </p:nvSpPr>
        <p:spPr bwMode="auto">
          <a:xfrm>
            <a:off x="6537330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32" name="Shape 124"/>
          <p:cNvSpPr>
            <a:spLocks noChangeArrowheads="1"/>
          </p:cNvSpPr>
          <p:nvPr/>
        </p:nvSpPr>
        <p:spPr bwMode="auto">
          <a:xfrm>
            <a:off x="6670680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cxnSp>
        <p:nvCxnSpPr>
          <p:cNvPr id="333" name="Straight Arrow Connector 332"/>
          <p:cNvCxnSpPr/>
          <p:nvPr/>
        </p:nvCxnSpPr>
        <p:spPr>
          <a:xfrm flipH="1">
            <a:off x="6289148" y="1699115"/>
            <a:ext cx="21256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4" name="Shape 124"/>
          <p:cNvSpPr>
            <a:spLocks noChangeArrowheads="1"/>
          </p:cNvSpPr>
          <p:nvPr/>
        </p:nvSpPr>
        <p:spPr bwMode="auto">
          <a:xfrm>
            <a:off x="6107709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35" name="Shape 102"/>
          <p:cNvSpPr txBox="1">
            <a:spLocks noChangeArrowheads="1"/>
          </p:cNvSpPr>
          <p:nvPr/>
        </p:nvSpPr>
        <p:spPr bwMode="auto">
          <a:xfrm>
            <a:off x="5675591" y="960368"/>
            <a:ext cx="158962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en-US" sz="1400" dirty="0"/>
              <a:t>/</a:t>
            </a:r>
            <a:r>
              <a:rPr lang="en-US" sz="1400" dirty="0" smtClean="0"/>
              <a:t>dir5/file1_block</a:t>
            </a:r>
            <a:endParaRPr lang="pl-PL" sz="1400" dirty="0"/>
          </a:p>
        </p:txBody>
      </p:sp>
      <p:sp>
        <p:nvSpPr>
          <p:cNvPr id="336" name="Shape 123"/>
          <p:cNvSpPr>
            <a:spLocks noChangeArrowheads="1"/>
          </p:cNvSpPr>
          <p:nvPr/>
        </p:nvSpPr>
        <p:spPr bwMode="auto">
          <a:xfrm>
            <a:off x="7908156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37" name="Shape 124"/>
          <p:cNvSpPr>
            <a:spLocks noChangeArrowheads="1"/>
          </p:cNvSpPr>
          <p:nvPr/>
        </p:nvSpPr>
        <p:spPr bwMode="auto">
          <a:xfrm>
            <a:off x="8041506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38" name="Shape 122"/>
          <p:cNvSpPr>
            <a:spLocks noChangeArrowheads="1"/>
          </p:cNvSpPr>
          <p:nvPr/>
        </p:nvSpPr>
        <p:spPr bwMode="auto">
          <a:xfrm>
            <a:off x="7774806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39" name="Shape 123"/>
          <p:cNvSpPr>
            <a:spLocks noChangeArrowheads="1"/>
          </p:cNvSpPr>
          <p:nvPr/>
        </p:nvSpPr>
        <p:spPr bwMode="auto">
          <a:xfrm>
            <a:off x="7908156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40" name="Shape 124"/>
          <p:cNvSpPr>
            <a:spLocks noChangeArrowheads="1"/>
          </p:cNvSpPr>
          <p:nvPr/>
        </p:nvSpPr>
        <p:spPr bwMode="auto">
          <a:xfrm>
            <a:off x="8041506" y="180367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41" name="Shape 122"/>
          <p:cNvSpPr>
            <a:spLocks noChangeArrowheads="1"/>
          </p:cNvSpPr>
          <p:nvPr/>
        </p:nvSpPr>
        <p:spPr bwMode="auto">
          <a:xfrm>
            <a:off x="7774806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42" name="Shape 123"/>
          <p:cNvSpPr>
            <a:spLocks noChangeArrowheads="1"/>
          </p:cNvSpPr>
          <p:nvPr/>
        </p:nvSpPr>
        <p:spPr bwMode="auto">
          <a:xfrm>
            <a:off x="7908156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43" name="Shape 124"/>
          <p:cNvSpPr>
            <a:spLocks noChangeArrowheads="1"/>
          </p:cNvSpPr>
          <p:nvPr/>
        </p:nvSpPr>
        <p:spPr bwMode="auto">
          <a:xfrm>
            <a:off x="8041506" y="19751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cxnSp>
        <p:nvCxnSpPr>
          <p:cNvPr id="344" name="Straight Arrow Connector 343"/>
          <p:cNvCxnSpPr/>
          <p:nvPr/>
        </p:nvCxnSpPr>
        <p:spPr>
          <a:xfrm flipH="1">
            <a:off x="7659974" y="1699115"/>
            <a:ext cx="21256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5" name="Shape 124"/>
          <p:cNvSpPr>
            <a:spLocks noChangeArrowheads="1"/>
          </p:cNvSpPr>
          <p:nvPr/>
        </p:nvSpPr>
        <p:spPr bwMode="auto">
          <a:xfrm>
            <a:off x="7478535" y="1632223"/>
            <a:ext cx="133350" cy="171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346" name="Shape 102"/>
          <p:cNvSpPr txBox="1">
            <a:spLocks noChangeArrowheads="1"/>
          </p:cNvSpPr>
          <p:nvPr/>
        </p:nvSpPr>
        <p:spPr bwMode="auto">
          <a:xfrm>
            <a:off x="7081752" y="960368"/>
            <a:ext cx="151945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/>
            <a:r>
              <a:rPr lang="en-US" sz="1400" dirty="0"/>
              <a:t>/</a:t>
            </a:r>
            <a:r>
              <a:rPr lang="en-US" sz="1400" dirty="0" smtClean="0"/>
              <a:t>dir6/file1_block</a:t>
            </a:r>
            <a:endParaRPr lang="pl-PL" sz="1400" dirty="0"/>
          </a:p>
        </p:txBody>
      </p:sp>
      <p:cxnSp>
        <p:nvCxnSpPr>
          <p:cNvPr id="347" name="Straight Arrow Connector 346"/>
          <p:cNvCxnSpPr/>
          <p:nvPr/>
        </p:nvCxnSpPr>
        <p:spPr>
          <a:xfrm>
            <a:off x="2056510" y="1975123"/>
            <a:ext cx="0" cy="12831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8" name="Straight Arrow Connector 347"/>
          <p:cNvCxnSpPr/>
          <p:nvPr/>
        </p:nvCxnSpPr>
        <p:spPr>
          <a:xfrm>
            <a:off x="1790069" y="2492896"/>
            <a:ext cx="10821" cy="7653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0" name="Straight Connector 349"/>
          <p:cNvCxnSpPr/>
          <p:nvPr/>
        </p:nvCxnSpPr>
        <p:spPr>
          <a:xfrm>
            <a:off x="704063" y="2500505"/>
            <a:ext cx="107600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1" name="Straight Arrow Connector 350"/>
          <p:cNvCxnSpPr/>
          <p:nvPr/>
        </p:nvCxnSpPr>
        <p:spPr>
          <a:xfrm>
            <a:off x="2308055" y="2492895"/>
            <a:ext cx="10821" cy="7653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2" name="Straight Connector 351"/>
          <p:cNvCxnSpPr/>
          <p:nvPr/>
        </p:nvCxnSpPr>
        <p:spPr>
          <a:xfrm>
            <a:off x="2290054" y="2500505"/>
            <a:ext cx="113785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3" name="Straight Connector 352"/>
          <p:cNvCxnSpPr/>
          <p:nvPr/>
        </p:nvCxnSpPr>
        <p:spPr>
          <a:xfrm>
            <a:off x="3432732" y="1975123"/>
            <a:ext cx="0" cy="5313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4" name="Straight Connector 353"/>
          <p:cNvCxnSpPr/>
          <p:nvPr/>
        </p:nvCxnSpPr>
        <p:spPr>
          <a:xfrm>
            <a:off x="4803558" y="1975123"/>
            <a:ext cx="0" cy="7337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5" name="Straight Connector 354"/>
          <p:cNvCxnSpPr/>
          <p:nvPr/>
        </p:nvCxnSpPr>
        <p:spPr>
          <a:xfrm>
            <a:off x="2597235" y="2708920"/>
            <a:ext cx="220632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6" name="Straight Arrow Connector 355"/>
          <p:cNvCxnSpPr/>
          <p:nvPr/>
        </p:nvCxnSpPr>
        <p:spPr>
          <a:xfrm>
            <a:off x="2601421" y="2708920"/>
            <a:ext cx="0" cy="5493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7" name="Straight Arrow Connector 356"/>
          <p:cNvCxnSpPr/>
          <p:nvPr/>
        </p:nvCxnSpPr>
        <p:spPr>
          <a:xfrm>
            <a:off x="2858981" y="2875560"/>
            <a:ext cx="0" cy="3889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8" name="Straight Connector 357"/>
          <p:cNvCxnSpPr/>
          <p:nvPr/>
        </p:nvCxnSpPr>
        <p:spPr>
          <a:xfrm>
            <a:off x="2858147" y="2863857"/>
            <a:ext cx="33162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9" name="Straight Connector 358"/>
          <p:cNvCxnSpPr/>
          <p:nvPr/>
        </p:nvCxnSpPr>
        <p:spPr>
          <a:xfrm>
            <a:off x="6174384" y="1961573"/>
            <a:ext cx="0" cy="9022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0" name="Straight Arrow Connector 359"/>
          <p:cNvCxnSpPr/>
          <p:nvPr/>
        </p:nvCxnSpPr>
        <p:spPr>
          <a:xfrm>
            <a:off x="3113566" y="3070045"/>
            <a:ext cx="0" cy="1944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1" name="Straight Connector 360"/>
          <p:cNvCxnSpPr/>
          <p:nvPr/>
        </p:nvCxnSpPr>
        <p:spPr>
          <a:xfrm>
            <a:off x="3113566" y="3070045"/>
            <a:ext cx="44316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2" name="Straight Connector 361"/>
          <p:cNvCxnSpPr/>
          <p:nvPr/>
        </p:nvCxnSpPr>
        <p:spPr>
          <a:xfrm>
            <a:off x="7552272" y="1961573"/>
            <a:ext cx="0" cy="11084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3" name="Straight Arrow Connector 362"/>
          <p:cNvCxnSpPr/>
          <p:nvPr/>
        </p:nvCxnSpPr>
        <p:spPr>
          <a:xfrm>
            <a:off x="4133069" y="5580323"/>
            <a:ext cx="39166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20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2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9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5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8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7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1000"/>
                            </p:stCondLst>
                            <p:childTnLst>
                              <p:par>
                                <p:cTn id="2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2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5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115" grpId="0"/>
      <p:bldP spid="116" grpId="0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7" grpId="0" animBg="1"/>
      <p:bldP spid="292" grpId="0" animBg="1"/>
      <p:bldP spid="293" grpId="0" animBg="1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1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2" grpId="0" animBg="1"/>
      <p:bldP spid="314" grpId="0" animBg="1"/>
      <p:bldP spid="315" grpId="0" animBg="1"/>
      <p:bldP spid="316" grpId="0" animBg="1"/>
      <p:bldP spid="317" grpId="0" animBg="1"/>
      <p:bldP spid="318" grpId="0" animBg="1"/>
      <p:bldP spid="319" grpId="0" animBg="1"/>
      <p:bldP spid="320" grpId="0" animBg="1"/>
      <p:bldP spid="321" grpId="0" animBg="1"/>
      <p:bldP spid="323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4" grpId="0" animBg="1"/>
      <p:bldP spid="336" grpId="0" animBg="1"/>
      <p:bldP spid="337" grpId="0" animBg="1"/>
      <p:bldP spid="338" grpId="0" animBg="1"/>
      <p:bldP spid="339" grpId="0" animBg="1"/>
      <p:bldP spid="340" grpId="0" animBg="1"/>
      <p:bldP spid="341" grpId="0" animBg="1"/>
      <p:bldP spid="342" grpId="0" animBg="1"/>
      <p:bldP spid="343" grpId="0" animBg="1"/>
      <p:bldP spid="3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Parallel IO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13</a:t>
            </a:fld>
            <a:endParaRPr lang="en-GB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996704" y="1484784"/>
            <a:ext cx="6671639" cy="37497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ECFS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12729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/dir1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92849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/dir2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72969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/dir3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14286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/dir4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60929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/dir5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41321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/dir6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242805" y="4270128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1</a:t>
            </a:r>
            <a:endParaRPr lang="en-GB" dirty="0"/>
          </a:p>
        </p:txBody>
      </p:sp>
      <p:sp>
        <p:nvSpPr>
          <p:cNvPr id="16" name="Rounded Rectangle 15"/>
          <p:cNvSpPr/>
          <p:nvPr/>
        </p:nvSpPr>
        <p:spPr>
          <a:xfrm>
            <a:off x="2292849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2</a:t>
            </a:r>
            <a:endParaRPr lang="en-GB" dirty="0"/>
          </a:p>
        </p:txBody>
      </p:sp>
      <p:sp>
        <p:nvSpPr>
          <p:cNvPr id="17" name="Rounded Rectangle 16"/>
          <p:cNvSpPr/>
          <p:nvPr/>
        </p:nvSpPr>
        <p:spPr>
          <a:xfrm>
            <a:off x="3372969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3</a:t>
            </a:r>
            <a:endParaRPr lang="en-GB" dirty="0"/>
          </a:p>
        </p:txBody>
      </p:sp>
      <p:sp>
        <p:nvSpPr>
          <p:cNvPr id="18" name="Rounded Rectangle 17"/>
          <p:cNvSpPr/>
          <p:nvPr/>
        </p:nvSpPr>
        <p:spPr>
          <a:xfrm>
            <a:off x="4414286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4</a:t>
            </a:r>
            <a:endParaRPr lang="en-GB" dirty="0"/>
          </a:p>
        </p:txBody>
      </p:sp>
      <p:sp>
        <p:nvSpPr>
          <p:cNvPr id="19" name="Rounded Rectangle 18"/>
          <p:cNvSpPr/>
          <p:nvPr/>
        </p:nvSpPr>
        <p:spPr>
          <a:xfrm>
            <a:off x="5460929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5</a:t>
            </a:r>
            <a:endParaRPr lang="en-GB" dirty="0"/>
          </a:p>
        </p:txBody>
      </p:sp>
      <p:sp>
        <p:nvSpPr>
          <p:cNvPr id="20" name="Rounded Rectangle 19"/>
          <p:cNvSpPr/>
          <p:nvPr/>
        </p:nvSpPr>
        <p:spPr>
          <a:xfrm>
            <a:off x="6541322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6</a:t>
            </a:r>
            <a:endParaRPr lang="en-GB" dirty="0"/>
          </a:p>
        </p:txBody>
      </p:sp>
      <p:sp>
        <p:nvSpPr>
          <p:cNvPr id="21" name="Up-Down Arrow 20"/>
          <p:cNvSpPr/>
          <p:nvPr/>
        </p:nvSpPr>
        <p:spPr>
          <a:xfrm>
            <a:off x="1611718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Up-Down Arrow 21"/>
          <p:cNvSpPr/>
          <p:nvPr/>
        </p:nvSpPr>
        <p:spPr>
          <a:xfrm>
            <a:off x="2661763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Up-Down Arrow 22"/>
          <p:cNvSpPr/>
          <p:nvPr/>
        </p:nvSpPr>
        <p:spPr>
          <a:xfrm>
            <a:off x="3741883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Up-Down Arrow 23"/>
          <p:cNvSpPr/>
          <p:nvPr/>
        </p:nvSpPr>
        <p:spPr>
          <a:xfrm>
            <a:off x="4783200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Up-Down Arrow 24"/>
          <p:cNvSpPr/>
          <p:nvPr/>
        </p:nvSpPr>
        <p:spPr>
          <a:xfrm>
            <a:off x="5829843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Up-Down Arrow 25"/>
          <p:cNvSpPr/>
          <p:nvPr/>
        </p:nvSpPr>
        <p:spPr>
          <a:xfrm>
            <a:off x="6910235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1575714" y="3506321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1575714" y="3652994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1575714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1575714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2625758" y="3506321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625758" y="3652994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2625758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2625758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741883" y="3506321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741883" y="3652994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3741883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3741883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4783200" y="3506321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4783200" y="3652994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4783200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4783200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5829843" y="3506321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5829843" y="3652994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5829843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5829843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6910235" y="3506320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6910235" y="3652993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6910235" y="3801744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910235" y="3948417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3573346" y="2900167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3845182" y="290016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4127876" y="2900169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4401397" y="2900167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4673233" y="290016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4955927" y="2900169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1809994" y="3077908"/>
            <a:ext cx="1898494" cy="312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2860039" y="3077908"/>
            <a:ext cx="1120285" cy="312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3887964" y="3077908"/>
            <a:ext cx="375054" cy="3128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5" name="Shape 126"/>
          <p:cNvSpPr>
            <a:spLocks noChangeArrowheads="1"/>
          </p:cNvSpPr>
          <p:nvPr/>
        </p:nvSpPr>
        <p:spPr bwMode="auto">
          <a:xfrm>
            <a:off x="3772261" y="2184040"/>
            <a:ext cx="1291431" cy="3857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91425" rIns="91425" bIns="91425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Coding</a:t>
            </a:r>
            <a:endParaRPr lang="pl-PL" b="1" dirty="0">
              <a:solidFill>
                <a:schemeClr val="bg1"/>
              </a:solidFill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4536539" y="3077908"/>
            <a:ext cx="345800" cy="343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4808375" y="3108973"/>
            <a:ext cx="1172804" cy="312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5226211" y="3108973"/>
            <a:ext cx="1684024" cy="312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7" name="Shape 103"/>
          <p:cNvSpPr>
            <a:spLocks noChangeArrowheads="1"/>
          </p:cNvSpPr>
          <p:nvPr/>
        </p:nvSpPr>
        <p:spPr bwMode="auto">
          <a:xfrm>
            <a:off x="4127876" y="908720"/>
            <a:ext cx="593972" cy="851647"/>
          </a:xfrm>
          <a:prstGeom prst="foldedCorner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pl-PL" dirty="0" smtClean="0"/>
              <a:t>file</a:t>
            </a:r>
            <a:endParaRPr lang="pl-PL" dirty="0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4407727" y="2640551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418633" y="1905461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31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5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5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5" grpId="0" animBg="1"/>
      <p:bldP spid="7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Fault detection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14</a:t>
            </a:fld>
            <a:endParaRPr lang="en-GB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996704" y="1484784"/>
            <a:ext cx="6671639" cy="37497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ECFS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12729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/dir1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92849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/dir2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72969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/dir3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14286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/dir4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60929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/dir5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41321" y="5500428"/>
            <a:ext cx="936104" cy="5760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/dir6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242805" y="4270128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1</a:t>
            </a:r>
            <a:endParaRPr lang="en-GB" dirty="0"/>
          </a:p>
        </p:txBody>
      </p:sp>
      <p:sp>
        <p:nvSpPr>
          <p:cNvPr id="16" name="Rounded Rectangle 15"/>
          <p:cNvSpPr/>
          <p:nvPr/>
        </p:nvSpPr>
        <p:spPr>
          <a:xfrm>
            <a:off x="2292849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2</a:t>
            </a:r>
            <a:endParaRPr lang="en-GB" dirty="0"/>
          </a:p>
        </p:txBody>
      </p:sp>
      <p:sp>
        <p:nvSpPr>
          <p:cNvPr id="17" name="Rounded Rectangle 16"/>
          <p:cNvSpPr/>
          <p:nvPr/>
        </p:nvSpPr>
        <p:spPr>
          <a:xfrm>
            <a:off x="3372969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3</a:t>
            </a:r>
            <a:endParaRPr lang="en-GB" dirty="0"/>
          </a:p>
        </p:txBody>
      </p:sp>
      <p:sp>
        <p:nvSpPr>
          <p:cNvPr id="18" name="Rounded Rectangle 17"/>
          <p:cNvSpPr/>
          <p:nvPr/>
        </p:nvSpPr>
        <p:spPr>
          <a:xfrm>
            <a:off x="4414286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4</a:t>
            </a:r>
            <a:endParaRPr lang="en-GB" dirty="0"/>
          </a:p>
        </p:txBody>
      </p:sp>
      <p:sp>
        <p:nvSpPr>
          <p:cNvPr id="19" name="Rounded Rectangle 18"/>
          <p:cNvSpPr/>
          <p:nvPr/>
        </p:nvSpPr>
        <p:spPr>
          <a:xfrm>
            <a:off x="5460929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5</a:t>
            </a:r>
            <a:endParaRPr lang="en-GB" dirty="0"/>
          </a:p>
        </p:txBody>
      </p:sp>
      <p:sp>
        <p:nvSpPr>
          <p:cNvPr id="20" name="Rounded Rectangle 19"/>
          <p:cNvSpPr/>
          <p:nvPr/>
        </p:nvSpPr>
        <p:spPr>
          <a:xfrm>
            <a:off x="6541322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6</a:t>
            </a:r>
            <a:endParaRPr lang="en-GB" dirty="0"/>
          </a:p>
        </p:txBody>
      </p:sp>
      <p:sp>
        <p:nvSpPr>
          <p:cNvPr id="21" name="Up-Down Arrow 20"/>
          <p:cNvSpPr/>
          <p:nvPr/>
        </p:nvSpPr>
        <p:spPr>
          <a:xfrm>
            <a:off x="1611718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Up-Down Arrow 21"/>
          <p:cNvSpPr/>
          <p:nvPr/>
        </p:nvSpPr>
        <p:spPr>
          <a:xfrm>
            <a:off x="2661763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Up-Down Arrow 22"/>
          <p:cNvSpPr/>
          <p:nvPr/>
        </p:nvSpPr>
        <p:spPr>
          <a:xfrm>
            <a:off x="3741883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Up-Down Arrow 23"/>
          <p:cNvSpPr/>
          <p:nvPr/>
        </p:nvSpPr>
        <p:spPr>
          <a:xfrm>
            <a:off x="4783200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Up-Down Arrow 24"/>
          <p:cNvSpPr/>
          <p:nvPr/>
        </p:nvSpPr>
        <p:spPr>
          <a:xfrm>
            <a:off x="5829843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Up-Down Arrow 25"/>
          <p:cNvSpPr/>
          <p:nvPr/>
        </p:nvSpPr>
        <p:spPr>
          <a:xfrm>
            <a:off x="6910235" y="5054494"/>
            <a:ext cx="198276" cy="360040"/>
          </a:xfrm>
          <a:prstGeom prst="up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6910235" y="3506320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6910235" y="3652993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6910235" y="3801744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910235" y="3948417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3573346" y="2900167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3845182" y="290016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4127876" y="2900169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4401397" y="2900167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4673233" y="290016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4955927" y="2900169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1809994" y="3077908"/>
            <a:ext cx="1898494" cy="312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2860039" y="3077908"/>
            <a:ext cx="1120285" cy="312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3887964" y="3077908"/>
            <a:ext cx="375054" cy="3128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5" name="Shape 126"/>
          <p:cNvSpPr>
            <a:spLocks noChangeArrowheads="1"/>
          </p:cNvSpPr>
          <p:nvPr/>
        </p:nvSpPr>
        <p:spPr bwMode="auto">
          <a:xfrm>
            <a:off x="3772261" y="2184040"/>
            <a:ext cx="1291431" cy="3857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91425" rIns="91425" bIns="91425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Coding</a:t>
            </a:r>
            <a:endParaRPr lang="pl-PL" b="1" dirty="0">
              <a:solidFill>
                <a:schemeClr val="bg1"/>
              </a:solidFill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4536539" y="3077908"/>
            <a:ext cx="345800" cy="343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4808375" y="3108973"/>
            <a:ext cx="1172804" cy="312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5226211" y="3108973"/>
            <a:ext cx="1684024" cy="312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7" name="Shape 103"/>
          <p:cNvSpPr>
            <a:spLocks noChangeArrowheads="1"/>
          </p:cNvSpPr>
          <p:nvPr/>
        </p:nvSpPr>
        <p:spPr bwMode="auto">
          <a:xfrm>
            <a:off x="4127876" y="908720"/>
            <a:ext cx="593972" cy="851647"/>
          </a:xfrm>
          <a:prstGeom prst="foldedCorner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pl-PL" dirty="0" smtClean="0"/>
              <a:t>file</a:t>
            </a:r>
            <a:endParaRPr lang="pl-PL" dirty="0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4407727" y="2640551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418633" y="1905461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  <p:sp>
        <p:nvSpPr>
          <p:cNvPr id="67" name="Rectangle 66"/>
          <p:cNvSpPr/>
          <p:nvPr/>
        </p:nvSpPr>
        <p:spPr>
          <a:xfrm>
            <a:off x="1575715" y="3500901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1575715" y="3647574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2625759" y="3500901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2625759" y="3647574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3741884" y="3500901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3741884" y="3647574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4783201" y="3500901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4783201" y="3647574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>
            <a:off x="5829844" y="3500901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5829844" y="3647574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1575714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1575714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2625758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2625758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3741883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3741883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4783200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4783200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5829843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5829843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64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69" grpId="0" animBg="1"/>
      <p:bldP spid="70" grpId="0" animBg="1"/>
      <p:bldP spid="72" grpId="0" animBg="1"/>
      <p:bldP spid="74" grpId="0" animBg="1"/>
      <p:bldP spid="75" grpId="0" animBg="1"/>
      <p:bldP spid="76" grpId="0" animBg="1"/>
      <p:bldP spid="80" grpId="0" animBg="1"/>
      <p:bldP spid="8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Degraded write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15</a:t>
            </a:fld>
            <a:endParaRPr lang="en-GB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996704" y="1484784"/>
            <a:ext cx="6671639" cy="37497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ECFS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12729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/dir1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92849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/dir2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72969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/dir3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14286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/dir4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60929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/dir5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41321" y="5500428"/>
            <a:ext cx="936104" cy="5760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/dir6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242805" y="4270128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1</a:t>
            </a:r>
            <a:endParaRPr lang="en-GB" dirty="0"/>
          </a:p>
        </p:txBody>
      </p:sp>
      <p:sp>
        <p:nvSpPr>
          <p:cNvPr id="16" name="Rounded Rectangle 15"/>
          <p:cNvSpPr/>
          <p:nvPr/>
        </p:nvSpPr>
        <p:spPr>
          <a:xfrm>
            <a:off x="2292849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2</a:t>
            </a:r>
            <a:endParaRPr lang="en-GB" dirty="0"/>
          </a:p>
        </p:txBody>
      </p:sp>
      <p:sp>
        <p:nvSpPr>
          <p:cNvPr id="17" name="Rounded Rectangle 16"/>
          <p:cNvSpPr/>
          <p:nvPr/>
        </p:nvSpPr>
        <p:spPr>
          <a:xfrm>
            <a:off x="3372969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3</a:t>
            </a:r>
            <a:endParaRPr lang="en-GB" dirty="0"/>
          </a:p>
        </p:txBody>
      </p:sp>
      <p:sp>
        <p:nvSpPr>
          <p:cNvPr id="18" name="Rounded Rectangle 17"/>
          <p:cNvSpPr/>
          <p:nvPr/>
        </p:nvSpPr>
        <p:spPr>
          <a:xfrm>
            <a:off x="4414286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4</a:t>
            </a:r>
            <a:endParaRPr lang="en-GB" dirty="0"/>
          </a:p>
        </p:txBody>
      </p:sp>
      <p:sp>
        <p:nvSpPr>
          <p:cNvPr id="19" name="Rounded Rectangle 18"/>
          <p:cNvSpPr/>
          <p:nvPr/>
        </p:nvSpPr>
        <p:spPr>
          <a:xfrm>
            <a:off x="5460929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5</a:t>
            </a:r>
            <a:endParaRPr lang="en-GB" dirty="0"/>
          </a:p>
        </p:txBody>
      </p:sp>
      <p:sp>
        <p:nvSpPr>
          <p:cNvPr id="20" name="Rounded Rectangle 19"/>
          <p:cNvSpPr/>
          <p:nvPr/>
        </p:nvSpPr>
        <p:spPr>
          <a:xfrm>
            <a:off x="6541322" y="4264897"/>
            <a:ext cx="936103" cy="729810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6</a:t>
            </a:r>
            <a:endParaRPr lang="en-GB" dirty="0"/>
          </a:p>
        </p:txBody>
      </p:sp>
      <p:sp>
        <p:nvSpPr>
          <p:cNvPr id="21" name="Up-Down Arrow 20"/>
          <p:cNvSpPr/>
          <p:nvPr/>
        </p:nvSpPr>
        <p:spPr>
          <a:xfrm>
            <a:off x="1611718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Up-Down Arrow 21"/>
          <p:cNvSpPr/>
          <p:nvPr/>
        </p:nvSpPr>
        <p:spPr>
          <a:xfrm>
            <a:off x="2661763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Up-Down Arrow 22"/>
          <p:cNvSpPr/>
          <p:nvPr/>
        </p:nvSpPr>
        <p:spPr>
          <a:xfrm>
            <a:off x="3741883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Up-Down Arrow 23"/>
          <p:cNvSpPr/>
          <p:nvPr/>
        </p:nvSpPr>
        <p:spPr>
          <a:xfrm>
            <a:off x="4783200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Up-Down Arrow 24"/>
          <p:cNvSpPr/>
          <p:nvPr/>
        </p:nvSpPr>
        <p:spPr>
          <a:xfrm>
            <a:off x="5829843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3573346" y="2900167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3845182" y="290016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4127876" y="2900169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4401397" y="2900167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4673233" y="290016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4955927" y="2900169"/>
            <a:ext cx="270284" cy="146673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1809994" y="3077908"/>
            <a:ext cx="1898494" cy="312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2860039" y="3077908"/>
            <a:ext cx="1120285" cy="312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3887964" y="3077908"/>
            <a:ext cx="375054" cy="3128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5" name="Shape 126"/>
          <p:cNvSpPr>
            <a:spLocks noChangeArrowheads="1"/>
          </p:cNvSpPr>
          <p:nvPr/>
        </p:nvSpPr>
        <p:spPr bwMode="auto">
          <a:xfrm>
            <a:off x="3772261" y="2184040"/>
            <a:ext cx="1291431" cy="3857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91425" rIns="91425" bIns="91425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Coding</a:t>
            </a:r>
            <a:endParaRPr lang="pl-PL" b="1" dirty="0">
              <a:solidFill>
                <a:schemeClr val="bg1"/>
              </a:solidFill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4536539" y="3077908"/>
            <a:ext cx="345800" cy="343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4808375" y="3108973"/>
            <a:ext cx="1172804" cy="312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7" name="Shape 103"/>
          <p:cNvSpPr>
            <a:spLocks noChangeArrowheads="1"/>
          </p:cNvSpPr>
          <p:nvPr/>
        </p:nvSpPr>
        <p:spPr bwMode="auto">
          <a:xfrm>
            <a:off x="4127876" y="908720"/>
            <a:ext cx="593972" cy="851647"/>
          </a:xfrm>
          <a:prstGeom prst="foldedCorner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pl-PL" dirty="0" smtClean="0"/>
              <a:t>file</a:t>
            </a:r>
            <a:endParaRPr lang="pl-PL" dirty="0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4407727" y="2640551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418633" y="1905461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Line 114"/>
          <p:cNvSpPr>
            <a:spLocks noChangeShapeType="1"/>
          </p:cNvSpPr>
          <p:nvPr/>
        </p:nvSpPr>
        <p:spPr bwMode="auto">
          <a:xfrm>
            <a:off x="5018838" y="2906349"/>
            <a:ext cx="142875" cy="144462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pl-PL"/>
          </a:p>
        </p:txBody>
      </p:sp>
      <p:sp>
        <p:nvSpPr>
          <p:cNvPr id="62" name="Line 115"/>
          <p:cNvSpPr>
            <a:spLocks noChangeShapeType="1"/>
          </p:cNvSpPr>
          <p:nvPr/>
        </p:nvSpPr>
        <p:spPr bwMode="auto">
          <a:xfrm flipH="1">
            <a:off x="5018838" y="2906349"/>
            <a:ext cx="144462" cy="144462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pl-PL"/>
          </a:p>
        </p:txBody>
      </p:sp>
      <p:sp>
        <p:nvSpPr>
          <p:cNvPr id="5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  <p:sp>
        <p:nvSpPr>
          <p:cNvPr id="64" name="Line 114"/>
          <p:cNvSpPr>
            <a:spLocks noChangeShapeType="1"/>
          </p:cNvSpPr>
          <p:nvPr/>
        </p:nvSpPr>
        <p:spPr bwMode="auto">
          <a:xfrm>
            <a:off x="6812647" y="4430891"/>
            <a:ext cx="393452" cy="397822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pl-PL"/>
          </a:p>
        </p:txBody>
      </p:sp>
      <p:sp>
        <p:nvSpPr>
          <p:cNvPr id="67" name="Line 115"/>
          <p:cNvSpPr>
            <a:spLocks noChangeShapeType="1"/>
          </p:cNvSpPr>
          <p:nvPr/>
        </p:nvSpPr>
        <p:spPr bwMode="auto">
          <a:xfrm flipH="1">
            <a:off x="6812647" y="4430891"/>
            <a:ext cx="392468" cy="392468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pl-PL"/>
          </a:p>
        </p:txBody>
      </p:sp>
      <p:sp>
        <p:nvSpPr>
          <p:cNvPr id="68" name="Rectangle 67"/>
          <p:cNvSpPr/>
          <p:nvPr/>
        </p:nvSpPr>
        <p:spPr>
          <a:xfrm>
            <a:off x="1575714" y="349904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1575714" y="3645721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2625758" y="349904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2625758" y="3645721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3741883" y="349904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3741883" y="3645721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4783200" y="349904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4783200" y="3645721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>
            <a:off x="5829843" y="349904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5829843" y="3645721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1575714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1575714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2625758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2625758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3741883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3741883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4783200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4783200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5829843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5829843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07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80" grpId="0" animBg="1"/>
      <p:bldP spid="8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Write to a spare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16</a:t>
            </a:fld>
            <a:endParaRPr lang="en-GB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996704" y="1484784"/>
            <a:ext cx="6671639" cy="37497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ECFS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12729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/dir1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92849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/dir2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72969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/dir3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14286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/dir4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60929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/dir5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712467" y="5661248"/>
            <a:ext cx="936104" cy="57606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/dir6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242805" y="4270128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1</a:t>
            </a:r>
            <a:endParaRPr lang="en-GB" dirty="0"/>
          </a:p>
        </p:txBody>
      </p:sp>
      <p:sp>
        <p:nvSpPr>
          <p:cNvPr id="16" name="Rounded Rectangle 15"/>
          <p:cNvSpPr/>
          <p:nvPr/>
        </p:nvSpPr>
        <p:spPr>
          <a:xfrm>
            <a:off x="2292849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2</a:t>
            </a:r>
            <a:endParaRPr lang="en-GB" dirty="0"/>
          </a:p>
        </p:txBody>
      </p:sp>
      <p:sp>
        <p:nvSpPr>
          <p:cNvPr id="17" name="Rounded Rectangle 16"/>
          <p:cNvSpPr/>
          <p:nvPr/>
        </p:nvSpPr>
        <p:spPr>
          <a:xfrm>
            <a:off x="3372969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3</a:t>
            </a:r>
            <a:endParaRPr lang="en-GB" dirty="0"/>
          </a:p>
        </p:txBody>
      </p:sp>
      <p:sp>
        <p:nvSpPr>
          <p:cNvPr id="18" name="Rounded Rectangle 17"/>
          <p:cNvSpPr/>
          <p:nvPr/>
        </p:nvSpPr>
        <p:spPr>
          <a:xfrm>
            <a:off x="4414286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4</a:t>
            </a:r>
            <a:endParaRPr lang="en-GB" dirty="0"/>
          </a:p>
        </p:txBody>
      </p:sp>
      <p:sp>
        <p:nvSpPr>
          <p:cNvPr id="19" name="Rounded Rectangle 18"/>
          <p:cNvSpPr/>
          <p:nvPr/>
        </p:nvSpPr>
        <p:spPr>
          <a:xfrm>
            <a:off x="5460929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5</a:t>
            </a:r>
            <a:endParaRPr lang="en-GB" dirty="0"/>
          </a:p>
        </p:txBody>
      </p:sp>
      <p:sp>
        <p:nvSpPr>
          <p:cNvPr id="20" name="Rounded Rectangle 19"/>
          <p:cNvSpPr/>
          <p:nvPr/>
        </p:nvSpPr>
        <p:spPr>
          <a:xfrm>
            <a:off x="6541322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6</a:t>
            </a:r>
            <a:endParaRPr lang="en-GB" dirty="0"/>
          </a:p>
        </p:txBody>
      </p:sp>
      <p:sp>
        <p:nvSpPr>
          <p:cNvPr id="21" name="Up-Down Arrow 20"/>
          <p:cNvSpPr/>
          <p:nvPr/>
        </p:nvSpPr>
        <p:spPr>
          <a:xfrm>
            <a:off x="1611718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Up-Down Arrow 21"/>
          <p:cNvSpPr/>
          <p:nvPr/>
        </p:nvSpPr>
        <p:spPr>
          <a:xfrm>
            <a:off x="2661763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Up-Down Arrow 22"/>
          <p:cNvSpPr/>
          <p:nvPr/>
        </p:nvSpPr>
        <p:spPr>
          <a:xfrm>
            <a:off x="3741883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Up-Down Arrow 23"/>
          <p:cNvSpPr/>
          <p:nvPr/>
        </p:nvSpPr>
        <p:spPr>
          <a:xfrm>
            <a:off x="4783200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Up-Down Arrow 24"/>
          <p:cNvSpPr/>
          <p:nvPr/>
        </p:nvSpPr>
        <p:spPr>
          <a:xfrm>
            <a:off x="5829843" y="5054494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1575714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1575714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2625758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2625758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3741883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3741883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4783200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4783200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5829843" y="3801745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5829843" y="394841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3573346" y="2900167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3845182" y="290016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4127876" y="2900169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4401397" y="2900167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4673233" y="290016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4955927" y="2900169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1809994" y="3077908"/>
            <a:ext cx="1898494" cy="312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2860039" y="3077908"/>
            <a:ext cx="1120285" cy="312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3887964" y="3077908"/>
            <a:ext cx="375054" cy="3128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5" name="Shape 126"/>
          <p:cNvSpPr>
            <a:spLocks noChangeArrowheads="1"/>
          </p:cNvSpPr>
          <p:nvPr/>
        </p:nvSpPr>
        <p:spPr bwMode="auto">
          <a:xfrm>
            <a:off x="3772261" y="2184040"/>
            <a:ext cx="1291431" cy="3857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91425" rIns="91425" bIns="91425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Coding</a:t>
            </a:r>
            <a:endParaRPr lang="pl-PL" b="1" dirty="0">
              <a:solidFill>
                <a:schemeClr val="bg1"/>
              </a:solidFill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4536539" y="3077908"/>
            <a:ext cx="345800" cy="343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4808375" y="3108973"/>
            <a:ext cx="1172804" cy="312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5226211" y="3108973"/>
            <a:ext cx="1684024" cy="312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7" name="Shape 103"/>
          <p:cNvSpPr>
            <a:spLocks noChangeArrowheads="1"/>
          </p:cNvSpPr>
          <p:nvPr/>
        </p:nvSpPr>
        <p:spPr bwMode="auto">
          <a:xfrm>
            <a:off x="4127876" y="908720"/>
            <a:ext cx="593972" cy="851647"/>
          </a:xfrm>
          <a:prstGeom prst="foldedCorner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pPr algn="ctr"/>
            <a:r>
              <a:rPr lang="pl-PL" dirty="0" smtClean="0"/>
              <a:t>file</a:t>
            </a:r>
            <a:endParaRPr lang="pl-PL" dirty="0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4407727" y="2640551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418633" y="1905461"/>
            <a:ext cx="0" cy="189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6541322" y="5500428"/>
            <a:ext cx="936104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/dir7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910235" y="3508398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6910235" y="3655071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6910235" y="3801744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910235" y="3948417"/>
            <a:ext cx="270284" cy="14667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Up-Down Arrow 68"/>
          <p:cNvSpPr/>
          <p:nvPr/>
        </p:nvSpPr>
        <p:spPr>
          <a:xfrm>
            <a:off x="6894004" y="5062252"/>
            <a:ext cx="198276" cy="36004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  <p:sp>
        <p:nvSpPr>
          <p:cNvPr id="62" name="Rounded Rectangle 61"/>
          <p:cNvSpPr/>
          <p:nvPr/>
        </p:nvSpPr>
        <p:spPr>
          <a:xfrm>
            <a:off x="6541322" y="4264897"/>
            <a:ext cx="936103" cy="7298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 6</a:t>
            </a:r>
            <a:endParaRPr lang="en-GB" dirty="0"/>
          </a:p>
        </p:txBody>
      </p:sp>
      <p:sp>
        <p:nvSpPr>
          <p:cNvPr id="70" name="Up-Down Arrow 69"/>
          <p:cNvSpPr/>
          <p:nvPr/>
        </p:nvSpPr>
        <p:spPr>
          <a:xfrm>
            <a:off x="6894004" y="5062252"/>
            <a:ext cx="198276" cy="360040"/>
          </a:xfrm>
          <a:prstGeom prst="up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6541322" y="5500428"/>
            <a:ext cx="936104" cy="5760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/dir6</a:t>
            </a:r>
            <a:endParaRPr lang="en-GB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21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4" grpId="0" animBg="1"/>
      <p:bldP spid="67" grpId="0" animBg="1"/>
      <p:bldP spid="68" grpId="0" animBg="1"/>
      <p:bldP spid="69" grpId="0" animBg="1"/>
      <p:bldP spid="62" grpId="0" animBg="1"/>
      <p:bldP spid="70" grpId="0" animBg="1"/>
      <p:bldP spid="7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Rectangle 278"/>
          <p:cNvSpPr/>
          <p:nvPr/>
        </p:nvSpPr>
        <p:spPr>
          <a:xfrm>
            <a:off x="686755" y="3140968"/>
            <a:ext cx="6207249" cy="165618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0" name="Rectangle 279"/>
          <p:cNvSpPr/>
          <p:nvPr/>
        </p:nvSpPr>
        <p:spPr>
          <a:xfrm>
            <a:off x="6894004" y="2996952"/>
            <a:ext cx="1510639" cy="1800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Spare nodes</a:t>
            </a:r>
            <a:endParaRPr lang="en-GB" dirty="0"/>
          </a:p>
        </p:txBody>
      </p:sp>
      <p:sp>
        <p:nvSpPr>
          <p:cNvPr id="278" name="Rectangle 277"/>
          <p:cNvSpPr/>
          <p:nvPr/>
        </p:nvSpPr>
        <p:spPr>
          <a:xfrm>
            <a:off x="683568" y="1124744"/>
            <a:ext cx="7722604" cy="165618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Test environment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17</a:t>
            </a:fld>
            <a:endParaRPr lang="en-GB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793820" y="1419597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hlt01</a:t>
            </a:r>
            <a:endParaRPr lang="en-GB" sz="1200" dirty="0"/>
          </a:p>
        </p:txBody>
      </p:sp>
      <p:sp>
        <p:nvSpPr>
          <p:cNvPr id="4" name="Can 3"/>
          <p:cNvSpPr/>
          <p:nvPr/>
        </p:nvSpPr>
        <p:spPr>
          <a:xfrm>
            <a:off x="847547" y="2243001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852814" y="1750454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28" name="Straight Connector 27"/>
          <p:cNvCxnSpPr>
            <a:stCxn id="4" idx="1"/>
            <a:endCxn id="26" idx="2"/>
          </p:cNvCxnSpPr>
          <p:nvPr/>
        </p:nvCxnSpPr>
        <p:spPr>
          <a:xfrm flipV="1">
            <a:off x="1066065" y="1966478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1066065" y="2104738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1426384" y="2104739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3" name="Rectangle 132"/>
          <p:cNvSpPr/>
          <p:nvPr/>
        </p:nvSpPr>
        <p:spPr>
          <a:xfrm>
            <a:off x="1565109" y="1419596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hlt02</a:t>
            </a:r>
            <a:endParaRPr lang="en-GB" sz="1200" dirty="0"/>
          </a:p>
        </p:txBody>
      </p:sp>
      <p:sp>
        <p:nvSpPr>
          <p:cNvPr id="134" name="Can 133"/>
          <p:cNvSpPr/>
          <p:nvPr/>
        </p:nvSpPr>
        <p:spPr>
          <a:xfrm>
            <a:off x="1618836" y="2243000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Rectangle 134"/>
          <p:cNvSpPr/>
          <p:nvPr/>
        </p:nvSpPr>
        <p:spPr>
          <a:xfrm>
            <a:off x="1624103" y="1750453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136" name="Straight Connector 135"/>
          <p:cNvCxnSpPr>
            <a:stCxn id="134" idx="1"/>
            <a:endCxn id="135" idx="2"/>
          </p:cNvCxnSpPr>
          <p:nvPr/>
        </p:nvCxnSpPr>
        <p:spPr>
          <a:xfrm flipV="1">
            <a:off x="1837354" y="1966477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1837354" y="2104737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2197673" y="2104738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0" name="Rectangle 139"/>
          <p:cNvSpPr/>
          <p:nvPr/>
        </p:nvSpPr>
        <p:spPr>
          <a:xfrm>
            <a:off x="2324572" y="1419599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hlt03</a:t>
            </a:r>
            <a:endParaRPr lang="en-GB" sz="1200" dirty="0"/>
          </a:p>
        </p:txBody>
      </p:sp>
      <p:sp>
        <p:nvSpPr>
          <p:cNvPr id="141" name="Can 140"/>
          <p:cNvSpPr/>
          <p:nvPr/>
        </p:nvSpPr>
        <p:spPr>
          <a:xfrm>
            <a:off x="2378299" y="2243003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Rectangle 141"/>
          <p:cNvSpPr/>
          <p:nvPr/>
        </p:nvSpPr>
        <p:spPr>
          <a:xfrm>
            <a:off x="2383566" y="1750456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143" name="Straight Connector 142"/>
          <p:cNvCxnSpPr>
            <a:stCxn id="141" idx="1"/>
            <a:endCxn id="142" idx="2"/>
          </p:cNvCxnSpPr>
          <p:nvPr/>
        </p:nvCxnSpPr>
        <p:spPr>
          <a:xfrm flipV="1">
            <a:off x="2596817" y="1966480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2596817" y="2104740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2957136" y="2104741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7" name="Rectangle 146"/>
          <p:cNvSpPr/>
          <p:nvPr/>
        </p:nvSpPr>
        <p:spPr>
          <a:xfrm>
            <a:off x="3095861" y="1419598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hlt04</a:t>
            </a:r>
            <a:endParaRPr lang="en-GB" sz="1200" dirty="0"/>
          </a:p>
        </p:txBody>
      </p:sp>
      <p:sp>
        <p:nvSpPr>
          <p:cNvPr id="148" name="Can 147"/>
          <p:cNvSpPr/>
          <p:nvPr/>
        </p:nvSpPr>
        <p:spPr>
          <a:xfrm>
            <a:off x="3149588" y="2243002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Rectangle 148"/>
          <p:cNvSpPr/>
          <p:nvPr/>
        </p:nvSpPr>
        <p:spPr>
          <a:xfrm>
            <a:off x="3154855" y="1750455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150" name="Straight Connector 149"/>
          <p:cNvCxnSpPr>
            <a:stCxn id="148" idx="1"/>
            <a:endCxn id="149" idx="2"/>
          </p:cNvCxnSpPr>
          <p:nvPr/>
        </p:nvCxnSpPr>
        <p:spPr>
          <a:xfrm flipV="1">
            <a:off x="3368106" y="1966479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3368106" y="2104739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3728425" y="2104740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3871604" y="1419599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hlt05</a:t>
            </a:r>
            <a:endParaRPr lang="en-GB" sz="1200" dirty="0"/>
          </a:p>
        </p:txBody>
      </p:sp>
      <p:sp>
        <p:nvSpPr>
          <p:cNvPr id="155" name="Can 154"/>
          <p:cNvSpPr/>
          <p:nvPr/>
        </p:nvSpPr>
        <p:spPr>
          <a:xfrm>
            <a:off x="3925331" y="2243003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Rectangle 155"/>
          <p:cNvSpPr/>
          <p:nvPr/>
        </p:nvSpPr>
        <p:spPr>
          <a:xfrm>
            <a:off x="3930598" y="1750456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157" name="Straight Connector 156"/>
          <p:cNvCxnSpPr>
            <a:stCxn id="155" idx="1"/>
            <a:endCxn id="156" idx="2"/>
          </p:cNvCxnSpPr>
          <p:nvPr/>
        </p:nvCxnSpPr>
        <p:spPr>
          <a:xfrm flipV="1">
            <a:off x="4143849" y="1966480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4143849" y="2104740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4504168" y="2104741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4640067" y="1419597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hlt06</a:t>
            </a:r>
            <a:endParaRPr lang="en-GB" sz="1200" dirty="0"/>
          </a:p>
        </p:txBody>
      </p:sp>
      <p:sp>
        <p:nvSpPr>
          <p:cNvPr id="162" name="Can 161"/>
          <p:cNvSpPr/>
          <p:nvPr/>
        </p:nvSpPr>
        <p:spPr>
          <a:xfrm>
            <a:off x="4693794" y="2243001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3" name="Rectangle 162"/>
          <p:cNvSpPr/>
          <p:nvPr/>
        </p:nvSpPr>
        <p:spPr>
          <a:xfrm>
            <a:off x="4699061" y="1750454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164" name="Straight Connector 163"/>
          <p:cNvCxnSpPr>
            <a:stCxn id="162" idx="1"/>
            <a:endCxn id="163" idx="2"/>
          </p:cNvCxnSpPr>
          <p:nvPr/>
        </p:nvCxnSpPr>
        <p:spPr>
          <a:xfrm flipV="1">
            <a:off x="4912312" y="1966478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4912312" y="2104738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5272631" y="2104739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5411356" y="1419596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hlt07</a:t>
            </a:r>
            <a:endParaRPr lang="en-GB" sz="1200" dirty="0"/>
          </a:p>
        </p:txBody>
      </p:sp>
      <p:sp>
        <p:nvSpPr>
          <p:cNvPr id="169" name="Can 168"/>
          <p:cNvSpPr/>
          <p:nvPr/>
        </p:nvSpPr>
        <p:spPr>
          <a:xfrm>
            <a:off x="5465083" y="2243000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0" name="Rectangle 169"/>
          <p:cNvSpPr/>
          <p:nvPr/>
        </p:nvSpPr>
        <p:spPr>
          <a:xfrm>
            <a:off x="5470350" y="1750453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171" name="Straight Connector 170"/>
          <p:cNvCxnSpPr>
            <a:stCxn id="169" idx="1"/>
            <a:endCxn id="170" idx="2"/>
          </p:cNvCxnSpPr>
          <p:nvPr/>
        </p:nvCxnSpPr>
        <p:spPr>
          <a:xfrm flipV="1">
            <a:off x="5683601" y="1966477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5683601" y="2104737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6043920" y="2104738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5" name="Rectangle 174"/>
          <p:cNvSpPr/>
          <p:nvPr/>
        </p:nvSpPr>
        <p:spPr>
          <a:xfrm>
            <a:off x="6170819" y="1419599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hlt08</a:t>
            </a:r>
            <a:endParaRPr lang="en-GB" sz="1200" dirty="0"/>
          </a:p>
        </p:txBody>
      </p:sp>
      <p:sp>
        <p:nvSpPr>
          <p:cNvPr id="176" name="Can 175"/>
          <p:cNvSpPr/>
          <p:nvPr/>
        </p:nvSpPr>
        <p:spPr>
          <a:xfrm>
            <a:off x="6224546" y="2243003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Rectangle 176"/>
          <p:cNvSpPr/>
          <p:nvPr/>
        </p:nvSpPr>
        <p:spPr>
          <a:xfrm>
            <a:off x="6229813" y="1750456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178" name="Straight Connector 177"/>
          <p:cNvCxnSpPr>
            <a:stCxn id="176" idx="1"/>
            <a:endCxn id="177" idx="2"/>
          </p:cNvCxnSpPr>
          <p:nvPr/>
        </p:nvCxnSpPr>
        <p:spPr>
          <a:xfrm flipV="1">
            <a:off x="6443064" y="1966480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6443064" y="2104740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6803383" y="2104741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2" name="Rectangle 181"/>
          <p:cNvSpPr/>
          <p:nvPr/>
        </p:nvSpPr>
        <p:spPr>
          <a:xfrm>
            <a:off x="6942108" y="1419598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hlt09</a:t>
            </a:r>
            <a:endParaRPr lang="en-GB" sz="1200" dirty="0"/>
          </a:p>
        </p:txBody>
      </p:sp>
      <p:sp>
        <p:nvSpPr>
          <p:cNvPr id="183" name="Can 182"/>
          <p:cNvSpPr/>
          <p:nvPr/>
        </p:nvSpPr>
        <p:spPr>
          <a:xfrm>
            <a:off x="6995835" y="2243002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Rectangle 183"/>
          <p:cNvSpPr/>
          <p:nvPr/>
        </p:nvSpPr>
        <p:spPr>
          <a:xfrm>
            <a:off x="7001102" y="1750455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185" name="Straight Connector 184"/>
          <p:cNvCxnSpPr>
            <a:stCxn id="183" idx="1"/>
            <a:endCxn id="184" idx="2"/>
          </p:cNvCxnSpPr>
          <p:nvPr/>
        </p:nvCxnSpPr>
        <p:spPr>
          <a:xfrm flipV="1">
            <a:off x="7214353" y="1966479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>
            <a:off x="7214353" y="2104739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>
            <a:off x="7574672" y="2104740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9" name="Rectangle 188"/>
          <p:cNvSpPr/>
          <p:nvPr/>
        </p:nvSpPr>
        <p:spPr>
          <a:xfrm>
            <a:off x="7717851" y="1419599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hlt10</a:t>
            </a:r>
            <a:endParaRPr lang="en-GB" sz="1200" dirty="0"/>
          </a:p>
        </p:txBody>
      </p:sp>
      <p:sp>
        <p:nvSpPr>
          <p:cNvPr id="190" name="Can 189"/>
          <p:cNvSpPr/>
          <p:nvPr/>
        </p:nvSpPr>
        <p:spPr>
          <a:xfrm>
            <a:off x="7771578" y="2243003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Rectangle 190"/>
          <p:cNvSpPr/>
          <p:nvPr/>
        </p:nvSpPr>
        <p:spPr>
          <a:xfrm>
            <a:off x="7776845" y="1750456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192" name="Straight Connector 191"/>
          <p:cNvCxnSpPr>
            <a:stCxn id="190" idx="1"/>
            <a:endCxn id="191" idx="2"/>
          </p:cNvCxnSpPr>
          <p:nvPr/>
        </p:nvCxnSpPr>
        <p:spPr>
          <a:xfrm flipV="1">
            <a:off x="7990096" y="1966480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7990096" y="2104740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>
            <a:off x="8350415" y="2104741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6" name="Rectangle 195"/>
          <p:cNvSpPr/>
          <p:nvPr/>
        </p:nvSpPr>
        <p:spPr>
          <a:xfrm>
            <a:off x="793541" y="3435819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hlt11</a:t>
            </a:r>
            <a:endParaRPr lang="en-GB" sz="1200" dirty="0"/>
          </a:p>
        </p:txBody>
      </p:sp>
      <p:sp>
        <p:nvSpPr>
          <p:cNvPr id="197" name="Can 196"/>
          <p:cNvSpPr/>
          <p:nvPr/>
        </p:nvSpPr>
        <p:spPr>
          <a:xfrm>
            <a:off x="847268" y="4259223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Rectangle 197"/>
          <p:cNvSpPr/>
          <p:nvPr/>
        </p:nvSpPr>
        <p:spPr>
          <a:xfrm>
            <a:off x="852535" y="3766676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199" name="Straight Connector 198"/>
          <p:cNvCxnSpPr>
            <a:stCxn id="197" idx="1"/>
            <a:endCxn id="198" idx="2"/>
          </p:cNvCxnSpPr>
          <p:nvPr/>
        </p:nvCxnSpPr>
        <p:spPr>
          <a:xfrm flipV="1">
            <a:off x="1065786" y="3982700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>
            <a:off x="1065786" y="4120960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>
            <a:off x="1426105" y="4120961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3" name="Rectangle 202"/>
          <p:cNvSpPr/>
          <p:nvPr/>
        </p:nvSpPr>
        <p:spPr>
          <a:xfrm>
            <a:off x="1564830" y="3435818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hlt12</a:t>
            </a:r>
            <a:endParaRPr lang="en-GB" sz="1200" dirty="0"/>
          </a:p>
        </p:txBody>
      </p:sp>
      <p:sp>
        <p:nvSpPr>
          <p:cNvPr id="204" name="Can 203"/>
          <p:cNvSpPr/>
          <p:nvPr/>
        </p:nvSpPr>
        <p:spPr>
          <a:xfrm>
            <a:off x="1618557" y="4259222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Rectangle 204"/>
          <p:cNvSpPr/>
          <p:nvPr/>
        </p:nvSpPr>
        <p:spPr>
          <a:xfrm>
            <a:off x="1623824" y="3766675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206" name="Straight Connector 205"/>
          <p:cNvCxnSpPr>
            <a:stCxn id="204" idx="1"/>
            <a:endCxn id="205" idx="2"/>
          </p:cNvCxnSpPr>
          <p:nvPr/>
        </p:nvCxnSpPr>
        <p:spPr>
          <a:xfrm flipV="1">
            <a:off x="1837075" y="3982699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>
            <a:off x="1837075" y="4120959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/>
        </p:nvCxnSpPr>
        <p:spPr>
          <a:xfrm>
            <a:off x="2197394" y="4120960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0" name="Rectangle 209"/>
          <p:cNvSpPr/>
          <p:nvPr/>
        </p:nvSpPr>
        <p:spPr>
          <a:xfrm>
            <a:off x="2324293" y="3435821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hlt13</a:t>
            </a:r>
            <a:endParaRPr lang="en-GB" sz="1200" dirty="0"/>
          </a:p>
        </p:txBody>
      </p:sp>
      <p:sp>
        <p:nvSpPr>
          <p:cNvPr id="211" name="Can 210"/>
          <p:cNvSpPr/>
          <p:nvPr/>
        </p:nvSpPr>
        <p:spPr>
          <a:xfrm>
            <a:off x="2378020" y="4259225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2" name="Rectangle 211"/>
          <p:cNvSpPr/>
          <p:nvPr/>
        </p:nvSpPr>
        <p:spPr>
          <a:xfrm>
            <a:off x="2383287" y="3766678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213" name="Straight Connector 212"/>
          <p:cNvCxnSpPr>
            <a:stCxn id="211" idx="1"/>
            <a:endCxn id="212" idx="2"/>
          </p:cNvCxnSpPr>
          <p:nvPr/>
        </p:nvCxnSpPr>
        <p:spPr>
          <a:xfrm flipV="1">
            <a:off x="2596538" y="3982702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/>
          <p:nvPr/>
        </p:nvCxnSpPr>
        <p:spPr>
          <a:xfrm>
            <a:off x="2596538" y="4120962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>
            <a:off x="2956857" y="4120963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7" name="Rectangle 216"/>
          <p:cNvSpPr/>
          <p:nvPr/>
        </p:nvSpPr>
        <p:spPr>
          <a:xfrm>
            <a:off x="3095582" y="3435820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hlt14</a:t>
            </a:r>
            <a:endParaRPr lang="en-GB" sz="1200" dirty="0"/>
          </a:p>
        </p:txBody>
      </p:sp>
      <p:sp>
        <p:nvSpPr>
          <p:cNvPr id="218" name="Can 217"/>
          <p:cNvSpPr/>
          <p:nvPr/>
        </p:nvSpPr>
        <p:spPr>
          <a:xfrm>
            <a:off x="3149309" y="4259224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Rectangle 218"/>
          <p:cNvSpPr/>
          <p:nvPr/>
        </p:nvSpPr>
        <p:spPr>
          <a:xfrm>
            <a:off x="3154576" y="3766677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220" name="Straight Connector 219"/>
          <p:cNvCxnSpPr>
            <a:stCxn id="218" idx="1"/>
            <a:endCxn id="219" idx="2"/>
          </p:cNvCxnSpPr>
          <p:nvPr/>
        </p:nvCxnSpPr>
        <p:spPr>
          <a:xfrm flipV="1">
            <a:off x="3367827" y="3982701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>
          <a:xfrm>
            <a:off x="3367827" y="4120961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>
            <a:off x="3728146" y="4120962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4" name="Rectangle 223"/>
          <p:cNvSpPr/>
          <p:nvPr/>
        </p:nvSpPr>
        <p:spPr>
          <a:xfrm>
            <a:off x="3871325" y="3435821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hlt15</a:t>
            </a:r>
            <a:endParaRPr lang="en-GB" sz="1200" dirty="0"/>
          </a:p>
        </p:txBody>
      </p:sp>
      <p:sp>
        <p:nvSpPr>
          <p:cNvPr id="225" name="Can 224"/>
          <p:cNvSpPr/>
          <p:nvPr/>
        </p:nvSpPr>
        <p:spPr>
          <a:xfrm>
            <a:off x="3925052" y="4259225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6" name="Rectangle 225"/>
          <p:cNvSpPr/>
          <p:nvPr/>
        </p:nvSpPr>
        <p:spPr>
          <a:xfrm>
            <a:off x="3930319" y="3766678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227" name="Straight Connector 226"/>
          <p:cNvCxnSpPr>
            <a:stCxn id="225" idx="1"/>
            <a:endCxn id="226" idx="2"/>
          </p:cNvCxnSpPr>
          <p:nvPr/>
        </p:nvCxnSpPr>
        <p:spPr>
          <a:xfrm flipV="1">
            <a:off x="4143570" y="3982702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/>
        </p:nvCxnSpPr>
        <p:spPr>
          <a:xfrm>
            <a:off x="4143570" y="4120962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>
            <a:off x="4503889" y="4120963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1" name="Rectangle 230"/>
          <p:cNvSpPr/>
          <p:nvPr/>
        </p:nvSpPr>
        <p:spPr>
          <a:xfrm>
            <a:off x="4639788" y="3435819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hlt16</a:t>
            </a:r>
            <a:endParaRPr lang="en-GB" sz="1200" dirty="0"/>
          </a:p>
        </p:txBody>
      </p:sp>
      <p:sp>
        <p:nvSpPr>
          <p:cNvPr id="232" name="Can 231"/>
          <p:cNvSpPr/>
          <p:nvPr/>
        </p:nvSpPr>
        <p:spPr>
          <a:xfrm>
            <a:off x="4693515" y="4259223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3" name="Rectangle 232"/>
          <p:cNvSpPr/>
          <p:nvPr/>
        </p:nvSpPr>
        <p:spPr>
          <a:xfrm>
            <a:off x="4698782" y="3766676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234" name="Straight Connector 233"/>
          <p:cNvCxnSpPr>
            <a:stCxn id="232" idx="1"/>
            <a:endCxn id="233" idx="2"/>
          </p:cNvCxnSpPr>
          <p:nvPr/>
        </p:nvCxnSpPr>
        <p:spPr>
          <a:xfrm flipV="1">
            <a:off x="4912033" y="3982700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5" name="Straight Connector 234"/>
          <p:cNvCxnSpPr/>
          <p:nvPr/>
        </p:nvCxnSpPr>
        <p:spPr>
          <a:xfrm>
            <a:off x="4912033" y="4120960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>
            <a:off x="5272352" y="4120961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8" name="Rectangle 237"/>
          <p:cNvSpPr/>
          <p:nvPr/>
        </p:nvSpPr>
        <p:spPr>
          <a:xfrm>
            <a:off x="5411077" y="3435818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hlt17</a:t>
            </a:r>
            <a:endParaRPr lang="en-GB" sz="1200" dirty="0"/>
          </a:p>
        </p:txBody>
      </p:sp>
      <p:sp>
        <p:nvSpPr>
          <p:cNvPr id="239" name="Can 238"/>
          <p:cNvSpPr/>
          <p:nvPr/>
        </p:nvSpPr>
        <p:spPr>
          <a:xfrm>
            <a:off x="5464804" y="4259222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0" name="Rectangle 239"/>
          <p:cNvSpPr/>
          <p:nvPr/>
        </p:nvSpPr>
        <p:spPr>
          <a:xfrm>
            <a:off x="5470071" y="3766675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241" name="Straight Connector 240"/>
          <p:cNvCxnSpPr>
            <a:stCxn id="239" idx="1"/>
            <a:endCxn id="240" idx="2"/>
          </p:cNvCxnSpPr>
          <p:nvPr/>
        </p:nvCxnSpPr>
        <p:spPr>
          <a:xfrm flipV="1">
            <a:off x="5683322" y="3982699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/>
        </p:nvCxnSpPr>
        <p:spPr>
          <a:xfrm>
            <a:off x="5683322" y="4120959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/>
        </p:nvCxnSpPr>
        <p:spPr>
          <a:xfrm>
            <a:off x="6043641" y="4120960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5" name="Rectangle 244"/>
          <p:cNvSpPr/>
          <p:nvPr/>
        </p:nvSpPr>
        <p:spPr>
          <a:xfrm>
            <a:off x="6170540" y="3435821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hlt18</a:t>
            </a:r>
            <a:endParaRPr lang="en-GB" sz="1200" dirty="0"/>
          </a:p>
        </p:txBody>
      </p:sp>
      <p:sp>
        <p:nvSpPr>
          <p:cNvPr id="246" name="Can 245"/>
          <p:cNvSpPr/>
          <p:nvPr/>
        </p:nvSpPr>
        <p:spPr>
          <a:xfrm>
            <a:off x="6224267" y="4259225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7" name="Rectangle 246"/>
          <p:cNvSpPr/>
          <p:nvPr/>
        </p:nvSpPr>
        <p:spPr>
          <a:xfrm>
            <a:off x="6229534" y="3766678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248" name="Straight Connector 247"/>
          <p:cNvCxnSpPr>
            <a:stCxn id="246" idx="1"/>
            <a:endCxn id="247" idx="2"/>
          </p:cNvCxnSpPr>
          <p:nvPr/>
        </p:nvCxnSpPr>
        <p:spPr>
          <a:xfrm flipV="1">
            <a:off x="6442785" y="3982702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/>
        </p:nvCxnSpPr>
        <p:spPr>
          <a:xfrm>
            <a:off x="6442785" y="4120962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0" name="Straight Connector 249"/>
          <p:cNvCxnSpPr/>
          <p:nvPr/>
        </p:nvCxnSpPr>
        <p:spPr>
          <a:xfrm>
            <a:off x="6803104" y="4120963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2" name="Rectangle 251"/>
          <p:cNvSpPr/>
          <p:nvPr/>
        </p:nvSpPr>
        <p:spPr>
          <a:xfrm>
            <a:off x="6941829" y="3435820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hlt19</a:t>
            </a:r>
            <a:endParaRPr lang="en-GB" sz="1200" dirty="0"/>
          </a:p>
        </p:txBody>
      </p:sp>
      <p:sp>
        <p:nvSpPr>
          <p:cNvPr id="253" name="Can 252"/>
          <p:cNvSpPr/>
          <p:nvPr/>
        </p:nvSpPr>
        <p:spPr>
          <a:xfrm>
            <a:off x="6995556" y="4259224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4" name="Rectangle 253"/>
          <p:cNvSpPr/>
          <p:nvPr/>
        </p:nvSpPr>
        <p:spPr>
          <a:xfrm>
            <a:off x="7000823" y="3766677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255" name="Straight Connector 254"/>
          <p:cNvCxnSpPr>
            <a:stCxn id="253" idx="1"/>
            <a:endCxn id="254" idx="2"/>
          </p:cNvCxnSpPr>
          <p:nvPr/>
        </p:nvCxnSpPr>
        <p:spPr>
          <a:xfrm flipV="1">
            <a:off x="7214074" y="3982701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/>
        </p:nvCxnSpPr>
        <p:spPr>
          <a:xfrm>
            <a:off x="7214074" y="4120961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/>
        </p:nvCxnSpPr>
        <p:spPr>
          <a:xfrm>
            <a:off x="7574393" y="4120962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9" name="Rectangle 258"/>
          <p:cNvSpPr/>
          <p:nvPr/>
        </p:nvSpPr>
        <p:spPr>
          <a:xfrm>
            <a:off x="7717572" y="3435821"/>
            <a:ext cx="545048" cy="11114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/>
              <a:t>hlt20</a:t>
            </a:r>
            <a:endParaRPr lang="en-GB" sz="1200" dirty="0"/>
          </a:p>
        </p:txBody>
      </p:sp>
      <p:sp>
        <p:nvSpPr>
          <p:cNvPr id="260" name="Can 259"/>
          <p:cNvSpPr/>
          <p:nvPr/>
        </p:nvSpPr>
        <p:spPr>
          <a:xfrm>
            <a:off x="7771299" y="4259225"/>
            <a:ext cx="437036" cy="144016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1" name="Rectangle 260"/>
          <p:cNvSpPr/>
          <p:nvPr/>
        </p:nvSpPr>
        <p:spPr>
          <a:xfrm>
            <a:off x="7776566" y="3766678"/>
            <a:ext cx="432048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ECFS</a:t>
            </a:r>
            <a:endParaRPr lang="en-GB" sz="900" dirty="0"/>
          </a:p>
        </p:txBody>
      </p:sp>
      <p:cxnSp>
        <p:nvCxnSpPr>
          <p:cNvPr id="262" name="Straight Connector 261"/>
          <p:cNvCxnSpPr>
            <a:stCxn id="260" idx="1"/>
            <a:endCxn id="261" idx="2"/>
          </p:cNvCxnSpPr>
          <p:nvPr/>
        </p:nvCxnSpPr>
        <p:spPr>
          <a:xfrm flipV="1">
            <a:off x="7989817" y="3982702"/>
            <a:ext cx="2773" cy="2765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3" name="Straight Connector 262"/>
          <p:cNvCxnSpPr/>
          <p:nvPr/>
        </p:nvCxnSpPr>
        <p:spPr>
          <a:xfrm>
            <a:off x="7989817" y="4120962"/>
            <a:ext cx="360319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/>
          <p:nvPr/>
        </p:nvCxnSpPr>
        <p:spPr>
          <a:xfrm>
            <a:off x="8350136" y="4120963"/>
            <a:ext cx="0" cy="5749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/>
          <p:nvPr/>
        </p:nvCxnSpPr>
        <p:spPr>
          <a:xfrm>
            <a:off x="1426384" y="2679738"/>
            <a:ext cx="71983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8" name="Straight Connector 267"/>
          <p:cNvCxnSpPr/>
          <p:nvPr/>
        </p:nvCxnSpPr>
        <p:spPr>
          <a:xfrm>
            <a:off x="1426105" y="4695960"/>
            <a:ext cx="71983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>
            <a:off x="8624411" y="2679738"/>
            <a:ext cx="279" cy="201621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1" name="TextBox 280"/>
          <p:cNvSpPr txBox="1"/>
          <p:nvPr/>
        </p:nvSpPr>
        <p:spPr>
          <a:xfrm>
            <a:off x="899592" y="5085184"/>
            <a:ext cx="1921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Each of the nodes:</a:t>
            </a:r>
          </a:p>
        </p:txBody>
      </p:sp>
      <p:sp>
        <p:nvSpPr>
          <p:cNvPr id="284" name="Down Arrow 283"/>
          <p:cNvSpPr/>
          <p:nvPr/>
        </p:nvSpPr>
        <p:spPr>
          <a:xfrm>
            <a:off x="847268" y="1621393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5" name="Up Arrow 284"/>
          <p:cNvSpPr/>
          <p:nvPr/>
        </p:nvSpPr>
        <p:spPr>
          <a:xfrm>
            <a:off x="1033399" y="1625599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286" name="Down Arrow 285"/>
          <p:cNvSpPr/>
          <p:nvPr/>
        </p:nvSpPr>
        <p:spPr>
          <a:xfrm>
            <a:off x="1635640" y="1613546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7" name="Up Arrow 286"/>
          <p:cNvSpPr/>
          <p:nvPr/>
        </p:nvSpPr>
        <p:spPr>
          <a:xfrm>
            <a:off x="1821771" y="1617752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288" name="Down Arrow 287"/>
          <p:cNvSpPr/>
          <p:nvPr/>
        </p:nvSpPr>
        <p:spPr>
          <a:xfrm>
            <a:off x="2381727" y="1609340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9" name="Up Arrow 288"/>
          <p:cNvSpPr/>
          <p:nvPr/>
        </p:nvSpPr>
        <p:spPr>
          <a:xfrm>
            <a:off x="2567858" y="1613546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290" name="Down Arrow 289"/>
          <p:cNvSpPr/>
          <p:nvPr/>
        </p:nvSpPr>
        <p:spPr>
          <a:xfrm>
            <a:off x="3166392" y="1605134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1" name="Up Arrow 290"/>
          <p:cNvSpPr/>
          <p:nvPr/>
        </p:nvSpPr>
        <p:spPr>
          <a:xfrm>
            <a:off x="3352523" y="1609340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292" name="Down Arrow 291"/>
          <p:cNvSpPr/>
          <p:nvPr/>
        </p:nvSpPr>
        <p:spPr>
          <a:xfrm>
            <a:off x="3928893" y="1597287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3" name="Up Arrow 292"/>
          <p:cNvSpPr/>
          <p:nvPr/>
        </p:nvSpPr>
        <p:spPr>
          <a:xfrm>
            <a:off x="4115024" y="1601493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294" name="Down Arrow 293"/>
          <p:cNvSpPr/>
          <p:nvPr/>
        </p:nvSpPr>
        <p:spPr>
          <a:xfrm>
            <a:off x="4710877" y="1591654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5" name="Up Arrow 294"/>
          <p:cNvSpPr/>
          <p:nvPr/>
        </p:nvSpPr>
        <p:spPr>
          <a:xfrm>
            <a:off x="4897008" y="1595860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296" name="Down Arrow 295"/>
          <p:cNvSpPr/>
          <p:nvPr/>
        </p:nvSpPr>
        <p:spPr>
          <a:xfrm>
            <a:off x="5482166" y="1591654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7" name="Up Arrow 296"/>
          <p:cNvSpPr/>
          <p:nvPr/>
        </p:nvSpPr>
        <p:spPr>
          <a:xfrm>
            <a:off x="5668297" y="1595860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298" name="Down Arrow 297"/>
          <p:cNvSpPr/>
          <p:nvPr/>
        </p:nvSpPr>
        <p:spPr>
          <a:xfrm>
            <a:off x="6258040" y="1618723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9" name="Up Arrow 298"/>
          <p:cNvSpPr/>
          <p:nvPr/>
        </p:nvSpPr>
        <p:spPr>
          <a:xfrm>
            <a:off x="6444171" y="1622929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300" name="Down Arrow 299"/>
          <p:cNvSpPr/>
          <p:nvPr/>
        </p:nvSpPr>
        <p:spPr>
          <a:xfrm>
            <a:off x="7030995" y="1609340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1" name="Up Arrow 300"/>
          <p:cNvSpPr/>
          <p:nvPr/>
        </p:nvSpPr>
        <p:spPr>
          <a:xfrm>
            <a:off x="7217126" y="1613546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302" name="Down Arrow 301"/>
          <p:cNvSpPr/>
          <p:nvPr/>
        </p:nvSpPr>
        <p:spPr>
          <a:xfrm>
            <a:off x="7793803" y="1600928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3" name="Up Arrow 302"/>
          <p:cNvSpPr/>
          <p:nvPr/>
        </p:nvSpPr>
        <p:spPr>
          <a:xfrm>
            <a:off x="7979934" y="1605134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304" name="Down Arrow 303"/>
          <p:cNvSpPr/>
          <p:nvPr/>
        </p:nvSpPr>
        <p:spPr>
          <a:xfrm>
            <a:off x="857439" y="3636335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5" name="Up Arrow 304"/>
          <p:cNvSpPr/>
          <p:nvPr/>
        </p:nvSpPr>
        <p:spPr>
          <a:xfrm>
            <a:off x="1043570" y="3640541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306" name="Down Arrow 305"/>
          <p:cNvSpPr/>
          <p:nvPr/>
        </p:nvSpPr>
        <p:spPr>
          <a:xfrm>
            <a:off x="1634955" y="3632129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7" name="Up Arrow 306"/>
          <p:cNvSpPr/>
          <p:nvPr/>
        </p:nvSpPr>
        <p:spPr>
          <a:xfrm>
            <a:off x="1821086" y="3636335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308" name="Down Arrow 307"/>
          <p:cNvSpPr/>
          <p:nvPr/>
        </p:nvSpPr>
        <p:spPr>
          <a:xfrm>
            <a:off x="2381727" y="3602752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9" name="Up Arrow 308"/>
          <p:cNvSpPr/>
          <p:nvPr/>
        </p:nvSpPr>
        <p:spPr>
          <a:xfrm>
            <a:off x="2567858" y="3606958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310" name="Down Arrow 309"/>
          <p:cNvSpPr/>
          <p:nvPr/>
        </p:nvSpPr>
        <p:spPr>
          <a:xfrm>
            <a:off x="3163223" y="3598546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1" name="Up Arrow 310"/>
          <p:cNvSpPr/>
          <p:nvPr/>
        </p:nvSpPr>
        <p:spPr>
          <a:xfrm>
            <a:off x="3349354" y="3602752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312" name="Down Arrow 311"/>
          <p:cNvSpPr/>
          <p:nvPr/>
        </p:nvSpPr>
        <p:spPr>
          <a:xfrm>
            <a:off x="3930115" y="3598546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3" name="Up Arrow 312"/>
          <p:cNvSpPr/>
          <p:nvPr/>
        </p:nvSpPr>
        <p:spPr>
          <a:xfrm>
            <a:off x="4116246" y="3602752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314" name="Down Arrow 313"/>
          <p:cNvSpPr/>
          <p:nvPr/>
        </p:nvSpPr>
        <p:spPr>
          <a:xfrm>
            <a:off x="4685133" y="3598546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5" name="Up Arrow 314"/>
          <p:cNvSpPr/>
          <p:nvPr/>
        </p:nvSpPr>
        <p:spPr>
          <a:xfrm>
            <a:off x="4871264" y="3602752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316" name="Down Arrow 315"/>
          <p:cNvSpPr/>
          <p:nvPr/>
        </p:nvSpPr>
        <p:spPr>
          <a:xfrm>
            <a:off x="5481887" y="3606114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7" name="Up Arrow 316"/>
          <p:cNvSpPr/>
          <p:nvPr/>
        </p:nvSpPr>
        <p:spPr>
          <a:xfrm>
            <a:off x="5668018" y="3610320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318" name="Down Arrow 317"/>
          <p:cNvSpPr/>
          <p:nvPr/>
        </p:nvSpPr>
        <p:spPr>
          <a:xfrm>
            <a:off x="6241350" y="3606114"/>
            <a:ext cx="212972" cy="232866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9" name="Up Arrow 318"/>
          <p:cNvSpPr/>
          <p:nvPr/>
        </p:nvSpPr>
        <p:spPr>
          <a:xfrm>
            <a:off x="6427481" y="3610320"/>
            <a:ext cx="288107" cy="2328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8</a:t>
            </a:r>
            <a:endParaRPr lang="en-GB" sz="1000" b="1" dirty="0"/>
          </a:p>
        </p:txBody>
      </p:sp>
      <p:sp>
        <p:nvSpPr>
          <p:cNvPr id="322" name="TextBox 321"/>
          <p:cNvSpPr txBox="1"/>
          <p:nvPr/>
        </p:nvSpPr>
        <p:spPr>
          <a:xfrm>
            <a:off x="980319" y="5439166"/>
            <a:ext cx="1840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Writes one </a:t>
            </a:r>
            <a:r>
              <a:rPr lang="en-US" dirty="0" smtClean="0"/>
              <a:t>file</a:t>
            </a:r>
            <a:endParaRPr lang="en-US" dirty="0"/>
          </a:p>
        </p:txBody>
      </p:sp>
      <p:sp>
        <p:nvSpPr>
          <p:cNvPr id="323" name="TextBox 322"/>
          <p:cNvSpPr txBox="1"/>
          <p:nvPr/>
        </p:nvSpPr>
        <p:spPr>
          <a:xfrm>
            <a:off x="980319" y="5808498"/>
            <a:ext cx="1993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Reads eight </a:t>
            </a:r>
            <a:r>
              <a:rPr lang="en-US" dirty="0" smtClean="0"/>
              <a:t>files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67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01" grpId="0" animBg="1"/>
      <p:bldP spid="302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1" grpId="0" animBg="1"/>
      <p:bldP spid="312" grpId="0" animBg="1"/>
      <p:bldP spid="313" grpId="0" animBg="1"/>
      <p:bldP spid="314" grpId="0" animBg="1"/>
      <p:bldP spid="315" grpId="0" animBg="1"/>
      <p:bldP spid="316" grpId="0" animBg="1"/>
      <p:bldP spid="317" grpId="0" animBg="1"/>
      <p:bldP spid="318" grpId="0" animBg="1"/>
      <p:bldP spid="319" grpId="0" animBg="1"/>
      <p:bldP spid="322" grpId="0"/>
      <p:bldP spid="3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8459308"/>
              </p:ext>
            </p:extLst>
          </p:nvPr>
        </p:nvGraphicFramePr>
        <p:xfrm>
          <a:off x="0" y="1484784"/>
          <a:ext cx="914400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Performance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18</a:t>
            </a:fld>
            <a:endParaRPr lang="en-GB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043608" y="3501008"/>
            <a:ext cx="727280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043608" y="3717032"/>
            <a:ext cx="727280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29533" y="4941168"/>
            <a:ext cx="4406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Average write: </a:t>
            </a:r>
            <a:r>
              <a:rPr lang="en-US" dirty="0" smtClean="0"/>
              <a:t>188 MB/s  ~10 MB/s per node</a:t>
            </a:r>
          </a:p>
          <a:p>
            <a:r>
              <a:rPr lang="en-US" dirty="0" smtClean="0"/>
              <a:t>Average read: 119 MB/s   ~7 MB/s per node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853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ECFS meets technical requirements of the project</a:t>
            </a:r>
          </a:p>
          <a:p>
            <a:r>
              <a:rPr lang="en-US" dirty="0" smtClean="0"/>
              <a:t>Performance lower than expected</a:t>
            </a:r>
          </a:p>
          <a:p>
            <a:r>
              <a:rPr lang="en-US" dirty="0" smtClean="0"/>
              <a:t>Much improvement has to be done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19</a:t>
            </a:fld>
            <a:endParaRPr lang="en-GB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33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dirty="0" smtClean="0"/>
              <a:t>Tomasz </a:t>
            </a:r>
            <a:r>
              <a:rPr lang="en-US" dirty="0" err="1" smtClean="0"/>
              <a:t>Rybczynski</a:t>
            </a:r>
            <a:r>
              <a:rPr lang="en-US" dirty="0" smtClean="0"/>
              <a:t>, Enrico </a:t>
            </a:r>
            <a:r>
              <a:rPr lang="en-US" dirty="0" err="1" smtClean="0"/>
              <a:t>Bonaccorsi</a:t>
            </a:r>
            <a:r>
              <a:rPr lang="en-US" dirty="0" smtClean="0"/>
              <a:t>, </a:t>
            </a:r>
            <a:r>
              <a:rPr lang="en-US" dirty="0" err="1" smtClean="0"/>
              <a:t>Niko</a:t>
            </a:r>
            <a:r>
              <a:rPr lang="en-US" dirty="0" smtClean="0"/>
              <a:t> Neufeld CHEP 2013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2</a:t>
            </a:fld>
            <a:endParaRPr lang="en-GB" dirty="0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Profiles\trybczyn\AppData\Local\Microsoft\Windows\Temporary Internet Files\Content.IE5\C3A82UHT\MC90043484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240" y="3948856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Profiles\trybczyn\AppData\Local\Microsoft\Windows\Temporary Internet Files\Content.IE5\C3A82UHT\MC90043484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292" y="4092872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Profiles\trybczyn\AppData\Local\Microsoft\Windows\Temporary Internet Files\Content.IE5\C3A82UHT\MC90043484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344" y="4236888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Profiles\trybczyn\AppData\Local\Microsoft\Windows\Temporary Internet Files\Content.IE5\C3A82UHT\MC90043484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896" y="4416908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:\Profiles\trybczyn\AppData\Local\Microsoft\Windows\Temporary Internet Files\Content.IE5\C3A82UHT\MC90043484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928" y="4280426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Profiles\trybczyn\AppData\Local\Microsoft\Windows\Temporary Internet Files\Content.IE5\C3A82UHT\MC90043484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980" y="4424442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:\Profiles\trybczyn\AppData\Local\Microsoft\Windows\Temporary Internet Files\Content.IE5\C3A82UHT\MC90043484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32" y="4568458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D:\Profiles\trybczyn\AppData\Local\Microsoft\Windows\Temporary Internet Files\Content.IE5\C3A82UHT\MC90043484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584" y="4748478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D:\Profiles\trybczyn\AppData\Local\Microsoft\Windows\Temporary Internet Files\Content.IE5\C3A82UHT\MC90043484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856" y="4597365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D:\Profiles\trybczyn\AppData\Local\Microsoft\Windows\Temporary Internet Files\Content.IE5\C3A82UHT\MC90043484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908" y="4741381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D:\Profiles\trybczyn\AppData\Local\Microsoft\Windows\Temporary Internet Files\Content.IE5\C3A82UHT\MC90043484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960" y="4885397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D:\Profiles\trybczyn\AppData\Local\Microsoft\Windows\Temporary Internet Files\Content.IE5\C3A82UHT\MC90043484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512" y="5065417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lhcb.web.cern.ch/lhcb/Visiting%20Pit%208/LHCb_persp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9823"/>
            <a:ext cx="4069452" cy="319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ight Arrow 25"/>
          <p:cNvSpPr/>
          <p:nvPr/>
        </p:nvSpPr>
        <p:spPr>
          <a:xfrm rot="1526964">
            <a:off x="4183057" y="3591819"/>
            <a:ext cx="1169280" cy="7927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5738493" y="3077018"/>
            <a:ext cx="1767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Event Filter Farm</a:t>
            </a:r>
          </a:p>
          <a:p>
            <a:pPr algn="ctr"/>
            <a:r>
              <a:rPr lang="en-US" dirty="0" smtClean="0"/>
              <a:t>~2000 nodes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627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20</a:t>
            </a:fld>
            <a:endParaRPr lang="en-GB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52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High Level Trigger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  <p:pic>
        <p:nvPicPr>
          <p:cNvPr id="1026" name="Picture 2" descr="http://lhcb-trig.web.cern.ch/lhcb-trig/images/trigger%20overview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778" y="796398"/>
            <a:ext cx="3996444" cy="565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58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Event Filter Farm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4</a:t>
            </a:fld>
            <a:endParaRPr lang="en-GB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077" y="2668120"/>
            <a:ext cx="1333699" cy="152176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451" y="2668120"/>
            <a:ext cx="1333699" cy="152176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150" y="2668120"/>
            <a:ext cx="1333699" cy="152176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849" y="2668120"/>
            <a:ext cx="1333699" cy="152176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548" y="2650429"/>
            <a:ext cx="1333699" cy="152176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247" y="2668120"/>
            <a:ext cx="1333699" cy="152176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622" y="2668120"/>
            <a:ext cx="1333699" cy="1521760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0" y="1340768"/>
            <a:ext cx="9144000" cy="4176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908720"/>
            <a:ext cx="4236720" cy="4834128"/>
          </a:xfrm>
          <a:prstGeom prst="rect">
            <a:avLst/>
          </a:prstGeom>
        </p:spPr>
      </p:pic>
      <p:sp>
        <p:nvSpPr>
          <p:cNvPr id="16" name="Line 114"/>
          <p:cNvSpPr>
            <a:spLocks noChangeShapeType="1"/>
          </p:cNvSpPr>
          <p:nvPr/>
        </p:nvSpPr>
        <p:spPr bwMode="auto">
          <a:xfrm>
            <a:off x="5580112" y="3629264"/>
            <a:ext cx="504056" cy="509655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pl-PL"/>
          </a:p>
        </p:txBody>
      </p:sp>
      <p:sp>
        <p:nvSpPr>
          <p:cNvPr id="17" name="Line 115"/>
          <p:cNvSpPr>
            <a:spLocks noChangeShapeType="1"/>
          </p:cNvSpPr>
          <p:nvPr/>
        </p:nvSpPr>
        <p:spPr bwMode="auto">
          <a:xfrm flipH="1">
            <a:off x="5580112" y="3629265"/>
            <a:ext cx="504056" cy="504056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pl-PL"/>
          </a:p>
        </p:txBody>
      </p:sp>
      <p:sp>
        <p:nvSpPr>
          <p:cNvPr id="18" name="Right Arrow 17"/>
          <p:cNvSpPr/>
          <p:nvPr/>
        </p:nvSpPr>
        <p:spPr>
          <a:xfrm rot="20899177">
            <a:off x="851026" y="4885299"/>
            <a:ext cx="1696351" cy="11164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20-25% of the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46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r>
              <a:rPr lang="en-US" dirty="0" smtClean="0"/>
              <a:t>Fault tolerance – data redundancy</a:t>
            </a:r>
          </a:p>
          <a:p>
            <a:r>
              <a:rPr lang="en-US" dirty="0" smtClean="0"/>
              <a:t>Single namespace</a:t>
            </a:r>
          </a:p>
          <a:p>
            <a:r>
              <a:rPr lang="en-US" dirty="0" smtClean="0"/>
              <a:t>POSIX semantics</a:t>
            </a:r>
          </a:p>
          <a:p>
            <a:r>
              <a:rPr lang="en-US" dirty="0" smtClean="0"/>
              <a:t>Write once read many</a:t>
            </a:r>
          </a:p>
          <a:p>
            <a:r>
              <a:rPr lang="en-US" dirty="0" smtClean="0"/>
              <a:t>Sufficient performance 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461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Searching for a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Linux RAID over HA cluster</a:t>
            </a:r>
          </a:p>
          <a:p>
            <a:r>
              <a:rPr lang="en-US" dirty="0" err="1" smtClean="0"/>
              <a:t>GlusterFS</a:t>
            </a:r>
            <a:endParaRPr lang="en-US" dirty="0" smtClean="0"/>
          </a:p>
          <a:p>
            <a:r>
              <a:rPr lang="en-US" dirty="0" smtClean="0"/>
              <a:t>Tahoe-LAFS </a:t>
            </a:r>
            <a:r>
              <a:rPr lang="en-US" u="sng" dirty="0" smtClean="0"/>
              <a:t>tahoe-lafs.org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069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Erasure Codes File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 smtClean="0">
                <a:cs typeface="Arial" charset="0"/>
              </a:rPr>
              <a:t>ECFS</a:t>
            </a:r>
            <a:r>
              <a:rPr lang="pl-PL" dirty="0" smtClean="0">
                <a:cs typeface="Arial" charset="0"/>
              </a:rPr>
              <a:t> - </a:t>
            </a:r>
            <a:r>
              <a:rPr lang="pl-PL" dirty="0" err="1" smtClean="0">
                <a:cs typeface="Arial" charset="0"/>
              </a:rPr>
              <a:t>distributed</a:t>
            </a:r>
            <a:r>
              <a:rPr lang="pl-PL" dirty="0" smtClean="0">
                <a:cs typeface="Arial" charset="0"/>
              </a:rPr>
              <a:t>, </a:t>
            </a:r>
            <a:r>
              <a:rPr lang="pl-PL" dirty="0" err="1" smtClean="0">
                <a:cs typeface="Arial" charset="0"/>
              </a:rPr>
              <a:t>fault</a:t>
            </a:r>
            <a:r>
              <a:rPr lang="pl-PL" dirty="0" smtClean="0">
                <a:cs typeface="Arial" charset="0"/>
              </a:rPr>
              <a:t>-tolerant file system </a:t>
            </a:r>
            <a:endParaRPr lang="en-US" dirty="0">
              <a:cs typeface="Arial" charset="0"/>
            </a:endParaRPr>
          </a:p>
          <a:p>
            <a:pPr marL="0" indent="0">
              <a:buNone/>
            </a:pPr>
            <a:endParaRPr lang="en-US" dirty="0" smtClean="0">
              <a:cs typeface="Arial" charset="0"/>
            </a:endParaRPr>
          </a:p>
          <a:p>
            <a:pPr marL="0" indent="0">
              <a:buNone/>
            </a:pPr>
            <a:r>
              <a:rPr lang="en-US" dirty="0" smtClean="0">
                <a:cs typeface="Arial" charset="0"/>
              </a:rPr>
              <a:t>Project based on:</a:t>
            </a:r>
          </a:p>
          <a:p>
            <a:r>
              <a:rPr lang="en-US" dirty="0" smtClean="0">
                <a:cs typeface="Arial" charset="0"/>
              </a:rPr>
              <a:t>FUSE </a:t>
            </a:r>
          </a:p>
          <a:p>
            <a:r>
              <a:rPr lang="en-US" dirty="0" smtClean="0">
                <a:cs typeface="Arial" charset="0"/>
              </a:rPr>
              <a:t>NFS</a:t>
            </a:r>
          </a:p>
          <a:p>
            <a:r>
              <a:rPr lang="en-US" dirty="0" smtClean="0">
                <a:cs typeface="Arial" charset="0"/>
              </a:rPr>
              <a:t>Erasure Codes</a:t>
            </a:r>
          </a:p>
          <a:p>
            <a:pPr marL="0" indent="0">
              <a:buNone/>
            </a:pPr>
            <a:endParaRPr lang="pl-PL" dirty="0" smtClean="0">
              <a:cs typeface="Arial" charset="0"/>
            </a:endParaRP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66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FUSE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hape 48"/>
          <p:cNvSpPr>
            <a:spLocks noChangeArrowheads="1"/>
          </p:cNvSpPr>
          <p:nvPr/>
        </p:nvSpPr>
        <p:spPr bwMode="auto">
          <a:xfrm>
            <a:off x="1115616" y="1268413"/>
            <a:ext cx="6788150" cy="504825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388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5128"/>
            <a:ext cx="9144000" cy="1143000"/>
          </a:xfrm>
        </p:spPr>
        <p:txBody>
          <a:bodyPr/>
          <a:lstStyle/>
          <a:p>
            <a:r>
              <a:rPr lang="en-US" dirty="0" smtClean="0"/>
              <a:t>NFS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780D8-1E2D-41F4-AC24-459A55A1CFE9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10" descr="lhcb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624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e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9648" y="0"/>
            <a:ext cx="934352" cy="8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hape 223"/>
          <p:cNvSpPr>
            <a:spLocks noChangeArrowheads="1"/>
          </p:cNvSpPr>
          <p:nvPr/>
        </p:nvSpPr>
        <p:spPr bwMode="auto">
          <a:xfrm>
            <a:off x="5766936" y="1969204"/>
            <a:ext cx="1800225" cy="28082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1425" tIns="91425" rIns="91425" bIns="91425"/>
          <a:lstStyle/>
          <a:p>
            <a:endParaRPr lang="pl-PL"/>
          </a:p>
        </p:txBody>
      </p:sp>
      <p:sp>
        <p:nvSpPr>
          <p:cNvPr id="9" name="Shape 224"/>
          <p:cNvSpPr>
            <a:spLocks noChangeArrowheads="1"/>
          </p:cNvSpPr>
          <p:nvPr/>
        </p:nvSpPr>
        <p:spPr bwMode="auto">
          <a:xfrm>
            <a:off x="6054273" y="2545466"/>
            <a:ext cx="1066800" cy="390525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25" tIns="91425" rIns="91425" bIns="91425" anchor="ctr"/>
          <a:lstStyle/>
          <a:p>
            <a:endParaRPr lang="pl-PL"/>
          </a:p>
        </p:txBody>
      </p:sp>
      <p:sp>
        <p:nvSpPr>
          <p:cNvPr id="10" name="Shape 225"/>
          <p:cNvSpPr txBox="1">
            <a:spLocks noChangeArrowheads="1"/>
          </p:cNvSpPr>
          <p:nvPr/>
        </p:nvSpPr>
        <p:spPr bwMode="auto">
          <a:xfrm>
            <a:off x="6054273" y="2113666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pl-PL" sz="1600" b="1" dirty="0"/>
              <a:t>/</a:t>
            </a:r>
            <a:r>
              <a:rPr lang="pl-PL" sz="1600" b="1" dirty="0" err="1"/>
              <a:t>localdisk</a:t>
            </a:r>
            <a:endParaRPr lang="pl-PL" sz="1600" b="1" dirty="0"/>
          </a:p>
        </p:txBody>
      </p:sp>
      <p:sp>
        <p:nvSpPr>
          <p:cNvPr id="11" name="Shape 226"/>
          <p:cNvSpPr txBox="1">
            <a:spLocks noChangeArrowheads="1"/>
          </p:cNvSpPr>
          <p:nvPr/>
        </p:nvSpPr>
        <p:spPr bwMode="auto">
          <a:xfrm>
            <a:off x="6054273" y="3410654"/>
            <a:ext cx="1584325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pl-PL" sz="1600" b="1" dirty="0"/>
              <a:t>/</a:t>
            </a:r>
            <a:r>
              <a:rPr lang="pl-PL" sz="1600" b="1" dirty="0" err="1"/>
              <a:t>misc</a:t>
            </a:r>
            <a:r>
              <a:rPr lang="pl-PL" sz="1600" b="1" dirty="0"/>
              <a:t>/dir1</a:t>
            </a:r>
          </a:p>
          <a:p>
            <a:r>
              <a:rPr lang="pl-PL" sz="1600" b="1" dirty="0"/>
              <a:t>/</a:t>
            </a:r>
            <a:r>
              <a:rPr lang="pl-PL" sz="1600" b="1" dirty="0" err="1"/>
              <a:t>misc</a:t>
            </a:r>
            <a:r>
              <a:rPr lang="pl-PL" sz="1600" b="1" dirty="0"/>
              <a:t>/dir2</a:t>
            </a:r>
          </a:p>
          <a:p>
            <a:r>
              <a:rPr lang="pl-PL" sz="1600" b="1" dirty="0"/>
              <a:t>/</a:t>
            </a:r>
            <a:r>
              <a:rPr lang="pl-PL" sz="1600" b="1" dirty="0" err="1"/>
              <a:t>misc</a:t>
            </a:r>
            <a:r>
              <a:rPr lang="pl-PL" sz="1600" b="1" dirty="0"/>
              <a:t>/dir3</a:t>
            </a:r>
          </a:p>
          <a:p>
            <a:r>
              <a:rPr lang="pl-PL" sz="1600" b="1" dirty="0"/>
              <a:t>…</a:t>
            </a:r>
          </a:p>
        </p:txBody>
      </p:sp>
      <p:cxnSp>
        <p:nvCxnSpPr>
          <p:cNvPr id="12" name="Shape 227"/>
          <p:cNvCxnSpPr>
            <a:cxnSpLocks noChangeShapeType="1"/>
          </p:cNvCxnSpPr>
          <p:nvPr/>
        </p:nvCxnSpPr>
        <p:spPr bwMode="auto">
          <a:xfrm>
            <a:off x="7351261" y="2761366"/>
            <a:ext cx="1109662" cy="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Shape 228"/>
          <p:cNvSpPr txBox="1">
            <a:spLocks noChangeArrowheads="1"/>
          </p:cNvSpPr>
          <p:nvPr/>
        </p:nvSpPr>
        <p:spPr bwMode="auto">
          <a:xfrm>
            <a:off x="7638598" y="2185104"/>
            <a:ext cx="1301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pl-PL" dirty="0"/>
              <a:t>NFS export</a:t>
            </a:r>
          </a:p>
        </p:txBody>
      </p:sp>
      <p:sp>
        <p:nvSpPr>
          <p:cNvPr id="14" name="Shape 229"/>
          <p:cNvSpPr txBox="1">
            <a:spLocks noChangeArrowheads="1"/>
          </p:cNvSpPr>
          <p:nvPr/>
        </p:nvSpPr>
        <p:spPr bwMode="auto">
          <a:xfrm>
            <a:off x="7638598" y="4058354"/>
            <a:ext cx="1301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pl-PL"/>
              <a:t>NFS mounts</a:t>
            </a:r>
          </a:p>
          <a:p>
            <a:r>
              <a:rPr lang="pl-PL"/>
              <a:t>via AutoFS</a:t>
            </a:r>
          </a:p>
        </p:txBody>
      </p:sp>
      <p:cxnSp>
        <p:nvCxnSpPr>
          <p:cNvPr id="15" name="Shape 230"/>
          <p:cNvCxnSpPr>
            <a:cxnSpLocks noChangeShapeType="1"/>
          </p:cNvCxnSpPr>
          <p:nvPr/>
        </p:nvCxnSpPr>
        <p:spPr bwMode="auto">
          <a:xfrm rot="10800000">
            <a:off x="7351261" y="3624966"/>
            <a:ext cx="1104900" cy="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hape 231"/>
          <p:cNvCxnSpPr>
            <a:cxnSpLocks noChangeShapeType="1"/>
          </p:cNvCxnSpPr>
          <p:nvPr/>
        </p:nvCxnSpPr>
        <p:spPr bwMode="auto">
          <a:xfrm rot="10800000">
            <a:off x="7351261" y="3840866"/>
            <a:ext cx="1104900" cy="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hape 232"/>
          <p:cNvCxnSpPr>
            <a:cxnSpLocks noChangeShapeType="1"/>
          </p:cNvCxnSpPr>
          <p:nvPr/>
        </p:nvCxnSpPr>
        <p:spPr bwMode="auto">
          <a:xfrm rot="10800000">
            <a:off x="7351261" y="4056766"/>
            <a:ext cx="1104900" cy="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Shape 233"/>
          <p:cNvSpPr>
            <a:spLocks noChangeArrowheads="1"/>
          </p:cNvSpPr>
          <p:nvPr/>
        </p:nvSpPr>
        <p:spPr bwMode="auto">
          <a:xfrm>
            <a:off x="3169679" y="2545466"/>
            <a:ext cx="1800200" cy="1295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91425" rIns="91425" bIns="91425" anchor="ctr"/>
          <a:lstStyle/>
          <a:p>
            <a:pPr algn="ctr"/>
            <a:r>
              <a:rPr lang="pl-PL" sz="3600" b="1" dirty="0">
                <a:solidFill>
                  <a:schemeClr val="bg1"/>
                </a:solidFill>
              </a:rPr>
              <a:t>ECFS</a:t>
            </a:r>
          </a:p>
        </p:txBody>
      </p:sp>
      <p:cxnSp>
        <p:nvCxnSpPr>
          <p:cNvPr id="19" name="Shape 234"/>
          <p:cNvCxnSpPr>
            <a:cxnSpLocks noChangeShapeType="1"/>
          </p:cNvCxnSpPr>
          <p:nvPr/>
        </p:nvCxnSpPr>
        <p:spPr bwMode="auto">
          <a:xfrm>
            <a:off x="5189086" y="3121729"/>
            <a:ext cx="277812" cy="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hape 235"/>
          <p:cNvCxnSpPr>
            <a:cxnSpLocks noChangeShapeType="1"/>
          </p:cNvCxnSpPr>
          <p:nvPr/>
        </p:nvCxnSpPr>
        <p:spPr bwMode="auto">
          <a:xfrm rot="10800000">
            <a:off x="5189086" y="3337629"/>
            <a:ext cx="257175" cy="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23528" y="2399329"/>
            <a:ext cx="2213805" cy="15462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dirty="0"/>
          </a:p>
        </p:txBody>
      </p:sp>
      <p:cxnSp>
        <p:nvCxnSpPr>
          <p:cNvPr id="23" name="Shape 234"/>
          <p:cNvCxnSpPr>
            <a:cxnSpLocks noChangeShapeType="1"/>
          </p:cNvCxnSpPr>
          <p:nvPr/>
        </p:nvCxnSpPr>
        <p:spPr bwMode="auto">
          <a:xfrm>
            <a:off x="2699097" y="3107353"/>
            <a:ext cx="277812" cy="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hape 235"/>
          <p:cNvCxnSpPr>
            <a:cxnSpLocks noChangeShapeType="1"/>
          </p:cNvCxnSpPr>
          <p:nvPr/>
        </p:nvCxnSpPr>
        <p:spPr bwMode="auto">
          <a:xfrm rot="10800000">
            <a:off x="2699097" y="3323253"/>
            <a:ext cx="257175" cy="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Shape 225"/>
          <p:cNvSpPr txBox="1">
            <a:spLocks noChangeArrowheads="1"/>
          </p:cNvSpPr>
          <p:nvPr/>
        </p:nvSpPr>
        <p:spPr bwMode="auto">
          <a:xfrm>
            <a:off x="438261" y="2964566"/>
            <a:ext cx="1984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pl-PL" sz="1600" b="1" dirty="0" smtClean="0"/>
              <a:t>/</a:t>
            </a:r>
            <a:r>
              <a:rPr lang="en-US" sz="1600" b="1" dirty="0" err="1" smtClean="0"/>
              <a:t>ECFS_mountdir</a:t>
            </a:r>
            <a:endParaRPr lang="pl-PL" sz="1600" b="1" dirty="0"/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71936" y="6356350"/>
            <a:ext cx="4400128" cy="365125"/>
          </a:xfrm>
        </p:spPr>
        <p:txBody>
          <a:bodyPr/>
          <a:lstStyle/>
          <a:p>
            <a:r>
              <a:rPr lang="en-US" smtClean="0"/>
              <a:t>Tomasz Rybczynski, Enrico Bonaccorsi, Niko Neufeld CHEP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849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3028</TotalTime>
  <Words>702</Words>
  <Application>Microsoft Office PowerPoint</Application>
  <PresentationFormat>On-screen Show (4:3)</PresentationFormat>
  <Paragraphs>279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ECFS</vt:lpstr>
      <vt:lpstr>Introduction</vt:lpstr>
      <vt:lpstr>High Level Trigger </vt:lpstr>
      <vt:lpstr>Event Filter Farm</vt:lpstr>
      <vt:lpstr>Requirements</vt:lpstr>
      <vt:lpstr>Searching for a solution</vt:lpstr>
      <vt:lpstr>Erasure Codes File System</vt:lpstr>
      <vt:lpstr>FUSE</vt:lpstr>
      <vt:lpstr>NFS</vt:lpstr>
      <vt:lpstr>Erasure Codes</vt:lpstr>
      <vt:lpstr>File encoding</vt:lpstr>
      <vt:lpstr>File decoding</vt:lpstr>
      <vt:lpstr>Parallel IO</vt:lpstr>
      <vt:lpstr>Fault detection</vt:lpstr>
      <vt:lpstr>Degraded write</vt:lpstr>
      <vt:lpstr>Write to a spare</vt:lpstr>
      <vt:lpstr>Test environment</vt:lpstr>
      <vt:lpstr>Performance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ECFS</dc:title>
  <dc:creator>Tomasz Rybczynski</dc:creator>
  <cp:lastModifiedBy>Tomasz Rybczynski</cp:lastModifiedBy>
  <cp:revision>93</cp:revision>
  <dcterms:created xsi:type="dcterms:W3CDTF">2013-09-27T11:55:08Z</dcterms:created>
  <dcterms:modified xsi:type="dcterms:W3CDTF">2013-10-11T15:24:58Z</dcterms:modified>
</cp:coreProperties>
</file>