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1.xml" ContentType="application/vnd.openxmlformats-officedocument.drawingml.diagramColors+xml"/>
  <Override PartName="/ppt/diagrams/colors2.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2.xml" ContentType="application/vnd.openxmlformats-officedocument.drawingml.diagramStyl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0279975" cy="42808525"/>
  <p:notesSz cx="7099300" cy="10234613"/>
  <p:defaultTextStyle>
    <a:defPPr>
      <a:defRPr lang="sk-SK"/>
    </a:defPPr>
    <a:lvl1pPr marL="0" algn="l" defTabSz="1546710" rtl="0" eaLnBrk="1" latinLnBrk="0" hangingPunct="1">
      <a:defRPr sz="3000" kern="1200">
        <a:solidFill>
          <a:schemeClr val="tx1"/>
        </a:solidFill>
        <a:latin typeface="+mn-lt"/>
        <a:ea typeface="+mn-ea"/>
        <a:cs typeface="+mn-cs"/>
      </a:defRPr>
    </a:lvl1pPr>
    <a:lvl2pPr marL="773355" algn="l" defTabSz="1546710" rtl="0" eaLnBrk="1" latinLnBrk="0" hangingPunct="1">
      <a:defRPr sz="3000" kern="1200">
        <a:solidFill>
          <a:schemeClr val="tx1"/>
        </a:solidFill>
        <a:latin typeface="+mn-lt"/>
        <a:ea typeface="+mn-ea"/>
        <a:cs typeface="+mn-cs"/>
      </a:defRPr>
    </a:lvl2pPr>
    <a:lvl3pPr marL="1546710" algn="l" defTabSz="1546710" rtl="0" eaLnBrk="1" latinLnBrk="0" hangingPunct="1">
      <a:defRPr sz="3000" kern="1200">
        <a:solidFill>
          <a:schemeClr val="tx1"/>
        </a:solidFill>
        <a:latin typeface="+mn-lt"/>
        <a:ea typeface="+mn-ea"/>
        <a:cs typeface="+mn-cs"/>
      </a:defRPr>
    </a:lvl3pPr>
    <a:lvl4pPr marL="2320066" algn="l" defTabSz="1546710" rtl="0" eaLnBrk="1" latinLnBrk="0" hangingPunct="1">
      <a:defRPr sz="3000" kern="1200">
        <a:solidFill>
          <a:schemeClr val="tx1"/>
        </a:solidFill>
        <a:latin typeface="+mn-lt"/>
        <a:ea typeface="+mn-ea"/>
        <a:cs typeface="+mn-cs"/>
      </a:defRPr>
    </a:lvl4pPr>
    <a:lvl5pPr marL="3093421" algn="l" defTabSz="1546710" rtl="0" eaLnBrk="1" latinLnBrk="0" hangingPunct="1">
      <a:defRPr sz="3000" kern="1200">
        <a:solidFill>
          <a:schemeClr val="tx1"/>
        </a:solidFill>
        <a:latin typeface="+mn-lt"/>
        <a:ea typeface="+mn-ea"/>
        <a:cs typeface="+mn-cs"/>
      </a:defRPr>
    </a:lvl5pPr>
    <a:lvl6pPr marL="3866776" algn="l" defTabSz="1546710" rtl="0" eaLnBrk="1" latinLnBrk="0" hangingPunct="1">
      <a:defRPr sz="3000" kern="1200">
        <a:solidFill>
          <a:schemeClr val="tx1"/>
        </a:solidFill>
        <a:latin typeface="+mn-lt"/>
        <a:ea typeface="+mn-ea"/>
        <a:cs typeface="+mn-cs"/>
      </a:defRPr>
    </a:lvl6pPr>
    <a:lvl7pPr marL="4640131" algn="l" defTabSz="1546710" rtl="0" eaLnBrk="1" latinLnBrk="0" hangingPunct="1">
      <a:defRPr sz="3000" kern="1200">
        <a:solidFill>
          <a:schemeClr val="tx1"/>
        </a:solidFill>
        <a:latin typeface="+mn-lt"/>
        <a:ea typeface="+mn-ea"/>
        <a:cs typeface="+mn-cs"/>
      </a:defRPr>
    </a:lvl7pPr>
    <a:lvl8pPr marL="5413486" algn="l" defTabSz="1546710" rtl="0" eaLnBrk="1" latinLnBrk="0" hangingPunct="1">
      <a:defRPr sz="3000" kern="1200">
        <a:solidFill>
          <a:schemeClr val="tx1"/>
        </a:solidFill>
        <a:latin typeface="+mn-lt"/>
        <a:ea typeface="+mn-ea"/>
        <a:cs typeface="+mn-cs"/>
      </a:defRPr>
    </a:lvl8pPr>
    <a:lvl9pPr marL="6186842" algn="l" defTabSz="1546710" rtl="0" eaLnBrk="1" latinLnBrk="0" hangingPunct="1">
      <a:defRPr sz="30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ng. Jakub Čerkala" initials="J.Č."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CCFF"/>
    <a:srgbClr val="FFEBEB"/>
    <a:srgbClr val="FFD5D5"/>
    <a:srgbClr val="E1CCF0"/>
    <a:srgbClr val="FFF2C9"/>
    <a:srgbClr val="CCFF66"/>
    <a:srgbClr val="000000"/>
    <a:srgbClr val="FF0000"/>
    <a:srgbClr val="D1FFD1"/>
    <a:srgbClr val="385D8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83481" autoAdjust="0"/>
  </p:normalViewPr>
  <p:slideViewPr>
    <p:cSldViewPr>
      <p:cViewPr>
        <p:scale>
          <a:sx n="40" d="100"/>
          <a:sy n="40" d="100"/>
        </p:scale>
        <p:origin x="-246" y="3690"/>
      </p:cViewPr>
      <p:guideLst>
        <p:guide orient="horz" pos="13483"/>
        <p:guide pos="9537"/>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F7E346-E747-469E-8434-9B288D163C80}" type="doc">
      <dgm:prSet loTypeId="urn:microsoft.com/office/officeart/2005/8/layout/hProcess4" loCatId="process" qsTypeId="urn:microsoft.com/office/officeart/2005/8/quickstyle/simple1" qsCatId="simple" csTypeId="urn:microsoft.com/office/officeart/2005/8/colors/colorful1#1" csCatId="colorful" phldr="1"/>
      <dgm:spPr/>
      <dgm:t>
        <a:bodyPr/>
        <a:lstStyle/>
        <a:p>
          <a:endParaRPr lang="sk-SK"/>
        </a:p>
      </dgm:t>
    </dgm:pt>
    <dgm:pt modelId="{FB1BC176-E20B-4204-B37A-8C5265F83206}">
      <dgm:prSet phldrT="[Text]"/>
      <dgm:spPr>
        <a:ln>
          <a:solidFill>
            <a:srgbClr val="FF0000"/>
          </a:solidFill>
        </a:ln>
        <a:scene3d>
          <a:camera prst="orthographicFront"/>
          <a:lightRig rig="threePt" dir="t"/>
        </a:scene3d>
        <a:sp3d>
          <a:bevelT/>
        </a:sp3d>
      </dgm:spPr>
      <dgm:t>
        <a:bodyPr/>
        <a:lstStyle/>
        <a:p>
          <a:r>
            <a:rPr lang="sk-SK" dirty="0" smtClean="0"/>
            <a:t>Log in</a:t>
          </a:r>
          <a:endParaRPr lang="sk-SK" dirty="0"/>
        </a:p>
      </dgm:t>
    </dgm:pt>
    <dgm:pt modelId="{7CEA84D3-9EEC-4A41-8699-2B0DEC0A2647}" type="parTrans" cxnId="{090EDA20-CED1-4D43-A9DB-D26AE0FA38CC}">
      <dgm:prSet/>
      <dgm:spPr/>
      <dgm:t>
        <a:bodyPr/>
        <a:lstStyle/>
        <a:p>
          <a:endParaRPr lang="sk-SK"/>
        </a:p>
      </dgm:t>
    </dgm:pt>
    <dgm:pt modelId="{FBD310D2-B25A-46D2-A207-18DC4428A5A1}" type="sibTrans" cxnId="{090EDA20-CED1-4D43-A9DB-D26AE0FA38CC}">
      <dgm:prSet/>
      <dgm:spPr>
        <a:scene3d>
          <a:camera prst="orthographicFront"/>
          <a:lightRig rig="threePt" dir="t"/>
        </a:scene3d>
        <a:sp3d>
          <a:bevelT/>
        </a:sp3d>
      </dgm:spPr>
      <dgm:t>
        <a:bodyPr/>
        <a:lstStyle/>
        <a:p>
          <a:endParaRPr lang="sk-SK"/>
        </a:p>
      </dgm:t>
    </dgm:pt>
    <dgm:pt modelId="{D44DB735-4C07-4F90-B39E-429283FA1BE5}">
      <dgm:prSet phldrT="[Text]"/>
      <dgm:spPr>
        <a:scene3d>
          <a:camera prst="orthographicFront"/>
          <a:lightRig rig="threePt" dir="t"/>
        </a:scene3d>
        <a:sp3d>
          <a:bevelT/>
        </a:sp3d>
      </dgm:spPr>
      <dgm:t>
        <a:bodyPr/>
        <a:lstStyle/>
        <a:p>
          <a:r>
            <a:rPr lang="en-US" noProof="0" dirty="0" smtClean="0"/>
            <a:t>Authenticate user</a:t>
          </a:r>
          <a:endParaRPr lang="en-US" noProof="0" dirty="0"/>
        </a:p>
      </dgm:t>
    </dgm:pt>
    <dgm:pt modelId="{EEA1C96A-9BD6-409D-AECC-4B2B25DB6F97}" type="parTrans" cxnId="{4741C64A-525D-41F0-93CF-E44036B447EC}">
      <dgm:prSet/>
      <dgm:spPr/>
      <dgm:t>
        <a:bodyPr/>
        <a:lstStyle/>
        <a:p>
          <a:endParaRPr lang="sk-SK"/>
        </a:p>
      </dgm:t>
    </dgm:pt>
    <dgm:pt modelId="{830AE2E1-7941-4FAF-82BB-FB999D1730FF}" type="sibTrans" cxnId="{4741C64A-525D-41F0-93CF-E44036B447EC}">
      <dgm:prSet/>
      <dgm:spPr/>
      <dgm:t>
        <a:bodyPr/>
        <a:lstStyle/>
        <a:p>
          <a:endParaRPr lang="sk-SK"/>
        </a:p>
      </dgm:t>
    </dgm:pt>
    <dgm:pt modelId="{F7393EA0-FFDE-479B-8872-1580B1CCBE5A}">
      <dgm:prSet phldrT="[Text]"/>
      <dgm:spPr>
        <a:ln>
          <a:solidFill>
            <a:srgbClr val="00B050"/>
          </a:solidFill>
        </a:ln>
        <a:scene3d>
          <a:camera prst="orthographicFront"/>
          <a:lightRig rig="threePt" dir="t"/>
        </a:scene3d>
        <a:sp3d>
          <a:bevelT/>
        </a:sp3d>
      </dgm:spPr>
      <dgm:t>
        <a:bodyPr/>
        <a:lstStyle/>
        <a:p>
          <a:r>
            <a:rPr lang="en-US" dirty="0" smtClean="0"/>
            <a:t>Show particular window</a:t>
          </a:r>
          <a:endParaRPr lang="sk-SK" dirty="0"/>
        </a:p>
      </dgm:t>
    </dgm:pt>
    <dgm:pt modelId="{DFC146FE-A8FC-499F-994D-7473D59203DA}" type="parTrans" cxnId="{59E53A5E-E159-463C-AA66-6E132690019C}">
      <dgm:prSet/>
      <dgm:spPr/>
      <dgm:t>
        <a:bodyPr/>
        <a:lstStyle/>
        <a:p>
          <a:endParaRPr lang="sk-SK"/>
        </a:p>
      </dgm:t>
    </dgm:pt>
    <dgm:pt modelId="{C8EA5316-B76E-47CF-94AD-6BEAEB8825C3}" type="sibTrans" cxnId="{59E53A5E-E159-463C-AA66-6E132690019C}">
      <dgm:prSet/>
      <dgm:spPr>
        <a:scene3d>
          <a:camera prst="orthographicFront"/>
          <a:lightRig rig="threePt" dir="t"/>
        </a:scene3d>
        <a:sp3d>
          <a:bevelT/>
        </a:sp3d>
      </dgm:spPr>
      <dgm:t>
        <a:bodyPr/>
        <a:lstStyle/>
        <a:p>
          <a:endParaRPr lang="sk-SK"/>
        </a:p>
      </dgm:t>
    </dgm:pt>
    <dgm:pt modelId="{5F3FB73A-FED4-4A43-9F02-1EC4BB4981F4}">
      <dgm:prSet phldrT="[Text]"/>
      <dgm:spPr>
        <a:scene3d>
          <a:camera prst="orthographicFront"/>
          <a:lightRig rig="threePt" dir="t"/>
        </a:scene3d>
        <a:sp3d>
          <a:bevelT/>
        </a:sp3d>
      </dgm:spPr>
      <dgm:t>
        <a:bodyPr/>
        <a:lstStyle/>
        <a:p>
          <a:r>
            <a:rPr lang="en-US" dirty="0" smtClean="0"/>
            <a:t>Get available aliases and ranges</a:t>
          </a:r>
          <a:endParaRPr lang="sk-SK" dirty="0"/>
        </a:p>
      </dgm:t>
    </dgm:pt>
    <dgm:pt modelId="{0DC587A5-090B-452B-A7AD-16256F9592B9}" type="parTrans" cxnId="{3B09DB4D-0411-466B-A73A-F2FE5BE5D425}">
      <dgm:prSet/>
      <dgm:spPr/>
      <dgm:t>
        <a:bodyPr/>
        <a:lstStyle/>
        <a:p>
          <a:endParaRPr lang="sk-SK"/>
        </a:p>
      </dgm:t>
    </dgm:pt>
    <dgm:pt modelId="{F1BF3C7B-378A-46A6-891D-4C9C497554EA}" type="sibTrans" cxnId="{3B09DB4D-0411-466B-A73A-F2FE5BE5D425}">
      <dgm:prSet/>
      <dgm:spPr/>
      <dgm:t>
        <a:bodyPr/>
        <a:lstStyle/>
        <a:p>
          <a:endParaRPr lang="sk-SK"/>
        </a:p>
      </dgm:t>
    </dgm:pt>
    <dgm:pt modelId="{582228C2-3855-44FD-B935-4E37A791086D}">
      <dgm:prSet phldrT="[Text]"/>
      <dgm:spPr>
        <a:ln>
          <a:solidFill>
            <a:srgbClr val="002060"/>
          </a:solidFill>
        </a:ln>
        <a:scene3d>
          <a:camera prst="orthographicFront"/>
          <a:lightRig rig="threePt" dir="t"/>
        </a:scene3d>
        <a:sp3d>
          <a:bevelT/>
        </a:sp3d>
      </dgm:spPr>
      <dgm:t>
        <a:bodyPr/>
        <a:lstStyle/>
        <a:p>
          <a:r>
            <a:rPr lang="en-US" dirty="0" smtClean="0"/>
            <a:t>Select data for download</a:t>
          </a:r>
          <a:endParaRPr lang="sk-SK" dirty="0"/>
        </a:p>
      </dgm:t>
    </dgm:pt>
    <dgm:pt modelId="{A9B7E1E6-AD1C-4019-B569-F134B00ACEB2}" type="parTrans" cxnId="{1A78DE4C-73B7-4C9A-8342-BECBAE567667}">
      <dgm:prSet/>
      <dgm:spPr/>
      <dgm:t>
        <a:bodyPr/>
        <a:lstStyle/>
        <a:p>
          <a:endParaRPr lang="sk-SK"/>
        </a:p>
      </dgm:t>
    </dgm:pt>
    <dgm:pt modelId="{DB47A15A-92E4-4932-9DC1-ADDA8DCD47AC}" type="sibTrans" cxnId="{1A78DE4C-73B7-4C9A-8342-BECBAE567667}">
      <dgm:prSet/>
      <dgm:spPr>
        <a:scene3d>
          <a:camera prst="orthographicFront"/>
          <a:lightRig rig="threePt" dir="t"/>
        </a:scene3d>
        <a:sp3d>
          <a:bevelT/>
        </a:sp3d>
      </dgm:spPr>
      <dgm:t>
        <a:bodyPr/>
        <a:lstStyle/>
        <a:p>
          <a:endParaRPr lang="sk-SK"/>
        </a:p>
      </dgm:t>
    </dgm:pt>
    <dgm:pt modelId="{49777BDC-9917-4CF1-90AE-430F18B5D5E1}">
      <dgm:prSet phldrT="[Text]"/>
      <dgm:spPr>
        <a:scene3d>
          <a:camera prst="orthographicFront"/>
          <a:lightRig rig="threePt" dir="t"/>
        </a:scene3d>
        <a:sp3d>
          <a:bevelT/>
        </a:sp3d>
      </dgm:spPr>
      <dgm:t>
        <a:bodyPr/>
        <a:lstStyle/>
        <a:p>
          <a:r>
            <a:rPr lang="en-US" dirty="0" smtClean="0"/>
            <a:t>Check if data not downloaded</a:t>
          </a:r>
          <a:endParaRPr lang="sk-SK" dirty="0"/>
        </a:p>
      </dgm:t>
    </dgm:pt>
    <dgm:pt modelId="{3B09AB53-AABE-46B2-BAE2-39D0DD0A9728}" type="parTrans" cxnId="{B0A7FB5D-C13F-48BC-AB0B-833105CB52AC}">
      <dgm:prSet/>
      <dgm:spPr/>
      <dgm:t>
        <a:bodyPr/>
        <a:lstStyle/>
        <a:p>
          <a:endParaRPr lang="sk-SK"/>
        </a:p>
      </dgm:t>
    </dgm:pt>
    <dgm:pt modelId="{09358389-2F3E-422A-B4B9-181906B6F6C1}" type="sibTrans" cxnId="{B0A7FB5D-C13F-48BC-AB0B-833105CB52AC}">
      <dgm:prSet/>
      <dgm:spPr/>
      <dgm:t>
        <a:bodyPr/>
        <a:lstStyle/>
        <a:p>
          <a:endParaRPr lang="sk-SK"/>
        </a:p>
      </dgm:t>
    </dgm:pt>
    <dgm:pt modelId="{61AE26B6-14CF-4B75-A801-134C3BF16D26}">
      <dgm:prSet phldrT="[Text]"/>
      <dgm:spPr>
        <a:scene3d>
          <a:camera prst="orthographicFront"/>
          <a:lightRig rig="threePt" dir="t"/>
        </a:scene3d>
        <a:sp3d>
          <a:bevelT/>
        </a:sp3d>
      </dgm:spPr>
      <dgm:t>
        <a:bodyPr/>
        <a:lstStyle/>
        <a:p>
          <a:r>
            <a:rPr lang="en-US" dirty="0" smtClean="0"/>
            <a:t>Show current download</a:t>
          </a:r>
          <a:endParaRPr lang="sk-SK" dirty="0"/>
        </a:p>
      </dgm:t>
    </dgm:pt>
    <dgm:pt modelId="{3DA957EB-ADC1-4E37-949C-42DA7872FEF2}" type="parTrans" cxnId="{38132086-D8C3-4BB4-A0F8-3F627421D272}">
      <dgm:prSet/>
      <dgm:spPr/>
      <dgm:t>
        <a:bodyPr/>
        <a:lstStyle/>
        <a:p>
          <a:endParaRPr lang="sk-SK"/>
        </a:p>
      </dgm:t>
    </dgm:pt>
    <dgm:pt modelId="{72386AA4-4566-4729-A897-9C7291C0A5D6}" type="sibTrans" cxnId="{38132086-D8C3-4BB4-A0F8-3F627421D272}">
      <dgm:prSet/>
      <dgm:spPr/>
      <dgm:t>
        <a:bodyPr/>
        <a:lstStyle/>
        <a:p>
          <a:endParaRPr lang="sk-SK"/>
        </a:p>
      </dgm:t>
    </dgm:pt>
    <dgm:pt modelId="{45E8BEE6-3138-4EA1-83E0-2F741FC931BC}">
      <dgm:prSet phldrT="[Text]"/>
      <dgm:spPr>
        <a:ln>
          <a:solidFill>
            <a:schemeClr val="tx2">
              <a:lumMod val="60000"/>
              <a:lumOff val="40000"/>
            </a:schemeClr>
          </a:solidFill>
        </a:ln>
        <a:scene3d>
          <a:camera prst="orthographicFront"/>
          <a:lightRig rig="threePt" dir="t"/>
        </a:scene3d>
        <a:sp3d>
          <a:bevelT/>
        </a:sp3d>
      </dgm:spPr>
      <dgm:t>
        <a:bodyPr/>
        <a:lstStyle/>
        <a:p>
          <a:r>
            <a:rPr lang="en-US" dirty="0" smtClean="0"/>
            <a:t>Start data download</a:t>
          </a:r>
          <a:endParaRPr lang="sk-SK" dirty="0"/>
        </a:p>
      </dgm:t>
    </dgm:pt>
    <dgm:pt modelId="{A65C7E8F-067F-466F-83E9-73C1126B24E3}" type="parTrans" cxnId="{52E050A7-931F-42CA-856F-BC6AE18996BC}">
      <dgm:prSet/>
      <dgm:spPr/>
      <dgm:t>
        <a:bodyPr/>
        <a:lstStyle/>
        <a:p>
          <a:endParaRPr lang="sk-SK"/>
        </a:p>
      </dgm:t>
    </dgm:pt>
    <dgm:pt modelId="{F0623154-4AA9-4DE2-89A7-E4190C6C22BA}" type="sibTrans" cxnId="{52E050A7-931F-42CA-856F-BC6AE18996BC}">
      <dgm:prSet/>
      <dgm:spPr>
        <a:scene3d>
          <a:camera prst="orthographicFront"/>
          <a:lightRig rig="threePt" dir="t"/>
        </a:scene3d>
        <a:sp3d>
          <a:bevelT/>
        </a:sp3d>
      </dgm:spPr>
      <dgm:t>
        <a:bodyPr/>
        <a:lstStyle/>
        <a:p>
          <a:endParaRPr lang="sk-SK"/>
        </a:p>
      </dgm:t>
    </dgm:pt>
    <dgm:pt modelId="{9E106885-C242-4260-9843-D5BCC49C258E}">
      <dgm:prSet phldrT="[Text]"/>
      <dgm:spPr>
        <a:scene3d>
          <a:camera prst="orthographicFront"/>
          <a:lightRig rig="threePt" dir="t"/>
        </a:scene3d>
        <a:sp3d>
          <a:bevelT/>
        </a:sp3d>
      </dgm:spPr>
      <dgm:t>
        <a:bodyPr/>
        <a:lstStyle/>
        <a:p>
          <a:r>
            <a:rPr lang="en-US" dirty="0" smtClean="0"/>
            <a:t>Data are transferred from database</a:t>
          </a:r>
          <a:endParaRPr lang="sk-SK" dirty="0"/>
        </a:p>
      </dgm:t>
    </dgm:pt>
    <dgm:pt modelId="{D9F268C7-7B87-45D7-A83A-4CA45F379B7B}" type="parTrans" cxnId="{35946894-1486-4A1A-AEC8-D0E87FADBB6B}">
      <dgm:prSet/>
      <dgm:spPr/>
      <dgm:t>
        <a:bodyPr/>
        <a:lstStyle/>
        <a:p>
          <a:endParaRPr lang="sk-SK"/>
        </a:p>
      </dgm:t>
    </dgm:pt>
    <dgm:pt modelId="{C203DB94-E219-43F3-A181-B9C035247810}" type="sibTrans" cxnId="{35946894-1486-4A1A-AEC8-D0E87FADBB6B}">
      <dgm:prSet/>
      <dgm:spPr/>
      <dgm:t>
        <a:bodyPr/>
        <a:lstStyle/>
        <a:p>
          <a:endParaRPr lang="sk-SK"/>
        </a:p>
      </dgm:t>
    </dgm:pt>
    <dgm:pt modelId="{B848A600-B945-4280-B2E2-90FEFB438472}">
      <dgm:prSet phldrT="[Text]"/>
      <dgm:spPr>
        <a:ln>
          <a:solidFill>
            <a:srgbClr val="FFC000"/>
          </a:solidFill>
        </a:ln>
        <a:scene3d>
          <a:camera prst="orthographicFront"/>
          <a:lightRig rig="threePt" dir="t"/>
        </a:scene3d>
        <a:sp3d>
          <a:bevelT/>
        </a:sp3d>
      </dgm:spPr>
      <dgm:t>
        <a:bodyPr/>
        <a:lstStyle/>
        <a:p>
          <a:r>
            <a:rPr lang="en-US" dirty="0" smtClean="0"/>
            <a:t>Download data from server</a:t>
          </a:r>
          <a:endParaRPr lang="sk-SK" dirty="0"/>
        </a:p>
      </dgm:t>
    </dgm:pt>
    <dgm:pt modelId="{FC2C5CA5-EA74-4871-906F-BBE3354FE418}" type="parTrans" cxnId="{8DDC06FE-75A8-4621-BCA9-DF5C7EE87380}">
      <dgm:prSet/>
      <dgm:spPr/>
      <dgm:t>
        <a:bodyPr/>
        <a:lstStyle/>
        <a:p>
          <a:endParaRPr lang="sk-SK"/>
        </a:p>
      </dgm:t>
    </dgm:pt>
    <dgm:pt modelId="{59AEC447-AB5A-48C7-8CA9-AB47A1C6B699}" type="sibTrans" cxnId="{8DDC06FE-75A8-4621-BCA9-DF5C7EE87380}">
      <dgm:prSet/>
      <dgm:spPr/>
      <dgm:t>
        <a:bodyPr/>
        <a:lstStyle/>
        <a:p>
          <a:endParaRPr lang="sk-SK"/>
        </a:p>
      </dgm:t>
    </dgm:pt>
    <dgm:pt modelId="{5B070A65-2FFA-4CE7-8121-D7F6CAF3CF11}">
      <dgm:prSet phldrT="[Text]"/>
      <dgm:spPr>
        <a:scene3d>
          <a:camera prst="orthographicFront"/>
          <a:lightRig rig="threePt" dir="t"/>
        </a:scene3d>
        <a:sp3d>
          <a:bevelT/>
        </a:sp3d>
      </dgm:spPr>
      <dgm:t>
        <a:bodyPr/>
        <a:lstStyle/>
        <a:p>
          <a:r>
            <a:rPr lang="en-US" dirty="0" smtClean="0"/>
            <a:t>Use browser data downloader</a:t>
          </a:r>
          <a:endParaRPr lang="sk-SK" dirty="0"/>
        </a:p>
      </dgm:t>
    </dgm:pt>
    <dgm:pt modelId="{268CF257-13C6-435E-ABCF-7A4029407CEB}" type="parTrans" cxnId="{C6D1A2A1-F6D7-4386-A8C4-66A3C1C42CF8}">
      <dgm:prSet/>
      <dgm:spPr/>
      <dgm:t>
        <a:bodyPr/>
        <a:lstStyle/>
        <a:p>
          <a:endParaRPr lang="sk-SK"/>
        </a:p>
      </dgm:t>
    </dgm:pt>
    <dgm:pt modelId="{11AB0C91-116B-4BC4-AE8D-E783B06DD82F}" type="sibTrans" cxnId="{C6D1A2A1-F6D7-4386-A8C4-66A3C1C42CF8}">
      <dgm:prSet/>
      <dgm:spPr/>
      <dgm:t>
        <a:bodyPr/>
        <a:lstStyle/>
        <a:p>
          <a:endParaRPr lang="sk-SK"/>
        </a:p>
      </dgm:t>
    </dgm:pt>
    <dgm:pt modelId="{9A7420A7-6D96-46F6-BD2B-1F67BC9A3A6B}">
      <dgm:prSet phldrT="[Text]"/>
      <dgm:spPr>
        <a:scene3d>
          <a:camera prst="orthographicFront"/>
          <a:lightRig rig="threePt" dir="t"/>
        </a:scene3d>
        <a:sp3d>
          <a:bevelT/>
        </a:sp3d>
      </dgm:spPr>
      <dgm:t>
        <a:bodyPr/>
        <a:lstStyle/>
        <a:p>
          <a:r>
            <a:rPr lang="en-US" noProof="0" dirty="0" smtClean="0"/>
            <a:t>Get user role</a:t>
          </a:r>
          <a:endParaRPr lang="en-US" noProof="0" dirty="0"/>
        </a:p>
      </dgm:t>
    </dgm:pt>
    <dgm:pt modelId="{9C3ED234-BA34-41C5-A251-CE01B3D28FE9}" type="parTrans" cxnId="{1F37F5E9-A84A-47FF-B612-7115CE275A8A}">
      <dgm:prSet/>
      <dgm:spPr/>
      <dgm:t>
        <a:bodyPr/>
        <a:lstStyle/>
        <a:p>
          <a:endParaRPr lang="sk-SK"/>
        </a:p>
      </dgm:t>
    </dgm:pt>
    <dgm:pt modelId="{5BC5883F-5320-4F56-AC4F-1988EC7B8069}" type="sibTrans" cxnId="{1F37F5E9-A84A-47FF-B612-7115CE275A8A}">
      <dgm:prSet/>
      <dgm:spPr/>
      <dgm:t>
        <a:bodyPr/>
        <a:lstStyle/>
        <a:p>
          <a:endParaRPr lang="sk-SK"/>
        </a:p>
      </dgm:t>
    </dgm:pt>
    <dgm:pt modelId="{040B069A-64A1-45DF-A4FB-AAB42871265B}">
      <dgm:prSet phldrT="[Text]"/>
      <dgm:spPr>
        <a:scene3d>
          <a:camera prst="orthographicFront"/>
          <a:lightRig rig="threePt" dir="t"/>
        </a:scene3d>
        <a:sp3d>
          <a:bevelT/>
        </a:sp3d>
      </dgm:spPr>
      <dgm:t>
        <a:bodyPr/>
        <a:lstStyle/>
        <a:p>
          <a:endParaRPr lang="en-US" noProof="0" dirty="0"/>
        </a:p>
      </dgm:t>
    </dgm:pt>
    <dgm:pt modelId="{45F32960-3487-438B-82C9-8FAC3F853BFB}" type="parTrans" cxnId="{6FDC29CE-2299-40AE-9241-25CBCE9D0D01}">
      <dgm:prSet/>
      <dgm:spPr/>
      <dgm:t>
        <a:bodyPr/>
        <a:lstStyle/>
        <a:p>
          <a:endParaRPr lang="sk-SK"/>
        </a:p>
      </dgm:t>
    </dgm:pt>
    <dgm:pt modelId="{74EEEB27-CA7A-4255-B435-0198920357F8}" type="sibTrans" cxnId="{6FDC29CE-2299-40AE-9241-25CBCE9D0D01}">
      <dgm:prSet/>
      <dgm:spPr/>
      <dgm:t>
        <a:bodyPr/>
        <a:lstStyle/>
        <a:p>
          <a:endParaRPr lang="sk-SK"/>
        </a:p>
      </dgm:t>
    </dgm:pt>
    <dgm:pt modelId="{38B8B519-0731-4EFE-AC59-88CE0705D673}">
      <dgm:prSet phldrT="[Text]"/>
      <dgm:spPr>
        <a:scene3d>
          <a:camera prst="orthographicFront"/>
          <a:lightRig rig="threePt" dir="t"/>
        </a:scene3d>
        <a:sp3d>
          <a:bevelT/>
        </a:sp3d>
      </dgm:spPr>
      <dgm:t>
        <a:bodyPr/>
        <a:lstStyle/>
        <a:p>
          <a:r>
            <a:rPr lang="en-US" dirty="0" smtClean="0"/>
            <a:t>Can cancel download</a:t>
          </a:r>
          <a:endParaRPr lang="sk-SK" dirty="0"/>
        </a:p>
      </dgm:t>
    </dgm:pt>
    <dgm:pt modelId="{FC0B9D7C-5CEB-4E66-9BD6-8A3C47ADCF7A}" type="parTrans" cxnId="{294693D1-D657-4149-B5AD-EF6078245CF0}">
      <dgm:prSet/>
      <dgm:spPr/>
      <dgm:t>
        <a:bodyPr/>
        <a:lstStyle/>
        <a:p>
          <a:endParaRPr lang="sk-SK"/>
        </a:p>
      </dgm:t>
    </dgm:pt>
    <dgm:pt modelId="{1B4C4860-C7B9-4F56-8F52-E0A62F184990}" type="sibTrans" cxnId="{294693D1-D657-4149-B5AD-EF6078245CF0}">
      <dgm:prSet/>
      <dgm:spPr/>
      <dgm:t>
        <a:bodyPr/>
        <a:lstStyle/>
        <a:p>
          <a:endParaRPr lang="sk-SK"/>
        </a:p>
      </dgm:t>
    </dgm:pt>
    <dgm:pt modelId="{5263FFCB-CCED-4B62-8235-D3B4AC24B457}">
      <dgm:prSet phldrT="[Text]"/>
      <dgm:spPr>
        <a:scene3d>
          <a:camera prst="orthographicFront"/>
          <a:lightRig rig="threePt" dir="t"/>
        </a:scene3d>
        <a:sp3d>
          <a:bevelT/>
        </a:sp3d>
      </dgm:spPr>
      <dgm:t>
        <a:bodyPr/>
        <a:lstStyle/>
        <a:p>
          <a:r>
            <a:rPr lang="en-US" dirty="0" smtClean="0"/>
            <a:t>Download progress is shown</a:t>
          </a:r>
          <a:endParaRPr lang="sk-SK" dirty="0"/>
        </a:p>
      </dgm:t>
    </dgm:pt>
    <dgm:pt modelId="{84E21D57-9602-4B1F-A213-68170CED614B}" type="parTrans" cxnId="{9744BA81-D132-437D-BD17-60803E59C81B}">
      <dgm:prSet/>
      <dgm:spPr/>
      <dgm:t>
        <a:bodyPr/>
        <a:lstStyle/>
        <a:p>
          <a:endParaRPr lang="sk-SK"/>
        </a:p>
      </dgm:t>
    </dgm:pt>
    <dgm:pt modelId="{916F67B9-73BE-4BCD-96CC-0F7BB8C5AFE1}" type="sibTrans" cxnId="{9744BA81-D132-437D-BD17-60803E59C81B}">
      <dgm:prSet/>
      <dgm:spPr/>
      <dgm:t>
        <a:bodyPr/>
        <a:lstStyle/>
        <a:p>
          <a:endParaRPr lang="sk-SK"/>
        </a:p>
      </dgm:t>
    </dgm:pt>
    <dgm:pt modelId="{10CDB240-FC30-47E4-9767-43624E0CDCDC}" type="pres">
      <dgm:prSet presAssocID="{CDF7E346-E747-469E-8434-9B288D163C80}" presName="Name0" presStyleCnt="0">
        <dgm:presLayoutVars>
          <dgm:dir/>
          <dgm:animLvl val="lvl"/>
          <dgm:resizeHandles val="exact"/>
        </dgm:presLayoutVars>
      </dgm:prSet>
      <dgm:spPr/>
      <dgm:t>
        <a:bodyPr/>
        <a:lstStyle/>
        <a:p>
          <a:endParaRPr lang="sk-SK"/>
        </a:p>
      </dgm:t>
    </dgm:pt>
    <dgm:pt modelId="{685B12DC-849E-471A-BD1F-5E496DF0853C}" type="pres">
      <dgm:prSet presAssocID="{CDF7E346-E747-469E-8434-9B288D163C80}" presName="tSp" presStyleCnt="0"/>
      <dgm:spPr>
        <a:scene3d>
          <a:camera prst="orthographicFront"/>
          <a:lightRig rig="threePt" dir="t"/>
        </a:scene3d>
        <a:sp3d>
          <a:bevelT/>
        </a:sp3d>
      </dgm:spPr>
    </dgm:pt>
    <dgm:pt modelId="{D4EBA253-9C26-4409-B447-22EB331DA91A}" type="pres">
      <dgm:prSet presAssocID="{CDF7E346-E747-469E-8434-9B288D163C80}" presName="bSp" presStyleCnt="0"/>
      <dgm:spPr>
        <a:scene3d>
          <a:camera prst="orthographicFront"/>
          <a:lightRig rig="threePt" dir="t"/>
        </a:scene3d>
        <a:sp3d>
          <a:bevelT/>
        </a:sp3d>
      </dgm:spPr>
    </dgm:pt>
    <dgm:pt modelId="{80D9F2C0-7FC8-43CC-8F8D-273C4228D967}" type="pres">
      <dgm:prSet presAssocID="{CDF7E346-E747-469E-8434-9B288D163C80}" presName="process" presStyleCnt="0"/>
      <dgm:spPr>
        <a:scene3d>
          <a:camera prst="orthographicFront"/>
          <a:lightRig rig="threePt" dir="t"/>
        </a:scene3d>
        <a:sp3d>
          <a:bevelT/>
        </a:sp3d>
      </dgm:spPr>
    </dgm:pt>
    <dgm:pt modelId="{E7C1441B-5A3F-4EA3-A2EF-0B8773C00515}" type="pres">
      <dgm:prSet presAssocID="{FB1BC176-E20B-4204-B37A-8C5265F83206}" presName="composite1" presStyleCnt="0"/>
      <dgm:spPr>
        <a:scene3d>
          <a:camera prst="orthographicFront"/>
          <a:lightRig rig="threePt" dir="t"/>
        </a:scene3d>
        <a:sp3d>
          <a:bevelT/>
        </a:sp3d>
      </dgm:spPr>
    </dgm:pt>
    <dgm:pt modelId="{6952BA46-3E3C-4CF7-A974-91E26EEABC5E}" type="pres">
      <dgm:prSet presAssocID="{FB1BC176-E20B-4204-B37A-8C5265F83206}" presName="dummyNode1" presStyleLbl="node1" presStyleIdx="0" presStyleCnt="5"/>
      <dgm:spPr>
        <a:scene3d>
          <a:camera prst="orthographicFront"/>
          <a:lightRig rig="threePt" dir="t"/>
        </a:scene3d>
        <a:sp3d>
          <a:bevelT/>
        </a:sp3d>
      </dgm:spPr>
    </dgm:pt>
    <dgm:pt modelId="{0FFDAAE5-BBF0-452D-9F7E-EB651998A368}" type="pres">
      <dgm:prSet presAssocID="{FB1BC176-E20B-4204-B37A-8C5265F83206}" presName="childNode1" presStyleLbl="bgAcc1" presStyleIdx="0" presStyleCnt="5">
        <dgm:presLayoutVars>
          <dgm:bulletEnabled val="1"/>
        </dgm:presLayoutVars>
      </dgm:prSet>
      <dgm:spPr/>
      <dgm:t>
        <a:bodyPr/>
        <a:lstStyle/>
        <a:p>
          <a:endParaRPr lang="sk-SK"/>
        </a:p>
      </dgm:t>
    </dgm:pt>
    <dgm:pt modelId="{129968A8-2589-4B18-B852-247A5A4F7421}" type="pres">
      <dgm:prSet presAssocID="{FB1BC176-E20B-4204-B37A-8C5265F83206}" presName="childNode1tx" presStyleLbl="bgAcc1" presStyleIdx="0" presStyleCnt="5">
        <dgm:presLayoutVars>
          <dgm:bulletEnabled val="1"/>
        </dgm:presLayoutVars>
      </dgm:prSet>
      <dgm:spPr/>
      <dgm:t>
        <a:bodyPr/>
        <a:lstStyle/>
        <a:p>
          <a:endParaRPr lang="sk-SK"/>
        </a:p>
      </dgm:t>
    </dgm:pt>
    <dgm:pt modelId="{60D2B2AE-B09E-437A-A5FB-EE350CEF5B17}" type="pres">
      <dgm:prSet presAssocID="{FB1BC176-E20B-4204-B37A-8C5265F83206}" presName="parentNode1" presStyleLbl="node1" presStyleIdx="0" presStyleCnt="5">
        <dgm:presLayoutVars>
          <dgm:chMax val="1"/>
          <dgm:bulletEnabled val="1"/>
        </dgm:presLayoutVars>
      </dgm:prSet>
      <dgm:spPr/>
      <dgm:t>
        <a:bodyPr/>
        <a:lstStyle/>
        <a:p>
          <a:endParaRPr lang="sk-SK"/>
        </a:p>
      </dgm:t>
    </dgm:pt>
    <dgm:pt modelId="{ED3874A7-005A-4134-86DA-1E4F80E54F00}" type="pres">
      <dgm:prSet presAssocID="{FB1BC176-E20B-4204-B37A-8C5265F83206}" presName="connSite1" presStyleCnt="0"/>
      <dgm:spPr>
        <a:scene3d>
          <a:camera prst="orthographicFront"/>
          <a:lightRig rig="threePt" dir="t"/>
        </a:scene3d>
        <a:sp3d>
          <a:bevelT/>
        </a:sp3d>
      </dgm:spPr>
    </dgm:pt>
    <dgm:pt modelId="{5555EFC9-1926-4324-ADC5-4838C8EA080E}" type="pres">
      <dgm:prSet presAssocID="{FBD310D2-B25A-46D2-A207-18DC4428A5A1}" presName="Name9" presStyleLbl="sibTrans2D1" presStyleIdx="0" presStyleCnt="4"/>
      <dgm:spPr/>
      <dgm:t>
        <a:bodyPr/>
        <a:lstStyle/>
        <a:p>
          <a:endParaRPr lang="sk-SK"/>
        </a:p>
      </dgm:t>
    </dgm:pt>
    <dgm:pt modelId="{42A23E5B-F20A-4004-A428-1BE12CA1BA03}" type="pres">
      <dgm:prSet presAssocID="{F7393EA0-FFDE-479B-8872-1580B1CCBE5A}" presName="composite2" presStyleCnt="0"/>
      <dgm:spPr>
        <a:scene3d>
          <a:camera prst="orthographicFront"/>
          <a:lightRig rig="threePt" dir="t"/>
        </a:scene3d>
        <a:sp3d>
          <a:bevelT/>
        </a:sp3d>
      </dgm:spPr>
    </dgm:pt>
    <dgm:pt modelId="{1F21312A-4CF3-41B1-82B9-43707E0453EE}" type="pres">
      <dgm:prSet presAssocID="{F7393EA0-FFDE-479B-8872-1580B1CCBE5A}" presName="dummyNode2" presStyleLbl="node1" presStyleIdx="0" presStyleCnt="5"/>
      <dgm:spPr>
        <a:scene3d>
          <a:camera prst="orthographicFront"/>
          <a:lightRig rig="threePt" dir="t"/>
        </a:scene3d>
        <a:sp3d>
          <a:bevelT/>
        </a:sp3d>
      </dgm:spPr>
    </dgm:pt>
    <dgm:pt modelId="{6F20682B-1178-419A-9DF8-C006EC44F226}" type="pres">
      <dgm:prSet presAssocID="{F7393EA0-FFDE-479B-8872-1580B1CCBE5A}" presName="childNode2" presStyleLbl="bgAcc1" presStyleIdx="1" presStyleCnt="5">
        <dgm:presLayoutVars>
          <dgm:bulletEnabled val="1"/>
        </dgm:presLayoutVars>
      </dgm:prSet>
      <dgm:spPr/>
      <dgm:t>
        <a:bodyPr/>
        <a:lstStyle/>
        <a:p>
          <a:endParaRPr lang="sk-SK"/>
        </a:p>
      </dgm:t>
    </dgm:pt>
    <dgm:pt modelId="{AC87CCC0-C927-4C40-A4BC-2CE02E6DA284}" type="pres">
      <dgm:prSet presAssocID="{F7393EA0-FFDE-479B-8872-1580B1CCBE5A}" presName="childNode2tx" presStyleLbl="bgAcc1" presStyleIdx="1" presStyleCnt="5">
        <dgm:presLayoutVars>
          <dgm:bulletEnabled val="1"/>
        </dgm:presLayoutVars>
      </dgm:prSet>
      <dgm:spPr/>
      <dgm:t>
        <a:bodyPr/>
        <a:lstStyle/>
        <a:p>
          <a:endParaRPr lang="sk-SK"/>
        </a:p>
      </dgm:t>
    </dgm:pt>
    <dgm:pt modelId="{C5E70836-2C80-4A2C-A516-BE6A852C0511}" type="pres">
      <dgm:prSet presAssocID="{F7393EA0-FFDE-479B-8872-1580B1CCBE5A}" presName="parentNode2" presStyleLbl="node1" presStyleIdx="1" presStyleCnt="5">
        <dgm:presLayoutVars>
          <dgm:chMax val="0"/>
          <dgm:bulletEnabled val="1"/>
        </dgm:presLayoutVars>
      </dgm:prSet>
      <dgm:spPr/>
      <dgm:t>
        <a:bodyPr/>
        <a:lstStyle/>
        <a:p>
          <a:endParaRPr lang="sk-SK"/>
        </a:p>
      </dgm:t>
    </dgm:pt>
    <dgm:pt modelId="{DB964796-BC20-453F-9763-4BF27DB3DFBB}" type="pres">
      <dgm:prSet presAssocID="{F7393EA0-FFDE-479B-8872-1580B1CCBE5A}" presName="connSite2" presStyleCnt="0"/>
      <dgm:spPr>
        <a:scene3d>
          <a:camera prst="orthographicFront"/>
          <a:lightRig rig="threePt" dir="t"/>
        </a:scene3d>
        <a:sp3d>
          <a:bevelT/>
        </a:sp3d>
      </dgm:spPr>
    </dgm:pt>
    <dgm:pt modelId="{AE1BC27B-4D2C-4A49-9547-77DFB2C2CDE2}" type="pres">
      <dgm:prSet presAssocID="{C8EA5316-B76E-47CF-94AD-6BEAEB8825C3}" presName="Name18" presStyleLbl="sibTrans2D1" presStyleIdx="1" presStyleCnt="4"/>
      <dgm:spPr/>
      <dgm:t>
        <a:bodyPr/>
        <a:lstStyle/>
        <a:p>
          <a:endParaRPr lang="sk-SK"/>
        </a:p>
      </dgm:t>
    </dgm:pt>
    <dgm:pt modelId="{25C712C2-B8A8-4EBD-BA9B-518D63854982}" type="pres">
      <dgm:prSet presAssocID="{582228C2-3855-44FD-B935-4E37A791086D}" presName="composite1" presStyleCnt="0"/>
      <dgm:spPr>
        <a:scene3d>
          <a:camera prst="orthographicFront"/>
          <a:lightRig rig="threePt" dir="t"/>
        </a:scene3d>
        <a:sp3d>
          <a:bevelT/>
        </a:sp3d>
      </dgm:spPr>
    </dgm:pt>
    <dgm:pt modelId="{8DE4B65F-3959-4686-9809-E355563D30BD}" type="pres">
      <dgm:prSet presAssocID="{582228C2-3855-44FD-B935-4E37A791086D}" presName="dummyNode1" presStyleLbl="node1" presStyleIdx="1" presStyleCnt="5"/>
      <dgm:spPr>
        <a:scene3d>
          <a:camera prst="orthographicFront"/>
          <a:lightRig rig="threePt" dir="t"/>
        </a:scene3d>
        <a:sp3d>
          <a:bevelT/>
        </a:sp3d>
      </dgm:spPr>
    </dgm:pt>
    <dgm:pt modelId="{9B32CD0F-E933-4C9C-BEBE-E45001DCB745}" type="pres">
      <dgm:prSet presAssocID="{582228C2-3855-44FD-B935-4E37A791086D}" presName="childNode1" presStyleLbl="bgAcc1" presStyleIdx="2" presStyleCnt="5">
        <dgm:presLayoutVars>
          <dgm:bulletEnabled val="1"/>
        </dgm:presLayoutVars>
      </dgm:prSet>
      <dgm:spPr/>
      <dgm:t>
        <a:bodyPr/>
        <a:lstStyle/>
        <a:p>
          <a:endParaRPr lang="sk-SK"/>
        </a:p>
      </dgm:t>
    </dgm:pt>
    <dgm:pt modelId="{F57E786E-A183-4367-A5AF-4AAD09107AC8}" type="pres">
      <dgm:prSet presAssocID="{582228C2-3855-44FD-B935-4E37A791086D}" presName="childNode1tx" presStyleLbl="bgAcc1" presStyleIdx="2" presStyleCnt="5">
        <dgm:presLayoutVars>
          <dgm:bulletEnabled val="1"/>
        </dgm:presLayoutVars>
      </dgm:prSet>
      <dgm:spPr/>
      <dgm:t>
        <a:bodyPr/>
        <a:lstStyle/>
        <a:p>
          <a:endParaRPr lang="sk-SK"/>
        </a:p>
      </dgm:t>
    </dgm:pt>
    <dgm:pt modelId="{6C6063E0-8E2B-4B20-B4CB-5A8BEAA8F687}" type="pres">
      <dgm:prSet presAssocID="{582228C2-3855-44FD-B935-4E37A791086D}" presName="parentNode1" presStyleLbl="node1" presStyleIdx="2" presStyleCnt="5">
        <dgm:presLayoutVars>
          <dgm:chMax val="1"/>
          <dgm:bulletEnabled val="1"/>
        </dgm:presLayoutVars>
      </dgm:prSet>
      <dgm:spPr/>
      <dgm:t>
        <a:bodyPr/>
        <a:lstStyle/>
        <a:p>
          <a:endParaRPr lang="sk-SK"/>
        </a:p>
      </dgm:t>
    </dgm:pt>
    <dgm:pt modelId="{190E56F3-8FE3-48E1-A1A2-C60692BC1DF3}" type="pres">
      <dgm:prSet presAssocID="{582228C2-3855-44FD-B935-4E37A791086D}" presName="connSite1" presStyleCnt="0"/>
      <dgm:spPr>
        <a:scene3d>
          <a:camera prst="orthographicFront"/>
          <a:lightRig rig="threePt" dir="t"/>
        </a:scene3d>
        <a:sp3d>
          <a:bevelT/>
        </a:sp3d>
      </dgm:spPr>
    </dgm:pt>
    <dgm:pt modelId="{DB391EBD-BA30-41BA-9895-F50EFA6A31B8}" type="pres">
      <dgm:prSet presAssocID="{DB47A15A-92E4-4932-9DC1-ADDA8DCD47AC}" presName="Name9" presStyleLbl="sibTrans2D1" presStyleIdx="2" presStyleCnt="4"/>
      <dgm:spPr/>
      <dgm:t>
        <a:bodyPr/>
        <a:lstStyle/>
        <a:p>
          <a:endParaRPr lang="sk-SK"/>
        </a:p>
      </dgm:t>
    </dgm:pt>
    <dgm:pt modelId="{3EA9B292-400C-4D5A-BCB6-16D52FC82FA1}" type="pres">
      <dgm:prSet presAssocID="{45E8BEE6-3138-4EA1-83E0-2F741FC931BC}" presName="composite2" presStyleCnt="0"/>
      <dgm:spPr>
        <a:scene3d>
          <a:camera prst="orthographicFront"/>
          <a:lightRig rig="threePt" dir="t"/>
        </a:scene3d>
        <a:sp3d>
          <a:bevelT/>
        </a:sp3d>
      </dgm:spPr>
    </dgm:pt>
    <dgm:pt modelId="{59207A23-E966-42D4-AC88-596B0496B6A1}" type="pres">
      <dgm:prSet presAssocID="{45E8BEE6-3138-4EA1-83E0-2F741FC931BC}" presName="dummyNode2" presStyleLbl="node1" presStyleIdx="2" presStyleCnt="5"/>
      <dgm:spPr>
        <a:scene3d>
          <a:camera prst="orthographicFront"/>
          <a:lightRig rig="threePt" dir="t"/>
        </a:scene3d>
        <a:sp3d>
          <a:bevelT/>
        </a:sp3d>
      </dgm:spPr>
    </dgm:pt>
    <dgm:pt modelId="{45AAD078-AA83-4E78-8287-BEDBF77F4394}" type="pres">
      <dgm:prSet presAssocID="{45E8BEE6-3138-4EA1-83E0-2F741FC931BC}" presName="childNode2" presStyleLbl="bgAcc1" presStyleIdx="3" presStyleCnt="5">
        <dgm:presLayoutVars>
          <dgm:bulletEnabled val="1"/>
        </dgm:presLayoutVars>
      </dgm:prSet>
      <dgm:spPr/>
      <dgm:t>
        <a:bodyPr/>
        <a:lstStyle/>
        <a:p>
          <a:endParaRPr lang="sk-SK"/>
        </a:p>
      </dgm:t>
    </dgm:pt>
    <dgm:pt modelId="{96B3BC24-92F9-49FE-BD7F-CEDB4CB887D3}" type="pres">
      <dgm:prSet presAssocID="{45E8BEE6-3138-4EA1-83E0-2F741FC931BC}" presName="childNode2tx" presStyleLbl="bgAcc1" presStyleIdx="3" presStyleCnt="5">
        <dgm:presLayoutVars>
          <dgm:bulletEnabled val="1"/>
        </dgm:presLayoutVars>
      </dgm:prSet>
      <dgm:spPr/>
      <dgm:t>
        <a:bodyPr/>
        <a:lstStyle/>
        <a:p>
          <a:endParaRPr lang="sk-SK"/>
        </a:p>
      </dgm:t>
    </dgm:pt>
    <dgm:pt modelId="{327B5DED-7ED8-4AE3-9E22-E360F2DF6679}" type="pres">
      <dgm:prSet presAssocID="{45E8BEE6-3138-4EA1-83E0-2F741FC931BC}" presName="parentNode2" presStyleLbl="node1" presStyleIdx="3" presStyleCnt="5">
        <dgm:presLayoutVars>
          <dgm:chMax val="0"/>
          <dgm:bulletEnabled val="1"/>
        </dgm:presLayoutVars>
      </dgm:prSet>
      <dgm:spPr/>
      <dgm:t>
        <a:bodyPr/>
        <a:lstStyle/>
        <a:p>
          <a:endParaRPr lang="sk-SK"/>
        </a:p>
      </dgm:t>
    </dgm:pt>
    <dgm:pt modelId="{B1EAD7D0-BD45-4F79-B701-4A1B94861B01}" type="pres">
      <dgm:prSet presAssocID="{45E8BEE6-3138-4EA1-83E0-2F741FC931BC}" presName="connSite2" presStyleCnt="0"/>
      <dgm:spPr>
        <a:scene3d>
          <a:camera prst="orthographicFront"/>
          <a:lightRig rig="threePt" dir="t"/>
        </a:scene3d>
        <a:sp3d>
          <a:bevelT/>
        </a:sp3d>
      </dgm:spPr>
    </dgm:pt>
    <dgm:pt modelId="{D815A47C-7CB2-450D-B215-128B5CEA387C}" type="pres">
      <dgm:prSet presAssocID="{F0623154-4AA9-4DE2-89A7-E4190C6C22BA}" presName="Name18" presStyleLbl="sibTrans2D1" presStyleIdx="3" presStyleCnt="4"/>
      <dgm:spPr/>
      <dgm:t>
        <a:bodyPr/>
        <a:lstStyle/>
        <a:p>
          <a:endParaRPr lang="sk-SK"/>
        </a:p>
      </dgm:t>
    </dgm:pt>
    <dgm:pt modelId="{74BACC96-DB2A-4264-AED9-068A9725640E}" type="pres">
      <dgm:prSet presAssocID="{B848A600-B945-4280-B2E2-90FEFB438472}" presName="composite1" presStyleCnt="0"/>
      <dgm:spPr>
        <a:scene3d>
          <a:camera prst="orthographicFront"/>
          <a:lightRig rig="threePt" dir="t"/>
        </a:scene3d>
        <a:sp3d>
          <a:bevelT/>
        </a:sp3d>
      </dgm:spPr>
    </dgm:pt>
    <dgm:pt modelId="{2883CCC7-AC56-43D1-A01C-5DB98B987B61}" type="pres">
      <dgm:prSet presAssocID="{B848A600-B945-4280-B2E2-90FEFB438472}" presName="dummyNode1" presStyleLbl="node1" presStyleIdx="3" presStyleCnt="5"/>
      <dgm:spPr>
        <a:scene3d>
          <a:camera prst="orthographicFront"/>
          <a:lightRig rig="threePt" dir="t"/>
        </a:scene3d>
        <a:sp3d>
          <a:bevelT/>
        </a:sp3d>
      </dgm:spPr>
    </dgm:pt>
    <dgm:pt modelId="{5E7F5C65-F3BF-498E-B2E8-BC426F25837E}" type="pres">
      <dgm:prSet presAssocID="{B848A600-B945-4280-B2E2-90FEFB438472}" presName="childNode1" presStyleLbl="bgAcc1" presStyleIdx="4" presStyleCnt="5">
        <dgm:presLayoutVars>
          <dgm:bulletEnabled val="1"/>
        </dgm:presLayoutVars>
      </dgm:prSet>
      <dgm:spPr/>
      <dgm:t>
        <a:bodyPr/>
        <a:lstStyle/>
        <a:p>
          <a:endParaRPr lang="sk-SK"/>
        </a:p>
      </dgm:t>
    </dgm:pt>
    <dgm:pt modelId="{3CC41FC8-E0AE-456A-A1AE-AF1A99DFD814}" type="pres">
      <dgm:prSet presAssocID="{B848A600-B945-4280-B2E2-90FEFB438472}" presName="childNode1tx" presStyleLbl="bgAcc1" presStyleIdx="4" presStyleCnt="5">
        <dgm:presLayoutVars>
          <dgm:bulletEnabled val="1"/>
        </dgm:presLayoutVars>
      </dgm:prSet>
      <dgm:spPr/>
      <dgm:t>
        <a:bodyPr/>
        <a:lstStyle/>
        <a:p>
          <a:endParaRPr lang="sk-SK"/>
        </a:p>
      </dgm:t>
    </dgm:pt>
    <dgm:pt modelId="{79368A2F-B9A6-46E9-9C24-A3E1AD01F4F1}" type="pres">
      <dgm:prSet presAssocID="{B848A600-B945-4280-B2E2-90FEFB438472}" presName="parentNode1" presStyleLbl="node1" presStyleIdx="4" presStyleCnt="5">
        <dgm:presLayoutVars>
          <dgm:chMax val="1"/>
          <dgm:bulletEnabled val="1"/>
        </dgm:presLayoutVars>
      </dgm:prSet>
      <dgm:spPr/>
      <dgm:t>
        <a:bodyPr/>
        <a:lstStyle/>
        <a:p>
          <a:endParaRPr lang="sk-SK"/>
        </a:p>
      </dgm:t>
    </dgm:pt>
    <dgm:pt modelId="{DC57A69E-27D1-4D71-B6D1-022A48D72BBB}" type="pres">
      <dgm:prSet presAssocID="{B848A600-B945-4280-B2E2-90FEFB438472}" presName="connSite1" presStyleCnt="0"/>
      <dgm:spPr>
        <a:scene3d>
          <a:camera prst="orthographicFront"/>
          <a:lightRig rig="threePt" dir="t"/>
        </a:scene3d>
        <a:sp3d>
          <a:bevelT/>
        </a:sp3d>
      </dgm:spPr>
    </dgm:pt>
  </dgm:ptLst>
  <dgm:cxnLst>
    <dgm:cxn modelId="{59E53A5E-E159-463C-AA66-6E132690019C}" srcId="{CDF7E346-E747-469E-8434-9B288D163C80}" destId="{F7393EA0-FFDE-479B-8872-1580B1CCBE5A}" srcOrd="1" destOrd="0" parTransId="{DFC146FE-A8FC-499F-994D-7473D59203DA}" sibTransId="{C8EA5316-B76E-47CF-94AD-6BEAEB8825C3}"/>
    <dgm:cxn modelId="{50523819-40A8-4713-A646-1566E62D6132}" type="presOf" srcId="{D44DB735-4C07-4F90-B39E-429283FA1BE5}" destId="{129968A8-2589-4B18-B852-247A5A4F7421}" srcOrd="1" destOrd="0" presId="urn:microsoft.com/office/officeart/2005/8/layout/hProcess4"/>
    <dgm:cxn modelId="{1F37F5E9-A84A-47FF-B612-7115CE275A8A}" srcId="{FB1BC176-E20B-4204-B37A-8C5265F83206}" destId="{9A7420A7-6D96-46F6-BD2B-1F67BC9A3A6B}" srcOrd="1" destOrd="0" parTransId="{9C3ED234-BA34-41C5-A251-CE01B3D28FE9}" sibTransId="{5BC5883F-5320-4F56-AC4F-1988EC7B8069}"/>
    <dgm:cxn modelId="{87C9BA43-D4AF-4A8F-BA19-5D64265FE7B2}" type="presOf" srcId="{49777BDC-9917-4CF1-90AE-430F18B5D5E1}" destId="{F57E786E-A183-4367-A5AF-4AAD09107AC8}" srcOrd="1" destOrd="0" presId="urn:microsoft.com/office/officeart/2005/8/layout/hProcess4"/>
    <dgm:cxn modelId="{56237DCC-A5C4-4F9D-952E-8980A20564DE}" type="presOf" srcId="{040B069A-64A1-45DF-A4FB-AAB42871265B}" destId="{0FFDAAE5-BBF0-452D-9F7E-EB651998A368}" srcOrd="0" destOrd="2" presId="urn:microsoft.com/office/officeart/2005/8/layout/hProcess4"/>
    <dgm:cxn modelId="{CF2F9189-F2C9-427F-A558-15C683C73740}" type="presOf" srcId="{CDF7E346-E747-469E-8434-9B288D163C80}" destId="{10CDB240-FC30-47E4-9767-43624E0CDCDC}" srcOrd="0" destOrd="0" presId="urn:microsoft.com/office/officeart/2005/8/layout/hProcess4"/>
    <dgm:cxn modelId="{D1252575-B8C4-4198-A82C-731B35A98ACC}" type="presOf" srcId="{9E106885-C242-4260-9843-D5BCC49C258E}" destId="{96B3BC24-92F9-49FE-BD7F-CEDB4CB887D3}" srcOrd="1" destOrd="0" presId="urn:microsoft.com/office/officeart/2005/8/layout/hProcess4"/>
    <dgm:cxn modelId="{A6F21E3C-8288-4AA2-9873-FCF1080B97BD}" type="presOf" srcId="{49777BDC-9917-4CF1-90AE-430F18B5D5E1}" destId="{9B32CD0F-E933-4C9C-BEBE-E45001DCB745}" srcOrd="0" destOrd="0" presId="urn:microsoft.com/office/officeart/2005/8/layout/hProcess4"/>
    <dgm:cxn modelId="{8DDC06FE-75A8-4621-BCA9-DF5C7EE87380}" srcId="{CDF7E346-E747-469E-8434-9B288D163C80}" destId="{B848A600-B945-4280-B2E2-90FEFB438472}" srcOrd="4" destOrd="0" parTransId="{FC2C5CA5-EA74-4871-906F-BBE3354FE418}" sibTransId="{59AEC447-AB5A-48C7-8CA9-AB47A1C6B699}"/>
    <dgm:cxn modelId="{6C3E3AC4-E78D-4B30-A4C8-E1F1A126DD14}" type="presOf" srcId="{9A7420A7-6D96-46F6-BD2B-1F67BC9A3A6B}" destId="{0FFDAAE5-BBF0-452D-9F7E-EB651998A368}" srcOrd="0" destOrd="1" presId="urn:microsoft.com/office/officeart/2005/8/layout/hProcess4"/>
    <dgm:cxn modelId="{BA8B541F-0A5C-4DB8-8540-55CE5B950996}" type="presOf" srcId="{FB1BC176-E20B-4204-B37A-8C5265F83206}" destId="{60D2B2AE-B09E-437A-A5FB-EE350CEF5B17}" srcOrd="0" destOrd="0" presId="urn:microsoft.com/office/officeart/2005/8/layout/hProcess4"/>
    <dgm:cxn modelId="{B0A7FB5D-C13F-48BC-AB0B-833105CB52AC}" srcId="{582228C2-3855-44FD-B935-4E37A791086D}" destId="{49777BDC-9917-4CF1-90AE-430F18B5D5E1}" srcOrd="0" destOrd="0" parTransId="{3B09AB53-AABE-46B2-BAE2-39D0DD0A9728}" sibTransId="{09358389-2F3E-422A-B4B9-181906B6F6C1}"/>
    <dgm:cxn modelId="{C6D1A2A1-F6D7-4386-A8C4-66A3C1C42CF8}" srcId="{B848A600-B945-4280-B2E2-90FEFB438472}" destId="{5B070A65-2FFA-4CE7-8121-D7F6CAF3CF11}" srcOrd="0" destOrd="0" parTransId="{268CF257-13C6-435E-ABCF-7A4029407CEB}" sibTransId="{11AB0C91-116B-4BC4-AE8D-E783B06DD82F}"/>
    <dgm:cxn modelId="{090EDA20-CED1-4D43-A9DB-D26AE0FA38CC}" srcId="{CDF7E346-E747-469E-8434-9B288D163C80}" destId="{FB1BC176-E20B-4204-B37A-8C5265F83206}" srcOrd="0" destOrd="0" parTransId="{7CEA84D3-9EEC-4A41-8699-2B0DEC0A2647}" sibTransId="{FBD310D2-B25A-46D2-A207-18DC4428A5A1}"/>
    <dgm:cxn modelId="{D3237978-3CF6-4FD0-A514-8AEE7A55D662}" type="presOf" srcId="{5F3FB73A-FED4-4A43-9F02-1EC4BB4981F4}" destId="{AC87CCC0-C927-4C40-A4BC-2CE02E6DA284}" srcOrd="1" destOrd="0" presId="urn:microsoft.com/office/officeart/2005/8/layout/hProcess4"/>
    <dgm:cxn modelId="{A8419463-AF12-4A68-AB83-3550CABAF296}" type="presOf" srcId="{F0623154-4AA9-4DE2-89A7-E4190C6C22BA}" destId="{D815A47C-7CB2-450D-B215-128B5CEA387C}" srcOrd="0" destOrd="0" presId="urn:microsoft.com/office/officeart/2005/8/layout/hProcess4"/>
    <dgm:cxn modelId="{C2BB672B-DB6A-4AB4-85D2-74BE457888C5}" type="presOf" srcId="{582228C2-3855-44FD-B935-4E37A791086D}" destId="{6C6063E0-8E2B-4B20-B4CB-5A8BEAA8F687}" srcOrd="0" destOrd="0" presId="urn:microsoft.com/office/officeart/2005/8/layout/hProcess4"/>
    <dgm:cxn modelId="{BC436A9E-F0B5-4F6E-A0A9-19EAA075C175}" type="presOf" srcId="{9E106885-C242-4260-9843-D5BCC49C258E}" destId="{45AAD078-AA83-4E78-8287-BEDBF77F4394}" srcOrd="0" destOrd="0" presId="urn:microsoft.com/office/officeart/2005/8/layout/hProcess4"/>
    <dgm:cxn modelId="{4741C64A-525D-41F0-93CF-E44036B447EC}" srcId="{FB1BC176-E20B-4204-B37A-8C5265F83206}" destId="{D44DB735-4C07-4F90-B39E-429283FA1BE5}" srcOrd="0" destOrd="0" parTransId="{EEA1C96A-9BD6-409D-AECC-4B2B25DB6F97}" sibTransId="{830AE2E1-7941-4FAF-82BB-FB999D1730FF}"/>
    <dgm:cxn modelId="{DA9DD44C-3681-4332-B769-EA77A253446A}" type="presOf" srcId="{C8EA5316-B76E-47CF-94AD-6BEAEB8825C3}" destId="{AE1BC27B-4D2C-4A49-9547-77DFB2C2CDE2}" srcOrd="0" destOrd="0" presId="urn:microsoft.com/office/officeart/2005/8/layout/hProcess4"/>
    <dgm:cxn modelId="{9744BA81-D132-437D-BD17-60803E59C81B}" srcId="{B848A600-B945-4280-B2E2-90FEFB438472}" destId="{5263FFCB-CCED-4B62-8235-D3B4AC24B457}" srcOrd="1" destOrd="0" parTransId="{84E21D57-9602-4B1F-A213-68170CED614B}" sibTransId="{916F67B9-73BE-4BCD-96CC-0F7BB8C5AFE1}"/>
    <dgm:cxn modelId="{93DA0E03-E673-4766-ADA1-58EAC2C06BF7}" type="presOf" srcId="{5B070A65-2FFA-4CE7-8121-D7F6CAF3CF11}" destId="{3CC41FC8-E0AE-456A-A1AE-AF1A99DFD814}" srcOrd="1" destOrd="0" presId="urn:microsoft.com/office/officeart/2005/8/layout/hProcess4"/>
    <dgm:cxn modelId="{2AB3A9F1-D134-4F8D-9016-09D31B987B3F}" type="presOf" srcId="{45E8BEE6-3138-4EA1-83E0-2F741FC931BC}" destId="{327B5DED-7ED8-4AE3-9E22-E360F2DF6679}" srcOrd="0" destOrd="0" presId="urn:microsoft.com/office/officeart/2005/8/layout/hProcess4"/>
    <dgm:cxn modelId="{30FEE06D-AA85-4BA7-9749-BB9160B6CE46}" type="presOf" srcId="{9A7420A7-6D96-46F6-BD2B-1F67BC9A3A6B}" destId="{129968A8-2589-4B18-B852-247A5A4F7421}" srcOrd="1" destOrd="1" presId="urn:microsoft.com/office/officeart/2005/8/layout/hProcess4"/>
    <dgm:cxn modelId="{DC656F1F-52B8-4BCF-AB30-B29CE6B151F1}" type="presOf" srcId="{B848A600-B945-4280-B2E2-90FEFB438472}" destId="{79368A2F-B9A6-46E9-9C24-A3E1AD01F4F1}" srcOrd="0" destOrd="0" presId="urn:microsoft.com/office/officeart/2005/8/layout/hProcess4"/>
    <dgm:cxn modelId="{3B09DB4D-0411-466B-A73A-F2FE5BE5D425}" srcId="{F7393EA0-FFDE-479B-8872-1580B1CCBE5A}" destId="{5F3FB73A-FED4-4A43-9F02-1EC4BB4981F4}" srcOrd="0" destOrd="0" parTransId="{0DC587A5-090B-452B-A7AD-16256F9592B9}" sibTransId="{F1BF3C7B-378A-46A6-891D-4C9C497554EA}"/>
    <dgm:cxn modelId="{6FDC29CE-2299-40AE-9241-25CBCE9D0D01}" srcId="{FB1BC176-E20B-4204-B37A-8C5265F83206}" destId="{040B069A-64A1-45DF-A4FB-AAB42871265B}" srcOrd="2" destOrd="0" parTransId="{45F32960-3487-438B-82C9-8FAC3F853BFB}" sibTransId="{74EEEB27-CA7A-4255-B435-0198920357F8}"/>
    <dgm:cxn modelId="{C898A190-5461-45E0-B127-34E3D78FE391}" type="presOf" srcId="{5263FFCB-CCED-4B62-8235-D3B4AC24B457}" destId="{5E7F5C65-F3BF-498E-B2E8-BC426F25837E}" srcOrd="0" destOrd="1" presId="urn:microsoft.com/office/officeart/2005/8/layout/hProcess4"/>
    <dgm:cxn modelId="{6E67D471-52C6-4033-9F1A-FCCFABC6D37D}" type="presOf" srcId="{DB47A15A-92E4-4932-9DC1-ADDA8DCD47AC}" destId="{DB391EBD-BA30-41BA-9895-F50EFA6A31B8}" srcOrd="0" destOrd="0" presId="urn:microsoft.com/office/officeart/2005/8/layout/hProcess4"/>
    <dgm:cxn modelId="{E7AA0039-FB86-4A79-ABBC-51AADB3D42E8}" type="presOf" srcId="{38B8B519-0731-4EFE-AC59-88CE0705D673}" destId="{45AAD078-AA83-4E78-8287-BEDBF77F4394}" srcOrd="0" destOrd="1" presId="urn:microsoft.com/office/officeart/2005/8/layout/hProcess4"/>
    <dgm:cxn modelId="{8A143124-5C4D-4953-8638-ED298167134F}" type="presOf" srcId="{D44DB735-4C07-4F90-B39E-429283FA1BE5}" destId="{0FFDAAE5-BBF0-452D-9F7E-EB651998A368}" srcOrd="0" destOrd="0" presId="urn:microsoft.com/office/officeart/2005/8/layout/hProcess4"/>
    <dgm:cxn modelId="{294693D1-D657-4149-B5AD-EF6078245CF0}" srcId="{45E8BEE6-3138-4EA1-83E0-2F741FC931BC}" destId="{38B8B519-0731-4EFE-AC59-88CE0705D673}" srcOrd="1" destOrd="0" parTransId="{FC0B9D7C-5CEB-4E66-9BD6-8A3C47ADCF7A}" sibTransId="{1B4C4860-C7B9-4F56-8F52-E0A62F184990}"/>
    <dgm:cxn modelId="{AF10E3A0-8B20-4D27-A31F-100E18FB2D59}" type="presOf" srcId="{040B069A-64A1-45DF-A4FB-AAB42871265B}" destId="{129968A8-2589-4B18-B852-247A5A4F7421}" srcOrd="1" destOrd="2" presId="urn:microsoft.com/office/officeart/2005/8/layout/hProcess4"/>
    <dgm:cxn modelId="{EF1E8B33-1E3C-433B-9868-670AE8FFF53B}" type="presOf" srcId="{FBD310D2-B25A-46D2-A207-18DC4428A5A1}" destId="{5555EFC9-1926-4324-ADC5-4838C8EA080E}" srcOrd="0" destOrd="0" presId="urn:microsoft.com/office/officeart/2005/8/layout/hProcess4"/>
    <dgm:cxn modelId="{8E363E46-932A-4E6C-9DF0-036CFEF3F1CE}" type="presOf" srcId="{5263FFCB-CCED-4B62-8235-D3B4AC24B457}" destId="{3CC41FC8-E0AE-456A-A1AE-AF1A99DFD814}" srcOrd="1" destOrd="1" presId="urn:microsoft.com/office/officeart/2005/8/layout/hProcess4"/>
    <dgm:cxn modelId="{A8DDF330-9E4A-4A66-ABC0-2F627D4D1B63}" type="presOf" srcId="{38B8B519-0731-4EFE-AC59-88CE0705D673}" destId="{96B3BC24-92F9-49FE-BD7F-CEDB4CB887D3}" srcOrd="1" destOrd="1" presId="urn:microsoft.com/office/officeart/2005/8/layout/hProcess4"/>
    <dgm:cxn modelId="{B61AF106-BACD-465D-A0F2-84D41FB0BBCF}" type="presOf" srcId="{61AE26B6-14CF-4B75-A801-134C3BF16D26}" destId="{AC87CCC0-C927-4C40-A4BC-2CE02E6DA284}" srcOrd="1" destOrd="1" presId="urn:microsoft.com/office/officeart/2005/8/layout/hProcess4"/>
    <dgm:cxn modelId="{52E050A7-931F-42CA-856F-BC6AE18996BC}" srcId="{CDF7E346-E747-469E-8434-9B288D163C80}" destId="{45E8BEE6-3138-4EA1-83E0-2F741FC931BC}" srcOrd="3" destOrd="0" parTransId="{A65C7E8F-067F-466F-83E9-73C1126B24E3}" sibTransId="{F0623154-4AA9-4DE2-89A7-E4190C6C22BA}"/>
    <dgm:cxn modelId="{25B7C616-8B5F-4597-8EB6-624D9E086E15}" type="presOf" srcId="{5B070A65-2FFA-4CE7-8121-D7F6CAF3CF11}" destId="{5E7F5C65-F3BF-498E-B2E8-BC426F25837E}" srcOrd="0" destOrd="0" presId="urn:microsoft.com/office/officeart/2005/8/layout/hProcess4"/>
    <dgm:cxn modelId="{1A8BF782-86AB-4C26-A2FD-3DCF26CA8756}" type="presOf" srcId="{61AE26B6-14CF-4B75-A801-134C3BF16D26}" destId="{6F20682B-1178-419A-9DF8-C006EC44F226}" srcOrd="0" destOrd="1" presId="urn:microsoft.com/office/officeart/2005/8/layout/hProcess4"/>
    <dgm:cxn modelId="{3F99A1DD-0474-4E96-A6A1-B1C5F7A1EC15}" type="presOf" srcId="{F7393EA0-FFDE-479B-8872-1580B1CCBE5A}" destId="{C5E70836-2C80-4A2C-A516-BE6A852C0511}" srcOrd="0" destOrd="0" presId="urn:microsoft.com/office/officeart/2005/8/layout/hProcess4"/>
    <dgm:cxn modelId="{1A78DE4C-73B7-4C9A-8342-BECBAE567667}" srcId="{CDF7E346-E747-469E-8434-9B288D163C80}" destId="{582228C2-3855-44FD-B935-4E37A791086D}" srcOrd="2" destOrd="0" parTransId="{A9B7E1E6-AD1C-4019-B569-F134B00ACEB2}" sibTransId="{DB47A15A-92E4-4932-9DC1-ADDA8DCD47AC}"/>
    <dgm:cxn modelId="{38132086-D8C3-4BB4-A0F8-3F627421D272}" srcId="{F7393EA0-FFDE-479B-8872-1580B1CCBE5A}" destId="{61AE26B6-14CF-4B75-A801-134C3BF16D26}" srcOrd="1" destOrd="0" parTransId="{3DA957EB-ADC1-4E37-949C-42DA7872FEF2}" sibTransId="{72386AA4-4566-4729-A897-9C7291C0A5D6}"/>
    <dgm:cxn modelId="{35946894-1486-4A1A-AEC8-D0E87FADBB6B}" srcId="{45E8BEE6-3138-4EA1-83E0-2F741FC931BC}" destId="{9E106885-C242-4260-9843-D5BCC49C258E}" srcOrd="0" destOrd="0" parTransId="{D9F268C7-7B87-45D7-A83A-4CA45F379B7B}" sibTransId="{C203DB94-E219-43F3-A181-B9C035247810}"/>
    <dgm:cxn modelId="{7B614EEA-9726-43EB-8D48-711ED98B68FD}" type="presOf" srcId="{5F3FB73A-FED4-4A43-9F02-1EC4BB4981F4}" destId="{6F20682B-1178-419A-9DF8-C006EC44F226}" srcOrd="0" destOrd="0" presId="urn:microsoft.com/office/officeart/2005/8/layout/hProcess4"/>
    <dgm:cxn modelId="{573BD0DC-F8C4-4A32-967C-EFD9F93911E1}" type="presParOf" srcId="{10CDB240-FC30-47E4-9767-43624E0CDCDC}" destId="{685B12DC-849E-471A-BD1F-5E496DF0853C}" srcOrd="0" destOrd="0" presId="urn:microsoft.com/office/officeart/2005/8/layout/hProcess4"/>
    <dgm:cxn modelId="{455B268A-F080-4E02-AA59-BB432C698642}" type="presParOf" srcId="{10CDB240-FC30-47E4-9767-43624E0CDCDC}" destId="{D4EBA253-9C26-4409-B447-22EB331DA91A}" srcOrd="1" destOrd="0" presId="urn:microsoft.com/office/officeart/2005/8/layout/hProcess4"/>
    <dgm:cxn modelId="{972CF5F0-1B35-42A2-AF8F-F80703072C85}" type="presParOf" srcId="{10CDB240-FC30-47E4-9767-43624E0CDCDC}" destId="{80D9F2C0-7FC8-43CC-8F8D-273C4228D967}" srcOrd="2" destOrd="0" presId="urn:microsoft.com/office/officeart/2005/8/layout/hProcess4"/>
    <dgm:cxn modelId="{4624D204-5FE7-402D-8D97-0E275B2E6F0A}" type="presParOf" srcId="{80D9F2C0-7FC8-43CC-8F8D-273C4228D967}" destId="{E7C1441B-5A3F-4EA3-A2EF-0B8773C00515}" srcOrd="0" destOrd="0" presId="urn:microsoft.com/office/officeart/2005/8/layout/hProcess4"/>
    <dgm:cxn modelId="{C1B017A9-C4DA-4A2E-9E05-28BD86F9FE29}" type="presParOf" srcId="{E7C1441B-5A3F-4EA3-A2EF-0B8773C00515}" destId="{6952BA46-3E3C-4CF7-A974-91E26EEABC5E}" srcOrd="0" destOrd="0" presId="urn:microsoft.com/office/officeart/2005/8/layout/hProcess4"/>
    <dgm:cxn modelId="{49A99890-F630-4D3F-90C0-C0DEA7D29988}" type="presParOf" srcId="{E7C1441B-5A3F-4EA3-A2EF-0B8773C00515}" destId="{0FFDAAE5-BBF0-452D-9F7E-EB651998A368}" srcOrd="1" destOrd="0" presId="urn:microsoft.com/office/officeart/2005/8/layout/hProcess4"/>
    <dgm:cxn modelId="{F31CD365-A1F4-49DE-A8BE-9D511139E84C}" type="presParOf" srcId="{E7C1441B-5A3F-4EA3-A2EF-0B8773C00515}" destId="{129968A8-2589-4B18-B852-247A5A4F7421}" srcOrd="2" destOrd="0" presId="urn:microsoft.com/office/officeart/2005/8/layout/hProcess4"/>
    <dgm:cxn modelId="{8F7D40D7-C527-4EE1-A7F1-9F255EE3ED0B}" type="presParOf" srcId="{E7C1441B-5A3F-4EA3-A2EF-0B8773C00515}" destId="{60D2B2AE-B09E-437A-A5FB-EE350CEF5B17}" srcOrd="3" destOrd="0" presId="urn:microsoft.com/office/officeart/2005/8/layout/hProcess4"/>
    <dgm:cxn modelId="{D3AAAA63-731B-4CD6-BE3A-6FDC0A0AF04B}" type="presParOf" srcId="{E7C1441B-5A3F-4EA3-A2EF-0B8773C00515}" destId="{ED3874A7-005A-4134-86DA-1E4F80E54F00}" srcOrd="4" destOrd="0" presId="urn:microsoft.com/office/officeart/2005/8/layout/hProcess4"/>
    <dgm:cxn modelId="{BD3DF56D-B9C9-413D-A5BF-2F812CB57165}" type="presParOf" srcId="{80D9F2C0-7FC8-43CC-8F8D-273C4228D967}" destId="{5555EFC9-1926-4324-ADC5-4838C8EA080E}" srcOrd="1" destOrd="0" presId="urn:microsoft.com/office/officeart/2005/8/layout/hProcess4"/>
    <dgm:cxn modelId="{5B8AA63F-EB73-4D1E-B393-9FE83D5F8F09}" type="presParOf" srcId="{80D9F2C0-7FC8-43CC-8F8D-273C4228D967}" destId="{42A23E5B-F20A-4004-A428-1BE12CA1BA03}" srcOrd="2" destOrd="0" presId="urn:microsoft.com/office/officeart/2005/8/layout/hProcess4"/>
    <dgm:cxn modelId="{178D5043-16D9-49EA-9778-6F3F11C53143}" type="presParOf" srcId="{42A23E5B-F20A-4004-A428-1BE12CA1BA03}" destId="{1F21312A-4CF3-41B1-82B9-43707E0453EE}" srcOrd="0" destOrd="0" presId="urn:microsoft.com/office/officeart/2005/8/layout/hProcess4"/>
    <dgm:cxn modelId="{86A18702-A37F-4DE1-A570-3EAE1BEB1F46}" type="presParOf" srcId="{42A23E5B-F20A-4004-A428-1BE12CA1BA03}" destId="{6F20682B-1178-419A-9DF8-C006EC44F226}" srcOrd="1" destOrd="0" presId="urn:microsoft.com/office/officeart/2005/8/layout/hProcess4"/>
    <dgm:cxn modelId="{AEC6B942-BFB4-4D3E-80EE-9569B871C526}" type="presParOf" srcId="{42A23E5B-F20A-4004-A428-1BE12CA1BA03}" destId="{AC87CCC0-C927-4C40-A4BC-2CE02E6DA284}" srcOrd="2" destOrd="0" presId="urn:microsoft.com/office/officeart/2005/8/layout/hProcess4"/>
    <dgm:cxn modelId="{194FBF28-8768-4B5F-8A5A-F5FC1C5856BB}" type="presParOf" srcId="{42A23E5B-F20A-4004-A428-1BE12CA1BA03}" destId="{C5E70836-2C80-4A2C-A516-BE6A852C0511}" srcOrd="3" destOrd="0" presId="urn:microsoft.com/office/officeart/2005/8/layout/hProcess4"/>
    <dgm:cxn modelId="{49A6C6CB-BBAC-41F0-A948-186C86B8A99D}" type="presParOf" srcId="{42A23E5B-F20A-4004-A428-1BE12CA1BA03}" destId="{DB964796-BC20-453F-9763-4BF27DB3DFBB}" srcOrd="4" destOrd="0" presId="urn:microsoft.com/office/officeart/2005/8/layout/hProcess4"/>
    <dgm:cxn modelId="{3BCE46A9-63BF-4355-AB36-FB50EFB66DC0}" type="presParOf" srcId="{80D9F2C0-7FC8-43CC-8F8D-273C4228D967}" destId="{AE1BC27B-4D2C-4A49-9547-77DFB2C2CDE2}" srcOrd="3" destOrd="0" presId="urn:microsoft.com/office/officeart/2005/8/layout/hProcess4"/>
    <dgm:cxn modelId="{62BCE68D-0B13-44C9-950A-7CC8E5E29D57}" type="presParOf" srcId="{80D9F2C0-7FC8-43CC-8F8D-273C4228D967}" destId="{25C712C2-B8A8-4EBD-BA9B-518D63854982}" srcOrd="4" destOrd="0" presId="urn:microsoft.com/office/officeart/2005/8/layout/hProcess4"/>
    <dgm:cxn modelId="{D0259FFA-8D9E-44B7-8B4D-DD19A5DC3328}" type="presParOf" srcId="{25C712C2-B8A8-4EBD-BA9B-518D63854982}" destId="{8DE4B65F-3959-4686-9809-E355563D30BD}" srcOrd="0" destOrd="0" presId="urn:microsoft.com/office/officeart/2005/8/layout/hProcess4"/>
    <dgm:cxn modelId="{C9AE3CC7-92DD-4F08-BA99-082155A6A2C4}" type="presParOf" srcId="{25C712C2-B8A8-4EBD-BA9B-518D63854982}" destId="{9B32CD0F-E933-4C9C-BEBE-E45001DCB745}" srcOrd="1" destOrd="0" presId="urn:microsoft.com/office/officeart/2005/8/layout/hProcess4"/>
    <dgm:cxn modelId="{E3F9CE18-7677-4DE5-9CE9-C4D93B9978DE}" type="presParOf" srcId="{25C712C2-B8A8-4EBD-BA9B-518D63854982}" destId="{F57E786E-A183-4367-A5AF-4AAD09107AC8}" srcOrd="2" destOrd="0" presId="urn:microsoft.com/office/officeart/2005/8/layout/hProcess4"/>
    <dgm:cxn modelId="{0E63DBDB-0132-4D7B-90F3-1383C591930C}" type="presParOf" srcId="{25C712C2-B8A8-4EBD-BA9B-518D63854982}" destId="{6C6063E0-8E2B-4B20-B4CB-5A8BEAA8F687}" srcOrd="3" destOrd="0" presId="urn:microsoft.com/office/officeart/2005/8/layout/hProcess4"/>
    <dgm:cxn modelId="{C3104863-E720-4747-A754-1B5CEB51C0B4}" type="presParOf" srcId="{25C712C2-B8A8-4EBD-BA9B-518D63854982}" destId="{190E56F3-8FE3-48E1-A1A2-C60692BC1DF3}" srcOrd="4" destOrd="0" presId="urn:microsoft.com/office/officeart/2005/8/layout/hProcess4"/>
    <dgm:cxn modelId="{87C8DE8C-8199-4279-B8B5-03F29DF06315}" type="presParOf" srcId="{80D9F2C0-7FC8-43CC-8F8D-273C4228D967}" destId="{DB391EBD-BA30-41BA-9895-F50EFA6A31B8}" srcOrd="5" destOrd="0" presId="urn:microsoft.com/office/officeart/2005/8/layout/hProcess4"/>
    <dgm:cxn modelId="{C78622CF-8C81-4294-BE16-D83B75E5386C}" type="presParOf" srcId="{80D9F2C0-7FC8-43CC-8F8D-273C4228D967}" destId="{3EA9B292-400C-4D5A-BCB6-16D52FC82FA1}" srcOrd="6" destOrd="0" presId="urn:microsoft.com/office/officeart/2005/8/layout/hProcess4"/>
    <dgm:cxn modelId="{102F5A02-B80F-4FA1-8F8D-F0FFDFFC914D}" type="presParOf" srcId="{3EA9B292-400C-4D5A-BCB6-16D52FC82FA1}" destId="{59207A23-E966-42D4-AC88-596B0496B6A1}" srcOrd="0" destOrd="0" presId="urn:microsoft.com/office/officeart/2005/8/layout/hProcess4"/>
    <dgm:cxn modelId="{CBE78FD4-01C8-4CE1-9F46-A5FB5605054C}" type="presParOf" srcId="{3EA9B292-400C-4D5A-BCB6-16D52FC82FA1}" destId="{45AAD078-AA83-4E78-8287-BEDBF77F4394}" srcOrd="1" destOrd="0" presId="urn:microsoft.com/office/officeart/2005/8/layout/hProcess4"/>
    <dgm:cxn modelId="{A6E833A2-3BBA-4AB3-95D6-8481B4DB494D}" type="presParOf" srcId="{3EA9B292-400C-4D5A-BCB6-16D52FC82FA1}" destId="{96B3BC24-92F9-49FE-BD7F-CEDB4CB887D3}" srcOrd="2" destOrd="0" presId="urn:microsoft.com/office/officeart/2005/8/layout/hProcess4"/>
    <dgm:cxn modelId="{DE111AA3-E89A-43A9-A44D-AFE605DC9676}" type="presParOf" srcId="{3EA9B292-400C-4D5A-BCB6-16D52FC82FA1}" destId="{327B5DED-7ED8-4AE3-9E22-E360F2DF6679}" srcOrd="3" destOrd="0" presId="urn:microsoft.com/office/officeart/2005/8/layout/hProcess4"/>
    <dgm:cxn modelId="{FD3CC140-BF2D-4A59-8109-4AA7AB8188BF}" type="presParOf" srcId="{3EA9B292-400C-4D5A-BCB6-16D52FC82FA1}" destId="{B1EAD7D0-BD45-4F79-B701-4A1B94861B01}" srcOrd="4" destOrd="0" presId="urn:microsoft.com/office/officeart/2005/8/layout/hProcess4"/>
    <dgm:cxn modelId="{53FF42FF-F6D9-4E67-AFA0-92827991D827}" type="presParOf" srcId="{80D9F2C0-7FC8-43CC-8F8D-273C4228D967}" destId="{D815A47C-7CB2-450D-B215-128B5CEA387C}" srcOrd="7" destOrd="0" presId="urn:microsoft.com/office/officeart/2005/8/layout/hProcess4"/>
    <dgm:cxn modelId="{5C984478-B9BF-459F-8FCD-BFA32651E32E}" type="presParOf" srcId="{80D9F2C0-7FC8-43CC-8F8D-273C4228D967}" destId="{74BACC96-DB2A-4264-AED9-068A9725640E}" srcOrd="8" destOrd="0" presId="urn:microsoft.com/office/officeart/2005/8/layout/hProcess4"/>
    <dgm:cxn modelId="{F4E72C6C-0A67-479D-989E-B9E547E05176}" type="presParOf" srcId="{74BACC96-DB2A-4264-AED9-068A9725640E}" destId="{2883CCC7-AC56-43D1-A01C-5DB98B987B61}" srcOrd="0" destOrd="0" presId="urn:microsoft.com/office/officeart/2005/8/layout/hProcess4"/>
    <dgm:cxn modelId="{571C6AE3-8681-46AA-9079-AFA37CAD5FE7}" type="presParOf" srcId="{74BACC96-DB2A-4264-AED9-068A9725640E}" destId="{5E7F5C65-F3BF-498E-B2E8-BC426F25837E}" srcOrd="1" destOrd="0" presId="urn:microsoft.com/office/officeart/2005/8/layout/hProcess4"/>
    <dgm:cxn modelId="{D34339AA-DA51-437B-B3CF-D407AA8BE0A1}" type="presParOf" srcId="{74BACC96-DB2A-4264-AED9-068A9725640E}" destId="{3CC41FC8-E0AE-456A-A1AE-AF1A99DFD814}" srcOrd="2" destOrd="0" presId="urn:microsoft.com/office/officeart/2005/8/layout/hProcess4"/>
    <dgm:cxn modelId="{1F3A563F-D2B2-46DA-B69F-08A310FEFFC3}" type="presParOf" srcId="{74BACC96-DB2A-4264-AED9-068A9725640E}" destId="{79368A2F-B9A6-46E9-9C24-A3E1AD01F4F1}" srcOrd="3" destOrd="0" presId="urn:microsoft.com/office/officeart/2005/8/layout/hProcess4"/>
    <dgm:cxn modelId="{5B284D4C-80AA-4A91-8B42-6FA1C8557B33}" type="presParOf" srcId="{74BACC96-DB2A-4264-AED9-068A9725640E}" destId="{DC57A69E-27D1-4D71-B6D1-022A48D72BBB}" srcOrd="4" destOrd="0" presId="urn:microsoft.com/office/officeart/2005/8/layout/hProcess4"/>
  </dgm:cxnLst>
  <dgm:bg>
    <a:effect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E95873-306F-4EF5-8894-4EA0AD473D36}" type="doc">
      <dgm:prSet loTypeId="urn:microsoft.com/office/officeart/2008/layout/HorizontalMultiLevelHierarchy" loCatId="hierarchy" qsTypeId="urn:microsoft.com/office/officeart/2005/8/quickstyle/simple1" qsCatId="simple" csTypeId="urn:microsoft.com/office/officeart/2005/8/colors/colorful1#2" csCatId="colorful" phldr="1"/>
      <dgm:spPr/>
      <dgm:t>
        <a:bodyPr/>
        <a:lstStyle/>
        <a:p>
          <a:endParaRPr lang="sk-SK"/>
        </a:p>
      </dgm:t>
    </dgm:pt>
    <dgm:pt modelId="{D6A3B6E0-B63C-4C8B-89B3-1FF83361D31D}">
      <dgm:prSet phldrT="[Text]"/>
      <dgm:spPr>
        <a:scene3d>
          <a:camera prst="orthographicFront"/>
          <a:lightRig rig="threePt" dir="t"/>
        </a:scene3d>
        <a:sp3d>
          <a:bevelT/>
        </a:sp3d>
      </dgm:spPr>
      <dgm:t>
        <a:bodyPr/>
        <a:lstStyle/>
        <a:p>
          <a:r>
            <a:rPr lang="sk-SK" smtClean="0"/>
            <a:t>AMANDA 3</a:t>
          </a:r>
          <a:endParaRPr lang="sk-SK" dirty="0" smtClean="0"/>
        </a:p>
      </dgm:t>
    </dgm:pt>
    <dgm:pt modelId="{18E31F35-BD0C-4EED-BD29-EC4B6C23247A}" type="parTrans" cxnId="{474C336D-B969-4CA5-81AA-1F6881B46740}">
      <dgm:prSet/>
      <dgm:spPr/>
      <dgm:t>
        <a:bodyPr/>
        <a:lstStyle/>
        <a:p>
          <a:endParaRPr lang="sk-SK"/>
        </a:p>
      </dgm:t>
    </dgm:pt>
    <dgm:pt modelId="{13485A64-CD5F-4C4D-9CAE-C58709BDA40B}" type="sibTrans" cxnId="{474C336D-B969-4CA5-81AA-1F6881B46740}">
      <dgm:prSet/>
      <dgm:spPr/>
      <dgm:t>
        <a:bodyPr/>
        <a:lstStyle/>
        <a:p>
          <a:endParaRPr lang="sk-SK"/>
        </a:p>
      </dgm:t>
    </dgm:pt>
    <dgm:pt modelId="{A5E54AFC-A57E-4492-8B43-813280C047E9}">
      <dgm:prSet phldrT="[Text]"/>
      <dgm:spPr>
        <a:scene3d>
          <a:camera prst="orthographicFront"/>
          <a:lightRig rig="threePt" dir="t"/>
        </a:scene3d>
        <a:sp3d>
          <a:bevelT/>
        </a:sp3d>
      </dgm:spPr>
      <dgm:t>
        <a:bodyPr/>
        <a:lstStyle/>
        <a:p>
          <a:r>
            <a:rPr lang="sk-SK" smtClean="0"/>
            <a:t>SERVER</a:t>
          </a:r>
          <a:endParaRPr lang="sk-SK" dirty="0"/>
        </a:p>
      </dgm:t>
    </dgm:pt>
    <dgm:pt modelId="{B848C88E-EAF8-4537-B2E8-EA6C1B47088E}" type="parTrans" cxnId="{EA95413E-3C79-4139-8A4D-04268E1111F0}">
      <dgm:prSet/>
      <dgm:spPr>
        <a:scene3d>
          <a:camera prst="orthographicFront"/>
          <a:lightRig rig="threePt" dir="t"/>
        </a:scene3d>
        <a:sp3d>
          <a:bevelT/>
        </a:sp3d>
      </dgm:spPr>
      <dgm:t>
        <a:bodyPr/>
        <a:lstStyle/>
        <a:p>
          <a:endParaRPr lang="sk-SK"/>
        </a:p>
      </dgm:t>
    </dgm:pt>
    <dgm:pt modelId="{4467ABFC-B66C-419D-8509-2514B4688FC6}" type="sibTrans" cxnId="{EA95413E-3C79-4139-8A4D-04268E1111F0}">
      <dgm:prSet/>
      <dgm:spPr/>
      <dgm:t>
        <a:bodyPr/>
        <a:lstStyle/>
        <a:p>
          <a:endParaRPr lang="sk-SK"/>
        </a:p>
      </dgm:t>
    </dgm:pt>
    <dgm:pt modelId="{0032C3EB-BE77-4D86-A7E1-BD43D36BF693}">
      <dgm:prSet phldrT="[Text]"/>
      <dgm:spPr>
        <a:solidFill>
          <a:srgbClr val="FF0000"/>
        </a:solidFill>
        <a:scene3d>
          <a:camera prst="orthographicFront"/>
          <a:lightRig rig="threePt" dir="t"/>
        </a:scene3d>
        <a:sp3d>
          <a:bevelT/>
        </a:sp3d>
      </dgm:spPr>
      <dgm:t>
        <a:bodyPr/>
        <a:lstStyle/>
        <a:p>
          <a:r>
            <a:rPr lang="sk-SK" dirty="0" smtClean="0"/>
            <a:t>CORE MODULE</a:t>
          </a:r>
          <a:endParaRPr lang="sk-SK" dirty="0"/>
        </a:p>
      </dgm:t>
    </dgm:pt>
    <dgm:pt modelId="{1D45860D-C409-4BC3-A381-E3A191919B2A}" type="parTrans" cxnId="{83493112-3616-47A5-9BFB-4B14FC0E86F1}">
      <dgm:prSet/>
      <dgm:spPr>
        <a:scene3d>
          <a:camera prst="orthographicFront"/>
          <a:lightRig rig="threePt" dir="t"/>
        </a:scene3d>
        <a:sp3d>
          <a:bevelT/>
        </a:sp3d>
      </dgm:spPr>
      <dgm:t>
        <a:bodyPr/>
        <a:lstStyle/>
        <a:p>
          <a:endParaRPr lang="sk-SK"/>
        </a:p>
      </dgm:t>
    </dgm:pt>
    <dgm:pt modelId="{04A4A0BB-CFDE-476E-82D2-1FF2F639E30E}" type="sibTrans" cxnId="{83493112-3616-47A5-9BFB-4B14FC0E86F1}">
      <dgm:prSet/>
      <dgm:spPr/>
      <dgm:t>
        <a:bodyPr/>
        <a:lstStyle/>
        <a:p>
          <a:endParaRPr lang="sk-SK"/>
        </a:p>
      </dgm:t>
    </dgm:pt>
    <dgm:pt modelId="{2401CD60-A17B-428B-8756-E52925E79B72}">
      <dgm:prSet phldrT="[Text]"/>
      <dgm:spPr>
        <a:scene3d>
          <a:camera prst="orthographicFront"/>
          <a:lightRig rig="threePt" dir="t"/>
        </a:scene3d>
        <a:sp3d>
          <a:bevelT/>
        </a:sp3d>
      </dgm:spPr>
      <dgm:t>
        <a:bodyPr/>
        <a:lstStyle/>
        <a:p>
          <a:r>
            <a:rPr lang="sk-SK" smtClean="0"/>
            <a:t>DESKTOP CLIENT</a:t>
          </a:r>
          <a:endParaRPr lang="sk-SK" dirty="0"/>
        </a:p>
      </dgm:t>
    </dgm:pt>
    <dgm:pt modelId="{38E74121-66FE-4216-8B3E-0F06A9DD5378}" type="parTrans" cxnId="{9EC24838-CB3D-4333-B01D-29734B38620C}">
      <dgm:prSet/>
      <dgm:spPr>
        <a:scene3d>
          <a:camera prst="orthographicFront"/>
          <a:lightRig rig="threePt" dir="t"/>
        </a:scene3d>
        <a:sp3d>
          <a:bevelT/>
        </a:sp3d>
      </dgm:spPr>
      <dgm:t>
        <a:bodyPr/>
        <a:lstStyle/>
        <a:p>
          <a:endParaRPr lang="sk-SK"/>
        </a:p>
      </dgm:t>
    </dgm:pt>
    <dgm:pt modelId="{A45FF525-C93E-4C20-8CC5-D3AA879E75DB}" type="sibTrans" cxnId="{9EC24838-CB3D-4333-B01D-29734B38620C}">
      <dgm:prSet/>
      <dgm:spPr/>
      <dgm:t>
        <a:bodyPr/>
        <a:lstStyle/>
        <a:p>
          <a:endParaRPr lang="sk-SK"/>
        </a:p>
      </dgm:t>
    </dgm:pt>
    <dgm:pt modelId="{748C288D-132B-4237-BD91-A2ABA9DD2AEC}">
      <dgm:prSet phldrT="[Text]"/>
      <dgm:spPr>
        <a:solidFill>
          <a:schemeClr val="bg2">
            <a:lumMod val="50000"/>
          </a:schemeClr>
        </a:solidFill>
        <a:scene3d>
          <a:camera prst="orthographicFront"/>
          <a:lightRig rig="threePt" dir="t"/>
        </a:scene3d>
        <a:sp3d>
          <a:bevelT/>
        </a:sp3d>
      </dgm:spPr>
      <dgm:t>
        <a:bodyPr/>
        <a:lstStyle/>
        <a:p>
          <a:r>
            <a:rPr lang="sk-SK" dirty="0" smtClean="0"/>
            <a:t>WIN7 CLIENT</a:t>
          </a:r>
          <a:endParaRPr lang="sk-SK" dirty="0"/>
        </a:p>
      </dgm:t>
    </dgm:pt>
    <dgm:pt modelId="{DB4C45A1-CA07-4044-9611-F154330C90DA}" type="parTrans" cxnId="{6C3E653B-F48C-4758-A6D7-8A28733DCA7B}">
      <dgm:prSet/>
      <dgm:spPr>
        <a:scene3d>
          <a:camera prst="orthographicFront"/>
          <a:lightRig rig="threePt" dir="t"/>
        </a:scene3d>
        <a:sp3d>
          <a:bevelT/>
        </a:sp3d>
      </dgm:spPr>
      <dgm:t>
        <a:bodyPr/>
        <a:lstStyle/>
        <a:p>
          <a:endParaRPr lang="sk-SK"/>
        </a:p>
      </dgm:t>
    </dgm:pt>
    <dgm:pt modelId="{5914DEFF-21D5-4CBA-96E7-4864AAB02CE5}" type="sibTrans" cxnId="{6C3E653B-F48C-4758-A6D7-8A28733DCA7B}">
      <dgm:prSet/>
      <dgm:spPr/>
      <dgm:t>
        <a:bodyPr/>
        <a:lstStyle/>
        <a:p>
          <a:endParaRPr lang="sk-SK"/>
        </a:p>
      </dgm:t>
    </dgm:pt>
    <dgm:pt modelId="{89E0647C-BB42-4EAF-B70A-DC5B0D366A58}">
      <dgm:prSet phldrT="[Text]"/>
      <dgm:spPr>
        <a:scene3d>
          <a:camera prst="orthographicFront"/>
          <a:lightRig rig="threePt" dir="t"/>
        </a:scene3d>
        <a:sp3d>
          <a:bevelT/>
        </a:sp3d>
      </dgm:spPr>
      <dgm:t>
        <a:bodyPr/>
        <a:lstStyle/>
        <a:p>
          <a:r>
            <a:rPr lang="sk-SK" smtClean="0"/>
            <a:t>WEBCLIENT</a:t>
          </a:r>
          <a:endParaRPr lang="sk-SK" dirty="0"/>
        </a:p>
      </dgm:t>
    </dgm:pt>
    <dgm:pt modelId="{74872F87-7D0A-426A-8181-B2C7685EF519}" type="parTrans" cxnId="{3F567BE4-EDB8-4784-A62A-EA0A80C0EC70}">
      <dgm:prSet/>
      <dgm:spPr>
        <a:scene3d>
          <a:camera prst="orthographicFront"/>
          <a:lightRig rig="threePt" dir="t"/>
        </a:scene3d>
        <a:sp3d>
          <a:bevelT/>
        </a:sp3d>
      </dgm:spPr>
      <dgm:t>
        <a:bodyPr/>
        <a:lstStyle/>
        <a:p>
          <a:endParaRPr lang="sk-SK"/>
        </a:p>
      </dgm:t>
    </dgm:pt>
    <dgm:pt modelId="{71143003-99EC-4D10-B0D8-F1A409F995B3}" type="sibTrans" cxnId="{3F567BE4-EDB8-4784-A62A-EA0A80C0EC70}">
      <dgm:prSet/>
      <dgm:spPr/>
      <dgm:t>
        <a:bodyPr/>
        <a:lstStyle/>
        <a:p>
          <a:endParaRPr lang="sk-SK"/>
        </a:p>
      </dgm:t>
    </dgm:pt>
    <dgm:pt modelId="{67625E87-3799-4E21-9F42-E1C11DAA0D89}">
      <dgm:prSet phldrT="[Text]"/>
      <dgm:spPr>
        <a:solidFill>
          <a:srgbClr val="92D050"/>
        </a:solidFill>
        <a:scene3d>
          <a:camera prst="orthographicFront"/>
          <a:lightRig rig="threePt" dir="t"/>
        </a:scene3d>
        <a:sp3d>
          <a:bevelT/>
        </a:sp3d>
      </dgm:spPr>
      <dgm:t>
        <a:bodyPr/>
        <a:lstStyle/>
        <a:p>
          <a:r>
            <a:rPr lang="sk-SK" dirty="0" smtClean="0"/>
            <a:t>LOGS MODULE</a:t>
          </a:r>
          <a:endParaRPr lang="sk-SK" dirty="0"/>
        </a:p>
      </dgm:t>
    </dgm:pt>
    <dgm:pt modelId="{2F8B1A7A-C8A2-40CF-A742-3ED29DDAFD7A}" type="parTrans" cxnId="{7C1223CB-1D04-4731-836E-2C9AC8EAFAFA}">
      <dgm:prSet/>
      <dgm:spPr>
        <a:scene3d>
          <a:camera prst="orthographicFront"/>
          <a:lightRig rig="threePt" dir="t"/>
        </a:scene3d>
        <a:sp3d>
          <a:bevelT/>
        </a:sp3d>
      </dgm:spPr>
      <dgm:t>
        <a:bodyPr/>
        <a:lstStyle/>
        <a:p>
          <a:endParaRPr lang="sk-SK"/>
        </a:p>
      </dgm:t>
    </dgm:pt>
    <dgm:pt modelId="{24C5CDAB-26D1-45F9-BDB2-E53816612718}" type="sibTrans" cxnId="{7C1223CB-1D04-4731-836E-2C9AC8EAFAFA}">
      <dgm:prSet/>
      <dgm:spPr/>
      <dgm:t>
        <a:bodyPr/>
        <a:lstStyle/>
        <a:p>
          <a:endParaRPr lang="sk-SK"/>
        </a:p>
      </dgm:t>
    </dgm:pt>
    <dgm:pt modelId="{B8074910-4E84-4125-81E4-0BEE9D3C9832}">
      <dgm:prSet phldrT="[Text]"/>
      <dgm:spPr>
        <a:solidFill>
          <a:srgbClr val="7030A0"/>
        </a:solidFill>
        <a:scene3d>
          <a:camera prst="orthographicFront"/>
          <a:lightRig rig="threePt" dir="t"/>
        </a:scene3d>
        <a:sp3d>
          <a:bevelT/>
        </a:sp3d>
      </dgm:spPr>
      <dgm:t>
        <a:bodyPr/>
        <a:lstStyle/>
        <a:p>
          <a:r>
            <a:rPr lang="sk-SK" dirty="0" smtClean="0"/>
            <a:t>AUTH MODULE</a:t>
          </a:r>
          <a:endParaRPr lang="sk-SK" dirty="0"/>
        </a:p>
      </dgm:t>
    </dgm:pt>
    <dgm:pt modelId="{1142B6E6-B227-4A58-86F6-9D413FF59243}" type="parTrans" cxnId="{413A1F14-AD3E-46EF-8220-78567B16BA9D}">
      <dgm:prSet/>
      <dgm:spPr>
        <a:scene3d>
          <a:camera prst="orthographicFront"/>
          <a:lightRig rig="threePt" dir="t"/>
        </a:scene3d>
        <a:sp3d>
          <a:bevelT/>
        </a:sp3d>
      </dgm:spPr>
      <dgm:t>
        <a:bodyPr/>
        <a:lstStyle/>
        <a:p>
          <a:endParaRPr lang="sk-SK"/>
        </a:p>
      </dgm:t>
    </dgm:pt>
    <dgm:pt modelId="{0F32B93A-2B6D-4182-A546-2AD723C2BBDF}" type="sibTrans" cxnId="{413A1F14-AD3E-46EF-8220-78567B16BA9D}">
      <dgm:prSet/>
      <dgm:spPr/>
      <dgm:t>
        <a:bodyPr/>
        <a:lstStyle/>
        <a:p>
          <a:endParaRPr lang="sk-SK"/>
        </a:p>
      </dgm:t>
    </dgm:pt>
    <dgm:pt modelId="{F5BBFB7F-258A-4EA6-A78A-34037973E8C1}">
      <dgm:prSet phldrT="[Text]"/>
      <dgm:spPr>
        <a:solidFill>
          <a:srgbClr val="0070C0"/>
        </a:solidFill>
        <a:scene3d>
          <a:camera prst="orthographicFront"/>
          <a:lightRig rig="threePt" dir="t"/>
        </a:scene3d>
        <a:sp3d>
          <a:bevelT/>
        </a:sp3d>
      </dgm:spPr>
      <dgm:t>
        <a:bodyPr/>
        <a:lstStyle/>
        <a:p>
          <a:r>
            <a:rPr lang="sk-SK" dirty="0" smtClean="0"/>
            <a:t>ORACLE MODULE</a:t>
          </a:r>
          <a:endParaRPr lang="sk-SK" dirty="0"/>
        </a:p>
      </dgm:t>
    </dgm:pt>
    <dgm:pt modelId="{57699AE8-6799-491C-960D-F65513661775}" type="parTrans" cxnId="{749F7745-FE50-47EA-95CD-25E057570B55}">
      <dgm:prSet/>
      <dgm:spPr>
        <a:scene3d>
          <a:camera prst="orthographicFront"/>
          <a:lightRig rig="threePt" dir="t"/>
        </a:scene3d>
        <a:sp3d>
          <a:bevelT/>
        </a:sp3d>
      </dgm:spPr>
      <dgm:t>
        <a:bodyPr/>
        <a:lstStyle/>
        <a:p>
          <a:endParaRPr lang="sk-SK"/>
        </a:p>
      </dgm:t>
    </dgm:pt>
    <dgm:pt modelId="{044E7553-D8E9-4C40-AF0E-46F68F0EAF29}" type="sibTrans" cxnId="{749F7745-FE50-47EA-95CD-25E057570B55}">
      <dgm:prSet/>
      <dgm:spPr/>
      <dgm:t>
        <a:bodyPr/>
        <a:lstStyle/>
        <a:p>
          <a:endParaRPr lang="sk-SK"/>
        </a:p>
      </dgm:t>
    </dgm:pt>
    <dgm:pt modelId="{59A797DF-BA91-4D52-B9CB-5C1DB24D6A35}">
      <dgm:prSet phldrT="[Text]"/>
      <dgm:spPr>
        <a:solidFill>
          <a:srgbClr val="FFC000"/>
        </a:solidFill>
        <a:scene3d>
          <a:camera prst="orthographicFront"/>
          <a:lightRig rig="threePt" dir="t"/>
        </a:scene3d>
        <a:sp3d>
          <a:bevelT/>
        </a:sp3d>
      </dgm:spPr>
      <dgm:t>
        <a:bodyPr/>
        <a:lstStyle/>
        <a:p>
          <a:r>
            <a:rPr lang="sk-SK" dirty="0" smtClean="0"/>
            <a:t>WEB MODULE</a:t>
          </a:r>
          <a:endParaRPr lang="sk-SK" dirty="0"/>
        </a:p>
      </dgm:t>
    </dgm:pt>
    <dgm:pt modelId="{6F10D557-764E-43AD-95CE-A2CE2EB106F4}" type="parTrans" cxnId="{1985B78D-A4A5-4050-982B-E75CEFDC6520}">
      <dgm:prSet/>
      <dgm:spPr>
        <a:scene3d>
          <a:camera prst="orthographicFront"/>
          <a:lightRig rig="threePt" dir="t"/>
        </a:scene3d>
        <a:sp3d>
          <a:bevelT/>
        </a:sp3d>
      </dgm:spPr>
      <dgm:t>
        <a:bodyPr/>
        <a:lstStyle/>
        <a:p>
          <a:endParaRPr lang="sk-SK"/>
        </a:p>
      </dgm:t>
    </dgm:pt>
    <dgm:pt modelId="{5C6A9730-C2AE-4BAA-8A6B-A5C83171832B}" type="sibTrans" cxnId="{1985B78D-A4A5-4050-982B-E75CEFDC6520}">
      <dgm:prSet/>
      <dgm:spPr/>
      <dgm:t>
        <a:bodyPr/>
        <a:lstStyle/>
        <a:p>
          <a:endParaRPr lang="sk-SK"/>
        </a:p>
      </dgm:t>
    </dgm:pt>
    <dgm:pt modelId="{500BC64F-1DE6-42CC-9814-DEC643015CBA}">
      <dgm:prSet phldrT="[Text]"/>
      <dgm:spPr>
        <a:solidFill>
          <a:schemeClr val="bg2">
            <a:lumMod val="50000"/>
          </a:schemeClr>
        </a:solidFill>
        <a:scene3d>
          <a:camera prst="orthographicFront"/>
          <a:lightRig rig="threePt" dir="t"/>
        </a:scene3d>
        <a:sp3d>
          <a:bevelT/>
        </a:sp3d>
      </dgm:spPr>
      <dgm:t>
        <a:bodyPr/>
        <a:lstStyle/>
        <a:p>
          <a:r>
            <a:rPr lang="sk-SK" dirty="0" smtClean="0"/>
            <a:t>WEB BROWSER</a:t>
          </a:r>
          <a:endParaRPr lang="sk-SK" dirty="0"/>
        </a:p>
      </dgm:t>
    </dgm:pt>
    <dgm:pt modelId="{03117A05-3904-4590-81D9-10C13E070243}" type="parTrans" cxnId="{F18AD575-09BE-4682-BD5A-AD220BA3B133}">
      <dgm:prSet/>
      <dgm:spPr>
        <a:scene3d>
          <a:camera prst="orthographicFront"/>
          <a:lightRig rig="threePt" dir="t"/>
        </a:scene3d>
        <a:sp3d>
          <a:bevelT/>
        </a:sp3d>
      </dgm:spPr>
      <dgm:t>
        <a:bodyPr/>
        <a:lstStyle/>
        <a:p>
          <a:endParaRPr lang="sk-SK"/>
        </a:p>
      </dgm:t>
    </dgm:pt>
    <dgm:pt modelId="{43F9A3F2-2E2C-488D-AED1-9142B683AC8F}" type="sibTrans" cxnId="{F18AD575-09BE-4682-BD5A-AD220BA3B133}">
      <dgm:prSet/>
      <dgm:spPr/>
      <dgm:t>
        <a:bodyPr/>
        <a:lstStyle/>
        <a:p>
          <a:endParaRPr lang="sk-SK"/>
        </a:p>
      </dgm:t>
    </dgm:pt>
    <dgm:pt modelId="{72749FB3-44B5-4450-9000-DA5DD05DFE16}" type="pres">
      <dgm:prSet presAssocID="{21E95873-306F-4EF5-8894-4EA0AD473D36}" presName="Name0" presStyleCnt="0">
        <dgm:presLayoutVars>
          <dgm:chPref val="1"/>
          <dgm:dir/>
          <dgm:animOne val="branch"/>
          <dgm:animLvl val="lvl"/>
          <dgm:resizeHandles val="exact"/>
        </dgm:presLayoutVars>
      </dgm:prSet>
      <dgm:spPr/>
      <dgm:t>
        <a:bodyPr/>
        <a:lstStyle/>
        <a:p>
          <a:endParaRPr lang="sk-SK"/>
        </a:p>
      </dgm:t>
    </dgm:pt>
    <dgm:pt modelId="{AC29DD91-32FA-4653-A3A3-8F902DACF25F}" type="pres">
      <dgm:prSet presAssocID="{D6A3B6E0-B63C-4C8B-89B3-1FF83361D31D}" presName="root1" presStyleCnt="0"/>
      <dgm:spPr>
        <a:scene3d>
          <a:camera prst="orthographicFront"/>
          <a:lightRig rig="threePt" dir="t"/>
        </a:scene3d>
        <a:sp3d>
          <a:bevelT/>
        </a:sp3d>
      </dgm:spPr>
      <dgm:t>
        <a:bodyPr/>
        <a:lstStyle/>
        <a:p>
          <a:endParaRPr lang="sk-SK"/>
        </a:p>
      </dgm:t>
    </dgm:pt>
    <dgm:pt modelId="{2668D1CC-760D-4D37-BA9C-C56FF46A09B2}" type="pres">
      <dgm:prSet presAssocID="{D6A3B6E0-B63C-4C8B-89B3-1FF83361D31D}" presName="LevelOneTextNode" presStyleLbl="node0" presStyleIdx="0" presStyleCnt="1">
        <dgm:presLayoutVars>
          <dgm:chPref val="3"/>
        </dgm:presLayoutVars>
      </dgm:prSet>
      <dgm:spPr/>
      <dgm:t>
        <a:bodyPr/>
        <a:lstStyle/>
        <a:p>
          <a:endParaRPr lang="sk-SK"/>
        </a:p>
      </dgm:t>
    </dgm:pt>
    <dgm:pt modelId="{41968E6F-558C-4333-A95A-64506907CF8E}" type="pres">
      <dgm:prSet presAssocID="{D6A3B6E0-B63C-4C8B-89B3-1FF83361D31D}" presName="level2hierChild" presStyleCnt="0"/>
      <dgm:spPr>
        <a:scene3d>
          <a:camera prst="orthographicFront"/>
          <a:lightRig rig="threePt" dir="t"/>
        </a:scene3d>
        <a:sp3d>
          <a:bevelT/>
        </a:sp3d>
      </dgm:spPr>
      <dgm:t>
        <a:bodyPr/>
        <a:lstStyle/>
        <a:p>
          <a:endParaRPr lang="sk-SK"/>
        </a:p>
      </dgm:t>
    </dgm:pt>
    <dgm:pt modelId="{C0E93663-6113-434F-BBF2-E6391DDAB4D0}" type="pres">
      <dgm:prSet presAssocID="{B848C88E-EAF8-4537-B2E8-EA6C1B47088E}" presName="conn2-1" presStyleLbl="parChTrans1D2" presStyleIdx="0" presStyleCnt="3"/>
      <dgm:spPr/>
      <dgm:t>
        <a:bodyPr/>
        <a:lstStyle/>
        <a:p>
          <a:endParaRPr lang="sk-SK"/>
        </a:p>
      </dgm:t>
    </dgm:pt>
    <dgm:pt modelId="{78E812F5-EFFE-4CF4-855C-120D2F9FD147}" type="pres">
      <dgm:prSet presAssocID="{B848C88E-EAF8-4537-B2E8-EA6C1B47088E}" presName="connTx" presStyleLbl="parChTrans1D2" presStyleIdx="0" presStyleCnt="3"/>
      <dgm:spPr/>
      <dgm:t>
        <a:bodyPr/>
        <a:lstStyle/>
        <a:p>
          <a:endParaRPr lang="sk-SK"/>
        </a:p>
      </dgm:t>
    </dgm:pt>
    <dgm:pt modelId="{1ECCB26A-AC3A-4792-B0BC-3C5348AC62CF}" type="pres">
      <dgm:prSet presAssocID="{A5E54AFC-A57E-4492-8B43-813280C047E9}" presName="root2" presStyleCnt="0"/>
      <dgm:spPr>
        <a:scene3d>
          <a:camera prst="orthographicFront"/>
          <a:lightRig rig="threePt" dir="t"/>
        </a:scene3d>
        <a:sp3d>
          <a:bevelT/>
        </a:sp3d>
      </dgm:spPr>
      <dgm:t>
        <a:bodyPr/>
        <a:lstStyle/>
        <a:p>
          <a:endParaRPr lang="sk-SK"/>
        </a:p>
      </dgm:t>
    </dgm:pt>
    <dgm:pt modelId="{63477515-4E17-4CCF-86A9-92A490A88A95}" type="pres">
      <dgm:prSet presAssocID="{A5E54AFC-A57E-4492-8B43-813280C047E9}" presName="LevelTwoTextNode" presStyleLbl="node2" presStyleIdx="0" presStyleCnt="3" custScaleX="123531">
        <dgm:presLayoutVars>
          <dgm:chPref val="3"/>
        </dgm:presLayoutVars>
      </dgm:prSet>
      <dgm:spPr/>
      <dgm:t>
        <a:bodyPr/>
        <a:lstStyle/>
        <a:p>
          <a:endParaRPr lang="sk-SK"/>
        </a:p>
      </dgm:t>
    </dgm:pt>
    <dgm:pt modelId="{918B559A-1287-446E-AAFD-B33DF967A1E0}" type="pres">
      <dgm:prSet presAssocID="{A5E54AFC-A57E-4492-8B43-813280C047E9}" presName="level3hierChild" presStyleCnt="0"/>
      <dgm:spPr>
        <a:scene3d>
          <a:camera prst="orthographicFront"/>
          <a:lightRig rig="threePt" dir="t"/>
        </a:scene3d>
        <a:sp3d>
          <a:bevelT/>
        </a:sp3d>
      </dgm:spPr>
      <dgm:t>
        <a:bodyPr/>
        <a:lstStyle/>
        <a:p>
          <a:endParaRPr lang="sk-SK"/>
        </a:p>
      </dgm:t>
    </dgm:pt>
    <dgm:pt modelId="{6E3DCF9C-2ACA-4A4C-9327-46C38C13945E}" type="pres">
      <dgm:prSet presAssocID="{1D45860D-C409-4BC3-A381-E3A191919B2A}" presName="conn2-1" presStyleLbl="parChTrans1D3" presStyleIdx="0" presStyleCnt="7"/>
      <dgm:spPr/>
      <dgm:t>
        <a:bodyPr/>
        <a:lstStyle/>
        <a:p>
          <a:endParaRPr lang="sk-SK"/>
        </a:p>
      </dgm:t>
    </dgm:pt>
    <dgm:pt modelId="{737424A4-553A-4403-BE10-0A65AB3435CF}" type="pres">
      <dgm:prSet presAssocID="{1D45860D-C409-4BC3-A381-E3A191919B2A}" presName="connTx" presStyleLbl="parChTrans1D3" presStyleIdx="0" presStyleCnt="7"/>
      <dgm:spPr/>
      <dgm:t>
        <a:bodyPr/>
        <a:lstStyle/>
        <a:p>
          <a:endParaRPr lang="sk-SK"/>
        </a:p>
      </dgm:t>
    </dgm:pt>
    <dgm:pt modelId="{70220168-947B-41C2-9464-C075FBE613D0}" type="pres">
      <dgm:prSet presAssocID="{0032C3EB-BE77-4D86-A7E1-BD43D36BF693}" presName="root2" presStyleCnt="0"/>
      <dgm:spPr>
        <a:scene3d>
          <a:camera prst="orthographicFront"/>
          <a:lightRig rig="threePt" dir="t"/>
        </a:scene3d>
        <a:sp3d>
          <a:bevelT/>
        </a:sp3d>
      </dgm:spPr>
      <dgm:t>
        <a:bodyPr/>
        <a:lstStyle/>
        <a:p>
          <a:endParaRPr lang="sk-SK"/>
        </a:p>
      </dgm:t>
    </dgm:pt>
    <dgm:pt modelId="{B9CBE14E-5DB4-4962-AEB5-96A6AB08529A}" type="pres">
      <dgm:prSet presAssocID="{0032C3EB-BE77-4D86-A7E1-BD43D36BF693}" presName="LevelTwoTextNode" presStyleLbl="node3" presStyleIdx="0" presStyleCnt="7" custScaleX="121168">
        <dgm:presLayoutVars>
          <dgm:chPref val="3"/>
        </dgm:presLayoutVars>
      </dgm:prSet>
      <dgm:spPr/>
      <dgm:t>
        <a:bodyPr/>
        <a:lstStyle/>
        <a:p>
          <a:endParaRPr lang="sk-SK"/>
        </a:p>
      </dgm:t>
    </dgm:pt>
    <dgm:pt modelId="{F1E1F987-F34B-4FE5-9346-2025B79EF73B}" type="pres">
      <dgm:prSet presAssocID="{0032C3EB-BE77-4D86-A7E1-BD43D36BF693}" presName="level3hierChild" presStyleCnt="0"/>
      <dgm:spPr>
        <a:scene3d>
          <a:camera prst="orthographicFront"/>
          <a:lightRig rig="threePt" dir="t"/>
        </a:scene3d>
        <a:sp3d>
          <a:bevelT/>
        </a:sp3d>
      </dgm:spPr>
      <dgm:t>
        <a:bodyPr/>
        <a:lstStyle/>
        <a:p>
          <a:endParaRPr lang="sk-SK"/>
        </a:p>
      </dgm:t>
    </dgm:pt>
    <dgm:pt modelId="{0EB25151-6C29-4619-9AA9-C7578B050ED9}" type="pres">
      <dgm:prSet presAssocID="{2F8B1A7A-C8A2-40CF-A742-3ED29DDAFD7A}" presName="conn2-1" presStyleLbl="parChTrans1D3" presStyleIdx="1" presStyleCnt="7"/>
      <dgm:spPr/>
      <dgm:t>
        <a:bodyPr/>
        <a:lstStyle/>
        <a:p>
          <a:endParaRPr lang="sk-SK"/>
        </a:p>
      </dgm:t>
    </dgm:pt>
    <dgm:pt modelId="{715326DD-9265-4C48-ACE5-31AD913C2582}" type="pres">
      <dgm:prSet presAssocID="{2F8B1A7A-C8A2-40CF-A742-3ED29DDAFD7A}" presName="connTx" presStyleLbl="parChTrans1D3" presStyleIdx="1" presStyleCnt="7"/>
      <dgm:spPr/>
      <dgm:t>
        <a:bodyPr/>
        <a:lstStyle/>
        <a:p>
          <a:endParaRPr lang="sk-SK"/>
        </a:p>
      </dgm:t>
    </dgm:pt>
    <dgm:pt modelId="{C0FA472E-2068-423D-923A-777878224427}" type="pres">
      <dgm:prSet presAssocID="{67625E87-3799-4E21-9F42-E1C11DAA0D89}" presName="root2" presStyleCnt="0"/>
      <dgm:spPr>
        <a:scene3d>
          <a:camera prst="orthographicFront"/>
          <a:lightRig rig="threePt" dir="t"/>
        </a:scene3d>
        <a:sp3d>
          <a:bevelT/>
        </a:sp3d>
      </dgm:spPr>
      <dgm:t>
        <a:bodyPr/>
        <a:lstStyle/>
        <a:p>
          <a:endParaRPr lang="sk-SK"/>
        </a:p>
      </dgm:t>
    </dgm:pt>
    <dgm:pt modelId="{6D50FDE1-CDFD-4A7F-B346-17443215C897}" type="pres">
      <dgm:prSet presAssocID="{67625E87-3799-4E21-9F42-E1C11DAA0D89}" presName="LevelTwoTextNode" presStyleLbl="node3" presStyleIdx="1" presStyleCnt="7" custScaleX="121168">
        <dgm:presLayoutVars>
          <dgm:chPref val="3"/>
        </dgm:presLayoutVars>
      </dgm:prSet>
      <dgm:spPr/>
      <dgm:t>
        <a:bodyPr/>
        <a:lstStyle/>
        <a:p>
          <a:endParaRPr lang="sk-SK"/>
        </a:p>
      </dgm:t>
    </dgm:pt>
    <dgm:pt modelId="{B94CF434-0962-4486-83B5-FB2DCA3071A6}" type="pres">
      <dgm:prSet presAssocID="{67625E87-3799-4E21-9F42-E1C11DAA0D89}" presName="level3hierChild" presStyleCnt="0"/>
      <dgm:spPr>
        <a:scene3d>
          <a:camera prst="orthographicFront"/>
          <a:lightRig rig="threePt" dir="t"/>
        </a:scene3d>
        <a:sp3d>
          <a:bevelT/>
        </a:sp3d>
      </dgm:spPr>
      <dgm:t>
        <a:bodyPr/>
        <a:lstStyle/>
        <a:p>
          <a:endParaRPr lang="sk-SK"/>
        </a:p>
      </dgm:t>
    </dgm:pt>
    <dgm:pt modelId="{6A0329C7-6A11-46A7-AA51-D7FB7BDC80CF}" type="pres">
      <dgm:prSet presAssocID="{1142B6E6-B227-4A58-86F6-9D413FF59243}" presName="conn2-1" presStyleLbl="parChTrans1D3" presStyleIdx="2" presStyleCnt="7"/>
      <dgm:spPr/>
      <dgm:t>
        <a:bodyPr/>
        <a:lstStyle/>
        <a:p>
          <a:endParaRPr lang="sk-SK"/>
        </a:p>
      </dgm:t>
    </dgm:pt>
    <dgm:pt modelId="{BC2DF3A6-2520-4963-9141-75D42982764E}" type="pres">
      <dgm:prSet presAssocID="{1142B6E6-B227-4A58-86F6-9D413FF59243}" presName="connTx" presStyleLbl="parChTrans1D3" presStyleIdx="2" presStyleCnt="7"/>
      <dgm:spPr/>
      <dgm:t>
        <a:bodyPr/>
        <a:lstStyle/>
        <a:p>
          <a:endParaRPr lang="sk-SK"/>
        </a:p>
      </dgm:t>
    </dgm:pt>
    <dgm:pt modelId="{F8056111-D574-4C61-82A8-433F099A59EC}" type="pres">
      <dgm:prSet presAssocID="{B8074910-4E84-4125-81E4-0BEE9D3C9832}" presName="root2" presStyleCnt="0"/>
      <dgm:spPr>
        <a:scene3d>
          <a:camera prst="orthographicFront"/>
          <a:lightRig rig="threePt" dir="t"/>
        </a:scene3d>
        <a:sp3d>
          <a:bevelT/>
        </a:sp3d>
      </dgm:spPr>
      <dgm:t>
        <a:bodyPr/>
        <a:lstStyle/>
        <a:p>
          <a:endParaRPr lang="sk-SK"/>
        </a:p>
      </dgm:t>
    </dgm:pt>
    <dgm:pt modelId="{1EEBCC87-E494-4CF1-92D0-8242BC3D3564}" type="pres">
      <dgm:prSet presAssocID="{B8074910-4E84-4125-81E4-0BEE9D3C9832}" presName="LevelTwoTextNode" presStyleLbl="node3" presStyleIdx="2" presStyleCnt="7" custScaleX="121168">
        <dgm:presLayoutVars>
          <dgm:chPref val="3"/>
        </dgm:presLayoutVars>
      </dgm:prSet>
      <dgm:spPr/>
      <dgm:t>
        <a:bodyPr/>
        <a:lstStyle/>
        <a:p>
          <a:endParaRPr lang="sk-SK"/>
        </a:p>
      </dgm:t>
    </dgm:pt>
    <dgm:pt modelId="{39B4DC38-7177-415F-82FC-791D1A43A2EA}" type="pres">
      <dgm:prSet presAssocID="{B8074910-4E84-4125-81E4-0BEE9D3C9832}" presName="level3hierChild" presStyleCnt="0"/>
      <dgm:spPr>
        <a:scene3d>
          <a:camera prst="orthographicFront"/>
          <a:lightRig rig="threePt" dir="t"/>
        </a:scene3d>
        <a:sp3d>
          <a:bevelT/>
        </a:sp3d>
      </dgm:spPr>
      <dgm:t>
        <a:bodyPr/>
        <a:lstStyle/>
        <a:p>
          <a:endParaRPr lang="sk-SK"/>
        </a:p>
      </dgm:t>
    </dgm:pt>
    <dgm:pt modelId="{66BC8129-DB33-4A0F-9816-E91F0CE653C0}" type="pres">
      <dgm:prSet presAssocID="{57699AE8-6799-491C-960D-F65513661775}" presName="conn2-1" presStyleLbl="parChTrans1D3" presStyleIdx="3" presStyleCnt="7"/>
      <dgm:spPr/>
      <dgm:t>
        <a:bodyPr/>
        <a:lstStyle/>
        <a:p>
          <a:endParaRPr lang="sk-SK"/>
        </a:p>
      </dgm:t>
    </dgm:pt>
    <dgm:pt modelId="{661720C2-21C9-4B6E-9006-7C6741C8AD12}" type="pres">
      <dgm:prSet presAssocID="{57699AE8-6799-491C-960D-F65513661775}" presName="connTx" presStyleLbl="parChTrans1D3" presStyleIdx="3" presStyleCnt="7"/>
      <dgm:spPr/>
      <dgm:t>
        <a:bodyPr/>
        <a:lstStyle/>
        <a:p>
          <a:endParaRPr lang="sk-SK"/>
        </a:p>
      </dgm:t>
    </dgm:pt>
    <dgm:pt modelId="{768BE21D-6B99-43B7-B1DA-8E522FB80E1E}" type="pres">
      <dgm:prSet presAssocID="{F5BBFB7F-258A-4EA6-A78A-34037973E8C1}" presName="root2" presStyleCnt="0"/>
      <dgm:spPr>
        <a:scene3d>
          <a:camera prst="orthographicFront"/>
          <a:lightRig rig="threePt" dir="t"/>
        </a:scene3d>
        <a:sp3d>
          <a:bevelT/>
        </a:sp3d>
      </dgm:spPr>
      <dgm:t>
        <a:bodyPr/>
        <a:lstStyle/>
        <a:p>
          <a:endParaRPr lang="sk-SK"/>
        </a:p>
      </dgm:t>
    </dgm:pt>
    <dgm:pt modelId="{5E9484E1-9DA1-4E2D-A124-4945FD5BBAB6}" type="pres">
      <dgm:prSet presAssocID="{F5BBFB7F-258A-4EA6-A78A-34037973E8C1}" presName="LevelTwoTextNode" presStyleLbl="node3" presStyleIdx="3" presStyleCnt="7" custScaleX="121168">
        <dgm:presLayoutVars>
          <dgm:chPref val="3"/>
        </dgm:presLayoutVars>
      </dgm:prSet>
      <dgm:spPr/>
      <dgm:t>
        <a:bodyPr/>
        <a:lstStyle/>
        <a:p>
          <a:endParaRPr lang="sk-SK"/>
        </a:p>
      </dgm:t>
    </dgm:pt>
    <dgm:pt modelId="{9D8E1E42-C74F-4CF9-9E3E-255F4E897DE0}" type="pres">
      <dgm:prSet presAssocID="{F5BBFB7F-258A-4EA6-A78A-34037973E8C1}" presName="level3hierChild" presStyleCnt="0"/>
      <dgm:spPr>
        <a:scene3d>
          <a:camera prst="orthographicFront"/>
          <a:lightRig rig="threePt" dir="t"/>
        </a:scene3d>
        <a:sp3d>
          <a:bevelT/>
        </a:sp3d>
      </dgm:spPr>
      <dgm:t>
        <a:bodyPr/>
        <a:lstStyle/>
        <a:p>
          <a:endParaRPr lang="sk-SK"/>
        </a:p>
      </dgm:t>
    </dgm:pt>
    <dgm:pt modelId="{0D062D52-6F4F-4CA8-B6AB-9581D19CBBC2}" type="pres">
      <dgm:prSet presAssocID="{6F10D557-764E-43AD-95CE-A2CE2EB106F4}" presName="conn2-1" presStyleLbl="parChTrans1D3" presStyleIdx="4" presStyleCnt="7"/>
      <dgm:spPr/>
      <dgm:t>
        <a:bodyPr/>
        <a:lstStyle/>
        <a:p>
          <a:endParaRPr lang="sk-SK"/>
        </a:p>
      </dgm:t>
    </dgm:pt>
    <dgm:pt modelId="{CA62E7C7-19D0-4AC8-B002-A8AF99BA5FE3}" type="pres">
      <dgm:prSet presAssocID="{6F10D557-764E-43AD-95CE-A2CE2EB106F4}" presName="connTx" presStyleLbl="parChTrans1D3" presStyleIdx="4" presStyleCnt="7"/>
      <dgm:spPr/>
      <dgm:t>
        <a:bodyPr/>
        <a:lstStyle/>
        <a:p>
          <a:endParaRPr lang="sk-SK"/>
        </a:p>
      </dgm:t>
    </dgm:pt>
    <dgm:pt modelId="{97FC7A21-5353-409D-AC51-2702D4402941}" type="pres">
      <dgm:prSet presAssocID="{59A797DF-BA91-4D52-B9CB-5C1DB24D6A35}" presName="root2" presStyleCnt="0"/>
      <dgm:spPr>
        <a:scene3d>
          <a:camera prst="orthographicFront"/>
          <a:lightRig rig="threePt" dir="t"/>
        </a:scene3d>
        <a:sp3d>
          <a:bevelT/>
        </a:sp3d>
      </dgm:spPr>
      <dgm:t>
        <a:bodyPr/>
        <a:lstStyle/>
        <a:p>
          <a:endParaRPr lang="sk-SK"/>
        </a:p>
      </dgm:t>
    </dgm:pt>
    <dgm:pt modelId="{E726C01D-5A67-425F-B9E5-292D3E1F226B}" type="pres">
      <dgm:prSet presAssocID="{59A797DF-BA91-4D52-B9CB-5C1DB24D6A35}" presName="LevelTwoTextNode" presStyleLbl="node3" presStyleIdx="4" presStyleCnt="7" custScaleX="121168">
        <dgm:presLayoutVars>
          <dgm:chPref val="3"/>
        </dgm:presLayoutVars>
      </dgm:prSet>
      <dgm:spPr/>
      <dgm:t>
        <a:bodyPr/>
        <a:lstStyle/>
        <a:p>
          <a:endParaRPr lang="sk-SK"/>
        </a:p>
      </dgm:t>
    </dgm:pt>
    <dgm:pt modelId="{B8F9C3AD-BFE3-4242-B615-FCD03346F1CF}" type="pres">
      <dgm:prSet presAssocID="{59A797DF-BA91-4D52-B9CB-5C1DB24D6A35}" presName="level3hierChild" presStyleCnt="0"/>
      <dgm:spPr>
        <a:scene3d>
          <a:camera prst="orthographicFront"/>
          <a:lightRig rig="threePt" dir="t"/>
        </a:scene3d>
        <a:sp3d>
          <a:bevelT/>
        </a:sp3d>
      </dgm:spPr>
      <dgm:t>
        <a:bodyPr/>
        <a:lstStyle/>
        <a:p>
          <a:endParaRPr lang="sk-SK"/>
        </a:p>
      </dgm:t>
    </dgm:pt>
    <dgm:pt modelId="{40C30FFB-49B3-4D88-8A81-E536631A0C18}" type="pres">
      <dgm:prSet presAssocID="{74872F87-7D0A-426A-8181-B2C7685EF519}" presName="conn2-1" presStyleLbl="parChTrans1D2" presStyleIdx="1" presStyleCnt="3"/>
      <dgm:spPr/>
      <dgm:t>
        <a:bodyPr/>
        <a:lstStyle/>
        <a:p>
          <a:endParaRPr lang="sk-SK"/>
        </a:p>
      </dgm:t>
    </dgm:pt>
    <dgm:pt modelId="{84637F14-2AFE-4D5A-9B6B-FD8D90C3232D}" type="pres">
      <dgm:prSet presAssocID="{74872F87-7D0A-426A-8181-B2C7685EF519}" presName="connTx" presStyleLbl="parChTrans1D2" presStyleIdx="1" presStyleCnt="3"/>
      <dgm:spPr/>
      <dgm:t>
        <a:bodyPr/>
        <a:lstStyle/>
        <a:p>
          <a:endParaRPr lang="sk-SK"/>
        </a:p>
      </dgm:t>
    </dgm:pt>
    <dgm:pt modelId="{F0AD57DE-7EBE-4B4C-AD8E-BD8BE48D4527}" type="pres">
      <dgm:prSet presAssocID="{89E0647C-BB42-4EAF-B70A-DC5B0D366A58}" presName="root2" presStyleCnt="0"/>
      <dgm:spPr>
        <a:scene3d>
          <a:camera prst="orthographicFront"/>
          <a:lightRig rig="threePt" dir="t"/>
        </a:scene3d>
        <a:sp3d>
          <a:bevelT/>
        </a:sp3d>
      </dgm:spPr>
      <dgm:t>
        <a:bodyPr/>
        <a:lstStyle/>
        <a:p>
          <a:endParaRPr lang="sk-SK"/>
        </a:p>
      </dgm:t>
    </dgm:pt>
    <dgm:pt modelId="{96B47A31-AA85-45F8-8BD0-F1218876D9C6}" type="pres">
      <dgm:prSet presAssocID="{89E0647C-BB42-4EAF-B70A-DC5B0D366A58}" presName="LevelTwoTextNode" presStyleLbl="node2" presStyleIdx="1" presStyleCnt="3" custScaleX="123531">
        <dgm:presLayoutVars>
          <dgm:chPref val="3"/>
        </dgm:presLayoutVars>
      </dgm:prSet>
      <dgm:spPr/>
      <dgm:t>
        <a:bodyPr/>
        <a:lstStyle/>
        <a:p>
          <a:endParaRPr lang="sk-SK"/>
        </a:p>
      </dgm:t>
    </dgm:pt>
    <dgm:pt modelId="{81C215BC-EAF9-41EC-9C95-4610FEB0981D}" type="pres">
      <dgm:prSet presAssocID="{89E0647C-BB42-4EAF-B70A-DC5B0D366A58}" presName="level3hierChild" presStyleCnt="0"/>
      <dgm:spPr>
        <a:scene3d>
          <a:camera prst="orthographicFront"/>
          <a:lightRig rig="threePt" dir="t"/>
        </a:scene3d>
        <a:sp3d>
          <a:bevelT/>
        </a:sp3d>
      </dgm:spPr>
      <dgm:t>
        <a:bodyPr/>
        <a:lstStyle/>
        <a:p>
          <a:endParaRPr lang="sk-SK"/>
        </a:p>
      </dgm:t>
    </dgm:pt>
    <dgm:pt modelId="{259FF435-ED40-4523-9C02-979CC0602E70}" type="pres">
      <dgm:prSet presAssocID="{03117A05-3904-4590-81D9-10C13E070243}" presName="conn2-1" presStyleLbl="parChTrans1D3" presStyleIdx="5" presStyleCnt="7"/>
      <dgm:spPr/>
      <dgm:t>
        <a:bodyPr/>
        <a:lstStyle/>
        <a:p>
          <a:endParaRPr lang="sk-SK"/>
        </a:p>
      </dgm:t>
    </dgm:pt>
    <dgm:pt modelId="{0CC0B856-5F85-421D-B48D-18383826C7C2}" type="pres">
      <dgm:prSet presAssocID="{03117A05-3904-4590-81D9-10C13E070243}" presName="connTx" presStyleLbl="parChTrans1D3" presStyleIdx="5" presStyleCnt="7"/>
      <dgm:spPr/>
      <dgm:t>
        <a:bodyPr/>
        <a:lstStyle/>
        <a:p>
          <a:endParaRPr lang="sk-SK"/>
        </a:p>
      </dgm:t>
    </dgm:pt>
    <dgm:pt modelId="{BC94DA25-F472-4D8E-9CBF-8DAAF03C3235}" type="pres">
      <dgm:prSet presAssocID="{500BC64F-1DE6-42CC-9814-DEC643015CBA}" presName="root2" presStyleCnt="0"/>
      <dgm:spPr>
        <a:scene3d>
          <a:camera prst="orthographicFront"/>
          <a:lightRig rig="threePt" dir="t"/>
        </a:scene3d>
        <a:sp3d>
          <a:bevelT/>
        </a:sp3d>
      </dgm:spPr>
      <dgm:t>
        <a:bodyPr/>
        <a:lstStyle/>
        <a:p>
          <a:endParaRPr lang="sk-SK"/>
        </a:p>
      </dgm:t>
    </dgm:pt>
    <dgm:pt modelId="{B0BBCC9C-C331-4C47-A577-30BEA7CFC45A}" type="pres">
      <dgm:prSet presAssocID="{500BC64F-1DE6-42CC-9814-DEC643015CBA}" presName="LevelTwoTextNode" presStyleLbl="node3" presStyleIdx="5" presStyleCnt="7" custScaleX="121168">
        <dgm:presLayoutVars>
          <dgm:chPref val="3"/>
        </dgm:presLayoutVars>
      </dgm:prSet>
      <dgm:spPr/>
      <dgm:t>
        <a:bodyPr/>
        <a:lstStyle/>
        <a:p>
          <a:endParaRPr lang="sk-SK"/>
        </a:p>
      </dgm:t>
    </dgm:pt>
    <dgm:pt modelId="{220C3F51-9355-4BCD-8135-72536CB86ECA}" type="pres">
      <dgm:prSet presAssocID="{500BC64F-1DE6-42CC-9814-DEC643015CBA}" presName="level3hierChild" presStyleCnt="0"/>
      <dgm:spPr>
        <a:scene3d>
          <a:camera prst="orthographicFront"/>
          <a:lightRig rig="threePt" dir="t"/>
        </a:scene3d>
        <a:sp3d>
          <a:bevelT/>
        </a:sp3d>
      </dgm:spPr>
      <dgm:t>
        <a:bodyPr/>
        <a:lstStyle/>
        <a:p>
          <a:endParaRPr lang="sk-SK"/>
        </a:p>
      </dgm:t>
    </dgm:pt>
    <dgm:pt modelId="{3598406A-E00A-495E-8A4D-167C3DA26AEA}" type="pres">
      <dgm:prSet presAssocID="{38E74121-66FE-4216-8B3E-0F06A9DD5378}" presName="conn2-1" presStyleLbl="parChTrans1D2" presStyleIdx="2" presStyleCnt="3"/>
      <dgm:spPr/>
      <dgm:t>
        <a:bodyPr/>
        <a:lstStyle/>
        <a:p>
          <a:endParaRPr lang="sk-SK"/>
        </a:p>
      </dgm:t>
    </dgm:pt>
    <dgm:pt modelId="{D02A9471-05D5-4DD0-8F92-F96FE5D14201}" type="pres">
      <dgm:prSet presAssocID="{38E74121-66FE-4216-8B3E-0F06A9DD5378}" presName="connTx" presStyleLbl="parChTrans1D2" presStyleIdx="2" presStyleCnt="3"/>
      <dgm:spPr/>
      <dgm:t>
        <a:bodyPr/>
        <a:lstStyle/>
        <a:p>
          <a:endParaRPr lang="sk-SK"/>
        </a:p>
      </dgm:t>
    </dgm:pt>
    <dgm:pt modelId="{4F5325CD-5389-4A17-8457-BB528358DB95}" type="pres">
      <dgm:prSet presAssocID="{2401CD60-A17B-428B-8756-E52925E79B72}" presName="root2" presStyleCnt="0"/>
      <dgm:spPr>
        <a:scene3d>
          <a:camera prst="orthographicFront"/>
          <a:lightRig rig="threePt" dir="t"/>
        </a:scene3d>
        <a:sp3d>
          <a:bevelT/>
        </a:sp3d>
      </dgm:spPr>
      <dgm:t>
        <a:bodyPr/>
        <a:lstStyle/>
        <a:p>
          <a:endParaRPr lang="sk-SK"/>
        </a:p>
      </dgm:t>
    </dgm:pt>
    <dgm:pt modelId="{7C9589B3-96E2-4CBE-9E1B-ACBA761598B0}" type="pres">
      <dgm:prSet presAssocID="{2401CD60-A17B-428B-8756-E52925E79B72}" presName="LevelTwoTextNode" presStyleLbl="node2" presStyleIdx="2" presStyleCnt="3" custScaleX="123531">
        <dgm:presLayoutVars>
          <dgm:chPref val="3"/>
        </dgm:presLayoutVars>
      </dgm:prSet>
      <dgm:spPr/>
      <dgm:t>
        <a:bodyPr/>
        <a:lstStyle/>
        <a:p>
          <a:endParaRPr lang="sk-SK"/>
        </a:p>
      </dgm:t>
    </dgm:pt>
    <dgm:pt modelId="{6133A072-71F2-47E1-AD20-32BD34E6537B}" type="pres">
      <dgm:prSet presAssocID="{2401CD60-A17B-428B-8756-E52925E79B72}" presName="level3hierChild" presStyleCnt="0"/>
      <dgm:spPr>
        <a:scene3d>
          <a:camera prst="orthographicFront"/>
          <a:lightRig rig="threePt" dir="t"/>
        </a:scene3d>
        <a:sp3d>
          <a:bevelT/>
        </a:sp3d>
      </dgm:spPr>
      <dgm:t>
        <a:bodyPr/>
        <a:lstStyle/>
        <a:p>
          <a:endParaRPr lang="sk-SK"/>
        </a:p>
      </dgm:t>
    </dgm:pt>
    <dgm:pt modelId="{DCAE0C47-08B0-49C7-8896-A05FBFE183B2}" type="pres">
      <dgm:prSet presAssocID="{DB4C45A1-CA07-4044-9611-F154330C90DA}" presName="conn2-1" presStyleLbl="parChTrans1D3" presStyleIdx="6" presStyleCnt="7"/>
      <dgm:spPr/>
      <dgm:t>
        <a:bodyPr/>
        <a:lstStyle/>
        <a:p>
          <a:endParaRPr lang="sk-SK"/>
        </a:p>
      </dgm:t>
    </dgm:pt>
    <dgm:pt modelId="{C19A41DC-DD3F-490C-B18C-1C6630F22296}" type="pres">
      <dgm:prSet presAssocID="{DB4C45A1-CA07-4044-9611-F154330C90DA}" presName="connTx" presStyleLbl="parChTrans1D3" presStyleIdx="6" presStyleCnt="7"/>
      <dgm:spPr/>
      <dgm:t>
        <a:bodyPr/>
        <a:lstStyle/>
        <a:p>
          <a:endParaRPr lang="sk-SK"/>
        </a:p>
      </dgm:t>
    </dgm:pt>
    <dgm:pt modelId="{E209C816-A5B9-499A-90D1-95646E144F9A}" type="pres">
      <dgm:prSet presAssocID="{748C288D-132B-4237-BD91-A2ABA9DD2AEC}" presName="root2" presStyleCnt="0"/>
      <dgm:spPr>
        <a:scene3d>
          <a:camera prst="orthographicFront"/>
          <a:lightRig rig="threePt" dir="t"/>
        </a:scene3d>
        <a:sp3d>
          <a:bevelT/>
        </a:sp3d>
      </dgm:spPr>
      <dgm:t>
        <a:bodyPr/>
        <a:lstStyle/>
        <a:p>
          <a:endParaRPr lang="sk-SK"/>
        </a:p>
      </dgm:t>
    </dgm:pt>
    <dgm:pt modelId="{5A020342-861F-43CB-9CDF-5599380F9605}" type="pres">
      <dgm:prSet presAssocID="{748C288D-132B-4237-BD91-A2ABA9DD2AEC}" presName="LevelTwoTextNode" presStyleLbl="node3" presStyleIdx="6" presStyleCnt="7" custScaleX="121168">
        <dgm:presLayoutVars>
          <dgm:chPref val="3"/>
        </dgm:presLayoutVars>
      </dgm:prSet>
      <dgm:spPr/>
      <dgm:t>
        <a:bodyPr/>
        <a:lstStyle/>
        <a:p>
          <a:endParaRPr lang="sk-SK"/>
        </a:p>
      </dgm:t>
    </dgm:pt>
    <dgm:pt modelId="{7D170B14-ACA4-41CD-B0AF-FF225A012FF7}" type="pres">
      <dgm:prSet presAssocID="{748C288D-132B-4237-BD91-A2ABA9DD2AEC}" presName="level3hierChild" presStyleCnt="0"/>
      <dgm:spPr>
        <a:scene3d>
          <a:camera prst="orthographicFront"/>
          <a:lightRig rig="threePt" dir="t"/>
        </a:scene3d>
        <a:sp3d>
          <a:bevelT/>
        </a:sp3d>
      </dgm:spPr>
      <dgm:t>
        <a:bodyPr/>
        <a:lstStyle/>
        <a:p>
          <a:endParaRPr lang="sk-SK"/>
        </a:p>
      </dgm:t>
    </dgm:pt>
  </dgm:ptLst>
  <dgm:cxnLst>
    <dgm:cxn modelId="{FB9B98E4-5F97-4567-83F7-9385DD0DBAC6}" type="presOf" srcId="{748C288D-132B-4237-BD91-A2ABA9DD2AEC}" destId="{5A020342-861F-43CB-9CDF-5599380F9605}" srcOrd="0" destOrd="0" presId="urn:microsoft.com/office/officeart/2008/layout/HorizontalMultiLevelHierarchy"/>
    <dgm:cxn modelId="{91EA6B4D-B6B7-45A0-B6A5-30B2C6878538}" type="presOf" srcId="{6F10D557-764E-43AD-95CE-A2CE2EB106F4}" destId="{0D062D52-6F4F-4CA8-B6AB-9581D19CBBC2}" srcOrd="0" destOrd="0" presId="urn:microsoft.com/office/officeart/2008/layout/HorizontalMultiLevelHierarchy"/>
    <dgm:cxn modelId="{3162D6B8-A6C0-4B3E-8740-A518173B262B}" type="presOf" srcId="{500BC64F-1DE6-42CC-9814-DEC643015CBA}" destId="{B0BBCC9C-C331-4C47-A577-30BEA7CFC45A}" srcOrd="0" destOrd="0" presId="urn:microsoft.com/office/officeart/2008/layout/HorizontalMultiLevelHierarchy"/>
    <dgm:cxn modelId="{3F567BE4-EDB8-4784-A62A-EA0A80C0EC70}" srcId="{D6A3B6E0-B63C-4C8B-89B3-1FF83361D31D}" destId="{89E0647C-BB42-4EAF-B70A-DC5B0D366A58}" srcOrd="1" destOrd="0" parTransId="{74872F87-7D0A-426A-8181-B2C7685EF519}" sibTransId="{71143003-99EC-4D10-B0D8-F1A409F995B3}"/>
    <dgm:cxn modelId="{159C109D-B0DD-4992-923F-ECFA9E40F9EE}" type="presOf" srcId="{57699AE8-6799-491C-960D-F65513661775}" destId="{66BC8129-DB33-4A0F-9816-E91F0CE653C0}" srcOrd="0" destOrd="0" presId="urn:microsoft.com/office/officeart/2008/layout/HorizontalMultiLevelHierarchy"/>
    <dgm:cxn modelId="{474C336D-B969-4CA5-81AA-1F6881B46740}" srcId="{21E95873-306F-4EF5-8894-4EA0AD473D36}" destId="{D6A3B6E0-B63C-4C8B-89B3-1FF83361D31D}" srcOrd="0" destOrd="0" parTransId="{18E31F35-BD0C-4EED-BD29-EC4B6C23247A}" sibTransId="{13485A64-CD5F-4C4D-9CAE-C58709BDA40B}"/>
    <dgm:cxn modelId="{71264F7C-410F-43DA-AD39-F5996C1DAC06}" type="presOf" srcId="{6F10D557-764E-43AD-95CE-A2CE2EB106F4}" destId="{CA62E7C7-19D0-4AC8-B002-A8AF99BA5FE3}" srcOrd="1" destOrd="0" presId="urn:microsoft.com/office/officeart/2008/layout/HorizontalMultiLevelHierarchy"/>
    <dgm:cxn modelId="{B4A5F33B-980B-4D55-AD44-65D4980E3F64}" type="presOf" srcId="{03117A05-3904-4590-81D9-10C13E070243}" destId="{0CC0B856-5F85-421D-B48D-18383826C7C2}" srcOrd="1" destOrd="0" presId="urn:microsoft.com/office/officeart/2008/layout/HorizontalMultiLevelHierarchy"/>
    <dgm:cxn modelId="{F18AD575-09BE-4682-BD5A-AD220BA3B133}" srcId="{89E0647C-BB42-4EAF-B70A-DC5B0D366A58}" destId="{500BC64F-1DE6-42CC-9814-DEC643015CBA}" srcOrd="0" destOrd="0" parTransId="{03117A05-3904-4590-81D9-10C13E070243}" sibTransId="{43F9A3F2-2E2C-488D-AED1-9142B683AC8F}"/>
    <dgm:cxn modelId="{75BA40DD-1BF3-47FB-A9C0-091F3112A3D8}" type="presOf" srcId="{74872F87-7D0A-426A-8181-B2C7685EF519}" destId="{84637F14-2AFE-4D5A-9B6B-FD8D90C3232D}" srcOrd="1" destOrd="0" presId="urn:microsoft.com/office/officeart/2008/layout/HorizontalMultiLevelHierarchy"/>
    <dgm:cxn modelId="{6FFFC1F5-0DC1-4385-99CB-51045B89E2EF}" type="presOf" srcId="{21E95873-306F-4EF5-8894-4EA0AD473D36}" destId="{72749FB3-44B5-4450-9000-DA5DD05DFE16}" srcOrd="0" destOrd="0" presId="urn:microsoft.com/office/officeart/2008/layout/HorizontalMultiLevelHierarchy"/>
    <dgm:cxn modelId="{051A993F-0472-426B-A860-59B5354D9980}" type="presOf" srcId="{89E0647C-BB42-4EAF-B70A-DC5B0D366A58}" destId="{96B47A31-AA85-45F8-8BD0-F1218876D9C6}" srcOrd="0" destOrd="0" presId="urn:microsoft.com/office/officeart/2008/layout/HorizontalMultiLevelHierarchy"/>
    <dgm:cxn modelId="{68AE929B-BB31-4450-9125-6F25FCD96DD2}" type="presOf" srcId="{B8074910-4E84-4125-81E4-0BEE9D3C9832}" destId="{1EEBCC87-E494-4CF1-92D0-8242BC3D3564}" srcOrd="0" destOrd="0" presId="urn:microsoft.com/office/officeart/2008/layout/HorizontalMultiLevelHierarchy"/>
    <dgm:cxn modelId="{1985B78D-A4A5-4050-982B-E75CEFDC6520}" srcId="{A5E54AFC-A57E-4492-8B43-813280C047E9}" destId="{59A797DF-BA91-4D52-B9CB-5C1DB24D6A35}" srcOrd="4" destOrd="0" parTransId="{6F10D557-764E-43AD-95CE-A2CE2EB106F4}" sibTransId="{5C6A9730-C2AE-4BAA-8A6B-A5C83171832B}"/>
    <dgm:cxn modelId="{385B767B-69FA-4019-926E-3DAF3D8EFAF4}" type="presOf" srcId="{B848C88E-EAF8-4537-B2E8-EA6C1B47088E}" destId="{C0E93663-6113-434F-BBF2-E6391DDAB4D0}" srcOrd="0" destOrd="0" presId="urn:microsoft.com/office/officeart/2008/layout/HorizontalMultiLevelHierarchy"/>
    <dgm:cxn modelId="{4FE172FE-6FB3-4E99-83B4-EBF2C58A29F5}" type="presOf" srcId="{1D45860D-C409-4BC3-A381-E3A191919B2A}" destId="{737424A4-553A-4403-BE10-0A65AB3435CF}" srcOrd="1" destOrd="0" presId="urn:microsoft.com/office/officeart/2008/layout/HorizontalMultiLevelHierarchy"/>
    <dgm:cxn modelId="{83493112-3616-47A5-9BFB-4B14FC0E86F1}" srcId="{A5E54AFC-A57E-4492-8B43-813280C047E9}" destId="{0032C3EB-BE77-4D86-A7E1-BD43D36BF693}" srcOrd="0" destOrd="0" parTransId="{1D45860D-C409-4BC3-A381-E3A191919B2A}" sibTransId="{04A4A0BB-CFDE-476E-82D2-1FF2F639E30E}"/>
    <dgm:cxn modelId="{53D6FED7-B7E6-4F28-A143-8C931DC68F0A}" type="presOf" srcId="{74872F87-7D0A-426A-8181-B2C7685EF519}" destId="{40C30FFB-49B3-4D88-8A81-E536631A0C18}" srcOrd="0" destOrd="0" presId="urn:microsoft.com/office/officeart/2008/layout/HorizontalMultiLevelHierarchy"/>
    <dgm:cxn modelId="{9A3782F7-267D-4739-A16A-4157B6921B5F}" type="presOf" srcId="{38E74121-66FE-4216-8B3E-0F06A9DD5378}" destId="{D02A9471-05D5-4DD0-8F92-F96FE5D14201}" srcOrd="1" destOrd="0" presId="urn:microsoft.com/office/officeart/2008/layout/HorizontalMultiLevelHierarchy"/>
    <dgm:cxn modelId="{FEECE559-0DFC-43FD-9428-53758CD465C0}" type="presOf" srcId="{59A797DF-BA91-4D52-B9CB-5C1DB24D6A35}" destId="{E726C01D-5A67-425F-B9E5-292D3E1F226B}" srcOrd="0" destOrd="0" presId="urn:microsoft.com/office/officeart/2008/layout/HorizontalMultiLevelHierarchy"/>
    <dgm:cxn modelId="{413A1F14-AD3E-46EF-8220-78567B16BA9D}" srcId="{A5E54AFC-A57E-4492-8B43-813280C047E9}" destId="{B8074910-4E84-4125-81E4-0BEE9D3C9832}" srcOrd="2" destOrd="0" parTransId="{1142B6E6-B227-4A58-86F6-9D413FF59243}" sibTransId="{0F32B93A-2B6D-4182-A546-2AD723C2BBDF}"/>
    <dgm:cxn modelId="{1F2CCD05-C0E2-4A86-BDB9-21A44711926C}" type="presOf" srcId="{DB4C45A1-CA07-4044-9611-F154330C90DA}" destId="{DCAE0C47-08B0-49C7-8896-A05FBFE183B2}" srcOrd="0" destOrd="0" presId="urn:microsoft.com/office/officeart/2008/layout/HorizontalMultiLevelHierarchy"/>
    <dgm:cxn modelId="{59011EDF-5E5F-4B41-AE75-14A3B751C6CC}" type="presOf" srcId="{2401CD60-A17B-428B-8756-E52925E79B72}" destId="{7C9589B3-96E2-4CBE-9E1B-ACBA761598B0}" srcOrd="0" destOrd="0" presId="urn:microsoft.com/office/officeart/2008/layout/HorizontalMultiLevelHierarchy"/>
    <dgm:cxn modelId="{7C1223CB-1D04-4731-836E-2C9AC8EAFAFA}" srcId="{A5E54AFC-A57E-4492-8B43-813280C047E9}" destId="{67625E87-3799-4E21-9F42-E1C11DAA0D89}" srcOrd="1" destOrd="0" parTransId="{2F8B1A7A-C8A2-40CF-A742-3ED29DDAFD7A}" sibTransId="{24C5CDAB-26D1-45F9-BDB2-E53816612718}"/>
    <dgm:cxn modelId="{18BE4758-9A42-4151-955E-85D57F5D39C1}" type="presOf" srcId="{03117A05-3904-4590-81D9-10C13E070243}" destId="{259FF435-ED40-4523-9C02-979CC0602E70}" srcOrd="0" destOrd="0" presId="urn:microsoft.com/office/officeart/2008/layout/HorizontalMultiLevelHierarchy"/>
    <dgm:cxn modelId="{749F7745-FE50-47EA-95CD-25E057570B55}" srcId="{A5E54AFC-A57E-4492-8B43-813280C047E9}" destId="{F5BBFB7F-258A-4EA6-A78A-34037973E8C1}" srcOrd="3" destOrd="0" parTransId="{57699AE8-6799-491C-960D-F65513661775}" sibTransId="{044E7553-D8E9-4C40-AF0E-46F68F0EAF29}"/>
    <dgm:cxn modelId="{AE4C9FB3-45B5-4D22-AF19-217CE8786974}" type="presOf" srcId="{A5E54AFC-A57E-4492-8B43-813280C047E9}" destId="{63477515-4E17-4CCF-86A9-92A490A88A95}" srcOrd="0" destOrd="0" presId="urn:microsoft.com/office/officeart/2008/layout/HorizontalMultiLevelHierarchy"/>
    <dgm:cxn modelId="{40ACB8E0-5730-4B2B-9FF2-BA58CC37C128}" type="presOf" srcId="{67625E87-3799-4E21-9F42-E1C11DAA0D89}" destId="{6D50FDE1-CDFD-4A7F-B346-17443215C897}" srcOrd="0" destOrd="0" presId="urn:microsoft.com/office/officeart/2008/layout/HorizontalMultiLevelHierarchy"/>
    <dgm:cxn modelId="{AC1D0B66-1D97-476A-948A-A523BFFFA10D}" type="presOf" srcId="{1D45860D-C409-4BC3-A381-E3A191919B2A}" destId="{6E3DCF9C-2ACA-4A4C-9327-46C38C13945E}" srcOrd="0" destOrd="0" presId="urn:microsoft.com/office/officeart/2008/layout/HorizontalMultiLevelHierarchy"/>
    <dgm:cxn modelId="{1838F8D7-40C4-4FA3-A654-B7B37ED342DD}" type="presOf" srcId="{1142B6E6-B227-4A58-86F6-9D413FF59243}" destId="{6A0329C7-6A11-46A7-AA51-D7FB7BDC80CF}" srcOrd="0" destOrd="0" presId="urn:microsoft.com/office/officeart/2008/layout/HorizontalMultiLevelHierarchy"/>
    <dgm:cxn modelId="{CC3FD6ED-1176-4E79-B2D5-58DFBF61C4CC}" type="presOf" srcId="{B848C88E-EAF8-4537-B2E8-EA6C1B47088E}" destId="{78E812F5-EFFE-4CF4-855C-120D2F9FD147}" srcOrd="1" destOrd="0" presId="urn:microsoft.com/office/officeart/2008/layout/HorizontalMultiLevelHierarchy"/>
    <dgm:cxn modelId="{EA95413E-3C79-4139-8A4D-04268E1111F0}" srcId="{D6A3B6E0-B63C-4C8B-89B3-1FF83361D31D}" destId="{A5E54AFC-A57E-4492-8B43-813280C047E9}" srcOrd="0" destOrd="0" parTransId="{B848C88E-EAF8-4537-B2E8-EA6C1B47088E}" sibTransId="{4467ABFC-B66C-419D-8509-2514B4688FC6}"/>
    <dgm:cxn modelId="{656F2EF9-C747-425A-AB7A-7B2163907FB2}" type="presOf" srcId="{38E74121-66FE-4216-8B3E-0F06A9DD5378}" destId="{3598406A-E00A-495E-8A4D-167C3DA26AEA}" srcOrd="0" destOrd="0" presId="urn:microsoft.com/office/officeart/2008/layout/HorizontalMultiLevelHierarchy"/>
    <dgm:cxn modelId="{91B01E7B-1C68-4E3B-8011-CEEA870D807D}" type="presOf" srcId="{F5BBFB7F-258A-4EA6-A78A-34037973E8C1}" destId="{5E9484E1-9DA1-4E2D-A124-4945FD5BBAB6}" srcOrd="0" destOrd="0" presId="urn:microsoft.com/office/officeart/2008/layout/HorizontalMultiLevelHierarchy"/>
    <dgm:cxn modelId="{EBF64BAE-3415-4B03-BB2C-0B344671B224}" type="presOf" srcId="{0032C3EB-BE77-4D86-A7E1-BD43D36BF693}" destId="{B9CBE14E-5DB4-4962-AEB5-96A6AB08529A}" srcOrd="0" destOrd="0" presId="urn:microsoft.com/office/officeart/2008/layout/HorizontalMultiLevelHierarchy"/>
    <dgm:cxn modelId="{044EB298-1491-4E9A-9F0E-E2D94E85F3FE}" type="presOf" srcId="{57699AE8-6799-491C-960D-F65513661775}" destId="{661720C2-21C9-4B6E-9006-7C6741C8AD12}" srcOrd="1" destOrd="0" presId="urn:microsoft.com/office/officeart/2008/layout/HorizontalMultiLevelHierarchy"/>
    <dgm:cxn modelId="{9EC24838-CB3D-4333-B01D-29734B38620C}" srcId="{D6A3B6E0-B63C-4C8B-89B3-1FF83361D31D}" destId="{2401CD60-A17B-428B-8756-E52925E79B72}" srcOrd="2" destOrd="0" parTransId="{38E74121-66FE-4216-8B3E-0F06A9DD5378}" sibTransId="{A45FF525-C93E-4C20-8CC5-D3AA879E75DB}"/>
    <dgm:cxn modelId="{8A3379C7-C0EF-48D3-A460-D9FB173B76C2}" type="presOf" srcId="{DB4C45A1-CA07-4044-9611-F154330C90DA}" destId="{C19A41DC-DD3F-490C-B18C-1C6630F22296}" srcOrd="1" destOrd="0" presId="urn:microsoft.com/office/officeart/2008/layout/HorizontalMultiLevelHierarchy"/>
    <dgm:cxn modelId="{4FDF3BDE-5F82-4DDB-B853-D5C3ACEADC17}" type="presOf" srcId="{2F8B1A7A-C8A2-40CF-A742-3ED29DDAFD7A}" destId="{0EB25151-6C29-4619-9AA9-C7578B050ED9}" srcOrd="0" destOrd="0" presId="urn:microsoft.com/office/officeart/2008/layout/HorizontalMultiLevelHierarchy"/>
    <dgm:cxn modelId="{6C3E653B-F48C-4758-A6D7-8A28733DCA7B}" srcId="{2401CD60-A17B-428B-8756-E52925E79B72}" destId="{748C288D-132B-4237-BD91-A2ABA9DD2AEC}" srcOrd="0" destOrd="0" parTransId="{DB4C45A1-CA07-4044-9611-F154330C90DA}" sibTransId="{5914DEFF-21D5-4CBA-96E7-4864AAB02CE5}"/>
    <dgm:cxn modelId="{B51EFF37-E225-47AF-9225-7A81220DED06}" type="presOf" srcId="{2F8B1A7A-C8A2-40CF-A742-3ED29DDAFD7A}" destId="{715326DD-9265-4C48-ACE5-31AD913C2582}" srcOrd="1" destOrd="0" presId="urn:microsoft.com/office/officeart/2008/layout/HorizontalMultiLevelHierarchy"/>
    <dgm:cxn modelId="{DD5D18DC-5603-478D-ADB7-74B3789D6837}" type="presOf" srcId="{1142B6E6-B227-4A58-86F6-9D413FF59243}" destId="{BC2DF3A6-2520-4963-9141-75D42982764E}" srcOrd="1" destOrd="0" presId="urn:microsoft.com/office/officeart/2008/layout/HorizontalMultiLevelHierarchy"/>
    <dgm:cxn modelId="{38297FA1-D135-4E3C-9A20-77F60FA217BA}" type="presOf" srcId="{D6A3B6E0-B63C-4C8B-89B3-1FF83361D31D}" destId="{2668D1CC-760D-4D37-BA9C-C56FF46A09B2}" srcOrd="0" destOrd="0" presId="urn:microsoft.com/office/officeart/2008/layout/HorizontalMultiLevelHierarchy"/>
    <dgm:cxn modelId="{9EE77482-9CFB-4E98-B5AD-48F3488731BE}" type="presParOf" srcId="{72749FB3-44B5-4450-9000-DA5DD05DFE16}" destId="{AC29DD91-32FA-4653-A3A3-8F902DACF25F}" srcOrd="0" destOrd="0" presId="urn:microsoft.com/office/officeart/2008/layout/HorizontalMultiLevelHierarchy"/>
    <dgm:cxn modelId="{37CE4937-6AB9-4F53-8706-93E00A3DAF7A}" type="presParOf" srcId="{AC29DD91-32FA-4653-A3A3-8F902DACF25F}" destId="{2668D1CC-760D-4D37-BA9C-C56FF46A09B2}" srcOrd="0" destOrd="0" presId="urn:microsoft.com/office/officeart/2008/layout/HorizontalMultiLevelHierarchy"/>
    <dgm:cxn modelId="{71B394CA-2B93-408B-89BA-C7BE31E808BA}" type="presParOf" srcId="{AC29DD91-32FA-4653-A3A3-8F902DACF25F}" destId="{41968E6F-558C-4333-A95A-64506907CF8E}" srcOrd="1" destOrd="0" presId="urn:microsoft.com/office/officeart/2008/layout/HorizontalMultiLevelHierarchy"/>
    <dgm:cxn modelId="{C47E1FF0-1969-4346-81F8-59965E04B424}" type="presParOf" srcId="{41968E6F-558C-4333-A95A-64506907CF8E}" destId="{C0E93663-6113-434F-BBF2-E6391DDAB4D0}" srcOrd="0" destOrd="0" presId="urn:microsoft.com/office/officeart/2008/layout/HorizontalMultiLevelHierarchy"/>
    <dgm:cxn modelId="{DAE24B89-C693-43D4-84DF-8AE918F1E4FF}" type="presParOf" srcId="{C0E93663-6113-434F-BBF2-E6391DDAB4D0}" destId="{78E812F5-EFFE-4CF4-855C-120D2F9FD147}" srcOrd="0" destOrd="0" presId="urn:microsoft.com/office/officeart/2008/layout/HorizontalMultiLevelHierarchy"/>
    <dgm:cxn modelId="{C939D75D-402C-4A18-91C9-EBCE779BD5BF}" type="presParOf" srcId="{41968E6F-558C-4333-A95A-64506907CF8E}" destId="{1ECCB26A-AC3A-4792-B0BC-3C5348AC62CF}" srcOrd="1" destOrd="0" presId="urn:microsoft.com/office/officeart/2008/layout/HorizontalMultiLevelHierarchy"/>
    <dgm:cxn modelId="{09CDF065-423D-4DC5-85C2-4A5C7C641538}" type="presParOf" srcId="{1ECCB26A-AC3A-4792-B0BC-3C5348AC62CF}" destId="{63477515-4E17-4CCF-86A9-92A490A88A95}" srcOrd="0" destOrd="0" presId="urn:microsoft.com/office/officeart/2008/layout/HorizontalMultiLevelHierarchy"/>
    <dgm:cxn modelId="{00D08F83-36F4-452B-AF13-7134E5A80F62}" type="presParOf" srcId="{1ECCB26A-AC3A-4792-B0BC-3C5348AC62CF}" destId="{918B559A-1287-446E-AAFD-B33DF967A1E0}" srcOrd="1" destOrd="0" presId="urn:microsoft.com/office/officeart/2008/layout/HorizontalMultiLevelHierarchy"/>
    <dgm:cxn modelId="{9D7F724F-6AA9-4C69-9403-C5137C0052E1}" type="presParOf" srcId="{918B559A-1287-446E-AAFD-B33DF967A1E0}" destId="{6E3DCF9C-2ACA-4A4C-9327-46C38C13945E}" srcOrd="0" destOrd="0" presId="urn:microsoft.com/office/officeart/2008/layout/HorizontalMultiLevelHierarchy"/>
    <dgm:cxn modelId="{F26A9861-7ACF-47BB-86DB-ABC0FE23E3B7}" type="presParOf" srcId="{6E3DCF9C-2ACA-4A4C-9327-46C38C13945E}" destId="{737424A4-553A-4403-BE10-0A65AB3435CF}" srcOrd="0" destOrd="0" presId="urn:microsoft.com/office/officeart/2008/layout/HorizontalMultiLevelHierarchy"/>
    <dgm:cxn modelId="{5AE62724-C465-4390-86EE-A45D11BAE1D0}" type="presParOf" srcId="{918B559A-1287-446E-AAFD-B33DF967A1E0}" destId="{70220168-947B-41C2-9464-C075FBE613D0}" srcOrd="1" destOrd="0" presId="urn:microsoft.com/office/officeart/2008/layout/HorizontalMultiLevelHierarchy"/>
    <dgm:cxn modelId="{8B808F55-73A4-40C5-8FD3-20D8B865A012}" type="presParOf" srcId="{70220168-947B-41C2-9464-C075FBE613D0}" destId="{B9CBE14E-5DB4-4962-AEB5-96A6AB08529A}" srcOrd="0" destOrd="0" presId="urn:microsoft.com/office/officeart/2008/layout/HorizontalMultiLevelHierarchy"/>
    <dgm:cxn modelId="{61929F83-3847-4BB8-B510-4C18624328E9}" type="presParOf" srcId="{70220168-947B-41C2-9464-C075FBE613D0}" destId="{F1E1F987-F34B-4FE5-9346-2025B79EF73B}" srcOrd="1" destOrd="0" presId="urn:microsoft.com/office/officeart/2008/layout/HorizontalMultiLevelHierarchy"/>
    <dgm:cxn modelId="{26B1696F-3966-413E-BF37-37521EE85CC0}" type="presParOf" srcId="{918B559A-1287-446E-AAFD-B33DF967A1E0}" destId="{0EB25151-6C29-4619-9AA9-C7578B050ED9}" srcOrd="2" destOrd="0" presId="urn:microsoft.com/office/officeart/2008/layout/HorizontalMultiLevelHierarchy"/>
    <dgm:cxn modelId="{62EA2D8A-163A-42D0-9EC6-AB008BFDE816}" type="presParOf" srcId="{0EB25151-6C29-4619-9AA9-C7578B050ED9}" destId="{715326DD-9265-4C48-ACE5-31AD913C2582}" srcOrd="0" destOrd="0" presId="urn:microsoft.com/office/officeart/2008/layout/HorizontalMultiLevelHierarchy"/>
    <dgm:cxn modelId="{D63CE306-64D8-47D7-AEA7-42C27D880922}" type="presParOf" srcId="{918B559A-1287-446E-AAFD-B33DF967A1E0}" destId="{C0FA472E-2068-423D-923A-777878224427}" srcOrd="3" destOrd="0" presId="urn:microsoft.com/office/officeart/2008/layout/HorizontalMultiLevelHierarchy"/>
    <dgm:cxn modelId="{4B61C4AB-C37E-4C8E-BA29-3FD1706A32A6}" type="presParOf" srcId="{C0FA472E-2068-423D-923A-777878224427}" destId="{6D50FDE1-CDFD-4A7F-B346-17443215C897}" srcOrd="0" destOrd="0" presId="urn:microsoft.com/office/officeart/2008/layout/HorizontalMultiLevelHierarchy"/>
    <dgm:cxn modelId="{F683FCD9-A50B-44D0-9122-1C909FE02F57}" type="presParOf" srcId="{C0FA472E-2068-423D-923A-777878224427}" destId="{B94CF434-0962-4486-83B5-FB2DCA3071A6}" srcOrd="1" destOrd="0" presId="urn:microsoft.com/office/officeart/2008/layout/HorizontalMultiLevelHierarchy"/>
    <dgm:cxn modelId="{1A5C7861-6993-4282-AABC-9451027FE77C}" type="presParOf" srcId="{918B559A-1287-446E-AAFD-B33DF967A1E0}" destId="{6A0329C7-6A11-46A7-AA51-D7FB7BDC80CF}" srcOrd="4" destOrd="0" presId="urn:microsoft.com/office/officeart/2008/layout/HorizontalMultiLevelHierarchy"/>
    <dgm:cxn modelId="{6E6767C6-D65C-4591-A2E5-CA8ED86C5F78}" type="presParOf" srcId="{6A0329C7-6A11-46A7-AA51-D7FB7BDC80CF}" destId="{BC2DF3A6-2520-4963-9141-75D42982764E}" srcOrd="0" destOrd="0" presId="urn:microsoft.com/office/officeart/2008/layout/HorizontalMultiLevelHierarchy"/>
    <dgm:cxn modelId="{5E1868AF-8518-422F-A94D-C56742C3B9D6}" type="presParOf" srcId="{918B559A-1287-446E-AAFD-B33DF967A1E0}" destId="{F8056111-D574-4C61-82A8-433F099A59EC}" srcOrd="5" destOrd="0" presId="urn:microsoft.com/office/officeart/2008/layout/HorizontalMultiLevelHierarchy"/>
    <dgm:cxn modelId="{2881CB08-1E63-4487-A8F9-D1305AB899B8}" type="presParOf" srcId="{F8056111-D574-4C61-82A8-433F099A59EC}" destId="{1EEBCC87-E494-4CF1-92D0-8242BC3D3564}" srcOrd="0" destOrd="0" presId="urn:microsoft.com/office/officeart/2008/layout/HorizontalMultiLevelHierarchy"/>
    <dgm:cxn modelId="{024B5631-1ED1-439F-BA43-325139464860}" type="presParOf" srcId="{F8056111-D574-4C61-82A8-433F099A59EC}" destId="{39B4DC38-7177-415F-82FC-791D1A43A2EA}" srcOrd="1" destOrd="0" presId="urn:microsoft.com/office/officeart/2008/layout/HorizontalMultiLevelHierarchy"/>
    <dgm:cxn modelId="{BB91F34E-8A24-4868-93D7-7C8980ABFB04}" type="presParOf" srcId="{918B559A-1287-446E-AAFD-B33DF967A1E0}" destId="{66BC8129-DB33-4A0F-9816-E91F0CE653C0}" srcOrd="6" destOrd="0" presId="urn:microsoft.com/office/officeart/2008/layout/HorizontalMultiLevelHierarchy"/>
    <dgm:cxn modelId="{8F975DE0-BF45-4390-8B20-10F29F90C499}" type="presParOf" srcId="{66BC8129-DB33-4A0F-9816-E91F0CE653C0}" destId="{661720C2-21C9-4B6E-9006-7C6741C8AD12}" srcOrd="0" destOrd="0" presId="urn:microsoft.com/office/officeart/2008/layout/HorizontalMultiLevelHierarchy"/>
    <dgm:cxn modelId="{1E96BFFA-6C88-431F-AF03-AE7EE16F8C0C}" type="presParOf" srcId="{918B559A-1287-446E-AAFD-B33DF967A1E0}" destId="{768BE21D-6B99-43B7-B1DA-8E522FB80E1E}" srcOrd="7" destOrd="0" presId="urn:microsoft.com/office/officeart/2008/layout/HorizontalMultiLevelHierarchy"/>
    <dgm:cxn modelId="{C126EAB7-74C9-4824-9D42-7E7D2963FEAD}" type="presParOf" srcId="{768BE21D-6B99-43B7-B1DA-8E522FB80E1E}" destId="{5E9484E1-9DA1-4E2D-A124-4945FD5BBAB6}" srcOrd="0" destOrd="0" presId="urn:microsoft.com/office/officeart/2008/layout/HorizontalMultiLevelHierarchy"/>
    <dgm:cxn modelId="{E7AA0AA0-9FD1-4516-AC49-A45044B07A7B}" type="presParOf" srcId="{768BE21D-6B99-43B7-B1DA-8E522FB80E1E}" destId="{9D8E1E42-C74F-4CF9-9E3E-255F4E897DE0}" srcOrd="1" destOrd="0" presId="urn:microsoft.com/office/officeart/2008/layout/HorizontalMultiLevelHierarchy"/>
    <dgm:cxn modelId="{4422B715-0896-47AA-AFA1-DC14F5A8F9AF}" type="presParOf" srcId="{918B559A-1287-446E-AAFD-B33DF967A1E0}" destId="{0D062D52-6F4F-4CA8-B6AB-9581D19CBBC2}" srcOrd="8" destOrd="0" presId="urn:microsoft.com/office/officeart/2008/layout/HorizontalMultiLevelHierarchy"/>
    <dgm:cxn modelId="{C56ACDC9-8CB3-4B84-9FB6-123C55429ECA}" type="presParOf" srcId="{0D062D52-6F4F-4CA8-B6AB-9581D19CBBC2}" destId="{CA62E7C7-19D0-4AC8-B002-A8AF99BA5FE3}" srcOrd="0" destOrd="0" presId="urn:microsoft.com/office/officeart/2008/layout/HorizontalMultiLevelHierarchy"/>
    <dgm:cxn modelId="{E23AB644-C2CA-4C0B-B38C-3B81AA25F47A}" type="presParOf" srcId="{918B559A-1287-446E-AAFD-B33DF967A1E0}" destId="{97FC7A21-5353-409D-AC51-2702D4402941}" srcOrd="9" destOrd="0" presId="urn:microsoft.com/office/officeart/2008/layout/HorizontalMultiLevelHierarchy"/>
    <dgm:cxn modelId="{226B0023-CC94-451C-BF46-726E99BE0CFD}" type="presParOf" srcId="{97FC7A21-5353-409D-AC51-2702D4402941}" destId="{E726C01D-5A67-425F-B9E5-292D3E1F226B}" srcOrd="0" destOrd="0" presId="urn:microsoft.com/office/officeart/2008/layout/HorizontalMultiLevelHierarchy"/>
    <dgm:cxn modelId="{F3F7A36B-8E35-4258-80BB-E3F4672CDAFE}" type="presParOf" srcId="{97FC7A21-5353-409D-AC51-2702D4402941}" destId="{B8F9C3AD-BFE3-4242-B615-FCD03346F1CF}" srcOrd="1" destOrd="0" presId="urn:microsoft.com/office/officeart/2008/layout/HorizontalMultiLevelHierarchy"/>
    <dgm:cxn modelId="{D2979418-1D04-446E-B067-02D5FA6FDE41}" type="presParOf" srcId="{41968E6F-558C-4333-A95A-64506907CF8E}" destId="{40C30FFB-49B3-4D88-8A81-E536631A0C18}" srcOrd="2" destOrd="0" presId="urn:microsoft.com/office/officeart/2008/layout/HorizontalMultiLevelHierarchy"/>
    <dgm:cxn modelId="{8F037249-5EDB-4A2D-BE4A-87B258F690FA}" type="presParOf" srcId="{40C30FFB-49B3-4D88-8A81-E536631A0C18}" destId="{84637F14-2AFE-4D5A-9B6B-FD8D90C3232D}" srcOrd="0" destOrd="0" presId="urn:microsoft.com/office/officeart/2008/layout/HorizontalMultiLevelHierarchy"/>
    <dgm:cxn modelId="{80D97D44-7294-46CD-88EF-074FE0308767}" type="presParOf" srcId="{41968E6F-558C-4333-A95A-64506907CF8E}" destId="{F0AD57DE-7EBE-4B4C-AD8E-BD8BE48D4527}" srcOrd="3" destOrd="0" presId="urn:microsoft.com/office/officeart/2008/layout/HorizontalMultiLevelHierarchy"/>
    <dgm:cxn modelId="{0E0E8C71-B517-4B59-968C-0B6400298CAB}" type="presParOf" srcId="{F0AD57DE-7EBE-4B4C-AD8E-BD8BE48D4527}" destId="{96B47A31-AA85-45F8-8BD0-F1218876D9C6}" srcOrd="0" destOrd="0" presId="urn:microsoft.com/office/officeart/2008/layout/HorizontalMultiLevelHierarchy"/>
    <dgm:cxn modelId="{03FFBA54-809E-427A-B9DC-C83B14B4F3D3}" type="presParOf" srcId="{F0AD57DE-7EBE-4B4C-AD8E-BD8BE48D4527}" destId="{81C215BC-EAF9-41EC-9C95-4610FEB0981D}" srcOrd="1" destOrd="0" presId="urn:microsoft.com/office/officeart/2008/layout/HorizontalMultiLevelHierarchy"/>
    <dgm:cxn modelId="{B73E9CF6-6840-44D0-BA48-CC3CDAADAC4C}" type="presParOf" srcId="{81C215BC-EAF9-41EC-9C95-4610FEB0981D}" destId="{259FF435-ED40-4523-9C02-979CC0602E70}" srcOrd="0" destOrd="0" presId="urn:microsoft.com/office/officeart/2008/layout/HorizontalMultiLevelHierarchy"/>
    <dgm:cxn modelId="{AD560631-DE37-4717-801C-CAE1E7E56E03}" type="presParOf" srcId="{259FF435-ED40-4523-9C02-979CC0602E70}" destId="{0CC0B856-5F85-421D-B48D-18383826C7C2}" srcOrd="0" destOrd="0" presId="urn:microsoft.com/office/officeart/2008/layout/HorizontalMultiLevelHierarchy"/>
    <dgm:cxn modelId="{135A8385-40BC-4F26-8923-BF482C68BA78}" type="presParOf" srcId="{81C215BC-EAF9-41EC-9C95-4610FEB0981D}" destId="{BC94DA25-F472-4D8E-9CBF-8DAAF03C3235}" srcOrd="1" destOrd="0" presId="urn:microsoft.com/office/officeart/2008/layout/HorizontalMultiLevelHierarchy"/>
    <dgm:cxn modelId="{FC8FA464-9018-4F1F-B88F-FF923F8F7D60}" type="presParOf" srcId="{BC94DA25-F472-4D8E-9CBF-8DAAF03C3235}" destId="{B0BBCC9C-C331-4C47-A577-30BEA7CFC45A}" srcOrd="0" destOrd="0" presId="urn:microsoft.com/office/officeart/2008/layout/HorizontalMultiLevelHierarchy"/>
    <dgm:cxn modelId="{A964021A-7B4A-42FB-9214-758DA4E758E1}" type="presParOf" srcId="{BC94DA25-F472-4D8E-9CBF-8DAAF03C3235}" destId="{220C3F51-9355-4BCD-8135-72536CB86ECA}" srcOrd="1" destOrd="0" presId="urn:microsoft.com/office/officeart/2008/layout/HorizontalMultiLevelHierarchy"/>
    <dgm:cxn modelId="{6B12FB0E-11E1-4FFF-8C74-E46426D99862}" type="presParOf" srcId="{41968E6F-558C-4333-A95A-64506907CF8E}" destId="{3598406A-E00A-495E-8A4D-167C3DA26AEA}" srcOrd="4" destOrd="0" presId="urn:microsoft.com/office/officeart/2008/layout/HorizontalMultiLevelHierarchy"/>
    <dgm:cxn modelId="{C809A3E2-BDC4-49C7-98A6-776336105114}" type="presParOf" srcId="{3598406A-E00A-495E-8A4D-167C3DA26AEA}" destId="{D02A9471-05D5-4DD0-8F92-F96FE5D14201}" srcOrd="0" destOrd="0" presId="urn:microsoft.com/office/officeart/2008/layout/HorizontalMultiLevelHierarchy"/>
    <dgm:cxn modelId="{5CE870E2-6C6F-4CAF-9353-4F747C57C10F}" type="presParOf" srcId="{41968E6F-558C-4333-A95A-64506907CF8E}" destId="{4F5325CD-5389-4A17-8457-BB528358DB95}" srcOrd="5" destOrd="0" presId="urn:microsoft.com/office/officeart/2008/layout/HorizontalMultiLevelHierarchy"/>
    <dgm:cxn modelId="{623B3F2A-35CF-4292-8630-338423B603D8}" type="presParOf" srcId="{4F5325CD-5389-4A17-8457-BB528358DB95}" destId="{7C9589B3-96E2-4CBE-9E1B-ACBA761598B0}" srcOrd="0" destOrd="0" presId="urn:microsoft.com/office/officeart/2008/layout/HorizontalMultiLevelHierarchy"/>
    <dgm:cxn modelId="{B36EAA11-ACB8-415B-A9B5-D4545857CA65}" type="presParOf" srcId="{4F5325CD-5389-4A17-8457-BB528358DB95}" destId="{6133A072-71F2-47E1-AD20-32BD34E6537B}" srcOrd="1" destOrd="0" presId="urn:microsoft.com/office/officeart/2008/layout/HorizontalMultiLevelHierarchy"/>
    <dgm:cxn modelId="{9774A44A-F347-476D-A55A-D87933DD3E34}" type="presParOf" srcId="{6133A072-71F2-47E1-AD20-32BD34E6537B}" destId="{DCAE0C47-08B0-49C7-8896-A05FBFE183B2}" srcOrd="0" destOrd="0" presId="urn:microsoft.com/office/officeart/2008/layout/HorizontalMultiLevelHierarchy"/>
    <dgm:cxn modelId="{58D6532A-6AB8-456A-A821-7803507DE184}" type="presParOf" srcId="{DCAE0C47-08B0-49C7-8896-A05FBFE183B2}" destId="{C19A41DC-DD3F-490C-B18C-1C6630F22296}" srcOrd="0" destOrd="0" presId="urn:microsoft.com/office/officeart/2008/layout/HorizontalMultiLevelHierarchy"/>
    <dgm:cxn modelId="{40791DC9-4633-4BFA-ABD8-A4B625049457}" type="presParOf" srcId="{6133A072-71F2-47E1-AD20-32BD34E6537B}" destId="{E209C816-A5B9-499A-90D1-95646E144F9A}" srcOrd="1" destOrd="0" presId="urn:microsoft.com/office/officeart/2008/layout/HorizontalMultiLevelHierarchy"/>
    <dgm:cxn modelId="{913001E5-9620-4790-9194-129A5C816ADC}" type="presParOf" srcId="{E209C816-A5B9-499A-90D1-95646E144F9A}" destId="{5A020342-861F-43CB-9CDF-5599380F9605}" srcOrd="0" destOrd="0" presId="urn:microsoft.com/office/officeart/2008/layout/HorizontalMultiLevelHierarchy"/>
    <dgm:cxn modelId="{F595F0FF-BD14-47DF-927A-D129FB232EA1}" type="presParOf" srcId="{E209C816-A5B9-499A-90D1-95646E144F9A}" destId="{7D170B14-ACA4-41CD-B0AF-FF225A012FF7}" srcOrd="1" destOrd="0" presId="urn:microsoft.com/office/officeart/2008/layout/HorizontalMultiLevelHierarchy"/>
  </dgm:cxnLst>
  <dgm:bg/>
  <dgm:whole/>
  <dgm:extLst>
    <a:ext uri="http://schemas.microsoft.com/office/drawing/2008/diagram">
      <dsp:dataModelExt xmlns:dsp="http://schemas.microsoft.com/office/drawing/2008/diagram" xmlns="" relId="rId2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FFDAAE5-BBF0-452D-9F7E-EB651998A368}">
      <dsp:nvSpPr>
        <dsp:cNvPr id="0" name=""/>
        <dsp:cNvSpPr/>
      </dsp:nvSpPr>
      <dsp:spPr>
        <a:xfrm>
          <a:off x="6992" y="1383492"/>
          <a:ext cx="1885779" cy="1555373"/>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Char char="••"/>
          </a:pPr>
          <a:r>
            <a:rPr lang="en-US" sz="1500" kern="1200" noProof="0" dirty="0" smtClean="0"/>
            <a:t>Authenticate user</a:t>
          </a:r>
          <a:endParaRPr lang="en-US" sz="1500" kern="1200" noProof="0" dirty="0"/>
        </a:p>
        <a:p>
          <a:pPr marL="114300" lvl="1" indent="-114300" algn="l" defTabSz="666750">
            <a:lnSpc>
              <a:spcPct val="90000"/>
            </a:lnSpc>
            <a:spcBef>
              <a:spcPct val="0"/>
            </a:spcBef>
            <a:spcAft>
              <a:spcPct val="15000"/>
            </a:spcAft>
            <a:buChar char="••"/>
          </a:pPr>
          <a:r>
            <a:rPr lang="en-US" sz="1500" kern="1200" noProof="0" dirty="0" smtClean="0"/>
            <a:t>Get user role</a:t>
          </a:r>
          <a:endParaRPr lang="en-US" sz="1500" kern="1200" noProof="0" dirty="0"/>
        </a:p>
        <a:p>
          <a:pPr marL="114300" lvl="1" indent="-114300" algn="l" defTabSz="666750">
            <a:lnSpc>
              <a:spcPct val="90000"/>
            </a:lnSpc>
            <a:spcBef>
              <a:spcPct val="0"/>
            </a:spcBef>
            <a:spcAft>
              <a:spcPct val="15000"/>
            </a:spcAft>
            <a:buChar char="••"/>
          </a:pPr>
          <a:endParaRPr lang="en-US" sz="1500" kern="1200" noProof="0" dirty="0"/>
        </a:p>
      </dsp:txBody>
      <dsp:txXfrm>
        <a:off x="6992" y="1383492"/>
        <a:ext cx="1885779" cy="1222079"/>
      </dsp:txXfrm>
    </dsp:sp>
    <dsp:sp modelId="{5555EFC9-1926-4324-ADC5-4838C8EA080E}">
      <dsp:nvSpPr>
        <dsp:cNvPr id="0" name=""/>
        <dsp:cNvSpPr/>
      </dsp:nvSpPr>
      <dsp:spPr>
        <a:xfrm>
          <a:off x="1024663" y="1602772"/>
          <a:ext cx="2302975" cy="2302975"/>
        </a:xfrm>
        <a:prstGeom prst="leftCircularArrow">
          <a:avLst>
            <a:gd name="adj1" fmla="val 4117"/>
            <a:gd name="adj2" fmla="val 518498"/>
            <a:gd name="adj3" fmla="val 2294009"/>
            <a:gd name="adj4" fmla="val 9024489"/>
            <a:gd name="adj5" fmla="val 4803"/>
          </a:avLst>
        </a:prstGeom>
        <a:solidFill>
          <a:schemeClr val="accent2">
            <a:hueOff val="0"/>
            <a:satOff val="0"/>
            <a:lumOff val="0"/>
            <a:alphaOff val="0"/>
          </a:schemeClr>
        </a:solidFill>
        <a:ln>
          <a:noFill/>
        </a:ln>
        <a:effectLst/>
        <a:scene3d>
          <a:camera prst="orthographicFront"/>
          <a:lightRig rig="threePt" dir="t"/>
        </a:scene3d>
        <a:sp3d>
          <a:bevelT/>
        </a:sp3d>
      </dsp:spPr>
      <dsp:style>
        <a:lnRef idx="0">
          <a:scrgbClr r="0" g="0" b="0"/>
        </a:lnRef>
        <a:fillRef idx="1">
          <a:scrgbClr r="0" g="0" b="0"/>
        </a:fillRef>
        <a:effectRef idx="0">
          <a:scrgbClr r="0" g="0" b="0"/>
        </a:effectRef>
        <a:fontRef idx="minor">
          <a:schemeClr val="lt1"/>
        </a:fontRef>
      </dsp:style>
    </dsp:sp>
    <dsp:sp modelId="{60D2B2AE-B09E-437A-A5FB-EE350CEF5B17}">
      <dsp:nvSpPr>
        <dsp:cNvPr id="0" name=""/>
        <dsp:cNvSpPr/>
      </dsp:nvSpPr>
      <dsp:spPr>
        <a:xfrm>
          <a:off x="426054" y="2605572"/>
          <a:ext cx="1676248" cy="666588"/>
        </a:xfrm>
        <a:prstGeom prst="roundRect">
          <a:avLst>
            <a:gd name="adj" fmla="val 10000"/>
          </a:avLst>
        </a:prstGeom>
        <a:solidFill>
          <a:schemeClr val="accent2">
            <a:hueOff val="0"/>
            <a:satOff val="0"/>
            <a:lumOff val="0"/>
            <a:alphaOff val="0"/>
          </a:schemeClr>
        </a:solidFill>
        <a:ln w="25400" cap="flat" cmpd="sng" algn="ctr">
          <a:solidFill>
            <a:srgbClr val="FF0000"/>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sk-SK" sz="1900" kern="1200" dirty="0" smtClean="0"/>
            <a:t>Log in</a:t>
          </a:r>
          <a:endParaRPr lang="sk-SK" sz="1900" kern="1200" dirty="0"/>
        </a:p>
      </dsp:txBody>
      <dsp:txXfrm>
        <a:off x="426054" y="2605572"/>
        <a:ext cx="1676248" cy="666588"/>
      </dsp:txXfrm>
    </dsp:sp>
    <dsp:sp modelId="{6F20682B-1178-419A-9DF8-C006EC44F226}">
      <dsp:nvSpPr>
        <dsp:cNvPr id="0" name=""/>
        <dsp:cNvSpPr/>
      </dsp:nvSpPr>
      <dsp:spPr>
        <a:xfrm>
          <a:off x="2553819" y="1383492"/>
          <a:ext cx="1885779" cy="1555373"/>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Get available aliases and ranges</a:t>
          </a:r>
          <a:endParaRPr lang="sk-SK" sz="1500" kern="1200" dirty="0"/>
        </a:p>
        <a:p>
          <a:pPr marL="114300" lvl="1" indent="-114300" algn="l" defTabSz="666750">
            <a:lnSpc>
              <a:spcPct val="90000"/>
            </a:lnSpc>
            <a:spcBef>
              <a:spcPct val="0"/>
            </a:spcBef>
            <a:spcAft>
              <a:spcPct val="15000"/>
            </a:spcAft>
            <a:buChar char="••"/>
          </a:pPr>
          <a:r>
            <a:rPr lang="en-US" sz="1500" kern="1200" dirty="0" smtClean="0"/>
            <a:t>Show current download</a:t>
          </a:r>
          <a:endParaRPr lang="sk-SK" sz="1500" kern="1200" dirty="0"/>
        </a:p>
      </dsp:txBody>
      <dsp:txXfrm>
        <a:off x="2553819" y="1716786"/>
        <a:ext cx="1885779" cy="1222079"/>
      </dsp:txXfrm>
    </dsp:sp>
    <dsp:sp modelId="{AE1BC27B-4D2C-4A49-9547-77DFB2C2CDE2}">
      <dsp:nvSpPr>
        <dsp:cNvPr id="0" name=""/>
        <dsp:cNvSpPr/>
      </dsp:nvSpPr>
      <dsp:spPr>
        <a:xfrm>
          <a:off x="3555775" y="355625"/>
          <a:ext cx="2543936" cy="2543936"/>
        </a:xfrm>
        <a:prstGeom prst="circularArrow">
          <a:avLst>
            <a:gd name="adj1" fmla="val 3727"/>
            <a:gd name="adj2" fmla="val 464985"/>
            <a:gd name="adj3" fmla="val 19359504"/>
            <a:gd name="adj4" fmla="val 12575511"/>
            <a:gd name="adj5" fmla="val 4348"/>
          </a:avLst>
        </a:prstGeom>
        <a:solidFill>
          <a:schemeClr val="accent3">
            <a:hueOff val="0"/>
            <a:satOff val="0"/>
            <a:lumOff val="0"/>
            <a:alphaOff val="0"/>
          </a:schemeClr>
        </a:solidFill>
        <a:ln>
          <a:noFill/>
        </a:ln>
        <a:effectLst/>
        <a:scene3d>
          <a:camera prst="orthographicFront"/>
          <a:lightRig rig="threePt" dir="t"/>
        </a:scene3d>
        <a:sp3d>
          <a:bevelT/>
        </a:sp3d>
      </dsp:spPr>
      <dsp:style>
        <a:lnRef idx="0">
          <a:scrgbClr r="0" g="0" b="0"/>
        </a:lnRef>
        <a:fillRef idx="1">
          <a:scrgbClr r="0" g="0" b="0"/>
        </a:fillRef>
        <a:effectRef idx="0">
          <a:scrgbClr r="0" g="0" b="0"/>
        </a:effectRef>
        <a:fontRef idx="minor">
          <a:schemeClr val="lt1"/>
        </a:fontRef>
      </dsp:style>
    </dsp:sp>
    <dsp:sp modelId="{C5E70836-2C80-4A2C-A516-BE6A852C0511}">
      <dsp:nvSpPr>
        <dsp:cNvPr id="0" name=""/>
        <dsp:cNvSpPr/>
      </dsp:nvSpPr>
      <dsp:spPr>
        <a:xfrm>
          <a:off x="2972881" y="1050198"/>
          <a:ext cx="1676248" cy="666588"/>
        </a:xfrm>
        <a:prstGeom prst="roundRect">
          <a:avLst>
            <a:gd name="adj" fmla="val 10000"/>
          </a:avLst>
        </a:prstGeom>
        <a:solidFill>
          <a:schemeClr val="accent3">
            <a:hueOff val="0"/>
            <a:satOff val="0"/>
            <a:lumOff val="0"/>
            <a:alphaOff val="0"/>
          </a:schemeClr>
        </a:solidFill>
        <a:ln w="25400" cap="flat" cmpd="sng" algn="ctr">
          <a:solidFill>
            <a:srgbClr val="00B050"/>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kern="1200" dirty="0" smtClean="0"/>
            <a:t>Show particular window</a:t>
          </a:r>
          <a:endParaRPr lang="sk-SK" sz="1900" kern="1200" dirty="0"/>
        </a:p>
      </dsp:txBody>
      <dsp:txXfrm>
        <a:off x="2972881" y="1050198"/>
        <a:ext cx="1676248" cy="666588"/>
      </dsp:txXfrm>
    </dsp:sp>
    <dsp:sp modelId="{9B32CD0F-E933-4C9C-BEBE-E45001DCB745}">
      <dsp:nvSpPr>
        <dsp:cNvPr id="0" name=""/>
        <dsp:cNvSpPr/>
      </dsp:nvSpPr>
      <dsp:spPr>
        <a:xfrm>
          <a:off x="5100646" y="1383492"/>
          <a:ext cx="1885779" cy="1555373"/>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Check if data not downloaded</a:t>
          </a:r>
          <a:endParaRPr lang="sk-SK" sz="1500" kern="1200" dirty="0"/>
        </a:p>
      </dsp:txBody>
      <dsp:txXfrm>
        <a:off x="5100646" y="1383492"/>
        <a:ext cx="1885779" cy="1222079"/>
      </dsp:txXfrm>
    </dsp:sp>
    <dsp:sp modelId="{DB391EBD-BA30-41BA-9895-F50EFA6A31B8}">
      <dsp:nvSpPr>
        <dsp:cNvPr id="0" name=""/>
        <dsp:cNvSpPr/>
      </dsp:nvSpPr>
      <dsp:spPr>
        <a:xfrm>
          <a:off x="6118316" y="1602772"/>
          <a:ext cx="2302975" cy="2302975"/>
        </a:xfrm>
        <a:prstGeom prst="leftCircularArrow">
          <a:avLst>
            <a:gd name="adj1" fmla="val 4117"/>
            <a:gd name="adj2" fmla="val 518498"/>
            <a:gd name="adj3" fmla="val 2294009"/>
            <a:gd name="adj4" fmla="val 9024489"/>
            <a:gd name="adj5" fmla="val 4803"/>
          </a:avLst>
        </a:prstGeom>
        <a:solidFill>
          <a:schemeClr val="accent4">
            <a:hueOff val="0"/>
            <a:satOff val="0"/>
            <a:lumOff val="0"/>
            <a:alphaOff val="0"/>
          </a:schemeClr>
        </a:solidFill>
        <a:ln>
          <a:noFill/>
        </a:ln>
        <a:effectLst/>
        <a:scene3d>
          <a:camera prst="orthographicFront"/>
          <a:lightRig rig="threePt" dir="t"/>
        </a:scene3d>
        <a:sp3d>
          <a:bevelT/>
        </a:sp3d>
      </dsp:spPr>
      <dsp:style>
        <a:lnRef idx="0">
          <a:scrgbClr r="0" g="0" b="0"/>
        </a:lnRef>
        <a:fillRef idx="1">
          <a:scrgbClr r="0" g="0" b="0"/>
        </a:fillRef>
        <a:effectRef idx="0">
          <a:scrgbClr r="0" g="0" b="0"/>
        </a:effectRef>
        <a:fontRef idx="minor">
          <a:schemeClr val="lt1"/>
        </a:fontRef>
      </dsp:style>
    </dsp:sp>
    <dsp:sp modelId="{6C6063E0-8E2B-4B20-B4CB-5A8BEAA8F687}">
      <dsp:nvSpPr>
        <dsp:cNvPr id="0" name=""/>
        <dsp:cNvSpPr/>
      </dsp:nvSpPr>
      <dsp:spPr>
        <a:xfrm>
          <a:off x="5519708" y="2605572"/>
          <a:ext cx="1676248" cy="666588"/>
        </a:xfrm>
        <a:prstGeom prst="roundRect">
          <a:avLst>
            <a:gd name="adj" fmla="val 10000"/>
          </a:avLst>
        </a:prstGeom>
        <a:solidFill>
          <a:schemeClr val="accent4">
            <a:hueOff val="0"/>
            <a:satOff val="0"/>
            <a:lumOff val="0"/>
            <a:alphaOff val="0"/>
          </a:schemeClr>
        </a:solidFill>
        <a:ln w="25400" cap="flat" cmpd="sng" algn="ctr">
          <a:solidFill>
            <a:srgbClr val="002060"/>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kern="1200" dirty="0" smtClean="0"/>
            <a:t>Select data for download</a:t>
          </a:r>
          <a:endParaRPr lang="sk-SK" sz="1900" kern="1200" dirty="0"/>
        </a:p>
      </dsp:txBody>
      <dsp:txXfrm>
        <a:off x="5519708" y="2605572"/>
        <a:ext cx="1676248" cy="666588"/>
      </dsp:txXfrm>
    </dsp:sp>
    <dsp:sp modelId="{45AAD078-AA83-4E78-8287-BEDBF77F4394}">
      <dsp:nvSpPr>
        <dsp:cNvPr id="0" name=""/>
        <dsp:cNvSpPr/>
      </dsp:nvSpPr>
      <dsp:spPr>
        <a:xfrm>
          <a:off x="7647472" y="1383492"/>
          <a:ext cx="1885779" cy="1555373"/>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Data are transferred from database</a:t>
          </a:r>
          <a:endParaRPr lang="sk-SK" sz="1500" kern="1200" dirty="0"/>
        </a:p>
        <a:p>
          <a:pPr marL="114300" lvl="1" indent="-114300" algn="l" defTabSz="666750">
            <a:lnSpc>
              <a:spcPct val="90000"/>
            </a:lnSpc>
            <a:spcBef>
              <a:spcPct val="0"/>
            </a:spcBef>
            <a:spcAft>
              <a:spcPct val="15000"/>
            </a:spcAft>
            <a:buChar char="••"/>
          </a:pPr>
          <a:r>
            <a:rPr lang="en-US" sz="1500" kern="1200" dirty="0" smtClean="0"/>
            <a:t>Can cancel download</a:t>
          </a:r>
          <a:endParaRPr lang="sk-SK" sz="1500" kern="1200" dirty="0"/>
        </a:p>
      </dsp:txBody>
      <dsp:txXfrm>
        <a:off x="7647472" y="1716786"/>
        <a:ext cx="1885779" cy="1222079"/>
      </dsp:txXfrm>
    </dsp:sp>
    <dsp:sp modelId="{D815A47C-7CB2-450D-B215-128B5CEA387C}">
      <dsp:nvSpPr>
        <dsp:cNvPr id="0" name=""/>
        <dsp:cNvSpPr/>
      </dsp:nvSpPr>
      <dsp:spPr>
        <a:xfrm>
          <a:off x="8649428" y="355625"/>
          <a:ext cx="2543936" cy="2543936"/>
        </a:xfrm>
        <a:prstGeom prst="circularArrow">
          <a:avLst>
            <a:gd name="adj1" fmla="val 3727"/>
            <a:gd name="adj2" fmla="val 464985"/>
            <a:gd name="adj3" fmla="val 19359504"/>
            <a:gd name="adj4" fmla="val 12575511"/>
            <a:gd name="adj5" fmla="val 4348"/>
          </a:avLst>
        </a:prstGeom>
        <a:solidFill>
          <a:schemeClr val="accent5">
            <a:hueOff val="0"/>
            <a:satOff val="0"/>
            <a:lumOff val="0"/>
            <a:alphaOff val="0"/>
          </a:schemeClr>
        </a:solidFill>
        <a:ln>
          <a:noFill/>
        </a:ln>
        <a:effectLst/>
        <a:scene3d>
          <a:camera prst="orthographicFront"/>
          <a:lightRig rig="threePt" dir="t"/>
        </a:scene3d>
        <a:sp3d>
          <a:bevelT/>
        </a:sp3d>
      </dsp:spPr>
      <dsp:style>
        <a:lnRef idx="0">
          <a:scrgbClr r="0" g="0" b="0"/>
        </a:lnRef>
        <a:fillRef idx="1">
          <a:scrgbClr r="0" g="0" b="0"/>
        </a:fillRef>
        <a:effectRef idx="0">
          <a:scrgbClr r="0" g="0" b="0"/>
        </a:effectRef>
        <a:fontRef idx="minor">
          <a:schemeClr val="lt1"/>
        </a:fontRef>
      </dsp:style>
    </dsp:sp>
    <dsp:sp modelId="{327B5DED-7ED8-4AE3-9E22-E360F2DF6679}">
      <dsp:nvSpPr>
        <dsp:cNvPr id="0" name=""/>
        <dsp:cNvSpPr/>
      </dsp:nvSpPr>
      <dsp:spPr>
        <a:xfrm>
          <a:off x="8066534" y="1050198"/>
          <a:ext cx="1676248" cy="666588"/>
        </a:xfrm>
        <a:prstGeom prst="roundRect">
          <a:avLst>
            <a:gd name="adj" fmla="val 10000"/>
          </a:avLst>
        </a:prstGeom>
        <a:solidFill>
          <a:schemeClr val="accent5">
            <a:hueOff val="0"/>
            <a:satOff val="0"/>
            <a:lumOff val="0"/>
            <a:alphaOff val="0"/>
          </a:schemeClr>
        </a:solidFill>
        <a:ln w="25400" cap="flat" cmpd="sng" algn="ctr">
          <a:solidFill>
            <a:schemeClr val="tx2">
              <a:lumMod val="60000"/>
              <a:lumOff val="4000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kern="1200" dirty="0" smtClean="0"/>
            <a:t>Start data download</a:t>
          </a:r>
          <a:endParaRPr lang="sk-SK" sz="1900" kern="1200" dirty="0"/>
        </a:p>
      </dsp:txBody>
      <dsp:txXfrm>
        <a:off x="8066534" y="1050198"/>
        <a:ext cx="1676248" cy="666588"/>
      </dsp:txXfrm>
    </dsp:sp>
    <dsp:sp modelId="{5E7F5C65-F3BF-498E-B2E8-BC426F25837E}">
      <dsp:nvSpPr>
        <dsp:cNvPr id="0" name=""/>
        <dsp:cNvSpPr/>
      </dsp:nvSpPr>
      <dsp:spPr>
        <a:xfrm>
          <a:off x="10194299" y="1383492"/>
          <a:ext cx="1885779" cy="1555373"/>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Use browser data downloader</a:t>
          </a:r>
          <a:endParaRPr lang="sk-SK" sz="1500" kern="1200" dirty="0"/>
        </a:p>
        <a:p>
          <a:pPr marL="114300" lvl="1" indent="-114300" algn="l" defTabSz="666750">
            <a:lnSpc>
              <a:spcPct val="90000"/>
            </a:lnSpc>
            <a:spcBef>
              <a:spcPct val="0"/>
            </a:spcBef>
            <a:spcAft>
              <a:spcPct val="15000"/>
            </a:spcAft>
            <a:buChar char="••"/>
          </a:pPr>
          <a:r>
            <a:rPr lang="en-US" sz="1500" kern="1200" dirty="0" smtClean="0"/>
            <a:t>Download progress is shown</a:t>
          </a:r>
          <a:endParaRPr lang="sk-SK" sz="1500" kern="1200" dirty="0"/>
        </a:p>
      </dsp:txBody>
      <dsp:txXfrm>
        <a:off x="10194299" y="1383492"/>
        <a:ext cx="1885779" cy="1222079"/>
      </dsp:txXfrm>
    </dsp:sp>
    <dsp:sp modelId="{79368A2F-B9A6-46E9-9C24-A3E1AD01F4F1}">
      <dsp:nvSpPr>
        <dsp:cNvPr id="0" name=""/>
        <dsp:cNvSpPr/>
      </dsp:nvSpPr>
      <dsp:spPr>
        <a:xfrm>
          <a:off x="10613361" y="2605572"/>
          <a:ext cx="1676248" cy="666588"/>
        </a:xfrm>
        <a:prstGeom prst="roundRect">
          <a:avLst>
            <a:gd name="adj" fmla="val 10000"/>
          </a:avLst>
        </a:prstGeom>
        <a:solidFill>
          <a:schemeClr val="accent6">
            <a:hueOff val="0"/>
            <a:satOff val="0"/>
            <a:lumOff val="0"/>
            <a:alphaOff val="0"/>
          </a:schemeClr>
        </a:solidFill>
        <a:ln w="25400" cap="flat" cmpd="sng" algn="ctr">
          <a:solidFill>
            <a:srgbClr val="FFC000"/>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kern="1200" dirty="0" smtClean="0"/>
            <a:t>Download data from server</a:t>
          </a:r>
          <a:endParaRPr lang="sk-SK" sz="1900" kern="1200" dirty="0"/>
        </a:p>
      </dsp:txBody>
      <dsp:txXfrm>
        <a:off x="10613361" y="2605572"/>
        <a:ext cx="1676248" cy="66658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AE0C47-08B0-49C7-8896-A05FBFE183B2}">
      <dsp:nvSpPr>
        <dsp:cNvPr id="0" name=""/>
        <dsp:cNvSpPr/>
      </dsp:nvSpPr>
      <dsp:spPr>
        <a:xfrm>
          <a:off x="2670115" y="3293426"/>
          <a:ext cx="273797" cy="91440"/>
        </a:xfrm>
        <a:custGeom>
          <a:avLst/>
          <a:gdLst/>
          <a:ahLst/>
          <a:cxnLst/>
          <a:rect l="0" t="0" r="0" b="0"/>
          <a:pathLst>
            <a:path>
              <a:moveTo>
                <a:pt x="0" y="45720"/>
              </a:moveTo>
              <a:lnTo>
                <a:pt x="273797" y="45720"/>
              </a:lnTo>
            </a:path>
          </a:pathLst>
        </a:custGeom>
        <a:noFill/>
        <a:ln w="25400" cap="flat" cmpd="sng" algn="ctr">
          <a:solidFill>
            <a:schemeClr val="accent3">
              <a:hueOff val="0"/>
              <a:satOff val="0"/>
              <a:lumOff val="0"/>
              <a:alphaOff val="0"/>
            </a:schemeClr>
          </a:solidFill>
          <a:prstDash val="solid"/>
        </a:ln>
        <a:effectLst/>
        <a:scene3d>
          <a:camera prst="orthographicFront"/>
          <a:lightRig rig="threePt" dir="t"/>
        </a:scene3d>
        <a:sp3d>
          <a:bevelT/>
        </a:sp3d>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sk-SK" sz="500" kern="1200"/>
        </a:p>
      </dsp:txBody>
      <dsp:txXfrm>
        <a:off x="2800169" y="3332301"/>
        <a:ext cx="13689" cy="13689"/>
      </dsp:txXfrm>
    </dsp:sp>
    <dsp:sp modelId="{3598406A-E00A-495E-8A4D-167C3DA26AEA}">
      <dsp:nvSpPr>
        <dsp:cNvPr id="0" name=""/>
        <dsp:cNvSpPr/>
      </dsp:nvSpPr>
      <dsp:spPr>
        <a:xfrm>
          <a:off x="705196" y="2295711"/>
          <a:ext cx="273797" cy="1043434"/>
        </a:xfrm>
        <a:custGeom>
          <a:avLst/>
          <a:gdLst/>
          <a:ahLst/>
          <a:cxnLst/>
          <a:rect l="0" t="0" r="0" b="0"/>
          <a:pathLst>
            <a:path>
              <a:moveTo>
                <a:pt x="0" y="0"/>
              </a:moveTo>
              <a:lnTo>
                <a:pt x="136898" y="0"/>
              </a:lnTo>
              <a:lnTo>
                <a:pt x="136898" y="1043434"/>
              </a:lnTo>
              <a:lnTo>
                <a:pt x="273797" y="1043434"/>
              </a:lnTo>
            </a:path>
          </a:pathLst>
        </a:custGeom>
        <a:noFill/>
        <a:ln w="25400" cap="flat" cmpd="sng" algn="ctr">
          <a:solidFill>
            <a:schemeClr val="accent2">
              <a:hueOff val="0"/>
              <a:satOff val="0"/>
              <a:lumOff val="0"/>
              <a:alphaOff val="0"/>
            </a:schemeClr>
          </a:solidFill>
          <a:prstDash val="solid"/>
        </a:ln>
        <a:effectLst/>
        <a:scene3d>
          <a:camera prst="orthographicFront"/>
          <a:lightRig rig="threePt" dir="t"/>
        </a:scene3d>
        <a:sp3d>
          <a:bevelT/>
        </a:sp3d>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sk-SK" sz="500" kern="1200"/>
        </a:p>
      </dsp:txBody>
      <dsp:txXfrm>
        <a:off x="815126" y="2790459"/>
        <a:ext cx="53937" cy="53937"/>
      </dsp:txXfrm>
    </dsp:sp>
    <dsp:sp modelId="{259FF435-ED40-4523-9C02-979CC0602E70}">
      <dsp:nvSpPr>
        <dsp:cNvPr id="0" name=""/>
        <dsp:cNvSpPr/>
      </dsp:nvSpPr>
      <dsp:spPr>
        <a:xfrm>
          <a:off x="2670115" y="2771708"/>
          <a:ext cx="273797" cy="91440"/>
        </a:xfrm>
        <a:custGeom>
          <a:avLst/>
          <a:gdLst/>
          <a:ahLst/>
          <a:cxnLst/>
          <a:rect l="0" t="0" r="0" b="0"/>
          <a:pathLst>
            <a:path>
              <a:moveTo>
                <a:pt x="0" y="45720"/>
              </a:moveTo>
              <a:lnTo>
                <a:pt x="273797" y="45720"/>
              </a:lnTo>
            </a:path>
          </a:pathLst>
        </a:custGeom>
        <a:noFill/>
        <a:ln w="25400" cap="flat" cmpd="sng" algn="ctr">
          <a:solidFill>
            <a:schemeClr val="accent3">
              <a:hueOff val="0"/>
              <a:satOff val="0"/>
              <a:lumOff val="0"/>
              <a:alphaOff val="0"/>
            </a:schemeClr>
          </a:solidFill>
          <a:prstDash val="solid"/>
        </a:ln>
        <a:effectLst/>
        <a:scene3d>
          <a:camera prst="orthographicFront"/>
          <a:lightRig rig="threePt" dir="t"/>
        </a:scene3d>
        <a:sp3d>
          <a:bevelT/>
        </a:sp3d>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sk-SK" sz="500" kern="1200"/>
        </a:p>
      </dsp:txBody>
      <dsp:txXfrm>
        <a:off x="2800169" y="2810584"/>
        <a:ext cx="13689" cy="13689"/>
      </dsp:txXfrm>
    </dsp:sp>
    <dsp:sp modelId="{40C30FFB-49B3-4D88-8A81-E536631A0C18}">
      <dsp:nvSpPr>
        <dsp:cNvPr id="0" name=""/>
        <dsp:cNvSpPr/>
      </dsp:nvSpPr>
      <dsp:spPr>
        <a:xfrm>
          <a:off x="705196" y="2295711"/>
          <a:ext cx="273797" cy="521717"/>
        </a:xfrm>
        <a:custGeom>
          <a:avLst/>
          <a:gdLst/>
          <a:ahLst/>
          <a:cxnLst/>
          <a:rect l="0" t="0" r="0" b="0"/>
          <a:pathLst>
            <a:path>
              <a:moveTo>
                <a:pt x="0" y="0"/>
              </a:moveTo>
              <a:lnTo>
                <a:pt x="136898" y="0"/>
              </a:lnTo>
              <a:lnTo>
                <a:pt x="136898" y="521717"/>
              </a:lnTo>
              <a:lnTo>
                <a:pt x="273797" y="521717"/>
              </a:lnTo>
            </a:path>
          </a:pathLst>
        </a:custGeom>
        <a:noFill/>
        <a:ln w="25400" cap="flat" cmpd="sng" algn="ctr">
          <a:solidFill>
            <a:schemeClr val="accent2">
              <a:hueOff val="0"/>
              <a:satOff val="0"/>
              <a:lumOff val="0"/>
              <a:alphaOff val="0"/>
            </a:schemeClr>
          </a:solidFill>
          <a:prstDash val="solid"/>
        </a:ln>
        <a:effectLst/>
        <a:scene3d>
          <a:camera prst="orthographicFront"/>
          <a:lightRig rig="threePt" dir="t"/>
        </a:scene3d>
        <a:sp3d>
          <a:bevelT/>
        </a:sp3d>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sk-SK" sz="500" kern="1200"/>
        </a:p>
      </dsp:txBody>
      <dsp:txXfrm>
        <a:off x="827365" y="2541840"/>
        <a:ext cx="29459" cy="29459"/>
      </dsp:txXfrm>
    </dsp:sp>
    <dsp:sp modelId="{0D062D52-6F4F-4CA8-B6AB-9581D19CBBC2}">
      <dsp:nvSpPr>
        <dsp:cNvPr id="0" name=""/>
        <dsp:cNvSpPr/>
      </dsp:nvSpPr>
      <dsp:spPr>
        <a:xfrm>
          <a:off x="2670115" y="1252277"/>
          <a:ext cx="273797" cy="1043434"/>
        </a:xfrm>
        <a:custGeom>
          <a:avLst/>
          <a:gdLst/>
          <a:ahLst/>
          <a:cxnLst/>
          <a:rect l="0" t="0" r="0" b="0"/>
          <a:pathLst>
            <a:path>
              <a:moveTo>
                <a:pt x="0" y="0"/>
              </a:moveTo>
              <a:lnTo>
                <a:pt x="136898" y="0"/>
              </a:lnTo>
              <a:lnTo>
                <a:pt x="136898" y="1043434"/>
              </a:lnTo>
              <a:lnTo>
                <a:pt x="273797" y="1043434"/>
              </a:lnTo>
            </a:path>
          </a:pathLst>
        </a:custGeom>
        <a:noFill/>
        <a:ln w="25400" cap="flat" cmpd="sng" algn="ctr">
          <a:solidFill>
            <a:schemeClr val="accent3">
              <a:hueOff val="0"/>
              <a:satOff val="0"/>
              <a:lumOff val="0"/>
              <a:alphaOff val="0"/>
            </a:schemeClr>
          </a:solidFill>
          <a:prstDash val="solid"/>
        </a:ln>
        <a:effectLst/>
        <a:scene3d>
          <a:camera prst="orthographicFront"/>
          <a:lightRig rig="threePt" dir="t"/>
        </a:scene3d>
        <a:sp3d>
          <a:bevelT/>
        </a:sp3d>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sk-SK" sz="500" kern="1200"/>
        </a:p>
      </dsp:txBody>
      <dsp:txXfrm>
        <a:off x="2780045" y="1747025"/>
        <a:ext cx="53937" cy="53937"/>
      </dsp:txXfrm>
    </dsp:sp>
    <dsp:sp modelId="{66BC8129-DB33-4A0F-9816-E91F0CE653C0}">
      <dsp:nvSpPr>
        <dsp:cNvPr id="0" name=""/>
        <dsp:cNvSpPr/>
      </dsp:nvSpPr>
      <dsp:spPr>
        <a:xfrm>
          <a:off x="2670115" y="1252277"/>
          <a:ext cx="273797" cy="521717"/>
        </a:xfrm>
        <a:custGeom>
          <a:avLst/>
          <a:gdLst/>
          <a:ahLst/>
          <a:cxnLst/>
          <a:rect l="0" t="0" r="0" b="0"/>
          <a:pathLst>
            <a:path>
              <a:moveTo>
                <a:pt x="0" y="0"/>
              </a:moveTo>
              <a:lnTo>
                <a:pt x="136898" y="0"/>
              </a:lnTo>
              <a:lnTo>
                <a:pt x="136898" y="521717"/>
              </a:lnTo>
              <a:lnTo>
                <a:pt x="273797" y="521717"/>
              </a:lnTo>
            </a:path>
          </a:pathLst>
        </a:custGeom>
        <a:noFill/>
        <a:ln w="25400" cap="flat" cmpd="sng" algn="ctr">
          <a:solidFill>
            <a:schemeClr val="accent3">
              <a:hueOff val="0"/>
              <a:satOff val="0"/>
              <a:lumOff val="0"/>
              <a:alphaOff val="0"/>
            </a:schemeClr>
          </a:solidFill>
          <a:prstDash val="solid"/>
        </a:ln>
        <a:effectLst/>
        <a:scene3d>
          <a:camera prst="orthographicFront"/>
          <a:lightRig rig="threePt" dir="t"/>
        </a:scene3d>
        <a:sp3d>
          <a:bevelT/>
        </a:sp3d>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sk-SK" sz="500" kern="1200"/>
        </a:p>
      </dsp:txBody>
      <dsp:txXfrm>
        <a:off x="2792284" y="1498405"/>
        <a:ext cx="29459" cy="29459"/>
      </dsp:txXfrm>
    </dsp:sp>
    <dsp:sp modelId="{6A0329C7-6A11-46A7-AA51-D7FB7BDC80CF}">
      <dsp:nvSpPr>
        <dsp:cNvPr id="0" name=""/>
        <dsp:cNvSpPr/>
      </dsp:nvSpPr>
      <dsp:spPr>
        <a:xfrm>
          <a:off x="2670115" y="1206557"/>
          <a:ext cx="273797" cy="91440"/>
        </a:xfrm>
        <a:custGeom>
          <a:avLst/>
          <a:gdLst/>
          <a:ahLst/>
          <a:cxnLst/>
          <a:rect l="0" t="0" r="0" b="0"/>
          <a:pathLst>
            <a:path>
              <a:moveTo>
                <a:pt x="0" y="45720"/>
              </a:moveTo>
              <a:lnTo>
                <a:pt x="273797" y="45720"/>
              </a:lnTo>
            </a:path>
          </a:pathLst>
        </a:custGeom>
        <a:noFill/>
        <a:ln w="25400" cap="flat" cmpd="sng" algn="ctr">
          <a:solidFill>
            <a:schemeClr val="accent3">
              <a:hueOff val="0"/>
              <a:satOff val="0"/>
              <a:lumOff val="0"/>
              <a:alphaOff val="0"/>
            </a:schemeClr>
          </a:solidFill>
          <a:prstDash val="solid"/>
        </a:ln>
        <a:effectLst/>
        <a:scene3d>
          <a:camera prst="orthographicFront"/>
          <a:lightRig rig="threePt" dir="t"/>
        </a:scene3d>
        <a:sp3d>
          <a:bevelT/>
        </a:sp3d>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sk-SK" sz="500" kern="1200"/>
        </a:p>
      </dsp:txBody>
      <dsp:txXfrm>
        <a:off x="2800169" y="1245432"/>
        <a:ext cx="13689" cy="13689"/>
      </dsp:txXfrm>
    </dsp:sp>
    <dsp:sp modelId="{0EB25151-6C29-4619-9AA9-C7578B050ED9}">
      <dsp:nvSpPr>
        <dsp:cNvPr id="0" name=""/>
        <dsp:cNvSpPr/>
      </dsp:nvSpPr>
      <dsp:spPr>
        <a:xfrm>
          <a:off x="2670115" y="730560"/>
          <a:ext cx="273797" cy="521717"/>
        </a:xfrm>
        <a:custGeom>
          <a:avLst/>
          <a:gdLst/>
          <a:ahLst/>
          <a:cxnLst/>
          <a:rect l="0" t="0" r="0" b="0"/>
          <a:pathLst>
            <a:path>
              <a:moveTo>
                <a:pt x="0" y="521717"/>
              </a:moveTo>
              <a:lnTo>
                <a:pt x="136898" y="521717"/>
              </a:lnTo>
              <a:lnTo>
                <a:pt x="136898" y="0"/>
              </a:lnTo>
              <a:lnTo>
                <a:pt x="273797" y="0"/>
              </a:lnTo>
            </a:path>
          </a:pathLst>
        </a:custGeom>
        <a:noFill/>
        <a:ln w="25400" cap="flat" cmpd="sng" algn="ctr">
          <a:solidFill>
            <a:schemeClr val="accent3">
              <a:hueOff val="0"/>
              <a:satOff val="0"/>
              <a:lumOff val="0"/>
              <a:alphaOff val="0"/>
            </a:schemeClr>
          </a:solidFill>
          <a:prstDash val="solid"/>
        </a:ln>
        <a:effectLst/>
        <a:scene3d>
          <a:camera prst="orthographicFront"/>
          <a:lightRig rig="threePt" dir="t"/>
        </a:scene3d>
        <a:sp3d>
          <a:bevelT/>
        </a:sp3d>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sk-SK" sz="500" kern="1200"/>
        </a:p>
      </dsp:txBody>
      <dsp:txXfrm>
        <a:off x="2792284" y="976688"/>
        <a:ext cx="29459" cy="29459"/>
      </dsp:txXfrm>
    </dsp:sp>
    <dsp:sp modelId="{6E3DCF9C-2ACA-4A4C-9327-46C38C13945E}">
      <dsp:nvSpPr>
        <dsp:cNvPr id="0" name=""/>
        <dsp:cNvSpPr/>
      </dsp:nvSpPr>
      <dsp:spPr>
        <a:xfrm>
          <a:off x="2670115" y="208842"/>
          <a:ext cx="273797" cy="1043434"/>
        </a:xfrm>
        <a:custGeom>
          <a:avLst/>
          <a:gdLst/>
          <a:ahLst/>
          <a:cxnLst/>
          <a:rect l="0" t="0" r="0" b="0"/>
          <a:pathLst>
            <a:path>
              <a:moveTo>
                <a:pt x="0" y="1043434"/>
              </a:moveTo>
              <a:lnTo>
                <a:pt x="136898" y="1043434"/>
              </a:lnTo>
              <a:lnTo>
                <a:pt x="136898" y="0"/>
              </a:lnTo>
              <a:lnTo>
                <a:pt x="273797" y="0"/>
              </a:lnTo>
            </a:path>
          </a:pathLst>
        </a:custGeom>
        <a:noFill/>
        <a:ln w="25400" cap="flat" cmpd="sng" algn="ctr">
          <a:solidFill>
            <a:schemeClr val="accent3">
              <a:hueOff val="0"/>
              <a:satOff val="0"/>
              <a:lumOff val="0"/>
              <a:alphaOff val="0"/>
            </a:schemeClr>
          </a:solidFill>
          <a:prstDash val="solid"/>
        </a:ln>
        <a:effectLst/>
        <a:scene3d>
          <a:camera prst="orthographicFront"/>
          <a:lightRig rig="threePt" dir="t"/>
        </a:scene3d>
        <a:sp3d>
          <a:bevelT/>
        </a:sp3d>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sk-SK" sz="500" kern="1200"/>
        </a:p>
      </dsp:txBody>
      <dsp:txXfrm>
        <a:off x="2780045" y="703591"/>
        <a:ext cx="53937" cy="53937"/>
      </dsp:txXfrm>
    </dsp:sp>
    <dsp:sp modelId="{C0E93663-6113-434F-BBF2-E6391DDAB4D0}">
      <dsp:nvSpPr>
        <dsp:cNvPr id="0" name=""/>
        <dsp:cNvSpPr/>
      </dsp:nvSpPr>
      <dsp:spPr>
        <a:xfrm>
          <a:off x="705196" y="1252277"/>
          <a:ext cx="273797" cy="1043434"/>
        </a:xfrm>
        <a:custGeom>
          <a:avLst/>
          <a:gdLst/>
          <a:ahLst/>
          <a:cxnLst/>
          <a:rect l="0" t="0" r="0" b="0"/>
          <a:pathLst>
            <a:path>
              <a:moveTo>
                <a:pt x="0" y="1043434"/>
              </a:moveTo>
              <a:lnTo>
                <a:pt x="136898" y="1043434"/>
              </a:lnTo>
              <a:lnTo>
                <a:pt x="136898" y="0"/>
              </a:lnTo>
              <a:lnTo>
                <a:pt x="273797" y="0"/>
              </a:lnTo>
            </a:path>
          </a:pathLst>
        </a:custGeom>
        <a:noFill/>
        <a:ln w="25400" cap="flat" cmpd="sng" algn="ctr">
          <a:solidFill>
            <a:schemeClr val="accent2">
              <a:hueOff val="0"/>
              <a:satOff val="0"/>
              <a:lumOff val="0"/>
              <a:alphaOff val="0"/>
            </a:schemeClr>
          </a:solidFill>
          <a:prstDash val="solid"/>
        </a:ln>
        <a:effectLst/>
        <a:scene3d>
          <a:camera prst="orthographicFront"/>
          <a:lightRig rig="threePt" dir="t"/>
        </a:scene3d>
        <a:sp3d>
          <a:bevelT/>
        </a:sp3d>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sk-SK" sz="500" kern="1200"/>
        </a:p>
      </dsp:txBody>
      <dsp:txXfrm>
        <a:off x="815126" y="1747025"/>
        <a:ext cx="53937" cy="53937"/>
      </dsp:txXfrm>
    </dsp:sp>
    <dsp:sp modelId="{2668D1CC-760D-4D37-BA9C-C56FF46A09B2}">
      <dsp:nvSpPr>
        <dsp:cNvPr id="0" name=""/>
        <dsp:cNvSpPr/>
      </dsp:nvSpPr>
      <dsp:spPr>
        <a:xfrm rot="16200000">
          <a:off x="-601842" y="2087024"/>
          <a:ext cx="2196704" cy="41737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sk-SK" sz="2700" kern="1200" smtClean="0"/>
            <a:t>AMANDA 3</a:t>
          </a:r>
          <a:endParaRPr lang="sk-SK" sz="2700" kern="1200" dirty="0" smtClean="0"/>
        </a:p>
      </dsp:txBody>
      <dsp:txXfrm rot="16200000">
        <a:off x="-601842" y="2087024"/>
        <a:ext cx="2196704" cy="417373"/>
      </dsp:txXfrm>
    </dsp:sp>
    <dsp:sp modelId="{63477515-4E17-4CCF-86A9-92A490A88A95}">
      <dsp:nvSpPr>
        <dsp:cNvPr id="0" name=""/>
        <dsp:cNvSpPr/>
      </dsp:nvSpPr>
      <dsp:spPr>
        <a:xfrm>
          <a:off x="978993" y="1043590"/>
          <a:ext cx="1691122" cy="41737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sk-SK" sz="1400" kern="1200" smtClean="0"/>
            <a:t>SERVER</a:t>
          </a:r>
          <a:endParaRPr lang="sk-SK" sz="1400" kern="1200" dirty="0"/>
        </a:p>
      </dsp:txBody>
      <dsp:txXfrm>
        <a:off x="978993" y="1043590"/>
        <a:ext cx="1691122" cy="417373"/>
      </dsp:txXfrm>
    </dsp:sp>
    <dsp:sp modelId="{B9CBE14E-5DB4-4962-AEB5-96A6AB08529A}">
      <dsp:nvSpPr>
        <dsp:cNvPr id="0" name=""/>
        <dsp:cNvSpPr/>
      </dsp:nvSpPr>
      <dsp:spPr>
        <a:xfrm>
          <a:off x="2943913" y="155"/>
          <a:ext cx="1658772" cy="417373"/>
        </a:xfrm>
        <a:prstGeom prst="rect">
          <a:avLst/>
        </a:prstGeom>
        <a:solidFill>
          <a:srgbClr val="FF0000"/>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sk-SK" sz="1400" kern="1200" dirty="0" smtClean="0"/>
            <a:t>CORE MODULE</a:t>
          </a:r>
          <a:endParaRPr lang="sk-SK" sz="1400" kern="1200" dirty="0"/>
        </a:p>
      </dsp:txBody>
      <dsp:txXfrm>
        <a:off x="2943913" y="155"/>
        <a:ext cx="1658772" cy="417373"/>
      </dsp:txXfrm>
    </dsp:sp>
    <dsp:sp modelId="{6D50FDE1-CDFD-4A7F-B346-17443215C897}">
      <dsp:nvSpPr>
        <dsp:cNvPr id="0" name=""/>
        <dsp:cNvSpPr/>
      </dsp:nvSpPr>
      <dsp:spPr>
        <a:xfrm>
          <a:off x="2943913" y="521873"/>
          <a:ext cx="1658772" cy="417373"/>
        </a:xfrm>
        <a:prstGeom prst="rect">
          <a:avLst/>
        </a:prstGeom>
        <a:solidFill>
          <a:srgbClr val="92D050"/>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sk-SK" sz="1400" kern="1200" dirty="0" smtClean="0"/>
            <a:t>LOGS MODULE</a:t>
          </a:r>
          <a:endParaRPr lang="sk-SK" sz="1400" kern="1200" dirty="0"/>
        </a:p>
      </dsp:txBody>
      <dsp:txXfrm>
        <a:off x="2943913" y="521873"/>
        <a:ext cx="1658772" cy="417373"/>
      </dsp:txXfrm>
    </dsp:sp>
    <dsp:sp modelId="{1EEBCC87-E494-4CF1-92D0-8242BC3D3564}">
      <dsp:nvSpPr>
        <dsp:cNvPr id="0" name=""/>
        <dsp:cNvSpPr/>
      </dsp:nvSpPr>
      <dsp:spPr>
        <a:xfrm>
          <a:off x="2943913" y="1043590"/>
          <a:ext cx="1658772" cy="417373"/>
        </a:xfrm>
        <a:prstGeom prst="rect">
          <a:avLst/>
        </a:prstGeom>
        <a:solidFill>
          <a:srgbClr val="7030A0"/>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sk-SK" sz="1400" kern="1200" dirty="0" smtClean="0"/>
            <a:t>AUTH MODULE</a:t>
          </a:r>
          <a:endParaRPr lang="sk-SK" sz="1400" kern="1200" dirty="0"/>
        </a:p>
      </dsp:txBody>
      <dsp:txXfrm>
        <a:off x="2943913" y="1043590"/>
        <a:ext cx="1658772" cy="417373"/>
      </dsp:txXfrm>
    </dsp:sp>
    <dsp:sp modelId="{5E9484E1-9DA1-4E2D-A124-4945FD5BBAB6}">
      <dsp:nvSpPr>
        <dsp:cNvPr id="0" name=""/>
        <dsp:cNvSpPr/>
      </dsp:nvSpPr>
      <dsp:spPr>
        <a:xfrm>
          <a:off x="2943913" y="1565307"/>
          <a:ext cx="1658772" cy="417373"/>
        </a:xfrm>
        <a:prstGeom prst="rect">
          <a:avLst/>
        </a:prstGeom>
        <a:solidFill>
          <a:srgbClr val="0070C0"/>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sk-SK" sz="1400" kern="1200" dirty="0" smtClean="0"/>
            <a:t>ORACLE MODULE</a:t>
          </a:r>
          <a:endParaRPr lang="sk-SK" sz="1400" kern="1200" dirty="0"/>
        </a:p>
      </dsp:txBody>
      <dsp:txXfrm>
        <a:off x="2943913" y="1565307"/>
        <a:ext cx="1658772" cy="417373"/>
      </dsp:txXfrm>
    </dsp:sp>
    <dsp:sp modelId="{E726C01D-5A67-425F-B9E5-292D3E1F226B}">
      <dsp:nvSpPr>
        <dsp:cNvPr id="0" name=""/>
        <dsp:cNvSpPr/>
      </dsp:nvSpPr>
      <dsp:spPr>
        <a:xfrm>
          <a:off x="2943913" y="2087024"/>
          <a:ext cx="1658772" cy="417373"/>
        </a:xfrm>
        <a:prstGeom prst="rect">
          <a:avLst/>
        </a:prstGeom>
        <a:solidFill>
          <a:srgbClr val="FFC000"/>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sk-SK" sz="1400" kern="1200" dirty="0" smtClean="0"/>
            <a:t>WEB MODULE</a:t>
          </a:r>
          <a:endParaRPr lang="sk-SK" sz="1400" kern="1200" dirty="0"/>
        </a:p>
      </dsp:txBody>
      <dsp:txXfrm>
        <a:off x="2943913" y="2087024"/>
        <a:ext cx="1658772" cy="417373"/>
      </dsp:txXfrm>
    </dsp:sp>
    <dsp:sp modelId="{96B47A31-AA85-45F8-8BD0-F1218876D9C6}">
      <dsp:nvSpPr>
        <dsp:cNvPr id="0" name=""/>
        <dsp:cNvSpPr/>
      </dsp:nvSpPr>
      <dsp:spPr>
        <a:xfrm>
          <a:off x="978993" y="2608742"/>
          <a:ext cx="1691122" cy="41737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sk-SK" sz="1400" kern="1200" smtClean="0"/>
            <a:t>WEBCLIENT</a:t>
          </a:r>
          <a:endParaRPr lang="sk-SK" sz="1400" kern="1200" dirty="0"/>
        </a:p>
      </dsp:txBody>
      <dsp:txXfrm>
        <a:off x="978993" y="2608742"/>
        <a:ext cx="1691122" cy="417373"/>
      </dsp:txXfrm>
    </dsp:sp>
    <dsp:sp modelId="{B0BBCC9C-C331-4C47-A577-30BEA7CFC45A}">
      <dsp:nvSpPr>
        <dsp:cNvPr id="0" name=""/>
        <dsp:cNvSpPr/>
      </dsp:nvSpPr>
      <dsp:spPr>
        <a:xfrm>
          <a:off x="2943913" y="2608742"/>
          <a:ext cx="1658772" cy="417373"/>
        </a:xfrm>
        <a:prstGeom prst="rect">
          <a:avLst/>
        </a:prstGeom>
        <a:solidFill>
          <a:schemeClr val="bg2">
            <a:lumMod val="5000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sk-SK" sz="1400" kern="1200" dirty="0" smtClean="0"/>
            <a:t>WEB BROWSER</a:t>
          </a:r>
          <a:endParaRPr lang="sk-SK" sz="1400" kern="1200" dirty="0"/>
        </a:p>
      </dsp:txBody>
      <dsp:txXfrm>
        <a:off x="2943913" y="2608742"/>
        <a:ext cx="1658772" cy="417373"/>
      </dsp:txXfrm>
    </dsp:sp>
    <dsp:sp modelId="{7C9589B3-96E2-4CBE-9E1B-ACBA761598B0}">
      <dsp:nvSpPr>
        <dsp:cNvPr id="0" name=""/>
        <dsp:cNvSpPr/>
      </dsp:nvSpPr>
      <dsp:spPr>
        <a:xfrm>
          <a:off x="978993" y="3130459"/>
          <a:ext cx="1691122" cy="41737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sk-SK" sz="1400" kern="1200" smtClean="0"/>
            <a:t>DESKTOP CLIENT</a:t>
          </a:r>
          <a:endParaRPr lang="sk-SK" sz="1400" kern="1200" dirty="0"/>
        </a:p>
      </dsp:txBody>
      <dsp:txXfrm>
        <a:off x="978993" y="3130459"/>
        <a:ext cx="1691122" cy="417373"/>
      </dsp:txXfrm>
    </dsp:sp>
    <dsp:sp modelId="{5A020342-861F-43CB-9CDF-5599380F9605}">
      <dsp:nvSpPr>
        <dsp:cNvPr id="0" name=""/>
        <dsp:cNvSpPr/>
      </dsp:nvSpPr>
      <dsp:spPr>
        <a:xfrm>
          <a:off x="2943913" y="3130459"/>
          <a:ext cx="1658772" cy="417373"/>
        </a:xfrm>
        <a:prstGeom prst="rect">
          <a:avLst/>
        </a:prstGeom>
        <a:solidFill>
          <a:schemeClr val="bg2">
            <a:lumMod val="5000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sk-SK" sz="1400" kern="1200" dirty="0" smtClean="0"/>
            <a:t>WIN7 CLIENT</a:t>
          </a:r>
          <a:endParaRPr lang="sk-SK" sz="1400" kern="1200" dirty="0"/>
        </a:p>
      </dsp:txBody>
      <dsp:txXfrm>
        <a:off x="2943913" y="3130459"/>
        <a:ext cx="1658772" cy="417373"/>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sk-SK"/>
          </a:p>
        </p:txBody>
      </p:sp>
      <p:sp>
        <p:nvSpPr>
          <p:cNvPr id="3" name="Zástupný symbol dátumu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427810CB-B0C3-47EF-804C-17ECD4C4CF8F}" type="datetimeFigureOut">
              <a:rPr lang="sk-SK" smtClean="0"/>
              <a:pPr/>
              <a:t>15. 10. 2013</a:t>
            </a:fld>
            <a:endParaRPr lang="sk-SK"/>
          </a:p>
        </p:txBody>
      </p:sp>
      <p:sp>
        <p:nvSpPr>
          <p:cNvPr id="4" name="Zástupný symbol obrazu snímky 3"/>
          <p:cNvSpPr>
            <a:spLocks noGrp="1" noRot="1" noChangeAspect="1"/>
          </p:cNvSpPr>
          <p:nvPr>
            <p:ph type="sldImg" idx="2"/>
          </p:nvPr>
        </p:nvSpPr>
        <p:spPr>
          <a:xfrm>
            <a:off x="2193925" y="768350"/>
            <a:ext cx="2711450" cy="3836988"/>
          </a:xfrm>
          <a:prstGeom prst="rect">
            <a:avLst/>
          </a:prstGeom>
          <a:noFill/>
          <a:ln w="12700">
            <a:solidFill>
              <a:prstClr val="black"/>
            </a:solidFill>
          </a:ln>
        </p:spPr>
        <p:txBody>
          <a:bodyPr vert="horz" lIns="99048" tIns="49524" rIns="99048" bIns="49524" rtlCol="0" anchor="ctr"/>
          <a:lstStyle/>
          <a:p>
            <a:endParaRPr lang="sk-SK"/>
          </a:p>
        </p:txBody>
      </p:sp>
      <p:sp>
        <p:nvSpPr>
          <p:cNvPr id="5" name="Zástupný symbol poznámok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6" name="Zástupný symbol päty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sk-SK"/>
          </a:p>
        </p:txBody>
      </p:sp>
      <p:sp>
        <p:nvSpPr>
          <p:cNvPr id="7" name="Zástupný symbol čísla snímky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B19B1535-1990-4051-83A0-693E90EAF0A6}" type="slidenum">
              <a:rPr lang="sk-SK" smtClean="0"/>
              <a:pPr/>
              <a:t>‹#›</a:t>
            </a:fld>
            <a:endParaRPr lang="sk-SK"/>
          </a:p>
        </p:txBody>
      </p:sp>
    </p:spTree>
    <p:extLst>
      <p:ext uri="{BB962C8B-B14F-4D97-AF65-F5344CB8AC3E}">
        <p14:creationId xmlns:p14="http://schemas.microsoft.com/office/powerpoint/2010/main" xmlns="" val="1223778704"/>
      </p:ext>
    </p:extLst>
  </p:cSld>
  <p:clrMap bg1="lt1" tx1="dk1" bg2="lt2" tx2="dk2" accent1="accent1" accent2="accent2" accent3="accent3" accent4="accent4" accent5="accent5" accent6="accent6" hlink="hlink" folHlink="folHlink"/>
  <p:notesStyle>
    <a:lvl1pPr marL="0" algn="l" defTabSz="1546710" rtl="0" eaLnBrk="1" latinLnBrk="0" hangingPunct="1">
      <a:defRPr sz="2000" kern="1200">
        <a:solidFill>
          <a:schemeClr val="tx1"/>
        </a:solidFill>
        <a:latin typeface="+mn-lt"/>
        <a:ea typeface="+mn-ea"/>
        <a:cs typeface="+mn-cs"/>
      </a:defRPr>
    </a:lvl1pPr>
    <a:lvl2pPr marL="773355" algn="l" defTabSz="1546710" rtl="0" eaLnBrk="1" latinLnBrk="0" hangingPunct="1">
      <a:defRPr sz="2000" kern="1200">
        <a:solidFill>
          <a:schemeClr val="tx1"/>
        </a:solidFill>
        <a:latin typeface="+mn-lt"/>
        <a:ea typeface="+mn-ea"/>
        <a:cs typeface="+mn-cs"/>
      </a:defRPr>
    </a:lvl2pPr>
    <a:lvl3pPr marL="1546710" algn="l" defTabSz="1546710" rtl="0" eaLnBrk="1" latinLnBrk="0" hangingPunct="1">
      <a:defRPr sz="2000" kern="1200">
        <a:solidFill>
          <a:schemeClr val="tx1"/>
        </a:solidFill>
        <a:latin typeface="+mn-lt"/>
        <a:ea typeface="+mn-ea"/>
        <a:cs typeface="+mn-cs"/>
      </a:defRPr>
    </a:lvl3pPr>
    <a:lvl4pPr marL="2320066" algn="l" defTabSz="1546710" rtl="0" eaLnBrk="1" latinLnBrk="0" hangingPunct="1">
      <a:defRPr sz="2000" kern="1200">
        <a:solidFill>
          <a:schemeClr val="tx1"/>
        </a:solidFill>
        <a:latin typeface="+mn-lt"/>
        <a:ea typeface="+mn-ea"/>
        <a:cs typeface="+mn-cs"/>
      </a:defRPr>
    </a:lvl4pPr>
    <a:lvl5pPr marL="3093421" algn="l" defTabSz="1546710" rtl="0" eaLnBrk="1" latinLnBrk="0" hangingPunct="1">
      <a:defRPr sz="2000" kern="1200">
        <a:solidFill>
          <a:schemeClr val="tx1"/>
        </a:solidFill>
        <a:latin typeface="+mn-lt"/>
        <a:ea typeface="+mn-ea"/>
        <a:cs typeface="+mn-cs"/>
      </a:defRPr>
    </a:lvl5pPr>
    <a:lvl6pPr marL="3866776" algn="l" defTabSz="1546710" rtl="0" eaLnBrk="1" latinLnBrk="0" hangingPunct="1">
      <a:defRPr sz="2000" kern="1200">
        <a:solidFill>
          <a:schemeClr val="tx1"/>
        </a:solidFill>
        <a:latin typeface="+mn-lt"/>
        <a:ea typeface="+mn-ea"/>
        <a:cs typeface="+mn-cs"/>
      </a:defRPr>
    </a:lvl6pPr>
    <a:lvl7pPr marL="4640131" algn="l" defTabSz="1546710" rtl="0" eaLnBrk="1" latinLnBrk="0" hangingPunct="1">
      <a:defRPr sz="2000" kern="1200">
        <a:solidFill>
          <a:schemeClr val="tx1"/>
        </a:solidFill>
        <a:latin typeface="+mn-lt"/>
        <a:ea typeface="+mn-ea"/>
        <a:cs typeface="+mn-cs"/>
      </a:defRPr>
    </a:lvl7pPr>
    <a:lvl8pPr marL="5413486" algn="l" defTabSz="1546710" rtl="0" eaLnBrk="1" latinLnBrk="0" hangingPunct="1">
      <a:defRPr sz="2000" kern="1200">
        <a:solidFill>
          <a:schemeClr val="tx1"/>
        </a:solidFill>
        <a:latin typeface="+mn-lt"/>
        <a:ea typeface="+mn-ea"/>
        <a:cs typeface="+mn-cs"/>
      </a:defRPr>
    </a:lvl8pPr>
    <a:lvl9pPr marL="6186842" algn="l" defTabSz="1546710" rtl="0" eaLnBrk="1" latinLnBrk="0" hangingPunct="1">
      <a:defRPr sz="2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dirty="0"/>
          </a:p>
        </p:txBody>
      </p:sp>
      <p:sp>
        <p:nvSpPr>
          <p:cNvPr id="4" name="Zástupný symbol čísla snímky 3"/>
          <p:cNvSpPr>
            <a:spLocks noGrp="1"/>
          </p:cNvSpPr>
          <p:nvPr>
            <p:ph type="sldNum" sz="quarter" idx="10"/>
          </p:nvPr>
        </p:nvSpPr>
        <p:spPr/>
        <p:txBody>
          <a:bodyPr/>
          <a:lstStyle/>
          <a:p>
            <a:fld id="{B19B1535-1990-4051-83A0-693E90EAF0A6}" type="slidenum">
              <a:rPr lang="sk-SK" smtClean="0"/>
              <a:pPr/>
              <a:t>1</a:t>
            </a:fld>
            <a:endParaRPr lang="sk-SK"/>
          </a:p>
        </p:txBody>
      </p:sp>
    </p:spTree>
    <p:extLst>
      <p:ext uri="{BB962C8B-B14F-4D97-AF65-F5344CB8AC3E}">
        <p14:creationId xmlns:p14="http://schemas.microsoft.com/office/powerpoint/2010/main" xmlns="" val="3719752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2271003" y="13298393"/>
            <a:ext cx="25737979" cy="9176086"/>
          </a:xfrm>
        </p:spPr>
        <p:txBody>
          <a:bodyPr/>
          <a:lstStyle/>
          <a:p>
            <a:r>
              <a:rPr lang="sk-SK" smtClean="0"/>
              <a:t>Upravte štýly predlohy textu</a:t>
            </a:r>
            <a:endParaRPr lang="sk-SK"/>
          </a:p>
        </p:txBody>
      </p:sp>
      <p:sp>
        <p:nvSpPr>
          <p:cNvPr id="3" name="Podnadpis 2"/>
          <p:cNvSpPr>
            <a:spLocks noGrp="1"/>
          </p:cNvSpPr>
          <p:nvPr>
            <p:ph type="subTitle" idx="1"/>
          </p:nvPr>
        </p:nvSpPr>
        <p:spPr>
          <a:xfrm>
            <a:off x="4541996" y="24258164"/>
            <a:ext cx="21195983" cy="10939956"/>
          </a:xfrm>
        </p:spPr>
        <p:txBody>
          <a:bodyPr/>
          <a:lstStyle>
            <a:lvl1pPr marL="0" indent="0" algn="ctr">
              <a:buNone/>
              <a:defRPr>
                <a:solidFill>
                  <a:schemeClr val="tx1">
                    <a:tint val="75000"/>
                  </a:schemeClr>
                </a:solidFill>
              </a:defRPr>
            </a:lvl1pPr>
            <a:lvl2pPr marL="773355" indent="0" algn="ctr">
              <a:buNone/>
              <a:defRPr>
                <a:solidFill>
                  <a:schemeClr val="tx1">
                    <a:tint val="75000"/>
                  </a:schemeClr>
                </a:solidFill>
              </a:defRPr>
            </a:lvl2pPr>
            <a:lvl3pPr marL="1546710" indent="0" algn="ctr">
              <a:buNone/>
              <a:defRPr>
                <a:solidFill>
                  <a:schemeClr val="tx1">
                    <a:tint val="75000"/>
                  </a:schemeClr>
                </a:solidFill>
              </a:defRPr>
            </a:lvl3pPr>
            <a:lvl4pPr marL="2320066" indent="0" algn="ctr">
              <a:buNone/>
              <a:defRPr>
                <a:solidFill>
                  <a:schemeClr val="tx1">
                    <a:tint val="75000"/>
                  </a:schemeClr>
                </a:solidFill>
              </a:defRPr>
            </a:lvl4pPr>
            <a:lvl5pPr marL="3093421" indent="0" algn="ctr">
              <a:buNone/>
              <a:defRPr>
                <a:solidFill>
                  <a:schemeClr val="tx1">
                    <a:tint val="75000"/>
                  </a:schemeClr>
                </a:solidFill>
              </a:defRPr>
            </a:lvl5pPr>
            <a:lvl6pPr marL="3866776" indent="0" algn="ctr">
              <a:buNone/>
              <a:defRPr>
                <a:solidFill>
                  <a:schemeClr val="tx1">
                    <a:tint val="75000"/>
                  </a:schemeClr>
                </a:solidFill>
              </a:defRPr>
            </a:lvl6pPr>
            <a:lvl7pPr marL="4640131" indent="0" algn="ctr">
              <a:buNone/>
              <a:defRPr>
                <a:solidFill>
                  <a:schemeClr val="tx1">
                    <a:tint val="75000"/>
                  </a:schemeClr>
                </a:solidFill>
              </a:defRPr>
            </a:lvl7pPr>
            <a:lvl8pPr marL="5413486" indent="0" algn="ctr">
              <a:buNone/>
              <a:defRPr>
                <a:solidFill>
                  <a:schemeClr val="tx1">
                    <a:tint val="75000"/>
                  </a:schemeClr>
                </a:solidFill>
              </a:defRPr>
            </a:lvl8pPr>
            <a:lvl9pPr marL="6186842" indent="0" algn="ctr">
              <a:buNone/>
              <a:defRPr>
                <a:solidFill>
                  <a:schemeClr val="tx1">
                    <a:tint val="75000"/>
                  </a:schemeClr>
                </a:solidFill>
              </a:defRPr>
            </a:lvl9pPr>
          </a:lstStyle>
          <a:p>
            <a:r>
              <a:rPr lang="sk-SK" smtClean="0"/>
              <a:t>Upravte štýl predlohy podnadpisov</a:t>
            </a:r>
            <a:endParaRPr lang="sk-SK"/>
          </a:p>
        </p:txBody>
      </p:sp>
      <p:sp>
        <p:nvSpPr>
          <p:cNvPr id="4" name="Zástupný symbol dátumu 3"/>
          <p:cNvSpPr>
            <a:spLocks noGrp="1"/>
          </p:cNvSpPr>
          <p:nvPr>
            <p:ph type="dt" sz="half" idx="10"/>
          </p:nvPr>
        </p:nvSpPr>
        <p:spPr/>
        <p:txBody>
          <a:bodyPr/>
          <a:lstStyle/>
          <a:p>
            <a:fld id="{5EFF9204-5435-418E-8C83-26F666FE4DD3}" type="datetimeFigureOut">
              <a:rPr lang="sk-SK" smtClean="0"/>
              <a:pPr/>
              <a:t>15. 10. 2013</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6714660A-381C-43B7-8739-6127116AB594}" type="slidenum">
              <a:rPr lang="sk-SK" smtClean="0"/>
              <a:pPr/>
              <a:t>‹#›</a:t>
            </a:fld>
            <a:endParaRPr lang="sk-SK"/>
          </a:p>
        </p:txBody>
      </p:sp>
    </p:spTree>
    <p:extLst>
      <p:ext uri="{BB962C8B-B14F-4D97-AF65-F5344CB8AC3E}">
        <p14:creationId xmlns:p14="http://schemas.microsoft.com/office/powerpoint/2010/main" xmlns="" val="2048307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zvislého textu 2"/>
          <p:cNvSpPr>
            <a:spLocks noGrp="1"/>
          </p:cNvSpPr>
          <p:nvPr>
            <p:ph type="body" orient="vert" idx="1"/>
          </p:nvPr>
        </p:nvSpPr>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p>
            <a:fld id="{5EFF9204-5435-418E-8C83-26F666FE4DD3}" type="datetimeFigureOut">
              <a:rPr lang="sk-SK" smtClean="0"/>
              <a:pPr/>
              <a:t>15. 10. 2013</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6714660A-381C-43B7-8739-6127116AB594}" type="slidenum">
              <a:rPr lang="sk-SK" smtClean="0"/>
              <a:pPr/>
              <a:t>‹#›</a:t>
            </a:fld>
            <a:endParaRPr lang="sk-SK"/>
          </a:p>
        </p:txBody>
      </p:sp>
    </p:spTree>
    <p:extLst>
      <p:ext uri="{BB962C8B-B14F-4D97-AF65-F5344CB8AC3E}">
        <p14:creationId xmlns:p14="http://schemas.microsoft.com/office/powerpoint/2010/main" xmlns="" val="1552075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17290080" y="8997719"/>
            <a:ext cx="5362077" cy="191766337"/>
          </a:xfrm>
        </p:spPr>
        <p:txBody>
          <a:bodyPr vert="eaVert"/>
          <a:lstStyle/>
          <a:p>
            <a:r>
              <a:rPr lang="sk-SK" smtClean="0"/>
              <a:t>Upravte štýly predlohy textu</a:t>
            </a:r>
            <a:endParaRPr lang="sk-SK"/>
          </a:p>
        </p:txBody>
      </p:sp>
      <p:sp>
        <p:nvSpPr>
          <p:cNvPr id="3" name="Zástupný symbol zvislého textu 2"/>
          <p:cNvSpPr>
            <a:spLocks noGrp="1"/>
          </p:cNvSpPr>
          <p:nvPr>
            <p:ph type="body" orient="vert" idx="1"/>
          </p:nvPr>
        </p:nvSpPr>
        <p:spPr>
          <a:xfrm>
            <a:off x="1193329" y="8997719"/>
            <a:ext cx="15592083" cy="191766337"/>
          </a:xfrm>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p>
            <a:fld id="{5EFF9204-5435-418E-8C83-26F666FE4DD3}" type="datetimeFigureOut">
              <a:rPr lang="sk-SK" smtClean="0"/>
              <a:pPr/>
              <a:t>15. 10. 2013</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6714660A-381C-43B7-8739-6127116AB594}" type="slidenum">
              <a:rPr lang="sk-SK" smtClean="0"/>
              <a:pPr/>
              <a:t>‹#›</a:t>
            </a:fld>
            <a:endParaRPr lang="sk-SK"/>
          </a:p>
        </p:txBody>
      </p:sp>
    </p:spTree>
    <p:extLst>
      <p:ext uri="{BB962C8B-B14F-4D97-AF65-F5344CB8AC3E}">
        <p14:creationId xmlns:p14="http://schemas.microsoft.com/office/powerpoint/2010/main" xmlns="" val="1415792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obsahu 2"/>
          <p:cNvSpPr>
            <a:spLocks noGrp="1"/>
          </p:cNvSpPr>
          <p:nvPr>
            <p:ph idx="1"/>
          </p:nvPr>
        </p:nvSpPr>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p>
            <a:fld id="{5EFF9204-5435-418E-8C83-26F666FE4DD3}" type="datetimeFigureOut">
              <a:rPr lang="sk-SK" smtClean="0"/>
              <a:pPr/>
              <a:t>15. 10. 2013</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6714660A-381C-43B7-8739-6127116AB594}" type="slidenum">
              <a:rPr lang="sk-SK" smtClean="0"/>
              <a:pPr/>
              <a:t>‹#›</a:t>
            </a:fld>
            <a:endParaRPr lang="sk-SK"/>
          </a:p>
        </p:txBody>
      </p:sp>
    </p:spTree>
    <p:extLst>
      <p:ext uri="{BB962C8B-B14F-4D97-AF65-F5344CB8AC3E}">
        <p14:creationId xmlns:p14="http://schemas.microsoft.com/office/powerpoint/2010/main" xmlns="" val="1128745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2391910" y="27508445"/>
            <a:ext cx="25737979" cy="8502249"/>
          </a:xfrm>
        </p:spPr>
        <p:txBody>
          <a:bodyPr anchor="t"/>
          <a:lstStyle>
            <a:lvl1pPr algn="l">
              <a:defRPr sz="6800" b="1" cap="all"/>
            </a:lvl1pPr>
          </a:lstStyle>
          <a:p>
            <a:r>
              <a:rPr lang="sk-SK" smtClean="0"/>
              <a:t>Upravte štýly predlohy textu</a:t>
            </a:r>
            <a:endParaRPr lang="sk-SK"/>
          </a:p>
        </p:txBody>
      </p:sp>
      <p:sp>
        <p:nvSpPr>
          <p:cNvPr id="3" name="Zástupný symbol textu 2"/>
          <p:cNvSpPr>
            <a:spLocks noGrp="1"/>
          </p:cNvSpPr>
          <p:nvPr>
            <p:ph type="body" idx="1"/>
          </p:nvPr>
        </p:nvSpPr>
        <p:spPr>
          <a:xfrm>
            <a:off x="2391910" y="18144083"/>
            <a:ext cx="25737979" cy="9364362"/>
          </a:xfrm>
        </p:spPr>
        <p:txBody>
          <a:bodyPr anchor="b"/>
          <a:lstStyle>
            <a:lvl1pPr marL="0" indent="0">
              <a:buNone/>
              <a:defRPr sz="3400">
                <a:solidFill>
                  <a:schemeClr val="tx1">
                    <a:tint val="75000"/>
                  </a:schemeClr>
                </a:solidFill>
              </a:defRPr>
            </a:lvl1pPr>
            <a:lvl2pPr marL="773355" indent="0">
              <a:buNone/>
              <a:defRPr sz="3000">
                <a:solidFill>
                  <a:schemeClr val="tx1">
                    <a:tint val="75000"/>
                  </a:schemeClr>
                </a:solidFill>
              </a:defRPr>
            </a:lvl2pPr>
            <a:lvl3pPr marL="1546710" indent="0">
              <a:buNone/>
              <a:defRPr sz="2700">
                <a:solidFill>
                  <a:schemeClr val="tx1">
                    <a:tint val="75000"/>
                  </a:schemeClr>
                </a:solidFill>
              </a:defRPr>
            </a:lvl3pPr>
            <a:lvl4pPr marL="2320066" indent="0">
              <a:buNone/>
              <a:defRPr sz="2300">
                <a:solidFill>
                  <a:schemeClr val="tx1">
                    <a:tint val="75000"/>
                  </a:schemeClr>
                </a:solidFill>
              </a:defRPr>
            </a:lvl4pPr>
            <a:lvl5pPr marL="3093421" indent="0">
              <a:buNone/>
              <a:defRPr sz="2300">
                <a:solidFill>
                  <a:schemeClr val="tx1">
                    <a:tint val="75000"/>
                  </a:schemeClr>
                </a:solidFill>
              </a:defRPr>
            </a:lvl5pPr>
            <a:lvl6pPr marL="3866776" indent="0">
              <a:buNone/>
              <a:defRPr sz="2300">
                <a:solidFill>
                  <a:schemeClr val="tx1">
                    <a:tint val="75000"/>
                  </a:schemeClr>
                </a:solidFill>
              </a:defRPr>
            </a:lvl6pPr>
            <a:lvl7pPr marL="4640131" indent="0">
              <a:buNone/>
              <a:defRPr sz="2300">
                <a:solidFill>
                  <a:schemeClr val="tx1">
                    <a:tint val="75000"/>
                  </a:schemeClr>
                </a:solidFill>
              </a:defRPr>
            </a:lvl7pPr>
            <a:lvl8pPr marL="5413486" indent="0">
              <a:buNone/>
              <a:defRPr sz="2300">
                <a:solidFill>
                  <a:schemeClr val="tx1">
                    <a:tint val="75000"/>
                  </a:schemeClr>
                </a:solidFill>
              </a:defRPr>
            </a:lvl8pPr>
            <a:lvl9pPr marL="6186842" indent="0">
              <a:buNone/>
              <a:defRPr sz="2300">
                <a:solidFill>
                  <a:schemeClr val="tx1">
                    <a:tint val="75000"/>
                  </a:schemeClr>
                </a:solidFill>
              </a:defRPr>
            </a:lvl9pPr>
          </a:lstStyle>
          <a:p>
            <a:pPr lvl="0"/>
            <a:r>
              <a:rPr lang="sk-SK" smtClean="0"/>
              <a:t>Upravte štýl predlohy textu.</a:t>
            </a:r>
          </a:p>
        </p:txBody>
      </p:sp>
      <p:sp>
        <p:nvSpPr>
          <p:cNvPr id="4" name="Zástupný symbol dátumu 3"/>
          <p:cNvSpPr>
            <a:spLocks noGrp="1"/>
          </p:cNvSpPr>
          <p:nvPr>
            <p:ph type="dt" sz="half" idx="10"/>
          </p:nvPr>
        </p:nvSpPr>
        <p:spPr/>
        <p:txBody>
          <a:bodyPr/>
          <a:lstStyle/>
          <a:p>
            <a:fld id="{5EFF9204-5435-418E-8C83-26F666FE4DD3}" type="datetimeFigureOut">
              <a:rPr lang="sk-SK" smtClean="0"/>
              <a:pPr/>
              <a:t>15. 10. 2013</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6714660A-381C-43B7-8739-6127116AB594}" type="slidenum">
              <a:rPr lang="sk-SK" smtClean="0"/>
              <a:pPr/>
              <a:t>‹#›</a:t>
            </a:fld>
            <a:endParaRPr lang="sk-SK"/>
          </a:p>
        </p:txBody>
      </p:sp>
    </p:spTree>
    <p:extLst>
      <p:ext uri="{BB962C8B-B14F-4D97-AF65-F5344CB8AC3E}">
        <p14:creationId xmlns:p14="http://schemas.microsoft.com/office/powerpoint/2010/main" xmlns="" val="36635956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obsahu 2"/>
          <p:cNvSpPr>
            <a:spLocks noGrp="1"/>
          </p:cNvSpPr>
          <p:nvPr>
            <p:ph sz="half" idx="1"/>
          </p:nvPr>
        </p:nvSpPr>
        <p:spPr>
          <a:xfrm>
            <a:off x="1193330" y="52440444"/>
            <a:ext cx="10477080" cy="148323611"/>
          </a:xfrm>
        </p:spPr>
        <p:txBody>
          <a:bodyPr/>
          <a:lstStyle>
            <a:lvl1pPr>
              <a:defRPr sz="4800"/>
            </a:lvl1pPr>
            <a:lvl2pPr>
              <a:defRPr sz="4000"/>
            </a:lvl2pPr>
            <a:lvl3pPr>
              <a:defRPr sz="3400"/>
            </a:lvl3pPr>
            <a:lvl4pPr>
              <a:defRPr sz="3000"/>
            </a:lvl4pPr>
            <a:lvl5pPr>
              <a:defRPr sz="3000"/>
            </a:lvl5pPr>
            <a:lvl6pPr>
              <a:defRPr sz="3000"/>
            </a:lvl6pPr>
            <a:lvl7pPr>
              <a:defRPr sz="3000"/>
            </a:lvl7pPr>
            <a:lvl8pPr>
              <a:defRPr sz="3000"/>
            </a:lvl8pPr>
            <a:lvl9pPr>
              <a:defRPr sz="30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obsahu 3"/>
          <p:cNvSpPr>
            <a:spLocks noGrp="1"/>
          </p:cNvSpPr>
          <p:nvPr>
            <p:ph sz="half" idx="2"/>
          </p:nvPr>
        </p:nvSpPr>
        <p:spPr>
          <a:xfrm>
            <a:off x="12175074" y="52440444"/>
            <a:ext cx="10477084" cy="148323611"/>
          </a:xfrm>
        </p:spPr>
        <p:txBody>
          <a:bodyPr/>
          <a:lstStyle>
            <a:lvl1pPr>
              <a:defRPr sz="4800"/>
            </a:lvl1pPr>
            <a:lvl2pPr>
              <a:defRPr sz="4000"/>
            </a:lvl2pPr>
            <a:lvl3pPr>
              <a:defRPr sz="3400"/>
            </a:lvl3pPr>
            <a:lvl4pPr>
              <a:defRPr sz="3000"/>
            </a:lvl4pPr>
            <a:lvl5pPr>
              <a:defRPr sz="3000"/>
            </a:lvl5pPr>
            <a:lvl6pPr>
              <a:defRPr sz="3000"/>
            </a:lvl6pPr>
            <a:lvl7pPr>
              <a:defRPr sz="3000"/>
            </a:lvl7pPr>
            <a:lvl8pPr>
              <a:defRPr sz="3000"/>
            </a:lvl8pPr>
            <a:lvl9pPr>
              <a:defRPr sz="30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dátumu 4"/>
          <p:cNvSpPr>
            <a:spLocks noGrp="1"/>
          </p:cNvSpPr>
          <p:nvPr>
            <p:ph type="dt" sz="half" idx="10"/>
          </p:nvPr>
        </p:nvSpPr>
        <p:spPr/>
        <p:txBody>
          <a:bodyPr/>
          <a:lstStyle/>
          <a:p>
            <a:fld id="{5EFF9204-5435-418E-8C83-26F666FE4DD3}" type="datetimeFigureOut">
              <a:rPr lang="sk-SK" smtClean="0"/>
              <a:pPr/>
              <a:t>15. 10. 2013</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6714660A-381C-43B7-8739-6127116AB594}" type="slidenum">
              <a:rPr lang="sk-SK" smtClean="0"/>
              <a:pPr/>
              <a:t>‹#›</a:t>
            </a:fld>
            <a:endParaRPr lang="sk-SK"/>
          </a:p>
        </p:txBody>
      </p:sp>
    </p:spTree>
    <p:extLst>
      <p:ext uri="{BB962C8B-B14F-4D97-AF65-F5344CB8AC3E}">
        <p14:creationId xmlns:p14="http://schemas.microsoft.com/office/powerpoint/2010/main" xmlns="" val="2805417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a:xfrm>
            <a:off x="1513999" y="1714326"/>
            <a:ext cx="27251978" cy="7134754"/>
          </a:xfrm>
        </p:spPr>
        <p:txBody>
          <a:bodyPr/>
          <a:lstStyle>
            <a:lvl1pPr>
              <a:defRPr/>
            </a:lvl1pPr>
          </a:lstStyle>
          <a:p>
            <a:r>
              <a:rPr lang="sk-SK" smtClean="0"/>
              <a:t>Upravte štýly predlohy textu</a:t>
            </a:r>
            <a:endParaRPr lang="sk-SK"/>
          </a:p>
        </p:txBody>
      </p:sp>
      <p:sp>
        <p:nvSpPr>
          <p:cNvPr id="3" name="Zástupný symbol textu 2"/>
          <p:cNvSpPr>
            <a:spLocks noGrp="1"/>
          </p:cNvSpPr>
          <p:nvPr>
            <p:ph type="body" idx="1"/>
          </p:nvPr>
        </p:nvSpPr>
        <p:spPr>
          <a:xfrm>
            <a:off x="1513999" y="9582375"/>
            <a:ext cx="13378914" cy="3993478"/>
          </a:xfrm>
        </p:spPr>
        <p:txBody>
          <a:bodyPr anchor="b"/>
          <a:lstStyle>
            <a:lvl1pPr marL="0" indent="0">
              <a:buNone/>
              <a:defRPr sz="4000" b="1"/>
            </a:lvl1pPr>
            <a:lvl2pPr marL="773355" indent="0">
              <a:buNone/>
              <a:defRPr sz="3400" b="1"/>
            </a:lvl2pPr>
            <a:lvl3pPr marL="1546710" indent="0">
              <a:buNone/>
              <a:defRPr sz="3000" b="1"/>
            </a:lvl3pPr>
            <a:lvl4pPr marL="2320066" indent="0">
              <a:buNone/>
              <a:defRPr sz="2700" b="1"/>
            </a:lvl4pPr>
            <a:lvl5pPr marL="3093421" indent="0">
              <a:buNone/>
              <a:defRPr sz="2700" b="1"/>
            </a:lvl5pPr>
            <a:lvl6pPr marL="3866776" indent="0">
              <a:buNone/>
              <a:defRPr sz="2700" b="1"/>
            </a:lvl6pPr>
            <a:lvl7pPr marL="4640131" indent="0">
              <a:buNone/>
              <a:defRPr sz="2700" b="1"/>
            </a:lvl7pPr>
            <a:lvl8pPr marL="5413486" indent="0">
              <a:buNone/>
              <a:defRPr sz="2700" b="1"/>
            </a:lvl8pPr>
            <a:lvl9pPr marL="6186842" indent="0">
              <a:buNone/>
              <a:defRPr sz="2700" b="1"/>
            </a:lvl9pPr>
          </a:lstStyle>
          <a:p>
            <a:pPr lvl="0"/>
            <a:r>
              <a:rPr lang="sk-SK" smtClean="0"/>
              <a:t>Upravte štýl predlohy textu.</a:t>
            </a:r>
          </a:p>
        </p:txBody>
      </p:sp>
      <p:sp>
        <p:nvSpPr>
          <p:cNvPr id="4" name="Zástupný symbol obsahu 3"/>
          <p:cNvSpPr>
            <a:spLocks noGrp="1"/>
          </p:cNvSpPr>
          <p:nvPr>
            <p:ph sz="half" idx="2"/>
          </p:nvPr>
        </p:nvSpPr>
        <p:spPr>
          <a:xfrm>
            <a:off x="1513999" y="13575852"/>
            <a:ext cx="13378914" cy="24664452"/>
          </a:xfrm>
        </p:spPr>
        <p:txBody>
          <a:bodyPr/>
          <a:lstStyle>
            <a:lvl1pPr>
              <a:defRPr sz="4000"/>
            </a:lvl1pPr>
            <a:lvl2pPr>
              <a:defRPr sz="3400"/>
            </a:lvl2pPr>
            <a:lvl3pPr>
              <a:defRPr sz="3000"/>
            </a:lvl3pPr>
            <a:lvl4pPr>
              <a:defRPr sz="2700"/>
            </a:lvl4pPr>
            <a:lvl5pPr>
              <a:defRPr sz="2700"/>
            </a:lvl5pPr>
            <a:lvl6pPr>
              <a:defRPr sz="2700"/>
            </a:lvl6pPr>
            <a:lvl7pPr>
              <a:defRPr sz="2700"/>
            </a:lvl7pPr>
            <a:lvl8pPr>
              <a:defRPr sz="2700"/>
            </a:lvl8pPr>
            <a:lvl9pPr>
              <a:defRPr sz="27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textu 4"/>
          <p:cNvSpPr>
            <a:spLocks noGrp="1"/>
          </p:cNvSpPr>
          <p:nvPr>
            <p:ph type="body" sz="quarter" idx="3"/>
          </p:nvPr>
        </p:nvSpPr>
        <p:spPr>
          <a:xfrm>
            <a:off x="15381806" y="9582375"/>
            <a:ext cx="13384170" cy="3993478"/>
          </a:xfrm>
        </p:spPr>
        <p:txBody>
          <a:bodyPr anchor="b"/>
          <a:lstStyle>
            <a:lvl1pPr marL="0" indent="0">
              <a:buNone/>
              <a:defRPr sz="4000" b="1"/>
            </a:lvl1pPr>
            <a:lvl2pPr marL="773355" indent="0">
              <a:buNone/>
              <a:defRPr sz="3400" b="1"/>
            </a:lvl2pPr>
            <a:lvl3pPr marL="1546710" indent="0">
              <a:buNone/>
              <a:defRPr sz="3000" b="1"/>
            </a:lvl3pPr>
            <a:lvl4pPr marL="2320066" indent="0">
              <a:buNone/>
              <a:defRPr sz="2700" b="1"/>
            </a:lvl4pPr>
            <a:lvl5pPr marL="3093421" indent="0">
              <a:buNone/>
              <a:defRPr sz="2700" b="1"/>
            </a:lvl5pPr>
            <a:lvl6pPr marL="3866776" indent="0">
              <a:buNone/>
              <a:defRPr sz="2700" b="1"/>
            </a:lvl6pPr>
            <a:lvl7pPr marL="4640131" indent="0">
              <a:buNone/>
              <a:defRPr sz="2700" b="1"/>
            </a:lvl7pPr>
            <a:lvl8pPr marL="5413486" indent="0">
              <a:buNone/>
              <a:defRPr sz="2700" b="1"/>
            </a:lvl8pPr>
            <a:lvl9pPr marL="6186842" indent="0">
              <a:buNone/>
              <a:defRPr sz="2700" b="1"/>
            </a:lvl9pPr>
          </a:lstStyle>
          <a:p>
            <a:pPr lvl="0"/>
            <a:r>
              <a:rPr lang="sk-SK" smtClean="0"/>
              <a:t>Upravte štýl predlohy textu.</a:t>
            </a:r>
          </a:p>
        </p:txBody>
      </p:sp>
      <p:sp>
        <p:nvSpPr>
          <p:cNvPr id="6" name="Zástupný symbol obsahu 5"/>
          <p:cNvSpPr>
            <a:spLocks noGrp="1"/>
          </p:cNvSpPr>
          <p:nvPr>
            <p:ph sz="quarter" idx="4"/>
          </p:nvPr>
        </p:nvSpPr>
        <p:spPr>
          <a:xfrm>
            <a:off x="15381806" y="13575852"/>
            <a:ext cx="13384170" cy="24664452"/>
          </a:xfrm>
        </p:spPr>
        <p:txBody>
          <a:bodyPr/>
          <a:lstStyle>
            <a:lvl1pPr>
              <a:defRPr sz="4000"/>
            </a:lvl1pPr>
            <a:lvl2pPr>
              <a:defRPr sz="3400"/>
            </a:lvl2pPr>
            <a:lvl3pPr>
              <a:defRPr sz="3000"/>
            </a:lvl3pPr>
            <a:lvl4pPr>
              <a:defRPr sz="2700"/>
            </a:lvl4pPr>
            <a:lvl5pPr>
              <a:defRPr sz="2700"/>
            </a:lvl5pPr>
            <a:lvl6pPr>
              <a:defRPr sz="2700"/>
            </a:lvl6pPr>
            <a:lvl7pPr>
              <a:defRPr sz="2700"/>
            </a:lvl7pPr>
            <a:lvl8pPr>
              <a:defRPr sz="2700"/>
            </a:lvl8pPr>
            <a:lvl9pPr>
              <a:defRPr sz="27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7" name="Zástupný symbol dátumu 6"/>
          <p:cNvSpPr>
            <a:spLocks noGrp="1"/>
          </p:cNvSpPr>
          <p:nvPr>
            <p:ph type="dt" sz="half" idx="10"/>
          </p:nvPr>
        </p:nvSpPr>
        <p:spPr/>
        <p:txBody>
          <a:bodyPr/>
          <a:lstStyle/>
          <a:p>
            <a:fld id="{5EFF9204-5435-418E-8C83-26F666FE4DD3}" type="datetimeFigureOut">
              <a:rPr lang="sk-SK" smtClean="0"/>
              <a:pPr/>
              <a:t>15. 10. 2013</a:t>
            </a:fld>
            <a:endParaRPr lang="sk-SK"/>
          </a:p>
        </p:txBody>
      </p:sp>
      <p:sp>
        <p:nvSpPr>
          <p:cNvPr id="8" name="Zástupný symbol päty 7"/>
          <p:cNvSpPr>
            <a:spLocks noGrp="1"/>
          </p:cNvSpPr>
          <p:nvPr>
            <p:ph type="ftr" sz="quarter" idx="11"/>
          </p:nvPr>
        </p:nvSpPr>
        <p:spPr/>
        <p:txBody>
          <a:bodyPr/>
          <a:lstStyle/>
          <a:p>
            <a:endParaRPr lang="sk-SK"/>
          </a:p>
        </p:txBody>
      </p:sp>
      <p:sp>
        <p:nvSpPr>
          <p:cNvPr id="9" name="Zástupný symbol čísla snímky 8"/>
          <p:cNvSpPr>
            <a:spLocks noGrp="1"/>
          </p:cNvSpPr>
          <p:nvPr>
            <p:ph type="sldNum" sz="quarter" idx="12"/>
          </p:nvPr>
        </p:nvSpPr>
        <p:spPr/>
        <p:txBody>
          <a:bodyPr/>
          <a:lstStyle/>
          <a:p>
            <a:fld id="{6714660A-381C-43B7-8739-6127116AB594}" type="slidenum">
              <a:rPr lang="sk-SK" smtClean="0"/>
              <a:pPr/>
              <a:t>‹#›</a:t>
            </a:fld>
            <a:endParaRPr lang="sk-SK"/>
          </a:p>
        </p:txBody>
      </p:sp>
    </p:spTree>
    <p:extLst>
      <p:ext uri="{BB962C8B-B14F-4D97-AF65-F5344CB8AC3E}">
        <p14:creationId xmlns:p14="http://schemas.microsoft.com/office/powerpoint/2010/main" xmlns="" val="2484475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dátumu 2"/>
          <p:cNvSpPr>
            <a:spLocks noGrp="1"/>
          </p:cNvSpPr>
          <p:nvPr>
            <p:ph type="dt" sz="half" idx="10"/>
          </p:nvPr>
        </p:nvSpPr>
        <p:spPr/>
        <p:txBody>
          <a:bodyPr/>
          <a:lstStyle/>
          <a:p>
            <a:fld id="{5EFF9204-5435-418E-8C83-26F666FE4DD3}" type="datetimeFigureOut">
              <a:rPr lang="sk-SK" smtClean="0"/>
              <a:pPr/>
              <a:t>15. 10. 2013</a:t>
            </a:fld>
            <a:endParaRPr lang="sk-SK"/>
          </a:p>
        </p:txBody>
      </p:sp>
      <p:sp>
        <p:nvSpPr>
          <p:cNvPr id="4" name="Zástupný symbol päty 3"/>
          <p:cNvSpPr>
            <a:spLocks noGrp="1"/>
          </p:cNvSpPr>
          <p:nvPr>
            <p:ph type="ftr" sz="quarter" idx="11"/>
          </p:nvPr>
        </p:nvSpPr>
        <p:spPr/>
        <p:txBody>
          <a:bodyPr/>
          <a:lstStyle/>
          <a:p>
            <a:endParaRPr lang="sk-SK"/>
          </a:p>
        </p:txBody>
      </p:sp>
      <p:sp>
        <p:nvSpPr>
          <p:cNvPr id="5" name="Zástupný symbol čísla snímky 4"/>
          <p:cNvSpPr>
            <a:spLocks noGrp="1"/>
          </p:cNvSpPr>
          <p:nvPr>
            <p:ph type="sldNum" sz="quarter" idx="12"/>
          </p:nvPr>
        </p:nvSpPr>
        <p:spPr/>
        <p:txBody>
          <a:bodyPr/>
          <a:lstStyle/>
          <a:p>
            <a:fld id="{6714660A-381C-43B7-8739-6127116AB594}" type="slidenum">
              <a:rPr lang="sk-SK" smtClean="0"/>
              <a:pPr/>
              <a:t>‹#›</a:t>
            </a:fld>
            <a:endParaRPr lang="sk-SK"/>
          </a:p>
        </p:txBody>
      </p:sp>
    </p:spTree>
    <p:extLst>
      <p:ext uri="{BB962C8B-B14F-4D97-AF65-F5344CB8AC3E}">
        <p14:creationId xmlns:p14="http://schemas.microsoft.com/office/powerpoint/2010/main" xmlns="" val="1231971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5EFF9204-5435-418E-8C83-26F666FE4DD3}" type="datetimeFigureOut">
              <a:rPr lang="sk-SK" smtClean="0"/>
              <a:pPr/>
              <a:t>15. 10. 2013</a:t>
            </a:fld>
            <a:endParaRPr lang="sk-SK"/>
          </a:p>
        </p:txBody>
      </p:sp>
      <p:sp>
        <p:nvSpPr>
          <p:cNvPr id="3" name="Zástupný symbol päty 2"/>
          <p:cNvSpPr>
            <a:spLocks noGrp="1"/>
          </p:cNvSpPr>
          <p:nvPr>
            <p:ph type="ftr" sz="quarter" idx="11"/>
          </p:nvPr>
        </p:nvSpPr>
        <p:spPr/>
        <p:txBody>
          <a:bodyPr/>
          <a:lstStyle/>
          <a:p>
            <a:endParaRPr lang="sk-SK"/>
          </a:p>
        </p:txBody>
      </p:sp>
      <p:sp>
        <p:nvSpPr>
          <p:cNvPr id="4" name="Zástupný symbol čísla snímky 3"/>
          <p:cNvSpPr>
            <a:spLocks noGrp="1"/>
          </p:cNvSpPr>
          <p:nvPr>
            <p:ph type="sldNum" sz="quarter" idx="12"/>
          </p:nvPr>
        </p:nvSpPr>
        <p:spPr/>
        <p:txBody>
          <a:bodyPr/>
          <a:lstStyle/>
          <a:p>
            <a:fld id="{6714660A-381C-43B7-8739-6127116AB594}" type="slidenum">
              <a:rPr lang="sk-SK" smtClean="0"/>
              <a:pPr/>
              <a:t>‹#›</a:t>
            </a:fld>
            <a:endParaRPr lang="sk-SK"/>
          </a:p>
        </p:txBody>
      </p:sp>
    </p:spTree>
    <p:extLst>
      <p:ext uri="{BB962C8B-B14F-4D97-AF65-F5344CB8AC3E}">
        <p14:creationId xmlns:p14="http://schemas.microsoft.com/office/powerpoint/2010/main" xmlns="" val="3008862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514003" y="1704413"/>
            <a:ext cx="9961901" cy="7253668"/>
          </a:xfrm>
        </p:spPr>
        <p:txBody>
          <a:bodyPr anchor="b"/>
          <a:lstStyle>
            <a:lvl1pPr algn="l">
              <a:defRPr sz="3400" b="1"/>
            </a:lvl1pPr>
          </a:lstStyle>
          <a:p>
            <a:r>
              <a:rPr lang="sk-SK" smtClean="0"/>
              <a:t>Upravte štýly predlohy textu</a:t>
            </a:r>
            <a:endParaRPr lang="sk-SK"/>
          </a:p>
        </p:txBody>
      </p:sp>
      <p:sp>
        <p:nvSpPr>
          <p:cNvPr id="3" name="Zástupný symbol obsahu 2"/>
          <p:cNvSpPr>
            <a:spLocks noGrp="1"/>
          </p:cNvSpPr>
          <p:nvPr>
            <p:ph idx="1"/>
          </p:nvPr>
        </p:nvSpPr>
        <p:spPr>
          <a:xfrm>
            <a:off x="11838632" y="1704418"/>
            <a:ext cx="16927347" cy="36535889"/>
          </a:xfrm>
        </p:spPr>
        <p:txBody>
          <a:bodyPr/>
          <a:lstStyle>
            <a:lvl1pPr>
              <a:defRPr sz="5400"/>
            </a:lvl1pPr>
            <a:lvl2pPr>
              <a:defRPr sz="4800"/>
            </a:lvl2pPr>
            <a:lvl3pPr>
              <a:defRPr sz="4000"/>
            </a:lvl3pPr>
            <a:lvl4pPr>
              <a:defRPr sz="3400"/>
            </a:lvl4pPr>
            <a:lvl5pPr>
              <a:defRPr sz="3400"/>
            </a:lvl5pPr>
            <a:lvl6pPr>
              <a:defRPr sz="3400"/>
            </a:lvl6pPr>
            <a:lvl7pPr>
              <a:defRPr sz="3400"/>
            </a:lvl7pPr>
            <a:lvl8pPr>
              <a:defRPr sz="3400"/>
            </a:lvl8pPr>
            <a:lvl9pPr>
              <a:defRPr sz="34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textu 3"/>
          <p:cNvSpPr>
            <a:spLocks noGrp="1"/>
          </p:cNvSpPr>
          <p:nvPr>
            <p:ph type="body" sz="half" idx="2"/>
          </p:nvPr>
        </p:nvSpPr>
        <p:spPr>
          <a:xfrm>
            <a:off x="1514003" y="8958084"/>
            <a:ext cx="9961901" cy="29282224"/>
          </a:xfrm>
        </p:spPr>
        <p:txBody>
          <a:bodyPr/>
          <a:lstStyle>
            <a:lvl1pPr marL="0" indent="0">
              <a:buNone/>
              <a:defRPr sz="2300"/>
            </a:lvl1pPr>
            <a:lvl2pPr marL="773355" indent="0">
              <a:buNone/>
              <a:defRPr sz="2000"/>
            </a:lvl2pPr>
            <a:lvl3pPr marL="1546710" indent="0">
              <a:buNone/>
              <a:defRPr sz="1700"/>
            </a:lvl3pPr>
            <a:lvl4pPr marL="2320066" indent="0">
              <a:buNone/>
              <a:defRPr sz="1500"/>
            </a:lvl4pPr>
            <a:lvl5pPr marL="3093421" indent="0">
              <a:buNone/>
              <a:defRPr sz="1500"/>
            </a:lvl5pPr>
            <a:lvl6pPr marL="3866776" indent="0">
              <a:buNone/>
              <a:defRPr sz="1500"/>
            </a:lvl6pPr>
            <a:lvl7pPr marL="4640131" indent="0">
              <a:buNone/>
              <a:defRPr sz="1500"/>
            </a:lvl7pPr>
            <a:lvl8pPr marL="5413486" indent="0">
              <a:buNone/>
              <a:defRPr sz="1500"/>
            </a:lvl8pPr>
            <a:lvl9pPr marL="6186842" indent="0">
              <a:buNone/>
              <a:defRPr sz="15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5EFF9204-5435-418E-8C83-26F666FE4DD3}" type="datetimeFigureOut">
              <a:rPr lang="sk-SK" smtClean="0"/>
              <a:pPr/>
              <a:t>15. 10. 2013</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6714660A-381C-43B7-8739-6127116AB594}" type="slidenum">
              <a:rPr lang="sk-SK" smtClean="0"/>
              <a:pPr/>
              <a:t>‹#›</a:t>
            </a:fld>
            <a:endParaRPr lang="sk-SK"/>
          </a:p>
        </p:txBody>
      </p:sp>
    </p:spTree>
    <p:extLst>
      <p:ext uri="{BB962C8B-B14F-4D97-AF65-F5344CB8AC3E}">
        <p14:creationId xmlns:p14="http://schemas.microsoft.com/office/powerpoint/2010/main" xmlns="" val="1951150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5935088" y="29965968"/>
            <a:ext cx="18167985" cy="3537652"/>
          </a:xfrm>
        </p:spPr>
        <p:txBody>
          <a:bodyPr anchor="b"/>
          <a:lstStyle>
            <a:lvl1pPr algn="l">
              <a:defRPr sz="3400" b="1"/>
            </a:lvl1pPr>
          </a:lstStyle>
          <a:p>
            <a:r>
              <a:rPr lang="sk-SK" smtClean="0"/>
              <a:t>Upravte štýly predlohy textu</a:t>
            </a:r>
            <a:endParaRPr lang="sk-SK"/>
          </a:p>
        </p:txBody>
      </p:sp>
      <p:sp>
        <p:nvSpPr>
          <p:cNvPr id="3" name="Zástupný symbol obrázka 2"/>
          <p:cNvSpPr>
            <a:spLocks noGrp="1"/>
          </p:cNvSpPr>
          <p:nvPr>
            <p:ph type="pic" idx="1"/>
          </p:nvPr>
        </p:nvSpPr>
        <p:spPr>
          <a:xfrm>
            <a:off x="5935088" y="3825021"/>
            <a:ext cx="18167985" cy="25685115"/>
          </a:xfrm>
        </p:spPr>
        <p:txBody>
          <a:bodyPr/>
          <a:lstStyle>
            <a:lvl1pPr marL="0" indent="0">
              <a:buNone/>
              <a:defRPr sz="5400"/>
            </a:lvl1pPr>
            <a:lvl2pPr marL="773355" indent="0">
              <a:buNone/>
              <a:defRPr sz="4800"/>
            </a:lvl2pPr>
            <a:lvl3pPr marL="1546710" indent="0">
              <a:buNone/>
              <a:defRPr sz="4000"/>
            </a:lvl3pPr>
            <a:lvl4pPr marL="2320066" indent="0">
              <a:buNone/>
              <a:defRPr sz="3400"/>
            </a:lvl4pPr>
            <a:lvl5pPr marL="3093421" indent="0">
              <a:buNone/>
              <a:defRPr sz="3400"/>
            </a:lvl5pPr>
            <a:lvl6pPr marL="3866776" indent="0">
              <a:buNone/>
              <a:defRPr sz="3400"/>
            </a:lvl6pPr>
            <a:lvl7pPr marL="4640131" indent="0">
              <a:buNone/>
              <a:defRPr sz="3400"/>
            </a:lvl7pPr>
            <a:lvl8pPr marL="5413486" indent="0">
              <a:buNone/>
              <a:defRPr sz="3400"/>
            </a:lvl8pPr>
            <a:lvl9pPr marL="6186842" indent="0">
              <a:buNone/>
              <a:defRPr sz="3400"/>
            </a:lvl9pPr>
          </a:lstStyle>
          <a:p>
            <a:endParaRPr lang="sk-SK"/>
          </a:p>
        </p:txBody>
      </p:sp>
      <p:sp>
        <p:nvSpPr>
          <p:cNvPr id="4" name="Zástupný symbol textu 3"/>
          <p:cNvSpPr>
            <a:spLocks noGrp="1"/>
          </p:cNvSpPr>
          <p:nvPr>
            <p:ph type="body" sz="half" idx="2"/>
          </p:nvPr>
        </p:nvSpPr>
        <p:spPr>
          <a:xfrm>
            <a:off x="5935088" y="33503619"/>
            <a:ext cx="18167985" cy="5024054"/>
          </a:xfrm>
        </p:spPr>
        <p:txBody>
          <a:bodyPr/>
          <a:lstStyle>
            <a:lvl1pPr marL="0" indent="0">
              <a:buNone/>
              <a:defRPr sz="2300"/>
            </a:lvl1pPr>
            <a:lvl2pPr marL="773355" indent="0">
              <a:buNone/>
              <a:defRPr sz="2000"/>
            </a:lvl2pPr>
            <a:lvl3pPr marL="1546710" indent="0">
              <a:buNone/>
              <a:defRPr sz="1700"/>
            </a:lvl3pPr>
            <a:lvl4pPr marL="2320066" indent="0">
              <a:buNone/>
              <a:defRPr sz="1500"/>
            </a:lvl4pPr>
            <a:lvl5pPr marL="3093421" indent="0">
              <a:buNone/>
              <a:defRPr sz="1500"/>
            </a:lvl5pPr>
            <a:lvl6pPr marL="3866776" indent="0">
              <a:buNone/>
              <a:defRPr sz="1500"/>
            </a:lvl6pPr>
            <a:lvl7pPr marL="4640131" indent="0">
              <a:buNone/>
              <a:defRPr sz="1500"/>
            </a:lvl7pPr>
            <a:lvl8pPr marL="5413486" indent="0">
              <a:buNone/>
              <a:defRPr sz="1500"/>
            </a:lvl8pPr>
            <a:lvl9pPr marL="6186842" indent="0">
              <a:buNone/>
              <a:defRPr sz="15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5EFF9204-5435-418E-8C83-26F666FE4DD3}" type="datetimeFigureOut">
              <a:rPr lang="sk-SK" smtClean="0"/>
              <a:pPr/>
              <a:t>15. 10. 2013</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6714660A-381C-43B7-8739-6127116AB594}" type="slidenum">
              <a:rPr lang="sk-SK" smtClean="0"/>
              <a:pPr/>
              <a:t>‹#›</a:t>
            </a:fld>
            <a:endParaRPr lang="sk-SK"/>
          </a:p>
        </p:txBody>
      </p:sp>
    </p:spTree>
    <p:extLst>
      <p:ext uri="{BB962C8B-B14F-4D97-AF65-F5344CB8AC3E}">
        <p14:creationId xmlns:p14="http://schemas.microsoft.com/office/powerpoint/2010/main" xmlns="" val="1667920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nadpisu 1"/>
          <p:cNvSpPr>
            <a:spLocks noGrp="1"/>
          </p:cNvSpPr>
          <p:nvPr>
            <p:ph type="title"/>
          </p:nvPr>
        </p:nvSpPr>
        <p:spPr>
          <a:xfrm>
            <a:off x="1513999" y="1714326"/>
            <a:ext cx="27251978" cy="7134754"/>
          </a:xfrm>
          <a:prstGeom prst="rect">
            <a:avLst/>
          </a:prstGeom>
        </p:spPr>
        <p:txBody>
          <a:bodyPr vert="horz" lIns="154671" tIns="77336" rIns="154671" bIns="77336" rtlCol="0" anchor="ctr">
            <a:normAutofit/>
          </a:bodyPr>
          <a:lstStyle/>
          <a:p>
            <a:r>
              <a:rPr lang="sk-SK" smtClean="0"/>
              <a:t>Upravte štýly predlohy textu</a:t>
            </a:r>
            <a:endParaRPr lang="sk-SK"/>
          </a:p>
        </p:txBody>
      </p:sp>
      <p:sp>
        <p:nvSpPr>
          <p:cNvPr id="3" name="Zástupný symbol textu 2"/>
          <p:cNvSpPr>
            <a:spLocks noGrp="1"/>
          </p:cNvSpPr>
          <p:nvPr>
            <p:ph type="body" idx="1"/>
          </p:nvPr>
        </p:nvSpPr>
        <p:spPr>
          <a:xfrm>
            <a:off x="1513999" y="9988659"/>
            <a:ext cx="27251978" cy="28251648"/>
          </a:xfrm>
          <a:prstGeom prst="rect">
            <a:avLst/>
          </a:prstGeom>
        </p:spPr>
        <p:txBody>
          <a:bodyPr vert="horz" lIns="154671" tIns="77336" rIns="154671" bIns="77336" rtlCol="0">
            <a:normAutofit/>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2"/>
          </p:nvPr>
        </p:nvSpPr>
        <p:spPr>
          <a:xfrm>
            <a:off x="1513998" y="39677163"/>
            <a:ext cx="7065328" cy="2279157"/>
          </a:xfrm>
          <a:prstGeom prst="rect">
            <a:avLst/>
          </a:prstGeom>
        </p:spPr>
        <p:txBody>
          <a:bodyPr vert="horz" lIns="154671" tIns="77336" rIns="154671" bIns="77336" rtlCol="0" anchor="ctr"/>
          <a:lstStyle>
            <a:lvl1pPr algn="l">
              <a:defRPr sz="2000">
                <a:solidFill>
                  <a:schemeClr val="tx1">
                    <a:tint val="75000"/>
                  </a:schemeClr>
                </a:solidFill>
              </a:defRPr>
            </a:lvl1pPr>
          </a:lstStyle>
          <a:p>
            <a:fld id="{5EFF9204-5435-418E-8C83-26F666FE4DD3}" type="datetimeFigureOut">
              <a:rPr lang="sk-SK" smtClean="0"/>
              <a:pPr/>
              <a:t>15. 10. 2013</a:t>
            </a:fld>
            <a:endParaRPr lang="sk-SK"/>
          </a:p>
        </p:txBody>
      </p:sp>
      <p:sp>
        <p:nvSpPr>
          <p:cNvPr id="5" name="Zástupný symbol päty 4"/>
          <p:cNvSpPr>
            <a:spLocks noGrp="1"/>
          </p:cNvSpPr>
          <p:nvPr>
            <p:ph type="ftr" sz="quarter" idx="3"/>
          </p:nvPr>
        </p:nvSpPr>
        <p:spPr>
          <a:xfrm>
            <a:off x="10345663" y="39677163"/>
            <a:ext cx="9588659" cy="2279157"/>
          </a:xfrm>
          <a:prstGeom prst="rect">
            <a:avLst/>
          </a:prstGeom>
        </p:spPr>
        <p:txBody>
          <a:bodyPr vert="horz" lIns="154671" tIns="77336" rIns="154671" bIns="77336" rtlCol="0" anchor="ctr"/>
          <a:lstStyle>
            <a:lvl1pPr algn="ctr">
              <a:defRPr sz="2000">
                <a:solidFill>
                  <a:schemeClr val="tx1">
                    <a:tint val="75000"/>
                  </a:schemeClr>
                </a:solidFill>
              </a:defRPr>
            </a:lvl1pPr>
          </a:lstStyle>
          <a:p>
            <a:endParaRPr lang="sk-SK"/>
          </a:p>
        </p:txBody>
      </p:sp>
      <p:sp>
        <p:nvSpPr>
          <p:cNvPr id="6" name="Zástupný symbol čísla snímky 5"/>
          <p:cNvSpPr>
            <a:spLocks noGrp="1"/>
          </p:cNvSpPr>
          <p:nvPr>
            <p:ph type="sldNum" sz="quarter" idx="4"/>
          </p:nvPr>
        </p:nvSpPr>
        <p:spPr>
          <a:xfrm>
            <a:off x="21700649" y="39677163"/>
            <a:ext cx="7065328" cy="2279157"/>
          </a:xfrm>
          <a:prstGeom prst="rect">
            <a:avLst/>
          </a:prstGeom>
        </p:spPr>
        <p:txBody>
          <a:bodyPr vert="horz" lIns="154671" tIns="77336" rIns="154671" bIns="77336" rtlCol="0" anchor="ctr"/>
          <a:lstStyle>
            <a:lvl1pPr algn="r">
              <a:defRPr sz="2000">
                <a:solidFill>
                  <a:schemeClr val="tx1">
                    <a:tint val="75000"/>
                  </a:schemeClr>
                </a:solidFill>
              </a:defRPr>
            </a:lvl1pPr>
          </a:lstStyle>
          <a:p>
            <a:fld id="{6714660A-381C-43B7-8739-6127116AB594}" type="slidenum">
              <a:rPr lang="sk-SK" smtClean="0"/>
              <a:pPr/>
              <a:t>‹#›</a:t>
            </a:fld>
            <a:endParaRPr lang="sk-SK"/>
          </a:p>
        </p:txBody>
      </p:sp>
    </p:spTree>
    <p:extLst>
      <p:ext uri="{BB962C8B-B14F-4D97-AF65-F5344CB8AC3E}">
        <p14:creationId xmlns:p14="http://schemas.microsoft.com/office/powerpoint/2010/main" xmlns="" val="10383620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546710" rtl="0" eaLnBrk="1" latinLnBrk="0" hangingPunct="1">
        <a:spcBef>
          <a:spcPct val="0"/>
        </a:spcBef>
        <a:buNone/>
        <a:defRPr sz="7500" kern="1200">
          <a:solidFill>
            <a:schemeClr val="tx1"/>
          </a:solidFill>
          <a:latin typeface="+mj-lt"/>
          <a:ea typeface="+mj-ea"/>
          <a:cs typeface="+mj-cs"/>
        </a:defRPr>
      </a:lvl1pPr>
    </p:titleStyle>
    <p:bodyStyle>
      <a:lvl1pPr marL="580017" indent="-580017" algn="l" defTabSz="1546710" rtl="0" eaLnBrk="1" latinLnBrk="0" hangingPunct="1">
        <a:spcBef>
          <a:spcPct val="20000"/>
        </a:spcBef>
        <a:buFont typeface="Arial" pitchFamily="34" charset="0"/>
        <a:buChar char="•"/>
        <a:defRPr sz="5400" kern="1200">
          <a:solidFill>
            <a:schemeClr val="tx1"/>
          </a:solidFill>
          <a:latin typeface="+mn-lt"/>
          <a:ea typeface="+mn-ea"/>
          <a:cs typeface="+mn-cs"/>
        </a:defRPr>
      </a:lvl1pPr>
      <a:lvl2pPr marL="1256703" indent="-483347" algn="l" defTabSz="1546710" rtl="0" eaLnBrk="1" latinLnBrk="0" hangingPunct="1">
        <a:spcBef>
          <a:spcPct val="20000"/>
        </a:spcBef>
        <a:buFont typeface="Arial" pitchFamily="34" charset="0"/>
        <a:buChar char="–"/>
        <a:defRPr sz="4800" kern="1200">
          <a:solidFill>
            <a:schemeClr val="tx1"/>
          </a:solidFill>
          <a:latin typeface="+mn-lt"/>
          <a:ea typeface="+mn-ea"/>
          <a:cs typeface="+mn-cs"/>
        </a:defRPr>
      </a:lvl2pPr>
      <a:lvl3pPr marL="1933388" indent="-386678" algn="l" defTabSz="1546710" rtl="0" eaLnBrk="1" latinLnBrk="0" hangingPunct="1">
        <a:spcBef>
          <a:spcPct val="20000"/>
        </a:spcBef>
        <a:buFont typeface="Arial" pitchFamily="34" charset="0"/>
        <a:buChar char="•"/>
        <a:defRPr sz="4000" kern="1200">
          <a:solidFill>
            <a:schemeClr val="tx1"/>
          </a:solidFill>
          <a:latin typeface="+mn-lt"/>
          <a:ea typeface="+mn-ea"/>
          <a:cs typeface="+mn-cs"/>
        </a:defRPr>
      </a:lvl3pPr>
      <a:lvl4pPr marL="2706743" indent="-386678" algn="l" defTabSz="1546710" rtl="0" eaLnBrk="1" latinLnBrk="0" hangingPunct="1">
        <a:spcBef>
          <a:spcPct val="20000"/>
        </a:spcBef>
        <a:buFont typeface="Arial" pitchFamily="34" charset="0"/>
        <a:buChar char="–"/>
        <a:defRPr sz="3400" kern="1200">
          <a:solidFill>
            <a:schemeClr val="tx1"/>
          </a:solidFill>
          <a:latin typeface="+mn-lt"/>
          <a:ea typeface="+mn-ea"/>
          <a:cs typeface="+mn-cs"/>
        </a:defRPr>
      </a:lvl4pPr>
      <a:lvl5pPr marL="3480098" indent="-386678" algn="l" defTabSz="1546710" rtl="0" eaLnBrk="1" latinLnBrk="0" hangingPunct="1">
        <a:spcBef>
          <a:spcPct val="20000"/>
        </a:spcBef>
        <a:buFont typeface="Arial" pitchFamily="34" charset="0"/>
        <a:buChar char="»"/>
        <a:defRPr sz="3400" kern="1200">
          <a:solidFill>
            <a:schemeClr val="tx1"/>
          </a:solidFill>
          <a:latin typeface="+mn-lt"/>
          <a:ea typeface="+mn-ea"/>
          <a:cs typeface="+mn-cs"/>
        </a:defRPr>
      </a:lvl5pPr>
      <a:lvl6pPr marL="4253453" indent="-386678" algn="l" defTabSz="1546710" rtl="0" eaLnBrk="1" latinLnBrk="0" hangingPunct="1">
        <a:spcBef>
          <a:spcPct val="20000"/>
        </a:spcBef>
        <a:buFont typeface="Arial" pitchFamily="34" charset="0"/>
        <a:buChar char="•"/>
        <a:defRPr sz="3400" kern="1200">
          <a:solidFill>
            <a:schemeClr val="tx1"/>
          </a:solidFill>
          <a:latin typeface="+mn-lt"/>
          <a:ea typeface="+mn-ea"/>
          <a:cs typeface="+mn-cs"/>
        </a:defRPr>
      </a:lvl6pPr>
      <a:lvl7pPr marL="5026808" indent="-386678" algn="l" defTabSz="1546710" rtl="0" eaLnBrk="1" latinLnBrk="0" hangingPunct="1">
        <a:spcBef>
          <a:spcPct val="20000"/>
        </a:spcBef>
        <a:buFont typeface="Arial" pitchFamily="34" charset="0"/>
        <a:buChar char="•"/>
        <a:defRPr sz="3400" kern="1200">
          <a:solidFill>
            <a:schemeClr val="tx1"/>
          </a:solidFill>
          <a:latin typeface="+mn-lt"/>
          <a:ea typeface="+mn-ea"/>
          <a:cs typeface="+mn-cs"/>
        </a:defRPr>
      </a:lvl7pPr>
      <a:lvl8pPr marL="5800164" indent="-386678" algn="l" defTabSz="1546710" rtl="0" eaLnBrk="1" latinLnBrk="0" hangingPunct="1">
        <a:spcBef>
          <a:spcPct val="20000"/>
        </a:spcBef>
        <a:buFont typeface="Arial" pitchFamily="34" charset="0"/>
        <a:buChar char="•"/>
        <a:defRPr sz="3400" kern="1200">
          <a:solidFill>
            <a:schemeClr val="tx1"/>
          </a:solidFill>
          <a:latin typeface="+mn-lt"/>
          <a:ea typeface="+mn-ea"/>
          <a:cs typeface="+mn-cs"/>
        </a:defRPr>
      </a:lvl8pPr>
      <a:lvl9pPr marL="6573519" indent="-386678" algn="l" defTabSz="1546710" rtl="0" eaLnBrk="1" latinLnBrk="0" hangingPunct="1">
        <a:spcBef>
          <a:spcPct val="20000"/>
        </a:spcBef>
        <a:buFont typeface="Arial" pitchFamily="34" charset="0"/>
        <a:buChar char="•"/>
        <a:defRPr sz="3400" kern="1200">
          <a:solidFill>
            <a:schemeClr val="tx1"/>
          </a:solidFill>
          <a:latin typeface="+mn-lt"/>
          <a:ea typeface="+mn-ea"/>
          <a:cs typeface="+mn-cs"/>
        </a:defRPr>
      </a:lvl9pPr>
    </p:bodyStyle>
    <p:otherStyle>
      <a:defPPr>
        <a:defRPr lang="sk-SK"/>
      </a:defPPr>
      <a:lvl1pPr marL="0" algn="l" defTabSz="1546710" rtl="0" eaLnBrk="1" latinLnBrk="0" hangingPunct="1">
        <a:defRPr sz="3000" kern="1200">
          <a:solidFill>
            <a:schemeClr val="tx1"/>
          </a:solidFill>
          <a:latin typeface="+mn-lt"/>
          <a:ea typeface="+mn-ea"/>
          <a:cs typeface="+mn-cs"/>
        </a:defRPr>
      </a:lvl1pPr>
      <a:lvl2pPr marL="773355" algn="l" defTabSz="1546710" rtl="0" eaLnBrk="1" latinLnBrk="0" hangingPunct="1">
        <a:defRPr sz="3000" kern="1200">
          <a:solidFill>
            <a:schemeClr val="tx1"/>
          </a:solidFill>
          <a:latin typeface="+mn-lt"/>
          <a:ea typeface="+mn-ea"/>
          <a:cs typeface="+mn-cs"/>
        </a:defRPr>
      </a:lvl2pPr>
      <a:lvl3pPr marL="1546710" algn="l" defTabSz="1546710" rtl="0" eaLnBrk="1" latinLnBrk="0" hangingPunct="1">
        <a:defRPr sz="3000" kern="1200">
          <a:solidFill>
            <a:schemeClr val="tx1"/>
          </a:solidFill>
          <a:latin typeface="+mn-lt"/>
          <a:ea typeface="+mn-ea"/>
          <a:cs typeface="+mn-cs"/>
        </a:defRPr>
      </a:lvl3pPr>
      <a:lvl4pPr marL="2320066" algn="l" defTabSz="1546710" rtl="0" eaLnBrk="1" latinLnBrk="0" hangingPunct="1">
        <a:defRPr sz="3000" kern="1200">
          <a:solidFill>
            <a:schemeClr val="tx1"/>
          </a:solidFill>
          <a:latin typeface="+mn-lt"/>
          <a:ea typeface="+mn-ea"/>
          <a:cs typeface="+mn-cs"/>
        </a:defRPr>
      </a:lvl4pPr>
      <a:lvl5pPr marL="3093421" algn="l" defTabSz="1546710" rtl="0" eaLnBrk="1" latinLnBrk="0" hangingPunct="1">
        <a:defRPr sz="3000" kern="1200">
          <a:solidFill>
            <a:schemeClr val="tx1"/>
          </a:solidFill>
          <a:latin typeface="+mn-lt"/>
          <a:ea typeface="+mn-ea"/>
          <a:cs typeface="+mn-cs"/>
        </a:defRPr>
      </a:lvl5pPr>
      <a:lvl6pPr marL="3866776" algn="l" defTabSz="1546710" rtl="0" eaLnBrk="1" latinLnBrk="0" hangingPunct="1">
        <a:defRPr sz="3000" kern="1200">
          <a:solidFill>
            <a:schemeClr val="tx1"/>
          </a:solidFill>
          <a:latin typeface="+mn-lt"/>
          <a:ea typeface="+mn-ea"/>
          <a:cs typeface="+mn-cs"/>
        </a:defRPr>
      </a:lvl6pPr>
      <a:lvl7pPr marL="4640131" algn="l" defTabSz="1546710" rtl="0" eaLnBrk="1" latinLnBrk="0" hangingPunct="1">
        <a:defRPr sz="3000" kern="1200">
          <a:solidFill>
            <a:schemeClr val="tx1"/>
          </a:solidFill>
          <a:latin typeface="+mn-lt"/>
          <a:ea typeface="+mn-ea"/>
          <a:cs typeface="+mn-cs"/>
        </a:defRPr>
      </a:lvl7pPr>
      <a:lvl8pPr marL="5413486" algn="l" defTabSz="1546710" rtl="0" eaLnBrk="1" latinLnBrk="0" hangingPunct="1">
        <a:defRPr sz="3000" kern="1200">
          <a:solidFill>
            <a:schemeClr val="tx1"/>
          </a:solidFill>
          <a:latin typeface="+mn-lt"/>
          <a:ea typeface="+mn-ea"/>
          <a:cs typeface="+mn-cs"/>
        </a:defRPr>
      </a:lvl8pPr>
      <a:lvl9pPr marL="6186842" algn="l" defTabSz="1546710" rtl="0" eaLnBrk="1" latinLnBrk="0" hangingPunct="1">
        <a:defRPr sz="3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gif"/><Relationship Id="rId18" Type="http://schemas.openxmlformats.org/officeDocument/2006/relationships/diagramData" Target="../diagrams/data1.xml"/><Relationship Id="rId26" Type="http://schemas.openxmlformats.org/officeDocument/2006/relationships/diagramColors" Target="../diagrams/colors2.xml"/><Relationship Id="rId3" Type="http://schemas.openxmlformats.org/officeDocument/2006/relationships/image" Target="../media/image1.jpeg"/><Relationship Id="rId21" Type="http://schemas.openxmlformats.org/officeDocument/2006/relationships/diagramColors" Target="../diagrams/colors1.xml"/><Relationship Id="rId34" Type="http://schemas.openxmlformats.org/officeDocument/2006/relationships/image" Target="../media/image20.png"/><Relationship Id="rId7" Type="http://schemas.openxmlformats.org/officeDocument/2006/relationships/image" Target="../media/image5.gif"/><Relationship Id="rId12" Type="http://schemas.openxmlformats.org/officeDocument/2006/relationships/image" Target="../media/image10.png"/><Relationship Id="rId17" Type="http://schemas.microsoft.com/office/2007/relationships/hdphoto" Target="../media/hdphoto1.wdp"/><Relationship Id="rId25" Type="http://schemas.openxmlformats.org/officeDocument/2006/relationships/diagramQuickStyle" Target="../diagrams/quickStyle2.xml"/><Relationship Id="rId33" Type="http://schemas.openxmlformats.org/officeDocument/2006/relationships/image" Target="../media/image19.jpeg"/><Relationship Id="rId2" Type="http://schemas.openxmlformats.org/officeDocument/2006/relationships/notesSlide" Target="../notesSlides/notesSlide1.xml"/><Relationship Id="rId16" Type="http://schemas.openxmlformats.org/officeDocument/2006/relationships/image" Target="../media/image14.png"/><Relationship Id="rId20" Type="http://schemas.openxmlformats.org/officeDocument/2006/relationships/diagramQuickStyle" Target="../diagrams/quickStyle1.xml"/><Relationship Id="rId29"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gif"/><Relationship Id="rId24" Type="http://schemas.openxmlformats.org/officeDocument/2006/relationships/diagramLayout" Target="../diagrams/layout2.xml"/><Relationship Id="rId32" Type="http://schemas.microsoft.com/office/2007/relationships/hdphoto" Target="../media/hdphoto2.wdp"/><Relationship Id="rId5" Type="http://schemas.openxmlformats.org/officeDocument/2006/relationships/image" Target="../media/image3.gif"/><Relationship Id="rId15" Type="http://schemas.openxmlformats.org/officeDocument/2006/relationships/image" Target="../media/image13.png"/><Relationship Id="rId23" Type="http://schemas.openxmlformats.org/officeDocument/2006/relationships/diagramData" Target="../diagrams/data2.xml"/><Relationship Id="rId28" Type="http://schemas.openxmlformats.org/officeDocument/2006/relationships/image" Target="../media/image15.wmf"/><Relationship Id="rId10" Type="http://schemas.openxmlformats.org/officeDocument/2006/relationships/image" Target="../media/image8.png"/><Relationship Id="rId19" Type="http://schemas.openxmlformats.org/officeDocument/2006/relationships/diagramLayout" Target="../diagrams/layout1.xml"/><Relationship Id="rId31" Type="http://schemas.openxmlformats.org/officeDocument/2006/relationships/image" Target="../media/image1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gif"/><Relationship Id="rId22" Type="http://schemas.microsoft.com/office/2007/relationships/diagramDrawing" Target="../diagrams/drawing1.xml"/><Relationship Id="rId27" Type="http://schemas.microsoft.com/office/2007/relationships/diagramDrawing" Target="../diagrams/drawing2.xml"/><Relationship Id="rId30" Type="http://schemas.openxmlformats.org/officeDocument/2006/relationships/image" Target="../media/image17.png"/><Relationship Id="rId35"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26000">
              <a:schemeClr val="bg1">
                <a:alpha val="56000"/>
              </a:schemeClr>
            </a:gs>
            <a:gs pos="100000">
              <a:schemeClr val="accent3">
                <a:lumMod val="20000"/>
                <a:lumOff val="80000"/>
              </a:schemeClr>
            </a:gs>
          </a:gsLst>
          <a:lin ang="5400000" scaled="0"/>
        </a:gradFill>
        <a:effectLst/>
      </p:bgPr>
    </p:bg>
    <p:spTree>
      <p:nvGrpSpPr>
        <p:cNvPr id="1" name=""/>
        <p:cNvGrpSpPr/>
        <p:nvPr/>
      </p:nvGrpSpPr>
      <p:grpSpPr>
        <a:xfrm>
          <a:off x="0" y="0"/>
          <a:ext cx="0" cy="0"/>
          <a:chOff x="0" y="0"/>
          <a:chExt cx="0" cy="0"/>
        </a:xfrm>
      </p:grpSpPr>
      <p:sp>
        <p:nvSpPr>
          <p:cNvPr id="251" name="Zaoblený obdĺžnik 250"/>
          <p:cNvSpPr/>
          <p:nvPr/>
        </p:nvSpPr>
        <p:spPr>
          <a:xfrm rot="5400000">
            <a:off x="4285471" y="21241557"/>
            <a:ext cx="5904656" cy="14150950"/>
          </a:xfrm>
          <a:prstGeom prst="roundRect">
            <a:avLst>
              <a:gd name="adj" fmla="val 871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3200" b="1" dirty="0"/>
          </a:p>
        </p:txBody>
      </p:sp>
      <p:sp>
        <p:nvSpPr>
          <p:cNvPr id="283" name="Zaoblený obdĺžnik 282"/>
          <p:cNvSpPr/>
          <p:nvPr/>
        </p:nvSpPr>
        <p:spPr>
          <a:xfrm>
            <a:off x="9307339" y="27894166"/>
            <a:ext cx="4866147" cy="2871136"/>
          </a:xfrm>
          <a:prstGeom prst="roundRect">
            <a:avLst>
              <a:gd name="adj" fmla="val 14712"/>
            </a:avLst>
          </a:prstGeom>
          <a:solidFill>
            <a:schemeClr val="accent4">
              <a:lumMod val="20000"/>
              <a:lumOff val="80000"/>
            </a:schemeClr>
          </a:solidFill>
          <a:ln w="38100">
            <a:noFill/>
          </a:ln>
        </p:spPr>
        <p:style>
          <a:lnRef idx="2">
            <a:schemeClr val="accent6"/>
          </a:lnRef>
          <a:fillRef idx="1">
            <a:schemeClr val="lt1"/>
          </a:fillRef>
          <a:effectRef idx="0">
            <a:schemeClr val="accent6"/>
          </a:effectRef>
          <a:fontRef idx="minor">
            <a:schemeClr val="dk1"/>
          </a:fontRef>
        </p:style>
        <p:txBody>
          <a:bodyPr numCol="1" spcCol="360000" rtlCol="0" anchor="t"/>
          <a:lstStyle/>
          <a:p>
            <a:pPr algn="ctr"/>
            <a:r>
              <a:rPr lang="en-US" sz="3200" b="1" dirty="0" smtClean="0"/>
              <a:t>DESKTOP		</a:t>
            </a:r>
          </a:p>
          <a:p>
            <a:pPr algn="ctr"/>
            <a:r>
              <a:rPr lang="en-US" sz="3200" b="1" dirty="0" smtClean="0"/>
              <a:t>  CLIENT		</a:t>
            </a:r>
            <a:endParaRPr lang="en-US" sz="3200" b="1" dirty="0"/>
          </a:p>
          <a:p>
            <a:endParaRPr lang="en-US" sz="2000" dirty="0" smtClean="0"/>
          </a:p>
          <a:p>
            <a:r>
              <a:rPr lang="en-US" sz="2800" dirty="0" smtClean="0"/>
              <a:t>Desktop client and library for AMANDA data transfer </a:t>
            </a:r>
            <a:r>
              <a:rPr lang="sk-SK" sz="2800" dirty="0" smtClean="0"/>
              <a:t>to </a:t>
            </a:r>
            <a:r>
              <a:rPr lang="en-US" sz="2800" dirty="0" smtClean="0"/>
              <a:t>be </a:t>
            </a:r>
            <a:r>
              <a:rPr lang="en-US" sz="2800" dirty="0" smtClean="0"/>
              <a:t>available as well.</a:t>
            </a:r>
            <a:endParaRPr lang="en-US" sz="2800" dirty="0"/>
          </a:p>
        </p:txBody>
      </p:sp>
      <p:sp>
        <p:nvSpPr>
          <p:cNvPr id="244" name="Obdĺžnik s rovnostranným zaobleným rohom 243"/>
          <p:cNvSpPr/>
          <p:nvPr/>
        </p:nvSpPr>
        <p:spPr>
          <a:xfrm rot="16200000">
            <a:off x="17930115" y="28908571"/>
            <a:ext cx="3131065" cy="4108217"/>
          </a:xfrm>
          <a:prstGeom prst="round2SameRect">
            <a:avLst>
              <a:gd name="adj1" fmla="val 9974"/>
              <a:gd name="adj2" fmla="val 0"/>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42" name="Obdĺžnik s rovnostranným zaobleným rohom 241"/>
          <p:cNvSpPr/>
          <p:nvPr/>
        </p:nvSpPr>
        <p:spPr>
          <a:xfrm rot="5400000">
            <a:off x="24098461" y="23318997"/>
            <a:ext cx="3634905" cy="8302382"/>
          </a:xfrm>
          <a:prstGeom prst="round2SameRect">
            <a:avLst/>
          </a:prstGeom>
          <a:solidFill>
            <a:srgbClr val="E1C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dirty="0"/>
          </a:p>
        </p:txBody>
      </p:sp>
      <p:sp>
        <p:nvSpPr>
          <p:cNvPr id="241" name="Obdĺžnik s rovnostranným zaobleným rohom 240"/>
          <p:cNvSpPr/>
          <p:nvPr/>
        </p:nvSpPr>
        <p:spPr>
          <a:xfrm>
            <a:off x="14827299" y="27527039"/>
            <a:ext cx="2441812" cy="1760599"/>
          </a:xfrm>
          <a:prstGeom prst="round2SameRect">
            <a:avLst/>
          </a:prstGeom>
          <a:solidFill>
            <a:srgbClr val="FF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40" name="Obdĺžnik s rovnostranným zaobleným rohom 239"/>
          <p:cNvSpPr/>
          <p:nvPr/>
        </p:nvSpPr>
        <p:spPr>
          <a:xfrm rot="16200000">
            <a:off x="18699556" y="26222470"/>
            <a:ext cx="1807149" cy="4323186"/>
          </a:xfrm>
          <a:prstGeom prst="round2SameRect">
            <a:avLst/>
          </a:prstGeom>
          <a:solidFill>
            <a:srgbClr val="E1C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39" name="Obdĺžnik s rovnostranným zaobleným rohom 238"/>
          <p:cNvSpPr/>
          <p:nvPr/>
        </p:nvSpPr>
        <p:spPr>
          <a:xfrm rot="10800000">
            <a:off x="14827298" y="24284581"/>
            <a:ext cx="2441812" cy="3081305"/>
          </a:xfrm>
          <a:prstGeom prst="round2SameRect">
            <a:avLst/>
          </a:prstGeom>
          <a:solidFill>
            <a:srgbClr val="FFF2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12" name="Zaoblený obdĺžnik 11"/>
          <p:cNvSpPr/>
          <p:nvPr/>
        </p:nvSpPr>
        <p:spPr>
          <a:xfrm rot="10800000">
            <a:off x="17441529" y="21764302"/>
            <a:ext cx="4108223" cy="5610338"/>
          </a:xfrm>
          <a:prstGeom prst="roundRect">
            <a:avLst>
              <a:gd name="adj" fmla="val 9747"/>
            </a:avLst>
          </a:prstGeom>
          <a:solidFill>
            <a:srgbClr val="D6E8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pic>
        <p:nvPicPr>
          <p:cNvPr id="1030" name="Picture 6" descr="http://a0.twimg.com/profile_images/2911033495/db073c9e1dbfe6fbdd371743318d9a1b.jpe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6257105" y="168326"/>
            <a:ext cx="3810000" cy="381000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BlokTextu 4"/>
          <p:cNvSpPr txBox="1"/>
          <p:nvPr/>
        </p:nvSpPr>
        <p:spPr>
          <a:xfrm>
            <a:off x="3972324" y="521942"/>
            <a:ext cx="22284782" cy="2308324"/>
          </a:xfrm>
          <a:prstGeom prst="rect">
            <a:avLst/>
          </a:prstGeom>
          <a:noFill/>
        </p:spPr>
        <p:txBody>
          <a:bodyPr wrap="square" rtlCol="0">
            <a:spAutoFit/>
          </a:bodyPr>
          <a:lstStyle/>
          <a:p>
            <a:pPr algn="ctr"/>
            <a:r>
              <a:rPr lang="sk-SK" sz="7200" b="1" dirty="0" smtClean="0">
                <a:latin typeface="Arial" pitchFamily="34" charset="0"/>
                <a:cs typeface="Arial" pitchFamily="34" charset="0"/>
              </a:rPr>
              <a:t>EXTERNAL ACCESS TO ALICE CONTROLS CONDITIONS DATA</a:t>
            </a:r>
            <a:endParaRPr lang="sk-SK" sz="7200" dirty="0">
              <a:latin typeface="Arial" pitchFamily="34" charset="0"/>
              <a:cs typeface="Arial" pitchFamily="34" charset="0"/>
            </a:endParaRPr>
          </a:p>
        </p:txBody>
      </p:sp>
      <p:sp>
        <p:nvSpPr>
          <p:cNvPr id="6" name="BlokTextu 5"/>
          <p:cNvSpPr txBox="1"/>
          <p:nvPr/>
        </p:nvSpPr>
        <p:spPr>
          <a:xfrm>
            <a:off x="5485774" y="2962663"/>
            <a:ext cx="19308427" cy="1015663"/>
          </a:xfrm>
          <a:prstGeom prst="rect">
            <a:avLst/>
          </a:prstGeom>
          <a:noFill/>
        </p:spPr>
        <p:txBody>
          <a:bodyPr wrap="none" rtlCol="0">
            <a:spAutoFit/>
          </a:bodyPr>
          <a:lstStyle/>
          <a:p>
            <a:pPr algn="ctr"/>
            <a:r>
              <a:rPr lang="sk-SK" baseline="30000" dirty="0" smtClean="0"/>
              <a:t>1</a:t>
            </a:r>
            <a:r>
              <a:rPr lang="sk-SK" dirty="0" smtClean="0"/>
              <a:t>CHOCHULA, Peter, </a:t>
            </a:r>
            <a:r>
              <a:rPr lang="sk-SK" baseline="30000" dirty="0"/>
              <a:t>1</a:t>
            </a:r>
            <a:r>
              <a:rPr lang="sk-SK" dirty="0" smtClean="0"/>
              <a:t>AUGUSTINUS, </a:t>
            </a:r>
            <a:r>
              <a:rPr lang="sk-SK" dirty="0" err="1" smtClean="0"/>
              <a:t>Andre</a:t>
            </a:r>
            <a:r>
              <a:rPr lang="sk-SK" dirty="0" smtClean="0"/>
              <a:t>, </a:t>
            </a:r>
            <a:r>
              <a:rPr lang="sk-SK" baseline="30000" dirty="0" smtClean="0"/>
              <a:t>2</a:t>
            </a:r>
            <a:r>
              <a:rPr lang="sk-SK" dirty="0" smtClean="0"/>
              <a:t>JADLOVSKÝ, Ján, </a:t>
            </a:r>
            <a:r>
              <a:rPr lang="sk-SK" baseline="30000" dirty="0" smtClean="0"/>
              <a:t>2</a:t>
            </a:r>
            <a:r>
              <a:rPr lang="sk-SK" dirty="0" smtClean="0"/>
              <a:t>JADLOVSKÁ, Anna, </a:t>
            </a:r>
            <a:r>
              <a:rPr lang="sk-SK" baseline="30000" dirty="0" smtClean="0"/>
              <a:t>2</a:t>
            </a:r>
            <a:r>
              <a:rPr lang="sk-SK" dirty="0" smtClean="0"/>
              <a:t>SARNOVSKÝ, Ján,</a:t>
            </a:r>
          </a:p>
          <a:p>
            <a:pPr algn="ctr"/>
            <a:r>
              <a:rPr lang="sk-SK" baseline="30000" dirty="0" smtClean="0"/>
              <a:t>2</a:t>
            </a:r>
            <a:r>
              <a:rPr lang="sk-SK" dirty="0" smtClean="0"/>
              <a:t>JAJČIŠIN, Štefan, </a:t>
            </a:r>
            <a:r>
              <a:rPr lang="sk-SK" baseline="30000" dirty="0" smtClean="0"/>
              <a:t>2</a:t>
            </a:r>
            <a:r>
              <a:rPr lang="sk-SK" dirty="0" smtClean="0"/>
              <a:t>ČOPÍK, Matej, </a:t>
            </a:r>
            <a:r>
              <a:rPr lang="sk-SK" baseline="30000" dirty="0" smtClean="0"/>
              <a:t>2</a:t>
            </a:r>
            <a:r>
              <a:rPr lang="sk-SK" dirty="0" smtClean="0"/>
              <a:t>JADLOVSKÁ, Slávka, </a:t>
            </a:r>
            <a:r>
              <a:rPr lang="sk-SK" baseline="30000" dirty="0" smtClean="0"/>
              <a:t>2</a:t>
            </a:r>
            <a:r>
              <a:rPr lang="sk-SK" dirty="0" smtClean="0"/>
              <a:t>PAPCUN, Peter, </a:t>
            </a:r>
            <a:r>
              <a:rPr lang="sk-SK" baseline="30000" dirty="0" smtClean="0"/>
              <a:t>2</a:t>
            </a:r>
            <a:r>
              <a:rPr lang="sk-SK" dirty="0" smtClean="0"/>
              <a:t>BIELEK, Radoslav, </a:t>
            </a:r>
            <a:r>
              <a:rPr lang="sk-SK" baseline="30000" dirty="0" smtClean="0"/>
              <a:t>2</a:t>
            </a:r>
            <a:r>
              <a:rPr lang="sk-SK" dirty="0" smtClean="0"/>
              <a:t>ČERKALA, Jakub</a:t>
            </a:r>
            <a:r>
              <a:rPr lang="en-US" dirty="0" smtClean="0"/>
              <a:t>, </a:t>
            </a:r>
            <a:r>
              <a:rPr lang="sk-SK" baseline="30000" dirty="0"/>
              <a:t>2</a:t>
            </a:r>
            <a:r>
              <a:rPr lang="en-US" dirty="0" smtClean="0"/>
              <a:t>KOP</a:t>
            </a:r>
            <a:r>
              <a:rPr lang="sk-SK" dirty="0" smtClean="0"/>
              <a:t>ČÍK, Michal</a:t>
            </a:r>
            <a:endParaRPr lang="sk-SK" dirty="0"/>
          </a:p>
        </p:txBody>
      </p:sp>
      <p:sp>
        <p:nvSpPr>
          <p:cNvPr id="13" name="Zaoblený obdĺžnik 12"/>
          <p:cNvSpPr/>
          <p:nvPr/>
        </p:nvSpPr>
        <p:spPr>
          <a:xfrm>
            <a:off x="162323" y="4266358"/>
            <a:ext cx="29880927" cy="2016224"/>
          </a:xfrm>
          <a:prstGeom prst="roundRect">
            <a:avLst>
              <a:gd name="adj" fmla="val 6909"/>
            </a:avLst>
          </a:prstGeom>
          <a:solidFill>
            <a:srgbClr val="CCCCFF"/>
          </a:solidFill>
          <a:ln w="38100">
            <a:noFill/>
          </a:ln>
          <a:scene3d>
            <a:camera prst="orthographicFront"/>
            <a:lightRig rig="threePt" dir="t"/>
          </a:scene3d>
          <a:sp3d>
            <a:bevelT/>
          </a:sp3d>
        </p:spPr>
        <p:style>
          <a:lnRef idx="2">
            <a:schemeClr val="accent6"/>
          </a:lnRef>
          <a:fillRef idx="1">
            <a:schemeClr val="lt1"/>
          </a:fillRef>
          <a:effectRef idx="0">
            <a:schemeClr val="accent6"/>
          </a:effectRef>
          <a:fontRef idx="minor">
            <a:schemeClr val="dk1"/>
          </a:fontRef>
        </p:style>
        <p:txBody>
          <a:bodyPr lIns="108000" tIns="108000" rIns="108000" bIns="108000" rtlCol="0" anchor="t"/>
          <a:lstStyle/>
          <a:p>
            <a:pPr algn="just"/>
            <a:r>
              <a:rPr lang="sk-SK" sz="1800" b="1" i="1" dirty="0" smtClean="0">
                <a:solidFill>
                  <a:schemeClr val="tx1"/>
                </a:solidFill>
                <a:latin typeface="Arial" pitchFamily="34" charset="0"/>
                <a:cs typeface="Arial" pitchFamily="34" charset="0"/>
              </a:rPr>
              <a:t>ABSTRACT </a:t>
            </a:r>
            <a:r>
              <a:rPr lang="sk-SK" sz="2400" b="1" dirty="0" smtClean="0">
                <a:solidFill>
                  <a:schemeClr val="tx1"/>
                </a:solidFill>
                <a:latin typeface="Arial" pitchFamily="34" charset="0"/>
                <a:cs typeface="Arial" pitchFamily="34" charset="0"/>
              </a:rPr>
              <a:t>- </a:t>
            </a:r>
            <a:r>
              <a:rPr lang="en-US" sz="1600" dirty="0" smtClean="0">
                <a:solidFill>
                  <a:schemeClr val="tx1"/>
                </a:solidFill>
                <a:latin typeface="Arial" pitchFamily="34" charset="0"/>
                <a:cs typeface="Arial" pitchFamily="34" charset="0"/>
              </a:rPr>
              <a:t>ALICE </a:t>
            </a:r>
            <a:r>
              <a:rPr lang="en-US" sz="1600" dirty="0">
                <a:solidFill>
                  <a:schemeClr val="tx1"/>
                </a:solidFill>
                <a:latin typeface="Arial" pitchFamily="34" charset="0"/>
                <a:cs typeface="Arial" pitchFamily="34" charset="0"/>
              </a:rPr>
              <a:t>Controls data produced by commercial SCADA system </a:t>
            </a:r>
            <a:r>
              <a:rPr lang="en-US" sz="1600" dirty="0" smtClean="0">
                <a:solidFill>
                  <a:schemeClr val="tx1"/>
                </a:solidFill>
                <a:latin typeface="Arial" pitchFamily="34" charset="0"/>
                <a:cs typeface="Arial" pitchFamily="34" charset="0"/>
              </a:rPr>
              <a:t>WINCCOA </a:t>
            </a:r>
            <a:r>
              <a:rPr lang="en-US" sz="1600" dirty="0">
                <a:solidFill>
                  <a:schemeClr val="tx1"/>
                </a:solidFill>
                <a:latin typeface="Arial" pitchFamily="34" charset="0"/>
                <a:cs typeface="Arial" pitchFamily="34" charset="0"/>
              </a:rPr>
              <a:t>is stored in ORACLE database on the private experiment network. The SCADA</a:t>
            </a:r>
            <a:r>
              <a:rPr lang="sk-SK" sz="1600" dirty="0">
                <a:solidFill>
                  <a:schemeClr val="tx1"/>
                </a:solidFill>
                <a:latin typeface="Arial" pitchFamily="34" charset="0"/>
                <a:cs typeface="Arial" pitchFamily="34" charset="0"/>
              </a:rPr>
              <a:t> </a:t>
            </a:r>
            <a:r>
              <a:rPr lang="en-US" sz="1600" dirty="0">
                <a:solidFill>
                  <a:schemeClr val="tx1"/>
                </a:solidFill>
                <a:latin typeface="Arial" pitchFamily="34" charset="0"/>
                <a:cs typeface="Arial" pitchFamily="34" charset="0"/>
              </a:rPr>
              <a:t>system allows for basic access and processing of the historical data. More advanced analysis requires tools like ROOT and needs therefore a</a:t>
            </a:r>
            <a:r>
              <a:rPr lang="sk-SK" sz="1600" dirty="0">
                <a:solidFill>
                  <a:schemeClr val="tx1"/>
                </a:solidFill>
                <a:latin typeface="Arial" pitchFamily="34" charset="0"/>
                <a:cs typeface="Arial" pitchFamily="34" charset="0"/>
              </a:rPr>
              <a:t> </a:t>
            </a:r>
            <a:r>
              <a:rPr lang="en-US" sz="1600" dirty="0">
                <a:solidFill>
                  <a:schemeClr val="tx1"/>
                </a:solidFill>
                <a:latin typeface="Arial" pitchFamily="34" charset="0"/>
                <a:cs typeface="Arial" pitchFamily="34" charset="0"/>
              </a:rPr>
              <a:t>separate access method to the archives</a:t>
            </a:r>
            <a:r>
              <a:rPr lang="en-US" sz="1600" dirty="0" smtClean="0">
                <a:solidFill>
                  <a:schemeClr val="tx1"/>
                </a:solidFill>
                <a:latin typeface="Arial" pitchFamily="34" charset="0"/>
                <a:cs typeface="Arial" pitchFamily="34" charset="0"/>
              </a:rPr>
              <a:t>.</a:t>
            </a:r>
            <a:r>
              <a:rPr lang="sk-SK" sz="1600" dirty="0" smtClean="0">
                <a:solidFill>
                  <a:schemeClr val="tx1"/>
                </a:solidFill>
                <a:latin typeface="Arial" pitchFamily="34" charset="0"/>
                <a:cs typeface="Arial" pitchFamily="34" charset="0"/>
              </a:rPr>
              <a:t> </a:t>
            </a:r>
            <a:r>
              <a:rPr lang="en-US" sz="1600" dirty="0" smtClean="0">
                <a:solidFill>
                  <a:schemeClr val="tx1"/>
                </a:solidFill>
                <a:latin typeface="Arial" pitchFamily="34" charset="0"/>
                <a:cs typeface="Arial" pitchFamily="34" charset="0"/>
              </a:rPr>
              <a:t>The </a:t>
            </a:r>
            <a:r>
              <a:rPr lang="en-US" sz="1600" dirty="0">
                <a:solidFill>
                  <a:schemeClr val="tx1"/>
                </a:solidFill>
                <a:latin typeface="Arial" pitchFamily="34" charset="0"/>
                <a:cs typeface="Arial" pitchFamily="34" charset="0"/>
              </a:rPr>
              <a:t>present scenario expects that detector experts create simple </a:t>
            </a:r>
            <a:r>
              <a:rPr lang="en-US" sz="1600" dirty="0" smtClean="0">
                <a:solidFill>
                  <a:schemeClr val="tx1"/>
                </a:solidFill>
                <a:latin typeface="Arial" pitchFamily="34" charset="0"/>
                <a:cs typeface="Arial" pitchFamily="34" charset="0"/>
              </a:rPr>
              <a:t>WIN</a:t>
            </a:r>
            <a:r>
              <a:rPr lang="sk-SK" sz="1600" dirty="0" smtClean="0">
                <a:solidFill>
                  <a:schemeClr val="tx1"/>
                </a:solidFill>
                <a:latin typeface="Arial" pitchFamily="34" charset="0"/>
                <a:cs typeface="Arial" pitchFamily="34" charset="0"/>
              </a:rPr>
              <a:t>C</a:t>
            </a:r>
            <a:r>
              <a:rPr lang="sk-SK" sz="1600" dirty="0" smtClean="0">
                <a:solidFill>
                  <a:schemeClr val="tx1"/>
                </a:solidFill>
                <a:latin typeface="Arial" pitchFamily="34" charset="0"/>
                <a:cs typeface="Arial" pitchFamily="34" charset="0"/>
              </a:rPr>
              <a:t>C</a:t>
            </a:r>
            <a:r>
              <a:rPr lang="en-US" sz="1600" dirty="0" smtClean="0">
                <a:solidFill>
                  <a:schemeClr val="tx1"/>
                </a:solidFill>
                <a:latin typeface="Arial" pitchFamily="34" charset="0"/>
                <a:cs typeface="Arial" pitchFamily="34" charset="0"/>
              </a:rPr>
              <a:t>OA </a:t>
            </a:r>
            <a:r>
              <a:rPr lang="en-US" sz="1600" dirty="0">
                <a:solidFill>
                  <a:schemeClr val="tx1"/>
                </a:solidFill>
                <a:latin typeface="Arial" pitchFamily="34" charset="0"/>
                <a:cs typeface="Arial" pitchFamily="34" charset="0"/>
              </a:rPr>
              <a:t>scripts, which retrieves and stores data in a form usable for</a:t>
            </a:r>
            <a:r>
              <a:rPr lang="sk-SK" sz="1600" dirty="0">
                <a:solidFill>
                  <a:schemeClr val="tx1"/>
                </a:solidFill>
                <a:latin typeface="Arial" pitchFamily="34" charset="0"/>
                <a:cs typeface="Arial" pitchFamily="34" charset="0"/>
              </a:rPr>
              <a:t> </a:t>
            </a:r>
            <a:r>
              <a:rPr lang="en-US" sz="1600" dirty="0">
                <a:solidFill>
                  <a:schemeClr val="tx1"/>
                </a:solidFill>
                <a:latin typeface="Arial" pitchFamily="34" charset="0"/>
                <a:cs typeface="Arial" pitchFamily="34" charset="0"/>
              </a:rPr>
              <a:t>further studies. This relatively simple procedure generates a lot of</a:t>
            </a:r>
            <a:r>
              <a:rPr lang="sk-SK" sz="1600" dirty="0">
                <a:solidFill>
                  <a:schemeClr val="tx1"/>
                </a:solidFill>
                <a:latin typeface="Arial" pitchFamily="34" charset="0"/>
                <a:cs typeface="Arial" pitchFamily="34" charset="0"/>
              </a:rPr>
              <a:t> </a:t>
            </a:r>
            <a:r>
              <a:rPr lang="en-US" sz="1600" dirty="0">
                <a:solidFill>
                  <a:schemeClr val="tx1"/>
                </a:solidFill>
                <a:latin typeface="Arial" pitchFamily="34" charset="0"/>
                <a:cs typeface="Arial" pitchFamily="34" charset="0"/>
              </a:rPr>
              <a:t>administrative overhead - users have to request the data, experts needed to run the script, the results have to be exported outside of</a:t>
            </a:r>
            <a:r>
              <a:rPr lang="sk-SK" sz="1600" dirty="0">
                <a:solidFill>
                  <a:schemeClr val="tx1"/>
                </a:solidFill>
                <a:latin typeface="Arial" pitchFamily="34" charset="0"/>
                <a:cs typeface="Arial" pitchFamily="34" charset="0"/>
              </a:rPr>
              <a:t> </a:t>
            </a:r>
            <a:r>
              <a:rPr lang="en-US" sz="1600" dirty="0">
                <a:solidFill>
                  <a:schemeClr val="tx1"/>
                </a:solidFill>
                <a:latin typeface="Arial" pitchFamily="34" charset="0"/>
                <a:cs typeface="Arial" pitchFamily="34" charset="0"/>
              </a:rPr>
              <a:t>the experiment network. The new mechanism profits from database replica, which is running on the CERN campus network. Access to this</a:t>
            </a:r>
            <a:r>
              <a:rPr lang="sk-SK" sz="1600" dirty="0">
                <a:solidFill>
                  <a:schemeClr val="tx1"/>
                </a:solidFill>
                <a:latin typeface="Arial" pitchFamily="34" charset="0"/>
                <a:cs typeface="Arial" pitchFamily="34" charset="0"/>
              </a:rPr>
              <a:t> </a:t>
            </a:r>
            <a:r>
              <a:rPr lang="en-US" sz="1600" dirty="0">
                <a:solidFill>
                  <a:schemeClr val="tx1"/>
                </a:solidFill>
                <a:latin typeface="Arial" pitchFamily="34" charset="0"/>
                <a:cs typeface="Arial" pitchFamily="34" charset="0"/>
              </a:rPr>
              <a:t>database is not restricted and there is no risk of generating a heavy load affecting the operation of the experiment</a:t>
            </a:r>
            <a:r>
              <a:rPr lang="en-US" sz="1600" dirty="0" smtClean="0">
                <a:solidFill>
                  <a:schemeClr val="tx1"/>
                </a:solidFill>
                <a:latin typeface="Arial" pitchFamily="34" charset="0"/>
                <a:cs typeface="Arial" pitchFamily="34" charset="0"/>
              </a:rPr>
              <a:t>.</a:t>
            </a:r>
            <a:r>
              <a:rPr lang="sk-SK" sz="1600" dirty="0" smtClean="0">
                <a:solidFill>
                  <a:schemeClr val="tx1"/>
                </a:solidFill>
                <a:latin typeface="Arial" pitchFamily="34" charset="0"/>
                <a:cs typeface="Arial" pitchFamily="34" charset="0"/>
              </a:rPr>
              <a:t> </a:t>
            </a:r>
            <a:r>
              <a:rPr lang="en-US" sz="1600" dirty="0" smtClean="0">
                <a:solidFill>
                  <a:schemeClr val="tx1"/>
                </a:solidFill>
                <a:latin typeface="Arial" pitchFamily="34" charset="0"/>
                <a:cs typeface="Arial" pitchFamily="34" charset="0"/>
              </a:rPr>
              <a:t>The </a:t>
            </a:r>
            <a:r>
              <a:rPr lang="en-US" sz="1600" dirty="0">
                <a:solidFill>
                  <a:schemeClr val="tx1"/>
                </a:solidFill>
                <a:latin typeface="Arial" pitchFamily="34" charset="0"/>
                <a:cs typeface="Arial" pitchFamily="34" charset="0"/>
              </a:rPr>
              <a:t>developed tools presented in this paper allow for access to this</a:t>
            </a:r>
            <a:r>
              <a:rPr lang="sk-SK" sz="1600" dirty="0">
                <a:solidFill>
                  <a:schemeClr val="tx1"/>
                </a:solidFill>
                <a:latin typeface="Arial" pitchFamily="34" charset="0"/>
                <a:cs typeface="Arial" pitchFamily="34" charset="0"/>
              </a:rPr>
              <a:t> </a:t>
            </a:r>
            <a:r>
              <a:rPr lang="en-US" sz="1600" dirty="0">
                <a:solidFill>
                  <a:schemeClr val="tx1"/>
                </a:solidFill>
                <a:latin typeface="Arial" pitchFamily="34" charset="0"/>
                <a:cs typeface="Arial" pitchFamily="34" charset="0"/>
              </a:rPr>
              <a:t>data. The users can use web-based tools to generate the requests,</a:t>
            </a:r>
            <a:r>
              <a:rPr lang="sk-SK" sz="1600" dirty="0">
                <a:solidFill>
                  <a:schemeClr val="tx1"/>
                </a:solidFill>
                <a:latin typeface="Arial" pitchFamily="34" charset="0"/>
                <a:cs typeface="Arial" pitchFamily="34" charset="0"/>
              </a:rPr>
              <a:t> </a:t>
            </a:r>
            <a:r>
              <a:rPr lang="en-US" sz="1600" dirty="0">
                <a:solidFill>
                  <a:schemeClr val="tx1"/>
                </a:solidFill>
                <a:latin typeface="Arial" pitchFamily="34" charset="0"/>
                <a:cs typeface="Arial" pitchFamily="34" charset="0"/>
              </a:rPr>
              <a:t>consisting of the data identifiers and period of time of interest. The administrators maintain full control over the data - an authorization</a:t>
            </a:r>
            <a:r>
              <a:rPr lang="sk-SK" sz="1600" dirty="0">
                <a:solidFill>
                  <a:schemeClr val="tx1"/>
                </a:solidFill>
                <a:latin typeface="Arial" pitchFamily="34" charset="0"/>
                <a:cs typeface="Arial" pitchFamily="34" charset="0"/>
              </a:rPr>
              <a:t> </a:t>
            </a:r>
            <a:r>
              <a:rPr lang="en-US" sz="1600" dirty="0">
                <a:solidFill>
                  <a:schemeClr val="tx1"/>
                </a:solidFill>
                <a:latin typeface="Arial" pitchFamily="34" charset="0"/>
                <a:cs typeface="Arial" pitchFamily="34" charset="0"/>
              </a:rPr>
              <a:t>and authentication mechanism helps to assign privileges to selected users and restrict access to certain groups of data. Advanced caching</a:t>
            </a:r>
            <a:r>
              <a:rPr lang="sk-SK" sz="1600" dirty="0">
                <a:solidFill>
                  <a:schemeClr val="tx1"/>
                </a:solidFill>
                <a:latin typeface="Arial" pitchFamily="34" charset="0"/>
                <a:cs typeface="Arial" pitchFamily="34" charset="0"/>
              </a:rPr>
              <a:t> </a:t>
            </a:r>
            <a:r>
              <a:rPr lang="en-US" sz="1600" dirty="0">
                <a:solidFill>
                  <a:schemeClr val="tx1"/>
                </a:solidFill>
                <a:latin typeface="Arial" pitchFamily="34" charset="0"/>
                <a:cs typeface="Arial" pitchFamily="34" charset="0"/>
              </a:rPr>
              <a:t>mechanism allows the user to profit from the presence of already processed data sets. This feature significantly reduces the time</a:t>
            </a:r>
            <a:r>
              <a:rPr lang="sk-SK" sz="1600" dirty="0">
                <a:solidFill>
                  <a:schemeClr val="tx1"/>
                </a:solidFill>
                <a:latin typeface="Arial" pitchFamily="34" charset="0"/>
                <a:cs typeface="Arial" pitchFamily="34" charset="0"/>
              </a:rPr>
              <a:t> </a:t>
            </a:r>
            <a:r>
              <a:rPr lang="en-US" sz="1600" dirty="0">
                <a:solidFill>
                  <a:schemeClr val="tx1"/>
                </a:solidFill>
                <a:latin typeface="Arial" pitchFamily="34" charset="0"/>
                <a:cs typeface="Arial" pitchFamily="34" charset="0"/>
              </a:rPr>
              <a:t>required for debugging as the retrieval of raw data can last tens of</a:t>
            </a:r>
            <a:r>
              <a:rPr lang="sk-SK" sz="1600" dirty="0">
                <a:solidFill>
                  <a:schemeClr val="tx1"/>
                </a:solidFill>
                <a:latin typeface="Arial" pitchFamily="34" charset="0"/>
                <a:cs typeface="Arial" pitchFamily="34" charset="0"/>
              </a:rPr>
              <a:t> </a:t>
            </a:r>
            <a:r>
              <a:rPr lang="en-US" sz="1600" dirty="0">
                <a:solidFill>
                  <a:schemeClr val="tx1"/>
                </a:solidFill>
                <a:latin typeface="Arial" pitchFamily="34" charset="0"/>
                <a:cs typeface="Arial" pitchFamily="34" charset="0"/>
              </a:rPr>
              <a:t>minutes. A highly configurable client allows for information </a:t>
            </a:r>
            <a:r>
              <a:rPr lang="en-US" sz="1600" dirty="0" smtClean="0">
                <a:solidFill>
                  <a:schemeClr val="tx1"/>
                </a:solidFill>
                <a:latin typeface="Arial" pitchFamily="34" charset="0"/>
                <a:cs typeface="Arial" pitchFamily="34" charset="0"/>
              </a:rPr>
              <a:t>retrieval</a:t>
            </a:r>
            <a:r>
              <a:rPr lang="sk-SK" sz="1600" dirty="0" smtClean="0">
                <a:solidFill>
                  <a:schemeClr val="tx1"/>
                </a:solidFill>
                <a:latin typeface="Arial" pitchFamily="34" charset="0"/>
                <a:cs typeface="Arial" pitchFamily="34" charset="0"/>
              </a:rPr>
              <a:t> </a:t>
            </a:r>
            <a:r>
              <a:rPr lang="en-US" sz="1600" dirty="0" smtClean="0">
                <a:solidFill>
                  <a:schemeClr val="tx1"/>
                </a:solidFill>
                <a:latin typeface="Arial" pitchFamily="34" charset="0"/>
                <a:cs typeface="Arial" pitchFamily="34" charset="0"/>
              </a:rPr>
              <a:t>bypassing </a:t>
            </a:r>
            <a:r>
              <a:rPr lang="en-US" sz="1600" dirty="0">
                <a:solidFill>
                  <a:schemeClr val="tx1"/>
                </a:solidFill>
                <a:latin typeface="Arial" pitchFamily="34" charset="0"/>
                <a:cs typeface="Arial" pitchFamily="34" charset="0"/>
              </a:rPr>
              <a:t>the interactive interface. This method is for example used by ALICE Offline to extract operational conditions after a run is</a:t>
            </a:r>
            <a:r>
              <a:rPr lang="sk-SK" sz="1600" dirty="0">
                <a:solidFill>
                  <a:schemeClr val="tx1"/>
                </a:solidFill>
                <a:latin typeface="Arial" pitchFamily="34" charset="0"/>
                <a:cs typeface="Arial" pitchFamily="34" charset="0"/>
              </a:rPr>
              <a:t> </a:t>
            </a:r>
            <a:r>
              <a:rPr lang="en-US" sz="1600" dirty="0">
                <a:solidFill>
                  <a:schemeClr val="tx1"/>
                </a:solidFill>
                <a:latin typeface="Arial" pitchFamily="34" charset="0"/>
                <a:cs typeface="Arial" pitchFamily="34" charset="0"/>
              </a:rPr>
              <a:t>completed. Last but not least, the software can be easily adopted to</a:t>
            </a:r>
            <a:r>
              <a:rPr lang="sk-SK" sz="1600" dirty="0">
                <a:solidFill>
                  <a:schemeClr val="tx1"/>
                </a:solidFill>
                <a:latin typeface="Arial" pitchFamily="34" charset="0"/>
                <a:cs typeface="Arial" pitchFamily="34" charset="0"/>
              </a:rPr>
              <a:t> </a:t>
            </a:r>
            <a:r>
              <a:rPr lang="en-US" sz="1600" dirty="0">
                <a:solidFill>
                  <a:schemeClr val="tx1"/>
                </a:solidFill>
                <a:latin typeface="Arial" pitchFamily="34" charset="0"/>
                <a:cs typeface="Arial" pitchFamily="34" charset="0"/>
              </a:rPr>
              <a:t>any underlying database structure and is therefore not limited to </a:t>
            </a:r>
            <a:r>
              <a:rPr lang="en-US" sz="1600" dirty="0" smtClean="0">
                <a:solidFill>
                  <a:schemeClr val="tx1"/>
                </a:solidFill>
                <a:latin typeface="Arial" pitchFamily="34" charset="0"/>
                <a:cs typeface="Arial" pitchFamily="34" charset="0"/>
              </a:rPr>
              <a:t>WINCCOA</a:t>
            </a:r>
            <a:r>
              <a:rPr lang="en-US" sz="1600" dirty="0" smtClean="0">
                <a:solidFill>
                  <a:schemeClr val="tx1"/>
                </a:solidFill>
                <a:latin typeface="Arial" pitchFamily="34" charset="0"/>
                <a:cs typeface="Arial" pitchFamily="34" charset="0"/>
              </a:rPr>
              <a:t>.</a:t>
            </a:r>
            <a:endParaRPr lang="sk-SK" sz="1600" dirty="0" smtClean="0">
              <a:solidFill>
                <a:schemeClr val="tx1"/>
              </a:solidFill>
              <a:latin typeface="Arial" pitchFamily="34" charset="0"/>
              <a:cs typeface="Arial" pitchFamily="34" charset="0"/>
            </a:endParaRPr>
          </a:p>
          <a:p>
            <a:pPr algn="just"/>
            <a:endParaRPr lang="sk-SK" sz="1600" dirty="0">
              <a:solidFill>
                <a:schemeClr val="tx1"/>
              </a:solidFill>
              <a:latin typeface="Arial" pitchFamily="34" charset="0"/>
              <a:cs typeface="Arial" pitchFamily="34" charset="0"/>
            </a:endParaRPr>
          </a:p>
        </p:txBody>
      </p:sp>
      <p:pic>
        <p:nvPicPr>
          <p:cNvPr id="1032" name="Picture 8" descr="http://dis2013.in2p3.fr/uploads/images/Gallery/Logos/Cern_Logo.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62323" y="168326"/>
            <a:ext cx="3810000" cy="3810000"/>
          </a:xfrm>
          <a:prstGeom prst="rect">
            <a:avLst/>
          </a:prstGeom>
          <a:noFill/>
          <a:extLst>
            <a:ext uri="{909E8E84-426E-40DD-AFC4-6F175D3DCCD1}">
              <a14:hiddenFill xmlns:a14="http://schemas.microsoft.com/office/drawing/2010/main" xmlns="">
                <a:solidFill>
                  <a:srgbClr val="FFFFFF"/>
                </a:solidFill>
              </a14:hiddenFill>
            </a:ext>
          </a:extLst>
        </p:spPr>
      </p:pic>
      <p:sp>
        <p:nvSpPr>
          <p:cNvPr id="39" name="Obdĺžnik s rovnostranným zaobleným rohom 38"/>
          <p:cNvSpPr/>
          <p:nvPr/>
        </p:nvSpPr>
        <p:spPr>
          <a:xfrm rot="10800000" flipV="1">
            <a:off x="162324" y="41343419"/>
            <a:ext cx="29880924" cy="1468535"/>
          </a:xfrm>
          <a:prstGeom prst="round2SameRect">
            <a:avLst/>
          </a:prstGeom>
          <a:solidFill>
            <a:srgbClr val="CCCCFF"/>
          </a:solidFill>
          <a:ln w="38100">
            <a:noFill/>
          </a:ln>
          <a:scene3d>
            <a:camera prst="orthographicFront"/>
            <a:lightRig rig="threePt" dir="t"/>
          </a:scene3d>
          <a:sp3d>
            <a:bevelT/>
          </a:sp3d>
        </p:spPr>
        <p:style>
          <a:lnRef idx="2">
            <a:schemeClr val="accent6"/>
          </a:lnRef>
          <a:fillRef idx="1">
            <a:schemeClr val="lt1"/>
          </a:fillRef>
          <a:effectRef idx="0">
            <a:schemeClr val="accent6"/>
          </a:effectRef>
          <a:fontRef idx="minor">
            <a:schemeClr val="dk1"/>
          </a:fontRef>
        </p:style>
        <p:txBody>
          <a:bodyPr numCol="1" spcCol="360000" rtlCol="0" anchor="t"/>
          <a:lstStyle/>
          <a:p>
            <a:pPr algn="ctr"/>
            <a:endParaRPr lang="sk-SK" sz="2800" dirty="0"/>
          </a:p>
        </p:txBody>
      </p:sp>
      <p:sp>
        <p:nvSpPr>
          <p:cNvPr id="48" name="BlokTextu 47"/>
          <p:cNvSpPr txBox="1"/>
          <p:nvPr/>
        </p:nvSpPr>
        <p:spPr>
          <a:xfrm>
            <a:off x="265442" y="40630398"/>
            <a:ext cx="29780201" cy="707886"/>
          </a:xfrm>
          <a:prstGeom prst="rect">
            <a:avLst/>
          </a:prstGeom>
          <a:noFill/>
        </p:spPr>
        <p:txBody>
          <a:bodyPr wrap="square" rtlCol="0">
            <a:spAutoFit/>
          </a:bodyPr>
          <a:lstStyle/>
          <a:p>
            <a:r>
              <a:rPr lang="en-US" sz="2000" baseline="30000" dirty="0" smtClean="0"/>
              <a:t>1</a:t>
            </a:r>
            <a:r>
              <a:rPr lang="sk-SK" sz="2000" dirty="0" smtClean="0">
                <a:latin typeface="Times New Roman" pitchFamily="18" charset="0"/>
                <a:cs typeface="Times New Roman" pitchFamily="18" charset="0"/>
              </a:rPr>
              <a:t>CERN – </a:t>
            </a:r>
            <a:r>
              <a:rPr lang="en-US" sz="2000" dirty="0">
                <a:latin typeface="Times New Roman" pitchFamily="18" charset="0"/>
                <a:cs typeface="Times New Roman" pitchFamily="18" charset="0"/>
              </a:rPr>
              <a:t>European Organization for Nuclear Research, Geneva, Switzerland</a:t>
            </a:r>
            <a:r>
              <a:rPr lang="sk-SK" sz="2000"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r>
              <a:rPr lang="sk-SK" sz="2000" baseline="30000" dirty="0" smtClean="0"/>
              <a:t>2</a:t>
            </a:r>
            <a:r>
              <a:rPr lang="sk-SK" sz="2000" dirty="0" smtClean="0">
                <a:latin typeface="Times New Roman" pitchFamily="18" charset="0"/>
                <a:cs typeface="Times New Roman" pitchFamily="18" charset="0"/>
              </a:rPr>
              <a:t>Department</a:t>
            </a:r>
            <a:r>
              <a:rPr lang="en-US" sz="2000" dirty="0" smtClean="0">
                <a:latin typeface="Times New Roman" pitchFamily="18" charset="0"/>
                <a:cs typeface="Times New Roman" pitchFamily="18" charset="0"/>
              </a:rPr>
              <a:t> of Cybernetics and Artificial Intelligence, Faculty of Electrical Engineering and Informatics, Technical University of Košice, </a:t>
            </a:r>
            <a:r>
              <a:rPr lang="en-US" sz="2000" dirty="0" err="1" smtClean="0">
                <a:latin typeface="Times New Roman" pitchFamily="18" charset="0"/>
                <a:cs typeface="Times New Roman" pitchFamily="18" charset="0"/>
              </a:rPr>
              <a:t>Letn</a:t>
            </a:r>
            <a:r>
              <a:rPr lang="sk-SK" sz="2000" dirty="0" smtClean="0">
                <a:latin typeface="Times New Roman" pitchFamily="18" charset="0"/>
                <a:cs typeface="Times New Roman" pitchFamily="18" charset="0"/>
              </a:rPr>
              <a:t>á 9</a:t>
            </a:r>
            <a:r>
              <a:rPr lang="en-US" sz="2000" dirty="0" smtClean="0">
                <a:latin typeface="Times New Roman" pitchFamily="18" charset="0"/>
                <a:cs typeface="Times New Roman" pitchFamily="18" charset="0"/>
              </a:rPr>
              <a:t>,</a:t>
            </a:r>
            <a:r>
              <a:rPr lang="sk-SK" sz="2000" dirty="0" smtClean="0">
                <a:latin typeface="Times New Roman" pitchFamily="18" charset="0"/>
                <a:cs typeface="Times New Roman" pitchFamily="18" charset="0"/>
              </a:rPr>
              <a:t> 042 00,</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Ko</a:t>
            </a:r>
            <a:r>
              <a:rPr lang="sk-SK" sz="2000" dirty="0" err="1" smtClean="0">
                <a:latin typeface="Times New Roman" pitchFamily="18" charset="0"/>
                <a:cs typeface="Times New Roman" pitchFamily="18" charset="0"/>
              </a:rPr>
              <a:t>šice</a:t>
            </a:r>
            <a:r>
              <a:rPr lang="sk-SK"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Slovak Republic</a:t>
            </a:r>
            <a:r>
              <a:rPr lang="sk-SK" sz="2000" dirty="0">
                <a:latin typeface="Times New Roman" pitchFamily="18" charset="0"/>
                <a:cs typeface="Times New Roman" pitchFamily="18" charset="0"/>
              </a:rPr>
              <a:t>.</a:t>
            </a:r>
          </a:p>
        </p:txBody>
      </p:sp>
      <p:grpSp>
        <p:nvGrpSpPr>
          <p:cNvPr id="150" name="Skupina 149"/>
          <p:cNvGrpSpPr/>
          <p:nvPr/>
        </p:nvGrpSpPr>
        <p:grpSpPr>
          <a:xfrm>
            <a:off x="15037582" y="25863983"/>
            <a:ext cx="1912797" cy="1063673"/>
            <a:chOff x="12164609" y="5645216"/>
            <a:chExt cx="3825593" cy="2127346"/>
          </a:xfrm>
        </p:grpSpPr>
        <p:sp>
          <p:nvSpPr>
            <p:cNvPr id="227" name="Obdĺžnik so šikmým zaobleným rohom 226"/>
            <p:cNvSpPr/>
            <p:nvPr/>
          </p:nvSpPr>
          <p:spPr>
            <a:xfrm>
              <a:off x="12267461" y="5645216"/>
              <a:ext cx="3722741" cy="1861675"/>
            </a:xfrm>
            <a:prstGeom prst="round2DiagRect">
              <a:avLst/>
            </a:prstGeom>
            <a:gradFill>
              <a:gsLst>
                <a:gs pos="0">
                  <a:srgbClr val="FFEFD1"/>
                </a:gs>
                <a:gs pos="64999">
                  <a:srgbClr val="F0EBD5"/>
                </a:gs>
                <a:gs pos="100000">
                  <a:srgbClr val="D1C39F"/>
                </a:gs>
              </a:gsLst>
              <a:lin ang="5400000" scaled="0"/>
            </a:gradFill>
            <a:ln>
              <a:solidFill>
                <a:srgbClr val="FFC000"/>
              </a:solidFill>
            </a:ln>
            <a:effectLst>
              <a:glow rad="139700">
                <a:srgbClr val="FFC000">
                  <a:alpha val="40000"/>
                </a:srgbClr>
              </a:glo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sk-SK" b="1"/>
            </a:p>
          </p:txBody>
        </p:sp>
        <p:pic>
          <p:nvPicPr>
            <p:cNvPr id="228"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tretch>
              <a:fillRect/>
            </a:stretch>
          </p:blipFill>
          <p:spPr bwMode="auto">
            <a:xfrm>
              <a:off x="12469409" y="5920416"/>
              <a:ext cx="609600" cy="609600"/>
            </a:xfrm>
            <a:prstGeom prst="rect">
              <a:avLst/>
            </a:prstGeom>
            <a:noFill/>
            <a:extLst>
              <a:ext uri="{909E8E84-426E-40DD-AFC4-6F175D3DCCD1}">
                <a14:hiddenFill xmlns:a14="http://schemas.microsoft.com/office/drawing/2010/main" xmlns="">
                  <a:solidFill>
                    <a:srgbClr val="FFFFFF"/>
                  </a:solidFill>
                </a14:hiddenFill>
              </a:ext>
            </a:extLst>
          </p:spPr>
        </p:pic>
        <p:pic>
          <p:nvPicPr>
            <p:cNvPr id="229" name="Picture 3" descr="C:\Users\Jakub Cerkala\Downloads\1378472750_server.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2164609" y="6553362"/>
              <a:ext cx="1219200" cy="1219200"/>
            </a:xfrm>
            <a:prstGeom prst="rect">
              <a:avLst/>
            </a:prstGeom>
            <a:noFill/>
            <a:extLst>
              <a:ext uri="{909E8E84-426E-40DD-AFC4-6F175D3DCCD1}">
                <a14:hiddenFill xmlns:a14="http://schemas.microsoft.com/office/drawing/2010/main" xmlns="">
                  <a:solidFill>
                    <a:srgbClr val="FFFFFF"/>
                  </a:solidFill>
                </a14:hiddenFill>
              </a:ext>
            </a:extLst>
          </p:spPr>
        </p:pic>
        <p:sp>
          <p:nvSpPr>
            <p:cNvPr id="230" name="BlokTextu 229"/>
            <p:cNvSpPr txBox="1"/>
            <p:nvPr/>
          </p:nvSpPr>
          <p:spPr>
            <a:xfrm>
              <a:off x="13383809" y="5871275"/>
              <a:ext cx="2606393" cy="1169550"/>
            </a:xfrm>
            <a:prstGeom prst="rect">
              <a:avLst/>
            </a:prstGeom>
            <a:noFill/>
          </p:spPr>
          <p:txBody>
            <a:bodyPr wrap="square" rtlCol="0">
              <a:spAutoFit/>
            </a:bodyPr>
            <a:lstStyle/>
            <a:p>
              <a:r>
                <a:rPr lang="sk-SK" sz="1600" b="1" dirty="0">
                  <a:latin typeface="Courier New" pitchFamily="49" charset="0"/>
                  <a:cs typeface="Courier New" pitchFamily="49" charset="0"/>
                </a:rPr>
                <a:t>WEBSERVER</a:t>
              </a:r>
            </a:p>
            <a:p>
              <a:r>
                <a:rPr lang="sk-SK" sz="1600" b="1" dirty="0">
                  <a:latin typeface="Courier New" pitchFamily="49" charset="0"/>
                  <a:cs typeface="Courier New" pitchFamily="49" charset="0"/>
                </a:rPr>
                <a:t>MODULE</a:t>
              </a:r>
            </a:p>
          </p:txBody>
        </p:sp>
      </p:grpSp>
      <p:grpSp>
        <p:nvGrpSpPr>
          <p:cNvPr id="151" name="Skupina 150"/>
          <p:cNvGrpSpPr/>
          <p:nvPr/>
        </p:nvGrpSpPr>
        <p:grpSpPr>
          <a:xfrm>
            <a:off x="15017245" y="27972002"/>
            <a:ext cx="1935787" cy="1012030"/>
            <a:chOff x="10297344" y="8281020"/>
            <a:chExt cx="3871573" cy="2024060"/>
          </a:xfrm>
        </p:grpSpPr>
        <p:grpSp>
          <p:nvGrpSpPr>
            <p:cNvPr id="222" name="Skupina 221"/>
            <p:cNvGrpSpPr/>
            <p:nvPr/>
          </p:nvGrpSpPr>
          <p:grpSpPr>
            <a:xfrm>
              <a:off x="10446303" y="8281020"/>
              <a:ext cx="3722614" cy="1771211"/>
              <a:chOff x="12313568" y="5748502"/>
              <a:chExt cx="3722614" cy="1771211"/>
            </a:xfrm>
          </p:grpSpPr>
          <p:sp>
            <p:nvSpPr>
              <p:cNvPr id="224" name="Obdĺžnik so šikmým zaobleným rohom 223"/>
              <p:cNvSpPr/>
              <p:nvPr/>
            </p:nvSpPr>
            <p:spPr>
              <a:xfrm>
                <a:off x="12313568" y="5748502"/>
                <a:ext cx="3722614" cy="1771211"/>
              </a:xfrm>
              <a:prstGeom prst="round2DiagRect">
                <a:avLst/>
              </a:prstGeom>
              <a:gradFill>
                <a:gsLst>
                  <a:gs pos="0">
                    <a:srgbClr val="FFEFD1"/>
                  </a:gs>
                  <a:gs pos="64999">
                    <a:srgbClr val="F0EBD5"/>
                  </a:gs>
                  <a:gs pos="100000">
                    <a:srgbClr val="D1C39F"/>
                  </a:gs>
                </a:gsLst>
                <a:lin ang="5400000" scaled="0"/>
              </a:gradFill>
              <a:effectLst>
                <a:glow rad="1397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sk-SK" b="1"/>
              </a:p>
            </p:txBody>
          </p:sp>
          <p:pic>
            <p:nvPicPr>
              <p:cNvPr id="225" name="Picture 2" descr="C:\Amanda\Resources\Images\Core.gif"/>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2469409" y="5920416"/>
                <a:ext cx="609600" cy="609600"/>
              </a:xfrm>
              <a:prstGeom prst="rect">
                <a:avLst/>
              </a:prstGeom>
              <a:noFill/>
              <a:extLst>
                <a:ext uri="{909E8E84-426E-40DD-AFC4-6F175D3DCCD1}">
                  <a14:hiddenFill xmlns:a14="http://schemas.microsoft.com/office/drawing/2010/main" xmlns="">
                    <a:solidFill>
                      <a:srgbClr val="FFFFFF"/>
                    </a:solidFill>
                  </a14:hiddenFill>
                </a:ext>
              </a:extLst>
            </p:spPr>
          </p:pic>
          <p:sp>
            <p:nvSpPr>
              <p:cNvPr id="226" name="BlokTextu 225"/>
              <p:cNvSpPr txBox="1"/>
              <p:nvPr/>
            </p:nvSpPr>
            <p:spPr>
              <a:xfrm>
                <a:off x="13429788" y="5871275"/>
                <a:ext cx="2606394" cy="1169548"/>
              </a:xfrm>
              <a:prstGeom prst="rect">
                <a:avLst/>
              </a:prstGeom>
              <a:noFill/>
            </p:spPr>
            <p:txBody>
              <a:bodyPr wrap="square" rtlCol="0">
                <a:spAutoFit/>
              </a:bodyPr>
              <a:lstStyle/>
              <a:p>
                <a:r>
                  <a:rPr lang="sk-SK" sz="1600" b="1" dirty="0">
                    <a:latin typeface="Courier New" pitchFamily="49" charset="0"/>
                    <a:cs typeface="Courier New" pitchFamily="49" charset="0"/>
                  </a:rPr>
                  <a:t>CORE MODULE</a:t>
                </a:r>
              </a:p>
            </p:txBody>
          </p:sp>
        </p:grpSp>
        <p:pic>
          <p:nvPicPr>
            <p:cNvPr id="223" name="Picture 3" descr="C:\Users\Jakub Cerkala\Downloads\1378472750_server.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0297344" y="9085880"/>
              <a:ext cx="1219200" cy="1219200"/>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152" name="Skupina 151"/>
          <p:cNvGrpSpPr/>
          <p:nvPr/>
        </p:nvGrpSpPr>
        <p:grpSpPr>
          <a:xfrm>
            <a:off x="12103649" y="25804286"/>
            <a:ext cx="2077839" cy="1071716"/>
            <a:chOff x="8014084" y="5540267"/>
            <a:chExt cx="4155678" cy="2143432"/>
          </a:xfrm>
        </p:grpSpPr>
        <p:sp>
          <p:nvSpPr>
            <p:cNvPr id="217" name="Obdĺžnik s jedným zaobleným rohom 216"/>
            <p:cNvSpPr/>
            <p:nvPr/>
          </p:nvSpPr>
          <p:spPr>
            <a:xfrm>
              <a:off x="8600407" y="5540267"/>
              <a:ext cx="3193286" cy="2143432"/>
            </a:xfrm>
            <a:prstGeom prst="round1Rect">
              <a:avLst/>
            </a:prstGeom>
            <a:gradFill flip="none" rotWithShape="1">
              <a:gsLst>
                <a:gs pos="0">
                  <a:srgbClr val="FFEFD1"/>
                </a:gs>
                <a:gs pos="64999">
                  <a:srgbClr val="F0EBD5"/>
                </a:gs>
                <a:gs pos="100000">
                  <a:srgbClr val="D1C39F"/>
                </a:gs>
              </a:gsLst>
              <a:lin ang="5400000" scaled="0"/>
              <a:tileRect r="-100000" b="-100000"/>
            </a:gradFill>
            <a:ln>
              <a:solidFill>
                <a:srgbClr val="FFCC00"/>
              </a:solidFill>
            </a:ln>
            <a:effectLst>
              <a:glow rad="101600">
                <a:srgbClr val="FFFF00">
                  <a:alpha val="60000"/>
                </a:srgbClr>
              </a:glow>
            </a:effectLst>
          </p:spPr>
          <p:style>
            <a:lnRef idx="2">
              <a:schemeClr val="accent3"/>
            </a:lnRef>
            <a:fillRef idx="1">
              <a:schemeClr val="lt1"/>
            </a:fillRef>
            <a:effectRef idx="0">
              <a:schemeClr val="accent3"/>
            </a:effectRef>
            <a:fontRef idx="minor">
              <a:schemeClr val="dk1"/>
            </a:fontRef>
          </p:style>
          <p:txBody>
            <a:bodyPr rtlCol="0" anchor="ctr"/>
            <a:lstStyle/>
            <a:p>
              <a:pPr algn="ctr"/>
              <a:endParaRPr lang="sk-SK" b="1"/>
            </a:p>
          </p:txBody>
        </p:sp>
        <p:grpSp>
          <p:nvGrpSpPr>
            <p:cNvPr id="218" name="Skupina 217"/>
            <p:cNvGrpSpPr/>
            <p:nvPr/>
          </p:nvGrpSpPr>
          <p:grpSpPr>
            <a:xfrm>
              <a:off x="8014084" y="6028045"/>
              <a:ext cx="1219200" cy="1219200"/>
              <a:chOff x="4892458" y="7974445"/>
              <a:chExt cx="1219200" cy="1219200"/>
            </a:xfrm>
          </p:grpSpPr>
          <p:pic>
            <p:nvPicPr>
              <p:cNvPr id="220" name="Picture 3" descr="C:\Users\Jakub Cerkala\Downloads\1378472750_server.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892458" y="7974445"/>
                <a:ext cx="1219200" cy="1219200"/>
              </a:xfrm>
              <a:prstGeom prst="rect">
                <a:avLst/>
              </a:prstGeom>
              <a:noFill/>
              <a:extLst>
                <a:ext uri="{909E8E84-426E-40DD-AFC4-6F175D3DCCD1}">
                  <a14:hiddenFill xmlns:a14="http://schemas.microsoft.com/office/drawing/2010/main" xmlns="">
                    <a:solidFill>
                      <a:srgbClr val="FFFFFF"/>
                    </a:solidFill>
                  </a14:hiddenFill>
                </a:ext>
              </a:extLst>
            </p:spPr>
          </p:pic>
          <p:pic>
            <p:nvPicPr>
              <p:cNvPr id="221" name="Picture 11" descr="browser, earth, web, world icon"/>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5499893" y="8364934"/>
                <a:ext cx="609600" cy="609600"/>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219" name="BlokTextu 218"/>
            <p:cNvSpPr txBox="1"/>
            <p:nvPr/>
          </p:nvSpPr>
          <p:spPr>
            <a:xfrm>
              <a:off x="9319882" y="6034405"/>
              <a:ext cx="2849880" cy="1169550"/>
            </a:xfrm>
            <a:prstGeom prst="rect">
              <a:avLst/>
            </a:prstGeom>
            <a:noFill/>
          </p:spPr>
          <p:txBody>
            <a:bodyPr wrap="square" rtlCol="0">
              <a:spAutoFit/>
            </a:bodyPr>
            <a:lstStyle/>
            <a:p>
              <a:r>
                <a:rPr lang="sk-SK" sz="1600" b="1" dirty="0">
                  <a:latin typeface="Courier New" pitchFamily="49" charset="0"/>
                  <a:cs typeface="Courier New" pitchFamily="49" charset="0"/>
                </a:rPr>
                <a:t>ASP .NET </a:t>
              </a:r>
            </a:p>
            <a:p>
              <a:r>
                <a:rPr lang="sk-SK" sz="1600" b="1" dirty="0">
                  <a:latin typeface="Courier New" pitchFamily="49" charset="0"/>
                  <a:cs typeface="Courier New" pitchFamily="49" charset="0"/>
                </a:rPr>
                <a:t>WEBSERVER</a:t>
              </a:r>
            </a:p>
          </p:txBody>
        </p:sp>
      </p:grpSp>
      <p:sp>
        <p:nvSpPr>
          <p:cNvPr id="153" name="BlokTextu 152"/>
          <p:cNvSpPr txBox="1"/>
          <p:nvPr/>
        </p:nvSpPr>
        <p:spPr>
          <a:xfrm>
            <a:off x="9732064" y="31808566"/>
            <a:ext cx="1951539" cy="461665"/>
          </a:xfrm>
          <a:prstGeom prst="rect">
            <a:avLst/>
          </a:prstGeom>
          <a:noFill/>
        </p:spPr>
        <p:txBody>
          <a:bodyPr wrap="square" rtlCol="0">
            <a:spAutoFit/>
          </a:bodyPr>
          <a:lstStyle/>
          <a:p>
            <a:pPr algn="ctr"/>
            <a:r>
              <a:rPr lang="sk-SK" sz="2400" b="1" dirty="0" err="1">
                <a:solidFill>
                  <a:srgbClr val="FF0000"/>
                </a:solidFill>
                <a:latin typeface="Courier New" pitchFamily="49" charset="0"/>
                <a:cs typeface="Courier New" pitchFamily="49" charset="0"/>
              </a:rPr>
              <a:t>Firewall</a:t>
            </a:r>
            <a:endParaRPr lang="sk-SK" sz="2400" b="1" dirty="0">
              <a:solidFill>
                <a:srgbClr val="FF0000"/>
              </a:solidFill>
              <a:latin typeface="Courier New" pitchFamily="49" charset="0"/>
              <a:cs typeface="Courier New" pitchFamily="49" charset="0"/>
            </a:endParaRPr>
          </a:p>
        </p:txBody>
      </p:sp>
      <p:grpSp>
        <p:nvGrpSpPr>
          <p:cNvPr id="154" name="Skupina 153"/>
          <p:cNvGrpSpPr/>
          <p:nvPr/>
        </p:nvGrpSpPr>
        <p:grpSpPr>
          <a:xfrm>
            <a:off x="9578486" y="25811533"/>
            <a:ext cx="1916226" cy="768937"/>
            <a:chOff x="2998016" y="2656040"/>
            <a:chExt cx="3832452" cy="1537874"/>
          </a:xfrm>
        </p:grpSpPr>
        <p:sp>
          <p:nvSpPr>
            <p:cNvPr id="212" name="Obdĺžnik so šikmým odstrihnutým rohom 211"/>
            <p:cNvSpPr/>
            <p:nvPr/>
          </p:nvSpPr>
          <p:spPr>
            <a:xfrm>
              <a:off x="3709197" y="2656040"/>
              <a:ext cx="3121269" cy="1537874"/>
            </a:xfrm>
            <a:prstGeom prst="snip2DiagRect">
              <a:avLst/>
            </a:prstGeom>
            <a:gradFill>
              <a:gsLst>
                <a:gs pos="0">
                  <a:srgbClr val="FFEFD1"/>
                </a:gs>
                <a:gs pos="64999">
                  <a:srgbClr val="F0EBD5"/>
                </a:gs>
                <a:gs pos="100000">
                  <a:srgbClr val="D1C39F"/>
                </a:gs>
              </a:gsLst>
              <a:lin ang="5400000" scaled="0"/>
            </a:gradFill>
            <a:ln>
              <a:solidFill>
                <a:schemeClr val="tx1"/>
              </a:solidFill>
            </a:ln>
            <a:effectLst>
              <a:glow rad="1397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b="1"/>
            </a:p>
          </p:txBody>
        </p:sp>
        <p:grpSp>
          <p:nvGrpSpPr>
            <p:cNvPr id="213" name="Skupina 212"/>
            <p:cNvGrpSpPr/>
            <p:nvPr/>
          </p:nvGrpSpPr>
          <p:grpSpPr>
            <a:xfrm>
              <a:off x="2998016" y="2804913"/>
              <a:ext cx="1320781" cy="1219200"/>
              <a:chOff x="2880520" y="4729054"/>
              <a:chExt cx="1320781" cy="1219200"/>
            </a:xfrm>
          </p:grpSpPr>
          <p:pic>
            <p:nvPicPr>
              <p:cNvPr id="215" name="Picture 8" descr="C:\Users\Jakub Cerkala\Downloads\1378477278_MyComputer3.png"/>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2880520" y="4729054"/>
                <a:ext cx="1219200" cy="1219200"/>
              </a:xfrm>
              <a:prstGeom prst="rect">
                <a:avLst/>
              </a:prstGeom>
              <a:noFill/>
              <a:extLst>
                <a:ext uri="{909E8E84-426E-40DD-AFC4-6F175D3DCCD1}">
                  <a14:hiddenFill xmlns:a14="http://schemas.microsoft.com/office/drawing/2010/main" xmlns="">
                    <a:solidFill>
                      <a:srgbClr val="FFFFFF"/>
                    </a:solidFill>
                  </a14:hiddenFill>
                </a:ext>
              </a:extLst>
            </p:spPr>
          </p:pic>
          <p:pic>
            <p:nvPicPr>
              <p:cNvPr id="216" name="Picture 11" descr="browser, earth, web, world icon"/>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3591701" y="5254952"/>
                <a:ext cx="609600" cy="609600"/>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214" name="BlokTextu 213"/>
            <p:cNvSpPr txBox="1"/>
            <p:nvPr/>
          </p:nvSpPr>
          <p:spPr>
            <a:xfrm>
              <a:off x="4423130" y="2752793"/>
              <a:ext cx="2407338" cy="1169551"/>
            </a:xfrm>
            <a:prstGeom prst="rect">
              <a:avLst/>
            </a:prstGeom>
            <a:noFill/>
          </p:spPr>
          <p:txBody>
            <a:bodyPr wrap="square" rtlCol="0">
              <a:spAutoFit/>
            </a:bodyPr>
            <a:lstStyle/>
            <a:p>
              <a:r>
                <a:rPr lang="sk-SK" sz="1600" b="1" dirty="0">
                  <a:latin typeface="Courier New" pitchFamily="49" charset="0"/>
                  <a:cs typeface="Courier New" pitchFamily="49" charset="0"/>
                </a:rPr>
                <a:t>INTERNET USER</a:t>
              </a:r>
            </a:p>
          </p:txBody>
        </p:sp>
      </p:grpSp>
      <p:grpSp>
        <p:nvGrpSpPr>
          <p:cNvPr id="155" name="Skupina 154"/>
          <p:cNvGrpSpPr/>
          <p:nvPr/>
        </p:nvGrpSpPr>
        <p:grpSpPr>
          <a:xfrm>
            <a:off x="12079020" y="28175427"/>
            <a:ext cx="1914434" cy="768937"/>
            <a:chOff x="2982101" y="4852535"/>
            <a:chExt cx="3828868" cy="1537874"/>
          </a:xfrm>
        </p:grpSpPr>
        <p:grpSp>
          <p:nvGrpSpPr>
            <p:cNvPr id="208" name="Skupina 207"/>
            <p:cNvGrpSpPr/>
            <p:nvPr/>
          </p:nvGrpSpPr>
          <p:grpSpPr>
            <a:xfrm>
              <a:off x="3689700" y="4852535"/>
              <a:ext cx="3121269" cy="1537874"/>
              <a:chOff x="3703655" y="2656040"/>
              <a:chExt cx="3121269" cy="1537874"/>
            </a:xfrm>
          </p:grpSpPr>
          <p:sp>
            <p:nvSpPr>
              <p:cNvPr id="210" name="Obdĺžnik so šikmým odstrihnutým rohom 209"/>
              <p:cNvSpPr/>
              <p:nvPr/>
            </p:nvSpPr>
            <p:spPr>
              <a:xfrm>
                <a:off x="3703655" y="2656040"/>
                <a:ext cx="3121269" cy="1537874"/>
              </a:xfrm>
              <a:prstGeom prst="snip2DiagRect">
                <a:avLst/>
              </a:prstGeom>
              <a:gradFill>
                <a:gsLst>
                  <a:gs pos="0">
                    <a:srgbClr val="FFEFD1"/>
                  </a:gs>
                  <a:gs pos="64999">
                    <a:srgbClr val="F0EBD5"/>
                  </a:gs>
                  <a:gs pos="100000">
                    <a:srgbClr val="D1C39F"/>
                  </a:gs>
                </a:gsLst>
                <a:lin ang="5400000" scaled="0"/>
              </a:gradFill>
              <a:ln>
                <a:solidFill>
                  <a:schemeClr val="tx1"/>
                </a:solidFill>
              </a:ln>
              <a:effectLst>
                <a:glow rad="1397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b="1"/>
              </a:p>
            </p:txBody>
          </p:sp>
          <p:sp>
            <p:nvSpPr>
              <p:cNvPr id="211" name="BlokTextu 210"/>
              <p:cNvSpPr txBox="1"/>
              <p:nvPr/>
            </p:nvSpPr>
            <p:spPr>
              <a:xfrm>
                <a:off x="4423130" y="2752793"/>
                <a:ext cx="2401794" cy="1169551"/>
              </a:xfrm>
              <a:prstGeom prst="rect">
                <a:avLst/>
              </a:prstGeom>
              <a:noFill/>
            </p:spPr>
            <p:txBody>
              <a:bodyPr wrap="square" rtlCol="0">
                <a:spAutoFit/>
              </a:bodyPr>
              <a:lstStyle/>
              <a:p>
                <a:r>
                  <a:rPr lang="sk-SK" sz="1600" b="1" dirty="0">
                    <a:latin typeface="Courier New" pitchFamily="49" charset="0"/>
                    <a:cs typeface="Courier New" pitchFamily="49" charset="0"/>
                  </a:rPr>
                  <a:t>LOCAL USER</a:t>
                </a:r>
              </a:p>
            </p:txBody>
          </p:sp>
        </p:grpSp>
        <p:pic>
          <p:nvPicPr>
            <p:cNvPr id="209" name="Picture 8" descr="C:\Users\Jakub Cerkala\Downloads\1378477278_MyComputer3.png"/>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2982101" y="5053527"/>
              <a:ext cx="1219200" cy="1219200"/>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156" name="Skupina 155"/>
          <p:cNvGrpSpPr/>
          <p:nvPr/>
        </p:nvGrpSpPr>
        <p:grpSpPr>
          <a:xfrm>
            <a:off x="9579664" y="26846082"/>
            <a:ext cx="1915049" cy="768937"/>
            <a:chOff x="1575429" y="6341266"/>
            <a:chExt cx="3830097" cy="1537874"/>
          </a:xfrm>
        </p:grpSpPr>
        <p:grpSp>
          <p:nvGrpSpPr>
            <p:cNvPr id="203" name="Skupina 202"/>
            <p:cNvGrpSpPr/>
            <p:nvPr/>
          </p:nvGrpSpPr>
          <p:grpSpPr>
            <a:xfrm>
              <a:off x="2284256" y="6341266"/>
              <a:ext cx="3121270" cy="1537874"/>
              <a:chOff x="3709196" y="2656040"/>
              <a:chExt cx="3121270" cy="1537874"/>
            </a:xfrm>
          </p:grpSpPr>
          <p:sp>
            <p:nvSpPr>
              <p:cNvPr id="206" name="Obdĺžnik so šikmým odstrihnutým rohom 205"/>
              <p:cNvSpPr/>
              <p:nvPr/>
            </p:nvSpPr>
            <p:spPr>
              <a:xfrm>
                <a:off x="3709196" y="2656040"/>
                <a:ext cx="3121269" cy="1537874"/>
              </a:xfrm>
              <a:prstGeom prst="snip2DiagRect">
                <a:avLst/>
              </a:prstGeom>
              <a:gradFill>
                <a:gsLst>
                  <a:gs pos="0">
                    <a:srgbClr val="FFEFD1"/>
                  </a:gs>
                  <a:gs pos="64999">
                    <a:srgbClr val="F0EBD5"/>
                  </a:gs>
                  <a:gs pos="100000">
                    <a:srgbClr val="D1C39F"/>
                  </a:gs>
                </a:gsLst>
                <a:lin ang="5400000" scaled="0"/>
              </a:gradFill>
              <a:ln>
                <a:solidFill>
                  <a:schemeClr val="tx1"/>
                </a:solidFill>
              </a:ln>
              <a:effectLst>
                <a:glow rad="1397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b="1"/>
              </a:p>
            </p:txBody>
          </p:sp>
          <p:sp>
            <p:nvSpPr>
              <p:cNvPr id="207" name="BlokTextu 206"/>
              <p:cNvSpPr txBox="1"/>
              <p:nvPr/>
            </p:nvSpPr>
            <p:spPr>
              <a:xfrm>
                <a:off x="4423129" y="2752793"/>
                <a:ext cx="2407337" cy="1169551"/>
              </a:xfrm>
              <a:prstGeom prst="rect">
                <a:avLst/>
              </a:prstGeom>
              <a:noFill/>
            </p:spPr>
            <p:txBody>
              <a:bodyPr wrap="square" rtlCol="0">
                <a:spAutoFit/>
              </a:bodyPr>
              <a:lstStyle/>
              <a:p>
                <a:r>
                  <a:rPr lang="sk-SK" sz="1600" b="1" dirty="0">
                    <a:latin typeface="Courier New" pitchFamily="49" charset="0"/>
                    <a:cs typeface="Courier New" pitchFamily="49" charset="0"/>
                  </a:rPr>
                  <a:t>INTERNET USER</a:t>
                </a:r>
              </a:p>
            </p:txBody>
          </p:sp>
        </p:grpSp>
        <p:pic>
          <p:nvPicPr>
            <p:cNvPr id="204" name="Picture 13" descr="computer, laptop icon"/>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1629508" y="6567466"/>
              <a:ext cx="1117619" cy="1117619"/>
            </a:xfrm>
            <a:prstGeom prst="rect">
              <a:avLst/>
            </a:prstGeom>
            <a:noFill/>
            <a:extLst>
              <a:ext uri="{909E8E84-426E-40DD-AFC4-6F175D3DCCD1}">
                <a14:hiddenFill xmlns:a14="http://schemas.microsoft.com/office/drawing/2010/main" xmlns="">
                  <a:solidFill>
                    <a:srgbClr val="FFFFFF"/>
                  </a:solidFill>
                </a14:hiddenFill>
              </a:ext>
            </a:extLst>
          </p:spPr>
        </p:pic>
        <p:pic>
          <p:nvPicPr>
            <p:cNvPr id="205" name="Picture 11" descr="browser, earth, web, world icon"/>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1575429" y="7093584"/>
              <a:ext cx="609600" cy="609600"/>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157" name="Obojsmerná zvislá šípka 156"/>
          <p:cNvSpPr/>
          <p:nvPr/>
        </p:nvSpPr>
        <p:spPr>
          <a:xfrm rot="16200000">
            <a:off x="11769272" y="26008139"/>
            <a:ext cx="253264" cy="586360"/>
          </a:xfrm>
          <a:prstGeom prst="up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sk-SK" b="1"/>
          </a:p>
        </p:txBody>
      </p:sp>
      <p:sp>
        <p:nvSpPr>
          <p:cNvPr id="158" name="Šípka doprava 157"/>
          <p:cNvSpPr/>
          <p:nvPr/>
        </p:nvSpPr>
        <p:spPr>
          <a:xfrm>
            <a:off x="14583866" y="26243420"/>
            <a:ext cx="381708" cy="314057"/>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sk-SK" b="1"/>
          </a:p>
        </p:txBody>
      </p:sp>
      <p:sp>
        <p:nvSpPr>
          <p:cNvPr id="159" name="Šípka doprava 158"/>
          <p:cNvSpPr/>
          <p:nvPr/>
        </p:nvSpPr>
        <p:spPr>
          <a:xfrm rot="10800000">
            <a:off x="14101478" y="26238791"/>
            <a:ext cx="381708" cy="314057"/>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sk-SK" b="1"/>
          </a:p>
        </p:txBody>
      </p:sp>
      <p:sp>
        <p:nvSpPr>
          <p:cNvPr id="160" name="Obojsmerná zvislá šípka 159"/>
          <p:cNvSpPr/>
          <p:nvPr/>
        </p:nvSpPr>
        <p:spPr>
          <a:xfrm rot="10800000">
            <a:off x="15884741" y="27092894"/>
            <a:ext cx="326923" cy="655462"/>
          </a:xfrm>
          <a:prstGeom prst="up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sk-SK" b="1"/>
          </a:p>
        </p:txBody>
      </p:sp>
      <p:sp>
        <p:nvSpPr>
          <p:cNvPr id="161" name="Obojsmerná zvislá šípka 160"/>
          <p:cNvSpPr/>
          <p:nvPr/>
        </p:nvSpPr>
        <p:spPr>
          <a:xfrm rot="16200000">
            <a:off x="17238006" y="28105227"/>
            <a:ext cx="241804" cy="583195"/>
          </a:xfrm>
          <a:prstGeom prst="up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sk-SK" b="1"/>
          </a:p>
        </p:txBody>
      </p:sp>
      <p:sp>
        <p:nvSpPr>
          <p:cNvPr id="162" name="Obojsmerná zvislá šípka 161"/>
          <p:cNvSpPr/>
          <p:nvPr/>
        </p:nvSpPr>
        <p:spPr>
          <a:xfrm rot="13500000">
            <a:off x="17247221" y="26798774"/>
            <a:ext cx="241804" cy="1222684"/>
          </a:xfrm>
          <a:prstGeom prst="up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sk-SK" b="1"/>
          </a:p>
        </p:txBody>
      </p:sp>
      <p:sp>
        <p:nvSpPr>
          <p:cNvPr id="163" name="Obojsmerná zvislá šípka 162"/>
          <p:cNvSpPr/>
          <p:nvPr/>
        </p:nvSpPr>
        <p:spPr>
          <a:xfrm rot="8100000" flipH="1">
            <a:off x="17268170" y="28818994"/>
            <a:ext cx="241804" cy="999006"/>
          </a:xfrm>
          <a:prstGeom prst="up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sk-SK" b="1"/>
          </a:p>
        </p:txBody>
      </p:sp>
      <p:grpSp>
        <p:nvGrpSpPr>
          <p:cNvPr id="164" name="Skupina 163"/>
          <p:cNvGrpSpPr/>
          <p:nvPr/>
        </p:nvGrpSpPr>
        <p:grpSpPr>
          <a:xfrm>
            <a:off x="17804589" y="27904711"/>
            <a:ext cx="2896899" cy="1242089"/>
            <a:chOff x="17902313" y="5221296"/>
            <a:chExt cx="5793798" cy="2484177"/>
          </a:xfrm>
        </p:grpSpPr>
        <p:grpSp>
          <p:nvGrpSpPr>
            <p:cNvPr id="193" name="Skupina 192"/>
            <p:cNvGrpSpPr/>
            <p:nvPr/>
          </p:nvGrpSpPr>
          <p:grpSpPr>
            <a:xfrm>
              <a:off x="17902313" y="5365048"/>
              <a:ext cx="3878981" cy="2024060"/>
              <a:chOff x="15332960" y="10945316"/>
              <a:chExt cx="3878981" cy="2024060"/>
            </a:xfrm>
          </p:grpSpPr>
          <p:grpSp>
            <p:nvGrpSpPr>
              <p:cNvPr id="198" name="Skupina 197"/>
              <p:cNvGrpSpPr/>
              <p:nvPr/>
            </p:nvGrpSpPr>
            <p:grpSpPr>
              <a:xfrm>
                <a:off x="15481919" y="10945316"/>
                <a:ext cx="3730022" cy="1753224"/>
                <a:chOff x="15558871" y="5748502"/>
                <a:chExt cx="3730022" cy="1753224"/>
              </a:xfrm>
            </p:grpSpPr>
            <p:sp>
              <p:nvSpPr>
                <p:cNvPr id="200" name="Obdĺžnik so šikmým zaobleným rohom 199"/>
                <p:cNvSpPr/>
                <p:nvPr/>
              </p:nvSpPr>
              <p:spPr>
                <a:xfrm>
                  <a:off x="15558871" y="5748502"/>
                  <a:ext cx="3730022" cy="1753224"/>
                </a:xfrm>
                <a:prstGeom prst="round2DiagRect">
                  <a:avLst/>
                </a:prstGeom>
                <a:gradFill>
                  <a:gsLst>
                    <a:gs pos="0">
                      <a:srgbClr val="FFEFD1"/>
                    </a:gs>
                    <a:gs pos="64999">
                      <a:srgbClr val="F0EBD5"/>
                    </a:gs>
                    <a:gs pos="100000">
                      <a:srgbClr val="D1C39F"/>
                    </a:gs>
                  </a:gsLst>
                  <a:lin ang="5400000" scaled="0"/>
                </a:gradFill>
                <a:ln>
                  <a:solidFill>
                    <a:srgbClr val="CC3399"/>
                  </a:solidFill>
                </a:ln>
                <a:effectLst>
                  <a:glow rad="139700">
                    <a:srgbClr val="CC3399">
                      <a:alpha val="40000"/>
                    </a:srgbClr>
                  </a:glo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sk-SK" b="1"/>
                </a:p>
              </p:txBody>
            </p:sp>
            <p:pic>
              <p:nvPicPr>
                <p:cNvPr id="201" name="Picture 2"/>
                <p:cNvPicPr>
                  <a:picLocks noChangeAspect="1" noChangeArrowheads="1"/>
                </p:cNvPicPr>
                <p:nvPr/>
              </p:nvPicPr>
              <p:blipFill>
                <a:blip r:embed="rId11" cstate="print">
                  <a:extLst>
                    <a:ext uri="{28A0092B-C50C-407E-A947-70E740481C1C}">
                      <a14:useLocalDpi xmlns:a14="http://schemas.microsoft.com/office/drawing/2010/main" xmlns="" val="0"/>
                    </a:ext>
                  </a:extLst>
                </a:blip>
                <a:stretch>
                  <a:fillRect/>
                </a:stretch>
              </p:blipFill>
              <p:spPr bwMode="auto">
                <a:xfrm>
                  <a:off x="15714712" y="5920416"/>
                  <a:ext cx="609600" cy="609600"/>
                </a:xfrm>
                <a:prstGeom prst="rect">
                  <a:avLst/>
                </a:prstGeom>
                <a:noFill/>
                <a:extLst>
                  <a:ext uri="{909E8E84-426E-40DD-AFC4-6F175D3DCCD1}">
                    <a14:hiddenFill xmlns:a14="http://schemas.microsoft.com/office/drawing/2010/main" xmlns="">
                      <a:solidFill>
                        <a:srgbClr val="FFFFFF"/>
                      </a:solidFill>
                    </a14:hiddenFill>
                  </a:ext>
                </a:extLst>
              </p:spPr>
            </p:pic>
            <p:sp>
              <p:nvSpPr>
                <p:cNvPr id="202" name="BlokTextu 201"/>
                <p:cNvSpPr txBox="1"/>
                <p:nvPr/>
              </p:nvSpPr>
              <p:spPr>
                <a:xfrm>
                  <a:off x="16629114" y="5871275"/>
                  <a:ext cx="2659778" cy="1169550"/>
                </a:xfrm>
                <a:prstGeom prst="rect">
                  <a:avLst/>
                </a:prstGeom>
                <a:noFill/>
              </p:spPr>
              <p:txBody>
                <a:bodyPr wrap="square" rtlCol="0">
                  <a:spAutoFit/>
                </a:bodyPr>
                <a:lstStyle/>
                <a:p>
                  <a:r>
                    <a:rPr lang="sk-SK" sz="1600" b="1" dirty="0">
                      <a:latin typeface="Courier New" pitchFamily="49" charset="0"/>
                      <a:cs typeface="Courier New" pitchFamily="49" charset="0"/>
                    </a:rPr>
                    <a:t>AUTH MODULE</a:t>
                  </a:r>
                </a:p>
              </p:txBody>
            </p:sp>
          </p:grpSp>
          <p:pic>
            <p:nvPicPr>
              <p:cNvPr id="199" name="Picture 3" descr="C:\Users\Jakub Cerkala\Downloads\1378472750_server.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5332960" y="11750176"/>
                <a:ext cx="1219200" cy="1219200"/>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194" name="Skupina 193"/>
            <p:cNvGrpSpPr/>
            <p:nvPr/>
          </p:nvGrpSpPr>
          <p:grpSpPr>
            <a:xfrm>
              <a:off x="21351880" y="5221296"/>
              <a:ext cx="2344231" cy="2484177"/>
              <a:chOff x="18256359" y="8281020"/>
              <a:chExt cx="2344231" cy="2484177"/>
            </a:xfrm>
          </p:grpSpPr>
          <p:sp>
            <p:nvSpPr>
              <p:cNvPr id="195" name="Vývojový diagram: magnetický disk 194"/>
              <p:cNvSpPr/>
              <p:nvPr/>
            </p:nvSpPr>
            <p:spPr>
              <a:xfrm>
                <a:off x="18362240" y="8281020"/>
                <a:ext cx="2160240" cy="2143432"/>
              </a:xfrm>
              <a:prstGeom prst="flowChartMagneticDisk">
                <a:avLst/>
              </a:prstGeom>
              <a:gradFill>
                <a:gsLst>
                  <a:gs pos="0">
                    <a:srgbClr val="FFEFD1"/>
                  </a:gs>
                  <a:gs pos="64999">
                    <a:srgbClr val="F0EBD5"/>
                  </a:gs>
                  <a:gs pos="100000">
                    <a:srgbClr val="D1C39F"/>
                  </a:gs>
                </a:gsLst>
                <a:lin ang="5400000" scaled="0"/>
              </a:gradFill>
              <a:ln>
                <a:noFill/>
              </a:ln>
              <a:effectLst>
                <a:glow rad="228600">
                  <a:srgbClr val="FF66FF">
                    <a:alpha val="40000"/>
                  </a:srgbClr>
                </a:glow>
                <a:outerShdw blurRad="40000" dist="23000" dir="5400000" rotWithShape="0">
                  <a:srgbClr val="000000">
                    <a:alpha val="35000"/>
                  </a:srgbClr>
                </a:outerShdw>
              </a:effectLst>
            </p:spPr>
            <p:style>
              <a:lnRef idx="1">
                <a:schemeClr val="accent5"/>
              </a:lnRef>
              <a:fillRef idx="3">
                <a:schemeClr val="accent5"/>
              </a:fillRef>
              <a:effectRef idx="2">
                <a:schemeClr val="accent5"/>
              </a:effectRef>
              <a:fontRef idx="minor">
                <a:schemeClr val="lt1"/>
              </a:fontRef>
            </p:style>
            <p:txBody>
              <a:bodyPr rtlCol="0" anchor="ctr"/>
              <a:lstStyle/>
              <a:p>
                <a:pPr algn="ctr"/>
                <a:endParaRPr lang="sk-SK" b="1" dirty="0"/>
              </a:p>
            </p:txBody>
          </p:sp>
          <p:pic>
            <p:nvPicPr>
              <p:cNvPr id="196" name="Picture 6" descr="http://png-3.findicons.com/files/icons/977/rrze/720/computer_database.png"/>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18840174" y="9545957"/>
                <a:ext cx="1219240" cy="1219240"/>
              </a:xfrm>
              <a:prstGeom prst="rect">
                <a:avLst/>
              </a:prstGeom>
              <a:noFill/>
              <a:extLst>
                <a:ext uri="{909E8E84-426E-40DD-AFC4-6F175D3DCCD1}">
                  <a14:hiddenFill xmlns:a14="http://schemas.microsoft.com/office/drawing/2010/main" xmlns="">
                    <a:solidFill>
                      <a:srgbClr val="FFFFFF"/>
                    </a:solidFill>
                  </a14:hiddenFill>
                </a:ext>
              </a:extLst>
            </p:spPr>
          </p:pic>
          <p:sp>
            <p:nvSpPr>
              <p:cNvPr id="197" name="BlokTextu 196"/>
              <p:cNvSpPr txBox="1"/>
              <p:nvPr/>
            </p:nvSpPr>
            <p:spPr>
              <a:xfrm>
                <a:off x="18256359" y="8439389"/>
                <a:ext cx="2344231" cy="1169549"/>
              </a:xfrm>
              <a:prstGeom prst="rect">
                <a:avLst/>
              </a:prstGeom>
              <a:noFill/>
            </p:spPr>
            <p:txBody>
              <a:bodyPr wrap="none" rtlCol="0">
                <a:spAutoFit/>
              </a:bodyPr>
              <a:lstStyle/>
              <a:p>
                <a:pPr algn="ctr"/>
                <a:r>
                  <a:rPr lang="sk-SK" sz="1600" b="1" dirty="0">
                    <a:latin typeface="Courier New" pitchFamily="49" charset="0"/>
                    <a:cs typeface="Courier New" pitchFamily="49" charset="0"/>
                  </a:rPr>
                  <a:t>USERS</a:t>
                </a:r>
              </a:p>
              <a:p>
                <a:pPr algn="ctr"/>
                <a:r>
                  <a:rPr lang="sk-SK" sz="1600" b="1" dirty="0">
                    <a:latin typeface="Courier New" pitchFamily="49" charset="0"/>
                    <a:cs typeface="Courier New" pitchFamily="49" charset="0"/>
                  </a:rPr>
                  <a:t>DATABASE</a:t>
                </a:r>
              </a:p>
            </p:txBody>
          </p:sp>
        </p:grpSp>
      </p:grpSp>
      <p:grpSp>
        <p:nvGrpSpPr>
          <p:cNvPr id="165" name="Skupina 164"/>
          <p:cNvGrpSpPr/>
          <p:nvPr/>
        </p:nvGrpSpPr>
        <p:grpSpPr>
          <a:xfrm>
            <a:off x="17807571" y="25787895"/>
            <a:ext cx="2832158" cy="1225106"/>
            <a:chOff x="17962434" y="8166198"/>
            <a:chExt cx="5664315" cy="2450211"/>
          </a:xfrm>
        </p:grpSpPr>
        <p:grpSp>
          <p:nvGrpSpPr>
            <p:cNvPr id="183" name="Skupina 182"/>
            <p:cNvGrpSpPr/>
            <p:nvPr/>
          </p:nvGrpSpPr>
          <p:grpSpPr>
            <a:xfrm>
              <a:off x="17962434" y="8336888"/>
              <a:ext cx="3825593" cy="2024060"/>
              <a:chOff x="15402504" y="8281020"/>
              <a:chExt cx="3825593" cy="2024060"/>
            </a:xfrm>
          </p:grpSpPr>
          <p:grpSp>
            <p:nvGrpSpPr>
              <p:cNvPr id="188" name="Skupina 187"/>
              <p:cNvGrpSpPr/>
              <p:nvPr/>
            </p:nvGrpSpPr>
            <p:grpSpPr>
              <a:xfrm>
                <a:off x="15551462" y="8281020"/>
                <a:ext cx="3676635" cy="1784767"/>
                <a:chOff x="12313567" y="5748502"/>
                <a:chExt cx="3676635" cy="1784767"/>
              </a:xfrm>
            </p:grpSpPr>
            <p:sp>
              <p:nvSpPr>
                <p:cNvPr id="190" name="Obdĺžnik so šikmým zaobleným rohom 189"/>
                <p:cNvSpPr/>
                <p:nvPr/>
              </p:nvSpPr>
              <p:spPr>
                <a:xfrm>
                  <a:off x="12313567" y="5748502"/>
                  <a:ext cx="3676635" cy="1741874"/>
                </a:xfrm>
                <a:prstGeom prst="round2DiagRect">
                  <a:avLst/>
                </a:prstGeom>
                <a:gradFill>
                  <a:gsLst>
                    <a:gs pos="0">
                      <a:srgbClr val="FFEFD1"/>
                    </a:gs>
                    <a:gs pos="64999">
                      <a:srgbClr val="F0EBD5"/>
                    </a:gs>
                    <a:gs pos="100000">
                      <a:srgbClr val="D1C39F"/>
                    </a:gs>
                  </a:gsLst>
                  <a:lin ang="5400000" scaled="0"/>
                </a:gradFill>
                <a:ln>
                  <a:solidFill>
                    <a:srgbClr val="0000FF"/>
                  </a:solidFill>
                </a:ln>
                <a:effectLst>
                  <a:glow rad="139700">
                    <a:srgbClr val="0000FF">
                      <a:alpha val="40000"/>
                    </a:srgbClr>
                  </a:glo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sk-SK" b="1"/>
                </a:p>
              </p:txBody>
            </p:sp>
            <p:pic>
              <p:nvPicPr>
                <p:cNvPr id="191" name="Picture 2"/>
                <p:cNvPicPr>
                  <a:picLocks noChangeAspect="1" noChangeArrowheads="1"/>
                </p:cNvPicPr>
                <p:nvPr/>
              </p:nvPicPr>
              <p:blipFill>
                <a:blip r:embed="rId13" cstate="print">
                  <a:extLst>
                    <a:ext uri="{28A0092B-C50C-407E-A947-70E740481C1C}">
                      <a14:useLocalDpi xmlns:a14="http://schemas.microsoft.com/office/drawing/2010/main" xmlns="" val="0"/>
                    </a:ext>
                  </a:extLst>
                </a:blip>
                <a:stretch>
                  <a:fillRect/>
                </a:stretch>
              </p:blipFill>
              <p:spPr bwMode="auto">
                <a:xfrm>
                  <a:off x="12469409" y="5920416"/>
                  <a:ext cx="609600" cy="609600"/>
                </a:xfrm>
                <a:prstGeom prst="rect">
                  <a:avLst/>
                </a:prstGeom>
                <a:noFill/>
                <a:extLst>
                  <a:ext uri="{909E8E84-426E-40DD-AFC4-6F175D3DCCD1}">
                    <a14:hiddenFill xmlns:a14="http://schemas.microsoft.com/office/drawing/2010/main" xmlns="">
                      <a:solidFill>
                        <a:srgbClr val="FFFFFF"/>
                      </a:solidFill>
                    </a14:hiddenFill>
                  </a:ext>
                </a:extLst>
              </p:spPr>
            </p:pic>
            <p:sp>
              <p:nvSpPr>
                <p:cNvPr id="192" name="BlokTextu 191"/>
                <p:cNvSpPr txBox="1"/>
                <p:nvPr/>
              </p:nvSpPr>
              <p:spPr>
                <a:xfrm>
                  <a:off x="13337831" y="5871275"/>
                  <a:ext cx="2652370" cy="1661994"/>
                </a:xfrm>
                <a:prstGeom prst="rect">
                  <a:avLst/>
                </a:prstGeom>
                <a:noFill/>
              </p:spPr>
              <p:txBody>
                <a:bodyPr wrap="square" rtlCol="0">
                  <a:spAutoFit/>
                </a:bodyPr>
                <a:lstStyle/>
                <a:p>
                  <a:r>
                    <a:rPr lang="sk-SK" sz="1600" b="1" dirty="0">
                      <a:latin typeface="Courier New" pitchFamily="49" charset="0"/>
                      <a:cs typeface="Courier New" pitchFamily="49" charset="0"/>
                    </a:rPr>
                    <a:t>ORACLE</a:t>
                  </a:r>
                </a:p>
                <a:p>
                  <a:r>
                    <a:rPr lang="sk-SK" sz="1600" b="1" dirty="0">
                      <a:latin typeface="Courier New" pitchFamily="49" charset="0"/>
                      <a:cs typeface="Courier New" pitchFamily="49" charset="0"/>
                    </a:rPr>
                    <a:t>DATABASE MODULE</a:t>
                  </a:r>
                </a:p>
              </p:txBody>
            </p:sp>
          </p:grpSp>
          <p:pic>
            <p:nvPicPr>
              <p:cNvPr id="189" name="Picture 3" descr="C:\Users\Jakub Cerkala\Downloads\1378472750_server.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5402504" y="9085880"/>
                <a:ext cx="1219200" cy="1219200"/>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184" name="Skupina 183"/>
            <p:cNvGrpSpPr/>
            <p:nvPr/>
          </p:nvGrpSpPr>
          <p:grpSpPr>
            <a:xfrm>
              <a:off x="21466509" y="8166198"/>
              <a:ext cx="2160240" cy="2450211"/>
              <a:chOff x="18362240" y="8281020"/>
              <a:chExt cx="2160240" cy="2450211"/>
            </a:xfrm>
          </p:grpSpPr>
          <p:sp>
            <p:nvSpPr>
              <p:cNvPr id="185" name="Vývojový diagram: magnetický disk 184"/>
              <p:cNvSpPr/>
              <p:nvPr/>
            </p:nvSpPr>
            <p:spPr>
              <a:xfrm>
                <a:off x="18362240" y="8281020"/>
                <a:ext cx="2160240" cy="2143432"/>
              </a:xfrm>
              <a:prstGeom prst="flowChartMagneticDisk">
                <a:avLst/>
              </a:prstGeom>
              <a:gradFill>
                <a:gsLst>
                  <a:gs pos="0">
                    <a:srgbClr val="FFEFD1"/>
                  </a:gs>
                  <a:gs pos="64999">
                    <a:srgbClr val="F0EBD5"/>
                  </a:gs>
                  <a:gs pos="100000">
                    <a:srgbClr val="D1C39F"/>
                  </a:gs>
                </a:gsLst>
                <a:lin ang="5400000" scaled="0"/>
              </a:gradFill>
              <a:ln>
                <a:noFill/>
              </a:ln>
              <a:effectLst>
                <a:glow rad="228600">
                  <a:schemeClr val="accent5">
                    <a:satMod val="175000"/>
                    <a:alpha val="40000"/>
                  </a:schemeClr>
                </a:glow>
                <a:outerShdw blurRad="40000" dist="23000" dir="5400000" rotWithShape="0">
                  <a:srgbClr val="000000">
                    <a:alpha val="35000"/>
                  </a:srgbClr>
                </a:outerShdw>
              </a:effectLst>
            </p:spPr>
            <p:style>
              <a:lnRef idx="1">
                <a:schemeClr val="accent5"/>
              </a:lnRef>
              <a:fillRef idx="3">
                <a:schemeClr val="accent5"/>
              </a:fillRef>
              <a:effectRef idx="2">
                <a:schemeClr val="accent5"/>
              </a:effectRef>
              <a:fontRef idx="minor">
                <a:schemeClr val="lt1"/>
              </a:fontRef>
            </p:style>
            <p:txBody>
              <a:bodyPr rtlCol="0" anchor="ctr"/>
              <a:lstStyle/>
              <a:p>
                <a:pPr algn="ctr"/>
                <a:endParaRPr lang="sk-SK" b="1" dirty="0"/>
              </a:p>
            </p:txBody>
          </p:sp>
          <p:pic>
            <p:nvPicPr>
              <p:cNvPr id="186" name="Picture 6" descr="http://png-3.findicons.com/files/icons/977/rrze/720/computer_database.png"/>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18818852" y="9511991"/>
                <a:ext cx="1219240" cy="1219240"/>
              </a:xfrm>
              <a:prstGeom prst="rect">
                <a:avLst/>
              </a:prstGeom>
              <a:noFill/>
              <a:extLst>
                <a:ext uri="{909E8E84-426E-40DD-AFC4-6F175D3DCCD1}">
                  <a14:hiddenFill xmlns:a14="http://schemas.microsoft.com/office/drawing/2010/main" xmlns="">
                    <a:solidFill>
                      <a:srgbClr val="FFFFFF"/>
                    </a:solidFill>
                  </a14:hiddenFill>
                </a:ext>
              </a:extLst>
            </p:spPr>
          </p:pic>
          <p:sp>
            <p:nvSpPr>
              <p:cNvPr id="187" name="BlokTextu 186"/>
              <p:cNvSpPr txBox="1"/>
              <p:nvPr/>
            </p:nvSpPr>
            <p:spPr>
              <a:xfrm>
                <a:off x="18379793" y="8439389"/>
                <a:ext cx="2097370" cy="1169549"/>
              </a:xfrm>
              <a:prstGeom prst="rect">
                <a:avLst/>
              </a:prstGeom>
              <a:noFill/>
            </p:spPr>
            <p:txBody>
              <a:bodyPr wrap="none" rtlCol="0">
                <a:spAutoFit/>
              </a:bodyPr>
              <a:lstStyle/>
              <a:p>
                <a:pPr algn="ctr"/>
                <a:r>
                  <a:rPr lang="sk-SK" sz="1600" b="1" dirty="0">
                    <a:latin typeface="Courier New" pitchFamily="49" charset="0"/>
                    <a:cs typeface="Courier New" pitchFamily="49" charset="0"/>
                  </a:rPr>
                  <a:t>AMANDA</a:t>
                </a:r>
              </a:p>
              <a:p>
                <a:pPr algn="ctr"/>
                <a:r>
                  <a:rPr lang="sk-SK" sz="1600" b="1" dirty="0">
                    <a:latin typeface="Courier New" pitchFamily="49" charset="0"/>
                    <a:cs typeface="Courier New" pitchFamily="49" charset="0"/>
                  </a:rPr>
                  <a:t>OFFLINE</a:t>
                </a:r>
              </a:p>
            </p:txBody>
          </p:sp>
        </p:grpSp>
      </p:grpSp>
      <p:grpSp>
        <p:nvGrpSpPr>
          <p:cNvPr id="166" name="Skupina 165"/>
          <p:cNvGrpSpPr/>
          <p:nvPr/>
        </p:nvGrpSpPr>
        <p:grpSpPr>
          <a:xfrm>
            <a:off x="17795412" y="29571651"/>
            <a:ext cx="2800149" cy="1193651"/>
            <a:chOff x="17962434" y="11222311"/>
            <a:chExt cx="5600298" cy="2387301"/>
          </a:xfrm>
        </p:grpSpPr>
        <p:grpSp>
          <p:nvGrpSpPr>
            <p:cNvPr id="174" name="Skupina 173"/>
            <p:cNvGrpSpPr/>
            <p:nvPr/>
          </p:nvGrpSpPr>
          <p:grpSpPr>
            <a:xfrm>
              <a:off x="17962434" y="11348628"/>
              <a:ext cx="3871573" cy="2024060"/>
              <a:chOff x="15407439" y="5643195"/>
              <a:chExt cx="3871573" cy="2024060"/>
            </a:xfrm>
          </p:grpSpPr>
          <p:sp>
            <p:nvSpPr>
              <p:cNvPr id="179" name="Obdĺžnik so šikmým zaobleným rohom 178"/>
              <p:cNvSpPr/>
              <p:nvPr/>
            </p:nvSpPr>
            <p:spPr>
              <a:xfrm>
                <a:off x="15556398" y="5643195"/>
                <a:ext cx="3722614" cy="1770632"/>
              </a:xfrm>
              <a:prstGeom prst="round2DiagRect">
                <a:avLst/>
              </a:prstGeom>
              <a:gradFill>
                <a:gsLst>
                  <a:gs pos="0">
                    <a:srgbClr val="FFEFD1"/>
                  </a:gs>
                  <a:gs pos="64999">
                    <a:srgbClr val="F0EBD5"/>
                  </a:gs>
                  <a:gs pos="100000">
                    <a:srgbClr val="D1C39F"/>
                  </a:gs>
                </a:gsLst>
                <a:lin ang="5400000" scaled="0"/>
              </a:gradFill>
              <a:ln>
                <a:solidFill>
                  <a:srgbClr val="00B050"/>
                </a:solidFill>
              </a:ln>
              <a:effectLst>
                <a:glow rad="139700">
                  <a:srgbClr val="00B050">
                    <a:alpha val="40000"/>
                  </a:srgbClr>
                </a:glo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sk-SK" b="1"/>
              </a:p>
            </p:txBody>
          </p:sp>
          <p:pic>
            <p:nvPicPr>
              <p:cNvPr id="180" name="Picture 2"/>
              <p:cNvPicPr>
                <a:picLocks noChangeAspect="1" noChangeArrowheads="1"/>
              </p:cNvPicPr>
              <p:nvPr/>
            </p:nvPicPr>
            <p:blipFill>
              <a:blip r:embed="rId14" cstate="print">
                <a:extLst>
                  <a:ext uri="{28A0092B-C50C-407E-A947-70E740481C1C}">
                    <a14:useLocalDpi xmlns:a14="http://schemas.microsoft.com/office/drawing/2010/main" xmlns="" val="0"/>
                  </a:ext>
                </a:extLst>
              </a:blip>
              <a:stretch>
                <a:fillRect/>
              </a:stretch>
            </p:blipFill>
            <p:spPr bwMode="auto">
              <a:xfrm>
                <a:off x="15712239" y="5815109"/>
                <a:ext cx="609600" cy="609600"/>
              </a:xfrm>
              <a:prstGeom prst="rect">
                <a:avLst/>
              </a:prstGeom>
              <a:noFill/>
              <a:extLst>
                <a:ext uri="{909E8E84-426E-40DD-AFC4-6F175D3DCCD1}">
                  <a14:hiddenFill xmlns:a14="http://schemas.microsoft.com/office/drawing/2010/main" xmlns="">
                    <a:solidFill>
                      <a:srgbClr val="FFFFFF"/>
                    </a:solidFill>
                  </a14:hiddenFill>
                </a:ext>
              </a:extLst>
            </p:spPr>
          </p:pic>
          <p:sp>
            <p:nvSpPr>
              <p:cNvPr id="181" name="BlokTextu 180"/>
              <p:cNvSpPr txBox="1"/>
              <p:nvPr/>
            </p:nvSpPr>
            <p:spPr>
              <a:xfrm>
                <a:off x="16672618" y="5765968"/>
                <a:ext cx="2606391" cy="1661994"/>
              </a:xfrm>
              <a:prstGeom prst="rect">
                <a:avLst/>
              </a:prstGeom>
              <a:noFill/>
            </p:spPr>
            <p:txBody>
              <a:bodyPr wrap="square" rtlCol="0">
                <a:spAutoFit/>
              </a:bodyPr>
              <a:lstStyle/>
              <a:p>
                <a:r>
                  <a:rPr lang="sk-SK" sz="1600" b="1" dirty="0">
                    <a:latin typeface="Courier New" pitchFamily="49" charset="0"/>
                    <a:cs typeface="Courier New" pitchFamily="49" charset="0"/>
                  </a:rPr>
                  <a:t>GLOBAL</a:t>
                </a:r>
              </a:p>
              <a:p>
                <a:r>
                  <a:rPr lang="sk-SK" sz="1600" b="1" dirty="0">
                    <a:latin typeface="Courier New" pitchFamily="49" charset="0"/>
                    <a:cs typeface="Courier New" pitchFamily="49" charset="0"/>
                  </a:rPr>
                  <a:t>LOGGER</a:t>
                </a:r>
              </a:p>
              <a:p>
                <a:r>
                  <a:rPr lang="sk-SK" sz="1600" b="1" dirty="0">
                    <a:latin typeface="Courier New" pitchFamily="49" charset="0"/>
                    <a:cs typeface="Courier New" pitchFamily="49" charset="0"/>
                  </a:rPr>
                  <a:t>MODULE</a:t>
                </a:r>
              </a:p>
            </p:txBody>
          </p:sp>
          <p:pic>
            <p:nvPicPr>
              <p:cNvPr id="182" name="Picture 3" descr="C:\Users\Jakub Cerkala\Downloads\1378472750_server.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5407439" y="6448055"/>
                <a:ext cx="1219200" cy="1219200"/>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175" name="Skupina 174"/>
            <p:cNvGrpSpPr/>
            <p:nvPr/>
          </p:nvGrpSpPr>
          <p:grpSpPr>
            <a:xfrm>
              <a:off x="21402492" y="11222311"/>
              <a:ext cx="2160240" cy="2387301"/>
              <a:chOff x="18362240" y="8281020"/>
              <a:chExt cx="2160240" cy="2387301"/>
            </a:xfrm>
          </p:grpSpPr>
          <p:sp>
            <p:nvSpPr>
              <p:cNvPr id="176" name="Vývojový diagram: magnetický disk 175"/>
              <p:cNvSpPr/>
              <p:nvPr/>
            </p:nvSpPr>
            <p:spPr>
              <a:xfrm>
                <a:off x="18362240" y="8281020"/>
                <a:ext cx="2160240" cy="2143432"/>
              </a:xfrm>
              <a:prstGeom prst="flowChartMagneticDisk">
                <a:avLst/>
              </a:prstGeom>
              <a:gradFill>
                <a:gsLst>
                  <a:gs pos="0">
                    <a:srgbClr val="FFEFD1"/>
                  </a:gs>
                  <a:gs pos="64999">
                    <a:srgbClr val="F0EBD5"/>
                  </a:gs>
                  <a:gs pos="100000">
                    <a:srgbClr val="D1C39F"/>
                  </a:gs>
                </a:gsLst>
                <a:lin ang="5400000" scaled="0"/>
              </a:gradFill>
              <a:ln>
                <a:noFill/>
              </a:ln>
              <a:effectLst>
                <a:glow rad="228600">
                  <a:srgbClr val="92D050">
                    <a:alpha val="40000"/>
                  </a:srgbClr>
                </a:glow>
                <a:outerShdw blurRad="40000" dist="23000" dir="5400000" rotWithShape="0">
                  <a:srgbClr val="000000">
                    <a:alpha val="35000"/>
                  </a:srgbClr>
                </a:outerShdw>
              </a:effectLst>
            </p:spPr>
            <p:style>
              <a:lnRef idx="1">
                <a:schemeClr val="accent5"/>
              </a:lnRef>
              <a:fillRef idx="3">
                <a:schemeClr val="accent5"/>
              </a:fillRef>
              <a:effectRef idx="2">
                <a:schemeClr val="accent5"/>
              </a:effectRef>
              <a:fontRef idx="minor">
                <a:schemeClr val="lt1"/>
              </a:fontRef>
            </p:style>
            <p:txBody>
              <a:bodyPr rtlCol="0" anchor="ctr"/>
              <a:lstStyle/>
              <a:p>
                <a:pPr algn="ctr"/>
                <a:endParaRPr lang="sk-SK" b="1" dirty="0"/>
              </a:p>
            </p:txBody>
          </p:sp>
          <p:pic>
            <p:nvPicPr>
              <p:cNvPr id="177" name="Picture 6" descr="http://png-3.findicons.com/files/icons/977/rrze/720/computer_database.png"/>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18833798" y="9449081"/>
                <a:ext cx="1219240" cy="1219240"/>
              </a:xfrm>
              <a:prstGeom prst="rect">
                <a:avLst/>
              </a:prstGeom>
              <a:noFill/>
              <a:extLst>
                <a:ext uri="{909E8E84-426E-40DD-AFC4-6F175D3DCCD1}">
                  <a14:hiddenFill xmlns:a14="http://schemas.microsoft.com/office/drawing/2010/main" xmlns="">
                    <a:solidFill>
                      <a:srgbClr val="FFFFFF"/>
                    </a:solidFill>
                  </a14:hiddenFill>
                </a:ext>
              </a:extLst>
            </p:spPr>
          </p:pic>
          <p:sp>
            <p:nvSpPr>
              <p:cNvPr id="178" name="BlokTextu 177"/>
              <p:cNvSpPr txBox="1"/>
              <p:nvPr/>
            </p:nvSpPr>
            <p:spPr>
              <a:xfrm>
                <a:off x="18503221" y="8439389"/>
                <a:ext cx="1850505" cy="1169550"/>
              </a:xfrm>
              <a:prstGeom prst="rect">
                <a:avLst/>
              </a:prstGeom>
              <a:noFill/>
            </p:spPr>
            <p:txBody>
              <a:bodyPr wrap="none" rtlCol="0">
                <a:spAutoFit/>
              </a:bodyPr>
              <a:lstStyle/>
              <a:p>
                <a:pPr algn="ctr"/>
                <a:r>
                  <a:rPr lang="sk-SK" sz="1600" b="1" dirty="0">
                    <a:latin typeface="Courier New" pitchFamily="49" charset="0"/>
                    <a:cs typeface="Courier New" pitchFamily="49" charset="0"/>
                  </a:rPr>
                  <a:t>GLOBAL</a:t>
                </a:r>
              </a:p>
              <a:p>
                <a:pPr algn="ctr"/>
                <a:r>
                  <a:rPr lang="sk-SK" sz="1600" b="1" dirty="0">
                    <a:latin typeface="Courier New" pitchFamily="49" charset="0"/>
                    <a:cs typeface="Courier New" pitchFamily="49" charset="0"/>
                  </a:rPr>
                  <a:t>LOGS</a:t>
                </a:r>
              </a:p>
            </p:txBody>
          </p:sp>
        </p:grpSp>
      </p:grpSp>
      <p:sp>
        <p:nvSpPr>
          <p:cNvPr id="167" name="Šípka doprava 166"/>
          <p:cNvSpPr/>
          <p:nvPr/>
        </p:nvSpPr>
        <p:spPr>
          <a:xfrm rot="18900000">
            <a:off x="14567945" y="27104479"/>
            <a:ext cx="704335" cy="314057"/>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sk-SK" b="1"/>
          </a:p>
        </p:txBody>
      </p:sp>
      <p:sp>
        <p:nvSpPr>
          <p:cNvPr id="168" name="Šípka doprava 167"/>
          <p:cNvSpPr/>
          <p:nvPr/>
        </p:nvSpPr>
        <p:spPr>
          <a:xfrm rot="8100000">
            <a:off x="14023373" y="27809659"/>
            <a:ext cx="455127" cy="314057"/>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sk-SK" b="1"/>
          </a:p>
        </p:txBody>
      </p:sp>
      <p:sp>
        <p:nvSpPr>
          <p:cNvPr id="169" name="Obojsmerná zvislá šípka 168"/>
          <p:cNvSpPr/>
          <p:nvPr/>
        </p:nvSpPr>
        <p:spPr>
          <a:xfrm rot="3600000" flipH="1">
            <a:off x="11769272" y="26771722"/>
            <a:ext cx="253264" cy="586360"/>
          </a:xfrm>
          <a:prstGeom prst="up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sk-SK" b="1"/>
          </a:p>
        </p:txBody>
      </p:sp>
      <p:sp>
        <p:nvSpPr>
          <p:cNvPr id="170" name="Šípka doľava 169"/>
          <p:cNvSpPr/>
          <p:nvPr/>
        </p:nvSpPr>
        <p:spPr>
          <a:xfrm>
            <a:off x="17089810" y="26218323"/>
            <a:ext cx="538196" cy="269305"/>
          </a:xfrm>
          <a:prstGeom prst="lef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sk-SK" b="1"/>
          </a:p>
        </p:txBody>
      </p:sp>
      <p:sp>
        <p:nvSpPr>
          <p:cNvPr id="171" name="BlokTextu 170"/>
          <p:cNvSpPr txBox="1"/>
          <p:nvPr/>
        </p:nvSpPr>
        <p:spPr>
          <a:xfrm>
            <a:off x="11651138" y="32142971"/>
            <a:ext cx="2680883" cy="400110"/>
          </a:xfrm>
          <a:prstGeom prst="rect">
            <a:avLst/>
          </a:prstGeom>
          <a:noFill/>
        </p:spPr>
        <p:txBody>
          <a:bodyPr wrap="square" rtlCol="0">
            <a:spAutoFit/>
          </a:bodyPr>
          <a:lstStyle/>
          <a:p>
            <a:pPr algn="ctr"/>
            <a:r>
              <a:rPr lang="sk-SK" sz="2000" b="1" dirty="0" err="1" smtClean="0">
                <a:latin typeface="Courier New" pitchFamily="49" charset="0"/>
                <a:cs typeface="Courier New" pitchFamily="49" charset="0"/>
              </a:rPr>
              <a:t>Internal</a:t>
            </a:r>
            <a:r>
              <a:rPr lang="en-US" sz="2000" b="1" dirty="0" smtClean="0">
                <a:latin typeface="Courier New" pitchFamily="49" charset="0"/>
                <a:cs typeface="Courier New" pitchFamily="49" charset="0"/>
              </a:rPr>
              <a:t> </a:t>
            </a:r>
            <a:r>
              <a:rPr lang="sk-SK" sz="2000" b="1" dirty="0" err="1" smtClean="0">
                <a:latin typeface="Courier New" pitchFamily="49" charset="0"/>
                <a:cs typeface="Courier New" pitchFamily="49" charset="0"/>
              </a:rPr>
              <a:t>network</a:t>
            </a:r>
            <a:endParaRPr lang="sk-SK" sz="2000" b="1" dirty="0">
              <a:latin typeface="Courier New" pitchFamily="49" charset="0"/>
              <a:cs typeface="Courier New" pitchFamily="49" charset="0"/>
            </a:endParaRPr>
          </a:p>
        </p:txBody>
      </p:sp>
      <p:sp>
        <p:nvSpPr>
          <p:cNvPr id="172" name="BlokTextu 171"/>
          <p:cNvSpPr txBox="1"/>
          <p:nvPr/>
        </p:nvSpPr>
        <p:spPr>
          <a:xfrm>
            <a:off x="11683603" y="31557390"/>
            <a:ext cx="2648418" cy="400110"/>
          </a:xfrm>
          <a:prstGeom prst="rect">
            <a:avLst/>
          </a:prstGeom>
          <a:noFill/>
        </p:spPr>
        <p:txBody>
          <a:bodyPr wrap="square" rtlCol="0">
            <a:spAutoFit/>
          </a:bodyPr>
          <a:lstStyle/>
          <a:p>
            <a:pPr algn="ctr"/>
            <a:r>
              <a:rPr lang="sk-SK" sz="2000" b="1" dirty="0">
                <a:latin typeface="Courier New" pitchFamily="49" charset="0"/>
                <a:cs typeface="Courier New" pitchFamily="49" charset="0"/>
              </a:rPr>
              <a:t>Internet</a:t>
            </a:r>
          </a:p>
        </p:txBody>
      </p:sp>
      <p:cxnSp>
        <p:nvCxnSpPr>
          <p:cNvPr id="173" name="Rovná spojnica 172"/>
          <p:cNvCxnSpPr/>
          <p:nvPr/>
        </p:nvCxnSpPr>
        <p:spPr>
          <a:xfrm>
            <a:off x="14533525" y="25364702"/>
            <a:ext cx="0" cy="6674696"/>
          </a:xfrm>
          <a:prstGeom prst="line">
            <a:avLst/>
          </a:prstGeom>
          <a:ln w="57150">
            <a:solidFill>
              <a:srgbClr val="FF0000"/>
            </a:solidFill>
            <a:prstDash val="dash"/>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43" name="Zaoblený obdĺžnik 242"/>
          <p:cNvSpPr/>
          <p:nvPr/>
        </p:nvSpPr>
        <p:spPr>
          <a:xfrm>
            <a:off x="5778948" y="20721166"/>
            <a:ext cx="11490164" cy="4499520"/>
          </a:xfrm>
          <a:prstGeom prst="roundRect">
            <a:avLst>
              <a:gd name="adj" fmla="val 9976"/>
            </a:avLst>
          </a:prstGeom>
          <a:solidFill>
            <a:srgbClr val="FFF2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smtClean="0">
                <a:solidFill>
                  <a:schemeClr val="tx1"/>
                </a:solidFill>
              </a:rPr>
              <a:t>WEBSERVER MODULE – GATEWAY</a:t>
            </a:r>
          </a:p>
          <a:p>
            <a:pPr algn="ctr"/>
            <a:endParaRPr lang="en-US" sz="2000" b="1" dirty="0" smtClean="0">
              <a:solidFill>
                <a:schemeClr val="tx1"/>
              </a:solidFill>
            </a:endParaRPr>
          </a:p>
          <a:p>
            <a:pPr marL="342900" indent="-342900">
              <a:buFont typeface="Arial" pitchFamily="34" charset="0"/>
              <a:buChar char="•"/>
            </a:pPr>
            <a:r>
              <a:rPr lang="en-US" sz="2800" dirty="0" smtClean="0">
                <a:solidFill>
                  <a:schemeClr val="tx1"/>
                </a:solidFill>
              </a:rPr>
              <a:t>separates ALICE databases from AMANDA clients</a:t>
            </a:r>
          </a:p>
          <a:p>
            <a:pPr marL="342900" indent="-342900">
              <a:buFont typeface="Arial" pitchFamily="34" charset="0"/>
              <a:buChar char="•"/>
            </a:pPr>
            <a:r>
              <a:rPr lang="en-US" sz="2800" dirty="0" smtClean="0">
                <a:solidFill>
                  <a:schemeClr val="tx1"/>
                </a:solidFill>
              </a:rPr>
              <a:t>shares a computer with the ASP.NET webserver</a:t>
            </a:r>
            <a:endParaRPr lang="sk-SK" sz="2800" dirty="0" smtClean="0">
              <a:solidFill>
                <a:schemeClr val="tx1"/>
              </a:solidFill>
            </a:endParaRPr>
          </a:p>
          <a:p>
            <a:pPr marL="342900" indent="-342900">
              <a:buFont typeface="Arial" pitchFamily="34" charset="0"/>
              <a:buChar char="•"/>
            </a:pPr>
            <a:r>
              <a:rPr lang="en-US" sz="2800" dirty="0">
                <a:solidFill>
                  <a:schemeClr val="tx1"/>
                </a:solidFill>
              </a:rPr>
              <a:t>all requests are checked for </a:t>
            </a:r>
            <a:r>
              <a:rPr lang="en-US" sz="2800" dirty="0" smtClean="0">
                <a:solidFill>
                  <a:schemeClr val="tx1"/>
                </a:solidFill>
              </a:rPr>
              <a:t>validity</a:t>
            </a:r>
            <a:r>
              <a:rPr lang="sk-SK" sz="2800" dirty="0" smtClean="0">
                <a:solidFill>
                  <a:schemeClr val="tx1"/>
                </a:solidFill>
              </a:rPr>
              <a:t> to </a:t>
            </a:r>
            <a:r>
              <a:rPr lang="en-US" sz="2800" dirty="0" smtClean="0">
                <a:solidFill>
                  <a:schemeClr val="tx1"/>
                </a:solidFill>
              </a:rPr>
              <a:t>prevent </a:t>
            </a:r>
            <a:r>
              <a:rPr lang="en-US" sz="2800" dirty="0">
                <a:solidFill>
                  <a:schemeClr val="tx1"/>
                </a:solidFill>
              </a:rPr>
              <a:t>external access to databases except for clients</a:t>
            </a:r>
            <a:endParaRPr lang="en-US" sz="2800" dirty="0" smtClean="0">
              <a:solidFill>
                <a:schemeClr val="tx1"/>
              </a:solidFill>
            </a:endParaRPr>
          </a:p>
          <a:p>
            <a:pPr marL="342900" indent="-342900">
              <a:buFont typeface="Arial" pitchFamily="34" charset="0"/>
              <a:buChar char="•"/>
            </a:pPr>
            <a:r>
              <a:rPr lang="en-US" sz="2800" dirty="0" smtClean="0">
                <a:solidFill>
                  <a:schemeClr val="tx1"/>
                </a:solidFill>
              </a:rPr>
              <a:t>inform</a:t>
            </a:r>
            <a:r>
              <a:rPr lang="sk-SK" sz="2800" dirty="0" smtClean="0">
                <a:solidFill>
                  <a:schemeClr val="tx1"/>
                </a:solidFill>
              </a:rPr>
              <a:t>s</a:t>
            </a:r>
            <a:r>
              <a:rPr lang="en-US" sz="2800" dirty="0" smtClean="0">
                <a:solidFill>
                  <a:schemeClr val="tx1"/>
                </a:solidFill>
              </a:rPr>
              <a:t> clients about AMANDA 3 operational glitches</a:t>
            </a:r>
          </a:p>
        </p:txBody>
      </p:sp>
      <p:sp>
        <p:nvSpPr>
          <p:cNvPr id="246" name="Zaoblený obdĺžnik 245"/>
          <p:cNvSpPr/>
          <p:nvPr/>
        </p:nvSpPr>
        <p:spPr>
          <a:xfrm>
            <a:off x="20867587" y="29397146"/>
            <a:ext cx="9199517" cy="4248475"/>
          </a:xfrm>
          <a:prstGeom prst="roundRect">
            <a:avLst>
              <a:gd name="adj" fmla="val 12118"/>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smtClean="0">
                <a:solidFill>
                  <a:schemeClr val="tx1"/>
                </a:solidFill>
              </a:rPr>
              <a:t>GLOBAL LOGGING MODULE - LOGS</a:t>
            </a:r>
            <a:endParaRPr lang="en-US" b="1" dirty="0">
              <a:solidFill>
                <a:schemeClr val="tx1"/>
              </a:solidFill>
            </a:endParaRPr>
          </a:p>
          <a:p>
            <a:pPr algn="ctr"/>
            <a:endParaRPr lang="en-US" sz="2000" b="1" dirty="0">
              <a:solidFill>
                <a:schemeClr val="tx1"/>
              </a:solidFill>
            </a:endParaRPr>
          </a:p>
          <a:p>
            <a:pPr marL="342900" indent="-342900">
              <a:buFont typeface="Arial" pitchFamily="34" charset="0"/>
              <a:buChar char="•"/>
            </a:pPr>
            <a:r>
              <a:rPr lang="en-US" sz="2800" dirty="0" smtClean="0">
                <a:solidFill>
                  <a:schemeClr val="tx1"/>
                </a:solidFill>
              </a:rPr>
              <a:t>all service modules support 3 types of logging :</a:t>
            </a:r>
          </a:p>
          <a:p>
            <a:pPr marL="1116255" lvl="1" indent="-342900">
              <a:buFont typeface="Arial" pitchFamily="34" charset="0"/>
              <a:buChar char="•"/>
            </a:pPr>
            <a:r>
              <a:rPr lang="en-US" sz="2800" dirty="0" smtClean="0">
                <a:solidFill>
                  <a:schemeClr val="tx1"/>
                </a:solidFill>
              </a:rPr>
              <a:t>log files stored on local computer</a:t>
            </a:r>
          </a:p>
          <a:p>
            <a:pPr marL="1116255" lvl="1" indent="-342900">
              <a:buFont typeface="Arial" pitchFamily="34" charset="0"/>
              <a:buChar char="•"/>
            </a:pPr>
            <a:r>
              <a:rPr lang="en-US" sz="2800" dirty="0" smtClean="0">
                <a:solidFill>
                  <a:schemeClr val="tx1"/>
                </a:solidFill>
              </a:rPr>
              <a:t>request </a:t>
            </a:r>
            <a:r>
              <a:rPr lang="en-US" sz="2800" dirty="0">
                <a:solidFill>
                  <a:schemeClr val="tx1"/>
                </a:solidFill>
              </a:rPr>
              <a:t>processing </a:t>
            </a:r>
            <a:r>
              <a:rPr lang="en-US" sz="2800" dirty="0" smtClean="0">
                <a:solidFill>
                  <a:schemeClr val="tx1"/>
                </a:solidFill>
              </a:rPr>
              <a:t>logging</a:t>
            </a:r>
            <a:endParaRPr lang="en-US" sz="2800" dirty="0">
              <a:solidFill>
                <a:schemeClr val="tx1"/>
              </a:solidFill>
            </a:endParaRPr>
          </a:p>
          <a:p>
            <a:pPr marL="1116255" lvl="1" indent="-342900">
              <a:buFont typeface="Arial" pitchFamily="34" charset="0"/>
              <a:buChar char="•"/>
            </a:pPr>
            <a:r>
              <a:rPr lang="en-US" sz="2800" dirty="0" smtClean="0">
                <a:solidFill>
                  <a:schemeClr val="tx1"/>
                </a:solidFill>
              </a:rPr>
              <a:t>global logging</a:t>
            </a:r>
          </a:p>
          <a:p>
            <a:pPr marL="342900" indent="-342900">
              <a:buFont typeface="Arial" pitchFamily="34" charset="0"/>
              <a:buChar char="•"/>
            </a:pPr>
            <a:r>
              <a:rPr lang="en-US" sz="2800" dirty="0" smtClean="0">
                <a:solidFill>
                  <a:schemeClr val="tx1"/>
                </a:solidFill>
              </a:rPr>
              <a:t>the module is designed for global logging	                 </a:t>
            </a:r>
            <a:endParaRPr lang="sk-SK" sz="2800" dirty="0" smtClean="0">
              <a:solidFill>
                <a:schemeClr val="tx1"/>
              </a:solidFill>
            </a:endParaRPr>
          </a:p>
          <a:p>
            <a:pPr marL="342900" indent="-342900"/>
            <a:r>
              <a:rPr lang="en-US" sz="2800" dirty="0" smtClean="0">
                <a:solidFill>
                  <a:srgbClr val="FF0000"/>
                </a:solidFill>
              </a:rPr>
              <a:t>	</a:t>
            </a:r>
            <a:r>
              <a:rPr lang="en-US" sz="2800" dirty="0" smtClean="0">
                <a:solidFill>
                  <a:schemeClr val="tx1"/>
                </a:solidFill>
              </a:rPr>
              <a:t>of information with higher-level (administrator) significance</a:t>
            </a:r>
          </a:p>
        </p:txBody>
      </p:sp>
      <p:sp>
        <p:nvSpPr>
          <p:cNvPr id="248" name="Zaoblený obdĺžnik 247"/>
          <p:cNvSpPr/>
          <p:nvPr/>
        </p:nvSpPr>
        <p:spPr>
          <a:xfrm>
            <a:off x="9443985" y="32709518"/>
            <a:ext cx="11257504" cy="3312368"/>
          </a:xfrm>
          <a:prstGeom prst="roundRect">
            <a:avLst>
              <a:gd name="adj" fmla="val 7437"/>
            </a:avLst>
          </a:prstGeom>
          <a:solidFill>
            <a:srgbClr val="FF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smtClean="0">
                <a:solidFill>
                  <a:schemeClr val="tx1"/>
                </a:solidFill>
              </a:rPr>
              <a:t>CORE SERVICE MODULE – COORDINATOR</a:t>
            </a:r>
          </a:p>
          <a:p>
            <a:pPr algn="ctr"/>
            <a:endParaRPr lang="en-US" sz="2000" b="1" dirty="0">
              <a:solidFill>
                <a:schemeClr val="tx1"/>
              </a:solidFill>
            </a:endParaRPr>
          </a:p>
          <a:p>
            <a:pPr marL="457200" indent="-457200">
              <a:buFont typeface="Arial" pitchFamily="34" charset="0"/>
              <a:buChar char="•"/>
            </a:pPr>
            <a:r>
              <a:rPr lang="en-US" sz="2800" dirty="0" smtClean="0">
                <a:solidFill>
                  <a:schemeClr val="tx1"/>
                </a:solidFill>
              </a:rPr>
              <a:t>handles and monitors requests from other services</a:t>
            </a:r>
          </a:p>
          <a:p>
            <a:pPr marL="457200" indent="-457200">
              <a:buFont typeface="Arial" pitchFamily="34" charset="0"/>
              <a:buChar char="•"/>
            </a:pPr>
            <a:r>
              <a:rPr lang="en-US" sz="2800" dirty="0">
                <a:solidFill>
                  <a:schemeClr val="tx1"/>
                </a:solidFill>
              </a:rPr>
              <a:t>a</a:t>
            </a:r>
            <a:r>
              <a:rPr lang="en-US" sz="2800" dirty="0" smtClean="0">
                <a:solidFill>
                  <a:schemeClr val="tx1"/>
                </a:solidFill>
              </a:rPr>
              <a:t>cknowledges every significant step of request processing</a:t>
            </a:r>
          </a:p>
          <a:p>
            <a:pPr marL="457200" indent="-457200">
              <a:buFont typeface="Arial" pitchFamily="34" charset="0"/>
              <a:buChar char="•"/>
            </a:pPr>
            <a:r>
              <a:rPr lang="en-US" sz="2800" dirty="0" smtClean="0">
                <a:solidFill>
                  <a:schemeClr val="tx1"/>
                </a:solidFill>
              </a:rPr>
              <a:t>the relevance of the module increases if separate computers or multiple services </a:t>
            </a:r>
            <a:r>
              <a:rPr lang="sk-SK" sz="2800" dirty="0" err="1" smtClean="0">
                <a:solidFill>
                  <a:schemeClr val="tx1"/>
                </a:solidFill>
              </a:rPr>
              <a:t>of</a:t>
            </a:r>
            <a:r>
              <a:rPr lang="sk-SK" sz="2800" dirty="0" smtClean="0">
                <a:solidFill>
                  <a:schemeClr val="tx1"/>
                </a:solidFill>
              </a:rPr>
              <a:t> the </a:t>
            </a:r>
            <a:r>
              <a:rPr lang="sk-SK" sz="2800" dirty="0" err="1" smtClean="0">
                <a:solidFill>
                  <a:schemeClr val="tx1"/>
                </a:solidFill>
              </a:rPr>
              <a:t>same</a:t>
            </a:r>
            <a:r>
              <a:rPr lang="sk-SK" sz="2800" dirty="0" smtClean="0">
                <a:solidFill>
                  <a:schemeClr val="tx1"/>
                </a:solidFill>
              </a:rPr>
              <a:t> type </a:t>
            </a:r>
            <a:r>
              <a:rPr lang="en-US" sz="2800" dirty="0" smtClean="0">
                <a:solidFill>
                  <a:schemeClr val="tx1"/>
                </a:solidFill>
              </a:rPr>
              <a:t>are involved</a:t>
            </a:r>
          </a:p>
          <a:p>
            <a:pPr marL="457200" indent="-457200">
              <a:buFont typeface="Arial" pitchFamily="34" charset="0"/>
              <a:buChar char="•"/>
            </a:pPr>
            <a:endParaRPr lang="en-US" sz="2800" dirty="0">
              <a:solidFill>
                <a:schemeClr val="tx1"/>
              </a:solidFill>
            </a:endParaRPr>
          </a:p>
          <a:p>
            <a:pPr algn="ctr"/>
            <a:endParaRPr lang="en-US" sz="3600" b="1" dirty="0">
              <a:solidFill>
                <a:schemeClr val="tx1"/>
              </a:solidFill>
            </a:endParaRPr>
          </a:p>
        </p:txBody>
      </p:sp>
      <p:sp>
        <p:nvSpPr>
          <p:cNvPr id="249" name="Obdĺžnik 248"/>
          <p:cNvSpPr/>
          <p:nvPr/>
        </p:nvSpPr>
        <p:spPr>
          <a:xfrm>
            <a:off x="14827297" y="29287638"/>
            <a:ext cx="2441813" cy="3421880"/>
          </a:xfrm>
          <a:prstGeom prst="rect">
            <a:avLst/>
          </a:prstGeom>
          <a:solidFill>
            <a:srgbClr val="FF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dirty="0"/>
          </a:p>
        </p:txBody>
      </p:sp>
      <p:cxnSp>
        <p:nvCxnSpPr>
          <p:cNvPr id="250" name="Rovná spojnica 249"/>
          <p:cNvCxnSpPr/>
          <p:nvPr/>
        </p:nvCxnSpPr>
        <p:spPr>
          <a:xfrm>
            <a:off x="11602724" y="32019055"/>
            <a:ext cx="2930801" cy="0"/>
          </a:xfrm>
          <a:prstGeom prst="line">
            <a:avLst/>
          </a:prstGeom>
          <a:ln w="57150">
            <a:solidFill>
              <a:srgbClr val="FF0000"/>
            </a:solidFill>
            <a:prstDash val="dash"/>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53" name="Zaoblený obdĺžnik 252"/>
          <p:cNvSpPr/>
          <p:nvPr/>
        </p:nvSpPr>
        <p:spPr>
          <a:xfrm>
            <a:off x="20867587" y="33817946"/>
            <a:ext cx="9199517" cy="2203939"/>
          </a:xfrm>
          <a:prstGeom prst="roundRect">
            <a:avLst>
              <a:gd name="adj" fmla="val 7939"/>
            </a:avLst>
          </a:prstGeom>
          <a:solidFill>
            <a:schemeClr val="accent1">
              <a:lumMod val="20000"/>
              <a:lumOff val="80000"/>
            </a:schemeClr>
          </a:solidFill>
          <a:ln w="38100">
            <a:noFill/>
          </a:ln>
        </p:spPr>
        <p:style>
          <a:lnRef idx="2">
            <a:schemeClr val="accent6"/>
          </a:lnRef>
          <a:fillRef idx="1">
            <a:schemeClr val="lt1"/>
          </a:fillRef>
          <a:effectRef idx="0">
            <a:schemeClr val="accent6"/>
          </a:effectRef>
          <a:fontRef idx="minor">
            <a:schemeClr val="dk1"/>
          </a:fontRef>
        </p:style>
        <p:txBody>
          <a:bodyPr numCol="1" spcCol="360000" rtlCol="0" anchor="t"/>
          <a:lstStyle/>
          <a:p>
            <a:pPr algn="ctr"/>
            <a:r>
              <a:rPr lang="sk-SK" b="1" dirty="0" smtClean="0"/>
              <a:t>WCF AND WINDOWS SERVICE</a:t>
            </a:r>
            <a:r>
              <a:rPr lang="en-US" b="1" dirty="0" smtClean="0"/>
              <a:t> – INTERCONNECTION</a:t>
            </a:r>
          </a:p>
          <a:p>
            <a:pPr algn="ctr"/>
            <a:endParaRPr lang="en-US" sz="2000" b="1" dirty="0"/>
          </a:p>
          <a:p>
            <a:pPr marL="457200" indent="-457200">
              <a:buFont typeface="Arial" pitchFamily="34" charset="0"/>
              <a:buChar char="•"/>
            </a:pPr>
            <a:r>
              <a:rPr lang="en-US" sz="2800" i="1" dirty="0" smtClean="0"/>
              <a:t>Windows Communication Foundation</a:t>
            </a:r>
            <a:r>
              <a:rPr lang="en-US" sz="2800" dirty="0" smtClean="0"/>
              <a:t> ensures fast and reliable communication between all internal modules </a:t>
            </a:r>
            <a:endParaRPr lang="sk-SK" sz="2800" dirty="0" smtClean="0"/>
          </a:p>
        </p:txBody>
      </p:sp>
      <p:sp>
        <p:nvSpPr>
          <p:cNvPr id="254" name="Zaoblený obdĺžnik 253"/>
          <p:cNvSpPr/>
          <p:nvPr/>
        </p:nvSpPr>
        <p:spPr>
          <a:xfrm>
            <a:off x="162324" y="31413374"/>
            <a:ext cx="9073007" cy="4608511"/>
          </a:xfrm>
          <a:prstGeom prst="roundRect">
            <a:avLst>
              <a:gd name="adj" fmla="val 7939"/>
            </a:avLst>
          </a:prstGeom>
          <a:solidFill>
            <a:srgbClr val="E1CCF0"/>
          </a:solidFill>
          <a:ln w="38100">
            <a:noFill/>
          </a:ln>
        </p:spPr>
        <p:style>
          <a:lnRef idx="2">
            <a:schemeClr val="accent6"/>
          </a:lnRef>
          <a:fillRef idx="1">
            <a:schemeClr val="lt1"/>
          </a:fillRef>
          <a:effectRef idx="0">
            <a:schemeClr val="accent6"/>
          </a:effectRef>
          <a:fontRef idx="minor">
            <a:schemeClr val="dk1"/>
          </a:fontRef>
        </p:style>
        <p:txBody>
          <a:bodyPr numCol="1" spcCol="360000" rtlCol="0" anchor="t"/>
          <a:lstStyle/>
          <a:p>
            <a:pPr algn="ctr"/>
            <a:r>
              <a:rPr lang="sk-SK" b="1" dirty="0" smtClean="0">
                <a:solidFill>
                  <a:schemeClr val="tx1"/>
                </a:solidFill>
              </a:rPr>
              <a:t>DATA TRANSFER MANAGEMENT</a:t>
            </a:r>
            <a:endParaRPr lang="en-US" b="1" dirty="0">
              <a:solidFill>
                <a:schemeClr val="tx1"/>
              </a:solidFill>
            </a:endParaRPr>
          </a:p>
          <a:p>
            <a:pPr algn="ctr"/>
            <a:endParaRPr lang="en-US" sz="2000" b="1" dirty="0"/>
          </a:p>
          <a:p>
            <a:pPr marL="457200" indent="-457200">
              <a:buFont typeface="Arial" pitchFamily="34" charset="0"/>
              <a:buChar char="•"/>
            </a:pPr>
            <a:r>
              <a:rPr lang="en-US" sz="2800" dirty="0" smtClean="0"/>
              <a:t>administrators use the web </a:t>
            </a:r>
            <a:r>
              <a:rPr lang="en-US" sz="2800" dirty="0"/>
              <a:t>client for </a:t>
            </a:r>
            <a:r>
              <a:rPr lang="en-US" sz="2800" dirty="0" smtClean="0"/>
              <a:t>data transfer control and overall system management</a:t>
            </a:r>
          </a:p>
          <a:p>
            <a:pPr marL="457200" indent="-457200">
              <a:buFont typeface="Arial" pitchFamily="34" charset="0"/>
              <a:buChar char="•"/>
            </a:pPr>
            <a:r>
              <a:rPr lang="en-US" sz="2800" dirty="0" smtClean="0"/>
              <a:t>monitoring of AMANDA</a:t>
            </a:r>
            <a:r>
              <a:rPr lang="sk-SK" sz="2800" dirty="0" smtClean="0"/>
              <a:t> </a:t>
            </a:r>
            <a:r>
              <a:rPr lang="en-US" sz="2800" dirty="0" smtClean="0"/>
              <a:t>3 is achieved by independent service modules</a:t>
            </a:r>
          </a:p>
          <a:p>
            <a:pPr marL="457200" indent="-457200">
              <a:buFont typeface="Arial" pitchFamily="34" charset="0"/>
              <a:buChar char="•"/>
            </a:pPr>
            <a:r>
              <a:rPr lang="en-US" sz="2800" dirty="0" smtClean="0"/>
              <a:t>the flexible architecture of the webpage-based manager </a:t>
            </a:r>
            <a:r>
              <a:rPr lang="sk-SK" sz="2800" dirty="0" smtClean="0"/>
              <a:t>allows </a:t>
            </a:r>
            <a:r>
              <a:rPr lang="sk-SK" sz="2800" dirty="0" err="1" smtClean="0"/>
              <a:t>for</a:t>
            </a:r>
            <a:r>
              <a:rPr lang="sk-SK" sz="2800" dirty="0" smtClean="0"/>
              <a:t> further </a:t>
            </a:r>
            <a:r>
              <a:rPr lang="sk-SK" sz="2800" dirty="0" err="1" smtClean="0"/>
              <a:t>extensions</a:t>
            </a:r>
            <a:r>
              <a:rPr lang="en-US" sz="2800" dirty="0" smtClean="0"/>
              <a:t> </a:t>
            </a:r>
            <a:endParaRPr lang="en-US" sz="2800" dirty="0"/>
          </a:p>
        </p:txBody>
      </p:sp>
      <p:sp>
        <p:nvSpPr>
          <p:cNvPr id="30" name="BlokTextu 29"/>
          <p:cNvSpPr txBox="1"/>
          <p:nvPr/>
        </p:nvSpPr>
        <p:spPr>
          <a:xfrm>
            <a:off x="289896" y="25396018"/>
            <a:ext cx="8754217" cy="5601533"/>
          </a:xfrm>
          <a:prstGeom prst="rect">
            <a:avLst/>
          </a:prstGeom>
          <a:noFill/>
        </p:spPr>
        <p:txBody>
          <a:bodyPr wrap="square" rtlCol="0">
            <a:spAutoFit/>
          </a:bodyPr>
          <a:lstStyle/>
          <a:p>
            <a:pPr algn="ctr"/>
            <a:r>
              <a:rPr lang="en-US" b="1" dirty="0" smtClean="0"/>
              <a:t>WEB CLIENT MODULE </a:t>
            </a:r>
            <a:endParaRPr lang="en-US" b="1" dirty="0"/>
          </a:p>
          <a:p>
            <a:pPr algn="ctr"/>
            <a:endParaRPr lang="en-US" sz="2000" b="1" dirty="0" smtClean="0"/>
          </a:p>
          <a:p>
            <a:pPr marL="457200" indent="-457200">
              <a:buFont typeface="Arial" pitchFamily="34" charset="0"/>
              <a:buChar char="•"/>
            </a:pPr>
            <a:r>
              <a:rPr lang="en-US" sz="2800" dirty="0" smtClean="0"/>
              <a:t>client running on Web browser removes the host operating system dependency</a:t>
            </a:r>
          </a:p>
          <a:p>
            <a:pPr marL="457200" indent="-457200">
              <a:buFont typeface="Arial" pitchFamily="34" charset="0"/>
              <a:buChar char="•"/>
            </a:pPr>
            <a:r>
              <a:rPr lang="en-US" sz="2800" dirty="0" smtClean="0"/>
              <a:t>previously downloaded data is </a:t>
            </a:r>
            <a:r>
              <a:rPr lang="sk-SK" sz="2800" dirty="0" err="1" smtClean="0"/>
              <a:t>temporarily</a:t>
            </a:r>
            <a:r>
              <a:rPr lang="sk-SK" sz="2800" dirty="0" smtClean="0"/>
              <a:t> </a:t>
            </a:r>
            <a:r>
              <a:rPr lang="en-US" sz="2800" dirty="0" smtClean="0"/>
              <a:t>cached on server, and can be shared by several users</a:t>
            </a:r>
          </a:p>
          <a:p>
            <a:pPr marL="457200" indent="-457200">
              <a:buFont typeface="Arial" pitchFamily="34" charset="0"/>
              <a:buChar char="•"/>
            </a:pPr>
            <a:r>
              <a:rPr lang="en-US" sz="2800" dirty="0" smtClean="0"/>
              <a:t>caching significantly improves system performance in </a:t>
            </a:r>
            <a:r>
              <a:rPr lang="sk-SK" sz="2800" dirty="0" smtClean="0"/>
              <a:t>the </a:t>
            </a:r>
            <a:r>
              <a:rPr lang="en-US" sz="2800" dirty="0" smtClean="0"/>
              <a:t>interactive mode (users often tend to repeat the request with only slightly modified search criteria)</a:t>
            </a:r>
          </a:p>
          <a:p>
            <a:pPr marL="457200" indent="-457200">
              <a:buFont typeface="Arial" pitchFamily="34" charset="0"/>
              <a:buChar char="•"/>
            </a:pPr>
            <a:r>
              <a:rPr lang="en-US" sz="2800" dirty="0" smtClean="0"/>
              <a:t>user can log off, once the download has been launched</a:t>
            </a:r>
          </a:p>
          <a:p>
            <a:pPr marL="457200" indent="-457200">
              <a:buFont typeface="Arial" pitchFamily="34" charset="0"/>
              <a:buChar char="•"/>
            </a:pPr>
            <a:r>
              <a:rPr lang="en-US" sz="2800" dirty="0" smtClean="0"/>
              <a:t>downloads can be cancelled by users/</a:t>
            </a:r>
            <a:r>
              <a:rPr lang="en-US" sz="2800" dirty="0" err="1" smtClean="0"/>
              <a:t>admins</a:t>
            </a:r>
            <a:endParaRPr lang="en-US" sz="2800" dirty="0" smtClean="0"/>
          </a:p>
          <a:p>
            <a:pPr marL="457200" indent="-457200">
              <a:buFont typeface="Arial" pitchFamily="34" charset="0"/>
              <a:buChar char="•"/>
            </a:pPr>
            <a:r>
              <a:rPr lang="en-US" sz="2800" dirty="0" smtClean="0"/>
              <a:t>data throughput per user can be controlled (number of sessions can be restricted)</a:t>
            </a:r>
            <a:endParaRPr lang="sk-SK" sz="2800" dirty="0"/>
          </a:p>
        </p:txBody>
      </p:sp>
      <p:sp>
        <p:nvSpPr>
          <p:cNvPr id="260" name="BlokTextu 259"/>
          <p:cNvSpPr txBox="1"/>
          <p:nvPr/>
        </p:nvSpPr>
        <p:spPr>
          <a:xfrm>
            <a:off x="17444376" y="19547310"/>
            <a:ext cx="12324413" cy="1077218"/>
          </a:xfrm>
          <a:prstGeom prst="rect">
            <a:avLst/>
          </a:prstGeom>
          <a:noFill/>
        </p:spPr>
        <p:txBody>
          <a:bodyPr wrap="square" rtlCol="0">
            <a:spAutoFit/>
          </a:bodyPr>
          <a:lstStyle/>
          <a:p>
            <a:pPr algn="ctr"/>
            <a:r>
              <a:rPr lang="sk-SK" sz="3200" b="1" dirty="0" smtClean="0"/>
              <a:t>ORACLE DATABASE MODULE – DOWNLOAD SYSTEM</a:t>
            </a:r>
            <a:endParaRPr lang="sk-SK" sz="3200" b="1" dirty="0"/>
          </a:p>
          <a:p>
            <a:endParaRPr lang="sk-SK" sz="3200" dirty="0"/>
          </a:p>
        </p:txBody>
      </p:sp>
      <p:sp>
        <p:nvSpPr>
          <p:cNvPr id="261" name="BlokTextu 260"/>
          <p:cNvSpPr txBox="1"/>
          <p:nvPr/>
        </p:nvSpPr>
        <p:spPr>
          <a:xfrm>
            <a:off x="21764724" y="25730791"/>
            <a:ext cx="8278525" cy="2585323"/>
          </a:xfrm>
          <a:prstGeom prst="rect">
            <a:avLst/>
          </a:prstGeom>
          <a:noFill/>
        </p:spPr>
        <p:txBody>
          <a:bodyPr wrap="square" rtlCol="0">
            <a:spAutoFit/>
          </a:bodyPr>
          <a:lstStyle/>
          <a:p>
            <a:pPr algn="ctr"/>
            <a:r>
              <a:rPr lang="sk-SK" b="1" dirty="0" smtClean="0"/>
              <a:t>AUTHENTIFICATION MODULE – WHO?</a:t>
            </a:r>
            <a:endParaRPr lang="en-US" b="1" dirty="0" smtClean="0"/>
          </a:p>
          <a:p>
            <a:pPr algn="ctr"/>
            <a:endParaRPr lang="en-US" sz="2000" b="1" dirty="0"/>
          </a:p>
          <a:p>
            <a:pPr marL="342900" indent="-342900">
              <a:buFont typeface="Arial" pitchFamily="34" charset="0"/>
              <a:buChar char="•"/>
            </a:pPr>
            <a:r>
              <a:rPr lang="en-US" sz="2800" dirty="0"/>
              <a:t>integrated into </a:t>
            </a:r>
            <a:r>
              <a:rPr lang="sk-SK" sz="2800" dirty="0" smtClean="0"/>
              <a:t>the </a:t>
            </a:r>
            <a:r>
              <a:rPr lang="en-US" sz="2800" dirty="0" smtClean="0"/>
              <a:t>existing </a:t>
            </a:r>
            <a:r>
              <a:rPr lang="en-US" sz="2800" dirty="0"/>
              <a:t>security </a:t>
            </a:r>
            <a:r>
              <a:rPr lang="en-US" sz="2800" dirty="0" smtClean="0"/>
              <a:t>and</a:t>
            </a:r>
          </a:p>
          <a:p>
            <a:pPr marL="342900" indent="-342900"/>
            <a:r>
              <a:rPr lang="en-US" sz="2800" dirty="0" smtClean="0"/>
              <a:t>	account system</a:t>
            </a:r>
          </a:p>
          <a:p>
            <a:pPr marL="342900" indent="-342900">
              <a:buFont typeface="Arial" pitchFamily="34" charset="0"/>
              <a:buChar char="•"/>
            </a:pPr>
            <a:r>
              <a:rPr lang="en-US" sz="2800" dirty="0" smtClean="0"/>
              <a:t>each user is assigned an unique login </a:t>
            </a:r>
          </a:p>
          <a:p>
            <a:pPr marL="342900" indent="-342900"/>
            <a:r>
              <a:rPr lang="en-US" sz="2800" dirty="0" smtClean="0"/>
              <a:t>	and role that grant them specific rights</a:t>
            </a:r>
          </a:p>
        </p:txBody>
      </p:sp>
      <p:sp>
        <p:nvSpPr>
          <p:cNvPr id="131" name="Zaoblený obdĺžnik 130"/>
          <p:cNvSpPr/>
          <p:nvPr/>
        </p:nvSpPr>
        <p:spPr>
          <a:xfrm>
            <a:off x="204511" y="36722291"/>
            <a:ext cx="14329013" cy="3796749"/>
          </a:xfrm>
          <a:prstGeom prst="roundRect">
            <a:avLst>
              <a:gd name="adj" fmla="val 7939"/>
            </a:avLst>
          </a:prstGeom>
          <a:solidFill>
            <a:schemeClr val="bg1">
              <a:lumMod val="8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smtClean="0">
                <a:solidFill>
                  <a:schemeClr val="tx1"/>
                </a:solidFill>
              </a:rPr>
              <a:t>REFERENCES</a:t>
            </a:r>
          </a:p>
          <a:p>
            <a:pPr marL="514350" indent="-514350" algn="just"/>
            <a:r>
              <a:rPr lang="sk-SK" sz="2800" dirty="0" smtClean="0">
                <a:solidFill>
                  <a:schemeClr val="tx1"/>
                </a:solidFill>
              </a:rPr>
              <a:t>P. </a:t>
            </a:r>
            <a:r>
              <a:rPr lang="sk-SK" sz="2800" dirty="0" err="1" smtClean="0">
                <a:solidFill>
                  <a:schemeClr val="tx1"/>
                </a:solidFill>
              </a:rPr>
              <a:t>Chochula</a:t>
            </a:r>
            <a:r>
              <a:rPr lang="sk-SK" sz="2800" dirty="0" smtClean="0">
                <a:solidFill>
                  <a:schemeClr val="tx1"/>
                </a:solidFill>
              </a:rPr>
              <a:t>, A. </a:t>
            </a:r>
            <a:r>
              <a:rPr lang="sk-SK" sz="2800" dirty="0" err="1" smtClean="0">
                <a:solidFill>
                  <a:schemeClr val="tx1"/>
                </a:solidFill>
              </a:rPr>
              <a:t>Augustinus</a:t>
            </a:r>
            <a:r>
              <a:rPr lang="sk-SK" sz="2800" dirty="0" smtClean="0">
                <a:solidFill>
                  <a:schemeClr val="tx1"/>
                </a:solidFill>
              </a:rPr>
              <a:t>, L. </a:t>
            </a:r>
            <a:r>
              <a:rPr lang="sk-SK" sz="2800" dirty="0" err="1" smtClean="0">
                <a:solidFill>
                  <a:schemeClr val="tx1"/>
                </a:solidFill>
              </a:rPr>
              <a:t>Jirden</a:t>
            </a:r>
            <a:r>
              <a:rPr lang="sk-SK" sz="2800" dirty="0" smtClean="0">
                <a:solidFill>
                  <a:schemeClr val="tx1"/>
                </a:solidFill>
              </a:rPr>
              <a:t>, S. Kapusta, P. </a:t>
            </a:r>
            <a:r>
              <a:rPr lang="sk-SK" sz="2800" dirty="0" err="1" smtClean="0">
                <a:solidFill>
                  <a:schemeClr val="tx1"/>
                </a:solidFill>
              </a:rPr>
              <a:t>Rosinsk</a:t>
            </a:r>
            <a:r>
              <a:rPr lang="en-US" sz="2800" dirty="0" smtClean="0">
                <a:solidFill>
                  <a:schemeClr val="tx1"/>
                </a:solidFill>
              </a:rPr>
              <a:t>y</a:t>
            </a:r>
            <a:r>
              <a:rPr lang="sk-SK" sz="2800" dirty="0" smtClean="0">
                <a:solidFill>
                  <a:schemeClr val="tx1"/>
                </a:solidFill>
              </a:rPr>
              <a:t>: “</a:t>
            </a:r>
            <a:r>
              <a:rPr lang="sk-SK" sz="2800" dirty="0" err="1" smtClean="0">
                <a:solidFill>
                  <a:schemeClr val="tx1"/>
                </a:solidFill>
              </a:rPr>
              <a:t>Handling</a:t>
            </a:r>
            <a:r>
              <a:rPr lang="sk-SK" sz="2800" dirty="0" smtClean="0">
                <a:solidFill>
                  <a:schemeClr val="tx1"/>
                </a:solidFill>
              </a:rPr>
              <a:t> </a:t>
            </a:r>
            <a:r>
              <a:rPr lang="sk-SK" sz="2800" dirty="0" err="1" smtClean="0">
                <a:solidFill>
                  <a:schemeClr val="tx1"/>
                </a:solidFill>
              </a:rPr>
              <a:t>large</a:t>
            </a:r>
            <a:r>
              <a:rPr lang="sk-SK" sz="2800" dirty="0" smtClean="0">
                <a:solidFill>
                  <a:schemeClr val="tx1"/>
                </a:solidFill>
              </a:rPr>
              <a:t> </a:t>
            </a:r>
            <a:r>
              <a:rPr lang="sk-SK" sz="2800" dirty="0" err="1" smtClean="0">
                <a:solidFill>
                  <a:schemeClr val="tx1"/>
                </a:solidFill>
              </a:rPr>
              <a:t>amounts</a:t>
            </a:r>
            <a:r>
              <a:rPr lang="sk-SK" sz="2800" dirty="0" smtClean="0">
                <a:solidFill>
                  <a:schemeClr val="tx1"/>
                </a:solidFill>
              </a:rPr>
              <a:t> </a:t>
            </a:r>
            <a:r>
              <a:rPr lang="sk-SK" sz="2800" dirty="0" err="1" smtClean="0">
                <a:solidFill>
                  <a:schemeClr val="tx1"/>
                </a:solidFill>
              </a:rPr>
              <a:t>of</a:t>
            </a:r>
            <a:r>
              <a:rPr lang="sk-SK" sz="2800" dirty="0" smtClean="0">
                <a:solidFill>
                  <a:schemeClr val="tx1"/>
                </a:solidFill>
              </a:rPr>
              <a:t> </a:t>
            </a:r>
            <a:r>
              <a:rPr lang="sk-SK" sz="2800" dirty="0" err="1" smtClean="0">
                <a:solidFill>
                  <a:schemeClr val="tx1"/>
                </a:solidFill>
              </a:rPr>
              <a:t>data</a:t>
            </a:r>
            <a:r>
              <a:rPr lang="sk-SK" sz="2800" dirty="0" smtClean="0">
                <a:solidFill>
                  <a:schemeClr val="tx1"/>
                </a:solidFill>
              </a:rPr>
              <a:t> in ALICE”, </a:t>
            </a:r>
            <a:r>
              <a:rPr lang="en-US" sz="2800" dirty="0" smtClean="0">
                <a:solidFill>
                  <a:schemeClr val="tx1"/>
                </a:solidFill>
              </a:rPr>
              <a:t>Proc. </a:t>
            </a:r>
            <a:r>
              <a:rPr lang="en-US" sz="2800" dirty="0">
                <a:solidFill>
                  <a:schemeClr val="tx1"/>
                </a:solidFill>
              </a:rPr>
              <a:t>o</a:t>
            </a:r>
            <a:r>
              <a:rPr lang="en-US" sz="2800" dirty="0" smtClean="0">
                <a:solidFill>
                  <a:schemeClr val="tx1"/>
                </a:solidFill>
              </a:rPr>
              <a:t>f </a:t>
            </a:r>
            <a:r>
              <a:rPr lang="sk-SK" sz="2800" dirty="0" smtClean="0">
                <a:solidFill>
                  <a:schemeClr val="tx1"/>
                </a:solidFill>
              </a:rPr>
              <a:t>ICALEPCS</a:t>
            </a:r>
            <a:r>
              <a:rPr lang="en-US" sz="2800" dirty="0" smtClean="0">
                <a:solidFill>
                  <a:schemeClr val="tx1"/>
                </a:solidFill>
              </a:rPr>
              <a:t>’</a:t>
            </a:r>
            <a:r>
              <a:rPr lang="sk-SK" sz="2800" dirty="0" smtClean="0">
                <a:solidFill>
                  <a:schemeClr val="tx1"/>
                </a:solidFill>
              </a:rPr>
              <a:t>07, </a:t>
            </a:r>
            <a:r>
              <a:rPr lang="sk-SK" sz="2800" dirty="0" err="1" smtClean="0">
                <a:solidFill>
                  <a:schemeClr val="tx1"/>
                </a:solidFill>
              </a:rPr>
              <a:t>Knoxville</a:t>
            </a:r>
            <a:r>
              <a:rPr lang="sk-SK" sz="2800" dirty="0" smtClean="0">
                <a:solidFill>
                  <a:schemeClr val="tx1"/>
                </a:solidFill>
              </a:rPr>
              <a:t>, USA</a:t>
            </a:r>
            <a:r>
              <a:rPr lang="en-US" sz="2800" dirty="0" smtClean="0">
                <a:solidFill>
                  <a:schemeClr val="tx1"/>
                </a:solidFill>
              </a:rPr>
              <a:t>,</a:t>
            </a:r>
            <a:r>
              <a:rPr lang="sk-SK" sz="2800" dirty="0" smtClean="0">
                <a:solidFill>
                  <a:schemeClr val="tx1"/>
                </a:solidFill>
              </a:rPr>
              <a:t> 2007.</a:t>
            </a:r>
            <a:endParaRPr lang="en-US" sz="2800" dirty="0" smtClean="0">
              <a:solidFill>
                <a:schemeClr val="tx1"/>
              </a:solidFill>
            </a:endParaRPr>
          </a:p>
          <a:p>
            <a:pPr marL="514350" indent="-514350" algn="just"/>
            <a:r>
              <a:rPr lang="sk-SK" sz="2800" dirty="0" smtClean="0">
                <a:solidFill>
                  <a:schemeClr val="tx1"/>
                </a:solidFill>
              </a:rPr>
              <a:t>A.</a:t>
            </a:r>
            <a:r>
              <a:rPr lang="en-US" sz="2800" dirty="0" smtClean="0">
                <a:solidFill>
                  <a:schemeClr val="tx1"/>
                </a:solidFill>
              </a:rPr>
              <a:t> </a:t>
            </a:r>
            <a:r>
              <a:rPr lang="sk-SK" sz="2800" dirty="0" err="1" smtClean="0">
                <a:solidFill>
                  <a:schemeClr val="tx1"/>
                </a:solidFill>
              </a:rPr>
              <a:t>Augustinus</a:t>
            </a:r>
            <a:r>
              <a:rPr lang="sk-SK" sz="2800" dirty="0">
                <a:solidFill>
                  <a:schemeClr val="tx1"/>
                </a:solidFill>
              </a:rPr>
              <a:t>, P</a:t>
            </a:r>
            <a:r>
              <a:rPr lang="sk-SK" sz="2800" dirty="0" smtClean="0">
                <a:solidFill>
                  <a:schemeClr val="tx1"/>
                </a:solidFill>
              </a:rPr>
              <a:t>.</a:t>
            </a:r>
            <a:r>
              <a:rPr lang="en-US" sz="2800" dirty="0" smtClean="0">
                <a:solidFill>
                  <a:schemeClr val="tx1"/>
                </a:solidFill>
              </a:rPr>
              <a:t> </a:t>
            </a:r>
            <a:r>
              <a:rPr lang="sk-SK" sz="2800" dirty="0" err="1" smtClean="0">
                <a:solidFill>
                  <a:schemeClr val="tx1"/>
                </a:solidFill>
              </a:rPr>
              <a:t>Chochula</a:t>
            </a:r>
            <a:r>
              <a:rPr lang="sk-SK" sz="2800" dirty="0" smtClean="0">
                <a:solidFill>
                  <a:schemeClr val="tx1"/>
                </a:solidFill>
              </a:rPr>
              <a:t> </a:t>
            </a:r>
            <a:r>
              <a:rPr lang="sk-SK" sz="2800" dirty="0" err="1" smtClean="0">
                <a:solidFill>
                  <a:schemeClr val="tx1"/>
                </a:solidFill>
              </a:rPr>
              <a:t>et</a:t>
            </a:r>
            <a:r>
              <a:rPr lang="en-US" sz="2800" dirty="0" smtClean="0">
                <a:solidFill>
                  <a:schemeClr val="tx1"/>
                </a:solidFill>
              </a:rPr>
              <a:t> </a:t>
            </a:r>
            <a:r>
              <a:rPr lang="sk-SK" sz="2800" dirty="0" smtClean="0">
                <a:solidFill>
                  <a:schemeClr val="tx1"/>
                </a:solidFill>
              </a:rPr>
              <a:t>al., </a:t>
            </a:r>
            <a:r>
              <a:rPr lang="en-US" sz="2800" dirty="0" smtClean="0">
                <a:solidFill>
                  <a:schemeClr val="tx1"/>
                </a:solidFill>
              </a:rPr>
              <a:t>“</a:t>
            </a:r>
            <a:r>
              <a:rPr lang="sk-SK" sz="2800" dirty="0" smtClean="0">
                <a:solidFill>
                  <a:schemeClr val="tx1"/>
                </a:solidFill>
              </a:rPr>
              <a:t>C</a:t>
            </a:r>
            <a:r>
              <a:rPr lang="en-US" sz="2800" dirty="0" err="1" smtClean="0">
                <a:solidFill>
                  <a:schemeClr val="tx1"/>
                </a:solidFill>
              </a:rPr>
              <a:t>omputing</a:t>
            </a:r>
            <a:r>
              <a:rPr lang="en-US" sz="2800" dirty="0" smtClean="0">
                <a:solidFill>
                  <a:schemeClr val="tx1"/>
                </a:solidFill>
              </a:rPr>
              <a:t> architecture of the ALICE Detector Control System” </a:t>
            </a:r>
            <a:r>
              <a:rPr lang="sk-SK" sz="2800" dirty="0" err="1" smtClean="0">
                <a:solidFill>
                  <a:schemeClr val="tx1"/>
                </a:solidFill>
              </a:rPr>
              <a:t>Proc</a:t>
            </a:r>
            <a:r>
              <a:rPr lang="en-US" sz="2800" dirty="0" smtClean="0">
                <a:solidFill>
                  <a:schemeClr val="tx1"/>
                </a:solidFill>
              </a:rPr>
              <a:t>.</a:t>
            </a:r>
            <a:r>
              <a:rPr lang="sk-SK" sz="2800" dirty="0" smtClean="0">
                <a:solidFill>
                  <a:schemeClr val="tx1"/>
                </a:solidFill>
              </a:rPr>
              <a:t> </a:t>
            </a:r>
            <a:r>
              <a:rPr lang="sk-SK" sz="2800" dirty="0" err="1" smtClean="0">
                <a:solidFill>
                  <a:schemeClr val="tx1"/>
                </a:solidFill>
              </a:rPr>
              <a:t>of</a:t>
            </a:r>
            <a:r>
              <a:rPr lang="sk-SK" sz="2800" dirty="0" smtClean="0">
                <a:solidFill>
                  <a:schemeClr val="tx1"/>
                </a:solidFill>
              </a:rPr>
              <a:t> ICALEPCS</a:t>
            </a:r>
            <a:r>
              <a:rPr lang="en-US" sz="2800" dirty="0" smtClean="0">
                <a:solidFill>
                  <a:schemeClr val="tx1"/>
                </a:solidFill>
              </a:rPr>
              <a:t>’</a:t>
            </a:r>
            <a:r>
              <a:rPr lang="sk-SK" sz="2800" dirty="0" smtClean="0">
                <a:solidFill>
                  <a:schemeClr val="tx1"/>
                </a:solidFill>
              </a:rPr>
              <a:t>11, </a:t>
            </a:r>
            <a:r>
              <a:rPr lang="sk-SK" sz="2800" dirty="0" err="1" smtClean="0">
                <a:solidFill>
                  <a:schemeClr val="tx1"/>
                </a:solidFill>
              </a:rPr>
              <a:t>Grenoble</a:t>
            </a:r>
            <a:r>
              <a:rPr lang="sk-SK" sz="2800" dirty="0" smtClean="0">
                <a:solidFill>
                  <a:schemeClr val="tx1"/>
                </a:solidFill>
              </a:rPr>
              <a:t>, </a:t>
            </a:r>
            <a:r>
              <a:rPr lang="sk-SK" sz="2800" dirty="0" err="1" smtClean="0">
                <a:solidFill>
                  <a:schemeClr val="tx1"/>
                </a:solidFill>
              </a:rPr>
              <a:t>France</a:t>
            </a:r>
            <a:r>
              <a:rPr lang="en-US" sz="2800" dirty="0" smtClean="0">
                <a:solidFill>
                  <a:schemeClr val="tx1"/>
                </a:solidFill>
              </a:rPr>
              <a:t>, 2011</a:t>
            </a:r>
          </a:p>
          <a:p>
            <a:pPr marL="514350" indent="-514350" algn="just"/>
            <a:r>
              <a:rPr lang="en-US" sz="2800" dirty="0" smtClean="0">
                <a:solidFill>
                  <a:schemeClr val="tx1"/>
                </a:solidFill>
              </a:rPr>
              <a:t>S. </a:t>
            </a:r>
            <a:r>
              <a:rPr lang="sk-SK" sz="2800" dirty="0" smtClean="0">
                <a:solidFill>
                  <a:schemeClr val="tx1"/>
                </a:solidFill>
              </a:rPr>
              <a:t>Kapusta </a:t>
            </a:r>
            <a:r>
              <a:rPr lang="sk-SK" sz="2800" dirty="0" err="1" smtClean="0">
                <a:solidFill>
                  <a:schemeClr val="tx1"/>
                </a:solidFill>
              </a:rPr>
              <a:t>et</a:t>
            </a:r>
            <a:r>
              <a:rPr lang="en-US" sz="2800" dirty="0" smtClean="0">
                <a:solidFill>
                  <a:schemeClr val="tx1"/>
                </a:solidFill>
              </a:rPr>
              <a:t> </a:t>
            </a:r>
            <a:r>
              <a:rPr lang="sk-SK" sz="2800" dirty="0" err="1" smtClean="0">
                <a:solidFill>
                  <a:schemeClr val="tx1"/>
                </a:solidFill>
              </a:rPr>
              <a:t>al</a:t>
            </a:r>
            <a:r>
              <a:rPr lang="en-US" sz="2800" dirty="0" smtClean="0">
                <a:solidFill>
                  <a:schemeClr val="tx1"/>
                </a:solidFill>
              </a:rPr>
              <a:t>.: “</a:t>
            </a:r>
            <a:r>
              <a:rPr lang="sk-SK" sz="2800" dirty="0" err="1" smtClean="0">
                <a:solidFill>
                  <a:schemeClr val="tx1"/>
                </a:solidFill>
              </a:rPr>
              <a:t>Data</a:t>
            </a:r>
            <a:r>
              <a:rPr lang="sk-SK" sz="2800" dirty="0" smtClean="0">
                <a:solidFill>
                  <a:schemeClr val="tx1"/>
                </a:solidFill>
              </a:rPr>
              <a:t> </a:t>
            </a:r>
            <a:r>
              <a:rPr lang="sk-SK" sz="2800" dirty="0" err="1" smtClean="0">
                <a:solidFill>
                  <a:schemeClr val="tx1"/>
                </a:solidFill>
              </a:rPr>
              <a:t>Flow</a:t>
            </a:r>
            <a:r>
              <a:rPr lang="sk-SK" sz="2800" dirty="0" smtClean="0">
                <a:solidFill>
                  <a:schemeClr val="tx1"/>
                </a:solidFill>
              </a:rPr>
              <a:t> in ALICE </a:t>
            </a:r>
            <a:r>
              <a:rPr lang="sk-SK" sz="2800" dirty="0" err="1" smtClean="0">
                <a:solidFill>
                  <a:schemeClr val="tx1"/>
                </a:solidFill>
              </a:rPr>
              <a:t>Detector</a:t>
            </a:r>
            <a:r>
              <a:rPr lang="sk-SK" sz="2800" dirty="0" smtClean="0">
                <a:solidFill>
                  <a:schemeClr val="tx1"/>
                </a:solidFill>
              </a:rPr>
              <a:t> </a:t>
            </a:r>
            <a:r>
              <a:rPr lang="sk-SK" sz="2800" dirty="0" err="1" smtClean="0">
                <a:solidFill>
                  <a:schemeClr val="tx1"/>
                </a:solidFill>
              </a:rPr>
              <a:t>Control</a:t>
            </a:r>
            <a:r>
              <a:rPr lang="sk-SK" sz="2800" dirty="0" smtClean="0">
                <a:solidFill>
                  <a:schemeClr val="tx1"/>
                </a:solidFill>
              </a:rPr>
              <a:t> </a:t>
            </a:r>
            <a:r>
              <a:rPr lang="sk-SK" sz="2800" dirty="0" err="1" smtClean="0">
                <a:solidFill>
                  <a:schemeClr val="tx1"/>
                </a:solidFill>
              </a:rPr>
              <a:t>System</a:t>
            </a:r>
            <a:r>
              <a:rPr lang="en-US" sz="2800" dirty="0" smtClean="0">
                <a:solidFill>
                  <a:schemeClr val="tx1"/>
                </a:solidFill>
              </a:rPr>
              <a:t>”</a:t>
            </a:r>
            <a:r>
              <a:rPr lang="sk-SK" sz="2800" dirty="0" smtClean="0">
                <a:solidFill>
                  <a:schemeClr val="tx1"/>
                </a:solidFill>
              </a:rPr>
              <a:t>, 11th </a:t>
            </a:r>
            <a:r>
              <a:rPr lang="sk-SK" sz="2800" dirty="0" err="1" smtClean="0">
                <a:solidFill>
                  <a:schemeClr val="tx1"/>
                </a:solidFill>
              </a:rPr>
              <a:t>Vienna</a:t>
            </a:r>
            <a:r>
              <a:rPr lang="sk-SK" sz="2800" dirty="0" smtClean="0">
                <a:solidFill>
                  <a:schemeClr val="tx1"/>
                </a:solidFill>
              </a:rPr>
              <a:t> </a:t>
            </a:r>
            <a:r>
              <a:rPr lang="sk-SK" sz="2800" dirty="0" err="1" smtClean="0">
                <a:solidFill>
                  <a:schemeClr val="tx1"/>
                </a:solidFill>
              </a:rPr>
              <a:t>Conference</a:t>
            </a:r>
            <a:r>
              <a:rPr lang="sk-SK" sz="2800" dirty="0" smtClean="0">
                <a:solidFill>
                  <a:schemeClr val="tx1"/>
                </a:solidFill>
              </a:rPr>
              <a:t> on </a:t>
            </a:r>
            <a:r>
              <a:rPr lang="sk-SK" sz="2800" dirty="0" err="1" smtClean="0">
                <a:solidFill>
                  <a:schemeClr val="tx1"/>
                </a:solidFill>
              </a:rPr>
              <a:t>Instrumentation</a:t>
            </a:r>
            <a:r>
              <a:rPr lang="en-US" sz="2800" dirty="0">
                <a:solidFill>
                  <a:schemeClr val="tx1"/>
                </a:solidFill>
              </a:rPr>
              <a:t> </a:t>
            </a:r>
            <a:r>
              <a:rPr lang="en-US" sz="2800" dirty="0" smtClean="0">
                <a:solidFill>
                  <a:schemeClr val="tx1"/>
                </a:solidFill>
              </a:rPr>
              <a:t>– </a:t>
            </a:r>
            <a:r>
              <a:rPr lang="sk-SK" sz="2800" dirty="0" smtClean="0">
                <a:solidFill>
                  <a:schemeClr val="tx1"/>
                </a:solidFill>
              </a:rPr>
              <a:t>VCI 2007, </a:t>
            </a:r>
            <a:r>
              <a:rPr lang="sk-SK" sz="2800" dirty="0" err="1" smtClean="0">
                <a:solidFill>
                  <a:schemeClr val="tx1"/>
                </a:solidFill>
              </a:rPr>
              <a:t>Vienna</a:t>
            </a:r>
            <a:r>
              <a:rPr lang="sk-SK" sz="2800" dirty="0" smtClean="0">
                <a:solidFill>
                  <a:schemeClr val="tx1"/>
                </a:solidFill>
              </a:rPr>
              <a:t>, </a:t>
            </a:r>
            <a:r>
              <a:rPr lang="sk-SK" sz="2800" dirty="0" err="1" smtClean="0">
                <a:solidFill>
                  <a:schemeClr val="tx1"/>
                </a:solidFill>
              </a:rPr>
              <a:t>Austria</a:t>
            </a:r>
            <a:r>
              <a:rPr lang="sk-SK" sz="2800" dirty="0" smtClean="0">
                <a:solidFill>
                  <a:schemeClr val="tx1"/>
                </a:solidFill>
              </a:rPr>
              <a:t>, 2007</a:t>
            </a:r>
            <a:endParaRPr lang="sk-SK" sz="2800" dirty="0">
              <a:solidFill>
                <a:schemeClr val="tx1"/>
              </a:solidFill>
            </a:endParaRPr>
          </a:p>
        </p:txBody>
      </p:sp>
      <p:sp>
        <p:nvSpPr>
          <p:cNvPr id="279" name="Zaoblený obdĺžnik 278"/>
          <p:cNvSpPr/>
          <p:nvPr/>
        </p:nvSpPr>
        <p:spPr>
          <a:xfrm>
            <a:off x="107855" y="6492060"/>
            <a:ext cx="29935393" cy="7999434"/>
          </a:xfrm>
          <a:prstGeom prst="roundRect">
            <a:avLst>
              <a:gd name="adj" fmla="val 7939"/>
            </a:avLst>
          </a:prstGeom>
          <a:solidFill>
            <a:schemeClr val="accent3">
              <a:lumMod val="20000"/>
              <a:lumOff val="80000"/>
            </a:schemeClr>
          </a:solidFill>
          <a:ln>
            <a:noFill/>
          </a:ln>
          <a:effectLst/>
        </p:spPr>
        <p:style>
          <a:lnRef idx="1">
            <a:schemeClr val="accent6"/>
          </a:lnRef>
          <a:fillRef idx="2">
            <a:schemeClr val="accent6"/>
          </a:fillRef>
          <a:effectRef idx="1">
            <a:schemeClr val="accent6"/>
          </a:effectRef>
          <a:fontRef idx="minor">
            <a:schemeClr val="dk1"/>
          </a:fontRef>
        </p:style>
        <p:txBody>
          <a:bodyPr numCol="1" spcCol="360000" rtlCol="0" anchor="t"/>
          <a:lstStyle/>
          <a:p>
            <a:r>
              <a:rPr lang="sk-SK" sz="4000" b="1" dirty="0" smtClean="0"/>
              <a:t>	</a:t>
            </a:r>
            <a:r>
              <a:rPr lang="en-US" sz="4000" b="1" dirty="0" smtClean="0"/>
              <a:t>      </a:t>
            </a:r>
            <a:r>
              <a:rPr lang="sk-SK" sz="4000" b="1" dirty="0" smtClean="0"/>
              <a:t>ALICE DCS </a:t>
            </a:r>
            <a:r>
              <a:rPr lang="en-US" sz="4000" b="1" dirty="0" smtClean="0"/>
              <a:t>COMPONENTS				</a:t>
            </a:r>
            <a:r>
              <a:rPr lang="sk-SK" sz="4000" b="1" dirty="0" smtClean="0"/>
              <a:t>   </a:t>
            </a:r>
            <a:r>
              <a:rPr lang="en-US" sz="4000" b="1" dirty="0" smtClean="0"/>
              <a:t>  ALICE DCS </a:t>
            </a:r>
            <a:r>
              <a:rPr lang="sk-SK" sz="4000" b="1" dirty="0" smtClean="0"/>
              <a:t>CONTEXT</a:t>
            </a:r>
            <a:r>
              <a:rPr lang="en-US" sz="4000" b="1" dirty="0" smtClean="0"/>
              <a:t>		     ALICE CONDITIONS DATABASE IN DCS </a:t>
            </a:r>
            <a:endParaRPr lang="sk-SK" sz="4000" b="1" dirty="0" smtClean="0"/>
          </a:p>
        </p:txBody>
      </p:sp>
      <p:cxnSp>
        <p:nvCxnSpPr>
          <p:cNvPr id="135" name="Straight Connector 48"/>
          <p:cNvCxnSpPr/>
          <p:nvPr/>
        </p:nvCxnSpPr>
        <p:spPr>
          <a:xfrm>
            <a:off x="3333505" y="11837070"/>
            <a:ext cx="5334000" cy="838200"/>
          </a:xfrm>
          <a:prstGeom prst="line">
            <a:avLst/>
          </a:prstGeom>
          <a:ln w="79375" cmpd="thinThick">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36" name="Freeform 43"/>
          <p:cNvSpPr/>
          <p:nvPr/>
        </p:nvSpPr>
        <p:spPr>
          <a:xfrm>
            <a:off x="1580905" y="9727928"/>
            <a:ext cx="3381154" cy="978195"/>
          </a:xfrm>
          <a:custGeom>
            <a:avLst/>
            <a:gdLst>
              <a:gd name="connsiteX0" fmla="*/ 3381154 w 3381154"/>
              <a:gd name="connsiteY0" fmla="*/ 0 h 978195"/>
              <a:gd name="connsiteX1" fmla="*/ 2562447 w 3381154"/>
              <a:gd name="connsiteY1" fmla="*/ 489097 h 978195"/>
              <a:gd name="connsiteX2" fmla="*/ 10633 w 3381154"/>
              <a:gd name="connsiteY2" fmla="*/ 95693 h 978195"/>
              <a:gd name="connsiteX3" fmla="*/ 0 w 3381154"/>
              <a:gd name="connsiteY3" fmla="*/ 978195 h 978195"/>
            </a:gdLst>
            <a:ahLst/>
            <a:cxnLst>
              <a:cxn ang="0">
                <a:pos x="connsiteX0" y="connsiteY0"/>
              </a:cxn>
              <a:cxn ang="0">
                <a:pos x="connsiteX1" y="connsiteY1"/>
              </a:cxn>
              <a:cxn ang="0">
                <a:pos x="connsiteX2" y="connsiteY2"/>
              </a:cxn>
              <a:cxn ang="0">
                <a:pos x="connsiteX3" y="connsiteY3"/>
              </a:cxn>
            </a:cxnLst>
            <a:rect l="l" t="t" r="r" b="b"/>
            <a:pathLst>
              <a:path w="3381154" h="978195">
                <a:moveTo>
                  <a:pt x="3381154" y="0"/>
                </a:moveTo>
                <a:lnTo>
                  <a:pt x="2562447" y="489097"/>
                </a:lnTo>
                <a:lnTo>
                  <a:pt x="10633" y="95693"/>
                </a:lnTo>
                <a:lnTo>
                  <a:pt x="0" y="978195"/>
                </a:lnTo>
              </a:path>
            </a:pathLst>
          </a:custGeom>
          <a:ln w="79375" cmpd="thickThin">
            <a:solidFill>
              <a:schemeClr val="accent3">
                <a:lumMod val="75000"/>
              </a:schemeClr>
            </a:solidFill>
            <a:beve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p>
        </p:txBody>
      </p:sp>
      <p:sp>
        <p:nvSpPr>
          <p:cNvPr id="137" name="Freeform 45"/>
          <p:cNvSpPr/>
          <p:nvPr/>
        </p:nvSpPr>
        <p:spPr>
          <a:xfrm>
            <a:off x="1580905" y="9499328"/>
            <a:ext cx="1447800" cy="457200"/>
          </a:xfrm>
          <a:custGeom>
            <a:avLst/>
            <a:gdLst>
              <a:gd name="connsiteX0" fmla="*/ 3381154 w 3381154"/>
              <a:gd name="connsiteY0" fmla="*/ 0 h 978195"/>
              <a:gd name="connsiteX1" fmla="*/ 2562447 w 3381154"/>
              <a:gd name="connsiteY1" fmla="*/ 489097 h 978195"/>
              <a:gd name="connsiteX2" fmla="*/ 10633 w 3381154"/>
              <a:gd name="connsiteY2" fmla="*/ 95693 h 978195"/>
              <a:gd name="connsiteX3" fmla="*/ 0 w 3381154"/>
              <a:gd name="connsiteY3" fmla="*/ 978195 h 978195"/>
            </a:gdLst>
            <a:ahLst/>
            <a:cxnLst>
              <a:cxn ang="0">
                <a:pos x="connsiteX0" y="connsiteY0"/>
              </a:cxn>
              <a:cxn ang="0">
                <a:pos x="connsiteX1" y="connsiteY1"/>
              </a:cxn>
              <a:cxn ang="0">
                <a:pos x="connsiteX2" y="connsiteY2"/>
              </a:cxn>
              <a:cxn ang="0">
                <a:pos x="connsiteX3" y="connsiteY3"/>
              </a:cxn>
            </a:cxnLst>
            <a:rect l="l" t="t" r="r" b="b"/>
            <a:pathLst>
              <a:path w="3381154" h="978195">
                <a:moveTo>
                  <a:pt x="3381154" y="0"/>
                </a:moveTo>
                <a:lnTo>
                  <a:pt x="2562447" y="489097"/>
                </a:lnTo>
                <a:lnTo>
                  <a:pt x="10633" y="95693"/>
                </a:lnTo>
                <a:lnTo>
                  <a:pt x="0" y="978195"/>
                </a:lnTo>
              </a:path>
            </a:pathLst>
          </a:custGeom>
          <a:ln w="79375" cmpd="thickThin">
            <a:solidFill>
              <a:schemeClr val="accent3">
                <a:lumMod val="75000"/>
              </a:schemeClr>
            </a:solidFill>
            <a:beve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p>
        </p:txBody>
      </p:sp>
      <p:sp>
        <p:nvSpPr>
          <p:cNvPr id="141" name="Rectangle 10"/>
          <p:cNvSpPr/>
          <p:nvPr/>
        </p:nvSpPr>
        <p:spPr>
          <a:xfrm>
            <a:off x="6533905" y="11379870"/>
            <a:ext cx="2590800" cy="2209800"/>
          </a:xfrm>
          <a:prstGeom prst="rect">
            <a:avLst/>
          </a:prstGeom>
          <a:solidFill>
            <a:srgbClr val="4F81BD">
              <a:alpha val="32941"/>
            </a:srgbClr>
          </a:solidFill>
          <a:effectLst>
            <a:glow rad="228600">
              <a:schemeClr val="accent2">
                <a:satMod val="175000"/>
                <a:alpha val="40000"/>
              </a:schemeClr>
            </a:glow>
          </a:effectLst>
          <a:scene3d>
            <a:camera prst="isometricOffAxis2Top"/>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smtClean="0"/>
          </a:p>
          <a:p>
            <a:pPr algn="ctr"/>
            <a:r>
              <a:rPr lang="en-US" sz="2000" dirty="0" smtClean="0"/>
              <a:t>  </a:t>
            </a:r>
            <a:endParaRPr lang="en-US" sz="2000" dirty="0"/>
          </a:p>
        </p:txBody>
      </p:sp>
      <p:sp>
        <p:nvSpPr>
          <p:cNvPr id="235" name="Rectangle 41"/>
          <p:cNvSpPr/>
          <p:nvPr/>
        </p:nvSpPr>
        <p:spPr>
          <a:xfrm>
            <a:off x="8311452" y="11760076"/>
            <a:ext cx="1139903" cy="685800"/>
          </a:xfrm>
          <a:prstGeom prst="rect">
            <a:avLst/>
          </a:prstGeom>
          <a:solidFill>
            <a:schemeClr val="accent3">
              <a:lumMod val="60000"/>
              <a:lumOff val="40000"/>
              <a:alpha val="92941"/>
            </a:schemeClr>
          </a:solidFill>
          <a:ln>
            <a:solidFill>
              <a:srgbClr val="385D8A"/>
            </a:solidFill>
          </a:ln>
          <a:effectLst/>
          <a:scene3d>
            <a:camera prst="isometricLeftDown">
              <a:rot lat="690202" lon="2212988" rev="21530179"/>
            </a:camera>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Operator </a:t>
            </a:r>
            <a:endParaRPr lang="sk-SK" sz="1600" dirty="0" smtClean="0">
              <a:solidFill>
                <a:schemeClr val="tx1"/>
              </a:solidFill>
            </a:endParaRPr>
          </a:p>
          <a:p>
            <a:pPr algn="ctr"/>
            <a:r>
              <a:rPr lang="en-US" sz="1600" dirty="0" smtClean="0">
                <a:solidFill>
                  <a:schemeClr val="tx1"/>
                </a:solidFill>
              </a:rPr>
              <a:t>UIs</a:t>
            </a:r>
            <a:endParaRPr lang="en-US" sz="1600" dirty="0">
              <a:solidFill>
                <a:schemeClr val="tx1"/>
              </a:solidFill>
            </a:endParaRPr>
          </a:p>
        </p:txBody>
      </p:sp>
      <p:sp>
        <p:nvSpPr>
          <p:cNvPr id="234" name="Rectangle 40"/>
          <p:cNvSpPr/>
          <p:nvPr/>
        </p:nvSpPr>
        <p:spPr>
          <a:xfrm>
            <a:off x="7291115" y="11760870"/>
            <a:ext cx="1143146" cy="685800"/>
          </a:xfrm>
          <a:prstGeom prst="rect">
            <a:avLst/>
          </a:prstGeom>
          <a:solidFill>
            <a:schemeClr val="accent3">
              <a:lumMod val="60000"/>
              <a:lumOff val="40000"/>
              <a:alpha val="92941"/>
            </a:schemeClr>
          </a:solidFill>
          <a:ln>
            <a:solidFill>
              <a:srgbClr val="385D8A"/>
            </a:solidFill>
          </a:ln>
          <a:effectLst/>
          <a:scene3d>
            <a:camera prst="isometricLeftDown">
              <a:rot lat="690202" lon="2212988" rev="21530179"/>
            </a:camera>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Offline</a:t>
            </a:r>
          </a:p>
          <a:p>
            <a:pPr algn="ctr"/>
            <a:r>
              <a:rPr lang="en-US" sz="1600" dirty="0" smtClean="0">
                <a:solidFill>
                  <a:schemeClr val="tx1"/>
                </a:solidFill>
              </a:rPr>
              <a:t>(GRID)</a:t>
            </a:r>
            <a:endParaRPr lang="en-US" sz="1600" dirty="0">
              <a:solidFill>
                <a:schemeClr val="tx1"/>
              </a:solidFill>
            </a:endParaRPr>
          </a:p>
        </p:txBody>
      </p:sp>
      <p:sp>
        <p:nvSpPr>
          <p:cNvPr id="138" name="Rectangle 6"/>
          <p:cNvSpPr/>
          <p:nvPr/>
        </p:nvSpPr>
        <p:spPr>
          <a:xfrm>
            <a:off x="1504705" y="7899128"/>
            <a:ext cx="2590800" cy="2209800"/>
          </a:xfrm>
          <a:prstGeom prst="rect">
            <a:avLst/>
          </a:prstGeom>
          <a:solidFill>
            <a:srgbClr val="4F81BD">
              <a:alpha val="32941"/>
            </a:srgbClr>
          </a:solidFill>
          <a:effectLst/>
          <a:scene3d>
            <a:camera prst="isometricOffAxis2Top"/>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smtClean="0"/>
          </a:p>
          <a:p>
            <a:pPr algn="ctr"/>
            <a:r>
              <a:rPr lang="en-US" sz="2000" dirty="0" smtClean="0"/>
              <a:t>  </a:t>
            </a:r>
            <a:endParaRPr lang="en-US" sz="2000" dirty="0"/>
          </a:p>
        </p:txBody>
      </p:sp>
      <p:sp>
        <p:nvSpPr>
          <p:cNvPr id="231" name="tower"/>
          <p:cNvSpPr>
            <a:spLocks noEditPoints="1" noChangeArrowheads="1"/>
          </p:cNvSpPr>
          <p:nvPr/>
        </p:nvSpPr>
        <p:spPr bwMode="auto">
          <a:xfrm>
            <a:off x="5086105" y="11227470"/>
            <a:ext cx="533400" cy="828674"/>
          </a:xfrm>
          <a:custGeom>
            <a:avLst/>
            <a:gdLst>
              <a:gd name="T0" fmla="*/ 0 w 21600"/>
              <a:gd name="T1" fmla="*/ 2184 h 21600"/>
              <a:gd name="T2" fmla="*/ 6664 w 21600"/>
              <a:gd name="T3" fmla="*/ 0 h 21600"/>
              <a:gd name="T4" fmla="*/ 10800 w 21600"/>
              <a:gd name="T5" fmla="*/ 0 h 21600"/>
              <a:gd name="T6" fmla="*/ 21600 w 21600"/>
              <a:gd name="T7" fmla="*/ 0 h 21600"/>
              <a:gd name="T8" fmla="*/ 21600 w 21600"/>
              <a:gd name="T9" fmla="*/ 11649 h 21600"/>
              <a:gd name="T10" fmla="*/ 21600 w 21600"/>
              <a:gd name="T11" fmla="*/ 19416 h 21600"/>
              <a:gd name="T12" fmla="*/ 15166 w 21600"/>
              <a:gd name="T13" fmla="*/ 21600 h 21600"/>
              <a:gd name="T14" fmla="*/ 10570 w 21600"/>
              <a:gd name="T15" fmla="*/ 21600 h 21600"/>
              <a:gd name="T16" fmla="*/ 0 w 21600"/>
              <a:gd name="T17" fmla="*/ 21600 h 21600"/>
              <a:gd name="T18" fmla="*/ 0 w 21600"/>
              <a:gd name="T19" fmla="*/ 11528 h 21600"/>
              <a:gd name="T20" fmla="*/ 459 w 21600"/>
              <a:gd name="T21" fmla="*/ 22540 h 21600"/>
              <a:gd name="T22" fmla="*/ 21485 w 21600"/>
              <a:gd name="T23" fmla="*/ 270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extrusionOk="0">
                <a:moveTo>
                  <a:pt x="0" y="2184"/>
                </a:moveTo>
                <a:lnTo>
                  <a:pt x="6664" y="0"/>
                </a:lnTo>
                <a:lnTo>
                  <a:pt x="10800" y="0"/>
                </a:lnTo>
                <a:lnTo>
                  <a:pt x="21600" y="0"/>
                </a:lnTo>
                <a:lnTo>
                  <a:pt x="21600" y="11649"/>
                </a:lnTo>
                <a:lnTo>
                  <a:pt x="21600" y="19416"/>
                </a:lnTo>
                <a:lnTo>
                  <a:pt x="15166" y="21600"/>
                </a:lnTo>
                <a:lnTo>
                  <a:pt x="10570" y="21600"/>
                </a:lnTo>
                <a:lnTo>
                  <a:pt x="0" y="21600"/>
                </a:lnTo>
                <a:lnTo>
                  <a:pt x="0" y="11528"/>
                </a:lnTo>
                <a:lnTo>
                  <a:pt x="0" y="2184"/>
                </a:lnTo>
                <a:close/>
              </a:path>
              <a:path w="21600" h="21600" extrusionOk="0">
                <a:moveTo>
                  <a:pt x="0" y="2184"/>
                </a:moveTo>
                <a:lnTo>
                  <a:pt x="0" y="2184"/>
                </a:lnTo>
                <a:lnTo>
                  <a:pt x="14706" y="2184"/>
                </a:lnTo>
                <a:lnTo>
                  <a:pt x="21600" y="0"/>
                </a:lnTo>
                <a:moveTo>
                  <a:pt x="0" y="2184"/>
                </a:moveTo>
                <a:lnTo>
                  <a:pt x="14706" y="2184"/>
                </a:lnTo>
                <a:lnTo>
                  <a:pt x="14706" y="5339"/>
                </a:lnTo>
                <a:lnTo>
                  <a:pt x="14706" y="17474"/>
                </a:lnTo>
                <a:lnTo>
                  <a:pt x="14706" y="21600"/>
                </a:lnTo>
                <a:moveTo>
                  <a:pt x="1149" y="3034"/>
                </a:moveTo>
                <a:lnTo>
                  <a:pt x="13328" y="3034"/>
                </a:lnTo>
                <a:lnTo>
                  <a:pt x="13328" y="3519"/>
                </a:lnTo>
                <a:lnTo>
                  <a:pt x="1149" y="3519"/>
                </a:lnTo>
                <a:lnTo>
                  <a:pt x="1149" y="3034"/>
                </a:lnTo>
                <a:moveTo>
                  <a:pt x="1149" y="4490"/>
                </a:moveTo>
                <a:lnTo>
                  <a:pt x="13328" y="4490"/>
                </a:lnTo>
                <a:lnTo>
                  <a:pt x="13328" y="4854"/>
                </a:lnTo>
                <a:lnTo>
                  <a:pt x="1149" y="4854"/>
                </a:lnTo>
                <a:lnTo>
                  <a:pt x="1149" y="4490"/>
                </a:lnTo>
                <a:moveTo>
                  <a:pt x="1149" y="5946"/>
                </a:moveTo>
                <a:lnTo>
                  <a:pt x="13328" y="5946"/>
                </a:lnTo>
                <a:lnTo>
                  <a:pt x="13328" y="6310"/>
                </a:lnTo>
                <a:lnTo>
                  <a:pt x="1149" y="6310"/>
                </a:lnTo>
                <a:lnTo>
                  <a:pt x="1149" y="5946"/>
                </a:lnTo>
              </a:path>
            </a:pathLst>
          </a:custGeom>
          <a:solidFill>
            <a:srgbClr val="FFFFCC"/>
          </a:solidFill>
          <a:ln w="9525">
            <a:solidFill>
              <a:srgbClr val="000000"/>
            </a:solidFill>
            <a:miter lim="800000"/>
            <a:headEnd/>
            <a:tailEnd/>
          </a:ln>
          <a:scene3d>
            <a:camera prst="isometricOffAxis2Left"/>
            <a:lightRig rig="threePt" dir="t"/>
          </a:scene3d>
        </p:spPr>
        <p:txBody>
          <a:bodyPr vert="horz" wrap="square" lIns="91440" tIns="45720" rIns="91440" bIns="45720" numCol="1" anchor="t" anchorCtr="0" compatLnSpc="1">
            <a:prstTxWarp prst="textNoShape">
              <a:avLst/>
            </a:prstTxWarp>
          </a:bodyPr>
          <a:lstStyle/>
          <a:p>
            <a:endParaRPr lang="en-US" sz="2000"/>
          </a:p>
        </p:txBody>
      </p:sp>
      <p:sp>
        <p:nvSpPr>
          <p:cNvPr id="139" name="Rectangle 7"/>
          <p:cNvSpPr/>
          <p:nvPr/>
        </p:nvSpPr>
        <p:spPr>
          <a:xfrm>
            <a:off x="4095505" y="8280128"/>
            <a:ext cx="2590800" cy="2209800"/>
          </a:xfrm>
          <a:prstGeom prst="rect">
            <a:avLst/>
          </a:prstGeom>
          <a:solidFill>
            <a:srgbClr val="4F81BD">
              <a:alpha val="32941"/>
            </a:srgbClr>
          </a:solidFill>
          <a:effectLst/>
          <a:scene3d>
            <a:camera prst="isometricOffAxis2Top"/>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smtClean="0"/>
          </a:p>
          <a:p>
            <a:pPr algn="ctr"/>
            <a:r>
              <a:rPr lang="en-US" sz="2000" dirty="0" smtClean="0"/>
              <a:t>  </a:t>
            </a:r>
            <a:endParaRPr lang="en-US" sz="2000" dirty="0"/>
          </a:p>
        </p:txBody>
      </p:sp>
      <p:sp>
        <p:nvSpPr>
          <p:cNvPr id="140" name="Rectangle 9"/>
          <p:cNvSpPr/>
          <p:nvPr/>
        </p:nvSpPr>
        <p:spPr>
          <a:xfrm>
            <a:off x="3714505" y="10922670"/>
            <a:ext cx="2590800" cy="2209800"/>
          </a:xfrm>
          <a:prstGeom prst="rect">
            <a:avLst/>
          </a:prstGeom>
          <a:solidFill>
            <a:srgbClr val="4F81BD">
              <a:alpha val="32941"/>
            </a:srgbClr>
          </a:solidFill>
          <a:effectLst>
            <a:glow rad="228600">
              <a:schemeClr val="accent2">
                <a:satMod val="175000"/>
                <a:alpha val="40000"/>
              </a:schemeClr>
            </a:glow>
          </a:effectLst>
          <a:scene3d>
            <a:camera prst="isometricOffAxis2Top"/>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smtClean="0"/>
          </a:p>
          <a:p>
            <a:pPr algn="ctr"/>
            <a:r>
              <a:rPr lang="en-US" sz="2000" dirty="0" smtClean="0"/>
              <a:t>  </a:t>
            </a:r>
            <a:endParaRPr lang="en-US" sz="2000" dirty="0"/>
          </a:p>
        </p:txBody>
      </p:sp>
      <p:sp>
        <p:nvSpPr>
          <p:cNvPr id="142" name="Rectangle 23"/>
          <p:cNvSpPr/>
          <p:nvPr/>
        </p:nvSpPr>
        <p:spPr>
          <a:xfrm>
            <a:off x="4552705" y="8356328"/>
            <a:ext cx="609600" cy="685800"/>
          </a:xfrm>
          <a:prstGeom prst="rect">
            <a:avLst/>
          </a:prstGeom>
          <a:solidFill>
            <a:schemeClr val="accent3">
              <a:lumMod val="60000"/>
              <a:lumOff val="40000"/>
              <a:alpha val="92941"/>
            </a:schemeClr>
          </a:solidFill>
          <a:ln>
            <a:solidFill>
              <a:srgbClr val="385D8A"/>
            </a:solidFill>
          </a:ln>
          <a:effectLst/>
          <a:scene3d>
            <a:camera prst="isometricLeftDown">
              <a:rot lat="690202" lon="2212988" rev="21530179"/>
            </a:camera>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GAS</a:t>
            </a:r>
            <a:endParaRPr lang="en-US" sz="2000" dirty="0">
              <a:solidFill>
                <a:schemeClr val="tx1"/>
              </a:solidFill>
            </a:endParaRPr>
          </a:p>
        </p:txBody>
      </p:sp>
      <p:sp>
        <p:nvSpPr>
          <p:cNvPr id="143" name="Rectangle 24"/>
          <p:cNvSpPr/>
          <p:nvPr/>
        </p:nvSpPr>
        <p:spPr>
          <a:xfrm>
            <a:off x="5238505" y="8432528"/>
            <a:ext cx="994452" cy="685800"/>
          </a:xfrm>
          <a:prstGeom prst="rect">
            <a:avLst/>
          </a:prstGeom>
          <a:solidFill>
            <a:schemeClr val="accent3">
              <a:lumMod val="60000"/>
              <a:lumOff val="40000"/>
              <a:alpha val="92941"/>
            </a:schemeClr>
          </a:solidFill>
          <a:ln>
            <a:solidFill>
              <a:srgbClr val="385D8A"/>
            </a:solidFill>
          </a:ln>
          <a:effectLst/>
          <a:scene3d>
            <a:camera prst="isometricLeftDown">
              <a:rot lat="690202" lon="2212988" rev="21530179"/>
            </a:camera>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COOLING</a:t>
            </a:r>
            <a:endParaRPr lang="en-US" sz="1600" dirty="0">
              <a:solidFill>
                <a:schemeClr val="tx1"/>
              </a:solidFill>
            </a:endParaRPr>
          </a:p>
        </p:txBody>
      </p:sp>
      <p:sp>
        <p:nvSpPr>
          <p:cNvPr id="4" name="Šípka doprava 3"/>
          <p:cNvSpPr/>
          <p:nvPr/>
        </p:nvSpPr>
        <p:spPr>
          <a:xfrm rot="21400831">
            <a:off x="4366888" y="11575772"/>
            <a:ext cx="3613929" cy="1075310"/>
          </a:xfrm>
          <a:prstGeom prst="rightArrow">
            <a:avLst/>
          </a:prstGeom>
          <a:solidFill>
            <a:srgbClr val="FF0000">
              <a:alpha val="67059"/>
            </a:srgbClr>
          </a:solidFill>
          <a:scene3d>
            <a:camera prst="perspectiveContrastingLeftFacing"/>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b="1" dirty="0" smtClean="0"/>
              <a:t>AMANDA 3</a:t>
            </a:r>
            <a:endParaRPr lang="sk-SK" b="1" dirty="0"/>
          </a:p>
        </p:txBody>
      </p:sp>
      <p:sp>
        <p:nvSpPr>
          <p:cNvPr id="144" name="Rectangle 25"/>
          <p:cNvSpPr/>
          <p:nvPr/>
        </p:nvSpPr>
        <p:spPr>
          <a:xfrm>
            <a:off x="4857505" y="8737328"/>
            <a:ext cx="609600" cy="685800"/>
          </a:xfrm>
          <a:prstGeom prst="rect">
            <a:avLst/>
          </a:prstGeom>
          <a:solidFill>
            <a:schemeClr val="accent3">
              <a:lumMod val="60000"/>
              <a:lumOff val="40000"/>
              <a:alpha val="92941"/>
            </a:schemeClr>
          </a:solidFill>
          <a:ln>
            <a:solidFill>
              <a:srgbClr val="385D8A"/>
            </a:solidFill>
          </a:ln>
          <a:effectLst/>
          <a:scene3d>
            <a:camera prst="isometricLeftDown">
              <a:rot lat="690202" lon="2212988" rev="21530179"/>
            </a:camera>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HV</a:t>
            </a:r>
            <a:endParaRPr lang="en-US" sz="2000" dirty="0">
              <a:solidFill>
                <a:schemeClr val="tx1"/>
              </a:solidFill>
            </a:endParaRPr>
          </a:p>
        </p:txBody>
      </p:sp>
      <p:sp>
        <p:nvSpPr>
          <p:cNvPr id="145" name="Rectangle 26"/>
          <p:cNvSpPr/>
          <p:nvPr/>
        </p:nvSpPr>
        <p:spPr>
          <a:xfrm>
            <a:off x="5695705" y="8889728"/>
            <a:ext cx="609600" cy="685800"/>
          </a:xfrm>
          <a:prstGeom prst="rect">
            <a:avLst/>
          </a:prstGeom>
          <a:solidFill>
            <a:schemeClr val="accent3">
              <a:lumMod val="60000"/>
              <a:lumOff val="40000"/>
              <a:alpha val="92941"/>
            </a:schemeClr>
          </a:solidFill>
          <a:ln>
            <a:solidFill>
              <a:srgbClr val="385D8A"/>
            </a:solidFill>
          </a:ln>
          <a:effectLst/>
          <a:scene3d>
            <a:camera prst="isometricLeftDown">
              <a:rot lat="690202" lon="2212988" rev="21530179"/>
            </a:camera>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LV</a:t>
            </a:r>
            <a:endParaRPr lang="en-US" sz="2000" dirty="0">
              <a:solidFill>
                <a:schemeClr val="tx1"/>
              </a:solidFill>
            </a:endParaRPr>
          </a:p>
        </p:txBody>
      </p:sp>
      <p:sp>
        <p:nvSpPr>
          <p:cNvPr id="146" name="Rectangle 27"/>
          <p:cNvSpPr/>
          <p:nvPr/>
        </p:nvSpPr>
        <p:spPr>
          <a:xfrm>
            <a:off x="6232957" y="8626458"/>
            <a:ext cx="609600" cy="685800"/>
          </a:xfrm>
          <a:prstGeom prst="rect">
            <a:avLst/>
          </a:prstGeom>
          <a:solidFill>
            <a:schemeClr val="accent3">
              <a:lumMod val="60000"/>
              <a:lumOff val="40000"/>
              <a:alpha val="92941"/>
            </a:schemeClr>
          </a:solidFill>
          <a:ln>
            <a:solidFill>
              <a:srgbClr val="385D8A"/>
            </a:solidFill>
          </a:ln>
          <a:effectLst/>
          <a:scene3d>
            <a:camera prst="isometricLeftDown">
              <a:rot lat="690202" lon="2212988" rev="21530179"/>
            </a:camera>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FEE</a:t>
            </a:r>
            <a:endParaRPr lang="en-US" sz="1600" dirty="0">
              <a:solidFill>
                <a:schemeClr val="tx1"/>
              </a:solidFill>
            </a:endParaRPr>
          </a:p>
        </p:txBody>
      </p:sp>
      <p:sp>
        <p:nvSpPr>
          <p:cNvPr id="147" name="Rectangle 32"/>
          <p:cNvSpPr/>
          <p:nvPr/>
        </p:nvSpPr>
        <p:spPr>
          <a:xfrm>
            <a:off x="1276105" y="8889728"/>
            <a:ext cx="2286000" cy="685800"/>
          </a:xfrm>
          <a:prstGeom prst="rect">
            <a:avLst/>
          </a:prstGeom>
          <a:solidFill>
            <a:schemeClr val="bg2">
              <a:alpha val="81000"/>
            </a:schemeClr>
          </a:solidFill>
          <a:effectLst/>
          <a:scene3d>
            <a:camera prst="isometricLeftDown">
              <a:rot lat="648344" lon="1296544" rev="21351863"/>
            </a:camera>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solidFill>
                  <a:schemeClr val="tx1"/>
                </a:solidFill>
              </a:rPr>
              <a:t>ALICE on-detector electronics</a:t>
            </a:r>
            <a:endParaRPr lang="en-US" sz="1800" dirty="0">
              <a:solidFill>
                <a:schemeClr val="tx1"/>
              </a:solidFill>
            </a:endParaRPr>
          </a:p>
        </p:txBody>
      </p:sp>
      <p:sp>
        <p:nvSpPr>
          <p:cNvPr id="148" name="Rectangle 33"/>
          <p:cNvSpPr/>
          <p:nvPr/>
        </p:nvSpPr>
        <p:spPr>
          <a:xfrm>
            <a:off x="3790705" y="9270728"/>
            <a:ext cx="2286000" cy="685800"/>
          </a:xfrm>
          <a:prstGeom prst="rect">
            <a:avLst/>
          </a:prstGeom>
          <a:solidFill>
            <a:schemeClr val="bg2">
              <a:alpha val="81000"/>
            </a:schemeClr>
          </a:solidFill>
          <a:effectLst/>
          <a:scene3d>
            <a:camera prst="isometricLeftDown">
              <a:rot lat="648344" lon="1296544" rev="21351863"/>
            </a:camera>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Detector devices</a:t>
            </a:r>
            <a:endParaRPr lang="en-US" sz="2000" dirty="0">
              <a:solidFill>
                <a:schemeClr val="tx1"/>
              </a:solidFill>
            </a:endParaRPr>
          </a:p>
        </p:txBody>
      </p:sp>
      <p:sp>
        <p:nvSpPr>
          <p:cNvPr id="149" name="tower"/>
          <p:cNvSpPr>
            <a:spLocks noEditPoints="1" noChangeArrowheads="1"/>
          </p:cNvSpPr>
          <p:nvPr/>
        </p:nvSpPr>
        <p:spPr bwMode="auto">
          <a:xfrm>
            <a:off x="4400305" y="11379870"/>
            <a:ext cx="533400" cy="828674"/>
          </a:xfrm>
          <a:custGeom>
            <a:avLst/>
            <a:gdLst>
              <a:gd name="T0" fmla="*/ 0 w 21600"/>
              <a:gd name="T1" fmla="*/ 2184 h 21600"/>
              <a:gd name="T2" fmla="*/ 6664 w 21600"/>
              <a:gd name="T3" fmla="*/ 0 h 21600"/>
              <a:gd name="T4" fmla="*/ 10800 w 21600"/>
              <a:gd name="T5" fmla="*/ 0 h 21600"/>
              <a:gd name="T6" fmla="*/ 21600 w 21600"/>
              <a:gd name="T7" fmla="*/ 0 h 21600"/>
              <a:gd name="T8" fmla="*/ 21600 w 21600"/>
              <a:gd name="T9" fmla="*/ 11649 h 21600"/>
              <a:gd name="T10" fmla="*/ 21600 w 21600"/>
              <a:gd name="T11" fmla="*/ 19416 h 21600"/>
              <a:gd name="T12" fmla="*/ 15166 w 21600"/>
              <a:gd name="T13" fmla="*/ 21600 h 21600"/>
              <a:gd name="T14" fmla="*/ 10570 w 21600"/>
              <a:gd name="T15" fmla="*/ 21600 h 21600"/>
              <a:gd name="T16" fmla="*/ 0 w 21600"/>
              <a:gd name="T17" fmla="*/ 21600 h 21600"/>
              <a:gd name="T18" fmla="*/ 0 w 21600"/>
              <a:gd name="T19" fmla="*/ 11528 h 21600"/>
              <a:gd name="T20" fmla="*/ 459 w 21600"/>
              <a:gd name="T21" fmla="*/ 22540 h 21600"/>
              <a:gd name="T22" fmla="*/ 21485 w 21600"/>
              <a:gd name="T23" fmla="*/ 270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extrusionOk="0">
                <a:moveTo>
                  <a:pt x="0" y="2184"/>
                </a:moveTo>
                <a:lnTo>
                  <a:pt x="6664" y="0"/>
                </a:lnTo>
                <a:lnTo>
                  <a:pt x="10800" y="0"/>
                </a:lnTo>
                <a:lnTo>
                  <a:pt x="21600" y="0"/>
                </a:lnTo>
                <a:lnTo>
                  <a:pt x="21600" y="11649"/>
                </a:lnTo>
                <a:lnTo>
                  <a:pt x="21600" y="19416"/>
                </a:lnTo>
                <a:lnTo>
                  <a:pt x="15166" y="21600"/>
                </a:lnTo>
                <a:lnTo>
                  <a:pt x="10570" y="21600"/>
                </a:lnTo>
                <a:lnTo>
                  <a:pt x="0" y="21600"/>
                </a:lnTo>
                <a:lnTo>
                  <a:pt x="0" y="11528"/>
                </a:lnTo>
                <a:lnTo>
                  <a:pt x="0" y="2184"/>
                </a:lnTo>
                <a:close/>
              </a:path>
              <a:path w="21600" h="21600" extrusionOk="0">
                <a:moveTo>
                  <a:pt x="0" y="2184"/>
                </a:moveTo>
                <a:lnTo>
                  <a:pt x="0" y="2184"/>
                </a:lnTo>
                <a:lnTo>
                  <a:pt x="14706" y="2184"/>
                </a:lnTo>
                <a:lnTo>
                  <a:pt x="21600" y="0"/>
                </a:lnTo>
                <a:moveTo>
                  <a:pt x="0" y="2184"/>
                </a:moveTo>
                <a:lnTo>
                  <a:pt x="14706" y="2184"/>
                </a:lnTo>
                <a:lnTo>
                  <a:pt x="14706" y="5339"/>
                </a:lnTo>
                <a:lnTo>
                  <a:pt x="14706" y="17474"/>
                </a:lnTo>
                <a:lnTo>
                  <a:pt x="14706" y="21600"/>
                </a:lnTo>
                <a:moveTo>
                  <a:pt x="1149" y="3034"/>
                </a:moveTo>
                <a:lnTo>
                  <a:pt x="13328" y="3034"/>
                </a:lnTo>
                <a:lnTo>
                  <a:pt x="13328" y="3519"/>
                </a:lnTo>
                <a:lnTo>
                  <a:pt x="1149" y="3519"/>
                </a:lnTo>
                <a:lnTo>
                  <a:pt x="1149" y="3034"/>
                </a:lnTo>
                <a:moveTo>
                  <a:pt x="1149" y="4490"/>
                </a:moveTo>
                <a:lnTo>
                  <a:pt x="13328" y="4490"/>
                </a:lnTo>
                <a:lnTo>
                  <a:pt x="13328" y="4854"/>
                </a:lnTo>
                <a:lnTo>
                  <a:pt x="1149" y="4854"/>
                </a:lnTo>
                <a:lnTo>
                  <a:pt x="1149" y="4490"/>
                </a:lnTo>
                <a:moveTo>
                  <a:pt x="1149" y="5946"/>
                </a:moveTo>
                <a:lnTo>
                  <a:pt x="13328" y="5946"/>
                </a:lnTo>
                <a:lnTo>
                  <a:pt x="13328" y="6310"/>
                </a:lnTo>
                <a:lnTo>
                  <a:pt x="1149" y="6310"/>
                </a:lnTo>
                <a:lnTo>
                  <a:pt x="1149" y="5946"/>
                </a:lnTo>
              </a:path>
            </a:pathLst>
          </a:custGeom>
          <a:solidFill>
            <a:srgbClr val="FFFFCC"/>
          </a:solidFill>
          <a:ln w="9525">
            <a:solidFill>
              <a:srgbClr val="000000"/>
            </a:solidFill>
            <a:miter lim="800000"/>
            <a:headEnd/>
            <a:tailEnd/>
          </a:ln>
          <a:scene3d>
            <a:camera prst="isometricOffAxis2Left"/>
            <a:lightRig rig="threePt" dir="t"/>
          </a:scene3d>
        </p:spPr>
        <p:txBody>
          <a:bodyPr vert="horz" wrap="square" lIns="91440" tIns="45720" rIns="91440" bIns="45720" numCol="1" anchor="t" anchorCtr="0" compatLnSpc="1">
            <a:prstTxWarp prst="textNoShape">
              <a:avLst/>
            </a:prstTxWarp>
          </a:bodyPr>
          <a:lstStyle/>
          <a:p>
            <a:endParaRPr lang="en-US" sz="2000"/>
          </a:p>
        </p:txBody>
      </p:sp>
      <p:sp>
        <p:nvSpPr>
          <p:cNvPr id="232" name="Rectangle 36"/>
          <p:cNvSpPr/>
          <p:nvPr/>
        </p:nvSpPr>
        <p:spPr>
          <a:xfrm>
            <a:off x="3333505" y="12218070"/>
            <a:ext cx="2286000" cy="685800"/>
          </a:xfrm>
          <a:prstGeom prst="rect">
            <a:avLst/>
          </a:prstGeom>
          <a:solidFill>
            <a:schemeClr val="bg2">
              <a:alpha val="81000"/>
            </a:schemeClr>
          </a:solidFill>
          <a:effectLst/>
          <a:scene3d>
            <a:camera prst="isometricLeftDown">
              <a:rot lat="648344" lon="1296544" rev="21351863"/>
            </a:camera>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solidFill>
                  <a:schemeClr val="tx1"/>
                </a:solidFill>
              </a:rPr>
              <a:t>DCS data </a:t>
            </a:r>
            <a:r>
              <a:rPr lang="en-US" sz="2000" dirty="0" smtClean="0">
                <a:solidFill>
                  <a:schemeClr val="tx1"/>
                </a:solidFill>
              </a:rPr>
              <a:t>storage</a:t>
            </a:r>
            <a:endParaRPr lang="en-US" sz="1800" dirty="0" smtClean="0">
              <a:solidFill>
                <a:schemeClr val="tx1"/>
              </a:solidFill>
            </a:endParaRPr>
          </a:p>
          <a:p>
            <a:pPr algn="ctr"/>
            <a:r>
              <a:rPr lang="en-US" sz="1800" dirty="0" smtClean="0">
                <a:solidFill>
                  <a:schemeClr val="tx1"/>
                </a:solidFill>
              </a:rPr>
              <a:t>(ORACLE, fileservers)</a:t>
            </a:r>
            <a:endParaRPr lang="en-US" sz="1800" dirty="0">
              <a:solidFill>
                <a:schemeClr val="tx1"/>
              </a:solidFill>
            </a:endParaRPr>
          </a:p>
        </p:txBody>
      </p:sp>
      <p:sp>
        <p:nvSpPr>
          <p:cNvPr id="233" name="Rectangle 39"/>
          <p:cNvSpPr/>
          <p:nvPr/>
        </p:nvSpPr>
        <p:spPr>
          <a:xfrm>
            <a:off x="6229105" y="12675270"/>
            <a:ext cx="2286000" cy="685800"/>
          </a:xfrm>
          <a:prstGeom prst="rect">
            <a:avLst/>
          </a:prstGeom>
          <a:solidFill>
            <a:schemeClr val="bg2">
              <a:alpha val="81000"/>
            </a:schemeClr>
          </a:solidFill>
          <a:effectLst/>
          <a:scene3d>
            <a:camera prst="isometricLeftDown">
              <a:rot lat="648344" lon="1296544" rev="21351863"/>
            </a:camera>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Data Consumers</a:t>
            </a:r>
            <a:endParaRPr lang="en-US" sz="2000" dirty="0">
              <a:solidFill>
                <a:schemeClr val="tx1"/>
              </a:solidFill>
            </a:endParaRPr>
          </a:p>
        </p:txBody>
      </p:sp>
      <p:sp>
        <p:nvSpPr>
          <p:cNvPr id="236" name="Freeform 46"/>
          <p:cNvSpPr/>
          <p:nvPr/>
        </p:nvSpPr>
        <p:spPr>
          <a:xfrm>
            <a:off x="1559639" y="9630462"/>
            <a:ext cx="6553200" cy="1905000"/>
          </a:xfrm>
          <a:custGeom>
            <a:avLst/>
            <a:gdLst>
              <a:gd name="connsiteX0" fmla="*/ 3381154 w 3381154"/>
              <a:gd name="connsiteY0" fmla="*/ 0 h 978195"/>
              <a:gd name="connsiteX1" fmla="*/ 2562447 w 3381154"/>
              <a:gd name="connsiteY1" fmla="*/ 489097 h 978195"/>
              <a:gd name="connsiteX2" fmla="*/ 10633 w 3381154"/>
              <a:gd name="connsiteY2" fmla="*/ 95693 h 978195"/>
              <a:gd name="connsiteX3" fmla="*/ 0 w 3381154"/>
              <a:gd name="connsiteY3" fmla="*/ 978195 h 978195"/>
            </a:gdLst>
            <a:ahLst/>
            <a:cxnLst>
              <a:cxn ang="0">
                <a:pos x="connsiteX0" y="connsiteY0"/>
              </a:cxn>
              <a:cxn ang="0">
                <a:pos x="connsiteX1" y="connsiteY1"/>
              </a:cxn>
              <a:cxn ang="0">
                <a:pos x="connsiteX2" y="connsiteY2"/>
              </a:cxn>
              <a:cxn ang="0">
                <a:pos x="connsiteX3" y="connsiteY3"/>
              </a:cxn>
            </a:cxnLst>
            <a:rect l="l" t="t" r="r" b="b"/>
            <a:pathLst>
              <a:path w="3381154" h="978195">
                <a:moveTo>
                  <a:pt x="3381154" y="0"/>
                </a:moveTo>
                <a:lnTo>
                  <a:pt x="2562447" y="489097"/>
                </a:lnTo>
                <a:lnTo>
                  <a:pt x="10633" y="95693"/>
                </a:lnTo>
                <a:lnTo>
                  <a:pt x="0" y="978195"/>
                </a:lnTo>
              </a:path>
            </a:pathLst>
          </a:custGeom>
          <a:ln w="79375" cmpd="thickThin">
            <a:solidFill>
              <a:schemeClr val="accent3">
                <a:lumMod val="75000"/>
              </a:schemeClr>
            </a:solidFill>
            <a:beve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p>
        </p:txBody>
      </p:sp>
      <p:sp>
        <p:nvSpPr>
          <p:cNvPr id="237" name="Rectangle 8"/>
          <p:cNvSpPr/>
          <p:nvPr/>
        </p:nvSpPr>
        <p:spPr>
          <a:xfrm>
            <a:off x="895105" y="10541670"/>
            <a:ext cx="2590800" cy="2209800"/>
          </a:xfrm>
          <a:prstGeom prst="rect">
            <a:avLst/>
          </a:prstGeom>
          <a:solidFill>
            <a:srgbClr val="4F81BD">
              <a:alpha val="32941"/>
            </a:srgbClr>
          </a:solidFill>
          <a:effectLst/>
          <a:scene3d>
            <a:camera prst="isometricOffAxis2Top"/>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smtClean="0"/>
          </a:p>
          <a:p>
            <a:pPr algn="ctr"/>
            <a:r>
              <a:rPr lang="en-US" sz="2000" dirty="0" smtClean="0"/>
              <a:t>  </a:t>
            </a:r>
            <a:endParaRPr lang="en-US" sz="2000" dirty="0"/>
          </a:p>
        </p:txBody>
      </p:sp>
      <p:sp>
        <p:nvSpPr>
          <p:cNvPr id="238" name="tower"/>
          <p:cNvSpPr>
            <a:spLocks noEditPoints="1" noChangeArrowheads="1"/>
          </p:cNvSpPr>
          <p:nvPr/>
        </p:nvSpPr>
        <p:spPr bwMode="auto">
          <a:xfrm>
            <a:off x="971305" y="10846470"/>
            <a:ext cx="533400" cy="828674"/>
          </a:xfrm>
          <a:custGeom>
            <a:avLst/>
            <a:gdLst>
              <a:gd name="T0" fmla="*/ 0 w 21600"/>
              <a:gd name="T1" fmla="*/ 2184 h 21600"/>
              <a:gd name="T2" fmla="*/ 6664 w 21600"/>
              <a:gd name="T3" fmla="*/ 0 h 21600"/>
              <a:gd name="T4" fmla="*/ 10800 w 21600"/>
              <a:gd name="T5" fmla="*/ 0 h 21600"/>
              <a:gd name="T6" fmla="*/ 21600 w 21600"/>
              <a:gd name="T7" fmla="*/ 0 h 21600"/>
              <a:gd name="T8" fmla="*/ 21600 w 21600"/>
              <a:gd name="T9" fmla="*/ 11649 h 21600"/>
              <a:gd name="T10" fmla="*/ 21600 w 21600"/>
              <a:gd name="T11" fmla="*/ 19416 h 21600"/>
              <a:gd name="T12" fmla="*/ 15166 w 21600"/>
              <a:gd name="T13" fmla="*/ 21600 h 21600"/>
              <a:gd name="T14" fmla="*/ 10570 w 21600"/>
              <a:gd name="T15" fmla="*/ 21600 h 21600"/>
              <a:gd name="T16" fmla="*/ 0 w 21600"/>
              <a:gd name="T17" fmla="*/ 21600 h 21600"/>
              <a:gd name="T18" fmla="*/ 0 w 21600"/>
              <a:gd name="T19" fmla="*/ 11528 h 21600"/>
              <a:gd name="T20" fmla="*/ 459 w 21600"/>
              <a:gd name="T21" fmla="*/ 22540 h 21600"/>
              <a:gd name="T22" fmla="*/ 21485 w 21600"/>
              <a:gd name="T23" fmla="*/ 270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extrusionOk="0">
                <a:moveTo>
                  <a:pt x="0" y="2184"/>
                </a:moveTo>
                <a:lnTo>
                  <a:pt x="6664" y="0"/>
                </a:lnTo>
                <a:lnTo>
                  <a:pt x="10800" y="0"/>
                </a:lnTo>
                <a:lnTo>
                  <a:pt x="21600" y="0"/>
                </a:lnTo>
                <a:lnTo>
                  <a:pt x="21600" y="11649"/>
                </a:lnTo>
                <a:lnTo>
                  <a:pt x="21600" y="19416"/>
                </a:lnTo>
                <a:lnTo>
                  <a:pt x="15166" y="21600"/>
                </a:lnTo>
                <a:lnTo>
                  <a:pt x="10570" y="21600"/>
                </a:lnTo>
                <a:lnTo>
                  <a:pt x="0" y="21600"/>
                </a:lnTo>
                <a:lnTo>
                  <a:pt x="0" y="11528"/>
                </a:lnTo>
                <a:lnTo>
                  <a:pt x="0" y="2184"/>
                </a:lnTo>
                <a:close/>
              </a:path>
              <a:path w="21600" h="21600" extrusionOk="0">
                <a:moveTo>
                  <a:pt x="0" y="2184"/>
                </a:moveTo>
                <a:lnTo>
                  <a:pt x="0" y="2184"/>
                </a:lnTo>
                <a:lnTo>
                  <a:pt x="14706" y="2184"/>
                </a:lnTo>
                <a:lnTo>
                  <a:pt x="21600" y="0"/>
                </a:lnTo>
                <a:moveTo>
                  <a:pt x="0" y="2184"/>
                </a:moveTo>
                <a:lnTo>
                  <a:pt x="14706" y="2184"/>
                </a:lnTo>
                <a:lnTo>
                  <a:pt x="14706" y="5339"/>
                </a:lnTo>
                <a:lnTo>
                  <a:pt x="14706" y="17474"/>
                </a:lnTo>
                <a:lnTo>
                  <a:pt x="14706" y="21600"/>
                </a:lnTo>
                <a:moveTo>
                  <a:pt x="1149" y="3034"/>
                </a:moveTo>
                <a:lnTo>
                  <a:pt x="13328" y="3034"/>
                </a:lnTo>
                <a:lnTo>
                  <a:pt x="13328" y="3519"/>
                </a:lnTo>
                <a:lnTo>
                  <a:pt x="1149" y="3519"/>
                </a:lnTo>
                <a:lnTo>
                  <a:pt x="1149" y="3034"/>
                </a:lnTo>
                <a:moveTo>
                  <a:pt x="1149" y="4490"/>
                </a:moveTo>
                <a:lnTo>
                  <a:pt x="13328" y="4490"/>
                </a:lnTo>
                <a:lnTo>
                  <a:pt x="13328" y="4854"/>
                </a:lnTo>
                <a:lnTo>
                  <a:pt x="1149" y="4854"/>
                </a:lnTo>
                <a:lnTo>
                  <a:pt x="1149" y="4490"/>
                </a:lnTo>
                <a:moveTo>
                  <a:pt x="1149" y="5946"/>
                </a:moveTo>
                <a:lnTo>
                  <a:pt x="13328" y="5946"/>
                </a:lnTo>
                <a:lnTo>
                  <a:pt x="13328" y="6310"/>
                </a:lnTo>
                <a:lnTo>
                  <a:pt x="1149" y="6310"/>
                </a:lnTo>
                <a:lnTo>
                  <a:pt x="1149" y="5946"/>
                </a:lnTo>
              </a:path>
            </a:pathLst>
          </a:custGeom>
          <a:solidFill>
            <a:srgbClr val="FFFFCC"/>
          </a:solidFill>
          <a:ln w="9525">
            <a:solidFill>
              <a:srgbClr val="000000"/>
            </a:solidFill>
            <a:miter lim="800000"/>
            <a:headEnd/>
            <a:tailEnd/>
          </a:ln>
          <a:scene3d>
            <a:camera prst="isometricOffAxis2Left"/>
            <a:lightRig rig="threePt" dir="t"/>
          </a:scene3d>
        </p:spPr>
        <p:txBody>
          <a:bodyPr vert="horz" wrap="square" lIns="91440" tIns="45720" rIns="91440" bIns="45720" numCol="1" anchor="t" anchorCtr="0" compatLnSpc="1">
            <a:prstTxWarp prst="textNoShape">
              <a:avLst/>
            </a:prstTxWarp>
          </a:bodyPr>
          <a:lstStyle/>
          <a:p>
            <a:endParaRPr lang="en-US" sz="2000"/>
          </a:p>
        </p:txBody>
      </p:sp>
      <p:sp>
        <p:nvSpPr>
          <p:cNvPr id="247" name="tower"/>
          <p:cNvSpPr>
            <a:spLocks noEditPoints="1" noChangeArrowheads="1"/>
          </p:cNvSpPr>
          <p:nvPr/>
        </p:nvSpPr>
        <p:spPr bwMode="auto">
          <a:xfrm>
            <a:off x="1276105" y="11075070"/>
            <a:ext cx="533400" cy="828674"/>
          </a:xfrm>
          <a:custGeom>
            <a:avLst/>
            <a:gdLst>
              <a:gd name="T0" fmla="*/ 0 w 21600"/>
              <a:gd name="T1" fmla="*/ 2184 h 21600"/>
              <a:gd name="T2" fmla="*/ 6664 w 21600"/>
              <a:gd name="T3" fmla="*/ 0 h 21600"/>
              <a:gd name="T4" fmla="*/ 10800 w 21600"/>
              <a:gd name="T5" fmla="*/ 0 h 21600"/>
              <a:gd name="T6" fmla="*/ 21600 w 21600"/>
              <a:gd name="T7" fmla="*/ 0 h 21600"/>
              <a:gd name="T8" fmla="*/ 21600 w 21600"/>
              <a:gd name="T9" fmla="*/ 11649 h 21600"/>
              <a:gd name="T10" fmla="*/ 21600 w 21600"/>
              <a:gd name="T11" fmla="*/ 19416 h 21600"/>
              <a:gd name="T12" fmla="*/ 15166 w 21600"/>
              <a:gd name="T13" fmla="*/ 21600 h 21600"/>
              <a:gd name="T14" fmla="*/ 10570 w 21600"/>
              <a:gd name="T15" fmla="*/ 21600 h 21600"/>
              <a:gd name="T16" fmla="*/ 0 w 21600"/>
              <a:gd name="T17" fmla="*/ 21600 h 21600"/>
              <a:gd name="T18" fmla="*/ 0 w 21600"/>
              <a:gd name="T19" fmla="*/ 11528 h 21600"/>
              <a:gd name="T20" fmla="*/ 459 w 21600"/>
              <a:gd name="T21" fmla="*/ 22540 h 21600"/>
              <a:gd name="T22" fmla="*/ 21485 w 21600"/>
              <a:gd name="T23" fmla="*/ 270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extrusionOk="0">
                <a:moveTo>
                  <a:pt x="0" y="2184"/>
                </a:moveTo>
                <a:lnTo>
                  <a:pt x="6664" y="0"/>
                </a:lnTo>
                <a:lnTo>
                  <a:pt x="10800" y="0"/>
                </a:lnTo>
                <a:lnTo>
                  <a:pt x="21600" y="0"/>
                </a:lnTo>
                <a:lnTo>
                  <a:pt x="21600" y="11649"/>
                </a:lnTo>
                <a:lnTo>
                  <a:pt x="21600" y="19416"/>
                </a:lnTo>
                <a:lnTo>
                  <a:pt x="15166" y="21600"/>
                </a:lnTo>
                <a:lnTo>
                  <a:pt x="10570" y="21600"/>
                </a:lnTo>
                <a:lnTo>
                  <a:pt x="0" y="21600"/>
                </a:lnTo>
                <a:lnTo>
                  <a:pt x="0" y="11528"/>
                </a:lnTo>
                <a:lnTo>
                  <a:pt x="0" y="2184"/>
                </a:lnTo>
                <a:close/>
              </a:path>
              <a:path w="21600" h="21600" extrusionOk="0">
                <a:moveTo>
                  <a:pt x="0" y="2184"/>
                </a:moveTo>
                <a:lnTo>
                  <a:pt x="0" y="2184"/>
                </a:lnTo>
                <a:lnTo>
                  <a:pt x="14706" y="2184"/>
                </a:lnTo>
                <a:lnTo>
                  <a:pt x="21600" y="0"/>
                </a:lnTo>
                <a:moveTo>
                  <a:pt x="0" y="2184"/>
                </a:moveTo>
                <a:lnTo>
                  <a:pt x="14706" y="2184"/>
                </a:lnTo>
                <a:lnTo>
                  <a:pt x="14706" y="5339"/>
                </a:lnTo>
                <a:lnTo>
                  <a:pt x="14706" y="17474"/>
                </a:lnTo>
                <a:lnTo>
                  <a:pt x="14706" y="21600"/>
                </a:lnTo>
                <a:moveTo>
                  <a:pt x="1149" y="3034"/>
                </a:moveTo>
                <a:lnTo>
                  <a:pt x="13328" y="3034"/>
                </a:lnTo>
                <a:lnTo>
                  <a:pt x="13328" y="3519"/>
                </a:lnTo>
                <a:lnTo>
                  <a:pt x="1149" y="3519"/>
                </a:lnTo>
                <a:lnTo>
                  <a:pt x="1149" y="3034"/>
                </a:lnTo>
                <a:moveTo>
                  <a:pt x="1149" y="4490"/>
                </a:moveTo>
                <a:lnTo>
                  <a:pt x="13328" y="4490"/>
                </a:lnTo>
                <a:lnTo>
                  <a:pt x="13328" y="4854"/>
                </a:lnTo>
                <a:lnTo>
                  <a:pt x="1149" y="4854"/>
                </a:lnTo>
                <a:lnTo>
                  <a:pt x="1149" y="4490"/>
                </a:lnTo>
                <a:moveTo>
                  <a:pt x="1149" y="5946"/>
                </a:moveTo>
                <a:lnTo>
                  <a:pt x="13328" y="5946"/>
                </a:lnTo>
                <a:lnTo>
                  <a:pt x="13328" y="6310"/>
                </a:lnTo>
                <a:lnTo>
                  <a:pt x="1149" y="6310"/>
                </a:lnTo>
                <a:lnTo>
                  <a:pt x="1149" y="5946"/>
                </a:lnTo>
              </a:path>
            </a:pathLst>
          </a:custGeom>
          <a:solidFill>
            <a:srgbClr val="FFFFCC"/>
          </a:solidFill>
          <a:ln w="9525">
            <a:solidFill>
              <a:srgbClr val="000000"/>
            </a:solidFill>
            <a:miter lim="800000"/>
            <a:headEnd/>
            <a:tailEnd/>
          </a:ln>
          <a:scene3d>
            <a:camera prst="isometricOffAxis2Left"/>
            <a:lightRig rig="threePt" dir="t"/>
          </a:scene3d>
        </p:spPr>
        <p:txBody>
          <a:bodyPr vert="horz" wrap="square" lIns="91440" tIns="45720" rIns="91440" bIns="45720" numCol="1" anchor="t" anchorCtr="0" compatLnSpc="1">
            <a:prstTxWarp prst="textNoShape">
              <a:avLst/>
            </a:prstTxWarp>
          </a:bodyPr>
          <a:lstStyle/>
          <a:p>
            <a:endParaRPr lang="en-US" sz="2000"/>
          </a:p>
        </p:txBody>
      </p:sp>
      <p:sp>
        <p:nvSpPr>
          <p:cNvPr id="252" name="tower"/>
          <p:cNvSpPr>
            <a:spLocks noEditPoints="1" noChangeArrowheads="1"/>
          </p:cNvSpPr>
          <p:nvPr/>
        </p:nvSpPr>
        <p:spPr bwMode="auto">
          <a:xfrm>
            <a:off x="1733305" y="10770270"/>
            <a:ext cx="533400" cy="828674"/>
          </a:xfrm>
          <a:custGeom>
            <a:avLst/>
            <a:gdLst>
              <a:gd name="T0" fmla="*/ 0 w 21600"/>
              <a:gd name="T1" fmla="*/ 2184 h 21600"/>
              <a:gd name="T2" fmla="*/ 6664 w 21600"/>
              <a:gd name="T3" fmla="*/ 0 h 21600"/>
              <a:gd name="T4" fmla="*/ 10800 w 21600"/>
              <a:gd name="T5" fmla="*/ 0 h 21600"/>
              <a:gd name="T6" fmla="*/ 21600 w 21600"/>
              <a:gd name="T7" fmla="*/ 0 h 21600"/>
              <a:gd name="T8" fmla="*/ 21600 w 21600"/>
              <a:gd name="T9" fmla="*/ 11649 h 21600"/>
              <a:gd name="T10" fmla="*/ 21600 w 21600"/>
              <a:gd name="T11" fmla="*/ 19416 h 21600"/>
              <a:gd name="T12" fmla="*/ 15166 w 21600"/>
              <a:gd name="T13" fmla="*/ 21600 h 21600"/>
              <a:gd name="T14" fmla="*/ 10570 w 21600"/>
              <a:gd name="T15" fmla="*/ 21600 h 21600"/>
              <a:gd name="T16" fmla="*/ 0 w 21600"/>
              <a:gd name="T17" fmla="*/ 21600 h 21600"/>
              <a:gd name="T18" fmla="*/ 0 w 21600"/>
              <a:gd name="T19" fmla="*/ 11528 h 21600"/>
              <a:gd name="T20" fmla="*/ 459 w 21600"/>
              <a:gd name="T21" fmla="*/ 22540 h 21600"/>
              <a:gd name="T22" fmla="*/ 21485 w 21600"/>
              <a:gd name="T23" fmla="*/ 270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extrusionOk="0">
                <a:moveTo>
                  <a:pt x="0" y="2184"/>
                </a:moveTo>
                <a:lnTo>
                  <a:pt x="6664" y="0"/>
                </a:lnTo>
                <a:lnTo>
                  <a:pt x="10800" y="0"/>
                </a:lnTo>
                <a:lnTo>
                  <a:pt x="21600" y="0"/>
                </a:lnTo>
                <a:lnTo>
                  <a:pt x="21600" y="11649"/>
                </a:lnTo>
                <a:lnTo>
                  <a:pt x="21600" y="19416"/>
                </a:lnTo>
                <a:lnTo>
                  <a:pt x="15166" y="21600"/>
                </a:lnTo>
                <a:lnTo>
                  <a:pt x="10570" y="21600"/>
                </a:lnTo>
                <a:lnTo>
                  <a:pt x="0" y="21600"/>
                </a:lnTo>
                <a:lnTo>
                  <a:pt x="0" y="11528"/>
                </a:lnTo>
                <a:lnTo>
                  <a:pt x="0" y="2184"/>
                </a:lnTo>
                <a:close/>
              </a:path>
              <a:path w="21600" h="21600" extrusionOk="0">
                <a:moveTo>
                  <a:pt x="0" y="2184"/>
                </a:moveTo>
                <a:lnTo>
                  <a:pt x="0" y="2184"/>
                </a:lnTo>
                <a:lnTo>
                  <a:pt x="14706" y="2184"/>
                </a:lnTo>
                <a:lnTo>
                  <a:pt x="21600" y="0"/>
                </a:lnTo>
                <a:moveTo>
                  <a:pt x="0" y="2184"/>
                </a:moveTo>
                <a:lnTo>
                  <a:pt x="14706" y="2184"/>
                </a:lnTo>
                <a:lnTo>
                  <a:pt x="14706" y="5339"/>
                </a:lnTo>
                <a:lnTo>
                  <a:pt x="14706" y="17474"/>
                </a:lnTo>
                <a:lnTo>
                  <a:pt x="14706" y="21600"/>
                </a:lnTo>
                <a:moveTo>
                  <a:pt x="1149" y="3034"/>
                </a:moveTo>
                <a:lnTo>
                  <a:pt x="13328" y="3034"/>
                </a:lnTo>
                <a:lnTo>
                  <a:pt x="13328" y="3519"/>
                </a:lnTo>
                <a:lnTo>
                  <a:pt x="1149" y="3519"/>
                </a:lnTo>
                <a:lnTo>
                  <a:pt x="1149" y="3034"/>
                </a:lnTo>
                <a:moveTo>
                  <a:pt x="1149" y="4490"/>
                </a:moveTo>
                <a:lnTo>
                  <a:pt x="13328" y="4490"/>
                </a:lnTo>
                <a:lnTo>
                  <a:pt x="13328" y="4854"/>
                </a:lnTo>
                <a:lnTo>
                  <a:pt x="1149" y="4854"/>
                </a:lnTo>
                <a:lnTo>
                  <a:pt x="1149" y="4490"/>
                </a:lnTo>
                <a:moveTo>
                  <a:pt x="1149" y="5946"/>
                </a:moveTo>
                <a:lnTo>
                  <a:pt x="13328" y="5946"/>
                </a:lnTo>
                <a:lnTo>
                  <a:pt x="13328" y="6310"/>
                </a:lnTo>
                <a:lnTo>
                  <a:pt x="1149" y="6310"/>
                </a:lnTo>
                <a:lnTo>
                  <a:pt x="1149" y="5946"/>
                </a:lnTo>
              </a:path>
            </a:pathLst>
          </a:custGeom>
          <a:solidFill>
            <a:srgbClr val="FFFFCC"/>
          </a:solidFill>
          <a:ln w="9525">
            <a:solidFill>
              <a:srgbClr val="000000"/>
            </a:solidFill>
            <a:miter lim="800000"/>
            <a:headEnd/>
            <a:tailEnd/>
          </a:ln>
          <a:scene3d>
            <a:camera prst="isometricOffAxis2Left"/>
            <a:lightRig rig="threePt" dir="t"/>
          </a:scene3d>
        </p:spPr>
        <p:txBody>
          <a:bodyPr vert="horz" wrap="square" lIns="91440" tIns="45720" rIns="91440" bIns="45720" numCol="1" anchor="t" anchorCtr="0" compatLnSpc="1">
            <a:prstTxWarp prst="textNoShape">
              <a:avLst/>
            </a:prstTxWarp>
          </a:bodyPr>
          <a:lstStyle/>
          <a:p>
            <a:endParaRPr lang="en-US" sz="2000"/>
          </a:p>
        </p:txBody>
      </p:sp>
      <p:sp>
        <p:nvSpPr>
          <p:cNvPr id="256" name="tower"/>
          <p:cNvSpPr>
            <a:spLocks noEditPoints="1" noChangeArrowheads="1"/>
          </p:cNvSpPr>
          <p:nvPr/>
        </p:nvSpPr>
        <p:spPr bwMode="auto">
          <a:xfrm>
            <a:off x="2038105" y="11151270"/>
            <a:ext cx="533400" cy="828674"/>
          </a:xfrm>
          <a:custGeom>
            <a:avLst/>
            <a:gdLst>
              <a:gd name="T0" fmla="*/ 0 w 21600"/>
              <a:gd name="T1" fmla="*/ 2184 h 21600"/>
              <a:gd name="T2" fmla="*/ 6664 w 21600"/>
              <a:gd name="T3" fmla="*/ 0 h 21600"/>
              <a:gd name="T4" fmla="*/ 10800 w 21600"/>
              <a:gd name="T5" fmla="*/ 0 h 21600"/>
              <a:gd name="T6" fmla="*/ 21600 w 21600"/>
              <a:gd name="T7" fmla="*/ 0 h 21600"/>
              <a:gd name="T8" fmla="*/ 21600 w 21600"/>
              <a:gd name="T9" fmla="*/ 11649 h 21600"/>
              <a:gd name="T10" fmla="*/ 21600 w 21600"/>
              <a:gd name="T11" fmla="*/ 19416 h 21600"/>
              <a:gd name="T12" fmla="*/ 15166 w 21600"/>
              <a:gd name="T13" fmla="*/ 21600 h 21600"/>
              <a:gd name="T14" fmla="*/ 10570 w 21600"/>
              <a:gd name="T15" fmla="*/ 21600 h 21600"/>
              <a:gd name="T16" fmla="*/ 0 w 21600"/>
              <a:gd name="T17" fmla="*/ 21600 h 21600"/>
              <a:gd name="T18" fmla="*/ 0 w 21600"/>
              <a:gd name="T19" fmla="*/ 11528 h 21600"/>
              <a:gd name="T20" fmla="*/ 459 w 21600"/>
              <a:gd name="T21" fmla="*/ 22540 h 21600"/>
              <a:gd name="T22" fmla="*/ 21485 w 21600"/>
              <a:gd name="T23" fmla="*/ 270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extrusionOk="0">
                <a:moveTo>
                  <a:pt x="0" y="2184"/>
                </a:moveTo>
                <a:lnTo>
                  <a:pt x="6664" y="0"/>
                </a:lnTo>
                <a:lnTo>
                  <a:pt x="10800" y="0"/>
                </a:lnTo>
                <a:lnTo>
                  <a:pt x="21600" y="0"/>
                </a:lnTo>
                <a:lnTo>
                  <a:pt x="21600" y="11649"/>
                </a:lnTo>
                <a:lnTo>
                  <a:pt x="21600" y="19416"/>
                </a:lnTo>
                <a:lnTo>
                  <a:pt x="15166" y="21600"/>
                </a:lnTo>
                <a:lnTo>
                  <a:pt x="10570" y="21600"/>
                </a:lnTo>
                <a:lnTo>
                  <a:pt x="0" y="21600"/>
                </a:lnTo>
                <a:lnTo>
                  <a:pt x="0" y="11528"/>
                </a:lnTo>
                <a:lnTo>
                  <a:pt x="0" y="2184"/>
                </a:lnTo>
                <a:close/>
              </a:path>
              <a:path w="21600" h="21600" extrusionOk="0">
                <a:moveTo>
                  <a:pt x="0" y="2184"/>
                </a:moveTo>
                <a:lnTo>
                  <a:pt x="0" y="2184"/>
                </a:lnTo>
                <a:lnTo>
                  <a:pt x="14706" y="2184"/>
                </a:lnTo>
                <a:lnTo>
                  <a:pt x="21600" y="0"/>
                </a:lnTo>
                <a:moveTo>
                  <a:pt x="0" y="2184"/>
                </a:moveTo>
                <a:lnTo>
                  <a:pt x="14706" y="2184"/>
                </a:lnTo>
                <a:lnTo>
                  <a:pt x="14706" y="5339"/>
                </a:lnTo>
                <a:lnTo>
                  <a:pt x="14706" y="17474"/>
                </a:lnTo>
                <a:lnTo>
                  <a:pt x="14706" y="21600"/>
                </a:lnTo>
                <a:moveTo>
                  <a:pt x="1149" y="3034"/>
                </a:moveTo>
                <a:lnTo>
                  <a:pt x="13328" y="3034"/>
                </a:lnTo>
                <a:lnTo>
                  <a:pt x="13328" y="3519"/>
                </a:lnTo>
                <a:lnTo>
                  <a:pt x="1149" y="3519"/>
                </a:lnTo>
                <a:lnTo>
                  <a:pt x="1149" y="3034"/>
                </a:lnTo>
                <a:moveTo>
                  <a:pt x="1149" y="4490"/>
                </a:moveTo>
                <a:lnTo>
                  <a:pt x="13328" y="4490"/>
                </a:lnTo>
                <a:lnTo>
                  <a:pt x="13328" y="4854"/>
                </a:lnTo>
                <a:lnTo>
                  <a:pt x="1149" y="4854"/>
                </a:lnTo>
                <a:lnTo>
                  <a:pt x="1149" y="4490"/>
                </a:lnTo>
                <a:moveTo>
                  <a:pt x="1149" y="5946"/>
                </a:moveTo>
                <a:lnTo>
                  <a:pt x="13328" y="5946"/>
                </a:lnTo>
                <a:lnTo>
                  <a:pt x="13328" y="6310"/>
                </a:lnTo>
                <a:lnTo>
                  <a:pt x="1149" y="6310"/>
                </a:lnTo>
                <a:lnTo>
                  <a:pt x="1149" y="5946"/>
                </a:lnTo>
              </a:path>
            </a:pathLst>
          </a:custGeom>
          <a:solidFill>
            <a:srgbClr val="FFFFCC"/>
          </a:solidFill>
          <a:ln w="9525">
            <a:solidFill>
              <a:srgbClr val="000000"/>
            </a:solidFill>
            <a:miter lim="800000"/>
            <a:headEnd/>
            <a:tailEnd/>
          </a:ln>
          <a:scene3d>
            <a:camera prst="isometricOffAxis2Left"/>
            <a:lightRig rig="threePt" dir="t"/>
          </a:scene3d>
        </p:spPr>
        <p:txBody>
          <a:bodyPr vert="horz" wrap="square" lIns="91440" tIns="45720" rIns="91440" bIns="45720" numCol="1" anchor="t" anchorCtr="0" compatLnSpc="1">
            <a:prstTxWarp prst="textNoShape">
              <a:avLst/>
            </a:prstTxWarp>
          </a:bodyPr>
          <a:lstStyle/>
          <a:p>
            <a:endParaRPr lang="en-US" sz="2000"/>
          </a:p>
        </p:txBody>
      </p:sp>
      <p:sp>
        <p:nvSpPr>
          <p:cNvPr id="264" name="tower"/>
          <p:cNvSpPr>
            <a:spLocks noEditPoints="1" noChangeArrowheads="1"/>
          </p:cNvSpPr>
          <p:nvPr/>
        </p:nvSpPr>
        <p:spPr bwMode="auto">
          <a:xfrm>
            <a:off x="2723905" y="10998870"/>
            <a:ext cx="533400" cy="828674"/>
          </a:xfrm>
          <a:custGeom>
            <a:avLst/>
            <a:gdLst>
              <a:gd name="T0" fmla="*/ 0 w 21600"/>
              <a:gd name="T1" fmla="*/ 2184 h 21600"/>
              <a:gd name="T2" fmla="*/ 6664 w 21600"/>
              <a:gd name="T3" fmla="*/ 0 h 21600"/>
              <a:gd name="T4" fmla="*/ 10800 w 21600"/>
              <a:gd name="T5" fmla="*/ 0 h 21600"/>
              <a:gd name="T6" fmla="*/ 21600 w 21600"/>
              <a:gd name="T7" fmla="*/ 0 h 21600"/>
              <a:gd name="T8" fmla="*/ 21600 w 21600"/>
              <a:gd name="T9" fmla="*/ 11649 h 21600"/>
              <a:gd name="T10" fmla="*/ 21600 w 21600"/>
              <a:gd name="T11" fmla="*/ 19416 h 21600"/>
              <a:gd name="T12" fmla="*/ 15166 w 21600"/>
              <a:gd name="T13" fmla="*/ 21600 h 21600"/>
              <a:gd name="T14" fmla="*/ 10570 w 21600"/>
              <a:gd name="T15" fmla="*/ 21600 h 21600"/>
              <a:gd name="T16" fmla="*/ 0 w 21600"/>
              <a:gd name="T17" fmla="*/ 21600 h 21600"/>
              <a:gd name="T18" fmla="*/ 0 w 21600"/>
              <a:gd name="T19" fmla="*/ 11528 h 21600"/>
              <a:gd name="T20" fmla="*/ 459 w 21600"/>
              <a:gd name="T21" fmla="*/ 22540 h 21600"/>
              <a:gd name="T22" fmla="*/ 21485 w 21600"/>
              <a:gd name="T23" fmla="*/ 270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extrusionOk="0">
                <a:moveTo>
                  <a:pt x="0" y="2184"/>
                </a:moveTo>
                <a:lnTo>
                  <a:pt x="6664" y="0"/>
                </a:lnTo>
                <a:lnTo>
                  <a:pt x="10800" y="0"/>
                </a:lnTo>
                <a:lnTo>
                  <a:pt x="21600" y="0"/>
                </a:lnTo>
                <a:lnTo>
                  <a:pt x="21600" y="11649"/>
                </a:lnTo>
                <a:lnTo>
                  <a:pt x="21600" y="19416"/>
                </a:lnTo>
                <a:lnTo>
                  <a:pt x="15166" y="21600"/>
                </a:lnTo>
                <a:lnTo>
                  <a:pt x="10570" y="21600"/>
                </a:lnTo>
                <a:lnTo>
                  <a:pt x="0" y="21600"/>
                </a:lnTo>
                <a:lnTo>
                  <a:pt x="0" y="11528"/>
                </a:lnTo>
                <a:lnTo>
                  <a:pt x="0" y="2184"/>
                </a:lnTo>
                <a:close/>
              </a:path>
              <a:path w="21600" h="21600" extrusionOk="0">
                <a:moveTo>
                  <a:pt x="0" y="2184"/>
                </a:moveTo>
                <a:lnTo>
                  <a:pt x="0" y="2184"/>
                </a:lnTo>
                <a:lnTo>
                  <a:pt x="14706" y="2184"/>
                </a:lnTo>
                <a:lnTo>
                  <a:pt x="21600" y="0"/>
                </a:lnTo>
                <a:moveTo>
                  <a:pt x="0" y="2184"/>
                </a:moveTo>
                <a:lnTo>
                  <a:pt x="14706" y="2184"/>
                </a:lnTo>
                <a:lnTo>
                  <a:pt x="14706" y="5339"/>
                </a:lnTo>
                <a:lnTo>
                  <a:pt x="14706" y="17474"/>
                </a:lnTo>
                <a:lnTo>
                  <a:pt x="14706" y="21600"/>
                </a:lnTo>
                <a:moveTo>
                  <a:pt x="1149" y="3034"/>
                </a:moveTo>
                <a:lnTo>
                  <a:pt x="13328" y="3034"/>
                </a:lnTo>
                <a:lnTo>
                  <a:pt x="13328" y="3519"/>
                </a:lnTo>
                <a:lnTo>
                  <a:pt x="1149" y="3519"/>
                </a:lnTo>
                <a:lnTo>
                  <a:pt x="1149" y="3034"/>
                </a:lnTo>
                <a:moveTo>
                  <a:pt x="1149" y="4490"/>
                </a:moveTo>
                <a:lnTo>
                  <a:pt x="13328" y="4490"/>
                </a:lnTo>
                <a:lnTo>
                  <a:pt x="13328" y="4854"/>
                </a:lnTo>
                <a:lnTo>
                  <a:pt x="1149" y="4854"/>
                </a:lnTo>
                <a:lnTo>
                  <a:pt x="1149" y="4490"/>
                </a:lnTo>
                <a:moveTo>
                  <a:pt x="1149" y="5946"/>
                </a:moveTo>
                <a:lnTo>
                  <a:pt x="13328" y="5946"/>
                </a:lnTo>
                <a:lnTo>
                  <a:pt x="13328" y="6310"/>
                </a:lnTo>
                <a:lnTo>
                  <a:pt x="1149" y="6310"/>
                </a:lnTo>
                <a:lnTo>
                  <a:pt x="1149" y="5946"/>
                </a:lnTo>
              </a:path>
            </a:pathLst>
          </a:custGeom>
          <a:solidFill>
            <a:srgbClr val="FFFFCC"/>
          </a:solidFill>
          <a:ln w="9525">
            <a:solidFill>
              <a:srgbClr val="000000"/>
            </a:solidFill>
            <a:miter lim="800000"/>
            <a:headEnd/>
            <a:tailEnd/>
          </a:ln>
          <a:scene3d>
            <a:camera prst="isometricOffAxis2Left"/>
            <a:lightRig rig="threePt" dir="t"/>
          </a:scene3d>
        </p:spPr>
        <p:txBody>
          <a:bodyPr vert="horz" wrap="square" lIns="91440" tIns="45720" rIns="91440" bIns="45720" numCol="1" anchor="t" anchorCtr="0" compatLnSpc="1">
            <a:prstTxWarp prst="textNoShape">
              <a:avLst/>
            </a:prstTxWarp>
          </a:bodyPr>
          <a:lstStyle/>
          <a:p>
            <a:endParaRPr lang="en-US" sz="2000"/>
          </a:p>
        </p:txBody>
      </p:sp>
      <p:sp>
        <p:nvSpPr>
          <p:cNvPr id="265" name="Rectangle 35"/>
          <p:cNvSpPr/>
          <p:nvPr/>
        </p:nvSpPr>
        <p:spPr>
          <a:xfrm>
            <a:off x="590305" y="11837070"/>
            <a:ext cx="2286000" cy="685800"/>
          </a:xfrm>
          <a:prstGeom prst="rect">
            <a:avLst/>
          </a:prstGeom>
          <a:solidFill>
            <a:schemeClr val="bg2">
              <a:alpha val="81000"/>
            </a:schemeClr>
          </a:solidFill>
          <a:effectLst/>
          <a:scene3d>
            <a:camera prst="isometricLeftDown">
              <a:rot lat="648344" lon="1296544" rev="21351863"/>
            </a:camera>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DCS data processing farm</a:t>
            </a:r>
            <a:endParaRPr lang="en-US" sz="2000" dirty="0">
              <a:solidFill>
                <a:schemeClr val="tx1"/>
              </a:solidFill>
            </a:endParaRPr>
          </a:p>
        </p:txBody>
      </p:sp>
      <p:pic>
        <p:nvPicPr>
          <p:cNvPr id="267" name="Picture 5" descr="C:\Users\peter\Desktop\rt2009\rt2009\altransp.png"/>
          <p:cNvPicPr>
            <a:picLocks noChangeAspect="1" noChangeArrowheads="1"/>
          </p:cNvPicPr>
          <p:nvPr/>
        </p:nvPicPr>
        <p:blipFill>
          <a:blip r:embed="rId15" cstate="print"/>
          <a:srcRect/>
          <a:stretch>
            <a:fillRect/>
          </a:stretch>
        </p:blipFill>
        <p:spPr bwMode="auto">
          <a:xfrm>
            <a:off x="1580905" y="6908528"/>
            <a:ext cx="2984829" cy="2743200"/>
          </a:xfrm>
          <a:prstGeom prst="rect">
            <a:avLst/>
          </a:prstGeom>
          <a:noFill/>
          <a:scene3d>
            <a:camera prst="isometricOffAxis2Left">
              <a:rot lat="781114" lon="1533197" rev="21592816"/>
            </a:camera>
            <a:lightRig rig="threePt" dir="t"/>
          </a:scene3d>
        </p:spPr>
      </p:pic>
      <p:sp>
        <p:nvSpPr>
          <p:cNvPr id="268" name="Rectangle 1"/>
          <p:cNvSpPr/>
          <p:nvPr/>
        </p:nvSpPr>
        <p:spPr>
          <a:xfrm>
            <a:off x="6762505" y="8661128"/>
            <a:ext cx="2590800" cy="2209800"/>
          </a:xfrm>
          <a:prstGeom prst="rect">
            <a:avLst/>
          </a:prstGeom>
          <a:solidFill>
            <a:srgbClr val="4F81BD">
              <a:alpha val="32941"/>
            </a:srgbClr>
          </a:solidFill>
          <a:effectLst/>
          <a:scene3d>
            <a:camera prst="isometricOffAxis2Top"/>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smtClean="0"/>
          </a:p>
          <a:p>
            <a:pPr algn="ctr"/>
            <a:r>
              <a:rPr lang="en-US" sz="2000" dirty="0" smtClean="0"/>
              <a:t>  </a:t>
            </a:r>
            <a:endParaRPr lang="en-US" sz="2000" dirty="0"/>
          </a:p>
        </p:txBody>
      </p:sp>
      <p:sp>
        <p:nvSpPr>
          <p:cNvPr id="269" name="Rectangle 28"/>
          <p:cNvSpPr/>
          <p:nvPr/>
        </p:nvSpPr>
        <p:spPr>
          <a:xfrm>
            <a:off x="7143505" y="8737328"/>
            <a:ext cx="609600" cy="685800"/>
          </a:xfrm>
          <a:prstGeom prst="rect">
            <a:avLst/>
          </a:prstGeom>
          <a:solidFill>
            <a:schemeClr val="accent3">
              <a:lumMod val="60000"/>
              <a:lumOff val="40000"/>
              <a:alpha val="92941"/>
            </a:schemeClr>
          </a:solidFill>
          <a:ln>
            <a:solidFill>
              <a:srgbClr val="385D8A"/>
            </a:solidFill>
          </a:ln>
          <a:effectLst/>
          <a:scene3d>
            <a:camera prst="isometricLeftDown">
              <a:rot lat="690202" lon="2212988" rev="21530179"/>
            </a:camera>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LHC</a:t>
            </a:r>
            <a:endParaRPr lang="en-US" sz="1600" dirty="0">
              <a:solidFill>
                <a:schemeClr val="tx1"/>
              </a:solidFill>
            </a:endParaRPr>
          </a:p>
        </p:txBody>
      </p:sp>
      <p:sp>
        <p:nvSpPr>
          <p:cNvPr id="271" name="Rectangle 29"/>
          <p:cNvSpPr/>
          <p:nvPr/>
        </p:nvSpPr>
        <p:spPr>
          <a:xfrm>
            <a:off x="7850669" y="8889728"/>
            <a:ext cx="914400" cy="685800"/>
          </a:xfrm>
          <a:prstGeom prst="rect">
            <a:avLst/>
          </a:prstGeom>
          <a:solidFill>
            <a:schemeClr val="accent3">
              <a:lumMod val="60000"/>
              <a:lumOff val="40000"/>
              <a:alpha val="92941"/>
            </a:schemeClr>
          </a:solidFill>
          <a:ln>
            <a:solidFill>
              <a:srgbClr val="385D8A"/>
            </a:solidFill>
          </a:ln>
          <a:effectLst/>
          <a:scene3d>
            <a:camera prst="isometricLeftDown">
              <a:rot lat="690202" lon="2212988" rev="21530179"/>
            </a:camera>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Magnets</a:t>
            </a:r>
            <a:endParaRPr lang="en-US" sz="1600" dirty="0">
              <a:solidFill>
                <a:schemeClr val="tx1"/>
              </a:solidFill>
            </a:endParaRPr>
          </a:p>
        </p:txBody>
      </p:sp>
      <p:sp>
        <p:nvSpPr>
          <p:cNvPr id="272" name="Rectangle 30"/>
          <p:cNvSpPr/>
          <p:nvPr/>
        </p:nvSpPr>
        <p:spPr>
          <a:xfrm>
            <a:off x="8890430" y="9058506"/>
            <a:ext cx="760439" cy="685800"/>
          </a:xfrm>
          <a:prstGeom prst="rect">
            <a:avLst/>
          </a:prstGeom>
          <a:solidFill>
            <a:schemeClr val="accent3">
              <a:lumMod val="60000"/>
              <a:lumOff val="40000"/>
              <a:alpha val="92941"/>
            </a:schemeClr>
          </a:solidFill>
          <a:ln>
            <a:solidFill>
              <a:srgbClr val="385D8A"/>
            </a:solidFill>
          </a:ln>
          <a:effectLst/>
          <a:scene3d>
            <a:camera prst="isometricLeftDown">
              <a:rot lat="690202" lon="2212988" rev="21530179"/>
            </a:camera>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Safety</a:t>
            </a:r>
            <a:endParaRPr lang="en-US" sz="1600" dirty="0">
              <a:solidFill>
                <a:schemeClr val="tx1"/>
              </a:solidFill>
            </a:endParaRPr>
          </a:p>
        </p:txBody>
      </p:sp>
      <p:sp>
        <p:nvSpPr>
          <p:cNvPr id="273" name="Rectangle 31"/>
          <p:cNvSpPr/>
          <p:nvPr/>
        </p:nvSpPr>
        <p:spPr>
          <a:xfrm>
            <a:off x="7562637" y="8965928"/>
            <a:ext cx="609600" cy="685800"/>
          </a:xfrm>
          <a:prstGeom prst="rect">
            <a:avLst/>
          </a:prstGeom>
          <a:solidFill>
            <a:schemeClr val="accent3">
              <a:lumMod val="60000"/>
              <a:lumOff val="40000"/>
              <a:alpha val="92941"/>
            </a:schemeClr>
          </a:solidFill>
          <a:ln>
            <a:solidFill>
              <a:srgbClr val="385D8A"/>
            </a:solidFill>
          </a:ln>
          <a:effectLst/>
          <a:scene3d>
            <a:camera prst="isometricLeftDown">
              <a:rot lat="690202" lon="2212988" rev="21530179"/>
            </a:camera>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FEE</a:t>
            </a:r>
            <a:endParaRPr lang="en-US" sz="1600" dirty="0">
              <a:solidFill>
                <a:schemeClr val="tx1"/>
              </a:solidFill>
            </a:endParaRPr>
          </a:p>
        </p:txBody>
      </p:sp>
      <p:sp>
        <p:nvSpPr>
          <p:cNvPr id="274" name="Rectangle 34"/>
          <p:cNvSpPr/>
          <p:nvPr/>
        </p:nvSpPr>
        <p:spPr>
          <a:xfrm>
            <a:off x="6381505" y="9651728"/>
            <a:ext cx="2286000" cy="685800"/>
          </a:xfrm>
          <a:prstGeom prst="rect">
            <a:avLst/>
          </a:prstGeom>
          <a:solidFill>
            <a:schemeClr val="bg2">
              <a:alpha val="81000"/>
            </a:schemeClr>
          </a:solidFill>
          <a:effectLst/>
          <a:scene3d>
            <a:camera prst="isometricLeftDown">
              <a:rot lat="648344" lon="1296544" rev="21351863"/>
            </a:camera>
            <a:lightRig rig="threePt" dir="t"/>
          </a:scene3d>
          <a:sp3d extrusionH="25400">
            <a:bevelT w="254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External sub-systems</a:t>
            </a:r>
            <a:endParaRPr lang="en-US" sz="2000" dirty="0">
              <a:solidFill>
                <a:schemeClr val="tx1"/>
              </a:solidFill>
            </a:endParaRPr>
          </a:p>
        </p:txBody>
      </p:sp>
      <p:sp>
        <p:nvSpPr>
          <p:cNvPr id="275" name="Rounded Rectangle 49"/>
          <p:cNvSpPr/>
          <p:nvPr/>
        </p:nvSpPr>
        <p:spPr>
          <a:xfrm>
            <a:off x="666379" y="9913070"/>
            <a:ext cx="1981200" cy="7620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00" b="1" dirty="0" smtClean="0">
                <a:solidFill>
                  <a:schemeClr val="tx1">
                    <a:lumMod val="95000"/>
                    <a:lumOff val="5000"/>
                  </a:schemeClr>
                </a:solidFill>
              </a:rPr>
              <a:t>300 000 values/s</a:t>
            </a:r>
          </a:p>
          <a:p>
            <a:pPr algn="ctr"/>
            <a:r>
              <a:rPr lang="en-US" sz="1800" b="1" dirty="0" smtClean="0">
                <a:solidFill>
                  <a:schemeClr val="tx1">
                    <a:lumMod val="95000"/>
                    <a:lumOff val="5000"/>
                  </a:schemeClr>
                </a:solidFill>
              </a:rPr>
              <a:t>read by software</a:t>
            </a:r>
            <a:endParaRPr lang="en-US" sz="1800" b="1" dirty="0">
              <a:solidFill>
                <a:schemeClr val="tx1">
                  <a:lumMod val="95000"/>
                  <a:lumOff val="5000"/>
                </a:schemeClr>
              </a:solidFill>
            </a:endParaRPr>
          </a:p>
        </p:txBody>
      </p:sp>
      <p:sp>
        <p:nvSpPr>
          <p:cNvPr id="276" name="Rounded Rectangle 50"/>
          <p:cNvSpPr/>
          <p:nvPr/>
        </p:nvSpPr>
        <p:spPr>
          <a:xfrm>
            <a:off x="666379" y="13361070"/>
            <a:ext cx="1981200" cy="8763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00" b="1" dirty="0" smtClean="0">
                <a:solidFill>
                  <a:schemeClr val="tx1">
                    <a:lumMod val="95000"/>
                    <a:lumOff val="5000"/>
                  </a:schemeClr>
                </a:solidFill>
              </a:rPr>
              <a:t>30 000 values/s</a:t>
            </a:r>
          </a:p>
          <a:p>
            <a:pPr algn="ctr"/>
            <a:r>
              <a:rPr lang="en-US" sz="1800" b="1" dirty="0" smtClean="0">
                <a:solidFill>
                  <a:schemeClr val="tx1">
                    <a:lumMod val="95000"/>
                    <a:lumOff val="5000"/>
                  </a:schemeClr>
                </a:solidFill>
              </a:rPr>
              <a:t>Injected into PVSS</a:t>
            </a:r>
            <a:endParaRPr lang="en-US" sz="1800" b="1" dirty="0">
              <a:solidFill>
                <a:schemeClr val="tx1">
                  <a:lumMod val="95000"/>
                  <a:lumOff val="5000"/>
                </a:schemeClr>
              </a:solidFill>
            </a:endParaRPr>
          </a:p>
        </p:txBody>
      </p:sp>
      <p:sp>
        <p:nvSpPr>
          <p:cNvPr id="277" name="Rounded Rectangle 51"/>
          <p:cNvSpPr/>
          <p:nvPr/>
        </p:nvSpPr>
        <p:spPr>
          <a:xfrm>
            <a:off x="3111947" y="13361070"/>
            <a:ext cx="2667000" cy="9144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00" b="1" dirty="0" smtClean="0">
                <a:solidFill>
                  <a:schemeClr val="tx1">
                    <a:lumMod val="95000"/>
                    <a:lumOff val="5000"/>
                  </a:schemeClr>
                </a:solidFill>
              </a:rPr>
              <a:t>1000 values/s</a:t>
            </a:r>
          </a:p>
          <a:p>
            <a:pPr algn="ctr"/>
            <a:r>
              <a:rPr lang="en-US" sz="1800" b="1" dirty="0" smtClean="0">
                <a:solidFill>
                  <a:schemeClr val="tx1">
                    <a:lumMod val="95000"/>
                    <a:lumOff val="5000"/>
                  </a:schemeClr>
                </a:solidFill>
              </a:rPr>
              <a:t>Written to ORACLE after smoothing in PVSS</a:t>
            </a:r>
            <a:endParaRPr lang="en-US" sz="1800" b="1" dirty="0">
              <a:solidFill>
                <a:schemeClr val="tx1">
                  <a:lumMod val="95000"/>
                  <a:lumOff val="5000"/>
                </a:schemeClr>
              </a:solidFill>
            </a:endParaRPr>
          </a:p>
        </p:txBody>
      </p:sp>
      <p:sp>
        <p:nvSpPr>
          <p:cNvPr id="278" name="Rounded Rectangle 52"/>
          <p:cNvSpPr/>
          <p:nvPr/>
        </p:nvSpPr>
        <p:spPr>
          <a:xfrm>
            <a:off x="6152905" y="13361070"/>
            <a:ext cx="2133600" cy="8763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00" b="1" dirty="0" smtClean="0">
                <a:solidFill>
                  <a:schemeClr val="tx1">
                    <a:lumMod val="95000"/>
                    <a:lumOff val="5000"/>
                  </a:schemeClr>
                </a:solidFill>
              </a:rPr>
              <a:t>&gt;200 values/s</a:t>
            </a:r>
          </a:p>
          <a:p>
            <a:pPr algn="ctr"/>
            <a:r>
              <a:rPr lang="en-US" sz="1800" b="1" dirty="0" smtClean="0">
                <a:solidFill>
                  <a:schemeClr val="tx1">
                    <a:lumMod val="95000"/>
                    <a:lumOff val="5000"/>
                  </a:schemeClr>
                </a:solidFill>
              </a:rPr>
              <a:t>Sent to consumers</a:t>
            </a:r>
            <a:endParaRPr lang="en-US" sz="1800" b="1" dirty="0">
              <a:solidFill>
                <a:schemeClr val="tx1">
                  <a:lumMod val="95000"/>
                  <a:lumOff val="5000"/>
                </a:schemeClr>
              </a:solidFill>
            </a:endParaRPr>
          </a:p>
        </p:txBody>
      </p:sp>
      <p:pic>
        <p:nvPicPr>
          <p:cNvPr id="1026" name="Picture 2" descr="C:\Amanda\Resources\Images\Alice.bmp"/>
          <p:cNvPicPr>
            <a:picLocks noChangeAspect="1" noChangeArrowheads="1"/>
          </p:cNvPicPr>
          <p:nvPr/>
        </p:nvPicPr>
        <p:blipFill rotWithShape="1">
          <a:blip r:embed="rId16" cstate="print">
            <a:extLst>
              <a:ext uri="{BEBA8EAE-BF5A-486C-A8C5-ECC9F3942E4B}">
                <a14:imgProps xmlns:a14="http://schemas.microsoft.com/office/drawing/2010/main" xmlns="">
                  <a14:imgLayer r:embed="rId17">
                    <a14:imgEffect>
                      <a14:backgroundRemoval t="0" b="100000" l="0" r="100000"/>
                    </a14:imgEffect>
                  </a14:imgLayer>
                </a14:imgProps>
              </a:ext>
              <a:ext uri="{28A0092B-C50C-407E-A947-70E740481C1C}">
                <a14:useLocalDpi xmlns:a14="http://schemas.microsoft.com/office/drawing/2010/main" xmlns="" val="0"/>
              </a:ext>
            </a:extLst>
          </a:blip>
          <a:srcRect b="24881"/>
          <a:stretch/>
        </p:blipFill>
        <p:spPr bwMode="auto">
          <a:xfrm>
            <a:off x="-19295" y="6582594"/>
            <a:ext cx="1752600" cy="1316534"/>
          </a:xfrm>
          <a:prstGeom prst="rect">
            <a:avLst/>
          </a:prstGeom>
          <a:ln w="38100" cap="sq">
            <a:no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grpSp>
        <p:nvGrpSpPr>
          <p:cNvPr id="16" name="Skupina 15"/>
          <p:cNvGrpSpPr/>
          <p:nvPr/>
        </p:nvGrpSpPr>
        <p:grpSpPr>
          <a:xfrm>
            <a:off x="17441531" y="15715633"/>
            <a:ext cx="12601719" cy="5184573"/>
            <a:chOff x="16436130" y="36116223"/>
            <a:chExt cx="13607119" cy="4402817"/>
          </a:xfrm>
        </p:grpSpPr>
        <p:sp>
          <p:nvSpPr>
            <p:cNvPr id="280" name="Zaoblený obdĺžnik 279"/>
            <p:cNvSpPr/>
            <p:nvPr/>
          </p:nvSpPr>
          <p:spPr>
            <a:xfrm>
              <a:off x="16436130" y="36116223"/>
              <a:ext cx="13607119" cy="4228621"/>
            </a:xfrm>
            <a:prstGeom prst="roundRect">
              <a:avLst>
                <a:gd name="adj" fmla="val 743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smtClean="0">
                  <a:solidFill>
                    <a:schemeClr val="tx1"/>
                  </a:solidFill>
                </a:rPr>
                <a:t>AMANDA 3 WEBSERVER CLIENT LIFECYCLE</a:t>
              </a:r>
              <a:endParaRPr lang="sk-SK" b="1" dirty="0">
                <a:solidFill>
                  <a:schemeClr val="tx1"/>
                </a:solidFill>
              </a:endParaRPr>
            </a:p>
          </p:txBody>
        </p:sp>
        <p:graphicFrame>
          <p:nvGraphicFramePr>
            <p:cNvPr id="11" name="Diagram 10"/>
            <p:cNvGraphicFramePr/>
            <p:nvPr>
              <p:extLst>
                <p:ext uri="{D42A27DB-BD31-4B8C-83A1-F6EECF244321}">
                  <p14:modId xmlns:p14="http://schemas.microsoft.com/office/powerpoint/2010/main" xmlns="" val="2849500230"/>
                </p:ext>
              </p:extLst>
            </p:nvPr>
          </p:nvGraphicFramePr>
          <p:xfrm>
            <a:off x="16640226" y="36848428"/>
            <a:ext cx="13277660" cy="3670612"/>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pSp>
      <p:grpSp>
        <p:nvGrpSpPr>
          <p:cNvPr id="14" name="Skupina 13"/>
          <p:cNvGrpSpPr/>
          <p:nvPr/>
        </p:nvGrpSpPr>
        <p:grpSpPr>
          <a:xfrm>
            <a:off x="162324" y="20721166"/>
            <a:ext cx="5472607" cy="4571528"/>
            <a:chOff x="16635130" y="6612985"/>
            <a:chExt cx="8009914" cy="6856078"/>
          </a:xfrm>
        </p:grpSpPr>
        <p:sp>
          <p:nvSpPr>
            <p:cNvPr id="281" name="Zaoblený obdĺžnik 280"/>
            <p:cNvSpPr/>
            <p:nvPr/>
          </p:nvSpPr>
          <p:spPr>
            <a:xfrm>
              <a:off x="16635130" y="6612985"/>
              <a:ext cx="8009914" cy="6856078"/>
            </a:xfrm>
            <a:prstGeom prst="roundRect">
              <a:avLst>
                <a:gd name="adj" fmla="val 6428"/>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3200" b="1" dirty="0" smtClean="0">
                  <a:solidFill>
                    <a:schemeClr val="tx1"/>
                  </a:solidFill>
                </a:rPr>
                <a:t>SOLUTION PARTS:</a:t>
              </a:r>
              <a:endParaRPr lang="sk-SK" sz="3200" b="1" dirty="0">
                <a:solidFill>
                  <a:schemeClr val="tx1"/>
                </a:solidFill>
              </a:endParaRPr>
            </a:p>
          </p:txBody>
        </p:sp>
        <p:graphicFrame>
          <p:nvGraphicFramePr>
            <p:cNvPr id="31" name="Diagram 30"/>
            <p:cNvGraphicFramePr/>
            <p:nvPr>
              <p:extLst>
                <p:ext uri="{D42A27DB-BD31-4B8C-83A1-F6EECF244321}">
                  <p14:modId xmlns:p14="http://schemas.microsoft.com/office/powerpoint/2010/main" xmlns="" val="1399088850"/>
                </p:ext>
              </p:extLst>
            </p:nvPr>
          </p:nvGraphicFramePr>
          <p:xfrm>
            <a:off x="17186358" y="7729206"/>
            <a:ext cx="7157934" cy="5321042"/>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pSp>
      <p:sp>
        <p:nvSpPr>
          <p:cNvPr id="282" name="Zaoblený obdĺžnik 281"/>
          <p:cNvSpPr/>
          <p:nvPr/>
        </p:nvSpPr>
        <p:spPr>
          <a:xfrm>
            <a:off x="107857" y="14635510"/>
            <a:ext cx="29935394" cy="937958"/>
          </a:xfrm>
          <a:prstGeom prst="roundRect">
            <a:avLst>
              <a:gd name="adj" fmla="val 7939"/>
            </a:avLst>
          </a:prstGeom>
          <a:solidFill>
            <a:srgbClr val="CCCCFF"/>
          </a:solidFill>
          <a:ln w="38100">
            <a:noFill/>
          </a:ln>
          <a:scene3d>
            <a:camera prst="orthographicFront"/>
            <a:lightRig rig="threePt" dir="t"/>
          </a:scene3d>
          <a:sp3d>
            <a:bevelT/>
          </a:sp3d>
        </p:spPr>
        <p:style>
          <a:lnRef idx="2">
            <a:schemeClr val="accent6"/>
          </a:lnRef>
          <a:fillRef idx="1">
            <a:schemeClr val="lt1"/>
          </a:fillRef>
          <a:effectRef idx="0">
            <a:schemeClr val="accent6"/>
          </a:effectRef>
          <a:fontRef idx="minor">
            <a:schemeClr val="dk1"/>
          </a:fontRef>
        </p:style>
        <p:txBody>
          <a:bodyPr numCol="1" spcCol="360000" rtlCol="0" anchor="ctr"/>
          <a:lstStyle/>
          <a:p>
            <a:pPr algn="ctr"/>
            <a:r>
              <a:rPr lang="en-US" sz="4800" b="1" dirty="0" smtClean="0"/>
              <a:t>AMANDA 3 SOLUTION</a:t>
            </a:r>
            <a:endParaRPr lang="sk-SK" sz="4800" b="1" dirty="0" smtClean="0"/>
          </a:p>
        </p:txBody>
      </p:sp>
      <p:grpSp>
        <p:nvGrpSpPr>
          <p:cNvPr id="15" name="Skupina 14"/>
          <p:cNvGrpSpPr/>
          <p:nvPr/>
        </p:nvGrpSpPr>
        <p:grpSpPr>
          <a:xfrm>
            <a:off x="21274914" y="7551938"/>
            <a:ext cx="7580583" cy="6795540"/>
            <a:chOff x="22499051" y="6390866"/>
            <a:chExt cx="6754504" cy="6055010"/>
          </a:xfrm>
        </p:grpSpPr>
        <p:sp>
          <p:nvSpPr>
            <p:cNvPr id="263" name="AutoShape 510"/>
            <p:cNvSpPr>
              <a:spLocks noChangeArrowheads="1"/>
            </p:cNvSpPr>
            <p:nvPr/>
          </p:nvSpPr>
          <p:spPr bwMode="auto">
            <a:xfrm>
              <a:off x="22499051" y="8598570"/>
              <a:ext cx="6754504" cy="3847306"/>
            </a:xfrm>
            <a:prstGeom prst="roundRect">
              <a:avLst>
                <a:gd name="adj" fmla="val 16667"/>
              </a:avLst>
            </a:prstGeom>
            <a:solidFill>
              <a:schemeClr val="accent3">
                <a:lumMod val="60000"/>
                <a:lumOff val="40000"/>
              </a:schemeClr>
            </a:solidFill>
            <a:ln w="63500" algn="ctr">
              <a:solidFill>
                <a:schemeClr val="accent3">
                  <a:lumMod val="75000"/>
                </a:schemeClr>
              </a:solidFill>
              <a:round/>
              <a:headEnd/>
              <a:tailEnd/>
            </a:ln>
            <a:effectLst/>
          </p:spPr>
          <p:txBody>
            <a:bodyPr lIns="91423" tIns="0" rIns="91423" bIns="45711"/>
            <a:lstStyle/>
            <a:p>
              <a:r>
                <a:rPr lang="en-US" sz="1800" b="1" dirty="0"/>
                <a:t> </a:t>
              </a:r>
              <a:r>
                <a:rPr lang="en-US" sz="1800" b="1" dirty="0" smtClean="0"/>
                <a:t>     </a:t>
              </a:r>
              <a:r>
                <a:rPr lang="en-US" sz="3200" b="1" dirty="0" smtClean="0"/>
                <a:t>Detector Control </a:t>
              </a:r>
              <a:r>
                <a:rPr lang="en-US" sz="3200" b="1" dirty="0"/>
                <a:t>System</a:t>
              </a:r>
            </a:p>
          </p:txBody>
        </p:sp>
        <p:sp>
          <p:nvSpPr>
            <p:cNvPr id="266" name="AutoShape 10"/>
            <p:cNvSpPr>
              <a:spLocks noChangeArrowheads="1"/>
            </p:cNvSpPr>
            <p:nvPr/>
          </p:nvSpPr>
          <p:spPr bwMode="auto">
            <a:xfrm>
              <a:off x="27309760" y="10526117"/>
              <a:ext cx="1600200" cy="1467983"/>
            </a:xfrm>
            <a:prstGeom prst="can">
              <a:avLst>
                <a:gd name="adj" fmla="val 20083"/>
              </a:avLst>
            </a:prstGeom>
            <a:solidFill>
              <a:srgbClr val="969696"/>
            </a:solidFill>
            <a:ln w="9525">
              <a:solidFill>
                <a:srgbClr val="000000"/>
              </a:solidFill>
              <a:round/>
              <a:headEnd/>
              <a:tailEnd/>
            </a:ln>
            <a:effectLst>
              <a:glow rad="63500">
                <a:schemeClr val="accent3">
                  <a:satMod val="175000"/>
                  <a:alpha val="40000"/>
                </a:schemeClr>
              </a:glow>
              <a:innerShdw blurRad="114300">
                <a:prstClr val="black"/>
              </a:innerShdw>
            </a:effectLst>
          </p:spPr>
          <p:txBody>
            <a:bodyPr lIns="91423" tIns="45711" rIns="91423" bIns="45711" anchor="ctr" anchorCtr="1"/>
            <a:lstStyle/>
            <a:p>
              <a:pPr algn="ctr"/>
              <a:r>
                <a:rPr lang="en-US" sz="1800" b="1" dirty="0">
                  <a:solidFill>
                    <a:srgbClr val="FFFF66"/>
                  </a:solidFill>
                </a:rPr>
                <a:t>Configuration</a:t>
              </a:r>
            </a:p>
            <a:p>
              <a:pPr algn="ctr"/>
              <a:r>
                <a:rPr lang="en-US" sz="1800" b="1" dirty="0">
                  <a:solidFill>
                    <a:srgbClr val="FFFF66"/>
                  </a:solidFill>
                </a:rPr>
                <a:t>Database</a:t>
              </a:r>
            </a:p>
          </p:txBody>
        </p:sp>
        <p:grpSp>
          <p:nvGrpSpPr>
            <p:cNvPr id="284" name="Group 35"/>
            <p:cNvGrpSpPr>
              <a:grpSpLocks/>
            </p:cNvGrpSpPr>
            <p:nvPr/>
          </p:nvGrpSpPr>
          <p:grpSpPr bwMode="auto">
            <a:xfrm>
              <a:off x="22970539" y="11286530"/>
              <a:ext cx="2519362" cy="990600"/>
              <a:chOff x="1008" y="3168"/>
              <a:chExt cx="1632" cy="672"/>
            </a:xfrm>
          </p:grpSpPr>
          <p:sp>
            <p:nvSpPr>
              <p:cNvPr id="285" name="AutoShape 36"/>
              <p:cNvSpPr>
                <a:spLocks noChangeArrowheads="1"/>
              </p:cNvSpPr>
              <p:nvPr/>
            </p:nvSpPr>
            <p:spPr bwMode="auto">
              <a:xfrm>
                <a:off x="1296" y="3168"/>
                <a:ext cx="1344" cy="384"/>
              </a:xfrm>
              <a:prstGeom prst="roundRect">
                <a:avLst>
                  <a:gd name="adj" fmla="val 16667"/>
                </a:avLst>
              </a:prstGeom>
              <a:solidFill>
                <a:srgbClr val="99CCFF"/>
              </a:solidFill>
              <a:ln w="9525" algn="ctr">
                <a:round/>
                <a:headEnd/>
                <a:tailEnd/>
              </a:ln>
              <a:effectLst/>
              <a:scene3d>
                <a:camera prst="legacyObliqueTopRight"/>
                <a:lightRig rig="legacyFlat3" dir="b"/>
              </a:scene3d>
              <a:sp3d extrusionH="11100" prstMaterial="legacyMatte">
                <a:bevelT w="13500" h="13500" prst="angle"/>
                <a:bevelB w="13500" h="13500" prst="angle"/>
                <a:extrusionClr>
                  <a:srgbClr val="99CCFF"/>
                </a:extrusionClr>
              </a:sp3d>
            </p:spPr>
            <p:txBody>
              <a:bodyPr lIns="91423" tIns="45711" rIns="91423" bIns="45711" anchor="ctr" anchorCtr="1">
                <a:flatTx/>
              </a:bodyPr>
              <a:lstStyle/>
              <a:p>
                <a:pPr algn="ctr"/>
                <a:r>
                  <a:rPr lang="en-US" sz="1800" b="1">
                    <a:solidFill>
                      <a:srgbClr val="CC0000"/>
                    </a:solidFill>
                  </a:rPr>
                  <a:t>Devices</a:t>
                </a:r>
              </a:p>
            </p:txBody>
          </p:sp>
          <p:sp>
            <p:nvSpPr>
              <p:cNvPr id="286" name="AutoShape 37"/>
              <p:cNvSpPr>
                <a:spLocks noChangeArrowheads="1"/>
              </p:cNvSpPr>
              <p:nvPr/>
            </p:nvSpPr>
            <p:spPr bwMode="auto">
              <a:xfrm>
                <a:off x="1200" y="3264"/>
                <a:ext cx="1344" cy="384"/>
              </a:xfrm>
              <a:prstGeom prst="roundRect">
                <a:avLst>
                  <a:gd name="adj" fmla="val 16667"/>
                </a:avLst>
              </a:prstGeom>
              <a:solidFill>
                <a:srgbClr val="99CCFF"/>
              </a:solidFill>
              <a:ln w="9525" algn="ctr">
                <a:round/>
                <a:headEnd/>
                <a:tailEnd/>
              </a:ln>
              <a:effectLst/>
              <a:scene3d>
                <a:camera prst="legacyObliqueTopRight"/>
                <a:lightRig rig="legacyFlat3" dir="b"/>
              </a:scene3d>
              <a:sp3d extrusionH="49200" prstMaterial="legacyMatte">
                <a:bevelT w="13500" h="13500" prst="angle"/>
                <a:bevelB w="13500" h="13500" prst="angle"/>
                <a:extrusionClr>
                  <a:srgbClr val="99CCFF"/>
                </a:extrusionClr>
              </a:sp3d>
            </p:spPr>
            <p:txBody>
              <a:bodyPr lIns="91423" tIns="45711" rIns="91423" bIns="45711" anchor="ctr" anchorCtr="1">
                <a:flatTx/>
              </a:bodyPr>
              <a:lstStyle/>
              <a:p>
                <a:pPr algn="ctr"/>
                <a:r>
                  <a:rPr lang="en-US" sz="1800" b="1">
                    <a:solidFill>
                      <a:srgbClr val="CC0000"/>
                    </a:solidFill>
                  </a:rPr>
                  <a:t>Devices</a:t>
                </a:r>
              </a:p>
            </p:txBody>
          </p:sp>
          <p:sp>
            <p:nvSpPr>
              <p:cNvPr id="287" name="AutoShape 38"/>
              <p:cNvSpPr>
                <a:spLocks noChangeArrowheads="1"/>
              </p:cNvSpPr>
              <p:nvPr/>
            </p:nvSpPr>
            <p:spPr bwMode="auto">
              <a:xfrm>
                <a:off x="1104" y="3360"/>
                <a:ext cx="1344" cy="384"/>
              </a:xfrm>
              <a:prstGeom prst="roundRect">
                <a:avLst>
                  <a:gd name="adj" fmla="val 16667"/>
                </a:avLst>
              </a:prstGeom>
              <a:solidFill>
                <a:srgbClr val="99CCFF"/>
              </a:solidFill>
              <a:ln w="9525" algn="ctr">
                <a:round/>
                <a:headEnd/>
                <a:tailEnd/>
              </a:ln>
              <a:effectLst/>
              <a:scene3d>
                <a:camera prst="legacyObliqueTopRight"/>
                <a:lightRig rig="legacyFlat3" dir="b"/>
              </a:scene3d>
              <a:sp3d extrusionH="49200" prstMaterial="legacyMatte">
                <a:bevelT w="13500" h="13500" prst="angle"/>
                <a:bevelB w="13500" h="13500" prst="angle"/>
                <a:extrusionClr>
                  <a:srgbClr val="99CCFF"/>
                </a:extrusionClr>
              </a:sp3d>
            </p:spPr>
            <p:txBody>
              <a:bodyPr lIns="91423" tIns="45711" rIns="91423" bIns="45711" anchor="ctr" anchorCtr="1">
                <a:flatTx/>
              </a:bodyPr>
              <a:lstStyle/>
              <a:p>
                <a:pPr algn="ctr"/>
                <a:r>
                  <a:rPr lang="en-US" sz="1800" b="1">
                    <a:solidFill>
                      <a:srgbClr val="CC0000"/>
                    </a:solidFill>
                  </a:rPr>
                  <a:t>Devices</a:t>
                </a:r>
              </a:p>
            </p:txBody>
          </p:sp>
          <p:sp>
            <p:nvSpPr>
              <p:cNvPr id="288" name="AutoShape 39"/>
              <p:cNvSpPr>
                <a:spLocks noChangeArrowheads="1"/>
              </p:cNvSpPr>
              <p:nvPr/>
            </p:nvSpPr>
            <p:spPr bwMode="auto">
              <a:xfrm>
                <a:off x="1008" y="3456"/>
                <a:ext cx="1344" cy="384"/>
              </a:xfrm>
              <a:prstGeom prst="roundRect">
                <a:avLst>
                  <a:gd name="adj" fmla="val 16667"/>
                </a:avLst>
              </a:prstGeom>
              <a:solidFill>
                <a:srgbClr val="99CCFF"/>
              </a:solidFill>
              <a:ln w="9525" algn="ctr">
                <a:round/>
                <a:headEnd/>
                <a:tailEnd/>
              </a:ln>
              <a:effectLst/>
              <a:scene3d>
                <a:camera prst="legacyObliqueTopRight"/>
                <a:lightRig rig="legacyFlat3" dir="b"/>
              </a:scene3d>
              <a:sp3d extrusionH="49200" prstMaterial="legacyMatte">
                <a:bevelT w="13500" h="13500" prst="angle"/>
                <a:bevelB w="13500" h="13500" prst="angle"/>
                <a:extrusionClr>
                  <a:srgbClr val="99CCFF"/>
                </a:extrusionClr>
              </a:sp3d>
            </p:spPr>
            <p:txBody>
              <a:bodyPr lIns="91423" tIns="45711" rIns="91423" bIns="45711" anchor="ctr" anchorCtr="1">
                <a:flatTx/>
              </a:bodyPr>
              <a:lstStyle/>
              <a:p>
                <a:pPr algn="ctr"/>
                <a:r>
                  <a:rPr lang="en-US" sz="1800" b="1">
                    <a:solidFill>
                      <a:srgbClr val="FFFF66"/>
                    </a:solidFill>
                  </a:rPr>
                  <a:t>Devices</a:t>
                </a:r>
              </a:p>
            </p:txBody>
          </p:sp>
        </p:grpSp>
        <p:sp>
          <p:nvSpPr>
            <p:cNvPr id="289" name="AutoShape 11"/>
            <p:cNvSpPr>
              <a:spLocks noChangeArrowheads="1"/>
            </p:cNvSpPr>
            <p:nvPr/>
          </p:nvSpPr>
          <p:spPr bwMode="auto">
            <a:xfrm>
              <a:off x="23129289" y="9457730"/>
              <a:ext cx="2597150" cy="1704975"/>
            </a:xfrm>
            <a:prstGeom prst="roundRect">
              <a:avLst>
                <a:gd name="adj" fmla="val 16667"/>
              </a:avLst>
            </a:prstGeom>
            <a:solidFill>
              <a:schemeClr val="bg1">
                <a:lumMod val="95000"/>
              </a:schemeClr>
            </a:solidFill>
            <a:ln w="9525" algn="ctr">
              <a:round/>
              <a:headEnd/>
              <a:tailEnd/>
            </a:ln>
            <a:effectLst/>
            <a:scene3d>
              <a:camera prst="legacyObliqueTopRight"/>
              <a:lightRig rig="legacyFlat4" dir="t"/>
            </a:scene3d>
            <a:sp3d extrusionH="49200" prstMaterial="legacyMatte">
              <a:bevelT w="13500" h="13500" prst="angle"/>
              <a:bevelB w="13500" h="13500" prst="angle"/>
              <a:extrusionClr>
                <a:srgbClr val="FFFFCC"/>
              </a:extrusionClr>
            </a:sp3d>
          </p:spPr>
          <p:txBody>
            <a:bodyPr lIns="91423" tIns="0" rIns="91423" bIns="0"/>
            <a:lstStyle/>
            <a:p>
              <a:pPr algn="l"/>
              <a:r>
                <a:rPr lang="en-US" sz="2800" b="1" dirty="0">
                  <a:ln w="18000">
                    <a:solidFill>
                      <a:schemeClr val="tx1"/>
                    </a:solidFill>
                    <a:prstDash val="solid"/>
                    <a:miter lim="800000"/>
                  </a:ln>
                  <a:solidFill>
                    <a:schemeClr val="tx2">
                      <a:lumMod val="50000"/>
                    </a:schemeClr>
                  </a:solidFill>
                  <a:effectLst/>
                </a:rPr>
                <a:t>SCADA</a:t>
              </a:r>
            </a:p>
          </p:txBody>
        </p:sp>
        <p:pic>
          <p:nvPicPr>
            <p:cNvPr id="290" name="Picture 712" descr="BD18212_"/>
            <p:cNvPicPr>
              <a:picLocks noChangeAspect="1" noChangeArrowheads="1"/>
            </p:cNvPicPr>
            <p:nvPr/>
          </p:nvPicPr>
          <p:blipFill>
            <a:blip r:embed="rId28" cstate="print">
              <a:duotone>
                <a:prstClr val="black"/>
                <a:schemeClr val="accent3">
                  <a:tint val="45000"/>
                  <a:satMod val="400000"/>
                </a:schemeClr>
              </a:duotone>
            </a:blip>
            <a:srcRect/>
            <a:stretch>
              <a:fillRect/>
            </a:stretch>
          </p:blipFill>
          <p:spPr bwMode="auto">
            <a:xfrm>
              <a:off x="23899445" y="9603991"/>
              <a:ext cx="1731963" cy="1543050"/>
            </a:xfrm>
            <a:prstGeom prst="rect">
              <a:avLst/>
            </a:prstGeom>
            <a:noFill/>
          </p:spPr>
        </p:pic>
        <p:sp>
          <p:nvSpPr>
            <p:cNvPr id="295" name="AutoShape 40"/>
            <p:cNvSpPr>
              <a:spLocks noChangeArrowheads="1"/>
            </p:cNvSpPr>
            <p:nvPr/>
          </p:nvSpPr>
          <p:spPr bwMode="auto">
            <a:xfrm>
              <a:off x="27042894" y="6667268"/>
              <a:ext cx="2180375" cy="1533633"/>
            </a:xfrm>
            <a:prstGeom prst="can">
              <a:avLst>
                <a:gd name="adj" fmla="val 25000"/>
              </a:avLst>
            </a:prstGeom>
            <a:solidFill>
              <a:srgbClr val="969696"/>
            </a:solidFill>
            <a:ln w="9525">
              <a:solidFill>
                <a:srgbClr val="000000"/>
              </a:solidFill>
              <a:round/>
              <a:headEnd/>
              <a:tailEnd/>
            </a:ln>
            <a:effectLst>
              <a:glow rad="228600">
                <a:schemeClr val="accent2">
                  <a:satMod val="175000"/>
                  <a:alpha val="40000"/>
                </a:schemeClr>
              </a:glow>
              <a:innerShdw blurRad="114300">
                <a:prstClr val="black"/>
              </a:innerShdw>
            </a:effectLst>
          </p:spPr>
          <p:txBody>
            <a:bodyPr lIns="91423" tIns="45711" rIns="91423" bIns="45711" anchor="ctr" anchorCtr="1"/>
            <a:lstStyle/>
            <a:p>
              <a:pPr algn="ctr"/>
              <a:r>
                <a:rPr lang="en-US" sz="2400" b="1" dirty="0">
                  <a:solidFill>
                    <a:srgbClr val="FFFF66"/>
                  </a:solidFill>
                </a:rPr>
                <a:t>Conditions</a:t>
              </a:r>
            </a:p>
            <a:p>
              <a:pPr algn="ctr"/>
              <a:r>
                <a:rPr lang="en-US" sz="2400" b="1" dirty="0">
                  <a:solidFill>
                    <a:srgbClr val="FFFF66"/>
                  </a:solidFill>
                </a:rPr>
                <a:t>Database</a:t>
              </a:r>
            </a:p>
          </p:txBody>
        </p:sp>
        <p:sp>
          <p:nvSpPr>
            <p:cNvPr id="296" name="AutoShape 15"/>
            <p:cNvSpPr>
              <a:spLocks noChangeArrowheads="1"/>
            </p:cNvSpPr>
            <p:nvPr/>
          </p:nvSpPr>
          <p:spPr bwMode="auto">
            <a:xfrm>
              <a:off x="27305174" y="6390866"/>
              <a:ext cx="1726712" cy="516187"/>
            </a:xfrm>
            <a:prstGeom prst="roundRect">
              <a:avLst>
                <a:gd name="adj" fmla="val 33957"/>
              </a:avLst>
            </a:prstGeom>
            <a:solidFill>
              <a:srgbClr val="FFFF66"/>
            </a:solidFill>
            <a:ln w="9525" algn="ctr">
              <a:solidFill>
                <a:srgbClr val="000000"/>
              </a:solidFill>
              <a:round/>
              <a:headEnd/>
              <a:tailEnd/>
            </a:ln>
            <a:effectLst/>
            <a:scene3d>
              <a:camera prst="orthographicFront"/>
              <a:lightRig rig="threePt" dir="t"/>
            </a:scene3d>
            <a:sp3d>
              <a:bevelT w="114300" prst="hardEdge"/>
            </a:sp3d>
          </p:spPr>
          <p:txBody>
            <a:bodyPr lIns="91423" tIns="45711" rIns="91423" bIns="45711" anchor="ctr" anchorCtr="1"/>
            <a:lstStyle/>
            <a:p>
              <a:pPr algn="ctr"/>
              <a:r>
                <a:rPr lang="en-US" sz="1800" b="1" dirty="0" smtClean="0">
                  <a:solidFill>
                    <a:srgbClr val="CC0000"/>
                  </a:solidFill>
                </a:rPr>
                <a:t>OFFLINE</a:t>
              </a:r>
              <a:endParaRPr lang="en-US" sz="2400" b="1" dirty="0">
                <a:solidFill>
                  <a:srgbClr val="CC0000"/>
                </a:solidFill>
              </a:endParaRPr>
            </a:p>
          </p:txBody>
        </p:sp>
        <p:sp>
          <p:nvSpPr>
            <p:cNvPr id="2" name="Šípka nahor 1"/>
            <p:cNvSpPr/>
            <p:nvPr/>
          </p:nvSpPr>
          <p:spPr>
            <a:xfrm>
              <a:off x="23588494" y="10732000"/>
              <a:ext cx="630446" cy="738708"/>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sk-SK"/>
            </a:p>
          </p:txBody>
        </p:sp>
        <p:sp>
          <p:nvSpPr>
            <p:cNvPr id="304" name="Šípka nahor 303"/>
            <p:cNvSpPr/>
            <p:nvPr/>
          </p:nvSpPr>
          <p:spPr>
            <a:xfrm rot="10800000">
              <a:off x="23930596" y="10732000"/>
              <a:ext cx="630446" cy="738708"/>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sk-SK"/>
            </a:p>
          </p:txBody>
        </p:sp>
        <p:sp>
          <p:nvSpPr>
            <p:cNvPr id="7" name="Šípka doľava 6"/>
            <p:cNvSpPr/>
            <p:nvPr/>
          </p:nvSpPr>
          <p:spPr>
            <a:xfrm>
              <a:off x="25480349" y="10284534"/>
              <a:ext cx="1973006" cy="1066006"/>
            </a:xfrm>
            <a:prstGeom prst="leftArrow">
              <a:avLst>
                <a:gd name="adj1" fmla="val 47439"/>
                <a:gd name="adj2" fmla="val 50000"/>
              </a:avLst>
            </a:prstGeom>
            <a:solidFill>
              <a:srgbClr val="FF0000">
                <a:alpha val="50196"/>
              </a:srgb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800" dirty="0" smtClean="0"/>
                <a:t>Up to </a:t>
              </a:r>
              <a:r>
                <a:rPr lang="en-US" dirty="0" smtClean="0"/>
                <a:t>6 GB</a:t>
              </a:r>
              <a:endParaRPr lang="sk-SK" dirty="0"/>
            </a:p>
          </p:txBody>
        </p:sp>
        <p:sp>
          <p:nvSpPr>
            <p:cNvPr id="307" name="Šípka doprava 306"/>
            <p:cNvSpPr/>
            <p:nvPr/>
          </p:nvSpPr>
          <p:spPr>
            <a:xfrm rot="16200000">
              <a:off x="27308320" y="8403310"/>
              <a:ext cx="1603080" cy="962026"/>
            </a:xfrm>
            <a:prstGeom prst="rightArrow">
              <a:avLst>
                <a:gd name="adj1" fmla="val 52837"/>
                <a:gd name="adj2" fmla="val 58512"/>
              </a:avLst>
            </a:prstGeom>
            <a:solidFill>
              <a:srgbClr val="FF0000">
                <a:alpha val="50196"/>
              </a:srgb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sk-SK" dirty="0"/>
            </a:p>
          </p:txBody>
        </p:sp>
        <p:sp>
          <p:nvSpPr>
            <p:cNvPr id="270" name="AutoShape 12"/>
            <p:cNvSpPr>
              <a:spLocks noChangeArrowheads="1"/>
            </p:cNvSpPr>
            <p:nvPr/>
          </p:nvSpPr>
          <p:spPr bwMode="auto">
            <a:xfrm>
              <a:off x="27309760" y="9118328"/>
              <a:ext cx="1600200" cy="1331590"/>
            </a:xfrm>
            <a:prstGeom prst="can">
              <a:avLst>
                <a:gd name="adj" fmla="val 25000"/>
              </a:avLst>
            </a:prstGeom>
            <a:solidFill>
              <a:srgbClr val="969696"/>
            </a:solidFill>
            <a:ln w="9525">
              <a:solidFill>
                <a:srgbClr val="000000"/>
              </a:solidFill>
              <a:round/>
              <a:headEnd/>
              <a:tailEnd/>
            </a:ln>
            <a:effectLst>
              <a:glow rad="63500">
                <a:schemeClr val="accent3">
                  <a:satMod val="175000"/>
                  <a:alpha val="40000"/>
                </a:schemeClr>
              </a:glow>
              <a:innerShdw blurRad="114300">
                <a:prstClr val="black"/>
              </a:innerShdw>
            </a:effectLst>
          </p:spPr>
          <p:txBody>
            <a:bodyPr lIns="91423" tIns="45711" rIns="91423" bIns="45711" anchor="ctr" anchorCtr="1"/>
            <a:lstStyle/>
            <a:p>
              <a:pPr algn="ctr"/>
              <a:r>
                <a:rPr lang="en-US" sz="1800" b="1" dirty="0">
                  <a:solidFill>
                    <a:srgbClr val="FFFF66"/>
                  </a:solidFill>
                </a:rPr>
                <a:t>Archival</a:t>
              </a:r>
            </a:p>
            <a:p>
              <a:pPr algn="ctr"/>
              <a:r>
                <a:rPr lang="en-US" sz="1800" b="1" dirty="0">
                  <a:solidFill>
                    <a:srgbClr val="FFFF66"/>
                  </a:solidFill>
                </a:rPr>
                <a:t>Database</a:t>
              </a:r>
            </a:p>
          </p:txBody>
        </p:sp>
        <p:sp>
          <p:nvSpPr>
            <p:cNvPr id="3" name="Šípka doprava 2"/>
            <p:cNvSpPr/>
            <p:nvPr/>
          </p:nvSpPr>
          <p:spPr>
            <a:xfrm>
              <a:off x="25509139" y="9580759"/>
              <a:ext cx="1971817" cy="962026"/>
            </a:xfrm>
            <a:prstGeom prst="rightArrow">
              <a:avLst>
                <a:gd name="adj1" fmla="val 52837"/>
                <a:gd name="adj2" fmla="val 58512"/>
              </a:avLst>
            </a:prstGeom>
            <a:solidFill>
              <a:srgbClr val="FF0000">
                <a:alpha val="50196"/>
              </a:srgb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1000 </a:t>
              </a:r>
              <a:r>
                <a:rPr lang="en-US" sz="1800" dirty="0" smtClean="0"/>
                <a:t>ins/s</a:t>
              </a:r>
              <a:endParaRPr lang="sk-SK" dirty="0"/>
            </a:p>
          </p:txBody>
        </p:sp>
        <p:sp>
          <p:nvSpPr>
            <p:cNvPr id="10" name="Päťuholník 9"/>
            <p:cNvSpPr/>
            <p:nvPr/>
          </p:nvSpPr>
          <p:spPr>
            <a:xfrm>
              <a:off x="22781525" y="7003951"/>
              <a:ext cx="3967801" cy="860266"/>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b="1" dirty="0" smtClean="0"/>
                <a:t>AMANDA 3</a:t>
              </a:r>
              <a:endParaRPr lang="sk-SK" b="1" dirty="0"/>
            </a:p>
          </p:txBody>
        </p:sp>
      </p:grpSp>
      <p:sp>
        <p:nvSpPr>
          <p:cNvPr id="309" name="Zaoblený obdĺžnik 308"/>
          <p:cNvSpPr/>
          <p:nvPr/>
        </p:nvSpPr>
        <p:spPr>
          <a:xfrm>
            <a:off x="14635931" y="36741966"/>
            <a:ext cx="15431173" cy="3777074"/>
          </a:xfrm>
          <a:prstGeom prst="roundRect">
            <a:avLst>
              <a:gd name="adj" fmla="val 9976"/>
            </a:avLst>
          </a:prstGeom>
          <a:solidFill>
            <a:srgbClr val="FFF2C9"/>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sk-SK" b="1" dirty="0" smtClean="0">
                <a:solidFill>
                  <a:schemeClr val="tx1"/>
                </a:solidFill>
              </a:rPr>
              <a:t>CONCLUSION AND </a:t>
            </a:r>
            <a:r>
              <a:rPr lang="en-US" b="1" dirty="0" smtClean="0">
                <a:solidFill>
                  <a:schemeClr val="tx1"/>
                </a:solidFill>
              </a:rPr>
              <a:t>PERSPECTIVES</a:t>
            </a:r>
          </a:p>
          <a:p>
            <a:pPr algn="ctr"/>
            <a:endParaRPr lang="en-US" sz="2000" b="1" dirty="0">
              <a:solidFill>
                <a:schemeClr val="tx1"/>
              </a:solidFill>
            </a:endParaRPr>
          </a:p>
          <a:p>
            <a:r>
              <a:rPr lang="sk-SK" sz="2800" dirty="0" smtClean="0">
                <a:solidFill>
                  <a:schemeClr val="tx1"/>
                </a:solidFill>
              </a:rPr>
              <a:t>A </a:t>
            </a:r>
            <a:r>
              <a:rPr lang="en-US" sz="2800" dirty="0" smtClean="0">
                <a:solidFill>
                  <a:schemeClr val="tx1"/>
                </a:solidFill>
              </a:rPr>
              <a:t>software </a:t>
            </a:r>
            <a:r>
              <a:rPr lang="sk-SK" sz="2800" dirty="0" smtClean="0">
                <a:solidFill>
                  <a:schemeClr val="tx1"/>
                </a:solidFill>
              </a:rPr>
              <a:t>suite has </a:t>
            </a:r>
            <a:r>
              <a:rPr lang="sk-SK" sz="2800" dirty="0" err="1" smtClean="0">
                <a:solidFill>
                  <a:schemeClr val="tx1"/>
                </a:solidFill>
              </a:rPr>
              <a:t>been</a:t>
            </a:r>
            <a:r>
              <a:rPr lang="sk-SK" sz="2800" dirty="0" smtClean="0">
                <a:solidFill>
                  <a:schemeClr val="tx1"/>
                </a:solidFill>
              </a:rPr>
              <a:t> </a:t>
            </a:r>
            <a:r>
              <a:rPr lang="sk-SK" sz="2800" dirty="0" err="1" smtClean="0">
                <a:solidFill>
                  <a:schemeClr val="tx1"/>
                </a:solidFill>
              </a:rPr>
              <a:t>developed</a:t>
            </a:r>
            <a:r>
              <a:rPr lang="sk-SK" sz="2800" dirty="0" smtClean="0">
                <a:solidFill>
                  <a:schemeClr val="tx1"/>
                </a:solidFill>
              </a:rPr>
              <a:t> </a:t>
            </a:r>
            <a:r>
              <a:rPr lang="en-US" sz="2800" dirty="0" smtClean="0">
                <a:solidFill>
                  <a:schemeClr val="tx1"/>
                </a:solidFill>
              </a:rPr>
              <a:t>which facilitates the transfer of large data blocks from </a:t>
            </a:r>
            <a:r>
              <a:rPr lang="en-US" sz="2800" dirty="0">
                <a:solidFill>
                  <a:schemeClr val="tx1"/>
                </a:solidFill>
              </a:rPr>
              <a:t>the ALICE </a:t>
            </a:r>
            <a:r>
              <a:rPr lang="en-US" sz="2800" dirty="0" smtClean="0">
                <a:solidFill>
                  <a:schemeClr val="tx1"/>
                </a:solidFill>
              </a:rPr>
              <a:t>offline conditions database. Future steps of </a:t>
            </a:r>
            <a:r>
              <a:rPr lang="sk-SK" sz="2800" dirty="0" smtClean="0">
                <a:solidFill>
                  <a:schemeClr val="tx1"/>
                </a:solidFill>
              </a:rPr>
              <a:t>the </a:t>
            </a:r>
            <a:r>
              <a:rPr lang="en-US" sz="2800" dirty="0" smtClean="0">
                <a:solidFill>
                  <a:schemeClr val="tx1"/>
                </a:solidFill>
              </a:rPr>
              <a:t>application design include:</a:t>
            </a:r>
            <a:endParaRPr lang="sk-SK" sz="2800" dirty="0" smtClean="0">
              <a:solidFill>
                <a:schemeClr val="tx1"/>
              </a:solidFill>
            </a:endParaRPr>
          </a:p>
          <a:p>
            <a:pPr marL="1230555" lvl="1" indent="-457200">
              <a:buFont typeface="Arial" pitchFamily="34" charset="0"/>
              <a:buChar char="•"/>
            </a:pPr>
            <a:r>
              <a:rPr lang="sk-SK" sz="2800" dirty="0" err="1" smtClean="0">
                <a:solidFill>
                  <a:schemeClr val="tx1"/>
                </a:solidFill>
              </a:rPr>
              <a:t>finaliz</a:t>
            </a:r>
            <a:r>
              <a:rPr lang="en-US" sz="2800" dirty="0" err="1" smtClean="0">
                <a:solidFill>
                  <a:schemeClr val="tx1"/>
                </a:solidFill>
              </a:rPr>
              <a:t>ation</a:t>
            </a:r>
            <a:r>
              <a:rPr lang="en-US" sz="2800" dirty="0" smtClean="0">
                <a:solidFill>
                  <a:schemeClr val="tx1"/>
                </a:solidFill>
              </a:rPr>
              <a:t> of the</a:t>
            </a:r>
            <a:r>
              <a:rPr lang="sk-SK" sz="2800" dirty="0" smtClean="0">
                <a:solidFill>
                  <a:schemeClr val="tx1"/>
                </a:solidFill>
              </a:rPr>
              <a:t> </a:t>
            </a:r>
            <a:r>
              <a:rPr lang="en-US" sz="2800" dirty="0" smtClean="0">
                <a:solidFill>
                  <a:schemeClr val="tx1"/>
                </a:solidFill>
              </a:rPr>
              <a:t>AMANDA 3 release version, performance tests</a:t>
            </a:r>
            <a:r>
              <a:rPr lang="sk-SK" sz="2800" dirty="0" smtClean="0">
                <a:solidFill>
                  <a:schemeClr val="tx1"/>
                </a:solidFill>
              </a:rPr>
              <a:t> </a:t>
            </a:r>
            <a:r>
              <a:rPr lang="en-US" sz="2800" dirty="0" smtClean="0">
                <a:solidFill>
                  <a:schemeClr val="tx1"/>
                </a:solidFill>
              </a:rPr>
              <a:t>with real </a:t>
            </a:r>
            <a:r>
              <a:rPr lang="en-US" sz="2800" dirty="0">
                <a:solidFill>
                  <a:schemeClr val="tx1"/>
                </a:solidFill>
              </a:rPr>
              <a:t>data </a:t>
            </a:r>
            <a:endParaRPr lang="en-US" sz="2800" dirty="0" smtClean="0">
              <a:solidFill>
                <a:schemeClr val="tx1"/>
              </a:solidFill>
            </a:endParaRPr>
          </a:p>
          <a:p>
            <a:pPr marL="1230555" lvl="1" indent="-457200">
              <a:buFont typeface="Arial" pitchFamily="34" charset="0"/>
              <a:buChar char="•"/>
            </a:pPr>
            <a:r>
              <a:rPr lang="en-US" sz="2800" dirty="0" smtClean="0">
                <a:solidFill>
                  <a:schemeClr val="tx1"/>
                </a:solidFill>
              </a:rPr>
              <a:t>enhancement of the windows service mode with auto-restart and power event ability</a:t>
            </a:r>
          </a:p>
          <a:p>
            <a:pPr marL="1230555" lvl="1" indent="-457200">
              <a:buFont typeface="Arial" pitchFamily="34" charset="0"/>
              <a:buChar char="•"/>
            </a:pPr>
            <a:r>
              <a:rPr lang="en-US" sz="2800" dirty="0" smtClean="0">
                <a:solidFill>
                  <a:schemeClr val="tx1"/>
                </a:solidFill>
              </a:rPr>
              <a:t>integration of </a:t>
            </a:r>
            <a:r>
              <a:rPr lang="sk-SK" sz="2800" dirty="0" smtClean="0">
                <a:solidFill>
                  <a:schemeClr val="tx1"/>
                </a:solidFill>
              </a:rPr>
              <a:t>m</a:t>
            </a:r>
            <a:r>
              <a:rPr lang="en-US" sz="2800" dirty="0" err="1" smtClean="0">
                <a:solidFill>
                  <a:schemeClr val="tx1"/>
                </a:solidFill>
              </a:rPr>
              <a:t>ultiple</a:t>
            </a:r>
            <a:r>
              <a:rPr lang="en-US" sz="2800" dirty="0" smtClean="0">
                <a:solidFill>
                  <a:schemeClr val="tx1"/>
                </a:solidFill>
              </a:rPr>
              <a:t> services of the same type, including backup services</a:t>
            </a:r>
          </a:p>
          <a:p>
            <a:pPr marL="1230555" lvl="1" indent="-457200">
              <a:buFont typeface="Arial" pitchFamily="34" charset="0"/>
              <a:buChar char="•"/>
            </a:pPr>
            <a:r>
              <a:rPr lang="en-US" sz="2800" dirty="0">
                <a:solidFill>
                  <a:schemeClr val="tx1"/>
                </a:solidFill>
              </a:rPr>
              <a:t>development </a:t>
            </a:r>
            <a:r>
              <a:rPr lang="sk-SK" sz="2800" dirty="0" err="1" smtClean="0">
                <a:solidFill>
                  <a:schemeClr val="tx1"/>
                </a:solidFill>
              </a:rPr>
              <a:t>of</a:t>
            </a:r>
            <a:r>
              <a:rPr lang="sk-SK" sz="2800" dirty="0" smtClean="0">
                <a:solidFill>
                  <a:schemeClr val="tx1"/>
                </a:solidFill>
              </a:rPr>
              <a:t> a w</a:t>
            </a:r>
            <a:r>
              <a:rPr lang="en-US" sz="2800" dirty="0" err="1" smtClean="0">
                <a:solidFill>
                  <a:schemeClr val="tx1"/>
                </a:solidFill>
              </a:rPr>
              <a:t>eb</a:t>
            </a:r>
            <a:r>
              <a:rPr lang="en-US" sz="2800" dirty="0" smtClean="0">
                <a:solidFill>
                  <a:schemeClr val="tx1"/>
                </a:solidFill>
              </a:rPr>
              <a:t> and desktop client </a:t>
            </a:r>
            <a:r>
              <a:rPr lang="sk-SK" sz="2800" dirty="0" smtClean="0">
                <a:solidFill>
                  <a:schemeClr val="tx1"/>
                </a:solidFill>
              </a:rPr>
              <a:t>(in </a:t>
            </a:r>
            <a:r>
              <a:rPr lang="en-US" sz="2800" dirty="0" smtClean="0">
                <a:solidFill>
                  <a:schemeClr val="tx1"/>
                </a:solidFill>
              </a:rPr>
              <a:t>cooperation with future users</a:t>
            </a:r>
            <a:r>
              <a:rPr lang="sk-SK" sz="2800" dirty="0" smtClean="0">
                <a:solidFill>
                  <a:schemeClr val="tx1"/>
                </a:solidFill>
              </a:rPr>
              <a:t>)</a:t>
            </a:r>
            <a:endParaRPr lang="en-US" sz="2800" dirty="0" smtClean="0">
              <a:solidFill>
                <a:schemeClr val="tx1"/>
              </a:solidFill>
            </a:endParaRPr>
          </a:p>
          <a:p>
            <a:pPr marL="457200" indent="-457200">
              <a:buFont typeface="Arial" pitchFamily="34" charset="0"/>
              <a:buChar char="•"/>
            </a:pPr>
            <a:endParaRPr lang="sk-SK" dirty="0">
              <a:solidFill>
                <a:schemeClr val="tx1"/>
              </a:solidFill>
            </a:endParaRPr>
          </a:p>
        </p:txBody>
      </p:sp>
      <p:sp>
        <p:nvSpPr>
          <p:cNvPr id="310" name="Zaoblený obdĺžnik 309"/>
          <p:cNvSpPr/>
          <p:nvPr/>
        </p:nvSpPr>
        <p:spPr>
          <a:xfrm>
            <a:off x="162322" y="15784358"/>
            <a:ext cx="17209913" cy="4899824"/>
          </a:xfrm>
          <a:prstGeom prst="roundRect">
            <a:avLst>
              <a:gd name="adj" fmla="val 7437"/>
            </a:avLst>
          </a:prstGeom>
          <a:solidFill>
            <a:srgbClr val="FF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smtClean="0">
                <a:solidFill>
                  <a:schemeClr val="tx1"/>
                </a:solidFill>
              </a:rPr>
              <a:t>AMANDA 3 OVERVIEW</a:t>
            </a:r>
          </a:p>
          <a:p>
            <a:r>
              <a:rPr lang="en-US" sz="2800" dirty="0" smtClean="0">
                <a:solidFill>
                  <a:schemeClr val="tx1"/>
                </a:solidFill>
              </a:rPr>
              <a:t>The developed software suite represents a new generation of components replacing the original “Alice </a:t>
            </a:r>
            <a:r>
              <a:rPr lang="en-US" sz="2800" dirty="0" err="1" smtClean="0">
                <a:solidFill>
                  <a:schemeClr val="tx1"/>
                </a:solidFill>
              </a:rPr>
              <a:t>MANager</a:t>
            </a:r>
            <a:r>
              <a:rPr lang="en-US" sz="2800" dirty="0" smtClean="0">
                <a:solidFill>
                  <a:schemeClr val="tx1"/>
                </a:solidFill>
              </a:rPr>
              <a:t> for </a:t>
            </a:r>
            <a:r>
              <a:rPr lang="en-US" sz="2800" dirty="0" err="1" smtClean="0">
                <a:solidFill>
                  <a:schemeClr val="tx1"/>
                </a:solidFill>
              </a:rPr>
              <a:t>Dcs</a:t>
            </a:r>
            <a:r>
              <a:rPr lang="en-US" sz="2800" dirty="0" smtClean="0">
                <a:solidFill>
                  <a:schemeClr val="tx1"/>
                </a:solidFill>
              </a:rPr>
              <a:t> Archives”, known as AMANDA. It aims to improve data availability for more users. The original (AMANDA 2) version successfully served its purpose - the conditions data exchange between the DCS and ALICE offline during the LHC RUN1. However, it was designed as a simple server/client tool without any ambition for wider use by interactive clients. The main design goal of the presented AMANDA 3 package is to provide a mechanism allowing for concurrent access to DCS archives using multiple clients. It extends the original data exchange functionality by advanced download possibilities, user management, security and logging. The main feature of the new system is the server’s decentralized architecture. Specific tasks are scattered across multiple computers, which allows for load balancing and system jam prevention. The web client removes the dependency on the operating system, but dedicated clients are available as well.</a:t>
            </a:r>
            <a:endParaRPr lang="sk-SK" dirty="0">
              <a:solidFill>
                <a:schemeClr val="tx1"/>
              </a:solidFill>
            </a:endParaRPr>
          </a:p>
        </p:txBody>
      </p:sp>
      <p:sp>
        <p:nvSpPr>
          <p:cNvPr id="311" name="Zaoblený obdĺžnik 310"/>
          <p:cNvSpPr/>
          <p:nvPr/>
        </p:nvSpPr>
        <p:spPr>
          <a:xfrm>
            <a:off x="162324" y="36114089"/>
            <a:ext cx="29935394" cy="468979"/>
          </a:xfrm>
          <a:prstGeom prst="roundRect">
            <a:avLst>
              <a:gd name="adj" fmla="val 7939"/>
            </a:avLst>
          </a:prstGeom>
          <a:solidFill>
            <a:srgbClr val="CCCCFF"/>
          </a:solidFill>
          <a:ln w="38100">
            <a:noFill/>
          </a:ln>
          <a:scene3d>
            <a:camera prst="orthographicFront"/>
            <a:lightRig rig="threePt" dir="t"/>
          </a:scene3d>
          <a:sp3d>
            <a:bevelT/>
          </a:sp3d>
        </p:spPr>
        <p:style>
          <a:lnRef idx="2">
            <a:schemeClr val="accent6"/>
          </a:lnRef>
          <a:fillRef idx="1">
            <a:schemeClr val="lt1"/>
          </a:fillRef>
          <a:effectRef idx="0">
            <a:schemeClr val="accent6"/>
          </a:effectRef>
          <a:fontRef idx="minor">
            <a:schemeClr val="dk1"/>
          </a:fontRef>
        </p:style>
        <p:txBody>
          <a:bodyPr numCol="1" spcCol="360000" rtlCol="0" anchor="ctr"/>
          <a:lstStyle/>
          <a:p>
            <a:pPr algn="ctr"/>
            <a:endParaRPr lang="sk-SK" sz="4800" b="1" dirty="0" smtClean="0"/>
          </a:p>
        </p:txBody>
      </p:sp>
      <p:sp>
        <p:nvSpPr>
          <p:cNvPr id="21" name="Obdĺžnik 20"/>
          <p:cNvSpPr/>
          <p:nvPr/>
        </p:nvSpPr>
        <p:spPr>
          <a:xfrm>
            <a:off x="9124705" y="25493000"/>
            <a:ext cx="11887025" cy="5469680"/>
          </a:xfrm>
          <a:prstGeom prst="rect">
            <a:avLst/>
          </a:prstGeom>
          <a:noFill/>
          <a:ln w="76200">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pic>
        <p:nvPicPr>
          <p:cNvPr id="312" name="Picture 8" descr="http://dis2013.in2p3.fr/uploads/images/Gallery/Logos/Cern_Logo.png"/>
          <p:cNvPicPr>
            <a:picLocks noChangeAspect="1" noChangeArrowheads="1"/>
          </p:cNvPicPr>
          <p:nvPr/>
        </p:nvPicPr>
        <p:blipFill>
          <a:blip r:embed="rId29" cstate="print">
            <a:extLst>
              <a:ext uri="{28A0092B-C50C-407E-A947-70E740481C1C}">
                <a14:useLocalDpi xmlns:a14="http://schemas.microsoft.com/office/drawing/2010/main" xmlns="" val="0"/>
              </a:ext>
            </a:extLst>
          </a:blip>
          <a:srcRect/>
          <a:stretch>
            <a:fillRect/>
          </a:stretch>
        </p:blipFill>
        <p:spPr bwMode="auto">
          <a:xfrm>
            <a:off x="291055" y="41531888"/>
            <a:ext cx="985050" cy="985050"/>
          </a:xfrm>
          <a:prstGeom prst="rect">
            <a:avLst/>
          </a:prstGeom>
          <a:noFill/>
          <a:extLst>
            <a:ext uri="{909E8E84-426E-40DD-AFC4-6F175D3DCCD1}">
              <a14:hiddenFill xmlns:a14="http://schemas.microsoft.com/office/drawing/2010/main" xmlns="">
                <a:solidFill>
                  <a:srgbClr val="FFFFFF"/>
                </a:solidFill>
              </a14:hiddenFill>
            </a:ext>
          </a:extLst>
        </p:spPr>
      </p:pic>
      <p:pic>
        <p:nvPicPr>
          <p:cNvPr id="314" name="Picture 2" descr="C:\Amanda\Resources\Images\Alice.bmp"/>
          <p:cNvPicPr>
            <a:picLocks noChangeAspect="1" noChangeArrowheads="1"/>
          </p:cNvPicPr>
          <p:nvPr/>
        </p:nvPicPr>
        <p:blipFill rotWithShape="1">
          <a:blip r:embed="rId16" cstate="print">
            <a:extLst>
              <a:ext uri="{BEBA8EAE-BF5A-486C-A8C5-ECC9F3942E4B}">
                <a14:imgProps xmlns:a14="http://schemas.microsoft.com/office/drawing/2010/main" xmlns="">
                  <a14:imgLayer r:embed="rId17">
                    <a14:imgEffect>
                      <a14:backgroundRemoval t="0" b="100000" l="0" r="100000"/>
                    </a14:imgEffect>
                  </a14:imgLayer>
                </a14:imgProps>
              </a:ext>
              <a:ext uri="{28A0092B-C50C-407E-A947-70E740481C1C}">
                <a14:useLocalDpi xmlns:a14="http://schemas.microsoft.com/office/drawing/2010/main" xmlns="" val="0"/>
              </a:ext>
            </a:extLst>
          </a:blip>
          <a:srcRect b="24881"/>
          <a:stretch/>
        </p:blipFill>
        <p:spPr bwMode="auto">
          <a:xfrm>
            <a:off x="1238005" y="41517556"/>
            <a:ext cx="1311321" cy="985050"/>
          </a:xfrm>
          <a:prstGeom prst="rect">
            <a:avLst/>
          </a:prstGeom>
          <a:ln w="38100" cap="sq">
            <a:no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sp>
        <p:nvSpPr>
          <p:cNvPr id="22" name="Zaoblený obdĺžnik 21"/>
          <p:cNvSpPr/>
          <p:nvPr/>
        </p:nvSpPr>
        <p:spPr>
          <a:xfrm>
            <a:off x="27237331" y="41530912"/>
            <a:ext cx="2662990" cy="986025"/>
          </a:xfrm>
          <a:prstGeom prst="roundRect">
            <a:avLst>
              <a:gd name="adj" fmla="val 28111"/>
            </a:avLst>
          </a:prstGeom>
        </p:spPr>
        <p:style>
          <a:lnRef idx="2">
            <a:schemeClr val="accent1"/>
          </a:lnRef>
          <a:fillRef idx="1">
            <a:schemeClr val="lt1"/>
          </a:fillRef>
          <a:effectRef idx="0">
            <a:schemeClr val="accent1"/>
          </a:effectRef>
          <a:fontRef idx="minor">
            <a:schemeClr val="dk1"/>
          </a:fontRef>
        </p:style>
        <p:txBody>
          <a:bodyPr rtlCol="0" anchor="t"/>
          <a:lstStyle/>
          <a:p>
            <a:r>
              <a:rPr lang="en-US" sz="1800" dirty="0" smtClean="0"/>
              <a:t>POSTER BY</a:t>
            </a:r>
            <a:endParaRPr lang="sk-SK" sz="1800" dirty="0" smtClean="0"/>
          </a:p>
          <a:p>
            <a:r>
              <a:rPr lang="en-US" sz="2400" dirty="0" smtClean="0"/>
              <a:t>CMCT&amp;II</a:t>
            </a:r>
            <a:endParaRPr lang="sk-SK" sz="2400" dirty="0"/>
          </a:p>
        </p:txBody>
      </p:sp>
      <p:pic>
        <p:nvPicPr>
          <p:cNvPr id="25" name="Picture 6" descr="http://upload.wikimedia.org/wikipedia/commons/thumb/1/18/Database.svg/339px-Database.svg.png"/>
          <p:cNvPicPr>
            <a:picLocks noChangeAspect="1" noChangeArrowheads="1"/>
          </p:cNvPicPr>
          <p:nvPr/>
        </p:nvPicPr>
        <p:blipFill>
          <a:blip r:embed="rId30" cstate="print">
            <a:duotone>
              <a:prstClr val="black"/>
              <a:schemeClr val="accent3">
                <a:tint val="45000"/>
                <a:satMod val="400000"/>
              </a:schemeClr>
            </a:duotone>
            <a:extLst>
              <a:ext uri="{28A0092B-C50C-407E-A947-70E740481C1C}">
                <a14:useLocalDpi xmlns:a14="http://schemas.microsoft.com/office/drawing/2010/main" xmlns="" val="0"/>
              </a:ext>
            </a:extLst>
          </a:blip>
          <a:srcRect/>
          <a:stretch>
            <a:fillRect/>
          </a:stretch>
        </p:blipFill>
        <p:spPr bwMode="auto">
          <a:xfrm>
            <a:off x="28362762" y="31413374"/>
            <a:ext cx="1704343" cy="2408202"/>
          </a:xfrm>
          <a:prstGeom prst="rect">
            <a:avLst/>
          </a:prstGeom>
          <a:noFill/>
          <a:extLst>
            <a:ext uri="{909E8E84-426E-40DD-AFC4-6F175D3DCCD1}">
              <a14:hiddenFill xmlns:a14="http://schemas.microsoft.com/office/drawing/2010/main" xmlns="">
                <a:solidFill>
                  <a:srgbClr val="FFFFFF"/>
                </a:solidFill>
              </a14:hiddenFill>
            </a:ext>
          </a:extLst>
        </p:spPr>
      </p:pic>
      <p:pic>
        <p:nvPicPr>
          <p:cNvPr id="318" name="Picture 6" descr="http://upload.wikimedia.org/wikipedia/commons/thumb/1/18/Database.svg/339px-Database.svg.png"/>
          <p:cNvPicPr>
            <a:picLocks noChangeAspect="1" noChangeArrowheads="1"/>
          </p:cNvPicPr>
          <p:nvPr/>
        </p:nvPicPr>
        <p:blipFill>
          <a:blip r:embed="rId30" cstate="print">
            <a:duotone>
              <a:prstClr val="black"/>
              <a:srgbClr val="7030A0">
                <a:tint val="45000"/>
                <a:satMod val="400000"/>
              </a:srgbClr>
            </a:duotone>
            <a:extLst>
              <a:ext uri="{28A0092B-C50C-407E-A947-70E740481C1C}">
                <a14:useLocalDpi xmlns:a14="http://schemas.microsoft.com/office/drawing/2010/main" xmlns="" val="0"/>
              </a:ext>
            </a:extLst>
          </a:blip>
          <a:srcRect/>
          <a:stretch>
            <a:fillRect/>
          </a:stretch>
        </p:blipFill>
        <p:spPr bwMode="auto">
          <a:xfrm>
            <a:off x="28362762" y="27072238"/>
            <a:ext cx="1704343" cy="2408202"/>
          </a:xfrm>
          <a:prstGeom prst="rect">
            <a:avLst/>
          </a:prstGeom>
          <a:noFill/>
          <a:extLst>
            <a:ext uri="{909E8E84-426E-40DD-AFC4-6F175D3DCCD1}">
              <a14:hiddenFill xmlns:a14="http://schemas.microsoft.com/office/drawing/2010/main" xmlns="">
                <a:solidFill>
                  <a:srgbClr val="FFFFFF"/>
                </a:solidFill>
              </a14:hiddenFill>
            </a:ext>
          </a:extLst>
        </p:spPr>
      </p:pic>
      <p:sp>
        <p:nvSpPr>
          <p:cNvPr id="320" name="Zaoblený obdĺžnik 319"/>
          <p:cNvSpPr/>
          <p:nvPr/>
        </p:nvSpPr>
        <p:spPr>
          <a:xfrm>
            <a:off x="28852853" y="41531888"/>
            <a:ext cx="1048774" cy="985050"/>
          </a:xfrm>
          <a:prstGeom prst="roundRect">
            <a:avLst/>
          </a:prstGeom>
        </p:spPr>
        <p:style>
          <a:lnRef idx="2">
            <a:schemeClr val="accent1"/>
          </a:lnRef>
          <a:fillRef idx="1">
            <a:schemeClr val="lt1"/>
          </a:fillRef>
          <a:effectRef idx="0">
            <a:schemeClr val="accent1"/>
          </a:effectRef>
          <a:fontRef idx="minor">
            <a:schemeClr val="dk1"/>
          </a:fontRef>
        </p:style>
        <p:txBody>
          <a:bodyPr rtlCol="0" anchor="t"/>
          <a:lstStyle/>
          <a:p>
            <a:endParaRPr lang="sk-SK" sz="2400" dirty="0"/>
          </a:p>
        </p:txBody>
      </p:sp>
      <p:pic>
        <p:nvPicPr>
          <p:cNvPr id="1031" name="Picture 7" descr="C:\Users\Jakub Cerkala\Downloads\qrcode.png"/>
          <p:cNvPicPr>
            <a:picLocks noChangeAspect="1" noChangeArrowheads="1"/>
          </p:cNvPicPr>
          <p:nvPr/>
        </p:nvPicPr>
        <p:blipFill>
          <a:blip r:embed="rId31" cstate="print">
            <a:extLst>
              <a:ext uri="{BEBA8EAE-BF5A-486C-A8C5-ECC9F3942E4B}">
                <a14:imgProps xmlns:a14="http://schemas.microsoft.com/office/drawing/2010/main" xmlns="">
                  <a14:imgLayer r:embed="rId32">
                    <a14:imgEffect>
                      <a14:sharpenSoften amount="50000"/>
                    </a14:imgEffect>
                  </a14:imgLayer>
                </a14:imgProps>
              </a:ext>
              <a:ext uri="{28A0092B-C50C-407E-A947-70E740481C1C}">
                <a14:useLocalDpi xmlns:a14="http://schemas.microsoft.com/office/drawing/2010/main" xmlns="" val="0"/>
              </a:ext>
            </a:extLst>
          </a:blip>
          <a:srcRect/>
          <a:stretch>
            <a:fillRect/>
          </a:stretch>
        </p:blipFill>
        <p:spPr bwMode="auto">
          <a:xfrm>
            <a:off x="29006789" y="41667915"/>
            <a:ext cx="762000" cy="762000"/>
          </a:xfrm>
          <a:prstGeom prst="rect">
            <a:avLst/>
          </a:prstGeom>
          <a:noFill/>
          <a:extLst>
            <a:ext uri="{909E8E84-426E-40DD-AFC4-6F175D3DCCD1}">
              <a14:hiddenFill xmlns:a14="http://schemas.microsoft.com/office/drawing/2010/main" xmlns="">
                <a:solidFill>
                  <a:srgbClr val="FFFFFF"/>
                </a:solidFill>
              </a14:hiddenFill>
            </a:ext>
          </a:extLst>
        </p:spPr>
      </p:pic>
      <p:pic>
        <p:nvPicPr>
          <p:cNvPr id="23" name="Picture 2" descr="http://www3.ekf.tuke.sk/mladivedci2011/herlany_zbornik2011/Logo_TUKE_cb.jpg"/>
          <p:cNvPicPr>
            <a:picLocks noChangeAspect="1" noChangeArrowheads="1"/>
          </p:cNvPicPr>
          <p:nvPr/>
        </p:nvPicPr>
        <p:blipFill>
          <a:blip r:embed="rId33" cstate="print">
            <a:extLst>
              <a:ext uri="{28A0092B-C50C-407E-A947-70E740481C1C}">
                <a14:useLocalDpi xmlns:a14="http://schemas.microsoft.com/office/drawing/2010/main" xmlns="" val="0"/>
              </a:ext>
            </a:extLst>
          </a:blip>
          <a:srcRect/>
          <a:stretch>
            <a:fillRect/>
          </a:stretch>
        </p:blipFill>
        <p:spPr bwMode="auto">
          <a:xfrm>
            <a:off x="24852495" y="41629938"/>
            <a:ext cx="944676" cy="944676"/>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http://hornad.fei.tuke.sk/~bacikova/images/logo-fei.png"/>
          <p:cNvPicPr>
            <a:picLocks noChangeAspect="1" noChangeArrowheads="1"/>
          </p:cNvPicPr>
          <p:nvPr/>
        </p:nvPicPr>
        <p:blipFill>
          <a:blip r:embed="rId34" cstate="print">
            <a:extLst>
              <a:ext uri="{28A0092B-C50C-407E-A947-70E740481C1C}">
                <a14:useLocalDpi xmlns:a14="http://schemas.microsoft.com/office/drawing/2010/main" xmlns="" val="0"/>
              </a:ext>
            </a:extLst>
          </a:blip>
          <a:srcRect/>
          <a:stretch>
            <a:fillRect/>
          </a:stretch>
        </p:blipFill>
        <p:spPr bwMode="auto">
          <a:xfrm>
            <a:off x="26050744" y="41638510"/>
            <a:ext cx="898555" cy="898555"/>
          </a:xfrm>
          <a:prstGeom prst="rect">
            <a:avLst/>
          </a:prstGeom>
          <a:noFill/>
          <a:extLst>
            <a:ext uri="{909E8E84-426E-40DD-AFC4-6F175D3DCCD1}">
              <a14:hiddenFill xmlns:a14="http://schemas.microsoft.com/office/drawing/2010/main" xmlns="">
                <a:solidFill>
                  <a:srgbClr val="FFFFFF"/>
                </a:solidFill>
              </a14:hiddenFill>
            </a:ext>
          </a:extLst>
        </p:spPr>
      </p:pic>
      <p:pic>
        <p:nvPicPr>
          <p:cNvPr id="1035" name="Picture 11" descr="http://outdoorpark.sk/wp-content/uploads/download.png"/>
          <p:cNvPicPr>
            <a:picLocks noChangeAspect="1" noChangeArrowheads="1"/>
          </p:cNvPicPr>
          <p:nvPr/>
        </p:nvPicPr>
        <p:blipFill>
          <a:blip r:embed="rId35" cstate="print">
            <a:extLst>
              <a:ext uri="{28A0092B-C50C-407E-A947-70E740481C1C}">
                <a14:useLocalDpi xmlns:a14="http://schemas.microsoft.com/office/drawing/2010/main" xmlns="" val="0"/>
              </a:ext>
            </a:extLst>
          </a:blip>
          <a:srcRect/>
          <a:stretch>
            <a:fillRect/>
          </a:stretch>
        </p:blipFill>
        <p:spPr bwMode="auto">
          <a:xfrm>
            <a:off x="180858" y="20783977"/>
            <a:ext cx="1378781" cy="1378781"/>
          </a:xfrm>
          <a:prstGeom prst="rect">
            <a:avLst/>
          </a:prstGeom>
          <a:noFill/>
          <a:extLst>
            <a:ext uri="{909E8E84-426E-40DD-AFC4-6F175D3DCCD1}">
              <a14:hiddenFill xmlns:a14="http://schemas.microsoft.com/office/drawing/2010/main" xmlns="">
                <a:solidFill>
                  <a:srgbClr val="FFFFFF"/>
                </a:solidFill>
              </a14:hiddenFill>
            </a:ext>
          </a:extLst>
        </p:spPr>
      </p:pic>
      <p:sp>
        <p:nvSpPr>
          <p:cNvPr id="34" name="BlokTextu 33"/>
          <p:cNvSpPr txBox="1"/>
          <p:nvPr/>
        </p:nvSpPr>
        <p:spPr>
          <a:xfrm>
            <a:off x="15041677" y="30309586"/>
            <a:ext cx="1987019" cy="553998"/>
          </a:xfrm>
          <a:prstGeom prst="rect">
            <a:avLst/>
          </a:prstGeom>
          <a:noFill/>
        </p:spPr>
        <p:txBody>
          <a:bodyPr wrap="none" rtlCol="0">
            <a:spAutoFit/>
          </a:bodyPr>
          <a:lstStyle/>
          <a:p>
            <a:r>
              <a:rPr lang="en-US" b="1" dirty="0" smtClean="0">
                <a:solidFill>
                  <a:srgbClr val="FFC000"/>
                </a:solidFill>
              </a:rPr>
              <a:t>AMANDA 3</a:t>
            </a:r>
            <a:endParaRPr lang="sk-SK" b="1" dirty="0">
              <a:solidFill>
                <a:srgbClr val="FFC000"/>
              </a:solidFill>
            </a:endParaRPr>
          </a:p>
        </p:txBody>
      </p:sp>
      <p:sp>
        <p:nvSpPr>
          <p:cNvPr id="245" name="Zaoblený obdĺžnik 244"/>
          <p:cNvSpPr/>
          <p:nvPr/>
        </p:nvSpPr>
        <p:spPr>
          <a:xfrm>
            <a:off x="17441531" y="20756190"/>
            <a:ext cx="12601719" cy="4736810"/>
          </a:xfrm>
          <a:prstGeom prst="roundRect">
            <a:avLst>
              <a:gd name="adj" fmla="val 7949"/>
            </a:avLst>
          </a:prstGeom>
          <a:solidFill>
            <a:srgbClr val="D6E8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3200" b="1" dirty="0">
                <a:solidFill>
                  <a:schemeClr val="tx1"/>
                </a:solidFill>
              </a:rPr>
              <a:t>ORACLE DATABASE MODULE – THE </a:t>
            </a:r>
            <a:r>
              <a:rPr lang="en-US" sz="3200" b="1" dirty="0" smtClean="0">
                <a:solidFill>
                  <a:schemeClr val="tx1"/>
                </a:solidFill>
              </a:rPr>
              <a:t>SOURCE</a:t>
            </a:r>
          </a:p>
          <a:p>
            <a:pPr algn="ctr"/>
            <a:endParaRPr lang="en-US" sz="2000" dirty="0" smtClean="0">
              <a:solidFill>
                <a:schemeClr val="tx1"/>
              </a:solidFill>
            </a:endParaRPr>
          </a:p>
          <a:p>
            <a:pPr marL="342900" indent="-342900">
              <a:buFont typeface="Arial" pitchFamily="34" charset="0"/>
              <a:buChar char="•"/>
            </a:pPr>
            <a:r>
              <a:rPr lang="sk-SK" sz="2800" dirty="0" smtClean="0">
                <a:solidFill>
                  <a:schemeClr val="tx1"/>
                </a:solidFill>
              </a:rPr>
              <a:t>the o</a:t>
            </a:r>
            <a:r>
              <a:rPr lang="en-US" sz="2800" dirty="0" err="1" smtClean="0">
                <a:solidFill>
                  <a:schemeClr val="tx1"/>
                </a:solidFill>
              </a:rPr>
              <a:t>nly</a:t>
            </a:r>
            <a:r>
              <a:rPr lang="en-US" sz="2800" dirty="0" smtClean="0">
                <a:solidFill>
                  <a:schemeClr val="tx1"/>
                </a:solidFill>
              </a:rPr>
              <a:t> </a:t>
            </a:r>
            <a:r>
              <a:rPr lang="sk-SK" sz="2800" dirty="0" smtClean="0">
                <a:solidFill>
                  <a:schemeClr val="tx1"/>
                </a:solidFill>
              </a:rPr>
              <a:t>m</a:t>
            </a:r>
            <a:r>
              <a:rPr lang="en-US" sz="2800" dirty="0" err="1" smtClean="0">
                <a:solidFill>
                  <a:schemeClr val="tx1"/>
                </a:solidFill>
              </a:rPr>
              <a:t>odule</a:t>
            </a:r>
            <a:r>
              <a:rPr lang="en-US" sz="2800" dirty="0" smtClean="0">
                <a:solidFill>
                  <a:schemeClr val="tx1"/>
                </a:solidFill>
              </a:rPr>
              <a:t> </a:t>
            </a:r>
            <a:r>
              <a:rPr lang="sk-SK" sz="2800" dirty="0" smtClean="0">
                <a:solidFill>
                  <a:schemeClr val="tx1"/>
                </a:solidFill>
              </a:rPr>
              <a:t>with direct </a:t>
            </a:r>
            <a:r>
              <a:rPr lang="en-US" sz="2800" dirty="0" smtClean="0">
                <a:solidFill>
                  <a:schemeClr val="tx1"/>
                </a:solidFill>
              </a:rPr>
              <a:t>access </a:t>
            </a:r>
            <a:r>
              <a:rPr lang="sk-SK" sz="2800" dirty="0" smtClean="0">
                <a:solidFill>
                  <a:schemeClr val="tx1"/>
                </a:solidFill>
              </a:rPr>
              <a:t>to </a:t>
            </a:r>
            <a:r>
              <a:rPr lang="en-US" sz="2800" dirty="0" smtClean="0">
                <a:solidFill>
                  <a:schemeClr val="tx1"/>
                </a:solidFill>
              </a:rPr>
              <a:t>the </a:t>
            </a:r>
            <a:r>
              <a:rPr lang="sk-SK" sz="2800" dirty="0" smtClean="0">
                <a:solidFill>
                  <a:schemeClr val="tx1"/>
                </a:solidFill>
              </a:rPr>
              <a:t>DCS </a:t>
            </a:r>
            <a:r>
              <a:rPr lang="sk-SK" sz="2800" dirty="0" err="1" smtClean="0">
                <a:solidFill>
                  <a:schemeClr val="tx1"/>
                </a:solidFill>
              </a:rPr>
              <a:t>Archive</a:t>
            </a:r>
            <a:r>
              <a:rPr lang="en-US" sz="2800" dirty="0" smtClean="0">
                <a:solidFill>
                  <a:schemeClr val="tx1"/>
                </a:solidFill>
              </a:rPr>
              <a:t> </a:t>
            </a:r>
            <a:r>
              <a:rPr lang="sk-SK" sz="2800" dirty="0" smtClean="0">
                <a:solidFill>
                  <a:schemeClr val="tx1"/>
                </a:solidFill>
              </a:rPr>
              <a:t>database</a:t>
            </a:r>
            <a:endParaRPr lang="en-US" sz="2800" dirty="0" smtClean="0">
              <a:solidFill>
                <a:schemeClr val="tx1"/>
              </a:solidFill>
            </a:endParaRPr>
          </a:p>
          <a:p>
            <a:pPr marL="342900" indent="-342900">
              <a:buFont typeface="Arial" pitchFamily="34" charset="0"/>
              <a:buChar char="•"/>
            </a:pPr>
            <a:r>
              <a:rPr lang="sk-SK" sz="2800" dirty="0" smtClean="0">
                <a:solidFill>
                  <a:schemeClr val="tx1"/>
                </a:solidFill>
              </a:rPr>
              <a:t>O</a:t>
            </a:r>
            <a:r>
              <a:rPr lang="en-US" sz="2800" dirty="0" smtClean="0">
                <a:solidFill>
                  <a:schemeClr val="tx1"/>
                </a:solidFill>
              </a:rPr>
              <a:t>RACLE procedures </a:t>
            </a:r>
            <a:r>
              <a:rPr lang="sk-SK" sz="2800" dirty="0" smtClean="0">
                <a:solidFill>
                  <a:schemeClr val="tx1"/>
                </a:solidFill>
              </a:rPr>
              <a:t>are used </a:t>
            </a:r>
            <a:r>
              <a:rPr lang="en-US" sz="2800" dirty="0" smtClean="0">
                <a:solidFill>
                  <a:schemeClr val="tx1"/>
                </a:solidFill>
              </a:rPr>
              <a:t>to ensure efficient d</a:t>
            </a:r>
            <a:r>
              <a:rPr lang="sk-SK" sz="2800" dirty="0" err="1" smtClean="0">
                <a:solidFill>
                  <a:schemeClr val="tx1"/>
                </a:solidFill>
              </a:rPr>
              <a:t>ata</a:t>
            </a:r>
            <a:r>
              <a:rPr lang="sk-SK" sz="2800" dirty="0" smtClean="0">
                <a:solidFill>
                  <a:schemeClr val="tx1"/>
                </a:solidFill>
              </a:rPr>
              <a:t> transfers</a:t>
            </a:r>
            <a:endParaRPr lang="en-US" sz="2800" dirty="0" smtClean="0">
              <a:solidFill>
                <a:schemeClr val="tx1"/>
              </a:solidFill>
            </a:endParaRPr>
          </a:p>
          <a:p>
            <a:pPr marL="342900" indent="-342900">
              <a:buFont typeface="Arial" pitchFamily="34" charset="0"/>
              <a:buChar char="•"/>
            </a:pPr>
            <a:r>
              <a:rPr lang="en-US" sz="2800" dirty="0" smtClean="0">
                <a:solidFill>
                  <a:schemeClr val="tx1"/>
                </a:solidFill>
              </a:rPr>
              <a:t>downloaded data </a:t>
            </a:r>
            <a:r>
              <a:rPr lang="sk-SK" sz="2800" dirty="0" err="1" smtClean="0">
                <a:solidFill>
                  <a:schemeClr val="tx1"/>
                </a:solidFill>
              </a:rPr>
              <a:t>is</a:t>
            </a:r>
            <a:r>
              <a:rPr lang="sk-SK" sz="2800" dirty="0" smtClean="0">
                <a:solidFill>
                  <a:schemeClr val="tx1"/>
                </a:solidFill>
              </a:rPr>
              <a:t> </a:t>
            </a:r>
            <a:r>
              <a:rPr lang="en-US" sz="2800" dirty="0" smtClean="0">
                <a:solidFill>
                  <a:schemeClr val="tx1"/>
                </a:solidFill>
              </a:rPr>
              <a:t>sent directly to webserver service module</a:t>
            </a:r>
          </a:p>
          <a:p>
            <a:pPr marL="342900" indent="-342900">
              <a:buFont typeface="Arial" pitchFamily="34" charset="0"/>
              <a:buChar char="•"/>
            </a:pPr>
            <a:r>
              <a:rPr lang="en-US" sz="2800" dirty="0" smtClean="0">
                <a:solidFill>
                  <a:schemeClr val="tx1"/>
                </a:solidFill>
              </a:rPr>
              <a:t>separate &amp; independent threads</a:t>
            </a:r>
            <a:r>
              <a:rPr lang="sk-SK" sz="2800" dirty="0" smtClean="0">
                <a:solidFill>
                  <a:schemeClr val="tx1"/>
                </a:solidFill>
              </a:rPr>
              <a:t> are used to </a:t>
            </a:r>
            <a:r>
              <a:rPr lang="sk-SK" sz="2800" dirty="0" err="1" smtClean="0">
                <a:solidFill>
                  <a:schemeClr val="tx1"/>
                </a:solidFill>
              </a:rPr>
              <a:t>process</a:t>
            </a:r>
            <a:r>
              <a:rPr lang="sk-SK" sz="2800" dirty="0" smtClean="0">
                <a:solidFill>
                  <a:schemeClr val="tx1"/>
                </a:solidFill>
              </a:rPr>
              <a:t> individual requests</a:t>
            </a:r>
            <a:r>
              <a:rPr lang="en-US" sz="2800" dirty="0" smtClean="0">
                <a:solidFill>
                  <a:schemeClr val="tx1"/>
                </a:solidFill>
              </a:rPr>
              <a:t>, i.e. </a:t>
            </a:r>
          </a:p>
          <a:p>
            <a:pPr marL="342900" indent="-342900"/>
            <a:r>
              <a:rPr lang="en-US" sz="2800" dirty="0" smtClean="0">
                <a:solidFill>
                  <a:schemeClr val="tx1"/>
                </a:solidFill>
              </a:rPr>
              <a:t>	multiple users can download data at once</a:t>
            </a:r>
          </a:p>
          <a:p>
            <a:pPr marL="342900" indent="-342900">
              <a:buFont typeface="Arial" pitchFamily="34" charset="0"/>
              <a:buChar char="•"/>
            </a:pPr>
            <a:r>
              <a:rPr lang="en-US" sz="2800" dirty="0" smtClean="0">
                <a:solidFill>
                  <a:schemeClr val="tx1"/>
                </a:solidFill>
              </a:rPr>
              <a:t>the module handles management of concurrent downloads, computes </a:t>
            </a:r>
          </a:p>
          <a:p>
            <a:pPr marL="342900" indent="-342900"/>
            <a:r>
              <a:rPr lang="en-US" sz="2800" dirty="0" smtClean="0">
                <a:solidFill>
                  <a:schemeClr val="tx1"/>
                </a:solidFill>
              </a:rPr>
              <a:t>	transfer statistics and estimate size</a:t>
            </a:r>
            <a:r>
              <a:rPr lang="sk-SK" sz="2800" dirty="0" smtClean="0">
                <a:solidFill>
                  <a:schemeClr val="tx1"/>
                </a:solidFill>
              </a:rPr>
              <a:t>s</a:t>
            </a:r>
            <a:r>
              <a:rPr lang="en-US" sz="2800" dirty="0" smtClean="0">
                <a:solidFill>
                  <a:schemeClr val="tx1"/>
                </a:solidFill>
              </a:rPr>
              <a:t> of database data</a:t>
            </a:r>
          </a:p>
        </p:txBody>
      </p:sp>
      <p:pic>
        <p:nvPicPr>
          <p:cNvPr id="319" name="Picture 6" descr="http://upload.wikimedia.org/wikipedia/commons/thumb/1/18/Database.svg/339px-Database.svg.png"/>
          <p:cNvPicPr>
            <a:picLocks noChangeAspect="1" noChangeArrowheads="1"/>
          </p:cNvPicPr>
          <p:nvPr/>
        </p:nvPicPr>
        <p:blipFill>
          <a:blip r:embed="rId30" cstate="print">
            <a:extLst>
              <a:ext uri="{28A0092B-C50C-407E-A947-70E740481C1C}">
                <a14:useLocalDpi xmlns:a14="http://schemas.microsoft.com/office/drawing/2010/main" xmlns="" val="0"/>
              </a:ext>
            </a:extLst>
          </a:blip>
          <a:srcRect/>
          <a:stretch>
            <a:fillRect/>
          </a:stretch>
        </p:blipFill>
        <p:spPr bwMode="auto">
          <a:xfrm>
            <a:off x="28362761" y="23244533"/>
            <a:ext cx="1704343" cy="2408202"/>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8" name="Skupina 17"/>
          <p:cNvGrpSpPr/>
          <p:nvPr/>
        </p:nvGrpSpPr>
        <p:grpSpPr>
          <a:xfrm>
            <a:off x="11367843" y="7794750"/>
            <a:ext cx="8610600" cy="6480720"/>
            <a:chOff x="11367843" y="7214246"/>
            <a:chExt cx="8610600" cy="6480720"/>
          </a:xfrm>
        </p:grpSpPr>
        <p:sp>
          <p:nvSpPr>
            <p:cNvPr id="257" name="AutoShape 510"/>
            <p:cNvSpPr>
              <a:spLocks noChangeArrowheads="1"/>
            </p:cNvSpPr>
            <p:nvPr/>
          </p:nvSpPr>
          <p:spPr bwMode="auto">
            <a:xfrm>
              <a:off x="13364918" y="8740378"/>
              <a:ext cx="6516688" cy="3581400"/>
            </a:xfrm>
            <a:prstGeom prst="roundRect">
              <a:avLst>
                <a:gd name="adj" fmla="val 16667"/>
              </a:avLst>
            </a:prstGeom>
            <a:solidFill>
              <a:schemeClr val="accent3">
                <a:lumMod val="60000"/>
                <a:lumOff val="40000"/>
              </a:schemeClr>
            </a:solidFill>
            <a:ln w="63500" algn="ctr">
              <a:solidFill>
                <a:schemeClr val="accent3">
                  <a:lumMod val="75000"/>
                </a:schemeClr>
              </a:solidFill>
              <a:round/>
              <a:headEnd/>
              <a:tailEnd/>
            </a:ln>
            <a:effectLst>
              <a:glow rad="228600">
                <a:schemeClr val="accent2">
                  <a:satMod val="175000"/>
                  <a:alpha val="40000"/>
                </a:schemeClr>
              </a:glow>
            </a:effectLst>
          </p:spPr>
          <p:txBody>
            <a:bodyPr lIns="91423" tIns="0" rIns="91423" bIns="45711"/>
            <a:lstStyle/>
            <a:p>
              <a:r>
                <a:rPr lang="en-US" sz="1800" b="1" dirty="0"/>
                <a:t>Detector </a:t>
              </a:r>
              <a:r>
                <a:rPr lang="en-US" sz="1800" b="1" dirty="0" smtClean="0"/>
                <a:t>Control</a:t>
              </a:r>
              <a:r>
                <a:rPr lang="sk-SK" sz="1800" b="1" dirty="0" smtClean="0"/>
                <a:t> </a:t>
              </a:r>
              <a:r>
                <a:rPr lang="en-US" sz="1800" b="1" dirty="0" smtClean="0"/>
                <a:t>System</a:t>
              </a:r>
              <a:endParaRPr lang="en-US" sz="1800" b="1" dirty="0"/>
            </a:p>
          </p:txBody>
        </p:sp>
        <p:sp>
          <p:nvSpPr>
            <p:cNvPr id="258" name="AutoShape 508"/>
            <p:cNvSpPr>
              <a:spLocks noChangeArrowheads="1"/>
            </p:cNvSpPr>
            <p:nvPr/>
          </p:nvSpPr>
          <p:spPr bwMode="auto">
            <a:xfrm>
              <a:off x="11367843" y="12628166"/>
              <a:ext cx="8610600" cy="1066800"/>
            </a:xfrm>
            <a:prstGeom prst="roundRect">
              <a:avLst>
                <a:gd name="adj" fmla="val 16667"/>
              </a:avLst>
            </a:prstGeom>
            <a:solidFill>
              <a:schemeClr val="accent1">
                <a:lumMod val="20000"/>
                <a:lumOff val="80000"/>
              </a:schemeClr>
            </a:solidFill>
            <a:ln w="63500" algn="ctr">
              <a:solidFill>
                <a:srgbClr val="92D050"/>
              </a:solidFill>
              <a:round/>
              <a:headEnd/>
              <a:tailEnd/>
            </a:ln>
            <a:effectLst/>
          </p:spPr>
          <p:txBody>
            <a:bodyPr lIns="91423" tIns="45711" rIns="91423" bIns="45711"/>
            <a:lstStyle/>
            <a:p>
              <a:pPr algn="l"/>
              <a:r>
                <a:rPr lang="en-US" sz="1800" b="1" dirty="0" smtClean="0">
                  <a:latin typeface="Arial" pitchFamily="34" charset="0"/>
                  <a:cs typeface="Arial" pitchFamily="34" charset="0"/>
                </a:rPr>
                <a:t>DETECTORS</a:t>
              </a:r>
              <a:r>
                <a:rPr lang="sk-SK" sz="1800" b="1" dirty="0" smtClean="0">
                  <a:latin typeface="Arial" pitchFamily="34" charset="0"/>
                  <a:cs typeface="Arial" pitchFamily="34" charset="0"/>
                </a:rPr>
                <a:t> </a:t>
              </a:r>
              <a:r>
                <a:rPr lang="en-US" sz="1800" b="1" dirty="0" smtClean="0">
                  <a:latin typeface="Arial" pitchFamily="34" charset="0"/>
                  <a:cs typeface="Arial" pitchFamily="34" charset="0"/>
                </a:rPr>
                <a:t>and </a:t>
              </a:r>
            </a:p>
            <a:p>
              <a:pPr algn="l"/>
              <a:r>
                <a:rPr lang="en-US" sz="1800" b="1" dirty="0" smtClean="0">
                  <a:latin typeface="Arial" pitchFamily="34" charset="0"/>
                  <a:cs typeface="Arial" pitchFamily="34" charset="0"/>
                </a:rPr>
                <a:t>DETECTOR-like </a:t>
              </a:r>
            </a:p>
            <a:p>
              <a:pPr algn="l"/>
              <a:r>
                <a:rPr lang="en-US" sz="1800" b="1" dirty="0" smtClean="0">
                  <a:latin typeface="Arial" pitchFamily="34" charset="0"/>
                  <a:cs typeface="Arial" pitchFamily="34" charset="0"/>
                </a:rPr>
                <a:t>systems</a:t>
              </a:r>
              <a:endParaRPr lang="en-US" sz="1800" b="1" dirty="0">
                <a:latin typeface="Arial" pitchFamily="34" charset="0"/>
                <a:cs typeface="Arial" pitchFamily="34" charset="0"/>
              </a:endParaRPr>
            </a:p>
          </p:txBody>
        </p:sp>
        <p:sp>
          <p:nvSpPr>
            <p:cNvPr id="362" name="AutoShape 8"/>
            <p:cNvSpPr>
              <a:spLocks noChangeArrowheads="1"/>
            </p:cNvSpPr>
            <p:nvPr/>
          </p:nvSpPr>
          <p:spPr bwMode="auto">
            <a:xfrm>
              <a:off x="11367843" y="7214246"/>
              <a:ext cx="1905000" cy="3051720"/>
            </a:xfrm>
            <a:prstGeom prst="roundRect">
              <a:avLst>
                <a:gd name="adj" fmla="val 16667"/>
              </a:avLst>
            </a:prstGeom>
            <a:solidFill>
              <a:schemeClr val="accent1">
                <a:lumMod val="20000"/>
                <a:lumOff val="80000"/>
              </a:schemeClr>
            </a:solidFill>
            <a:ln w="63500" algn="ctr">
              <a:solidFill>
                <a:srgbClr val="92D050"/>
              </a:solidFill>
              <a:round/>
              <a:headEnd/>
              <a:tailEnd/>
            </a:ln>
            <a:effectLst/>
          </p:spPr>
          <p:txBody>
            <a:bodyPr lIns="91423" tIns="45711" rIns="91423" bIns="45711"/>
            <a:lstStyle/>
            <a:p>
              <a:pPr algn="ctr"/>
              <a:r>
                <a:rPr lang="en-US" sz="1400" b="1" dirty="0">
                  <a:latin typeface="Arial" pitchFamily="34" charset="0"/>
                  <a:cs typeface="Arial" pitchFamily="34" charset="0"/>
                </a:rPr>
                <a:t>External </a:t>
              </a:r>
              <a:r>
                <a:rPr lang="en-US" sz="1400" b="1" dirty="0" smtClean="0">
                  <a:latin typeface="Arial" pitchFamily="34" charset="0"/>
                  <a:cs typeface="Arial" pitchFamily="34" charset="0"/>
                </a:rPr>
                <a:t>Services and Systems</a:t>
              </a:r>
              <a:endParaRPr lang="en-US" sz="1400" b="1" dirty="0">
                <a:latin typeface="Arial" pitchFamily="34" charset="0"/>
                <a:cs typeface="Arial" pitchFamily="34" charset="0"/>
              </a:endParaRPr>
            </a:p>
          </p:txBody>
        </p:sp>
        <p:sp>
          <p:nvSpPr>
            <p:cNvPr id="363" name="AutoShape 16"/>
            <p:cNvSpPr>
              <a:spLocks noChangeArrowheads="1"/>
            </p:cNvSpPr>
            <p:nvPr/>
          </p:nvSpPr>
          <p:spPr bwMode="auto">
            <a:xfrm>
              <a:off x="11486906" y="8102203"/>
              <a:ext cx="1633538" cy="192944"/>
            </a:xfrm>
            <a:prstGeom prst="roundRect">
              <a:avLst>
                <a:gd name="adj" fmla="val 16667"/>
              </a:avLst>
            </a:prstGeom>
            <a:solidFill>
              <a:srgbClr val="FFFF00"/>
            </a:solidFill>
            <a:ln>
              <a:solidFill>
                <a:srgbClr val="FFC000"/>
              </a:solidFill>
              <a:headEnd/>
              <a:tailEnd/>
            </a:ln>
            <a:scene3d>
              <a:camera prst="orthographicFront">
                <a:rot lat="0" lon="0" rev="0"/>
              </a:camera>
              <a:lightRig rig="threePt" dir="t">
                <a:rot lat="0" lon="0" rev="1200000"/>
              </a:lightRig>
            </a:scene3d>
            <a:sp3d>
              <a:bevelT w="63500" h="25400" prst="relaxedInset"/>
            </a:sp3d>
          </p:spPr>
          <p:style>
            <a:lnRef idx="0">
              <a:schemeClr val="accent3"/>
            </a:lnRef>
            <a:fillRef idx="3">
              <a:schemeClr val="accent3"/>
            </a:fillRef>
            <a:effectRef idx="3">
              <a:schemeClr val="accent3"/>
            </a:effectRef>
            <a:fontRef idx="minor">
              <a:schemeClr val="lt1"/>
            </a:fontRef>
          </p:style>
          <p:txBody>
            <a:bodyPr lIns="91423" tIns="45711" rIns="91423" bIns="45711" anchor="ctr" anchorCtr="1"/>
            <a:lstStyle/>
            <a:p>
              <a:pPr algn="ctr"/>
              <a:r>
                <a:rPr lang="en-US" sz="1400" b="1" dirty="0">
                  <a:solidFill>
                    <a:srgbClr val="CC0000"/>
                  </a:solidFill>
                  <a:latin typeface="Arial" pitchFamily="34" charset="0"/>
                  <a:cs typeface="Arial" pitchFamily="34" charset="0"/>
                </a:rPr>
                <a:t>Electricity</a:t>
              </a:r>
            </a:p>
          </p:txBody>
        </p:sp>
        <p:sp>
          <p:nvSpPr>
            <p:cNvPr id="364" name="AutoShape 17"/>
            <p:cNvSpPr>
              <a:spLocks noChangeArrowheads="1"/>
            </p:cNvSpPr>
            <p:nvPr/>
          </p:nvSpPr>
          <p:spPr bwMode="auto">
            <a:xfrm>
              <a:off x="11486905" y="8360966"/>
              <a:ext cx="1633538" cy="193675"/>
            </a:xfrm>
            <a:prstGeom prst="roundRect">
              <a:avLst>
                <a:gd name="adj" fmla="val 16667"/>
              </a:avLst>
            </a:prstGeom>
            <a:solidFill>
              <a:srgbClr val="FFFF00"/>
            </a:solidFill>
            <a:ln>
              <a:solidFill>
                <a:srgbClr val="FFC000"/>
              </a:solidFill>
              <a:headEnd/>
              <a:tailEnd/>
            </a:ln>
            <a:scene3d>
              <a:camera prst="orthographicFront">
                <a:rot lat="0" lon="0" rev="0"/>
              </a:camera>
              <a:lightRig rig="threePt" dir="t">
                <a:rot lat="0" lon="0" rev="1200000"/>
              </a:lightRig>
            </a:scene3d>
            <a:sp3d>
              <a:bevelT w="63500" h="25400" prst="relaxedInset"/>
            </a:sp3d>
          </p:spPr>
          <p:style>
            <a:lnRef idx="0">
              <a:schemeClr val="accent3"/>
            </a:lnRef>
            <a:fillRef idx="3">
              <a:schemeClr val="accent3"/>
            </a:fillRef>
            <a:effectRef idx="3">
              <a:schemeClr val="accent3"/>
            </a:effectRef>
            <a:fontRef idx="minor">
              <a:schemeClr val="lt1"/>
            </a:fontRef>
          </p:style>
          <p:txBody>
            <a:bodyPr lIns="91423" tIns="45711" rIns="91423" bIns="45711" anchor="ctr" anchorCtr="1"/>
            <a:lstStyle/>
            <a:p>
              <a:pPr algn="ctr"/>
              <a:r>
                <a:rPr lang="en-US" sz="1400" b="1" dirty="0">
                  <a:solidFill>
                    <a:srgbClr val="CC0000"/>
                  </a:solidFill>
                  <a:latin typeface="Arial" pitchFamily="34" charset="0"/>
                  <a:cs typeface="Arial" pitchFamily="34" charset="0"/>
                </a:rPr>
                <a:t>Ventilation</a:t>
              </a:r>
            </a:p>
          </p:txBody>
        </p:sp>
        <p:sp>
          <p:nvSpPr>
            <p:cNvPr id="365" name="AutoShape 18"/>
            <p:cNvSpPr>
              <a:spLocks noChangeArrowheads="1"/>
            </p:cNvSpPr>
            <p:nvPr/>
          </p:nvSpPr>
          <p:spPr bwMode="auto">
            <a:xfrm>
              <a:off x="11486905" y="8618141"/>
              <a:ext cx="1633538" cy="193675"/>
            </a:xfrm>
            <a:prstGeom prst="roundRect">
              <a:avLst>
                <a:gd name="adj" fmla="val 16667"/>
              </a:avLst>
            </a:prstGeom>
            <a:solidFill>
              <a:srgbClr val="FFFF00"/>
            </a:solidFill>
            <a:ln>
              <a:solidFill>
                <a:srgbClr val="FFC000"/>
              </a:solidFill>
              <a:headEnd/>
              <a:tailEnd/>
            </a:ln>
            <a:scene3d>
              <a:camera prst="orthographicFront">
                <a:rot lat="0" lon="0" rev="0"/>
              </a:camera>
              <a:lightRig rig="threePt" dir="t">
                <a:rot lat="0" lon="0" rev="1200000"/>
              </a:lightRig>
            </a:scene3d>
            <a:sp3d>
              <a:bevelT w="63500" h="25400" prst="relaxedInset"/>
            </a:sp3d>
          </p:spPr>
          <p:style>
            <a:lnRef idx="0">
              <a:schemeClr val="accent3"/>
            </a:lnRef>
            <a:fillRef idx="3">
              <a:schemeClr val="accent3"/>
            </a:fillRef>
            <a:effectRef idx="3">
              <a:schemeClr val="accent3"/>
            </a:effectRef>
            <a:fontRef idx="minor">
              <a:schemeClr val="lt1"/>
            </a:fontRef>
          </p:style>
          <p:txBody>
            <a:bodyPr lIns="91423" tIns="45711" rIns="91423" bIns="45711" anchor="ctr" anchorCtr="1"/>
            <a:lstStyle/>
            <a:p>
              <a:pPr algn="ctr"/>
              <a:r>
                <a:rPr lang="en-US" sz="1400" b="1" dirty="0">
                  <a:solidFill>
                    <a:srgbClr val="CC0000"/>
                  </a:solidFill>
                  <a:latin typeface="Arial" pitchFamily="34" charset="0"/>
                  <a:cs typeface="Arial" pitchFamily="34" charset="0"/>
                </a:rPr>
                <a:t>Cooling</a:t>
              </a:r>
            </a:p>
          </p:txBody>
        </p:sp>
        <p:sp>
          <p:nvSpPr>
            <p:cNvPr id="366" name="AutoShape 19"/>
            <p:cNvSpPr>
              <a:spLocks noChangeArrowheads="1"/>
            </p:cNvSpPr>
            <p:nvPr/>
          </p:nvSpPr>
          <p:spPr bwMode="auto">
            <a:xfrm>
              <a:off x="11486905" y="9083153"/>
              <a:ext cx="1633538" cy="192213"/>
            </a:xfrm>
            <a:prstGeom prst="roundRect">
              <a:avLst>
                <a:gd name="adj" fmla="val 16667"/>
              </a:avLst>
            </a:prstGeom>
            <a:solidFill>
              <a:srgbClr val="FFFF00"/>
            </a:solidFill>
            <a:ln>
              <a:solidFill>
                <a:srgbClr val="FFC000"/>
              </a:solidFill>
              <a:headEnd/>
              <a:tailEnd/>
            </a:ln>
            <a:scene3d>
              <a:camera prst="orthographicFront">
                <a:rot lat="0" lon="0" rev="0"/>
              </a:camera>
              <a:lightRig rig="threePt" dir="t">
                <a:rot lat="0" lon="0" rev="1200000"/>
              </a:lightRig>
            </a:scene3d>
            <a:sp3d>
              <a:bevelT w="63500" h="25400" prst="relaxedInset"/>
            </a:sp3d>
          </p:spPr>
          <p:style>
            <a:lnRef idx="0">
              <a:schemeClr val="accent3"/>
            </a:lnRef>
            <a:fillRef idx="3">
              <a:schemeClr val="accent3"/>
            </a:fillRef>
            <a:effectRef idx="3">
              <a:schemeClr val="accent3"/>
            </a:effectRef>
            <a:fontRef idx="minor">
              <a:schemeClr val="lt1"/>
            </a:fontRef>
          </p:style>
          <p:txBody>
            <a:bodyPr lIns="91423" tIns="45711" rIns="91423" bIns="45711" anchor="ctr" anchorCtr="1"/>
            <a:lstStyle/>
            <a:p>
              <a:pPr algn="ctr"/>
              <a:r>
                <a:rPr lang="en-US" sz="1400" b="1" dirty="0">
                  <a:solidFill>
                    <a:srgbClr val="CC0000"/>
                  </a:solidFill>
                  <a:latin typeface="Arial" pitchFamily="34" charset="0"/>
                  <a:cs typeface="Arial" pitchFamily="34" charset="0"/>
                </a:rPr>
                <a:t>Gas</a:t>
              </a:r>
            </a:p>
          </p:txBody>
        </p:sp>
        <p:sp>
          <p:nvSpPr>
            <p:cNvPr id="367" name="AutoShape 20"/>
            <p:cNvSpPr>
              <a:spLocks noChangeArrowheads="1"/>
            </p:cNvSpPr>
            <p:nvPr/>
          </p:nvSpPr>
          <p:spPr bwMode="auto">
            <a:xfrm>
              <a:off x="11486905" y="8853091"/>
              <a:ext cx="1633538" cy="193675"/>
            </a:xfrm>
            <a:prstGeom prst="roundRect">
              <a:avLst>
                <a:gd name="adj" fmla="val 16667"/>
              </a:avLst>
            </a:prstGeom>
            <a:solidFill>
              <a:srgbClr val="FFFF00"/>
            </a:solidFill>
            <a:ln>
              <a:solidFill>
                <a:srgbClr val="FFC000"/>
              </a:solidFill>
              <a:headEnd/>
              <a:tailEnd/>
            </a:ln>
            <a:scene3d>
              <a:camera prst="orthographicFront">
                <a:rot lat="0" lon="0" rev="0"/>
              </a:camera>
              <a:lightRig rig="threePt" dir="t">
                <a:rot lat="0" lon="0" rev="1200000"/>
              </a:lightRig>
            </a:scene3d>
            <a:sp3d>
              <a:bevelT w="63500" h="25400" prst="relaxedInset"/>
            </a:sp3d>
          </p:spPr>
          <p:style>
            <a:lnRef idx="0">
              <a:schemeClr val="accent3"/>
            </a:lnRef>
            <a:fillRef idx="3">
              <a:schemeClr val="accent3"/>
            </a:fillRef>
            <a:effectRef idx="3">
              <a:schemeClr val="accent3"/>
            </a:effectRef>
            <a:fontRef idx="minor">
              <a:schemeClr val="lt1"/>
            </a:fontRef>
          </p:style>
          <p:txBody>
            <a:bodyPr lIns="91423" tIns="45711" rIns="91423" bIns="45711" anchor="ctr" anchorCtr="1"/>
            <a:lstStyle/>
            <a:p>
              <a:pPr algn="ctr"/>
              <a:r>
                <a:rPr lang="en-US" sz="1400" b="1" dirty="0">
                  <a:solidFill>
                    <a:srgbClr val="CC0000"/>
                  </a:solidFill>
                  <a:latin typeface="Arial" pitchFamily="34" charset="0"/>
                  <a:cs typeface="Arial" pitchFamily="34" charset="0"/>
                </a:rPr>
                <a:t>Magnets</a:t>
              </a:r>
            </a:p>
          </p:txBody>
        </p:sp>
        <p:sp>
          <p:nvSpPr>
            <p:cNvPr id="368" name="AutoShape 21"/>
            <p:cNvSpPr>
              <a:spLocks noChangeArrowheads="1"/>
            </p:cNvSpPr>
            <p:nvPr/>
          </p:nvSpPr>
          <p:spPr bwMode="auto">
            <a:xfrm>
              <a:off x="11520243" y="9808766"/>
              <a:ext cx="1633538" cy="193675"/>
            </a:xfrm>
            <a:prstGeom prst="roundRect">
              <a:avLst>
                <a:gd name="adj" fmla="val 16667"/>
              </a:avLst>
            </a:prstGeom>
            <a:solidFill>
              <a:srgbClr val="FFFF00"/>
            </a:solidFill>
            <a:ln>
              <a:solidFill>
                <a:srgbClr val="FFC000"/>
              </a:solidFill>
              <a:headEnd/>
              <a:tailEnd/>
            </a:ln>
            <a:scene3d>
              <a:camera prst="orthographicFront">
                <a:rot lat="0" lon="0" rev="0"/>
              </a:camera>
              <a:lightRig rig="threePt" dir="t">
                <a:rot lat="0" lon="0" rev="1200000"/>
              </a:lightRig>
            </a:scene3d>
            <a:sp3d>
              <a:bevelT w="63500" h="25400" prst="relaxedInset"/>
            </a:sp3d>
          </p:spPr>
          <p:style>
            <a:lnRef idx="0">
              <a:schemeClr val="accent3"/>
            </a:lnRef>
            <a:fillRef idx="3">
              <a:schemeClr val="accent3"/>
            </a:fillRef>
            <a:effectRef idx="3">
              <a:schemeClr val="accent3"/>
            </a:effectRef>
            <a:fontRef idx="minor">
              <a:schemeClr val="lt1"/>
            </a:fontRef>
          </p:style>
          <p:txBody>
            <a:bodyPr lIns="91423" tIns="45711" rIns="91423" bIns="45711" anchor="ctr" anchorCtr="1"/>
            <a:lstStyle/>
            <a:p>
              <a:pPr algn="ctr"/>
              <a:r>
                <a:rPr lang="en-US" sz="1400" b="1" dirty="0">
                  <a:solidFill>
                    <a:srgbClr val="CC0000"/>
                  </a:solidFill>
                  <a:latin typeface="Arial" pitchFamily="34" charset="0"/>
                  <a:cs typeface="Arial" pitchFamily="34" charset="0"/>
                </a:rPr>
                <a:t>Safety</a:t>
              </a:r>
            </a:p>
          </p:txBody>
        </p:sp>
        <p:sp>
          <p:nvSpPr>
            <p:cNvPr id="369" name="AutoShape 22"/>
            <p:cNvSpPr>
              <a:spLocks noChangeArrowheads="1"/>
            </p:cNvSpPr>
            <p:nvPr/>
          </p:nvSpPr>
          <p:spPr bwMode="auto">
            <a:xfrm>
              <a:off x="11495998" y="9330784"/>
              <a:ext cx="1633538" cy="194406"/>
            </a:xfrm>
            <a:prstGeom prst="roundRect">
              <a:avLst>
                <a:gd name="adj" fmla="val 16667"/>
              </a:avLst>
            </a:prstGeom>
            <a:solidFill>
              <a:srgbClr val="FFFF00"/>
            </a:solidFill>
            <a:ln>
              <a:solidFill>
                <a:srgbClr val="FFC000"/>
              </a:solidFill>
              <a:headEnd/>
              <a:tailEnd/>
            </a:ln>
            <a:scene3d>
              <a:camera prst="orthographicFront">
                <a:rot lat="0" lon="0" rev="0"/>
              </a:camera>
              <a:lightRig rig="threePt" dir="t">
                <a:rot lat="0" lon="0" rev="1200000"/>
              </a:lightRig>
            </a:scene3d>
            <a:sp3d>
              <a:bevelT w="63500" h="25400" prst="relaxedInset"/>
            </a:sp3d>
          </p:spPr>
          <p:style>
            <a:lnRef idx="0">
              <a:schemeClr val="accent3"/>
            </a:lnRef>
            <a:fillRef idx="3">
              <a:schemeClr val="accent3"/>
            </a:fillRef>
            <a:effectRef idx="3">
              <a:schemeClr val="accent3"/>
            </a:effectRef>
            <a:fontRef idx="minor">
              <a:schemeClr val="lt1"/>
            </a:fontRef>
          </p:style>
          <p:txBody>
            <a:bodyPr lIns="91423" tIns="45711" rIns="91423" bIns="45711" anchor="ctr" anchorCtr="1"/>
            <a:lstStyle/>
            <a:p>
              <a:pPr algn="ctr"/>
              <a:r>
                <a:rPr lang="en-US" sz="1400" b="1" dirty="0">
                  <a:solidFill>
                    <a:srgbClr val="CC0000"/>
                  </a:solidFill>
                  <a:latin typeface="Arial" pitchFamily="34" charset="0"/>
                  <a:cs typeface="Arial" pitchFamily="34" charset="0"/>
                </a:rPr>
                <a:t>Access Control</a:t>
              </a:r>
            </a:p>
          </p:txBody>
        </p:sp>
        <p:sp>
          <p:nvSpPr>
            <p:cNvPr id="370" name="AutoShape 23"/>
            <p:cNvSpPr>
              <a:spLocks noChangeArrowheads="1"/>
            </p:cNvSpPr>
            <p:nvPr/>
          </p:nvSpPr>
          <p:spPr bwMode="auto">
            <a:xfrm>
              <a:off x="11520243" y="9580166"/>
              <a:ext cx="1633538" cy="193675"/>
            </a:xfrm>
            <a:prstGeom prst="roundRect">
              <a:avLst>
                <a:gd name="adj" fmla="val 16667"/>
              </a:avLst>
            </a:prstGeom>
            <a:solidFill>
              <a:srgbClr val="FFFF00"/>
            </a:solidFill>
            <a:ln>
              <a:solidFill>
                <a:srgbClr val="FFC000"/>
              </a:solidFill>
              <a:headEnd/>
              <a:tailEnd/>
            </a:ln>
            <a:scene3d>
              <a:camera prst="orthographicFront">
                <a:rot lat="0" lon="0" rev="0"/>
              </a:camera>
              <a:lightRig rig="threePt" dir="t">
                <a:rot lat="0" lon="0" rev="1200000"/>
              </a:lightRig>
            </a:scene3d>
            <a:sp3d>
              <a:bevelT w="63500" h="25400" prst="relaxedInset"/>
            </a:sp3d>
          </p:spPr>
          <p:style>
            <a:lnRef idx="0">
              <a:schemeClr val="accent3"/>
            </a:lnRef>
            <a:fillRef idx="3">
              <a:schemeClr val="accent3"/>
            </a:fillRef>
            <a:effectRef idx="3">
              <a:schemeClr val="accent3"/>
            </a:effectRef>
            <a:fontRef idx="minor">
              <a:schemeClr val="lt1"/>
            </a:fontRef>
          </p:style>
          <p:txBody>
            <a:bodyPr lIns="91423" tIns="45711" rIns="91423" bIns="45711" anchor="ctr" anchorCtr="1"/>
            <a:lstStyle/>
            <a:p>
              <a:pPr algn="ctr"/>
              <a:r>
                <a:rPr lang="en-US" sz="1400" b="1" dirty="0">
                  <a:solidFill>
                    <a:srgbClr val="CC0000"/>
                  </a:solidFill>
                  <a:latin typeface="Arial" pitchFamily="34" charset="0"/>
                  <a:cs typeface="Arial" pitchFamily="34" charset="0"/>
                </a:rPr>
                <a:t>LHC</a:t>
              </a:r>
            </a:p>
          </p:txBody>
        </p:sp>
        <p:sp>
          <p:nvSpPr>
            <p:cNvPr id="262" name="AutoShape 10"/>
            <p:cNvSpPr>
              <a:spLocks noChangeArrowheads="1"/>
            </p:cNvSpPr>
            <p:nvPr/>
          </p:nvSpPr>
          <p:spPr bwMode="auto">
            <a:xfrm>
              <a:off x="17692443" y="10342166"/>
              <a:ext cx="1522411" cy="1066800"/>
            </a:xfrm>
            <a:prstGeom prst="can">
              <a:avLst>
                <a:gd name="adj" fmla="val 20083"/>
              </a:avLst>
            </a:prstGeom>
            <a:solidFill>
              <a:srgbClr val="969696"/>
            </a:solidFill>
            <a:ln w="9525">
              <a:solidFill>
                <a:srgbClr val="000000"/>
              </a:solidFill>
              <a:round/>
              <a:headEnd/>
              <a:tailEnd/>
            </a:ln>
            <a:effectLst>
              <a:glow rad="63500">
                <a:schemeClr val="accent3">
                  <a:satMod val="175000"/>
                  <a:alpha val="40000"/>
                </a:schemeClr>
              </a:glow>
              <a:innerShdw blurRad="114300">
                <a:prstClr val="black"/>
              </a:innerShdw>
            </a:effectLst>
          </p:spPr>
          <p:txBody>
            <a:bodyPr lIns="91423" tIns="45711" rIns="91423" bIns="45711" anchor="ctr" anchorCtr="1"/>
            <a:lstStyle/>
            <a:p>
              <a:pPr algn="ctr"/>
              <a:r>
                <a:rPr lang="en-US" sz="1800" b="1" dirty="0">
                  <a:solidFill>
                    <a:srgbClr val="FFFF66"/>
                  </a:solidFill>
                </a:rPr>
                <a:t>Configuration</a:t>
              </a:r>
            </a:p>
            <a:p>
              <a:pPr algn="ctr"/>
              <a:r>
                <a:rPr lang="en-US" sz="1800" b="1" dirty="0">
                  <a:solidFill>
                    <a:srgbClr val="FFFF66"/>
                  </a:solidFill>
                </a:rPr>
                <a:t>Database</a:t>
              </a:r>
            </a:p>
          </p:txBody>
        </p:sp>
        <p:sp>
          <p:nvSpPr>
            <p:cNvPr id="291" name="AutoShape 12"/>
            <p:cNvSpPr>
              <a:spLocks noChangeArrowheads="1"/>
            </p:cNvSpPr>
            <p:nvPr/>
          </p:nvSpPr>
          <p:spPr bwMode="auto">
            <a:xfrm>
              <a:off x="17692443" y="9122966"/>
              <a:ext cx="1522411" cy="1143000"/>
            </a:xfrm>
            <a:prstGeom prst="can">
              <a:avLst>
                <a:gd name="adj" fmla="val 25000"/>
              </a:avLst>
            </a:prstGeom>
            <a:solidFill>
              <a:srgbClr val="969696"/>
            </a:solidFill>
            <a:ln w="9525">
              <a:solidFill>
                <a:srgbClr val="000000"/>
              </a:solidFill>
              <a:round/>
              <a:headEnd/>
              <a:tailEnd/>
            </a:ln>
            <a:effectLst>
              <a:glow rad="63500">
                <a:schemeClr val="accent3">
                  <a:satMod val="175000"/>
                  <a:alpha val="40000"/>
                </a:schemeClr>
              </a:glow>
              <a:innerShdw blurRad="114300">
                <a:prstClr val="black"/>
              </a:innerShdw>
            </a:effectLst>
          </p:spPr>
          <p:txBody>
            <a:bodyPr lIns="91423" tIns="45711" rIns="91423" bIns="45711" anchor="ctr" anchorCtr="1"/>
            <a:lstStyle/>
            <a:p>
              <a:pPr algn="ctr"/>
              <a:r>
                <a:rPr lang="en-US" sz="1800" b="1" dirty="0">
                  <a:solidFill>
                    <a:srgbClr val="FFFF66"/>
                  </a:solidFill>
                </a:rPr>
                <a:t>Archival</a:t>
              </a:r>
            </a:p>
            <a:p>
              <a:pPr algn="ctr"/>
              <a:r>
                <a:rPr lang="en-US" sz="1800" b="1" dirty="0">
                  <a:solidFill>
                    <a:srgbClr val="FFFF66"/>
                  </a:solidFill>
                </a:rPr>
                <a:t>Database</a:t>
              </a:r>
            </a:p>
          </p:txBody>
        </p:sp>
        <p:grpSp>
          <p:nvGrpSpPr>
            <p:cNvPr id="292" name="Group 35"/>
            <p:cNvGrpSpPr>
              <a:grpSpLocks/>
            </p:cNvGrpSpPr>
            <p:nvPr/>
          </p:nvGrpSpPr>
          <p:grpSpPr bwMode="auto">
            <a:xfrm>
              <a:off x="13836406" y="11102578"/>
              <a:ext cx="2519362" cy="990600"/>
              <a:chOff x="1008" y="3168"/>
              <a:chExt cx="1632" cy="672"/>
            </a:xfrm>
          </p:grpSpPr>
          <p:sp>
            <p:nvSpPr>
              <p:cNvPr id="358" name="AutoShape 36"/>
              <p:cNvSpPr>
                <a:spLocks noChangeArrowheads="1"/>
              </p:cNvSpPr>
              <p:nvPr/>
            </p:nvSpPr>
            <p:spPr bwMode="auto">
              <a:xfrm>
                <a:off x="1296" y="3168"/>
                <a:ext cx="1344" cy="384"/>
              </a:xfrm>
              <a:prstGeom prst="roundRect">
                <a:avLst>
                  <a:gd name="adj" fmla="val 16667"/>
                </a:avLst>
              </a:prstGeom>
              <a:solidFill>
                <a:srgbClr val="99CCFF"/>
              </a:solidFill>
              <a:ln w="9525" algn="ctr">
                <a:round/>
                <a:headEnd/>
                <a:tailEnd/>
              </a:ln>
              <a:effectLst/>
              <a:scene3d>
                <a:camera prst="legacyObliqueTopRight"/>
                <a:lightRig rig="legacyFlat3" dir="b"/>
              </a:scene3d>
              <a:sp3d extrusionH="11100" prstMaterial="legacyMatte">
                <a:bevelT w="13500" h="13500" prst="angle"/>
                <a:bevelB w="13500" h="13500" prst="angle"/>
                <a:extrusionClr>
                  <a:srgbClr val="99CCFF"/>
                </a:extrusionClr>
              </a:sp3d>
            </p:spPr>
            <p:txBody>
              <a:bodyPr lIns="91423" tIns="45711" rIns="91423" bIns="45711" anchor="ctr" anchorCtr="1">
                <a:flatTx/>
              </a:bodyPr>
              <a:lstStyle/>
              <a:p>
                <a:pPr algn="ctr"/>
                <a:r>
                  <a:rPr lang="en-US" sz="1800" b="1">
                    <a:solidFill>
                      <a:srgbClr val="CC0000"/>
                    </a:solidFill>
                    <a:latin typeface="Arial" pitchFamily="34" charset="0"/>
                    <a:cs typeface="Arial" pitchFamily="34" charset="0"/>
                  </a:rPr>
                  <a:t>Devices</a:t>
                </a:r>
              </a:p>
            </p:txBody>
          </p:sp>
          <p:sp>
            <p:nvSpPr>
              <p:cNvPr id="359" name="AutoShape 37"/>
              <p:cNvSpPr>
                <a:spLocks noChangeArrowheads="1"/>
              </p:cNvSpPr>
              <p:nvPr/>
            </p:nvSpPr>
            <p:spPr bwMode="auto">
              <a:xfrm>
                <a:off x="1200" y="3264"/>
                <a:ext cx="1344" cy="384"/>
              </a:xfrm>
              <a:prstGeom prst="roundRect">
                <a:avLst>
                  <a:gd name="adj" fmla="val 16667"/>
                </a:avLst>
              </a:prstGeom>
              <a:solidFill>
                <a:srgbClr val="99CCFF"/>
              </a:solidFill>
              <a:ln w="9525" algn="ctr">
                <a:round/>
                <a:headEnd/>
                <a:tailEnd/>
              </a:ln>
              <a:effectLst/>
              <a:scene3d>
                <a:camera prst="legacyObliqueTopRight"/>
                <a:lightRig rig="legacyFlat3" dir="b"/>
              </a:scene3d>
              <a:sp3d extrusionH="49200" prstMaterial="legacyMatte">
                <a:bevelT w="13500" h="13500" prst="angle"/>
                <a:bevelB w="13500" h="13500" prst="angle"/>
                <a:extrusionClr>
                  <a:srgbClr val="99CCFF"/>
                </a:extrusionClr>
              </a:sp3d>
            </p:spPr>
            <p:txBody>
              <a:bodyPr lIns="91423" tIns="45711" rIns="91423" bIns="45711" anchor="ctr" anchorCtr="1">
                <a:flatTx/>
              </a:bodyPr>
              <a:lstStyle/>
              <a:p>
                <a:pPr algn="ctr"/>
                <a:r>
                  <a:rPr lang="en-US" sz="1800" b="1">
                    <a:solidFill>
                      <a:srgbClr val="CC0000"/>
                    </a:solidFill>
                    <a:latin typeface="Arial" pitchFamily="34" charset="0"/>
                    <a:cs typeface="Arial" pitchFamily="34" charset="0"/>
                  </a:rPr>
                  <a:t>Devices</a:t>
                </a:r>
              </a:p>
            </p:txBody>
          </p:sp>
          <p:sp>
            <p:nvSpPr>
              <p:cNvPr id="360" name="AutoShape 38"/>
              <p:cNvSpPr>
                <a:spLocks noChangeArrowheads="1"/>
              </p:cNvSpPr>
              <p:nvPr/>
            </p:nvSpPr>
            <p:spPr bwMode="auto">
              <a:xfrm>
                <a:off x="1104" y="3360"/>
                <a:ext cx="1344" cy="384"/>
              </a:xfrm>
              <a:prstGeom prst="roundRect">
                <a:avLst>
                  <a:gd name="adj" fmla="val 16667"/>
                </a:avLst>
              </a:prstGeom>
              <a:solidFill>
                <a:srgbClr val="99CCFF"/>
              </a:solidFill>
              <a:ln w="9525" algn="ctr">
                <a:round/>
                <a:headEnd/>
                <a:tailEnd/>
              </a:ln>
              <a:effectLst/>
              <a:scene3d>
                <a:camera prst="legacyObliqueTopRight"/>
                <a:lightRig rig="legacyFlat3" dir="b"/>
              </a:scene3d>
              <a:sp3d extrusionH="49200" prstMaterial="legacyMatte">
                <a:bevelT w="13500" h="13500" prst="angle"/>
                <a:bevelB w="13500" h="13500" prst="angle"/>
                <a:extrusionClr>
                  <a:srgbClr val="99CCFF"/>
                </a:extrusionClr>
              </a:sp3d>
            </p:spPr>
            <p:txBody>
              <a:bodyPr lIns="91423" tIns="45711" rIns="91423" bIns="45711" anchor="ctr" anchorCtr="1">
                <a:flatTx/>
              </a:bodyPr>
              <a:lstStyle/>
              <a:p>
                <a:pPr algn="ctr"/>
                <a:r>
                  <a:rPr lang="en-US" sz="1800" b="1">
                    <a:solidFill>
                      <a:srgbClr val="CC0000"/>
                    </a:solidFill>
                    <a:latin typeface="Arial" pitchFamily="34" charset="0"/>
                    <a:cs typeface="Arial" pitchFamily="34" charset="0"/>
                  </a:rPr>
                  <a:t>Devices</a:t>
                </a:r>
              </a:p>
            </p:txBody>
          </p:sp>
          <p:sp>
            <p:nvSpPr>
              <p:cNvPr id="361" name="AutoShape 39"/>
              <p:cNvSpPr>
                <a:spLocks noChangeArrowheads="1"/>
              </p:cNvSpPr>
              <p:nvPr/>
            </p:nvSpPr>
            <p:spPr bwMode="auto">
              <a:xfrm>
                <a:off x="1008" y="3456"/>
                <a:ext cx="1344" cy="384"/>
              </a:xfrm>
              <a:prstGeom prst="roundRect">
                <a:avLst>
                  <a:gd name="adj" fmla="val 16667"/>
                </a:avLst>
              </a:prstGeom>
              <a:solidFill>
                <a:srgbClr val="99CCFF"/>
              </a:solidFill>
              <a:ln w="9525" algn="ctr">
                <a:round/>
                <a:headEnd/>
                <a:tailEnd/>
              </a:ln>
              <a:effectLst/>
              <a:scene3d>
                <a:camera prst="legacyObliqueTopRight"/>
                <a:lightRig rig="legacyFlat3" dir="b"/>
              </a:scene3d>
              <a:sp3d extrusionH="49200" prstMaterial="legacyMatte">
                <a:bevelT w="13500" h="13500" prst="angle"/>
                <a:bevelB w="13500" h="13500" prst="angle"/>
                <a:extrusionClr>
                  <a:srgbClr val="99CCFF"/>
                </a:extrusionClr>
              </a:sp3d>
            </p:spPr>
            <p:txBody>
              <a:bodyPr lIns="91423" tIns="45711" rIns="91423" bIns="45711" anchor="ctr" anchorCtr="1">
                <a:flatTx/>
              </a:bodyPr>
              <a:lstStyle/>
              <a:p>
                <a:pPr algn="ctr"/>
                <a:r>
                  <a:rPr lang="en-US" sz="1800" b="1">
                    <a:solidFill>
                      <a:srgbClr val="FFFF66"/>
                    </a:solidFill>
                    <a:latin typeface="Arial" pitchFamily="34" charset="0"/>
                    <a:cs typeface="Arial" pitchFamily="34" charset="0"/>
                  </a:rPr>
                  <a:t>Devices</a:t>
                </a:r>
              </a:p>
            </p:txBody>
          </p:sp>
        </p:grpSp>
        <p:sp>
          <p:nvSpPr>
            <p:cNvPr id="293" name="AutoShape 11"/>
            <p:cNvSpPr>
              <a:spLocks noChangeArrowheads="1"/>
            </p:cNvSpPr>
            <p:nvPr/>
          </p:nvSpPr>
          <p:spPr bwMode="auto">
            <a:xfrm>
              <a:off x="13995156" y="9273778"/>
              <a:ext cx="2597150" cy="1704975"/>
            </a:xfrm>
            <a:prstGeom prst="roundRect">
              <a:avLst>
                <a:gd name="adj" fmla="val 16667"/>
              </a:avLst>
            </a:prstGeom>
            <a:solidFill>
              <a:schemeClr val="bg1">
                <a:lumMod val="95000"/>
              </a:schemeClr>
            </a:solidFill>
            <a:ln w="9525" algn="ctr">
              <a:round/>
              <a:headEnd/>
              <a:tailEnd/>
            </a:ln>
            <a:effectLst/>
            <a:scene3d>
              <a:camera prst="legacyObliqueTopRight"/>
              <a:lightRig rig="legacyFlat4" dir="t"/>
            </a:scene3d>
            <a:sp3d extrusionH="49200" prstMaterial="legacyMatte">
              <a:bevelT w="13500" h="13500" prst="angle"/>
              <a:bevelB w="13500" h="13500" prst="angle"/>
              <a:extrusionClr>
                <a:srgbClr val="FFFFCC"/>
              </a:extrusionClr>
            </a:sp3d>
          </p:spPr>
          <p:txBody>
            <a:bodyPr lIns="91423" tIns="0" rIns="91423" bIns="0"/>
            <a:lstStyle/>
            <a:p>
              <a:r>
                <a:rPr lang="en-US" sz="2800" b="1" dirty="0">
                  <a:ln w="18000">
                    <a:solidFill>
                      <a:schemeClr val="tx1"/>
                    </a:solidFill>
                    <a:prstDash val="solid"/>
                    <a:miter lim="800000"/>
                  </a:ln>
                  <a:solidFill>
                    <a:schemeClr val="tx2">
                      <a:lumMod val="50000"/>
                    </a:schemeClr>
                  </a:solidFill>
                </a:rPr>
                <a:t>SCADA</a:t>
              </a:r>
            </a:p>
          </p:txBody>
        </p:sp>
        <p:pic>
          <p:nvPicPr>
            <p:cNvPr id="294" name="Picture 712" descr="BD18212_"/>
            <p:cNvPicPr>
              <a:picLocks noChangeAspect="1" noChangeArrowheads="1"/>
            </p:cNvPicPr>
            <p:nvPr/>
          </p:nvPicPr>
          <p:blipFill>
            <a:blip r:embed="rId28" cstate="print"/>
            <a:srcRect/>
            <a:stretch>
              <a:fillRect/>
            </a:stretch>
          </p:blipFill>
          <p:spPr bwMode="auto">
            <a:xfrm>
              <a:off x="14860343" y="9426178"/>
              <a:ext cx="1731963" cy="1543050"/>
            </a:xfrm>
            <a:prstGeom prst="rect">
              <a:avLst/>
            </a:prstGeom>
            <a:noFill/>
          </p:spPr>
        </p:pic>
        <p:sp>
          <p:nvSpPr>
            <p:cNvPr id="352" name="AutoShape 8"/>
            <p:cNvSpPr>
              <a:spLocks noChangeArrowheads="1"/>
            </p:cNvSpPr>
            <p:nvPr/>
          </p:nvSpPr>
          <p:spPr bwMode="auto">
            <a:xfrm>
              <a:off x="11367843" y="10418366"/>
              <a:ext cx="1905000" cy="2057400"/>
            </a:xfrm>
            <a:prstGeom prst="roundRect">
              <a:avLst>
                <a:gd name="adj" fmla="val 16667"/>
              </a:avLst>
            </a:prstGeom>
            <a:solidFill>
              <a:schemeClr val="accent1">
                <a:lumMod val="20000"/>
                <a:lumOff val="80000"/>
              </a:schemeClr>
            </a:solidFill>
            <a:ln w="63500" algn="ctr">
              <a:solidFill>
                <a:srgbClr val="92D050"/>
              </a:solidFill>
              <a:round/>
              <a:headEnd/>
              <a:tailEnd/>
            </a:ln>
            <a:effectLst/>
          </p:spPr>
          <p:txBody>
            <a:bodyPr lIns="91423" tIns="45711" rIns="91423" bIns="45711"/>
            <a:lstStyle/>
            <a:p>
              <a:pPr algn="ctr"/>
              <a:r>
                <a:rPr lang="en-US" sz="1400" b="1" dirty="0" smtClean="0">
                  <a:latin typeface="Arial" pitchFamily="34" charset="0"/>
                  <a:cs typeface="Arial" pitchFamily="34" charset="0"/>
                </a:rPr>
                <a:t>Infrastructure</a:t>
              </a:r>
              <a:endParaRPr lang="en-US" sz="1400" b="1" dirty="0">
                <a:latin typeface="Arial" pitchFamily="34" charset="0"/>
                <a:cs typeface="Arial" pitchFamily="34" charset="0"/>
              </a:endParaRPr>
            </a:p>
          </p:txBody>
        </p:sp>
        <p:sp>
          <p:nvSpPr>
            <p:cNvPr id="353" name="AutoShape 16"/>
            <p:cNvSpPr>
              <a:spLocks noChangeArrowheads="1"/>
            </p:cNvSpPr>
            <p:nvPr/>
          </p:nvSpPr>
          <p:spPr bwMode="auto">
            <a:xfrm>
              <a:off x="11486906" y="11074003"/>
              <a:ext cx="1633538" cy="192944"/>
            </a:xfrm>
            <a:prstGeom prst="roundRect">
              <a:avLst>
                <a:gd name="adj" fmla="val 16667"/>
              </a:avLst>
            </a:prstGeom>
            <a:solidFill>
              <a:srgbClr val="FFFF00"/>
            </a:solidFill>
            <a:ln>
              <a:solidFill>
                <a:srgbClr val="FFC000"/>
              </a:solidFill>
              <a:headEnd/>
              <a:tailEnd/>
            </a:ln>
            <a:scene3d>
              <a:camera prst="orthographicFront">
                <a:rot lat="0" lon="0" rev="0"/>
              </a:camera>
              <a:lightRig rig="threePt" dir="t">
                <a:rot lat="0" lon="0" rev="1200000"/>
              </a:lightRig>
            </a:scene3d>
            <a:sp3d>
              <a:bevelT w="63500" h="25400" prst="relaxedInset"/>
            </a:sp3d>
          </p:spPr>
          <p:style>
            <a:lnRef idx="0">
              <a:schemeClr val="accent3"/>
            </a:lnRef>
            <a:fillRef idx="3">
              <a:schemeClr val="accent3"/>
            </a:fillRef>
            <a:effectRef idx="3">
              <a:schemeClr val="accent3"/>
            </a:effectRef>
            <a:fontRef idx="minor">
              <a:schemeClr val="lt1"/>
            </a:fontRef>
          </p:style>
          <p:txBody>
            <a:bodyPr lIns="91423" tIns="45711" rIns="91423" bIns="45711" anchor="ctr" anchorCtr="1"/>
            <a:lstStyle/>
            <a:p>
              <a:pPr algn="ctr"/>
              <a:r>
                <a:rPr lang="en-US" sz="1400" b="1" dirty="0" smtClean="0">
                  <a:solidFill>
                    <a:srgbClr val="CC0000"/>
                  </a:solidFill>
                  <a:latin typeface="Arial" pitchFamily="34" charset="0"/>
                  <a:cs typeface="Arial" pitchFamily="34" charset="0"/>
                </a:rPr>
                <a:t>B-field</a:t>
              </a:r>
              <a:endParaRPr lang="en-US" sz="1400" b="1" dirty="0">
                <a:solidFill>
                  <a:srgbClr val="CC0000"/>
                </a:solidFill>
                <a:latin typeface="Arial" pitchFamily="34" charset="0"/>
                <a:cs typeface="Arial" pitchFamily="34" charset="0"/>
              </a:endParaRPr>
            </a:p>
          </p:txBody>
        </p:sp>
        <p:sp>
          <p:nvSpPr>
            <p:cNvPr id="354" name="AutoShape 17"/>
            <p:cNvSpPr>
              <a:spLocks noChangeArrowheads="1"/>
            </p:cNvSpPr>
            <p:nvPr/>
          </p:nvSpPr>
          <p:spPr bwMode="auto">
            <a:xfrm>
              <a:off x="11486905" y="11332766"/>
              <a:ext cx="1633538" cy="193675"/>
            </a:xfrm>
            <a:prstGeom prst="roundRect">
              <a:avLst>
                <a:gd name="adj" fmla="val 16667"/>
              </a:avLst>
            </a:prstGeom>
            <a:solidFill>
              <a:srgbClr val="FFFF00"/>
            </a:solidFill>
            <a:ln>
              <a:solidFill>
                <a:srgbClr val="FFC000"/>
              </a:solidFill>
              <a:headEnd/>
              <a:tailEnd/>
            </a:ln>
            <a:scene3d>
              <a:camera prst="orthographicFront">
                <a:rot lat="0" lon="0" rev="0"/>
              </a:camera>
              <a:lightRig rig="threePt" dir="t">
                <a:rot lat="0" lon="0" rev="1200000"/>
              </a:lightRig>
            </a:scene3d>
            <a:sp3d>
              <a:bevelT w="63500" h="25400" prst="relaxedInset"/>
            </a:sp3d>
          </p:spPr>
          <p:style>
            <a:lnRef idx="0">
              <a:schemeClr val="accent3"/>
            </a:lnRef>
            <a:fillRef idx="3">
              <a:schemeClr val="accent3"/>
            </a:fillRef>
            <a:effectRef idx="3">
              <a:schemeClr val="accent3"/>
            </a:effectRef>
            <a:fontRef idx="minor">
              <a:schemeClr val="lt1"/>
            </a:fontRef>
          </p:style>
          <p:txBody>
            <a:bodyPr lIns="91423" tIns="45711" rIns="91423" bIns="45711" anchor="ctr" anchorCtr="1"/>
            <a:lstStyle/>
            <a:p>
              <a:pPr algn="ctr"/>
              <a:r>
                <a:rPr lang="en-US" sz="1400" b="1" dirty="0" smtClean="0">
                  <a:solidFill>
                    <a:srgbClr val="CC0000"/>
                  </a:solidFill>
                  <a:latin typeface="Arial" pitchFamily="34" charset="0"/>
                  <a:cs typeface="Arial" pitchFamily="34" charset="0"/>
                </a:rPr>
                <a:t>Space Frame</a:t>
              </a:r>
              <a:endParaRPr lang="en-US" sz="1400" b="1" dirty="0">
                <a:solidFill>
                  <a:srgbClr val="CC0000"/>
                </a:solidFill>
                <a:latin typeface="Arial" pitchFamily="34" charset="0"/>
                <a:cs typeface="Arial" pitchFamily="34" charset="0"/>
              </a:endParaRPr>
            </a:p>
          </p:txBody>
        </p:sp>
        <p:sp>
          <p:nvSpPr>
            <p:cNvPr id="355" name="AutoShape 18"/>
            <p:cNvSpPr>
              <a:spLocks noChangeArrowheads="1"/>
            </p:cNvSpPr>
            <p:nvPr/>
          </p:nvSpPr>
          <p:spPr bwMode="auto">
            <a:xfrm>
              <a:off x="11486905" y="11589941"/>
              <a:ext cx="1633538" cy="193675"/>
            </a:xfrm>
            <a:prstGeom prst="roundRect">
              <a:avLst>
                <a:gd name="adj" fmla="val 16667"/>
              </a:avLst>
            </a:prstGeom>
            <a:solidFill>
              <a:srgbClr val="FFFF00"/>
            </a:solidFill>
            <a:ln>
              <a:solidFill>
                <a:srgbClr val="FFC000"/>
              </a:solidFill>
              <a:headEnd/>
              <a:tailEnd/>
            </a:ln>
            <a:scene3d>
              <a:camera prst="orthographicFront">
                <a:rot lat="0" lon="0" rev="0"/>
              </a:camera>
              <a:lightRig rig="threePt" dir="t">
                <a:rot lat="0" lon="0" rev="1200000"/>
              </a:lightRig>
            </a:scene3d>
            <a:sp3d>
              <a:bevelT w="63500" h="25400" prst="relaxedInset"/>
            </a:sp3d>
          </p:spPr>
          <p:style>
            <a:lnRef idx="0">
              <a:schemeClr val="accent3"/>
            </a:lnRef>
            <a:fillRef idx="3">
              <a:schemeClr val="accent3"/>
            </a:fillRef>
            <a:effectRef idx="3">
              <a:schemeClr val="accent3"/>
            </a:effectRef>
            <a:fontRef idx="minor">
              <a:schemeClr val="lt1"/>
            </a:fontRef>
          </p:style>
          <p:txBody>
            <a:bodyPr lIns="91423" tIns="45711" rIns="91423" bIns="45711" anchor="ctr" anchorCtr="1"/>
            <a:lstStyle/>
            <a:p>
              <a:pPr algn="ctr"/>
              <a:r>
                <a:rPr lang="en-US" sz="1400" b="1" dirty="0" smtClean="0">
                  <a:solidFill>
                    <a:srgbClr val="CC0000"/>
                  </a:solidFill>
                  <a:latin typeface="Arial" pitchFamily="34" charset="0"/>
                  <a:cs typeface="Arial" pitchFamily="34" charset="0"/>
                </a:rPr>
                <a:t>Beam Pipe</a:t>
              </a:r>
              <a:endParaRPr lang="en-US" sz="1400" b="1" dirty="0">
                <a:solidFill>
                  <a:srgbClr val="CC0000"/>
                </a:solidFill>
                <a:latin typeface="Arial" pitchFamily="34" charset="0"/>
                <a:cs typeface="Arial" pitchFamily="34" charset="0"/>
              </a:endParaRPr>
            </a:p>
          </p:txBody>
        </p:sp>
        <p:sp>
          <p:nvSpPr>
            <p:cNvPr id="356" name="AutoShape 19"/>
            <p:cNvSpPr>
              <a:spLocks noChangeArrowheads="1"/>
            </p:cNvSpPr>
            <p:nvPr/>
          </p:nvSpPr>
          <p:spPr bwMode="auto">
            <a:xfrm>
              <a:off x="11486905" y="12054953"/>
              <a:ext cx="1633538" cy="192213"/>
            </a:xfrm>
            <a:prstGeom prst="roundRect">
              <a:avLst>
                <a:gd name="adj" fmla="val 16667"/>
              </a:avLst>
            </a:prstGeom>
            <a:solidFill>
              <a:srgbClr val="FFFF00"/>
            </a:solidFill>
            <a:ln>
              <a:solidFill>
                <a:srgbClr val="FFC000"/>
              </a:solidFill>
              <a:headEnd/>
              <a:tailEnd/>
            </a:ln>
            <a:scene3d>
              <a:camera prst="orthographicFront">
                <a:rot lat="0" lon="0" rev="0"/>
              </a:camera>
              <a:lightRig rig="threePt" dir="t">
                <a:rot lat="0" lon="0" rev="1200000"/>
              </a:lightRig>
            </a:scene3d>
            <a:sp3d>
              <a:bevelT w="63500" h="25400" prst="relaxedInset"/>
            </a:sp3d>
          </p:spPr>
          <p:style>
            <a:lnRef idx="0">
              <a:schemeClr val="accent3"/>
            </a:lnRef>
            <a:fillRef idx="3">
              <a:schemeClr val="accent3"/>
            </a:fillRef>
            <a:effectRef idx="3">
              <a:schemeClr val="accent3"/>
            </a:effectRef>
            <a:fontRef idx="minor">
              <a:schemeClr val="lt1"/>
            </a:fontRef>
          </p:style>
          <p:txBody>
            <a:bodyPr lIns="91423" tIns="45711" rIns="91423" bIns="45711" anchor="ctr" anchorCtr="1"/>
            <a:lstStyle/>
            <a:p>
              <a:pPr algn="ctr"/>
              <a:r>
                <a:rPr lang="en-US" sz="1400" b="1" dirty="0" smtClean="0">
                  <a:solidFill>
                    <a:srgbClr val="CC0000"/>
                  </a:solidFill>
                  <a:latin typeface="Arial" pitchFamily="34" charset="0"/>
                  <a:cs typeface="Arial" pitchFamily="34" charset="0"/>
                </a:rPr>
                <a:t>Radiation</a:t>
              </a:r>
              <a:endParaRPr lang="en-US" sz="1400" b="1" dirty="0">
                <a:solidFill>
                  <a:srgbClr val="CC0000"/>
                </a:solidFill>
                <a:latin typeface="Arial" pitchFamily="34" charset="0"/>
                <a:cs typeface="Arial" pitchFamily="34" charset="0"/>
              </a:endParaRPr>
            </a:p>
          </p:txBody>
        </p:sp>
        <p:sp>
          <p:nvSpPr>
            <p:cNvPr id="357" name="AutoShape 20"/>
            <p:cNvSpPr>
              <a:spLocks noChangeArrowheads="1"/>
            </p:cNvSpPr>
            <p:nvPr/>
          </p:nvSpPr>
          <p:spPr bwMode="auto">
            <a:xfrm>
              <a:off x="11486905" y="11824891"/>
              <a:ext cx="1633538" cy="193675"/>
            </a:xfrm>
            <a:prstGeom prst="roundRect">
              <a:avLst>
                <a:gd name="adj" fmla="val 16667"/>
              </a:avLst>
            </a:prstGeom>
            <a:solidFill>
              <a:srgbClr val="FFFF00"/>
            </a:solidFill>
            <a:ln>
              <a:solidFill>
                <a:srgbClr val="FFC000"/>
              </a:solidFill>
              <a:headEnd/>
              <a:tailEnd/>
            </a:ln>
            <a:scene3d>
              <a:camera prst="orthographicFront">
                <a:rot lat="0" lon="0" rev="0"/>
              </a:camera>
              <a:lightRig rig="threePt" dir="t">
                <a:rot lat="0" lon="0" rev="1200000"/>
              </a:lightRig>
            </a:scene3d>
            <a:sp3d>
              <a:bevelT w="63500" h="25400" prst="relaxedInset"/>
            </a:sp3d>
          </p:spPr>
          <p:style>
            <a:lnRef idx="0">
              <a:schemeClr val="accent3"/>
            </a:lnRef>
            <a:fillRef idx="3">
              <a:schemeClr val="accent3"/>
            </a:fillRef>
            <a:effectRef idx="3">
              <a:schemeClr val="accent3"/>
            </a:effectRef>
            <a:fontRef idx="minor">
              <a:schemeClr val="lt1"/>
            </a:fontRef>
          </p:style>
          <p:txBody>
            <a:bodyPr lIns="91423" tIns="45711" rIns="91423" bIns="45711" anchor="ctr" anchorCtr="1"/>
            <a:lstStyle/>
            <a:p>
              <a:pPr algn="ctr"/>
              <a:r>
                <a:rPr lang="en-US" sz="1400" b="1" dirty="0" smtClean="0">
                  <a:solidFill>
                    <a:srgbClr val="CC0000"/>
                  </a:solidFill>
                  <a:latin typeface="Arial" pitchFamily="34" charset="0"/>
                  <a:cs typeface="Arial" pitchFamily="34" charset="0"/>
                </a:rPr>
                <a:t>Environment</a:t>
              </a:r>
              <a:endParaRPr lang="en-US" sz="1400" b="1" dirty="0">
                <a:solidFill>
                  <a:srgbClr val="CC0000"/>
                </a:solidFill>
                <a:latin typeface="Arial" pitchFamily="34" charset="0"/>
                <a:cs typeface="Arial" pitchFamily="34" charset="0"/>
              </a:endParaRPr>
            </a:p>
          </p:txBody>
        </p:sp>
        <p:sp>
          <p:nvSpPr>
            <p:cNvPr id="345" name="AutoShape 507"/>
            <p:cNvSpPr>
              <a:spLocks noChangeArrowheads="1"/>
            </p:cNvSpPr>
            <p:nvPr/>
          </p:nvSpPr>
          <p:spPr bwMode="auto">
            <a:xfrm>
              <a:off x="13349043" y="7214246"/>
              <a:ext cx="6532563" cy="1373732"/>
            </a:xfrm>
            <a:prstGeom prst="roundRect">
              <a:avLst>
                <a:gd name="adj" fmla="val 16667"/>
              </a:avLst>
            </a:prstGeom>
            <a:solidFill>
              <a:schemeClr val="accent1">
                <a:lumMod val="20000"/>
                <a:lumOff val="80000"/>
              </a:schemeClr>
            </a:solidFill>
            <a:ln w="63500" algn="ctr">
              <a:solidFill>
                <a:srgbClr val="92D050"/>
              </a:solidFill>
              <a:round/>
              <a:headEnd/>
              <a:tailEnd/>
            </a:ln>
            <a:effectLst/>
          </p:spPr>
          <p:txBody>
            <a:bodyPr lIns="91423" tIns="45711" rIns="91423" bIns="45711"/>
            <a:lstStyle/>
            <a:p>
              <a:r>
                <a:rPr lang="en-US" sz="1400" b="1" dirty="0">
                  <a:latin typeface="Arial" pitchFamily="34" charset="0"/>
                  <a:cs typeface="Arial" pitchFamily="34" charset="0"/>
                </a:rPr>
                <a:t>Alice </a:t>
              </a:r>
              <a:r>
                <a:rPr lang="en-US" sz="1400" b="1" dirty="0" smtClean="0">
                  <a:latin typeface="Arial" pitchFamily="34" charset="0"/>
                  <a:cs typeface="Arial" pitchFamily="34" charset="0"/>
                </a:rPr>
                <a:t>Systems</a:t>
              </a:r>
              <a:endParaRPr lang="en-US" sz="1400" b="1" dirty="0">
                <a:latin typeface="Arial" pitchFamily="34" charset="0"/>
                <a:cs typeface="Arial" pitchFamily="34" charset="0"/>
              </a:endParaRPr>
            </a:p>
          </p:txBody>
        </p:sp>
        <p:sp>
          <p:nvSpPr>
            <p:cNvPr id="346" name="AutoShape 24"/>
            <p:cNvSpPr>
              <a:spLocks noChangeArrowheads="1"/>
            </p:cNvSpPr>
            <p:nvPr/>
          </p:nvSpPr>
          <p:spPr bwMode="auto">
            <a:xfrm>
              <a:off x="13425243" y="8208566"/>
              <a:ext cx="1295400" cy="265112"/>
            </a:xfrm>
            <a:prstGeom prst="roundRect">
              <a:avLst>
                <a:gd name="adj" fmla="val 16667"/>
              </a:avLst>
            </a:prstGeom>
            <a:solidFill>
              <a:srgbClr val="FFFF00"/>
            </a:solidFill>
            <a:ln>
              <a:solidFill>
                <a:srgbClr val="FFC000"/>
              </a:solidFill>
              <a:headEnd/>
              <a:tailEnd/>
            </a:ln>
            <a:scene3d>
              <a:camera prst="orthographicFront">
                <a:rot lat="0" lon="0" rev="0"/>
              </a:camera>
              <a:lightRig rig="threePt" dir="t">
                <a:rot lat="0" lon="0" rev="1200000"/>
              </a:lightRig>
            </a:scene3d>
            <a:sp3d>
              <a:bevelT w="63500" h="25400" prst="relaxedInset"/>
            </a:sp3d>
          </p:spPr>
          <p:style>
            <a:lnRef idx="0">
              <a:schemeClr val="accent3"/>
            </a:lnRef>
            <a:fillRef idx="3">
              <a:schemeClr val="accent3"/>
            </a:fillRef>
            <a:effectRef idx="3">
              <a:schemeClr val="accent3"/>
            </a:effectRef>
            <a:fontRef idx="minor">
              <a:schemeClr val="lt1"/>
            </a:fontRef>
          </p:style>
          <p:txBody>
            <a:bodyPr lIns="91423" tIns="45711" rIns="91423" bIns="45711" anchor="ctr" anchorCtr="1"/>
            <a:lstStyle/>
            <a:p>
              <a:pPr algn="ctr"/>
              <a:r>
                <a:rPr lang="en-US" sz="1400" b="1" dirty="0">
                  <a:solidFill>
                    <a:srgbClr val="CC0000"/>
                  </a:solidFill>
                  <a:latin typeface="Arial" pitchFamily="34" charset="0"/>
                  <a:cs typeface="Arial" pitchFamily="34" charset="0"/>
                </a:rPr>
                <a:t>DAQ</a:t>
              </a:r>
            </a:p>
          </p:txBody>
        </p:sp>
        <p:sp>
          <p:nvSpPr>
            <p:cNvPr id="347" name="AutoShape 25"/>
            <p:cNvSpPr>
              <a:spLocks noChangeArrowheads="1"/>
            </p:cNvSpPr>
            <p:nvPr/>
          </p:nvSpPr>
          <p:spPr bwMode="auto">
            <a:xfrm>
              <a:off x="14796843" y="7903766"/>
              <a:ext cx="1371600" cy="265112"/>
            </a:xfrm>
            <a:prstGeom prst="roundRect">
              <a:avLst>
                <a:gd name="adj" fmla="val 16667"/>
              </a:avLst>
            </a:prstGeom>
            <a:solidFill>
              <a:srgbClr val="FFFF00"/>
            </a:solidFill>
            <a:ln>
              <a:solidFill>
                <a:srgbClr val="FFC000"/>
              </a:solidFill>
              <a:headEnd/>
              <a:tailEnd/>
            </a:ln>
            <a:scene3d>
              <a:camera prst="orthographicFront">
                <a:rot lat="0" lon="0" rev="0"/>
              </a:camera>
              <a:lightRig rig="threePt" dir="t">
                <a:rot lat="0" lon="0" rev="1200000"/>
              </a:lightRig>
            </a:scene3d>
            <a:sp3d>
              <a:bevelT w="63500" h="25400" prst="relaxedInset"/>
            </a:sp3d>
          </p:spPr>
          <p:style>
            <a:lnRef idx="0">
              <a:schemeClr val="accent3"/>
            </a:lnRef>
            <a:fillRef idx="3">
              <a:schemeClr val="accent3"/>
            </a:fillRef>
            <a:effectRef idx="3">
              <a:schemeClr val="accent3"/>
            </a:effectRef>
            <a:fontRef idx="minor">
              <a:schemeClr val="lt1"/>
            </a:fontRef>
          </p:style>
          <p:txBody>
            <a:bodyPr lIns="91423" tIns="45711" rIns="91423" bIns="45711" anchor="ctr" anchorCtr="1"/>
            <a:lstStyle/>
            <a:p>
              <a:pPr algn="ctr"/>
              <a:r>
                <a:rPr lang="en-US" sz="1400" b="1" dirty="0">
                  <a:solidFill>
                    <a:srgbClr val="CC0000"/>
                  </a:solidFill>
                  <a:latin typeface="Arial" pitchFamily="34" charset="0"/>
                  <a:cs typeface="Arial" pitchFamily="34" charset="0"/>
                </a:rPr>
                <a:t>TRIGGER</a:t>
              </a:r>
            </a:p>
          </p:txBody>
        </p:sp>
        <p:sp>
          <p:nvSpPr>
            <p:cNvPr id="348" name="AutoShape 26"/>
            <p:cNvSpPr>
              <a:spLocks noChangeArrowheads="1"/>
            </p:cNvSpPr>
            <p:nvPr/>
          </p:nvSpPr>
          <p:spPr bwMode="auto">
            <a:xfrm>
              <a:off x="14796843" y="8208566"/>
              <a:ext cx="1371600" cy="263525"/>
            </a:xfrm>
            <a:prstGeom prst="roundRect">
              <a:avLst>
                <a:gd name="adj" fmla="val 16667"/>
              </a:avLst>
            </a:prstGeom>
            <a:solidFill>
              <a:srgbClr val="FFFF00"/>
            </a:solidFill>
            <a:ln>
              <a:solidFill>
                <a:srgbClr val="FFC000"/>
              </a:solidFill>
              <a:headEnd/>
              <a:tailEnd/>
            </a:ln>
            <a:scene3d>
              <a:camera prst="orthographicFront">
                <a:rot lat="0" lon="0" rev="0"/>
              </a:camera>
              <a:lightRig rig="threePt" dir="t">
                <a:rot lat="0" lon="0" rev="1200000"/>
              </a:lightRig>
            </a:scene3d>
            <a:sp3d>
              <a:bevelT w="63500" h="25400" prst="relaxedInset"/>
            </a:sp3d>
          </p:spPr>
          <p:style>
            <a:lnRef idx="0">
              <a:schemeClr val="accent3"/>
            </a:lnRef>
            <a:fillRef idx="3">
              <a:schemeClr val="accent3"/>
            </a:fillRef>
            <a:effectRef idx="3">
              <a:schemeClr val="accent3"/>
            </a:effectRef>
            <a:fontRef idx="minor">
              <a:schemeClr val="lt1"/>
            </a:fontRef>
          </p:style>
          <p:txBody>
            <a:bodyPr lIns="91423" tIns="45711" rIns="91423" bIns="45711" anchor="ctr" anchorCtr="1"/>
            <a:lstStyle/>
            <a:p>
              <a:pPr algn="ctr"/>
              <a:r>
                <a:rPr lang="en-US" sz="1400" b="1" dirty="0">
                  <a:solidFill>
                    <a:srgbClr val="CC0000"/>
                  </a:solidFill>
                  <a:latin typeface="Arial" pitchFamily="34" charset="0"/>
                  <a:cs typeface="Arial" pitchFamily="34" charset="0"/>
                </a:rPr>
                <a:t>HLT</a:t>
              </a:r>
            </a:p>
          </p:txBody>
        </p:sp>
        <p:sp>
          <p:nvSpPr>
            <p:cNvPr id="349" name="AutoShape 40"/>
            <p:cNvSpPr>
              <a:spLocks noChangeArrowheads="1"/>
            </p:cNvSpPr>
            <p:nvPr/>
          </p:nvSpPr>
          <p:spPr bwMode="auto">
            <a:xfrm>
              <a:off x="17616243" y="7492406"/>
              <a:ext cx="1731963" cy="944760"/>
            </a:xfrm>
            <a:prstGeom prst="can">
              <a:avLst>
                <a:gd name="adj" fmla="val 25000"/>
              </a:avLst>
            </a:prstGeom>
            <a:solidFill>
              <a:srgbClr val="969696"/>
            </a:solidFill>
            <a:ln w="9525">
              <a:solidFill>
                <a:srgbClr val="000000"/>
              </a:solidFill>
              <a:round/>
              <a:headEnd/>
              <a:tailEnd/>
            </a:ln>
            <a:effectLst>
              <a:innerShdw blurRad="114300">
                <a:prstClr val="black"/>
              </a:innerShdw>
            </a:effectLst>
          </p:spPr>
          <p:txBody>
            <a:bodyPr lIns="91423" tIns="45711" rIns="91423" bIns="45711" anchor="ctr" anchorCtr="1"/>
            <a:lstStyle/>
            <a:p>
              <a:pPr algn="ctr"/>
              <a:r>
                <a:rPr lang="en-US" sz="1800" b="1" dirty="0">
                  <a:solidFill>
                    <a:srgbClr val="FFFF66"/>
                  </a:solidFill>
                </a:rPr>
                <a:t>Conditions</a:t>
              </a:r>
            </a:p>
            <a:p>
              <a:pPr algn="ctr"/>
              <a:r>
                <a:rPr lang="en-US" sz="1800" b="1" dirty="0">
                  <a:solidFill>
                    <a:srgbClr val="FFFF66"/>
                  </a:solidFill>
                </a:rPr>
                <a:t>Database</a:t>
              </a:r>
            </a:p>
          </p:txBody>
        </p:sp>
        <p:sp>
          <p:nvSpPr>
            <p:cNvPr id="350" name="AutoShape 15"/>
            <p:cNvSpPr>
              <a:spLocks noChangeArrowheads="1"/>
            </p:cNvSpPr>
            <p:nvPr/>
          </p:nvSpPr>
          <p:spPr bwMode="auto">
            <a:xfrm>
              <a:off x="13425243" y="7903766"/>
              <a:ext cx="1295400" cy="268288"/>
            </a:xfrm>
            <a:prstGeom prst="roundRect">
              <a:avLst>
                <a:gd name="adj" fmla="val 33957"/>
              </a:avLst>
            </a:prstGeom>
            <a:solidFill>
              <a:srgbClr val="FFFF00"/>
            </a:solidFill>
            <a:ln>
              <a:solidFill>
                <a:srgbClr val="FFC000"/>
              </a:solidFill>
              <a:headEnd/>
              <a:tailEnd/>
            </a:ln>
            <a:scene3d>
              <a:camera prst="orthographicFront">
                <a:rot lat="0" lon="0" rev="0"/>
              </a:camera>
              <a:lightRig rig="threePt" dir="t">
                <a:rot lat="0" lon="0" rev="1200000"/>
              </a:lightRig>
            </a:scene3d>
            <a:sp3d>
              <a:bevelT w="63500" h="25400" prst="relaxedInset"/>
            </a:sp3d>
          </p:spPr>
          <p:style>
            <a:lnRef idx="0">
              <a:schemeClr val="accent3"/>
            </a:lnRef>
            <a:fillRef idx="3">
              <a:schemeClr val="accent3"/>
            </a:fillRef>
            <a:effectRef idx="3">
              <a:schemeClr val="accent3"/>
            </a:effectRef>
            <a:fontRef idx="minor">
              <a:schemeClr val="lt1"/>
            </a:fontRef>
          </p:style>
          <p:txBody>
            <a:bodyPr lIns="91423" tIns="45711" rIns="91423" bIns="45711" anchor="ctr" anchorCtr="1"/>
            <a:lstStyle/>
            <a:p>
              <a:pPr algn="ctr"/>
              <a:r>
                <a:rPr lang="en-US" sz="1400" b="1" dirty="0">
                  <a:solidFill>
                    <a:srgbClr val="CC0000"/>
                  </a:solidFill>
                  <a:latin typeface="Arial" pitchFamily="34" charset="0"/>
                  <a:cs typeface="Arial" pitchFamily="34" charset="0"/>
                </a:rPr>
                <a:t>ECS</a:t>
              </a:r>
            </a:p>
          </p:txBody>
        </p:sp>
        <p:sp>
          <p:nvSpPr>
            <p:cNvPr id="351" name="AutoShape 15"/>
            <p:cNvSpPr>
              <a:spLocks noChangeArrowheads="1"/>
            </p:cNvSpPr>
            <p:nvPr/>
          </p:nvSpPr>
          <p:spPr bwMode="auto">
            <a:xfrm>
              <a:off x="17768643" y="7358262"/>
              <a:ext cx="1371600" cy="268288"/>
            </a:xfrm>
            <a:prstGeom prst="roundRect">
              <a:avLst>
                <a:gd name="adj" fmla="val 33957"/>
              </a:avLst>
            </a:prstGeom>
            <a:solidFill>
              <a:srgbClr val="FFFF66"/>
            </a:solidFill>
            <a:ln w="9525" algn="ctr">
              <a:solidFill>
                <a:srgbClr val="000000"/>
              </a:solidFill>
              <a:round/>
              <a:headEnd/>
              <a:tailEnd/>
            </a:ln>
            <a:effectLst/>
            <a:scene3d>
              <a:camera prst="orthographicFront"/>
              <a:lightRig rig="threePt" dir="t"/>
            </a:scene3d>
            <a:sp3d>
              <a:bevelT w="114300" prst="hardEdge"/>
            </a:sp3d>
          </p:spPr>
          <p:txBody>
            <a:bodyPr lIns="91423" tIns="45711" rIns="91423" bIns="45711" anchor="ctr" anchorCtr="1"/>
            <a:lstStyle/>
            <a:p>
              <a:pPr algn="ctr"/>
              <a:r>
                <a:rPr lang="en-US" sz="1800" b="1" dirty="0">
                  <a:solidFill>
                    <a:srgbClr val="CC0000"/>
                  </a:solidFill>
                </a:rPr>
                <a:t>OFFLINE</a:t>
              </a:r>
            </a:p>
          </p:txBody>
        </p:sp>
        <p:sp>
          <p:nvSpPr>
            <p:cNvPr id="303" name="Rectangle 38"/>
            <p:cNvSpPr>
              <a:spLocks noChangeArrowheads="1"/>
            </p:cNvSpPr>
            <p:nvPr/>
          </p:nvSpPr>
          <p:spPr bwMode="auto">
            <a:xfrm>
              <a:off x="15704389" y="13009166"/>
              <a:ext cx="457200" cy="2730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eaLnBrk="1" hangingPunct="1"/>
              <a:r>
                <a:rPr lang="en-US" sz="1400" dirty="0">
                  <a:solidFill>
                    <a:schemeClr val="tx1">
                      <a:lumMod val="95000"/>
                      <a:lumOff val="5000"/>
                    </a:schemeClr>
                  </a:solidFill>
                  <a:latin typeface="Arial" pitchFamily="34" charset="0"/>
                  <a:cs typeface="Arial" pitchFamily="34" charset="0"/>
                </a:rPr>
                <a:t>SPD</a:t>
              </a:r>
            </a:p>
          </p:txBody>
        </p:sp>
        <p:sp>
          <p:nvSpPr>
            <p:cNvPr id="305" name="Rectangle 39"/>
            <p:cNvSpPr>
              <a:spLocks noChangeArrowheads="1"/>
            </p:cNvSpPr>
            <p:nvPr/>
          </p:nvSpPr>
          <p:spPr bwMode="auto">
            <a:xfrm>
              <a:off x="19203511" y="13016657"/>
              <a:ext cx="457200" cy="2730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eaLnBrk="1" hangingPunct="1"/>
              <a:r>
                <a:rPr lang="en-US" sz="1400" dirty="0" smtClean="0">
                  <a:solidFill>
                    <a:schemeClr val="tx1">
                      <a:lumMod val="95000"/>
                      <a:lumOff val="5000"/>
                    </a:schemeClr>
                  </a:solidFill>
                  <a:latin typeface="Arial" pitchFamily="34" charset="0"/>
                  <a:cs typeface="Arial" pitchFamily="34" charset="0"/>
                </a:rPr>
                <a:t>PHS</a:t>
              </a:r>
              <a:endParaRPr lang="en-US" sz="1400" dirty="0">
                <a:solidFill>
                  <a:schemeClr val="tx1">
                    <a:lumMod val="95000"/>
                    <a:lumOff val="5000"/>
                  </a:schemeClr>
                </a:solidFill>
                <a:latin typeface="Arial" pitchFamily="34" charset="0"/>
                <a:cs typeface="Arial" pitchFamily="34" charset="0"/>
              </a:endParaRPr>
            </a:p>
          </p:txBody>
        </p:sp>
        <p:sp>
          <p:nvSpPr>
            <p:cNvPr id="306" name="Rectangle 40"/>
            <p:cNvSpPr>
              <a:spLocks noChangeArrowheads="1"/>
            </p:cNvSpPr>
            <p:nvPr/>
          </p:nvSpPr>
          <p:spPr bwMode="auto">
            <a:xfrm>
              <a:off x="15704389" y="12701836"/>
              <a:ext cx="457200" cy="2730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eaLnBrk="1" hangingPunct="1"/>
              <a:r>
                <a:rPr lang="en-US" sz="1400" dirty="0">
                  <a:solidFill>
                    <a:schemeClr val="tx1">
                      <a:lumMod val="95000"/>
                      <a:lumOff val="5000"/>
                    </a:schemeClr>
                  </a:solidFill>
                  <a:latin typeface="Arial" pitchFamily="34" charset="0"/>
                  <a:cs typeface="Arial" pitchFamily="34" charset="0"/>
                </a:rPr>
                <a:t>FMD</a:t>
              </a:r>
            </a:p>
          </p:txBody>
        </p:sp>
        <p:sp>
          <p:nvSpPr>
            <p:cNvPr id="313" name="Rectangle 41"/>
            <p:cNvSpPr>
              <a:spLocks noChangeArrowheads="1"/>
            </p:cNvSpPr>
            <p:nvPr/>
          </p:nvSpPr>
          <p:spPr bwMode="auto">
            <a:xfrm>
              <a:off x="16212187" y="12701836"/>
              <a:ext cx="457200" cy="2730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eaLnBrk="1" hangingPunct="1"/>
              <a:r>
                <a:rPr lang="en-US" sz="1400" dirty="0" smtClean="0">
                  <a:solidFill>
                    <a:schemeClr val="tx1">
                      <a:lumMod val="95000"/>
                      <a:lumOff val="5000"/>
                    </a:schemeClr>
                  </a:solidFill>
                  <a:latin typeface="Arial" pitchFamily="34" charset="0"/>
                  <a:cs typeface="Arial" pitchFamily="34" charset="0"/>
                </a:rPr>
                <a:t>T00</a:t>
              </a:r>
              <a:endParaRPr lang="en-US" sz="1400" dirty="0">
                <a:solidFill>
                  <a:schemeClr val="tx1">
                    <a:lumMod val="95000"/>
                    <a:lumOff val="5000"/>
                  </a:schemeClr>
                </a:solidFill>
                <a:latin typeface="Arial" pitchFamily="34" charset="0"/>
                <a:cs typeface="Arial" pitchFamily="34" charset="0"/>
              </a:endParaRPr>
            </a:p>
          </p:txBody>
        </p:sp>
        <p:sp>
          <p:nvSpPr>
            <p:cNvPr id="317" name="Rectangle 42"/>
            <p:cNvSpPr>
              <a:spLocks noChangeArrowheads="1"/>
            </p:cNvSpPr>
            <p:nvPr/>
          </p:nvSpPr>
          <p:spPr bwMode="auto">
            <a:xfrm>
              <a:off x="16712501" y="12701836"/>
              <a:ext cx="457200" cy="2730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eaLnBrk="1" hangingPunct="1"/>
              <a:r>
                <a:rPr lang="en-US" sz="1400" dirty="0" smtClean="0">
                  <a:solidFill>
                    <a:schemeClr val="tx1">
                      <a:lumMod val="95000"/>
                      <a:lumOff val="5000"/>
                    </a:schemeClr>
                  </a:solidFill>
                  <a:latin typeface="Arial" pitchFamily="34" charset="0"/>
                  <a:cs typeface="Arial" pitchFamily="34" charset="0"/>
                </a:rPr>
                <a:t>V00</a:t>
              </a:r>
              <a:endParaRPr lang="en-US" sz="1400" dirty="0">
                <a:solidFill>
                  <a:schemeClr val="tx1">
                    <a:lumMod val="95000"/>
                    <a:lumOff val="5000"/>
                  </a:schemeClr>
                </a:solidFill>
                <a:latin typeface="Arial" pitchFamily="34" charset="0"/>
                <a:cs typeface="Arial" pitchFamily="34" charset="0"/>
              </a:endParaRPr>
            </a:p>
          </p:txBody>
        </p:sp>
        <p:sp>
          <p:nvSpPr>
            <p:cNvPr id="322" name="Rectangle 43"/>
            <p:cNvSpPr>
              <a:spLocks noChangeArrowheads="1"/>
            </p:cNvSpPr>
            <p:nvPr/>
          </p:nvSpPr>
          <p:spPr bwMode="auto">
            <a:xfrm>
              <a:off x="17216557" y="12708717"/>
              <a:ext cx="457200" cy="2730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eaLnBrk="1" hangingPunct="1"/>
              <a:r>
                <a:rPr lang="en-US" sz="1400" dirty="0">
                  <a:solidFill>
                    <a:schemeClr val="tx1">
                      <a:lumMod val="95000"/>
                      <a:lumOff val="5000"/>
                    </a:schemeClr>
                  </a:solidFill>
                  <a:latin typeface="Arial" pitchFamily="34" charset="0"/>
                  <a:cs typeface="Arial" pitchFamily="34" charset="0"/>
                </a:rPr>
                <a:t>PMD</a:t>
              </a:r>
            </a:p>
          </p:txBody>
        </p:sp>
        <p:sp>
          <p:nvSpPr>
            <p:cNvPr id="323" name="Rectangle 44"/>
            <p:cNvSpPr>
              <a:spLocks noChangeArrowheads="1"/>
            </p:cNvSpPr>
            <p:nvPr/>
          </p:nvSpPr>
          <p:spPr bwMode="auto">
            <a:xfrm>
              <a:off x="17710335" y="12707217"/>
              <a:ext cx="457200" cy="2730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eaLnBrk="1" hangingPunct="1"/>
              <a:r>
                <a:rPr lang="en-US" sz="1400" dirty="0" smtClean="0">
                  <a:solidFill>
                    <a:schemeClr val="tx1">
                      <a:lumMod val="95000"/>
                      <a:lumOff val="5000"/>
                    </a:schemeClr>
                  </a:solidFill>
                  <a:latin typeface="Arial" pitchFamily="34" charset="0"/>
                  <a:cs typeface="Arial" pitchFamily="34" charset="0"/>
                </a:rPr>
                <a:t>MTR</a:t>
              </a:r>
              <a:endParaRPr lang="en-US" sz="1400" dirty="0">
                <a:solidFill>
                  <a:schemeClr val="tx1">
                    <a:lumMod val="95000"/>
                    <a:lumOff val="5000"/>
                  </a:schemeClr>
                </a:solidFill>
                <a:latin typeface="Arial" pitchFamily="34" charset="0"/>
                <a:cs typeface="Arial" pitchFamily="34" charset="0"/>
              </a:endParaRPr>
            </a:p>
          </p:txBody>
        </p:sp>
        <p:sp>
          <p:nvSpPr>
            <p:cNvPr id="324" name="Rectangle 45"/>
            <p:cNvSpPr>
              <a:spLocks noChangeArrowheads="1"/>
            </p:cNvSpPr>
            <p:nvPr/>
          </p:nvSpPr>
          <p:spPr bwMode="auto">
            <a:xfrm>
              <a:off x="18224669" y="12711653"/>
              <a:ext cx="457200" cy="2730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eaLnBrk="1" hangingPunct="1"/>
              <a:r>
                <a:rPr lang="en-US" sz="1400" dirty="0" smtClean="0">
                  <a:solidFill>
                    <a:schemeClr val="tx1">
                      <a:lumMod val="95000"/>
                      <a:lumOff val="5000"/>
                    </a:schemeClr>
                  </a:solidFill>
                  <a:latin typeface="Arial" pitchFamily="34" charset="0"/>
                  <a:cs typeface="Arial" pitchFamily="34" charset="0"/>
                </a:rPr>
                <a:t>MCH </a:t>
              </a:r>
              <a:endParaRPr lang="en-US" sz="1400" dirty="0">
                <a:solidFill>
                  <a:schemeClr val="tx1">
                    <a:lumMod val="95000"/>
                    <a:lumOff val="5000"/>
                  </a:schemeClr>
                </a:solidFill>
                <a:latin typeface="Arial" pitchFamily="34" charset="0"/>
                <a:cs typeface="Arial" pitchFamily="34" charset="0"/>
              </a:endParaRPr>
            </a:p>
          </p:txBody>
        </p:sp>
        <p:sp>
          <p:nvSpPr>
            <p:cNvPr id="325" name="Rectangle 46"/>
            <p:cNvSpPr>
              <a:spLocks noChangeArrowheads="1"/>
            </p:cNvSpPr>
            <p:nvPr/>
          </p:nvSpPr>
          <p:spPr bwMode="auto">
            <a:xfrm>
              <a:off x="18710620" y="12713304"/>
              <a:ext cx="457200" cy="2730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eaLnBrk="1" hangingPunct="1"/>
              <a:r>
                <a:rPr lang="en-US" sz="1400" dirty="0">
                  <a:solidFill>
                    <a:schemeClr val="tx1">
                      <a:lumMod val="95000"/>
                      <a:lumOff val="5000"/>
                    </a:schemeClr>
                  </a:solidFill>
                  <a:latin typeface="Arial" pitchFamily="34" charset="0"/>
                  <a:cs typeface="Arial" pitchFamily="34" charset="0"/>
                </a:rPr>
                <a:t>ZDC</a:t>
              </a:r>
            </a:p>
          </p:txBody>
        </p:sp>
        <p:sp>
          <p:nvSpPr>
            <p:cNvPr id="326" name="Rectangle 47"/>
            <p:cNvSpPr>
              <a:spLocks noChangeArrowheads="1"/>
            </p:cNvSpPr>
            <p:nvPr/>
          </p:nvSpPr>
          <p:spPr bwMode="auto">
            <a:xfrm>
              <a:off x="19203511" y="12713304"/>
              <a:ext cx="457200" cy="2730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eaLnBrk="1" hangingPunct="1"/>
              <a:r>
                <a:rPr lang="en-US" sz="1400" dirty="0">
                  <a:solidFill>
                    <a:schemeClr val="tx1">
                      <a:lumMod val="95000"/>
                      <a:lumOff val="5000"/>
                    </a:schemeClr>
                  </a:solidFill>
                  <a:latin typeface="Arial" pitchFamily="34" charset="0"/>
                  <a:cs typeface="Arial" pitchFamily="34" charset="0"/>
                </a:rPr>
                <a:t>ACO</a:t>
              </a:r>
            </a:p>
          </p:txBody>
        </p:sp>
        <p:sp>
          <p:nvSpPr>
            <p:cNvPr id="327" name="Rectangle 48"/>
            <p:cNvSpPr>
              <a:spLocks noChangeArrowheads="1"/>
            </p:cNvSpPr>
            <p:nvPr/>
          </p:nvSpPr>
          <p:spPr bwMode="auto">
            <a:xfrm>
              <a:off x="16208067" y="13009166"/>
              <a:ext cx="457200" cy="2730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eaLnBrk="1" hangingPunct="1"/>
              <a:r>
                <a:rPr lang="en-US" sz="1400" dirty="0">
                  <a:solidFill>
                    <a:schemeClr val="tx1">
                      <a:lumMod val="95000"/>
                      <a:lumOff val="5000"/>
                    </a:schemeClr>
                  </a:solidFill>
                  <a:latin typeface="Arial" pitchFamily="34" charset="0"/>
                  <a:cs typeface="Arial" pitchFamily="34" charset="0"/>
                </a:rPr>
                <a:t>SDD</a:t>
              </a:r>
            </a:p>
          </p:txBody>
        </p:sp>
        <p:sp>
          <p:nvSpPr>
            <p:cNvPr id="328" name="Rectangle 49"/>
            <p:cNvSpPr>
              <a:spLocks noChangeArrowheads="1"/>
            </p:cNvSpPr>
            <p:nvPr/>
          </p:nvSpPr>
          <p:spPr bwMode="auto">
            <a:xfrm>
              <a:off x="16712501" y="13009166"/>
              <a:ext cx="457200" cy="2730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eaLnBrk="1" hangingPunct="1"/>
              <a:r>
                <a:rPr lang="en-US" sz="1400" dirty="0">
                  <a:solidFill>
                    <a:schemeClr val="tx1">
                      <a:lumMod val="95000"/>
                      <a:lumOff val="5000"/>
                    </a:schemeClr>
                  </a:solidFill>
                  <a:latin typeface="Arial" pitchFamily="34" charset="0"/>
                  <a:cs typeface="Arial" pitchFamily="34" charset="0"/>
                </a:rPr>
                <a:t>SSD</a:t>
              </a:r>
            </a:p>
          </p:txBody>
        </p:sp>
        <p:sp>
          <p:nvSpPr>
            <p:cNvPr id="329" name="Rectangle 50"/>
            <p:cNvSpPr>
              <a:spLocks noChangeArrowheads="1"/>
            </p:cNvSpPr>
            <p:nvPr/>
          </p:nvSpPr>
          <p:spPr bwMode="auto">
            <a:xfrm>
              <a:off x="17216557" y="13009166"/>
              <a:ext cx="457200" cy="2730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eaLnBrk="1" hangingPunct="1"/>
              <a:r>
                <a:rPr lang="en-US" sz="1400" dirty="0">
                  <a:solidFill>
                    <a:schemeClr val="tx1">
                      <a:lumMod val="95000"/>
                      <a:lumOff val="5000"/>
                    </a:schemeClr>
                  </a:solidFill>
                  <a:latin typeface="Arial" pitchFamily="34" charset="0"/>
                  <a:cs typeface="Arial" pitchFamily="34" charset="0"/>
                </a:rPr>
                <a:t>TPC</a:t>
              </a:r>
            </a:p>
          </p:txBody>
        </p:sp>
        <p:sp>
          <p:nvSpPr>
            <p:cNvPr id="330" name="Rectangle 51"/>
            <p:cNvSpPr>
              <a:spLocks noChangeArrowheads="1"/>
            </p:cNvSpPr>
            <p:nvPr/>
          </p:nvSpPr>
          <p:spPr bwMode="auto">
            <a:xfrm>
              <a:off x="17710335" y="13009166"/>
              <a:ext cx="457200" cy="2730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eaLnBrk="1" hangingPunct="1"/>
              <a:r>
                <a:rPr lang="en-US" sz="1400" dirty="0">
                  <a:solidFill>
                    <a:schemeClr val="tx1">
                      <a:lumMod val="95000"/>
                      <a:lumOff val="5000"/>
                    </a:schemeClr>
                  </a:solidFill>
                  <a:latin typeface="Arial" pitchFamily="34" charset="0"/>
                  <a:cs typeface="Arial" pitchFamily="34" charset="0"/>
                </a:rPr>
                <a:t>TRD</a:t>
              </a:r>
            </a:p>
          </p:txBody>
        </p:sp>
        <p:sp>
          <p:nvSpPr>
            <p:cNvPr id="331" name="Rectangle 52"/>
            <p:cNvSpPr>
              <a:spLocks noChangeArrowheads="1"/>
            </p:cNvSpPr>
            <p:nvPr/>
          </p:nvSpPr>
          <p:spPr bwMode="auto">
            <a:xfrm>
              <a:off x="18224669" y="13010603"/>
              <a:ext cx="457200" cy="2730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eaLnBrk="1" hangingPunct="1"/>
              <a:r>
                <a:rPr lang="en-US" sz="1400" dirty="0">
                  <a:solidFill>
                    <a:schemeClr val="tx1">
                      <a:lumMod val="95000"/>
                      <a:lumOff val="5000"/>
                    </a:schemeClr>
                  </a:solidFill>
                  <a:latin typeface="Arial" pitchFamily="34" charset="0"/>
                  <a:cs typeface="Arial" pitchFamily="34" charset="0"/>
                </a:rPr>
                <a:t>TOF</a:t>
              </a:r>
            </a:p>
          </p:txBody>
        </p:sp>
        <p:sp>
          <p:nvSpPr>
            <p:cNvPr id="332" name="Rectangle 53"/>
            <p:cNvSpPr>
              <a:spLocks noChangeArrowheads="1"/>
            </p:cNvSpPr>
            <p:nvPr/>
          </p:nvSpPr>
          <p:spPr bwMode="auto">
            <a:xfrm>
              <a:off x="18710620" y="13016657"/>
              <a:ext cx="457200" cy="2730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eaLnBrk="1" hangingPunct="1"/>
              <a:r>
                <a:rPr lang="en-US" sz="1400" dirty="0">
                  <a:solidFill>
                    <a:schemeClr val="tx1">
                      <a:lumMod val="95000"/>
                      <a:lumOff val="5000"/>
                    </a:schemeClr>
                  </a:solidFill>
                  <a:latin typeface="Arial" pitchFamily="34" charset="0"/>
                  <a:cs typeface="Arial" pitchFamily="34" charset="0"/>
                </a:rPr>
                <a:t>HMP</a:t>
              </a:r>
            </a:p>
          </p:txBody>
        </p:sp>
        <p:sp>
          <p:nvSpPr>
            <p:cNvPr id="336" name="Rectangle 38"/>
            <p:cNvSpPr>
              <a:spLocks noChangeArrowheads="1"/>
            </p:cNvSpPr>
            <p:nvPr/>
          </p:nvSpPr>
          <p:spPr bwMode="auto">
            <a:xfrm>
              <a:off x="15704389" y="13332254"/>
              <a:ext cx="457200" cy="2730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eaLnBrk="1" hangingPunct="1"/>
              <a:r>
                <a:rPr lang="en-US" sz="1400" dirty="0" smtClean="0">
                  <a:solidFill>
                    <a:schemeClr val="tx1">
                      <a:lumMod val="95000"/>
                      <a:lumOff val="5000"/>
                    </a:schemeClr>
                  </a:solidFill>
                  <a:latin typeface="Arial" pitchFamily="34" charset="0"/>
                  <a:cs typeface="Arial" pitchFamily="34" charset="0"/>
                </a:rPr>
                <a:t>AD0</a:t>
              </a:r>
              <a:endParaRPr lang="en-US" sz="1400" dirty="0">
                <a:solidFill>
                  <a:schemeClr val="tx1">
                    <a:lumMod val="95000"/>
                    <a:lumOff val="5000"/>
                  </a:schemeClr>
                </a:solidFill>
                <a:latin typeface="Arial" pitchFamily="34" charset="0"/>
                <a:cs typeface="Arial" pitchFamily="34" charset="0"/>
              </a:endParaRPr>
            </a:p>
          </p:txBody>
        </p:sp>
        <p:sp>
          <p:nvSpPr>
            <p:cNvPr id="337" name="Rectangle 38"/>
            <p:cNvSpPr>
              <a:spLocks noChangeArrowheads="1"/>
            </p:cNvSpPr>
            <p:nvPr/>
          </p:nvSpPr>
          <p:spPr bwMode="auto">
            <a:xfrm>
              <a:off x="16208067" y="13332254"/>
              <a:ext cx="457200" cy="2730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eaLnBrk="1" hangingPunct="1"/>
              <a:r>
                <a:rPr lang="en-US" sz="1400" dirty="0" smtClean="0">
                  <a:solidFill>
                    <a:schemeClr val="tx1">
                      <a:lumMod val="95000"/>
                      <a:lumOff val="5000"/>
                    </a:schemeClr>
                  </a:solidFill>
                  <a:latin typeface="Arial" pitchFamily="34" charset="0"/>
                  <a:cs typeface="Arial" pitchFamily="34" charset="0"/>
                </a:rPr>
                <a:t>TRI</a:t>
              </a:r>
              <a:endParaRPr lang="en-US" sz="1400" dirty="0">
                <a:solidFill>
                  <a:schemeClr val="tx1">
                    <a:lumMod val="95000"/>
                    <a:lumOff val="5000"/>
                  </a:schemeClr>
                </a:solidFill>
                <a:latin typeface="Arial" pitchFamily="34" charset="0"/>
                <a:cs typeface="Arial" pitchFamily="34" charset="0"/>
              </a:endParaRPr>
            </a:p>
          </p:txBody>
        </p:sp>
        <p:sp>
          <p:nvSpPr>
            <p:cNvPr id="338" name="Rectangle 38"/>
            <p:cNvSpPr>
              <a:spLocks noChangeArrowheads="1"/>
            </p:cNvSpPr>
            <p:nvPr/>
          </p:nvSpPr>
          <p:spPr bwMode="auto">
            <a:xfrm>
              <a:off x="16712501" y="13332254"/>
              <a:ext cx="457200" cy="27305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eaLnBrk="1" hangingPunct="1"/>
              <a:r>
                <a:rPr lang="en-US" sz="1400" dirty="0" smtClean="0">
                  <a:solidFill>
                    <a:schemeClr val="tx1">
                      <a:lumMod val="95000"/>
                      <a:lumOff val="5000"/>
                    </a:schemeClr>
                  </a:solidFill>
                  <a:latin typeface="Arial" pitchFamily="34" charset="0"/>
                  <a:cs typeface="Arial" pitchFamily="34" charset="0"/>
                </a:rPr>
                <a:t>LHC</a:t>
              </a:r>
              <a:endParaRPr lang="en-US" sz="1400" dirty="0">
                <a:solidFill>
                  <a:schemeClr val="tx1">
                    <a:lumMod val="95000"/>
                    <a:lumOff val="5000"/>
                  </a:schemeClr>
                </a:solidFill>
                <a:latin typeface="Arial" pitchFamily="34" charset="0"/>
                <a:cs typeface="Arial" pitchFamily="34" charset="0"/>
              </a:endParaRPr>
            </a:p>
          </p:txBody>
        </p:sp>
        <p:sp>
          <p:nvSpPr>
            <p:cNvPr id="308" name="Šípka nahor 307"/>
            <p:cNvSpPr/>
            <p:nvPr/>
          </p:nvSpPr>
          <p:spPr>
            <a:xfrm>
              <a:off x="14359284" y="12180640"/>
              <a:ext cx="630446" cy="738708"/>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sk-SK"/>
            </a:p>
          </p:txBody>
        </p:sp>
        <p:sp>
          <p:nvSpPr>
            <p:cNvPr id="315" name="Šípka nahor 314"/>
            <p:cNvSpPr/>
            <p:nvPr/>
          </p:nvSpPr>
          <p:spPr>
            <a:xfrm rot="10800000">
              <a:off x="14701386" y="12180640"/>
              <a:ext cx="630446" cy="738708"/>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sk-SK"/>
            </a:p>
          </p:txBody>
        </p:sp>
        <p:sp>
          <p:nvSpPr>
            <p:cNvPr id="371" name="Šípka nahor 370"/>
            <p:cNvSpPr/>
            <p:nvPr/>
          </p:nvSpPr>
          <p:spPr>
            <a:xfrm>
              <a:off x="14721933" y="10584880"/>
              <a:ext cx="630446" cy="738708"/>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sk-SK"/>
            </a:p>
          </p:txBody>
        </p:sp>
        <p:sp>
          <p:nvSpPr>
            <p:cNvPr id="372" name="Šípka nahor 371"/>
            <p:cNvSpPr/>
            <p:nvPr/>
          </p:nvSpPr>
          <p:spPr>
            <a:xfrm rot="10800000">
              <a:off x="15064035" y="10584880"/>
              <a:ext cx="630446" cy="738708"/>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sk-SK"/>
            </a:p>
          </p:txBody>
        </p:sp>
        <p:sp>
          <p:nvSpPr>
            <p:cNvPr id="373" name="Šípka nahor 372"/>
            <p:cNvSpPr/>
            <p:nvPr/>
          </p:nvSpPr>
          <p:spPr>
            <a:xfrm rot="5400000">
              <a:off x="12962328" y="9825269"/>
              <a:ext cx="630446" cy="738708"/>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sk-SK"/>
            </a:p>
          </p:txBody>
        </p:sp>
        <p:sp>
          <p:nvSpPr>
            <p:cNvPr id="374" name="Šípka nahor 373"/>
            <p:cNvSpPr/>
            <p:nvPr/>
          </p:nvSpPr>
          <p:spPr>
            <a:xfrm rot="16200000">
              <a:off x="12962328" y="10130069"/>
              <a:ext cx="630446" cy="738708"/>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sk-SK"/>
            </a:p>
          </p:txBody>
        </p:sp>
        <p:sp>
          <p:nvSpPr>
            <p:cNvPr id="375" name="Šípka nahor 374"/>
            <p:cNvSpPr/>
            <p:nvPr/>
          </p:nvSpPr>
          <p:spPr>
            <a:xfrm rot="5400000">
              <a:off x="16740951" y="9266743"/>
              <a:ext cx="630446" cy="1514575"/>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sk-SK"/>
            </a:p>
          </p:txBody>
        </p:sp>
        <p:sp>
          <p:nvSpPr>
            <p:cNvPr id="376" name="Šípka nahor 375"/>
            <p:cNvSpPr/>
            <p:nvPr/>
          </p:nvSpPr>
          <p:spPr>
            <a:xfrm rot="16200000">
              <a:off x="16707606" y="9918172"/>
              <a:ext cx="630446" cy="1499496"/>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sk-SK"/>
            </a:p>
          </p:txBody>
        </p:sp>
        <p:sp>
          <p:nvSpPr>
            <p:cNvPr id="377" name="Šípka nahor 376"/>
            <p:cNvSpPr/>
            <p:nvPr/>
          </p:nvSpPr>
          <p:spPr>
            <a:xfrm>
              <a:off x="16323165" y="8370752"/>
              <a:ext cx="630446" cy="738708"/>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sk-SK"/>
            </a:p>
          </p:txBody>
        </p:sp>
        <p:sp>
          <p:nvSpPr>
            <p:cNvPr id="378" name="Šípka nahor 377"/>
            <p:cNvSpPr/>
            <p:nvPr/>
          </p:nvSpPr>
          <p:spPr>
            <a:xfrm rot="10800000">
              <a:off x="16665267" y="8370752"/>
              <a:ext cx="630446" cy="738708"/>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sk-SK"/>
            </a:p>
          </p:txBody>
        </p:sp>
        <p:sp>
          <p:nvSpPr>
            <p:cNvPr id="379" name="Šípka nahor 378"/>
            <p:cNvSpPr/>
            <p:nvPr/>
          </p:nvSpPr>
          <p:spPr>
            <a:xfrm>
              <a:off x="18167535" y="8276010"/>
              <a:ext cx="630446" cy="939229"/>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sk-SK"/>
            </a:p>
          </p:txBody>
        </p:sp>
      </p:grpSp>
      <p:sp>
        <p:nvSpPr>
          <p:cNvPr id="19" name="Obdĺžnik s rovnostranným zaobleným rohom 18"/>
          <p:cNvSpPr/>
          <p:nvPr/>
        </p:nvSpPr>
        <p:spPr>
          <a:xfrm>
            <a:off x="17228218" y="41732911"/>
            <a:ext cx="6696745" cy="697687"/>
          </a:xfrm>
          <a:prstGeom prst="round2SameRect">
            <a:avLst/>
          </a:prstGeom>
          <a:solidFill>
            <a:srgbClr val="CCCCFF"/>
          </a:solidFill>
          <a:ln w="38100">
            <a:noFill/>
          </a:ln>
          <a:scene3d>
            <a:camera prst="orthographicFront"/>
            <a:lightRig rig="threePt" dir="t"/>
          </a:scene3d>
          <a:sp3d>
            <a:bevelT/>
          </a:sp3d>
        </p:spPr>
        <p:style>
          <a:lnRef idx="2">
            <a:schemeClr val="accent6"/>
          </a:lnRef>
          <a:fillRef idx="1">
            <a:schemeClr val="lt1"/>
          </a:fillRef>
          <a:effectRef idx="0">
            <a:schemeClr val="accent6"/>
          </a:effectRef>
          <a:fontRef idx="minor">
            <a:schemeClr val="dk1"/>
          </a:fontRef>
        </p:style>
        <p:txBody>
          <a:bodyPr numCol="1" spcCol="360000" rtlCol="0" anchor="ctr"/>
          <a:lstStyle/>
          <a:p>
            <a:pPr algn="ctr"/>
            <a:r>
              <a:rPr lang="sk-SK" sz="2800" b="1" dirty="0"/>
              <a:t>CMCT</a:t>
            </a:r>
            <a:r>
              <a:rPr lang="en-US" sz="2800" b="1" dirty="0"/>
              <a:t>&amp;II: </a:t>
            </a:r>
            <a:r>
              <a:rPr lang="sk-SK" sz="2800" b="1" dirty="0"/>
              <a:t>http://</a:t>
            </a:r>
            <a:r>
              <a:rPr lang="sk-SK" sz="2800" b="1" dirty="0" smtClean="0"/>
              <a:t>kyb.fei.tuke.sk/</a:t>
            </a:r>
            <a:r>
              <a:rPr lang="en-US" sz="2800" b="1" dirty="0" err="1" smtClean="0"/>
              <a:t>laben</a:t>
            </a:r>
            <a:r>
              <a:rPr lang="sk-SK" sz="2800" b="1" dirty="0" smtClean="0"/>
              <a:t>/</a:t>
            </a:r>
          </a:p>
        </p:txBody>
      </p:sp>
      <p:sp>
        <p:nvSpPr>
          <p:cNvPr id="380" name="Obdĺžnik s rovnostranným zaobleným rohom 379"/>
          <p:cNvSpPr/>
          <p:nvPr/>
        </p:nvSpPr>
        <p:spPr>
          <a:xfrm>
            <a:off x="3762723" y="41739771"/>
            <a:ext cx="6433506" cy="690827"/>
          </a:xfrm>
          <a:prstGeom prst="round2SameRect">
            <a:avLst/>
          </a:prstGeom>
          <a:solidFill>
            <a:srgbClr val="CCCCFF"/>
          </a:solidFill>
          <a:ln w="38100">
            <a:noFill/>
          </a:ln>
          <a:scene3d>
            <a:camera prst="orthographicFront"/>
            <a:lightRig rig="threePt" dir="t"/>
          </a:scene3d>
          <a:sp3d>
            <a:bevelT/>
          </a:sp3d>
        </p:spPr>
        <p:style>
          <a:lnRef idx="2">
            <a:schemeClr val="accent6"/>
          </a:lnRef>
          <a:fillRef idx="1">
            <a:schemeClr val="lt1"/>
          </a:fillRef>
          <a:effectRef idx="0">
            <a:schemeClr val="accent6"/>
          </a:effectRef>
          <a:fontRef idx="minor">
            <a:schemeClr val="dk1"/>
          </a:fontRef>
        </p:style>
        <p:txBody>
          <a:bodyPr numCol="1" spcCol="360000" rtlCol="0" anchor="ctr"/>
          <a:lstStyle/>
          <a:p>
            <a:pPr algn="ctr"/>
            <a:r>
              <a:rPr lang="sk-SK" sz="2800" b="1" dirty="0"/>
              <a:t>ALICE CERN: http://aliceinfo.cern.ch/</a:t>
            </a:r>
          </a:p>
        </p:txBody>
      </p:sp>
      <p:sp>
        <p:nvSpPr>
          <p:cNvPr id="381" name="Obdĺžnik s rovnostranným zaobleným rohom 380"/>
          <p:cNvSpPr/>
          <p:nvPr/>
        </p:nvSpPr>
        <p:spPr>
          <a:xfrm>
            <a:off x="10315451" y="41739771"/>
            <a:ext cx="6762399" cy="690827"/>
          </a:xfrm>
          <a:prstGeom prst="round2SameRect">
            <a:avLst/>
          </a:prstGeom>
          <a:solidFill>
            <a:srgbClr val="CCCCFF"/>
          </a:solidFill>
          <a:ln w="38100">
            <a:noFill/>
          </a:ln>
          <a:scene3d>
            <a:camera prst="orthographicFront"/>
            <a:lightRig rig="threePt" dir="t"/>
          </a:scene3d>
          <a:sp3d>
            <a:bevelT/>
          </a:sp3d>
        </p:spPr>
        <p:style>
          <a:lnRef idx="2">
            <a:schemeClr val="accent6"/>
          </a:lnRef>
          <a:fillRef idx="1">
            <a:schemeClr val="lt1"/>
          </a:fillRef>
          <a:effectRef idx="0">
            <a:schemeClr val="accent6"/>
          </a:effectRef>
          <a:fontRef idx="minor">
            <a:schemeClr val="dk1"/>
          </a:fontRef>
        </p:style>
        <p:txBody>
          <a:bodyPr numCol="1" spcCol="360000" rtlCol="0" anchor="ctr"/>
          <a:lstStyle/>
          <a:p>
            <a:pPr algn="ctr"/>
            <a:r>
              <a:rPr lang="sk-SK" sz="2800" b="1" dirty="0"/>
              <a:t>TU-FEEI-KKUI: http://</a:t>
            </a:r>
            <a:r>
              <a:rPr lang="sk-SK" sz="2800" b="1" dirty="0" smtClean="0"/>
              <a:t>web.tuke.sk/kkui/</a:t>
            </a:r>
            <a:endParaRPr lang="sk-SK" sz="2800" b="1" dirty="0"/>
          </a:p>
        </p:txBody>
      </p:sp>
    </p:spTree>
    <p:extLst>
      <p:ext uri="{BB962C8B-B14F-4D97-AF65-F5344CB8AC3E}">
        <p14:creationId xmlns:p14="http://schemas.microsoft.com/office/powerpoint/2010/main" xmlns="" val="1359699209"/>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5851</TotalTime>
  <Words>1413</Words>
  <Application>Microsoft Office PowerPoint</Application>
  <PresentationFormat>Vlastná</PresentationFormat>
  <Paragraphs>245</Paragraphs>
  <Slides>1</Slides>
  <Notes>1</Notes>
  <HiddenSlides>0</HiddenSlides>
  <MMClips>0</MMClips>
  <ScaleCrop>false</ScaleCrop>
  <HeadingPairs>
    <vt:vector size="4" baseType="variant">
      <vt:variant>
        <vt:lpstr>Motív</vt:lpstr>
      </vt:variant>
      <vt:variant>
        <vt:i4>1</vt:i4>
      </vt:variant>
      <vt:variant>
        <vt:lpstr>Nadpisy snímok</vt:lpstr>
      </vt:variant>
      <vt:variant>
        <vt:i4>1</vt:i4>
      </vt:variant>
    </vt:vector>
  </HeadingPairs>
  <TitlesOfParts>
    <vt:vector size="2" baseType="lpstr">
      <vt:lpstr>Motív Office</vt:lpstr>
      <vt:lpstr>Snímka 1</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Ing. Jakub Čerkala;VCMMRaPI</dc:creator>
  <cp:keywords>ALICE,AMANDA</cp:keywords>
  <cp:lastModifiedBy>PC13</cp:lastModifiedBy>
  <cp:revision>282</cp:revision>
  <cp:lastPrinted>2013-10-10T12:38:07Z</cp:lastPrinted>
  <dcterms:created xsi:type="dcterms:W3CDTF">2013-09-03T09:04:09Z</dcterms:created>
  <dcterms:modified xsi:type="dcterms:W3CDTF">2013-10-15T09:11:02Z</dcterms:modified>
</cp:coreProperties>
</file>