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5" r:id="rId7"/>
    <p:sldId id="264" r:id="rId8"/>
    <p:sldId id="262" r:id="rId9"/>
    <p:sldId id="263" r:id="rId10"/>
    <p:sldId id="266" r:id="rId11"/>
    <p:sldId id="267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984" y="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30D3F7-C7D1-AE48-BC89-DDDE510A96A6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8231469-0DA9-2644-BCFD-9FF876167957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TPAC</a:t>
          </a:r>
          <a:br>
            <a:rPr lang="en-GB" dirty="0" smtClean="0"/>
          </a:br>
          <a:r>
            <a:rPr lang="en-GB" dirty="0" smtClean="0"/>
            <a:t>Digital Calorimeter using INMAPS CMOS technology</a:t>
          </a:r>
          <a:endParaRPr lang="en-GB" dirty="0"/>
        </a:p>
      </dgm:t>
    </dgm:pt>
    <dgm:pt modelId="{B57AAEB1-4195-004E-9077-42D7C28286D8}" type="parTrans" cxnId="{571A1FA0-DFE3-A44C-B11E-6B7A8730C231}">
      <dgm:prSet/>
      <dgm:spPr/>
      <dgm:t>
        <a:bodyPr/>
        <a:lstStyle/>
        <a:p>
          <a:endParaRPr lang="en-GB"/>
        </a:p>
      </dgm:t>
    </dgm:pt>
    <dgm:pt modelId="{FD823BAA-97FD-E44C-BBD3-C87EBC8F3E8A}" type="sibTrans" cxnId="{571A1FA0-DFE3-A44C-B11E-6B7A8730C231}">
      <dgm:prSet/>
      <dgm:spPr/>
      <dgm:t>
        <a:bodyPr/>
        <a:lstStyle/>
        <a:p>
          <a:endParaRPr lang="en-GB"/>
        </a:p>
      </dgm:t>
    </dgm:pt>
    <dgm:pt modelId="{5E50EB22-5152-4644-B116-14F86D0154CF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Linear </a:t>
          </a:r>
          <a:r>
            <a:rPr lang="en-GB" dirty="0" err="1" smtClean="0"/>
            <a:t>Colider</a:t>
          </a:r>
          <a:r>
            <a:rPr lang="en-GB" dirty="0" smtClean="0"/>
            <a:t>?</a:t>
          </a:r>
          <a:endParaRPr lang="en-GB" dirty="0"/>
        </a:p>
      </dgm:t>
    </dgm:pt>
    <dgm:pt modelId="{BEEADD82-6F00-DC43-A4BA-E314C9DF5309}" type="parTrans" cxnId="{C2E21C8C-D06C-C54A-B7A8-433F5883380C}">
      <dgm:prSet/>
      <dgm:spPr/>
      <dgm:t>
        <a:bodyPr/>
        <a:lstStyle/>
        <a:p>
          <a:endParaRPr lang="en-GB"/>
        </a:p>
      </dgm:t>
    </dgm:pt>
    <dgm:pt modelId="{28931D9A-A5FA-164D-87F5-880F8E89414A}" type="sibTrans" cxnId="{C2E21C8C-D06C-C54A-B7A8-433F5883380C}">
      <dgm:prSet/>
      <dgm:spPr/>
      <dgm:t>
        <a:bodyPr/>
        <a:lstStyle/>
        <a:p>
          <a:endParaRPr lang="en-GB"/>
        </a:p>
      </dgm:t>
    </dgm:pt>
    <dgm:pt modelId="{A6BF0708-1D65-A241-B02E-B6880BD65436}">
      <dgm:prSet phldrT="[Text]"/>
      <dgm:spPr/>
      <dgm:t>
        <a:bodyPr/>
        <a:lstStyle/>
        <a:p>
          <a:r>
            <a:rPr lang="en-GB" dirty="0" smtClean="0"/>
            <a:t>FORTIS</a:t>
          </a:r>
        </a:p>
        <a:p>
          <a:r>
            <a:rPr lang="en-GB" dirty="0" smtClean="0"/>
            <a:t>4T CMOS sensor for tracking and </a:t>
          </a:r>
          <a:r>
            <a:rPr lang="en-GB" dirty="0" err="1" smtClean="0"/>
            <a:t>vertexing</a:t>
          </a:r>
          <a:endParaRPr lang="en-GB" dirty="0"/>
        </a:p>
      </dgm:t>
    </dgm:pt>
    <dgm:pt modelId="{5400EC88-D4DF-DA4D-A81D-3CC89249ACE8}" type="parTrans" cxnId="{D9B18B1B-DE85-D84A-A239-A68CA9262669}">
      <dgm:prSet/>
      <dgm:spPr/>
      <dgm:t>
        <a:bodyPr/>
        <a:lstStyle/>
        <a:p>
          <a:endParaRPr lang="en-GB"/>
        </a:p>
      </dgm:t>
    </dgm:pt>
    <dgm:pt modelId="{B3D60442-8243-7C4D-AB6D-7E0C32F77C11}" type="sibTrans" cxnId="{D9B18B1B-DE85-D84A-A239-A68CA9262669}">
      <dgm:prSet/>
      <dgm:spPr/>
      <dgm:t>
        <a:bodyPr/>
        <a:lstStyle/>
        <a:p>
          <a:endParaRPr lang="en-GB"/>
        </a:p>
      </dgm:t>
    </dgm:pt>
    <dgm:pt modelId="{1A1A73FA-8395-C543-9F7D-261EA5614A64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 dirty="0"/>
        </a:p>
      </dgm:t>
    </dgm:pt>
    <dgm:pt modelId="{7A3FAE80-5FC3-514E-809E-FE526CCAA3F4}" type="parTrans" cxnId="{575E89D8-DAE9-944B-8B31-ED0BD8800BA1}">
      <dgm:prSet/>
      <dgm:spPr/>
      <dgm:t>
        <a:bodyPr/>
        <a:lstStyle/>
        <a:p>
          <a:endParaRPr lang="en-GB"/>
        </a:p>
      </dgm:t>
    </dgm:pt>
    <dgm:pt modelId="{10F1F8B6-C04A-0F4F-8187-D3683CEB66D3}" type="sibTrans" cxnId="{575E89D8-DAE9-944B-8B31-ED0BD8800BA1}">
      <dgm:prSet/>
      <dgm:spPr/>
      <dgm:t>
        <a:bodyPr/>
        <a:lstStyle/>
        <a:p>
          <a:endParaRPr lang="en-GB"/>
        </a:p>
      </dgm:t>
    </dgm:pt>
    <dgm:pt modelId="{BFC834A7-EAF4-5E40-80C6-A4869A256F7F}">
      <dgm:prSet phldrT="[Text]"/>
      <dgm:spPr>
        <a:gradFill rotWithShape="0">
          <a:gsLst>
            <a:gs pos="99000">
              <a:schemeClr val="accent1"/>
            </a:gs>
            <a:gs pos="100000">
              <a:schemeClr val="accent1"/>
            </a:gs>
            <a:gs pos="0">
              <a:schemeClr val="accent6"/>
            </a:gs>
          </a:gsLst>
          <a:lin ang="5400000" scaled="0"/>
        </a:gradFill>
      </dgm:spPr>
      <dgm:t>
        <a:bodyPr/>
        <a:lstStyle/>
        <a:p>
          <a:r>
            <a:rPr lang="en-GB" dirty="0" smtClean="0"/>
            <a:t>CHERWELL</a:t>
          </a:r>
          <a:endParaRPr lang="en-GB" dirty="0"/>
        </a:p>
      </dgm:t>
    </dgm:pt>
    <dgm:pt modelId="{3E8A2B0E-41B1-A143-A4FE-DE86971A22E3}" type="parTrans" cxnId="{C0AC3FB5-18E4-0045-824A-714FF34523D9}">
      <dgm:prSet/>
      <dgm:spPr/>
      <dgm:t>
        <a:bodyPr/>
        <a:lstStyle/>
        <a:p>
          <a:endParaRPr lang="en-GB"/>
        </a:p>
      </dgm:t>
    </dgm:pt>
    <dgm:pt modelId="{18460396-A732-944D-B11F-2250273EEABE}" type="sibTrans" cxnId="{C0AC3FB5-18E4-0045-824A-714FF34523D9}">
      <dgm:prSet/>
      <dgm:spPr/>
      <dgm:t>
        <a:bodyPr/>
        <a:lstStyle/>
        <a:p>
          <a:endParaRPr lang="en-GB"/>
        </a:p>
      </dgm:t>
    </dgm:pt>
    <dgm:pt modelId="{8148B77F-08D2-E443-BD8F-58417EFB348D}">
      <dgm:prSet phldrT="[Text]"/>
      <dgm:spPr/>
      <dgm:t>
        <a:bodyPr/>
        <a:lstStyle/>
        <a:p>
          <a:r>
            <a:rPr lang="en-GB" dirty="0" smtClean="0"/>
            <a:t>Alice</a:t>
          </a:r>
          <a:r>
            <a:rPr lang="en-GB" dirty="0" smtClean="0"/>
            <a:t>?</a:t>
          </a:r>
          <a:endParaRPr lang="en-GB" dirty="0"/>
        </a:p>
      </dgm:t>
    </dgm:pt>
    <dgm:pt modelId="{658BFDF9-0D1A-724C-9AA0-B32F1EE1D198}" type="parTrans" cxnId="{3487388F-F8B5-094B-88D1-F4A1309EBB7D}">
      <dgm:prSet/>
      <dgm:spPr/>
      <dgm:t>
        <a:bodyPr/>
        <a:lstStyle/>
        <a:p>
          <a:endParaRPr lang="en-GB"/>
        </a:p>
      </dgm:t>
    </dgm:pt>
    <dgm:pt modelId="{FA9BDEC9-4E84-2743-977D-EE1726964FEB}" type="sibTrans" cxnId="{3487388F-F8B5-094B-88D1-F4A1309EBB7D}">
      <dgm:prSet/>
      <dgm:spPr/>
      <dgm:t>
        <a:bodyPr/>
        <a:lstStyle/>
        <a:p>
          <a:endParaRPr lang="en-GB"/>
        </a:p>
      </dgm:t>
    </dgm:pt>
    <dgm:pt modelId="{053705EF-F631-3C4C-882D-683171CF3D07}" type="pres">
      <dgm:prSet presAssocID="{F130D3F7-C7D1-AE48-BC89-DDDE510A96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AE1F65-38B3-3F44-9BAA-B002DBA018CD}" type="pres">
      <dgm:prSet presAssocID="{48231469-0DA9-2644-BCFD-9FF876167957}" presName="root1" presStyleCnt="0"/>
      <dgm:spPr/>
    </dgm:pt>
    <dgm:pt modelId="{2E5FD133-DF69-0A46-B58C-BDB76EA98943}" type="pres">
      <dgm:prSet presAssocID="{48231469-0DA9-2644-BCFD-9FF876167957}" presName="LevelOneTextNode" presStyleLbl="node0" presStyleIdx="0" presStyleCnt="2" custScaleX="213931" custScaleY="162511" custLinFactNeighborX="21327" custLinFactNeighborY="-164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F4A522B-2704-E045-B153-179E6E02E24D}" type="pres">
      <dgm:prSet presAssocID="{48231469-0DA9-2644-BCFD-9FF876167957}" presName="level2hierChild" presStyleCnt="0"/>
      <dgm:spPr/>
    </dgm:pt>
    <dgm:pt modelId="{5AB284AD-96B0-DB42-8C49-6B081A941B03}" type="pres">
      <dgm:prSet presAssocID="{7A3FAE80-5FC3-514E-809E-FE526CCAA3F4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596EA8FD-67A1-F24E-8A01-41832AEA10CB}" type="pres">
      <dgm:prSet presAssocID="{7A3FAE80-5FC3-514E-809E-FE526CCAA3F4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7F1468F-2771-344F-A752-829C086F6954}" type="pres">
      <dgm:prSet presAssocID="{1A1A73FA-8395-C543-9F7D-261EA5614A64}" presName="root2" presStyleCnt="0"/>
      <dgm:spPr/>
    </dgm:pt>
    <dgm:pt modelId="{A0C67703-F972-5E46-A8ED-AA66346EC50C}" type="pres">
      <dgm:prSet presAssocID="{1A1A73FA-8395-C543-9F7D-261EA5614A64}" presName="LevelTwoTextNode" presStyleLbl="node2" presStyleIdx="0" presStyleCnt="2" custLinFactNeighborX="4944" custLinFactNeighborY="832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177430-718C-EA43-BB5C-35B29084F1F6}" type="pres">
      <dgm:prSet presAssocID="{1A1A73FA-8395-C543-9F7D-261EA5614A64}" presName="level3hierChild" presStyleCnt="0"/>
      <dgm:spPr/>
    </dgm:pt>
    <dgm:pt modelId="{452F37CB-5C83-3C4E-A81B-B4E2D36FB161}" type="pres">
      <dgm:prSet presAssocID="{BEEADD82-6F00-DC43-A4BA-E314C9DF5309}" presName="conn2-1" presStyleLbl="parChTrans1D3" presStyleIdx="0" presStyleCnt="2"/>
      <dgm:spPr/>
      <dgm:t>
        <a:bodyPr/>
        <a:lstStyle/>
        <a:p>
          <a:endParaRPr lang="en-GB"/>
        </a:p>
      </dgm:t>
    </dgm:pt>
    <dgm:pt modelId="{3C0F6348-CEC6-1840-B16B-B47596DBC969}" type="pres">
      <dgm:prSet presAssocID="{BEEADD82-6F00-DC43-A4BA-E314C9DF5309}" presName="connTx" presStyleLbl="parChTrans1D3" presStyleIdx="0" presStyleCnt="2"/>
      <dgm:spPr/>
      <dgm:t>
        <a:bodyPr/>
        <a:lstStyle/>
        <a:p>
          <a:endParaRPr lang="en-GB"/>
        </a:p>
      </dgm:t>
    </dgm:pt>
    <dgm:pt modelId="{322C43F3-45E1-444F-88A3-FCDE0EA79BDF}" type="pres">
      <dgm:prSet presAssocID="{5E50EB22-5152-4644-B116-14F86D0154CF}" presName="root2" presStyleCnt="0"/>
      <dgm:spPr/>
    </dgm:pt>
    <dgm:pt modelId="{7E86DE48-02EE-1B42-917D-931ACAC30AED}" type="pres">
      <dgm:prSet presAssocID="{5E50EB22-5152-4644-B116-14F86D0154CF}" presName="LevelTwoTextNode" presStyleLbl="node3" presStyleIdx="0" presStyleCnt="2" custLinFactNeighborX="-14198" custLinFactNeighborY="-2655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91CD3E-BE4E-B641-B338-5EB81BC72CC9}" type="pres">
      <dgm:prSet presAssocID="{5E50EB22-5152-4644-B116-14F86D0154CF}" presName="level3hierChild" presStyleCnt="0"/>
      <dgm:spPr/>
    </dgm:pt>
    <dgm:pt modelId="{AEEB519F-CF4E-2740-88D7-0F4F6D60C400}" type="pres">
      <dgm:prSet presAssocID="{A6BF0708-1D65-A241-B02E-B6880BD65436}" presName="root1" presStyleCnt="0"/>
      <dgm:spPr/>
    </dgm:pt>
    <dgm:pt modelId="{FDB14AFB-7573-CA42-860E-55E15FA131FA}" type="pres">
      <dgm:prSet presAssocID="{A6BF0708-1D65-A241-B02E-B6880BD65436}" presName="LevelOneTextNode" presStyleLbl="node0" presStyleIdx="1" presStyleCnt="2" custScaleX="214484" custScaleY="163708" custLinFactNeighborX="20694" custLinFactNeighborY="-61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177D7D-8B48-E741-8B53-69B3C1C43428}" type="pres">
      <dgm:prSet presAssocID="{A6BF0708-1D65-A241-B02E-B6880BD65436}" presName="level2hierChild" presStyleCnt="0"/>
      <dgm:spPr/>
    </dgm:pt>
    <dgm:pt modelId="{B6452B85-63B4-3840-A63C-F472134DFE7B}" type="pres">
      <dgm:prSet presAssocID="{3E8A2B0E-41B1-A143-A4FE-DE86971A22E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A03F3E2F-2226-694E-A88A-DC2610D8D6F4}" type="pres">
      <dgm:prSet presAssocID="{3E8A2B0E-41B1-A143-A4FE-DE86971A22E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3F142D2A-F92F-7846-A245-ED295078BDEB}" type="pres">
      <dgm:prSet presAssocID="{BFC834A7-EAF4-5E40-80C6-A4869A256F7F}" presName="root2" presStyleCnt="0"/>
      <dgm:spPr/>
    </dgm:pt>
    <dgm:pt modelId="{65E5934B-5E61-7B49-9D18-15A134070E38}" type="pres">
      <dgm:prSet presAssocID="{BFC834A7-EAF4-5E40-80C6-A4869A256F7F}" presName="LevelTwoTextNode" presStyleLbl="node2" presStyleIdx="1" presStyleCnt="2" custLinFactNeighborX="4306" custLinFactNeighborY="-8025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305B4B-7941-FB48-A451-172D3749028D}" type="pres">
      <dgm:prSet presAssocID="{BFC834A7-EAF4-5E40-80C6-A4869A256F7F}" presName="level3hierChild" presStyleCnt="0"/>
      <dgm:spPr/>
    </dgm:pt>
    <dgm:pt modelId="{EC7F422A-400E-7249-8811-2263F77CD8AD}" type="pres">
      <dgm:prSet presAssocID="{658BFDF9-0D1A-724C-9AA0-B32F1EE1D198}" presName="conn2-1" presStyleLbl="parChTrans1D3" presStyleIdx="1" presStyleCnt="2"/>
      <dgm:spPr/>
      <dgm:t>
        <a:bodyPr/>
        <a:lstStyle/>
        <a:p>
          <a:endParaRPr lang="en-GB"/>
        </a:p>
      </dgm:t>
    </dgm:pt>
    <dgm:pt modelId="{3AE17766-4E04-EE4B-8140-7D4FC29BF8D2}" type="pres">
      <dgm:prSet presAssocID="{658BFDF9-0D1A-724C-9AA0-B32F1EE1D198}" presName="connTx" presStyleLbl="parChTrans1D3" presStyleIdx="1" presStyleCnt="2"/>
      <dgm:spPr/>
      <dgm:t>
        <a:bodyPr/>
        <a:lstStyle/>
        <a:p>
          <a:endParaRPr lang="en-GB"/>
        </a:p>
      </dgm:t>
    </dgm:pt>
    <dgm:pt modelId="{8B3D8240-4E00-064B-928E-D480467C7059}" type="pres">
      <dgm:prSet presAssocID="{8148B77F-08D2-E443-BD8F-58417EFB348D}" presName="root2" presStyleCnt="0"/>
      <dgm:spPr/>
    </dgm:pt>
    <dgm:pt modelId="{0B9ADF39-BC8A-934D-98B5-B0F9D524B9C6}" type="pres">
      <dgm:prSet presAssocID="{8148B77F-08D2-E443-BD8F-58417EFB348D}" presName="LevelTwoTextNode" presStyleLbl="node3" presStyleIdx="1" presStyleCnt="2" custLinFactNeighborX="-14751" custLinFactNeighborY="1087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B84898-6BDF-4147-B4B4-DB99346A345C}" type="pres">
      <dgm:prSet presAssocID="{8148B77F-08D2-E443-BD8F-58417EFB348D}" presName="level3hierChild" presStyleCnt="0"/>
      <dgm:spPr/>
    </dgm:pt>
  </dgm:ptLst>
  <dgm:cxnLst>
    <dgm:cxn modelId="{CE5D989D-1A4B-E741-BB0E-83E26761C404}" type="presOf" srcId="{1A1A73FA-8395-C543-9F7D-261EA5614A64}" destId="{A0C67703-F972-5E46-A8ED-AA66346EC50C}" srcOrd="0" destOrd="0" presId="urn:microsoft.com/office/officeart/2005/8/layout/hierarchy2"/>
    <dgm:cxn modelId="{5084EB2E-947F-D54B-AEC3-72DCA13A6729}" type="presOf" srcId="{BEEADD82-6F00-DC43-A4BA-E314C9DF5309}" destId="{452F37CB-5C83-3C4E-A81B-B4E2D36FB161}" srcOrd="0" destOrd="0" presId="urn:microsoft.com/office/officeart/2005/8/layout/hierarchy2"/>
    <dgm:cxn modelId="{D9B18B1B-DE85-D84A-A239-A68CA9262669}" srcId="{F130D3F7-C7D1-AE48-BC89-DDDE510A96A6}" destId="{A6BF0708-1D65-A241-B02E-B6880BD65436}" srcOrd="1" destOrd="0" parTransId="{5400EC88-D4DF-DA4D-A81D-3CC89249ACE8}" sibTransId="{B3D60442-8243-7C4D-AB6D-7E0C32F77C11}"/>
    <dgm:cxn modelId="{E5938915-7AF3-F147-8864-7FFF271995D7}" type="presOf" srcId="{BEEADD82-6F00-DC43-A4BA-E314C9DF5309}" destId="{3C0F6348-CEC6-1840-B16B-B47596DBC969}" srcOrd="1" destOrd="0" presId="urn:microsoft.com/office/officeart/2005/8/layout/hierarchy2"/>
    <dgm:cxn modelId="{C0AC3FB5-18E4-0045-824A-714FF34523D9}" srcId="{A6BF0708-1D65-A241-B02E-B6880BD65436}" destId="{BFC834A7-EAF4-5E40-80C6-A4869A256F7F}" srcOrd="0" destOrd="0" parTransId="{3E8A2B0E-41B1-A143-A4FE-DE86971A22E3}" sibTransId="{18460396-A732-944D-B11F-2250273EEABE}"/>
    <dgm:cxn modelId="{1F4A8716-6DF7-924E-A7FD-ACFB72F99991}" type="presOf" srcId="{658BFDF9-0D1A-724C-9AA0-B32F1EE1D198}" destId="{EC7F422A-400E-7249-8811-2263F77CD8AD}" srcOrd="0" destOrd="0" presId="urn:microsoft.com/office/officeart/2005/8/layout/hierarchy2"/>
    <dgm:cxn modelId="{CE9DCDB0-A5CE-B146-8769-B64C2CF5B46B}" type="presOf" srcId="{658BFDF9-0D1A-724C-9AA0-B32F1EE1D198}" destId="{3AE17766-4E04-EE4B-8140-7D4FC29BF8D2}" srcOrd="1" destOrd="0" presId="urn:microsoft.com/office/officeart/2005/8/layout/hierarchy2"/>
    <dgm:cxn modelId="{D79D07C4-DDC7-1546-87AC-6E813A104F7E}" type="presOf" srcId="{48231469-0DA9-2644-BCFD-9FF876167957}" destId="{2E5FD133-DF69-0A46-B58C-BDB76EA98943}" srcOrd="0" destOrd="0" presId="urn:microsoft.com/office/officeart/2005/8/layout/hierarchy2"/>
    <dgm:cxn modelId="{7886966D-CA12-4644-A9BF-40D7C056CC32}" type="presOf" srcId="{F130D3F7-C7D1-AE48-BC89-DDDE510A96A6}" destId="{053705EF-F631-3C4C-882D-683171CF3D07}" srcOrd="0" destOrd="0" presId="urn:microsoft.com/office/officeart/2005/8/layout/hierarchy2"/>
    <dgm:cxn modelId="{E74D68D6-0726-4448-9C26-DB2115F6C19F}" type="presOf" srcId="{3E8A2B0E-41B1-A143-A4FE-DE86971A22E3}" destId="{B6452B85-63B4-3840-A63C-F472134DFE7B}" srcOrd="0" destOrd="0" presId="urn:microsoft.com/office/officeart/2005/8/layout/hierarchy2"/>
    <dgm:cxn modelId="{BFE63099-1949-114D-ADB3-4FF90F5BC051}" type="presOf" srcId="{8148B77F-08D2-E443-BD8F-58417EFB348D}" destId="{0B9ADF39-BC8A-934D-98B5-B0F9D524B9C6}" srcOrd="0" destOrd="0" presId="urn:microsoft.com/office/officeart/2005/8/layout/hierarchy2"/>
    <dgm:cxn modelId="{A205D4C8-AD85-204B-AADF-69482C563BC1}" type="presOf" srcId="{A6BF0708-1D65-A241-B02E-B6880BD65436}" destId="{FDB14AFB-7573-CA42-860E-55E15FA131FA}" srcOrd="0" destOrd="0" presId="urn:microsoft.com/office/officeart/2005/8/layout/hierarchy2"/>
    <dgm:cxn modelId="{8C2FE7F8-AC0C-B84F-9EC4-2B55D33AADBD}" type="presOf" srcId="{3E8A2B0E-41B1-A143-A4FE-DE86971A22E3}" destId="{A03F3E2F-2226-694E-A88A-DC2610D8D6F4}" srcOrd="1" destOrd="0" presId="urn:microsoft.com/office/officeart/2005/8/layout/hierarchy2"/>
    <dgm:cxn modelId="{0C73CA3C-419C-FA41-B59E-D802779D7303}" type="presOf" srcId="{7A3FAE80-5FC3-514E-809E-FE526CCAA3F4}" destId="{5AB284AD-96B0-DB42-8C49-6B081A941B03}" srcOrd="0" destOrd="0" presId="urn:microsoft.com/office/officeart/2005/8/layout/hierarchy2"/>
    <dgm:cxn modelId="{575E89D8-DAE9-944B-8B31-ED0BD8800BA1}" srcId="{48231469-0DA9-2644-BCFD-9FF876167957}" destId="{1A1A73FA-8395-C543-9F7D-261EA5614A64}" srcOrd="0" destOrd="0" parTransId="{7A3FAE80-5FC3-514E-809E-FE526CCAA3F4}" sibTransId="{10F1F8B6-C04A-0F4F-8187-D3683CEB66D3}"/>
    <dgm:cxn modelId="{7AEAD6D5-CDE8-4C4A-8329-E8120AABA025}" type="presOf" srcId="{5E50EB22-5152-4644-B116-14F86D0154CF}" destId="{7E86DE48-02EE-1B42-917D-931ACAC30AED}" srcOrd="0" destOrd="0" presId="urn:microsoft.com/office/officeart/2005/8/layout/hierarchy2"/>
    <dgm:cxn modelId="{9C5C18B8-DE59-2246-BA04-9FD853761FBD}" type="presOf" srcId="{7A3FAE80-5FC3-514E-809E-FE526CCAA3F4}" destId="{596EA8FD-67A1-F24E-8A01-41832AEA10CB}" srcOrd="1" destOrd="0" presId="urn:microsoft.com/office/officeart/2005/8/layout/hierarchy2"/>
    <dgm:cxn modelId="{C2E21C8C-D06C-C54A-B7A8-433F5883380C}" srcId="{1A1A73FA-8395-C543-9F7D-261EA5614A64}" destId="{5E50EB22-5152-4644-B116-14F86D0154CF}" srcOrd="0" destOrd="0" parTransId="{BEEADD82-6F00-DC43-A4BA-E314C9DF5309}" sibTransId="{28931D9A-A5FA-164D-87F5-880F8E89414A}"/>
    <dgm:cxn modelId="{571A1FA0-DFE3-A44C-B11E-6B7A8730C231}" srcId="{F130D3F7-C7D1-AE48-BC89-DDDE510A96A6}" destId="{48231469-0DA9-2644-BCFD-9FF876167957}" srcOrd="0" destOrd="0" parTransId="{B57AAEB1-4195-004E-9077-42D7C28286D8}" sibTransId="{FD823BAA-97FD-E44C-BBD3-C87EBC8F3E8A}"/>
    <dgm:cxn modelId="{3487388F-F8B5-094B-88D1-F4A1309EBB7D}" srcId="{BFC834A7-EAF4-5E40-80C6-A4869A256F7F}" destId="{8148B77F-08D2-E443-BD8F-58417EFB348D}" srcOrd="0" destOrd="0" parTransId="{658BFDF9-0D1A-724C-9AA0-B32F1EE1D198}" sibTransId="{FA9BDEC9-4E84-2743-977D-EE1726964FEB}"/>
    <dgm:cxn modelId="{069DB4B6-D915-B34B-B04B-4A9D2624C456}" type="presOf" srcId="{BFC834A7-EAF4-5E40-80C6-A4869A256F7F}" destId="{65E5934B-5E61-7B49-9D18-15A134070E38}" srcOrd="0" destOrd="0" presId="urn:microsoft.com/office/officeart/2005/8/layout/hierarchy2"/>
    <dgm:cxn modelId="{0F97322A-A2ED-6D42-9650-699ACC0527AE}" type="presParOf" srcId="{053705EF-F631-3C4C-882D-683171CF3D07}" destId="{DFAE1F65-38B3-3F44-9BAA-B002DBA018CD}" srcOrd="0" destOrd="0" presId="urn:microsoft.com/office/officeart/2005/8/layout/hierarchy2"/>
    <dgm:cxn modelId="{F44AB544-EA7C-994A-9400-DD4F6223E5D6}" type="presParOf" srcId="{DFAE1F65-38B3-3F44-9BAA-B002DBA018CD}" destId="{2E5FD133-DF69-0A46-B58C-BDB76EA98943}" srcOrd="0" destOrd="0" presId="urn:microsoft.com/office/officeart/2005/8/layout/hierarchy2"/>
    <dgm:cxn modelId="{A381DB6C-1C11-5D46-A664-1DC1E7C36FE9}" type="presParOf" srcId="{DFAE1F65-38B3-3F44-9BAA-B002DBA018CD}" destId="{DF4A522B-2704-E045-B153-179E6E02E24D}" srcOrd="1" destOrd="0" presId="urn:microsoft.com/office/officeart/2005/8/layout/hierarchy2"/>
    <dgm:cxn modelId="{2037A5C0-7105-B845-B65D-47AC017C3AD4}" type="presParOf" srcId="{DF4A522B-2704-E045-B153-179E6E02E24D}" destId="{5AB284AD-96B0-DB42-8C49-6B081A941B03}" srcOrd="0" destOrd="0" presId="urn:microsoft.com/office/officeart/2005/8/layout/hierarchy2"/>
    <dgm:cxn modelId="{59362990-E044-BE4B-AD20-4F72148CE91B}" type="presParOf" srcId="{5AB284AD-96B0-DB42-8C49-6B081A941B03}" destId="{596EA8FD-67A1-F24E-8A01-41832AEA10CB}" srcOrd="0" destOrd="0" presId="urn:microsoft.com/office/officeart/2005/8/layout/hierarchy2"/>
    <dgm:cxn modelId="{1BDD3FE7-3A4A-9F4D-9AD5-3BCA21A93F87}" type="presParOf" srcId="{DF4A522B-2704-E045-B153-179E6E02E24D}" destId="{D7F1468F-2771-344F-A752-829C086F6954}" srcOrd="1" destOrd="0" presId="urn:microsoft.com/office/officeart/2005/8/layout/hierarchy2"/>
    <dgm:cxn modelId="{0D8521EF-E780-2344-8CB9-0300DB8E7A26}" type="presParOf" srcId="{D7F1468F-2771-344F-A752-829C086F6954}" destId="{A0C67703-F972-5E46-A8ED-AA66346EC50C}" srcOrd="0" destOrd="0" presId="urn:microsoft.com/office/officeart/2005/8/layout/hierarchy2"/>
    <dgm:cxn modelId="{631719FA-4FAF-4448-9D67-36726020B05A}" type="presParOf" srcId="{D7F1468F-2771-344F-A752-829C086F6954}" destId="{2B177430-718C-EA43-BB5C-35B29084F1F6}" srcOrd="1" destOrd="0" presId="urn:microsoft.com/office/officeart/2005/8/layout/hierarchy2"/>
    <dgm:cxn modelId="{D951C8EE-5C72-CB4A-B359-A2B593F62E0C}" type="presParOf" srcId="{2B177430-718C-EA43-BB5C-35B29084F1F6}" destId="{452F37CB-5C83-3C4E-A81B-B4E2D36FB161}" srcOrd="0" destOrd="0" presId="urn:microsoft.com/office/officeart/2005/8/layout/hierarchy2"/>
    <dgm:cxn modelId="{5A478880-6CC4-9F4C-9DDD-4F9E06AF3919}" type="presParOf" srcId="{452F37CB-5C83-3C4E-A81B-B4E2D36FB161}" destId="{3C0F6348-CEC6-1840-B16B-B47596DBC969}" srcOrd="0" destOrd="0" presId="urn:microsoft.com/office/officeart/2005/8/layout/hierarchy2"/>
    <dgm:cxn modelId="{8246BE5D-57CE-BA4A-8401-88E92BABBAE9}" type="presParOf" srcId="{2B177430-718C-EA43-BB5C-35B29084F1F6}" destId="{322C43F3-45E1-444F-88A3-FCDE0EA79BDF}" srcOrd="1" destOrd="0" presId="urn:microsoft.com/office/officeart/2005/8/layout/hierarchy2"/>
    <dgm:cxn modelId="{8668314B-0FAF-2146-817E-71A9287E63EC}" type="presParOf" srcId="{322C43F3-45E1-444F-88A3-FCDE0EA79BDF}" destId="{7E86DE48-02EE-1B42-917D-931ACAC30AED}" srcOrd="0" destOrd="0" presId="urn:microsoft.com/office/officeart/2005/8/layout/hierarchy2"/>
    <dgm:cxn modelId="{97B97FE5-6309-A04E-8C8D-007637E063F5}" type="presParOf" srcId="{322C43F3-45E1-444F-88A3-FCDE0EA79BDF}" destId="{5991CD3E-BE4E-B641-B338-5EB81BC72CC9}" srcOrd="1" destOrd="0" presId="urn:microsoft.com/office/officeart/2005/8/layout/hierarchy2"/>
    <dgm:cxn modelId="{8A9908C6-A816-B741-8464-B80B8ABEC71C}" type="presParOf" srcId="{053705EF-F631-3C4C-882D-683171CF3D07}" destId="{AEEB519F-CF4E-2740-88D7-0F4F6D60C400}" srcOrd="1" destOrd="0" presId="urn:microsoft.com/office/officeart/2005/8/layout/hierarchy2"/>
    <dgm:cxn modelId="{7311710C-A2B6-194B-96F1-A6F759211CF5}" type="presParOf" srcId="{AEEB519F-CF4E-2740-88D7-0F4F6D60C400}" destId="{FDB14AFB-7573-CA42-860E-55E15FA131FA}" srcOrd="0" destOrd="0" presId="urn:microsoft.com/office/officeart/2005/8/layout/hierarchy2"/>
    <dgm:cxn modelId="{D6624449-76FA-BF43-804A-80E40AE0F884}" type="presParOf" srcId="{AEEB519F-CF4E-2740-88D7-0F4F6D60C400}" destId="{0F177D7D-8B48-E741-8B53-69B3C1C43428}" srcOrd="1" destOrd="0" presId="urn:microsoft.com/office/officeart/2005/8/layout/hierarchy2"/>
    <dgm:cxn modelId="{C98DF29C-A1DF-384C-8626-6EB26B09FA36}" type="presParOf" srcId="{0F177D7D-8B48-E741-8B53-69B3C1C43428}" destId="{B6452B85-63B4-3840-A63C-F472134DFE7B}" srcOrd="0" destOrd="0" presId="urn:microsoft.com/office/officeart/2005/8/layout/hierarchy2"/>
    <dgm:cxn modelId="{050C9FE5-E8B7-AC4D-AAEE-93D4AD2CC433}" type="presParOf" srcId="{B6452B85-63B4-3840-A63C-F472134DFE7B}" destId="{A03F3E2F-2226-694E-A88A-DC2610D8D6F4}" srcOrd="0" destOrd="0" presId="urn:microsoft.com/office/officeart/2005/8/layout/hierarchy2"/>
    <dgm:cxn modelId="{F1C87835-B303-2D4F-AB9C-1082130E90EF}" type="presParOf" srcId="{0F177D7D-8B48-E741-8B53-69B3C1C43428}" destId="{3F142D2A-F92F-7846-A245-ED295078BDEB}" srcOrd="1" destOrd="0" presId="urn:microsoft.com/office/officeart/2005/8/layout/hierarchy2"/>
    <dgm:cxn modelId="{2A894058-2804-1941-84F7-A3230BAEF9C7}" type="presParOf" srcId="{3F142D2A-F92F-7846-A245-ED295078BDEB}" destId="{65E5934B-5E61-7B49-9D18-15A134070E38}" srcOrd="0" destOrd="0" presId="urn:microsoft.com/office/officeart/2005/8/layout/hierarchy2"/>
    <dgm:cxn modelId="{21DB1E16-250E-A244-A1A5-C75B7BFDBFE5}" type="presParOf" srcId="{3F142D2A-F92F-7846-A245-ED295078BDEB}" destId="{5A305B4B-7941-FB48-A451-172D3749028D}" srcOrd="1" destOrd="0" presId="urn:microsoft.com/office/officeart/2005/8/layout/hierarchy2"/>
    <dgm:cxn modelId="{54649F8B-6BDA-4C42-9306-A2F5EFF28D4C}" type="presParOf" srcId="{5A305B4B-7941-FB48-A451-172D3749028D}" destId="{EC7F422A-400E-7249-8811-2263F77CD8AD}" srcOrd="0" destOrd="0" presId="urn:microsoft.com/office/officeart/2005/8/layout/hierarchy2"/>
    <dgm:cxn modelId="{892B18B9-A88F-CB4C-92CB-01ABB0851EFC}" type="presParOf" srcId="{EC7F422A-400E-7249-8811-2263F77CD8AD}" destId="{3AE17766-4E04-EE4B-8140-7D4FC29BF8D2}" srcOrd="0" destOrd="0" presId="urn:microsoft.com/office/officeart/2005/8/layout/hierarchy2"/>
    <dgm:cxn modelId="{7CA85E74-597B-E043-8BB2-AC3D529DBC13}" type="presParOf" srcId="{5A305B4B-7941-FB48-A451-172D3749028D}" destId="{8B3D8240-4E00-064B-928E-D480467C7059}" srcOrd="1" destOrd="0" presId="urn:microsoft.com/office/officeart/2005/8/layout/hierarchy2"/>
    <dgm:cxn modelId="{24BC2D88-66F4-7144-A84A-22B33379D1B7}" type="presParOf" srcId="{8B3D8240-4E00-064B-928E-D480467C7059}" destId="{0B9ADF39-BC8A-934D-98B5-B0F9D524B9C6}" srcOrd="0" destOrd="0" presId="urn:microsoft.com/office/officeart/2005/8/layout/hierarchy2"/>
    <dgm:cxn modelId="{5F3B1C7C-E08A-D34E-A272-37C174EE205C}" type="presParOf" srcId="{8B3D8240-4E00-064B-928E-D480467C7059}" destId="{8EB84898-6BDF-4147-B4B4-DB99346A345C}" srcOrd="1" destOrd="0" presId="urn:microsoft.com/office/officeart/2005/8/layout/hierarchy2"/>
  </dgm:cxnLst>
  <dgm:bg/>
  <dgm:whole>
    <a:ln w="12700" cmpd="sng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EF12CB-ADDF-6A42-BABF-FF3779E2B601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324875-1323-A341-BC75-A58AF32CB75C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Cherwell</a:t>
          </a:r>
          <a:endParaRPr lang="en-GB" dirty="0"/>
        </a:p>
      </dgm:t>
    </dgm:pt>
    <dgm:pt modelId="{00E9A0C2-AD85-8D40-9BB4-EF17EB5B1F19}" type="parTrans" cxnId="{AF25BF1A-722D-1049-8F1E-5E7FB72250C4}">
      <dgm:prSet/>
      <dgm:spPr/>
      <dgm:t>
        <a:bodyPr/>
        <a:lstStyle/>
        <a:p>
          <a:endParaRPr lang="en-GB"/>
        </a:p>
      </dgm:t>
    </dgm:pt>
    <dgm:pt modelId="{7E1C3E5D-6281-E248-BCFC-80F53561716D}" type="sibTrans" cxnId="{AF25BF1A-722D-1049-8F1E-5E7FB72250C4}">
      <dgm:prSet/>
      <dgm:spPr/>
      <dgm:t>
        <a:bodyPr/>
        <a:lstStyle/>
        <a:p>
          <a:endParaRPr lang="en-GB"/>
        </a:p>
      </dgm:t>
    </dgm:pt>
    <dgm:pt modelId="{2AAD976A-68DB-6D4D-86A0-E208FA773BB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Digital </a:t>
          </a:r>
          <a:r>
            <a:rPr lang="en-GB" dirty="0" err="1" smtClean="0"/>
            <a:t>Calorimetry</a:t>
          </a:r>
          <a:r>
            <a:rPr lang="en-GB" dirty="0" smtClean="0"/>
            <a:t> (DECAL)</a:t>
          </a:r>
          <a:endParaRPr lang="en-GB" dirty="0"/>
        </a:p>
      </dgm:t>
    </dgm:pt>
    <dgm:pt modelId="{7D34BB86-C966-004A-9894-084C42C2360D}" type="parTrans" cxnId="{5581585F-F424-344B-85FD-0B8B365793F4}">
      <dgm:prSet/>
      <dgm:spPr/>
      <dgm:t>
        <a:bodyPr/>
        <a:lstStyle/>
        <a:p>
          <a:endParaRPr lang="en-GB"/>
        </a:p>
      </dgm:t>
    </dgm:pt>
    <dgm:pt modelId="{86F1D98E-DC66-3A4C-AC95-4B4DC4646087}" type="sibTrans" cxnId="{5581585F-F424-344B-85FD-0B8B365793F4}">
      <dgm:prSet/>
      <dgm:spPr/>
      <dgm:t>
        <a:bodyPr/>
        <a:lstStyle/>
        <a:p>
          <a:endParaRPr lang="en-GB"/>
        </a:p>
      </dgm:t>
    </dgm:pt>
    <dgm:pt modelId="{A83C8B8A-F4AE-BB4B-A63D-C78232379E4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“4T” pixels with triggered global shutter and in-pixel CDS</a:t>
          </a:r>
          <a:endParaRPr lang="en-GB" dirty="0"/>
        </a:p>
      </dgm:t>
    </dgm:pt>
    <dgm:pt modelId="{91F9A435-9F31-0E4C-900B-9723F91AC729}" type="parTrans" cxnId="{2B3426D5-8CE3-A74B-BA91-EC7F8818BF2F}">
      <dgm:prSet/>
      <dgm:spPr/>
      <dgm:t>
        <a:bodyPr/>
        <a:lstStyle/>
        <a:p>
          <a:endParaRPr lang="en-GB"/>
        </a:p>
      </dgm:t>
    </dgm:pt>
    <dgm:pt modelId="{15374FE5-DBBB-9643-BBC5-EC7F871274AC}" type="sibTrans" cxnId="{2B3426D5-8CE3-A74B-BA91-EC7F8818BF2F}">
      <dgm:prSet/>
      <dgm:spPr/>
      <dgm:t>
        <a:bodyPr/>
        <a:lstStyle/>
        <a:p>
          <a:endParaRPr lang="en-GB"/>
        </a:p>
      </dgm:t>
    </dgm:pt>
    <dgm:pt modelId="{3A88DD61-7865-9249-8C4F-742137C7AE57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25um pixel pitch 2x2 pixel summing at column base</a:t>
          </a:r>
          <a:endParaRPr lang="en-GB" dirty="0"/>
        </a:p>
      </dgm:t>
    </dgm:pt>
    <dgm:pt modelId="{058D2F58-6695-334F-9BEA-DE9A81903062}" type="parTrans" cxnId="{4B90DCAA-D305-D54E-AD4C-E9FFB6D43F80}">
      <dgm:prSet/>
      <dgm:spPr/>
      <dgm:t>
        <a:bodyPr/>
        <a:lstStyle/>
        <a:p>
          <a:endParaRPr lang="en-GB"/>
        </a:p>
      </dgm:t>
    </dgm:pt>
    <dgm:pt modelId="{28DB1F51-15D8-964F-AC7D-9CF6051CE581}" type="sibTrans" cxnId="{4B90DCAA-D305-D54E-AD4C-E9FFB6D43F80}">
      <dgm:prSet/>
      <dgm:spPr/>
      <dgm:t>
        <a:bodyPr/>
        <a:lstStyle/>
        <a:p>
          <a:endParaRPr lang="en-GB"/>
        </a:p>
      </dgm:t>
    </dgm:pt>
    <dgm:pt modelId="{A57B6D48-84C9-B74C-9119-8580C811B09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50um pixel pitch</a:t>
          </a:r>
          <a:endParaRPr lang="en-GB" dirty="0"/>
        </a:p>
      </dgm:t>
    </dgm:pt>
    <dgm:pt modelId="{94C8743E-0D57-864D-8388-C730D785A9DC}" type="parTrans" cxnId="{24219748-9C08-9144-A0C0-ACD3AE51D858}">
      <dgm:prSet/>
      <dgm:spPr/>
      <dgm:t>
        <a:bodyPr/>
        <a:lstStyle/>
        <a:p>
          <a:endParaRPr lang="en-GB"/>
        </a:p>
      </dgm:t>
    </dgm:pt>
    <dgm:pt modelId="{B0401540-D1E7-C640-B06C-B0BBBCAC3F18}" type="sibTrans" cxnId="{24219748-9C08-9144-A0C0-ACD3AE51D858}">
      <dgm:prSet/>
      <dgm:spPr/>
      <dgm:t>
        <a:bodyPr/>
        <a:lstStyle/>
        <a:p>
          <a:endParaRPr lang="en-GB"/>
        </a:p>
      </dgm:t>
    </dgm:pt>
    <dgm:pt modelId="{8F48267D-7F57-994F-AD30-7287BCDCFF8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Vertex/Tracking </a:t>
          </a:r>
          <a:endParaRPr lang="en-GB" dirty="0"/>
        </a:p>
      </dgm:t>
    </dgm:pt>
    <dgm:pt modelId="{8A0060E6-5D77-C444-84C5-5BF40DF0E5C6}" type="parTrans" cxnId="{36A2EDF1-3F51-E842-A22F-7B26D77E3E07}">
      <dgm:prSet/>
      <dgm:spPr/>
      <dgm:t>
        <a:bodyPr/>
        <a:lstStyle/>
        <a:p>
          <a:endParaRPr lang="en-GB"/>
        </a:p>
      </dgm:t>
    </dgm:pt>
    <dgm:pt modelId="{095EE747-2A32-F04E-B84A-620C9A8CDAE8}" type="sibTrans" cxnId="{36A2EDF1-3F51-E842-A22F-7B26D77E3E07}">
      <dgm:prSet/>
      <dgm:spPr/>
      <dgm:t>
        <a:bodyPr/>
        <a:lstStyle/>
        <a:p>
          <a:endParaRPr lang="en-GB"/>
        </a:p>
      </dgm:t>
    </dgm:pt>
    <dgm:pt modelId="{04315E8B-DCB6-414D-AEA0-CFF8CC2C16C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Standard “4T” pixels</a:t>
          </a:r>
          <a:endParaRPr lang="en-GB" dirty="0"/>
        </a:p>
      </dgm:t>
    </dgm:pt>
    <dgm:pt modelId="{5EBC7817-FE07-4344-B476-D6207F9FF647}" type="parTrans" cxnId="{0C3BB4A6-FBD2-6742-83F4-1802A1D4BB64}">
      <dgm:prSet/>
      <dgm:spPr/>
      <dgm:t>
        <a:bodyPr/>
        <a:lstStyle/>
        <a:p>
          <a:endParaRPr lang="en-GB"/>
        </a:p>
      </dgm:t>
    </dgm:pt>
    <dgm:pt modelId="{38CBEC74-655B-A04F-9111-2CF7F2DA25AD}" type="sibTrans" cxnId="{0C3BB4A6-FBD2-6742-83F4-1802A1D4BB64}">
      <dgm:prSet/>
      <dgm:spPr/>
      <dgm:t>
        <a:bodyPr/>
        <a:lstStyle/>
        <a:p>
          <a:endParaRPr lang="en-GB"/>
        </a:p>
      </dgm:t>
    </dgm:pt>
    <dgm:pt modelId="{6599D75F-64AF-8E4E-8D4F-D634CC24429C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Reference pixel array 12 bit ramp ADC implemented at column base</a:t>
          </a:r>
          <a:endParaRPr lang="en-GB" dirty="0"/>
        </a:p>
      </dgm:t>
    </dgm:pt>
    <dgm:pt modelId="{690677CC-A002-E342-BF58-552ABB6AC932}" type="parTrans" cxnId="{A627A5EB-9608-0D4C-8F8C-EB51621A2FE7}">
      <dgm:prSet/>
      <dgm:spPr/>
      <dgm:t>
        <a:bodyPr/>
        <a:lstStyle/>
        <a:p>
          <a:endParaRPr lang="en-GB"/>
        </a:p>
      </dgm:t>
    </dgm:pt>
    <dgm:pt modelId="{B90F7469-7EA4-094F-B2EC-5EFE4BDFDF1A}" type="sibTrans" cxnId="{A627A5EB-9608-0D4C-8F8C-EB51621A2FE7}">
      <dgm:prSet/>
      <dgm:spPr/>
      <dgm:t>
        <a:bodyPr/>
        <a:lstStyle/>
        <a:p>
          <a:endParaRPr lang="en-GB"/>
        </a:p>
      </dgm:t>
    </dgm:pt>
    <dgm:pt modelId="{4C153784-7B09-2342-AEA5-DA3AAB08D272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“</a:t>
          </a:r>
          <a:r>
            <a:rPr lang="en-GB" dirty="0" err="1" smtClean="0"/>
            <a:t>Strixel</a:t>
          </a:r>
          <a:r>
            <a:rPr lang="en-GB" dirty="0" smtClean="0"/>
            <a:t>” array 12 bit ramp ADC embedded in pixel array</a:t>
          </a:r>
          <a:endParaRPr lang="en-GB" dirty="0"/>
        </a:p>
      </dgm:t>
    </dgm:pt>
    <dgm:pt modelId="{FC543B8E-5434-594B-88E7-FCB42E8D2310}" type="parTrans" cxnId="{734B6CB7-4E40-1F4B-BFF9-7D81B44D0A16}">
      <dgm:prSet/>
      <dgm:spPr/>
      <dgm:t>
        <a:bodyPr/>
        <a:lstStyle/>
        <a:p>
          <a:endParaRPr lang="en-GB"/>
        </a:p>
      </dgm:t>
    </dgm:pt>
    <dgm:pt modelId="{905E8787-738B-5342-9333-EAF82F17A215}" type="sibTrans" cxnId="{734B6CB7-4E40-1F4B-BFF9-7D81B44D0A16}">
      <dgm:prSet/>
      <dgm:spPr/>
      <dgm:t>
        <a:bodyPr/>
        <a:lstStyle/>
        <a:p>
          <a:endParaRPr lang="en-GB"/>
        </a:p>
      </dgm:t>
    </dgm:pt>
    <dgm:pt modelId="{B4C5310B-7F8D-5247-96F9-659FE2EE23CB}" type="pres">
      <dgm:prSet presAssocID="{D1EF12CB-ADDF-6A42-BABF-FF3779E2B6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0754A7E-2A55-9B47-AEF4-0B4A5CC2DF13}" type="pres">
      <dgm:prSet presAssocID="{E1324875-1323-A341-BC75-A58AF32CB75C}" presName="hierRoot1" presStyleCnt="0"/>
      <dgm:spPr/>
    </dgm:pt>
    <dgm:pt modelId="{D03FC231-1627-2B40-9D09-6E78FEDE7BA2}" type="pres">
      <dgm:prSet presAssocID="{E1324875-1323-A341-BC75-A58AF32CB75C}" presName="composite" presStyleCnt="0"/>
      <dgm:spPr/>
    </dgm:pt>
    <dgm:pt modelId="{1B206642-278A-5446-B080-9DA2B474FF18}" type="pres">
      <dgm:prSet presAssocID="{E1324875-1323-A341-BC75-A58AF32CB75C}" presName="background" presStyleLbl="node0" presStyleIdx="0" presStyleCn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6"/>
            </a:gs>
            <a:gs pos="100000">
              <a:schemeClr val="accent1"/>
            </a:gs>
          </a:gsLst>
          <a:lin ang="5400000" scaled="0"/>
          <a:tileRect/>
        </a:gradFill>
        <a:ln>
          <a:gradFill flip="none" rotWithShape="1">
            <a:gsLst>
              <a:gs pos="0">
                <a:schemeClr val="accent4">
                  <a:shade val="50000"/>
                  <a:shade val="75000"/>
                  <a:lumMod val="80000"/>
                </a:schemeClr>
              </a:gs>
              <a:gs pos="100000">
                <a:schemeClr val="accent1">
                  <a:lumMod val="75000"/>
                </a:schemeClr>
              </a:gs>
              <a:gs pos="34000">
                <a:schemeClr val="accent4">
                  <a:shade val="50000"/>
                  <a:shade val="75000"/>
                  <a:lumMod val="80000"/>
                </a:schemeClr>
              </a:gs>
            </a:gsLst>
            <a:lin ang="5400000" scaled="0"/>
            <a:tileRect/>
          </a:gradFill>
        </a:ln>
      </dgm:spPr>
      <dgm:t>
        <a:bodyPr/>
        <a:lstStyle/>
        <a:p>
          <a:endParaRPr lang="en-GB"/>
        </a:p>
      </dgm:t>
    </dgm:pt>
    <dgm:pt modelId="{1C3A41C9-E31E-164D-A400-BF31AE7C8FF9}" type="pres">
      <dgm:prSet presAssocID="{E1324875-1323-A341-BC75-A58AF32CB75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1EF6003-A710-2E4B-81A7-598BFB4B6986}" type="pres">
      <dgm:prSet presAssocID="{E1324875-1323-A341-BC75-A58AF32CB75C}" presName="hierChild2" presStyleCnt="0"/>
      <dgm:spPr/>
    </dgm:pt>
    <dgm:pt modelId="{96784D3C-76CF-9949-90A3-A5555FFF88FB}" type="pres">
      <dgm:prSet presAssocID="{7D34BB86-C966-004A-9894-084C42C2360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CF28DCE-1883-854B-A52E-C21C4C8F97BC}" type="pres">
      <dgm:prSet presAssocID="{2AAD976A-68DB-6D4D-86A0-E208FA773BBE}" presName="hierRoot2" presStyleCnt="0"/>
      <dgm:spPr/>
    </dgm:pt>
    <dgm:pt modelId="{28EAF9C5-2F67-AB4F-B746-6873595CE98A}" type="pres">
      <dgm:prSet presAssocID="{2AAD976A-68DB-6D4D-86A0-E208FA773BBE}" presName="composite2" presStyleCnt="0"/>
      <dgm:spPr/>
    </dgm:pt>
    <dgm:pt modelId="{B6D3A8B0-DF45-9646-85FE-EA1B1B770605}" type="pres">
      <dgm:prSet presAssocID="{2AAD976A-68DB-6D4D-86A0-E208FA773BBE}" presName="background2" presStyleLbl="node2" presStyleIdx="0" presStyleCnt="2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196B7ADF-5CC2-ED4B-B7E7-F58A2C14193F}" type="pres">
      <dgm:prSet presAssocID="{2AAD976A-68DB-6D4D-86A0-E208FA773BB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FD43B4-4939-C748-B36D-9CB414896961}" type="pres">
      <dgm:prSet presAssocID="{2AAD976A-68DB-6D4D-86A0-E208FA773BBE}" presName="hierChild3" presStyleCnt="0"/>
      <dgm:spPr/>
    </dgm:pt>
    <dgm:pt modelId="{08D37581-920A-3748-8875-7C7E831BA4C1}" type="pres">
      <dgm:prSet presAssocID="{91F9A435-9F31-0E4C-900B-9723F91AC729}" presName="Name17" presStyleLbl="parChTrans1D3" presStyleIdx="0" presStyleCnt="2"/>
      <dgm:spPr/>
      <dgm:t>
        <a:bodyPr/>
        <a:lstStyle/>
        <a:p>
          <a:endParaRPr lang="en-GB"/>
        </a:p>
      </dgm:t>
    </dgm:pt>
    <dgm:pt modelId="{0AF9CBCD-9208-CF4B-A9E5-1200B003F894}" type="pres">
      <dgm:prSet presAssocID="{A83C8B8A-F4AE-BB4B-A63D-C78232379E4A}" presName="hierRoot3" presStyleCnt="0"/>
      <dgm:spPr/>
    </dgm:pt>
    <dgm:pt modelId="{CC0124C1-C3DE-4543-9325-C3D6A42AA486}" type="pres">
      <dgm:prSet presAssocID="{A83C8B8A-F4AE-BB4B-A63D-C78232379E4A}" presName="composite3" presStyleCnt="0"/>
      <dgm:spPr/>
    </dgm:pt>
    <dgm:pt modelId="{49BDE3BC-FEE5-9141-B064-1EE7E7793B9F}" type="pres">
      <dgm:prSet presAssocID="{A83C8B8A-F4AE-BB4B-A63D-C78232379E4A}" presName="background3" presStyleLbl="node3" presStyleIdx="0" presStyleCnt="2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D7DC718-1355-F94B-B0D2-D6E550A41A20}" type="pres">
      <dgm:prSet presAssocID="{A83C8B8A-F4AE-BB4B-A63D-C78232379E4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5B8C78-1CA4-CB4B-9449-A931FDA719D9}" type="pres">
      <dgm:prSet presAssocID="{A83C8B8A-F4AE-BB4B-A63D-C78232379E4A}" presName="hierChild4" presStyleCnt="0"/>
      <dgm:spPr/>
    </dgm:pt>
    <dgm:pt modelId="{70378713-ACC4-6148-B432-4A576FE2BAE6}" type="pres">
      <dgm:prSet presAssocID="{058D2F58-6695-334F-9BEA-DE9A81903062}" presName="Name23" presStyleLbl="parChTrans1D4" presStyleIdx="0" presStyleCnt="4"/>
      <dgm:spPr/>
      <dgm:t>
        <a:bodyPr/>
        <a:lstStyle/>
        <a:p>
          <a:endParaRPr lang="en-GB"/>
        </a:p>
      </dgm:t>
    </dgm:pt>
    <dgm:pt modelId="{1D89530B-1318-F848-AB84-F78DA45554FA}" type="pres">
      <dgm:prSet presAssocID="{3A88DD61-7865-9249-8C4F-742137C7AE57}" presName="hierRoot4" presStyleCnt="0"/>
      <dgm:spPr/>
    </dgm:pt>
    <dgm:pt modelId="{D92AA920-AA1B-DA43-936F-9024BB9EFD7A}" type="pres">
      <dgm:prSet presAssocID="{3A88DD61-7865-9249-8C4F-742137C7AE57}" presName="composite4" presStyleCnt="0"/>
      <dgm:spPr/>
    </dgm:pt>
    <dgm:pt modelId="{315AD830-E143-374B-9A59-9ABEAEB5AC57}" type="pres">
      <dgm:prSet presAssocID="{3A88DD61-7865-9249-8C4F-742137C7AE57}" presName="background4" presStyleLbl="node4" presStyleIdx="0" presStyleCnt="4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1F3C75F2-0E86-C94E-BBA7-D4C71C5202AB}" type="pres">
      <dgm:prSet presAssocID="{3A88DD61-7865-9249-8C4F-742137C7AE57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102D79-F2BD-B24E-B369-DBD3C1875965}" type="pres">
      <dgm:prSet presAssocID="{3A88DD61-7865-9249-8C4F-742137C7AE57}" presName="hierChild5" presStyleCnt="0"/>
      <dgm:spPr/>
    </dgm:pt>
    <dgm:pt modelId="{5DC292E0-588A-394E-B5E3-C60590D24C74}" type="pres">
      <dgm:prSet presAssocID="{94C8743E-0D57-864D-8388-C730D785A9DC}" presName="Name23" presStyleLbl="parChTrans1D4" presStyleIdx="1" presStyleCnt="4"/>
      <dgm:spPr/>
      <dgm:t>
        <a:bodyPr/>
        <a:lstStyle/>
        <a:p>
          <a:endParaRPr lang="en-GB"/>
        </a:p>
      </dgm:t>
    </dgm:pt>
    <dgm:pt modelId="{53D8A06E-AC75-CC4C-A352-D329239E78FC}" type="pres">
      <dgm:prSet presAssocID="{A57B6D48-84C9-B74C-9119-8580C811B091}" presName="hierRoot4" presStyleCnt="0"/>
      <dgm:spPr/>
    </dgm:pt>
    <dgm:pt modelId="{8DCAF39D-2624-D24C-B846-CC367E21477B}" type="pres">
      <dgm:prSet presAssocID="{A57B6D48-84C9-B74C-9119-8580C811B091}" presName="composite4" presStyleCnt="0"/>
      <dgm:spPr/>
    </dgm:pt>
    <dgm:pt modelId="{773292DD-31E2-B149-B421-F5191C8C857D}" type="pres">
      <dgm:prSet presAssocID="{A57B6D48-84C9-B74C-9119-8580C811B091}" presName="background4" presStyleLbl="node4" presStyleIdx="1" presStyleCnt="4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19BBC8F-C41C-0044-BFC4-968BD4C31B16}" type="pres">
      <dgm:prSet presAssocID="{A57B6D48-84C9-B74C-9119-8580C811B091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AF1F60C-A4C0-074F-9A2B-DDB05EFAE45F}" type="pres">
      <dgm:prSet presAssocID="{A57B6D48-84C9-B74C-9119-8580C811B091}" presName="hierChild5" presStyleCnt="0"/>
      <dgm:spPr/>
    </dgm:pt>
    <dgm:pt modelId="{116BA619-2A2B-454C-8A27-F54217E98C68}" type="pres">
      <dgm:prSet presAssocID="{8A0060E6-5D77-C444-84C5-5BF40DF0E5C6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082C998-55B9-5C44-ADC3-318C279C349A}" type="pres">
      <dgm:prSet presAssocID="{8F48267D-7F57-994F-AD30-7287BCDCFF8E}" presName="hierRoot2" presStyleCnt="0"/>
      <dgm:spPr/>
    </dgm:pt>
    <dgm:pt modelId="{B5BE9F12-82DE-6141-B83F-B1F01733DFA3}" type="pres">
      <dgm:prSet presAssocID="{8F48267D-7F57-994F-AD30-7287BCDCFF8E}" presName="composite2" presStyleCnt="0"/>
      <dgm:spPr/>
    </dgm:pt>
    <dgm:pt modelId="{CECBBDB8-407B-CA43-8CF0-6EB333C11F1E}" type="pres">
      <dgm:prSet presAssocID="{8F48267D-7F57-994F-AD30-7287BCDCFF8E}" presName="background2" presStyleLbl="node2" presStyleIdx="1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6ED04989-30EA-6D41-A2E8-BC2C2EE76553}" type="pres">
      <dgm:prSet presAssocID="{8F48267D-7F57-994F-AD30-7287BCDCFF8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3C3F2A8-D1E7-BB47-8AAA-B2C8E665CC67}" type="pres">
      <dgm:prSet presAssocID="{8F48267D-7F57-994F-AD30-7287BCDCFF8E}" presName="hierChild3" presStyleCnt="0"/>
      <dgm:spPr/>
    </dgm:pt>
    <dgm:pt modelId="{DCDD82B7-4CD1-CD42-B694-BCB382DC01DD}" type="pres">
      <dgm:prSet presAssocID="{5EBC7817-FE07-4344-B476-D6207F9FF647}" presName="Name17" presStyleLbl="parChTrans1D3" presStyleIdx="1" presStyleCnt="2"/>
      <dgm:spPr/>
      <dgm:t>
        <a:bodyPr/>
        <a:lstStyle/>
        <a:p>
          <a:endParaRPr lang="en-GB"/>
        </a:p>
      </dgm:t>
    </dgm:pt>
    <dgm:pt modelId="{2240FFDC-719A-D64C-B833-7FDD80E45B38}" type="pres">
      <dgm:prSet presAssocID="{04315E8B-DCB6-414D-AEA0-CFF8CC2C16CA}" presName="hierRoot3" presStyleCnt="0"/>
      <dgm:spPr/>
    </dgm:pt>
    <dgm:pt modelId="{695EB1FB-D581-0541-A56B-F102AC8EE9C6}" type="pres">
      <dgm:prSet presAssocID="{04315E8B-DCB6-414D-AEA0-CFF8CC2C16CA}" presName="composite3" presStyleCnt="0"/>
      <dgm:spPr/>
    </dgm:pt>
    <dgm:pt modelId="{C7BD22CE-1EF8-2A49-BDFD-0AD969AFBB15}" type="pres">
      <dgm:prSet presAssocID="{04315E8B-DCB6-414D-AEA0-CFF8CC2C16CA}" presName="background3" presStyleLbl="node3" presStyleIdx="1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69E87F26-7DD3-3C4E-A029-0628C5D6AA0D}" type="pres">
      <dgm:prSet presAssocID="{04315E8B-DCB6-414D-AEA0-CFF8CC2C16CA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EDE9B7E-A991-7A44-88DF-2FFE91944A1B}" type="pres">
      <dgm:prSet presAssocID="{04315E8B-DCB6-414D-AEA0-CFF8CC2C16CA}" presName="hierChild4" presStyleCnt="0"/>
      <dgm:spPr/>
    </dgm:pt>
    <dgm:pt modelId="{C4A4E479-34C5-CD42-93D6-20B8CE72DC36}" type="pres">
      <dgm:prSet presAssocID="{690677CC-A002-E342-BF58-552ABB6AC932}" presName="Name23" presStyleLbl="parChTrans1D4" presStyleIdx="2" presStyleCnt="4"/>
      <dgm:spPr/>
      <dgm:t>
        <a:bodyPr/>
        <a:lstStyle/>
        <a:p>
          <a:endParaRPr lang="en-GB"/>
        </a:p>
      </dgm:t>
    </dgm:pt>
    <dgm:pt modelId="{52929304-A66A-6440-8427-27E3382DDD36}" type="pres">
      <dgm:prSet presAssocID="{6599D75F-64AF-8E4E-8D4F-D634CC24429C}" presName="hierRoot4" presStyleCnt="0"/>
      <dgm:spPr/>
    </dgm:pt>
    <dgm:pt modelId="{8030EE5D-DF19-2146-80E7-CC9EE30653D4}" type="pres">
      <dgm:prSet presAssocID="{6599D75F-64AF-8E4E-8D4F-D634CC24429C}" presName="composite4" presStyleCnt="0"/>
      <dgm:spPr/>
    </dgm:pt>
    <dgm:pt modelId="{D51145B5-16AF-8645-936C-32F863CF8683}" type="pres">
      <dgm:prSet presAssocID="{6599D75F-64AF-8E4E-8D4F-D634CC24429C}" presName="background4" presStyleLbl="node4" presStyleIdx="2" presStyleCnt="4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9E9CC32-5A32-CB47-B31A-7A233A132498}" type="pres">
      <dgm:prSet presAssocID="{6599D75F-64AF-8E4E-8D4F-D634CC24429C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CA420C-8DF1-6544-AB16-EDF84A73A96F}" type="pres">
      <dgm:prSet presAssocID="{6599D75F-64AF-8E4E-8D4F-D634CC24429C}" presName="hierChild5" presStyleCnt="0"/>
      <dgm:spPr/>
    </dgm:pt>
    <dgm:pt modelId="{8855C335-C2C1-5349-AFBF-E759068C4A3C}" type="pres">
      <dgm:prSet presAssocID="{FC543B8E-5434-594B-88E7-FCB42E8D2310}" presName="Name23" presStyleLbl="parChTrans1D4" presStyleIdx="3" presStyleCnt="4"/>
      <dgm:spPr/>
      <dgm:t>
        <a:bodyPr/>
        <a:lstStyle/>
        <a:p>
          <a:endParaRPr lang="en-GB"/>
        </a:p>
      </dgm:t>
    </dgm:pt>
    <dgm:pt modelId="{694B5AF9-AD14-8247-BA96-EE40BBFABFA9}" type="pres">
      <dgm:prSet presAssocID="{4C153784-7B09-2342-AEA5-DA3AAB08D272}" presName="hierRoot4" presStyleCnt="0"/>
      <dgm:spPr/>
    </dgm:pt>
    <dgm:pt modelId="{C84FBD82-CCA2-DC45-BB14-159F1ADB5426}" type="pres">
      <dgm:prSet presAssocID="{4C153784-7B09-2342-AEA5-DA3AAB08D272}" presName="composite4" presStyleCnt="0"/>
      <dgm:spPr/>
    </dgm:pt>
    <dgm:pt modelId="{91B37B21-9D80-6045-9513-97AE14623C59}" type="pres">
      <dgm:prSet presAssocID="{4C153784-7B09-2342-AEA5-DA3AAB08D272}" presName="background4" presStyleLbl="node4" presStyleIdx="3" presStyleCnt="4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D0FD155-FD6C-5A4F-A79A-D8C46B3A1E99}" type="pres">
      <dgm:prSet presAssocID="{4C153784-7B09-2342-AEA5-DA3AAB08D272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2A7EA0-5CA6-1643-A5BD-12AB7BF762C3}" type="pres">
      <dgm:prSet presAssocID="{4C153784-7B09-2342-AEA5-DA3AAB08D272}" presName="hierChild5" presStyleCnt="0"/>
      <dgm:spPr/>
    </dgm:pt>
  </dgm:ptLst>
  <dgm:cxnLst>
    <dgm:cxn modelId="{CB1DBDF6-49ED-6C43-AA9C-0E3DA1AD4775}" type="presOf" srcId="{3A88DD61-7865-9249-8C4F-742137C7AE57}" destId="{1F3C75F2-0E86-C94E-BBA7-D4C71C5202AB}" srcOrd="0" destOrd="0" presId="urn:microsoft.com/office/officeart/2005/8/layout/hierarchy1"/>
    <dgm:cxn modelId="{5581585F-F424-344B-85FD-0B8B365793F4}" srcId="{E1324875-1323-A341-BC75-A58AF32CB75C}" destId="{2AAD976A-68DB-6D4D-86A0-E208FA773BBE}" srcOrd="0" destOrd="0" parTransId="{7D34BB86-C966-004A-9894-084C42C2360D}" sibTransId="{86F1D98E-DC66-3A4C-AC95-4B4DC4646087}"/>
    <dgm:cxn modelId="{E703B329-22E4-1941-96E0-4D5E3B1BC6E1}" type="presOf" srcId="{690677CC-A002-E342-BF58-552ABB6AC932}" destId="{C4A4E479-34C5-CD42-93D6-20B8CE72DC36}" srcOrd="0" destOrd="0" presId="urn:microsoft.com/office/officeart/2005/8/layout/hierarchy1"/>
    <dgm:cxn modelId="{19CCB686-5AED-C646-A604-AA230DA3D547}" type="presOf" srcId="{E1324875-1323-A341-BC75-A58AF32CB75C}" destId="{1C3A41C9-E31E-164D-A400-BF31AE7C8FF9}" srcOrd="0" destOrd="0" presId="urn:microsoft.com/office/officeart/2005/8/layout/hierarchy1"/>
    <dgm:cxn modelId="{BB1B59EA-712E-0148-B9F6-173401661FDC}" type="presOf" srcId="{A57B6D48-84C9-B74C-9119-8580C811B091}" destId="{519BBC8F-C41C-0044-BFC4-968BD4C31B16}" srcOrd="0" destOrd="0" presId="urn:microsoft.com/office/officeart/2005/8/layout/hierarchy1"/>
    <dgm:cxn modelId="{A8F8E2C3-03C2-FA43-97A1-FF5F60FA9AEB}" type="presOf" srcId="{D1EF12CB-ADDF-6A42-BABF-FF3779E2B601}" destId="{B4C5310B-7F8D-5247-96F9-659FE2EE23CB}" srcOrd="0" destOrd="0" presId="urn:microsoft.com/office/officeart/2005/8/layout/hierarchy1"/>
    <dgm:cxn modelId="{EBF73835-CF77-BF46-A6EC-243D532B5B13}" type="presOf" srcId="{6599D75F-64AF-8E4E-8D4F-D634CC24429C}" destId="{F9E9CC32-5A32-CB47-B31A-7A233A132498}" srcOrd="0" destOrd="0" presId="urn:microsoft.com/office/officeart/2005/8/layout/hierarchy1"/>
    <dgm:cxn modelId="{AF25BF1A-722D-1049-8F1E-5E7FB72250C4}" srcId="{D1EF12CB-ADDF-6A42-BABF-FF3779E2B601}" destId="{E1324875-1323-A341-BC75-A58AF32CB75C}" srcOrd="0" destOrd="0" parTransId="{00E9A0C2-AD85-8D40-9BB4-EF17EB5B1F19}" sibTransId="{7E1C3E5D-6281-E248-BCFC-80F53561716D}"/>
    <dgm:cxn modelId="{A627A5EB-9608-0D4C-8F8C-EB51621A2FE7}" srcId="{04315E8B-DCB6-414D-AEA0-CFF8CC2C16CA}" destId="{6599D75F-64AF-8E4E-8D4F-D634CC24429C}" srcOrd="0" destOrd="0" parTransId="{690677CC-A002-E342-BF58-552ABB6AC932}" sibTransId="{B90F7469-7EA4-094F-B2EC-5EFE4BDFDF1A}"/>
    <dgm:cxn modelId="{36A2EDF1-3F51-E842-A22F-7B26D77E3E07}" srcId="{E1324875-1323-A341-BC75-A58AF32CB75C}" destId="{8F48267D-7F57-994F-AD30-7287BCDCFF8E}" srcOrd="1" destOrd="0" parTransId="{8A0060E6-5D77-C444-84C5-5BF40DF0E5C6}" sibTransId="{095EE747-2A32-F04E-B84A-620C9A8CDAE8}"/>
    <dgm:cxn modelId="{A761B600-E97E-C049-B298-812549E9D11E}" type="presOf" srcId="{2AAD976A-68DB-6D4D-86A0-E208FA773BBE}" destId="{196B7ADF-5CC2-ED4B-B7E7-F58A2C14193F}" srcOrd="0" destOrd="0" presId="urn:microsoft.com/office/officeart/2005/8/layout/hierarchy1"/>
    <dgm:cxn modelId="{83B80068-C87C-454E-B4FA-AAD5163517AD}" type="presOf" srcId="{4C153784-7B09-2342-AEA5-DA3AAB08D272}" destId="{5D0FD155-FD6C-5A4F-A79A-D8C46B3A1E99}" srcOrd="0" destOrd="0" presId="urn:microsoft.com/office/officeart/2005/8/layout/hierarchy1"/>
    <dgm:cxn modelId="{1A244354-F4D4-E146-B53D-F353F0ABD997}" type="presOf" srcId="{8A0060E6-5D77-C444-84C5-5BF40DF0E5C6}" destId="{116BA619-2A2B-454C-8A27-F54217E98C68}" srcOrd="0" destOrd="0" presId="urn:microsoft.com/office/officeart/2005/8/layout/hierarchy1"/>
    <dgm:cxn modelId="{119706B0-040F-2C4F-8862-9AAFA7B3B17F}" type="presOf" srcId="{FC543B8E-5434-594B-88E7-FCB42E8D2310}" destId="{8855C335-C2C1-5349-AFBF-E759068C4A3C}" srcOrd="0" destOrd="0" presId="urn:microsoft.com/office/officeart/2005/8/layout/hierarchy1"/>
    <dgm:cxn modelId="{2A9DCF3E-C7CD-E549-8EFE-1CD7B7492196}" type="presOf" srcId="{5EBC7817-FE07-4344-B476-D6207F9FF647}" destId="{DCDD82B7-4CD1-CD42-B694-BCB382DC01DD}" srcOrd="0" destOrd="0" presId="urn:microsoft.com/office/officeart/2005/8/layout/hierarchy1"/>
    <dgm:cxn modelId="{63F6F1A6-A920-2F4B-A667-9E69C92E32A3}" type="presOf" srcId="{7D34BB86-C966-004A-9894-084C42C2360D}" destId="{96784D3C-76CF-9949-90A3-A5555FFF88FB}" srcOrd="0" destOrd="0" presId="urn:microsoft.com/office/officeart/2005/8/layout/hierarchy1"/>
    <dgm:cxn modelId="{8DAA27A6-A94F-854D-8929-686224E6798D}" type="presOf" srcId="{04315E8B-DCB6-414D-AEA0-CFF8CC2C16CA}" destId="{69E87F26-7DD3-3C4E-A029-0628C5D6AA0D}" srcOrd="0" destOrd="0" presId="urn:microsoft.com/office/officeart/2005/8/layout/hierarchy1"/>
    <dgm:cxn modelId="{0E9D6053-A145-B94E-BC72-829AD59E39AE}" type="presOf" srcId="{94C8743E-0D57-864D-8388-C730D785A9DC}" destId="{5DC292E0-588A-394E-B5E3-C60590D24C74}" srcOrd="0" destOrd="0" presId="urn:microsoft.com/office/officeart/2005/8/layout/hierarchy1"/>
    <dgm:cxn modelId="{6629A77A-7385-3645-A64D-4CD157F20C3E}" type="presOf" srcId="{91F9A435-9F31-0E4C-900B-9723F91AC729}" destId="{08D37581-920A-3748-8875-7C7E831BA4C1}" srcOrd="0" destOrd="0" presId="urn:microsoft.com/office/officeart/2005/8/layout/hierarchy1"/>
    <dgm:cxn modelId="{59F2E03D-B192-034F-A872-472786EBF35F}" type="presOf" srcId="{8F48267D-7F57-994F-AD30-7287BCDCFF8E}" destId="{6ED04989-30EA-6D41-A2E8-BC2C2EE76553}" srcOrd="0" destOrd="0" presId="urn:microsoft.com/office/officeart/2005/8/layout/hierarchy1"/>
    <dgm:cxn modelId="{4B90DCAA-D305-D54E-AD4C-E9FFB6D43F80}" srcId="{A83C8B8A-F4AE-BB4B-A63D-C78232379E4A}" destId="{3A88DD61-7865-9249-8C4F-742137C7AE57}" srcOrd="0" destOrd="0" parTransId="{058D2F58-6695-334F-9BEA-DE9A81903062}" sibTransId="{28DB1F51-15D8-964F-AC7D-9CF6051CE581}"/>
    <dgm:cxn modelId="{24219748-9C08-9144-A0C0-ACD3AE51D858}" srcId="{A83C8B8A-F4AE-BB4B-A63D-C78232379E4A}" destId="{A57B6D48-84C9-B74C-9119-8580C811B091}" srcOrd="1" destOrd="0" parTransId="{94C8743E-0D57-864D-8388-C730D785A9DC}" sibTransId="{B0401540-D1E7-C640-B06C-B0BBBCAC3F18}"/>
    <dgm:cxn modelId="{23316425-BBEF-5049-8195-FF9361D4195A}" type="presOf" srcId="{A83C8B8A-F4AE-BB4B-A63D-C78232379E4A}" destId="{FD7DC718-1355-F94B-B0D2-D6E550A41A20}" srcOrd="0" destOrd="0" presId="urn:microsoft.com/office/officeart/2005/8/layout/hierarchy1"/>
    <dgm:cxn modelId="{0C3BB4A6-FBD2-6742-83F4-1802A1D4BB64}" srcId="{8F48267D-7F57-994F-AD30-7287BCDCFF8E}" destId="{04315E8B-DCB6-414D-AEA0-CFF8CC2C16CA}" srcOrd="0" destOrd="0" parTransId="{5EBC7817-FE07-4344-B476-D6207F9FF647}" sibTransId="{38CBEC74-655B-A04F-9111-2CF7F2DA25AD}"/>
    <dgm:cxn modelId="{734B6CB7-4E40-1F4B-BFF9-7D81B44D0A16}" srcId="{04315E8B-DCB6-414D-AEA0-CFF8CC2C16CA}" destId="{4C153784-7B09-2342-AEA5-DA3AAB08D272}" srcOrd="1" destOrd="0" parTransId="{FC543B8E-5434-594B-88E7-FCB42E8D2310}" sibTransId="{905E8787-738B-5342-9333-EAF82F17A215}"/>
    <dgm:cxn modelId="{2B3426D5-8CE3-A74B-BA91-EC7F8818BF2F}" srcId="{2AAD976A-68DB-6D4D-86A0-E208FA773BBE}" destId="{A83C8B8A-F4AE-BB4B-A63D-C78232379E4A}" srcOrd="0" destOrd="0" parTransId="{91F9A435-9F31-0E4C-900B-9723F91AC729}" sibTransId="{15374FE5-DBBB-9643-BBC5-EC7F871274AC}"/>
    <dgm:cxn modelId="{C1A7843E-7F67-6A4C-95F4-8156A02DB6FA}" type="presOf" srcId="{058D2F58-6695-334F-9BEA-DE9A81903062}" destId="{70378713-ACC4-6148-B432-4A576FE2BAE6}" srcOrd="0" destOrd="0" presId="urn:microsoft.com/office/officeart/2005/8/layout/hierarchy1"/>
    <dgm:cxn modelId="{D3A789C5-DE2C-CF49-A9C8-C6A591227244}" type="presParOf" srcId="{B4C5310B-7F8D-5247-96F9-659FE2EE23CB}" destId="{30754A7E-2A55-9B47-AEF4-0B4A5CC2DF13}" srcOrd="0" destOrd="0" presId="urn:microsoft.com/office/officeart/2005/8/layout/hierarchy1"/>
    <dgm:cxn modelId="{CEE306B2-F8F2-0144-A976-9BCED7F3B4EA}" type="presParOf" srcId="{30754A7E-2A55-9B47-AEF4-0B4A5CC2DF13}" destId="{D03FC231-1627-2B40-9D09-6E78FEDE7BA2}" srcOrd="0" destOrd="0" presId="urn:microsoft.com/office/officeart/2005/8/layout/hierarchy1"/>
    <dgm:cxn modelId="{CBD2FE37-647E-2046-8CDA-F7101B992A22}" type="presParOf" srcId="{D03FC231-1627-2B40-9D09-6E78FEDE7BA2}" destId="{1B206642-278A-5446-B080-9DA2B474FF18}" srcOrd="0" destOrd="0" presId="urn:microsoft.com/office/officeart/2005/8/layout/hierarchy1"/>
    <dgm:cxn modelId="{E006E63B-7937-7845-B5F1-8841BE61BA8D}" type="presParOf" srcId="{D03FC231-1627-2B40-9D09-6E78FEDE7BA2}" destId="{1C3A41C9-E31E-164D-A400-BF31AE7C8FF9}" srcOrd="1" destOrd="0" presId="urn:microsoft.com/office/officeart/2005/8/layout/hierarchy1"/>
    <dgm:cxn modelId="{384463FD-0FA8-2E4D-80CE-0406F250FE9A}" type="presParOf" srcId="{30754A7E-2A55-9B47-AEF4-0B4A5CC2DF13}" destId="{71EF6003-A710-2E4B-81A7-598BFB4B6986}" srcOrd="1" destOrd="0" presId="urn:microsoft.com/office/officeart/2005/8/layout/hierarchy1"/>
    <dgm:cxn modelId="{5964678E-927A-724C-9CE2-10A6DB1BFD20}" type="presParOf" srcId="{71EF6003-A710-2E4B-81A7-598BFB4B6986}" destId="{96784D3C-76CF-9949-90A3-A5555FFF88FB}" srcOrd="0" destOrd="0" presId="urn:microsoft.com/office/officeart/2005/8/layout/hierarchy1"/>
    <dgm:cxn modelId="{9165E586-3F2A-C94A-86CE-BE2D0EAA54BE}" type="presParOf" srcId="{71EF6003-A710-2E4B-81A7-598BFB4B6986}" destId="{7CF28DCE-1883-854B-A52E-C21C4C8F97BC}" srcOrd="1" destOrd="0" presId="urn:microsoft.com/office/officeart/2005/8/layout/hierarchy1"/>
    <dgm:cxn modelId="{A0161281-0D56-B447-84F2-545D1F4F3952}" type="presParOf" srcId="{7CF28DCE-1883-854B-A52E-C21C4C8F97BC}" destId="{28EAF9C5-2F67-AB4F-B746-6873595CE98A}" srcOrd="0" destOrd="0" presId="urn:microsoft.com/office/officeart/2005/8/layout/hierarchy1"/>
    <dgm:cxn modelId="{C4DBFB77-C784-0749-8F4D-EF388FBEBC88}" type="presParOf" srcId="{28EAF9C5-2F67-AB4F-B746-6873595CE98A}" destId="{B6D3A8B0-DF45-9646-85FE-EA1B1B770605}" srcOrd="0" destOrd="0" presId="urn:microsoft.com/office/officeart/2005/8/layout/hierarchy1"/>
    <dgm:cxn modelId="{1E785BCA-FB45-D640-B79B-58AC69E9A8CC}" type="presParOf" srcId="{28EAF9C5-2F67-AB4F-B746-6873595CE98A}" destId="{196B7ADF-5CC2-ED4B-B7E7-F58A2C14193F}" srcOrd="1" destOrd="0" presId="urn:microsoft.com/office/officeart/2005/8/layout/hierarchy1"/>
    <dgm:cxn modelId="{9A0E213C-A567-CC47-85D6-2FF2B6158F42}" type="presParOf" srcId="{7CF28DCE-1883-854B-A52E-C21C4C8F97BC}" destId="{2DFD43B4-4939-C748-B36D-9CB414896961}" srcOrd="1" destOrd="0" presId="urn:microsoft.com/office/officeart/2005/8/layout/hierarchy1"/>
    <dgm:cxn modelId="{B4B58498-EC59-9947-A9FC-769FD89E5958}" type="presParOf" srcId="{2DFD43B4-4939-C748-B36D-9CB414896961}" destId="{08D37581-920A-3748-8875-7C7E831BA4C1}" srcOrd="0" destOrd="0" presId="urn:microsoft.com/office/officeart/2005/8/layout/hierarchy1"/>
    <dgm:cxn modelId="{6C78E992-DD09-6C43-A7E2-2FB428DC0E81}" type="presParOf" srcId="{2DFD43B4-4939-C748-B36D-9CB414896961}" destId="{0AF9CBCD-9208-CF4B-A9E5-1200B003F894}" srcOrd="1" destOrd="0" presId="urn:microsoft.com/office/officeart/2005/8/layout/hierarchy1"/>
    <dgm:cxn modelId="{6224DA0F-7227-F946-A48D-87A0DF63950F}" type="presParOf" srcId="{0AF9CBCD-9208-CF4B-A9E5-1200B003F894}" destId="{CC0124C1-C3DE-4543-9325-C3D6A42AA486}" srcOrd="0" destOrd="0" presId="urn:microsoft.com/office/officeart/2005/8/layout/hierarchy1"/>
    <dgm:cxn modelId="{425E54EA-ACE2-3F47-AC5F-5E88984A4F24}" type="presParOf" srcId="{CC0124C1-C3DE-4543-9325-C3D6A42AA486}" destId="{49BDE3BC-FEE5-9141-B064-1EE7E7793B9F}" srcOrd="0" destOrd="0" presId="urn:microsoft.com/office/officeart/2005/8/layout/hierarchy1"/>
    <dgm:cxn modelId="{C961BAF3-BA61-B043-AC58-0EAD6D7EB852}" type="presParOf" srcId="{CC0124C1-C3DE-4543-9325-C3D6A42AA486}" destId="{FD7DC718-1355-F94B-B0D2-D6E550A41A20}" srcOrd="1" destOrd="0" presId="urn:microsoft.com/office/officeart/2005/8/layout/hierarchy1"/>
    <dgm:cxn modelId="{4EC3F79C-2D2F-FB4A-9B7F-0306CCE82B60}" type="presParOf" srcId="{0AF9CBCD-9208-CF4B-A9E5-1200B003F894}" destId="{635B8C78-1CA4-CB4B-9449-A931FDA719D9}" srcOrd="1" destOrd="0" presId="urn:microsoft.com/office/officeart/2005/8/layout/hierarchy1"/>
    <dgm:cxn modelId="{1DC706D7-8F0E-214A-91DD-2290997F9555}" type="presParOf" srcId="{635B8C78-1CA4-CB4B-9449-A931FDA719D9}" destId="{70378713-ACC4-6148-B432-4A576FE2BAE6}" srcOrd="0" destOrd="0" presId="urn:microsoft.com/office/officeart/2005/8/layout/hierarchy1"/>
    <dgm:cxn modelId="{4A8091DE-C2B4-7C43-A053-6AE545988816}" type="presParOf" srcId="{635B8C78-1CA4-CB4B-9449-A931FDA719D9}" destId="{1D89530B-1318-F848-AB84-F78DA45554FA}" srcOrd="1" destOrd="0" presId="urn:microsoft.com/office/officeart/2005/8/layout/hierarchy1"/>
    <dgm:cxn modelId="{6312F283-62B4-4A4C-AC39-26550A801DCA}" type="presParOf" srcId="{1D89530B-1318-F848-AB84-F78DA45554FA}" destId="{D92AA920-AA1B-DA43-936F-9024BB9EFD7A}" srcOrd="0" destOrd="0" presId="urn:microsoft.com/office/officeart/2005/8/layout/hierarchy1"/>
    <dgm:cxn modelId="{F6C4516B-56C7-E547-9C1C-9AA0FCC19856}" type="presParOf" srcId="{D92AA920-AA1B-DA43-936F-9024BB9EFD7A}" destId="{315AD830-E143-374B-9A59-9ABEAEB5AC57}" srcOrd="0" destOrd="0" presId="urn:microsoft.com/office/officeart/2005/8/layout/hierarchy1"/>
    <dgm:cxn modelId="{C2562E71-EDDC-7F40-BC28-4832526589DA}" type="presParOf" srcId="{D92AA920-AA1B-DA43-936F-9024BB9EFD7A}" destId="{1F3C75F2-0E86-C94E-BBA7-D4C71C5202AB}" srcOrd="1" destOrd="0" presId="urn:microsoft.com/office/officeart/2005/8/layout/hierarchy1"/>
    <dgm:cxn modelId="{1D5D808C-9227-1945-A92F-2C8CBE32A458}" type="presParOf" srcId="{1D89530B-1318-F848-AB84-F78DA45554FA}" destId="{FA102D79-F2BD-B24E-B369-DBD3C1875965}" srcOrd="1" destOrd="0" presId="urn:microsoft.com/office/officeart/2005/8/layout/hierarchy1"/>
    <dgm:cxn modelId="{20D72A0B-B191-6647-91D7-0BE8716C9A49}" type="presParOf" srcId="{635B8C78-1CA4-CB4B-9449-A931FDA719D9}" destId="{5DC292E0-588A-394E-B5E3-C60590D24C74}" srcOrd="2" destOrd="0" presId="urn:microsoft.com/office/officeart/2005/8/layout/hierarchy1"/>
    <dgm:cxn modelId="{C04BCB42-B8AC-B54C-9191-0CA5207001D5}" type="presParOf" srcId="{635B8C78-1CA4-CB4B-9449-A931FDA719D9}" destId="{53D8A06E-AC75-CC4C-A352-D329239E78FC}" srcOrd="3" destOrd="0" presId="urn:microsoft.com/office/officeart/2005/8/layout/hierarchy1"/>
    <dgm:cxn modelId="{78649D5A-6B12-DF42-9195-571C17A6255A}" type="presParOf" srcId="{53D8A06E-AC75-CC4C-A352-D329239E78FC}" destId="{8DCAF39D-2624-D24C-B846-CC367E21477B}" srcOrd="0" destOrd="0" presId="urn:microsoft.com/office/officeart/2005/8/layout/hierarchy1"/>
    <dgm:cxn modelId="{C11BB7D7-476C-9445-A919-28FDBEACB04C}" type="presParOf" srcId="{8DCAF39D-2624-D24C-B846-CC367E21477B}" destId="{773292DD-31E2-B149-B421-F5191C8C857D}" srcOrd="0" destOrd="0" presId="urn:microsoft.com/office/officeart/2005/8/layout/hierarchy1"/>
    <dgm:cxn modelId="{C758728F-4E6D-904F-9514-FB00FD7FD6AA}" type="presParOf" srcId="{8DCAF39D-2624-D24C-B846-CC367E21477B}" destId="{519BBC8F-C41C-0044-BFC4-968BD4C31B16}" srcOrd="1" destOrd="0" presId="urn:microsoft.com/office/officeart/2005/8/layout/hierarchy1"/>
    <dgm:cxn modelId="{248D009A-72B9-2844-98EC-51746F92138E}" type="presParOf" srcId="{53D8A06E-AC75-CC4C-A352-D329239E78FC}" destId="{0AF1F60C-A4C0-074F-9A2B-DDB05EFAE45F}" srcOrd="1" destOrd="0" presId="urn:microsoft.com/office/officeart/2005/8/layout/hierarchy1"/>
    <dgm:cxn modelId="{4D2EE596-3E30-0148-98C3-D965228D01DD}" type="presParOf" srcId="{71EF6003-A710-2E4B-81A7-598BFB4B6986}" destId="{116BA619-2A2B-454C-8A27-F54217E98C68}" srcOrd="2" destOrd="0" presId="urn:microsoft.com/office/officeart/2005/8/layout/hierarchy1"/>
    <dgm:cxn modelId="{FD67F285-C2FD-4944-83A6-CD0E5A3E201B}" type="presParOf" srcId="{71EF6003-A710-2E4B-81A7-598BFB4B6986}" destId="{6082C998-55B9-5C44-ADC3-318C279C349A}" srcOrd="3" destOrd="0" presId="urn:microsoft.com/office/officeart/2005/8/layout/hierarchy1"/>
    <dgm:cxn modelId="{FC820F5C-E762-7B4C-8754-F0DFE6D0C001}" type="presParOf" srcId="{6082C998-55B9-5C44-ADC3-318C279C349A}" destId="{B5BE9F12-82DE-6141-B83F-B1F01733DFA3}" srcOrd="0" destOrd="0" presId="urn:microsoft.com/office/officeart/2005/8/layout/hierarchy1"/>
    <dgm:cxn modelId="{FB0DA85B-FCBB-DA4C-80BD-2F685BBEF964}" type="presParOf" srcId="{B5BE9F12-82DE-6141-B83F-B1F01733DFA3}" destId="{CECBBDB8-407B-CA43-8CF0-6EB333C11F1E}" srcOrd="0" destOrd="0" presId="urn:microsoft.com/office/officeart/2005/8/layout/hierarchy1"/>
    <dgm:cxn modelId="{B4E2E3C8-6A0F-D542-AF1A-E836EE960D47}" type="presParOf" srcId="{B5BE9F12-82DE-6141-B83F-B1F01733DFA3}" destId="{6ED04989-30EA-6D41-A2E8-BC2C2EE76553}" srcOrd="1" destOrd="0" presId="urn:microsoft.com/office/officeart/2005/8/layout/hierarchy1"/>
    <dgm:cxn modelId="{B784664E-463D-0A4F-9FFC-AB43B0445075}" type="presParOf" srcId="{6082C998-55B9-5C44-ADC3-318C279C349A}" destId="{23C3F2A8-D1E7-BB47-8AAA-B2C8E665CC67}" srcOrd="1" destOrd="0" presId="urn:microsoft.com/office/officeart/2005/8/layout/hierarchy1"/>
    <dgm:cxn modelId="{C2793B09-9AB8-284B-9184-93C08091C54D}" type="presParOf" srcId="{23C3F2A8-D1E7-BB47-8AAA-B2C8E665CC67}" destId="{DCDD82B7-4CD1-CD42-B694-BCB382DC01DD}" srcOrd="0" destOrd="0" presId="urn:microsoft.com/office/officeart/2005/8/layout/hierarchy1"/>
    <dgm:cxn modelId="{5E6E0F8A-A88D-024D-9628-38FFF178EC3D}" type="presParOf" srcId="{23C3F2A8-D1E7-BB47-8AAA-B2C8E665CC67}" destId="{2240FFDC-719A-D64C-B833-7FDD80E45B38}" srcOrd="1" destOrd="0" presId="urn:microsoft.com/office/officeart/2005/8/layout/hierarchy1"/>
    <dgm:cxn modelId="{3CCEEC2F-DB8E-DD4D-ADB3-F2C37D0AB7E0}" type="presParOf" srcId="{2240FFDC-719A-D64C-B833-7FDD80E45B38}" destId="{695EB1FB-D581-0541-A56B-F102AC8EE9C6}" srcOrd="0" destOrd="0" presId="urn:microsoft.com/office/officeart/2005/8/layout/hierarchy1"/>
    <dgm:cxn modelId="{B26B3514-0A8E-924E-9D28-9B2ACA171BFB}" type="presParOf" srcId="{695EB1FB-D581-0541-A56B-F102AC8EE9C6}" destId="{C7BD22CE-1EF8-2A49-BDFD-0AD969AFBB15}" srcOrd="0" destOrd="0" presId="urn:microsoft.com/office/officeart/2005/8/layout/hierarchy1"/>
    <dgm:cxn modelId="{089C5401-5049-584F-91B4-485160530054}" type="presParOf" srcId="{695EB1FB-D581-0541-A56B-F102AC8EE9C6}" destId="{69E87F26-7DD3-3C4E-A029-0628C5D6AA0D}" srcOrd="1" destOrd="0" presId="urn:microsoft.com/office/officeart/2005/8/layout/hierarchy1"/>
    <dgm:cxn modelId="{9DEE08AC-045B-FA47-8121-E92E27392589}" type="presParOf" srcId="{2240FFDC-719A-D64C-B833-7FDD80E45B38}" destId="{3EDE9B7E-A991-7A44-88DF-2FFE91944A1B}" srcOrd="1" destOrd="0" presId="urn:microsoft.com/office/officeart/2005/8/layout/hierarchy1"/>
    <dgm:cxn modelId="{774847C6-DF40-3B49-BB8F-8461961EE973}" type="presParOf" srcId="{3EDE9B7E-A991-7A44-88DF-2FFE91944A1B}" destId="{C4A4E479-34C5-CD42-93D6-20B8CE72DC36}" srcOrd="0" destOrd="0" presId="urn:microsoft.com/office/officeart/2005/8/layout/hierarchy1"/>
    <dgm:cxn modelId="{46C406C6-DE0B-E045-A469-0BD1C8788D0B}" type="presParOf" srcId="{3EDE9B7E-A991-7A44-88DF-2FFE91944A1B}" destId="{52929304-A66A-6440-8427-27E3382DDD36}" srcOrd="1" destOrd="0" presId="urn:microsoft.com/office/officeart/2005/8/layout/hierarchy1"/>
    <dgm:cxn modelId="{C96C46D3-152E-A04B-BB6B-7546A1463174}" type="presParOf" srcId="{52929304-A66A-6440-8427-27E3382DDD36}" destId="{8030EE5D-DF19-2146-80E7-CC9EE30653D4}" srcOrd="0" destOrd="0" presId="urn:microsoft.com/office/officeart/2005/8/layout/hierarchy1"/>
    <dgm:cxn modelId="{00933DDB-720F-0643-A550-5D252E1AC1F9}" type="presParOf" srcId="{8030EE5D-DF19-2146-80E7-CC9EE30653D4}" destId="{D51145B5-16AF-8645-936C-32F863CF8683}" srcOrd="0" destOrd="0" presId="urn:microsoft.com/office/officeart/2005/8/layout/hierarchy1"/>
    <dgm:cxn modelId="{C8566398-79C5-4747-B595-964DA449340A}" type="presParOf" srcId="{8030EE5D-DF19-2146-80E7-CC9EE30653D4}" destId="{F9E9CC32-5A32-CB47-B31A-7A233A132498}" srcOrd="1" destOrd="0" presId="urn:microsoft.com/office/officeart/2005/8/layout/hierarchy1"/>
    <dgm:cxn modelId="{494435F6-F836-6444-BD91-DB6A3890B85B}" type="presParOf" srcId="{52929304-A66A-6440-8427-27E3382DDD36}" destId="{6DCA420C-8DF1-6544-AB16-EDF84A73A96F}" srcOrd="1" destOrd="0" presId="urn:microsoft.com/office/officeart/2005/8/layout/hierarchy1"/>
    <dgm:cxn modelId="{B47B8C9A-C0A6-2D4F-ADC3-11465199D25A}" type="presParOf" srcId="{3EDE9B7E-A991-7A44-88DF-2FFE91944A1B}" destId="{8855C335-C2C1-5349-AFBF-E759068C4A3C}" srcOrd="2" destOrd="0" presId="urn:microsoft.com/office/officeart/2005/8/layout/hierarchy1"/>
    <dgm:cxn modelId="{AA43856B-EA97-4347-9728-FD0AA24B3FF5}" type="presParOf" srcId="{3EDE9B7E-A991-7A44-88DF-2FFE91944A1B}" destId="{694B5AF9-AD14-8247-BA96-EE40BBFABFA9}" srcOrd="3" destOrd="0" presId="urn:microsoft.com/office/officeart/2005/8/layout/hierarchy1"/>
    <dgm:cxn modelId="{482C437E-0CB7-594F-BA69-CE4D921C0EA4}" type="presParOf" srcId="{694B5AF9-AD14-8247-BA96-EE40BBFABFA9}" destId="{C84FBD82-CCA2-DC45-BB14-159F1ADB5426}" srcOrd="0" destOrd="0" presId="urn:microsoft.com/office/officeart/2005/8/layout/hierarchy1"/>
    <dgm:cxn modelId="{0F0B3F77-DA3C-6347-B616-1CC7D1918C60}" type="presParOf" srcId="{C84FBD82-CCA2-DC45-BB14-159F1ADB5426}" destId="{91B37B21-9D80-6045-9513-97AE14623C59}" srcOrd="0" destOrd="0" presId="urn:microsoft.com/office/officeart/2005/8/layout/hierarchy1"/>
    <dgm:cxn modelId="{243B4E2E-142C-0646-8705-1C009EC747A9}" type="presParOf" srcId="{C84FBD82-CCA2-DC45-BB14-159F1ADB5426}" destId="{5D0FD155-FD6C-5A4F-A79A-D8C46B3A1E99}" srcOrd="1" destOrd="0" presId="urn:microsoft.com/office/officeart/2005/8/layout/hierarchy1"/>
    <dgm:cxn modelId="{13B6D78D-831B-4C4C-B350-67C2FB5A87EF}" type="presParOf" srcId="{694B5AF9-AD14-8247-BA96-EE40BBFABFA9}" destId="{092A7EA0-5CA6-1643-A5BD-12AB7BF762C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FD133-DF69-0A46-B58C-BDB76EA98943}">
      <dsp:nvSpPr>
        <dsp:cNvPr id="0" name=""/>
        <dsp:cNvSpPr/>
      </dsp:nvSpPr>
      <dsp:spPr>
        <a:xfrm>
          <a:off x="397105" y="0"/>
          <a:ext cx="3671987" cy="1394698"/>
        </a:xfrm>
        <a:prstGeom prst="roundRect">
          <a:avLst>
            <a:gd name="adj" fmla="val 10000"/>
          </a:avLst>
        </a:prstGeom>
        <a:solidFill>
          <a:schemeClr val="accent6"/>
        </a:solidFill>
        <a:ln w="317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TPAC</a:t>
          </a:r>
          <a:br>
            <a:rPr lang="en-GB" sz="2300" kern="1200" dirty="0" smtClean="0"/>
          </a:br>
          <a:r>
            <a:rPr lang="en-GB" sz="2300" kern="1200" dirty="0" smtClean="0"/>
            <a:t>Digital Calorimeter using INMAPS CMOS technology</a:t>
          </a:r>
          <a:endParaRPr lang="en-GB" sz="2300" kern="1200" dirty="0"/>
        </a:p>
      </dsp:txBody>
      <dsp:txXfrm>
        <a:off x="437954" y="40849"/>
        <a:ext cx="3590289" cy="1313000"/>
      </dsp:txXfrm>
    </dsp:sp>
    <dsp:sp modelId="{5AB284AD-96B0-DB42-8C49-6B081A941B03}">
      <dsp:nvSpPr>
        <dsp:cNvPr id="0" name=""/>
        <dsp:cNvSpPr/>
      </dsp:nvSpPr>
      <dsp:spPr>
        <a:xfrm rot="3626151">
          <a:off x="3860982" y="1028292"/>
          <a:ext cx="821589" cy="52734"/>
        </a:xfrm>
        <a:custGeom>
          <a:avLst/>
          <a:gdLst/>
          <a:ahLst/>
          <a:cxnLst/>
          <a:rect l="0" t="0" r="0" b="0"/>
          <a:pathLst>
            <a:path>
              <a:moveTo>
                <a:pt x="0" y="26367"/>
              </a:moveTo>
              <a:lnTo>
                <a:pt x="821589" y="2636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251237" y="1034120"/>
        <a:ext cx="41079" cy="41079"/>
      </dsp:txXfrm>
    </dsp:sp>
    <dsp:sp modelId="{A0C67703-F972-5E46-A8ED-AA66346EC50C}">
      <dsp:nvSpPr>
        <dsp:cNvPr id="0" name=""/>
        <dsp:cNvSpPr/>
      </dsp:nvSpPr>
      <dsp:spPr>
        <a:xfrm>
          <a:off x="4474462" y="982862"/>
          <a:ext cx="1716435" cy="858217"/>
        </a:xfrm>
        <a:prstGeom prst="roundRect">
          <a:avLst>
            <a:gd name="adj" fmla="val 10000"/>
          </a:avLst>
        </a:prstGeom>
        <a:solidFill>
          <a:schemeClr val="accent6"/>
        </a:solidFill>
        <a:ln w="317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kern="1200" dirty="0"/>
        </a:p>
      </dsp:txBody>
      <dsp:txXfrm>
        <a:off x="4499598" y="1007998"/>
        <a:ext cx="1666163" cy="807945"/>
      </dsp:txXfrm>
    </dsp:sp>
    <dsp:sp modelId="{452F37CB-5C83-3C4E-A81B-B4E2D36FB161}">
      <dsp:nvSpPr>
        <dsp:cNvPr id="0" name=""/>
        <dsp:cNvSpPr/>
      </dsp:nvSpPr>
      <dsp:spPr>
        <a:xfrm rot="17448553">
          <a:off x="5866025" y="914592"/>
          <a:ext cx="1007760" cy="52734"/>
        </a:xfrm>
        <a:custGeom>
          <a:avLst/>
          <a:gdLst/>
          <a:ahLst/>
          <a:cxnLst/>
          <a:rect l="0" t="0" r="0" b="0"/>
          <a:pathLst>
            <a:path>
              <a:moveTo>
                <a:pt x="0" y="26367"/>
              </a:moveTo>
              <a:lnTo>
                <a:pt x="1007760" y="2636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44711" y="915765"/>
        <a:ext cx="50388" cy="50388"/>
      </dsp:txXfrm>
    </dsp:sp>
    <dsp:sp modelId="{7E86DE48-02EE-1B42-917D-931ACAC30AED}">
      <dsp:nvSpPr>
        <dsp:cNvPr id="0" name=""/>
        <dsp:cNvSpPr/>
      </dsp:nvSpPr>
      <dsp:spPr>
        <a:xfrm>
          <a:off x="6548912" y="40839"/>
          <a:ext cx="1716435" cy="858217"/>
        </a:xfrm>
        <a:prstGeom prst="roundRect">
          <a:avLst>
            <a:gd name="adj" fmla="val 10000"/>
          </a:avLst>
        </a:prstGeom>
        <a:solidFill>
          <a:schemeClr val="accent6"/>
        </a:solidFill>
        <a:ln w="317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Linear </a:t>
          </a:r>
          <a:r>
            <a:rPr lang="en-GB" sz="2300" kern="1200" dirty="0" err="1" smtClean="0"/>
            <a:t>Colider</a:t>
          </a:r>
          <a:r>
            <a:rPr lang="en-GB" sz="2300" kern="1200" dirty="0" smtClean="0"/>
            <a:t>?</a:t>
          </a:r>
          <a:endParaRPr lang="en-GB" sz="2300" kern="1200" dirty="0"/>
        </a:p>
      </dsp:txBody>
      <dsp:txXfrm>
        <a:off x="6574048" y="65975"/>
        <a:ext cx="1666163" cy="807945"/>
      </dsp:txXfrm>
    </dsp:sp>
    <dsp:sp modelId="{FDB14AFB-7573-CA42-860E-55E15FA131FA}">
      <dsp:nvSpPr>
        <dsp:cNvPr id="0" name=""/>
        <dsp:cNvSpPr/>
      </dsp:nvSpPr>
      <dsp:spPr>
        <a:xfrm>
          <a:off x="386240" y="1470720"/>
          <a:ext cx="3681479" cy="1404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FORTIS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4T CMOS sensor for tracking and </a:t>
          </a:r>
          <a:r>
            <a:rPr lang="en-GB" sz="2300" kern="1200" dirty="0" err="1" smtClean="0"/>
            <a:t>vertexing</a:t>
          </a:r>
          <a:endParaRPr lang="en-GB" sz="2300" kern="1200" dirty="0"/>
        </a:p>
      </dsp:txBody>
      <dsp:txXfrm>
        <a:off x="427390" y="1511870"/>
        <a:ext cx="3599179" cy="1322670"/>
      </dsp:txXfrm>
    </dsp:sp>
    <dsp:sp modelId="{B6452B85-63B4-3840-A63C-F472134DFE7B}">
      <dsp:nvSpPr>
        <dsp:cNvPr id="0" name=""/>
        <dsp:cNvSpPr/>
      </dsp:nvSpPr>
      <dsp:spPr>
        <a:xfrm rot="18151511">
          <a:off x="3893471" y="1829062"/>
          <a:ext cx="753779" cy="52734"/>
        </a:xfrm>
        <a:custGeom>
          <a:avLst/>
          <a:gdLst/>
          <a:ahLst/>
          <a:cxnLst/>
          <a:rect l="0" t="0" r="0" b="0"/>
          <a:pathLst>
            <a:path>
              <a:moveTo>
                <a:pt x="0" y="26367"/>
              </a:moveTo>
              <a:lnTo>
                <a:pt x="753779" y="2636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251517" y="1836584"/>
        <a:ext cx="37688" cy="37688"/>
      </dsp:txXfrm>
    </dsp:sp>
    <dsp:sp modelId="{65E5934B-5E61-7B49-9D18-15A134070E38}">
      <dsp:nvSpPr>
        <dsp:cNvPr id="0" name=""/>
        <dsp:cNvSpPr/>
      </dsp:nvSpPr>
      <dsp:spPr>
        <a:xfrm>
          <a:off x="4473003" y="1108544"/>
          <a:ext cx="1716435" cy="858217"/>
        </a:xfrm>
        <a:prstGeom prst="roundRect">
          <a:avLst>
            <a:gd name="adj" fmla="val 10000"/>
          </a:avLst>
        </a:prstGeom>
        <a:gradFill rotWithShape="0">
          <a:gsLst>
            <a:gs pos="99000">
              <a:schemeClr val="accent1"/>
            </a:gs>
            <a:gs pos="100000">
              <a:schemeClr val="accent1"/>
            </a:gs>
            <a:gs pos="0">
              <a:schemeClr val="accent6"/>
            </a:gs>
          </a:gsLst>
          <a:lin ang="54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CHERWELL</a:t>
          </a:r>
          <a:endParaRPr lang="en-GB" sz="2300" kern="1200" dirty="0"/>
        </a:p>
      </dsp:txBody>
      <dsp:txXfrm>
        <a:off x="4498139" y="1133680"/>
        <a:ext cx="1666163" cy="807945"/>
      </dsp:txXfrm>
    </dsp:sp>
    <dsp:sp modelId="{EC7F422A-400E-7249-8811-2263F77CD8AD}">
      <dsp:nvSpPr>
        <dsp:cNvPr id="0" name=""/>
        <dsp:cNvSpPr/>
      </dsp:nvSpPr>
      <dsp:spPr>
        <a:xfrm rot="3918835">
          <a:off x="5938820" y="1902311"/>
          <a:ext cx="860711" cy="52734"/>
        </a:xfrm>
        <a:custGeom>
          <a:avLst/>
          <a:gdLst/>
          <a:ahLst/>
          <a:cxnLst/>
          <a:rect l="0" t="0" r="0" b="0"/>
          <a:pathLst>
            <a:path>
              <a:moveTo>
                <a:pt x="0" y="26367"/>
              </a:moveTo>
              <a:lnTo>
                <a:pt x="860711" y="2636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347658" y="1907160"/>
        <a:ext cx="43035" cy="43035"/>
      </dsp:txXfrm>
    </dsp:sp>
    <dsp:sp modelId="{0B9ADF39-BC8A-934D-98B5-B0F9D524B9C6}">
      <dsp:nvSpPr>
        <dsp:cNvPr id="0" name=""/>
        <dsp:cNvSpPr/>
      </dsp:nvSpPr>
      <dsp:spPr>
        <a:xfrm>
          <a:off x="6548912" y="1890594"/>
          <a:ext cx="1716435" cy="8582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Alice</a:t>
          </a:r>
          <a:r>
            <a:rPr lang="en-GB" sz="2300" kern="1200" dirty="0" smtClean="0"/>
            <a:t>?</a:t>
          </a:r>
          <a:endParaRPr lang="en-GB" sz="2300" kern="1200" dirty="0"/>
        </a:p>
      </dsp:txBody>
      <dsp:txXfrm>
        <a:off x="6574048" y="1915730"/>
        <a:ext cx="1666163" cy="8079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5C335-C2C1-5349-AFBF-E759068C4A3C}">
      <dsp:nvSpPr>
        <dsp:cNvPr id="0" name=""/>
        <dsp:cNvSpPr/>
      </dsp:nvSpPr>
      <dsp:spPr>
        <a:xfrm>
          <a:off x="5903639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847204" y="274763"/>
              </a:lnTo>
              <a:lnTo>
                <a:pt x="847204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4E479-34C5-CD42-93D6-20B8CE72DC36}">
      <dsp:nvSpPr>
        <dsp:cNvPr id="0" name=""/>
        <dsp:cNvSpPr/>
      </dsp:nvSpPr>
      <dsp:spPr>
        <a:xfrm>
          <a:off x="5056435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847204" y="0"/>
              </a:moveTo>
              <a:lnTo>
                <a:pt x="847204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D82B7-4CD1-CD42-B694-BCB382DC01DD}">
      <dsp:nvSpPr>
        <dsp:cNvPr id="0" name=""/>
        <dsp:cNvSpPr/>
      </dsp:nvSpPr>
      <dsp:spPr>
        <a:xfrm>
          <a:off x="5857919" y="2165752"/>
          <a:ext cx="91440" cy="4031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BA619-2A2B-454C-8A27-F54217E98C68}">
      <dsp:nvSpPr>
        <dsp:cNvPr id="0" name=""/>
        <dsp:cNvSpPr/>
      </dsp:nvSpPr>
      <dsp:spPr>
        <a:xfrm>
          <a:off x="4209231" y="882238"/>
          <a:ext cx="1694408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1694408" y="274763"/>
              </a:lnTo>
              <a:lnTo>
                <a:pt x="1694408" y="40319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292E0-588A-394E-B5E3-C60590D24C74}">
      <dsp:nvSpPr>
        <dsp:cNvPr id="0" name=""/>
        <dsp:cNvSpPr/>
      </dsp:nvSpPr>
      <dsp:spPr>
        <a:xfrm>
          <a:off x="2514823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847204" y="274763"/>
              </a:lnTo>
              <a:lnTo>
                <a:pt x="847204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78713-ACC4-6148-B432-4A576FE2BAE6}">
      <dsp:nvSpPr>
        <dsp:cNvPr id="0" name=""/>
        <dsp:cNvSpPr/>
      </dsp:nvSpPr>
      <dsp:spPr>
        <a:xfrm>
          <a:off x="1667619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847204" y="0"/>
              </a:moveTo>
              <a:lnTo>
                <a:pt x="847204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37581-920A-3748-8875-7C7E831BA4C1}">
      <dsp:nvSpPr>
        <dsp:cNvPr id="0" name=""/>
        <dsp:cNvSpPr/>
      </dsp:nvSpPr>
      <dsp:spPr>
        <a:xfrm>
          <a:off x="2469103" y="2165752"/>
          <a:ext cx="91440" cy="4031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84D3C-76CF-9949-90A3-A5555FFF88FB}">
      <dsp:nvSpPr>
        <dsp:cNvPr id="0" name=""/>
        <dsp:cNvSpPr/>
      </dsp:nvSpPr>
      <dsp:spPr>
        <a:xfrm>
          <a:off x="2514823" y="882238"/>
          <a:ext cx="1694408" cy="403192"/>
        </a:xfrm>
        <a:custGeom>
          <a:avLst/>
          <a:gdLst/>
          <a:ahLst/>
          <a:cxnLst/>
          <a:rect l="0" t="0" r="0" b="0"/>
          <a:pathLst>
            <a:path>
              <a:moveTo>
                <a:pt x="1694408" y="0"/>
              </a:moveTo>
              <a:lnTo>
                <a:pt x="1694408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06642-278A-5446-B080-9DA2B474FF18}">
      <dsp:nvSpPr>
        <dsp:cNvPr id="0" name=""/>
        <dsp:cNvSpPr/>
      </dsp:nvSpPr>
      <dsp:spPr>
        <a:xfrm>
          <a:off x="3516064" y="1916"/>
          <a:ext cx="1386333" cy="88032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/>
            </a:gs>
            <a:gs pos="100000">
              <a:schemeClr val="accent1"/>
            </a:gs>
          </a:gsLst>
          <a:lin ang="5400000" scaled="0"/>
          <a:tileRect/>
        </a:gradFill>
        <a:ln w="31750" cap="flat" cmpd="sng" algn="ctr">
          <a:gradFill flip="none" rotWithShape="1">
            <a:gsLst>
              <a:gs pos="0">
                <a:schemeClr val="accent4">
                  <a:shade val="50000"/>
                  <a:shade val="75000"/>
                  <a:lumMod val="80000"/>
                </a:schemeClr>
              </a:gs>
              <a:gs pos="100000">
                <a:schemeClr val="accent1">
                  <a:lumMod val="75000"/>
                </a:schemeClr>
              </a:gs>
              <a:gs pos="34000">
                <a:schemeClr val="accent4">
                  <a:shade val="50000"/>
                  <a:shade val="75000"/>
                  <a:lumMod val="80000"/>
                </a:schemeClr>
              </a:gs>
            </a:gsLst>
            <a:lin ang="5400000" scaled="0"/>
            <a:tileRect/>
          </a:gra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1C3A41C9-E31E-164D-A400-BF31AE7C8FF9}">
      <dsp:nvSpPr>
        <dsp:cNvPr id="0" name=""/>
        <dsp:cNvSpPr/>
      </dsp:nvSpPr>
      <dsp:spPr>
        <a:xfrm>
          <a:off x="3670101" y="148251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Cherwell</a:t>
          </a:r>
          <a:endParaRPr lang="en-GB" sz="1200" kern="1200" dirty="0"/>
        </a:p>
      </dsp:txBody>
      <dsp:txXfrm>
        <a:off x="3695885" y="174035"/>
        <a:ext cx="1334765" cy="828754"/>
      </dsp:txXfrm>
    </dsp:sp>
    <dsp:sp modelId="{B6D3A8B0-DF45-9646-85FE-EA1B1B770605}">
      <dsp:nvSpPr>
        <dsp:cNvPr id="0" name=""/>
        <dsp:cNvSpPr/>
      </dsp:nvSpPr>
      <dsp:spPr>
        <a:xfrm>
          <a:off x="1821656" y="1285430"/>
          <a:ext cx="1386333" cy="8803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196B7ADF-5CC2-ED4B-B7E7-F58A2C14193F}">
      <dsp:nvSpPr>
        <dsp:cNvPr id="0" name=""/>
        <dsp:cNvSpPr/>
      </dsp:nvSpPr>
      <dsp:spPr>
        <a:xfrm>
          <a:off x="1975693" y="1431765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Digital </a:t>
          </a:r>
          <a:r>
            <a:rPr lang="en-GB" sz="1200" kern="1200" dirty="0" err="1" smtClean="0"/>
            <a:t>Calorimetry</a:t>
          </a:r>
          <a:r>
            <a:rPr lang="en-GB" sz="1200" kern="1200" dirty="0" smtClean="0"/>
            <a:t> (DECAL)</a:t>
          </a:r>
          <a:endParaRPr lang="en-GB" sz="1200" kern="1200" dirty="0"/>
        </a:p>
      </dsp:txBody>
      <dsp:txXfrm>
        <a:off x="2001477" y="1457549"/>
        <a:ext cx="1334765" cy="828754"/>
      </dsp:txXfrm>
    </dsp:sp>
    <dsp:sp modelId="{49BDE3BC-FEE5-9141-B064-1EE7E7793B9F}">
      <dsp:nvSpPr>
        <dsp:cNvPr id="0" name=""/>
        <dsp:cNvSpPr/>
      </dsp:nvSpPr>
      <dsp:spPr>
        <a:xfrm>
          <a:off x="1821656" y="2568944"/>
          <a:ext cx="1386333" cy="880322"/>
        </a:xfrm>
        <a:prstGeom prst="roundRect">
          <a:avLst>
            <a:gd name="adj" fmla="val 10000"/>
          </a:avLst>
        </a:prstGeom>
        <a:solidFill>
          <a:schemeClr val="accent6"/>
        </a:solidFill>
        <a:ln w="317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FD7DC718-1355-F94B-B0D2-D6E550A41A20}">
      <dsp:nvSpPr>
        <dsp:cNvPr id="0" name=""/>
        <dsp:cNvSpPr/>
      </dsp:nvSpPr>
      <dsp:spPr>
        <a:xfrm>
          <a:off x="1975693" y="2715280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“4T” pixels with triggered global shutter and in-pixel CDS</a:t>
          </a:r>
          <a:endParaRPr lang="en-GB" sz="1200" kern="1200" dirty="0"/>
        </a:p>
      </dsp:txBody>
      <dsp:txXfrm>
        <a:off x="2001477" y="2741064"/>
        <a:ext cx="1334765" cy="828754"/>
      </dsp:txXfrm>
    </dsp:sp>
    <dsp:sp modelId="{315AD830-E143-374B-9A59-9ABEAEB5AC57}">
      <dsp:nvSpPr>
        <dsp:cNvPr id="0" name=""/>
        <dsp:cNvSpPr/>
      </dsp:nvSpPr>
      <dsp:spPr>
        <a:xfrm>
          <a:off x="974452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2"/>
        </a:solidFill>
        <a:ln w="3175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1F3C75F2-0E86-C94E-BBA7-D4C71C5202AB}">
      <dsp:nvSpPr>
        <dsp:cNvPr id="0" name=""/>
        <dsp:cNvSpPr/>
      </dsp:nvSpPr>
      <dsp:spPr>
        <a:xfrm>
          <a:off x="1128489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25um pixel pitch 2x2 pixel summing at column base</a:t>
          </a:r>
          <a:endParaRPr lang="en-GB" sz="1200" kern="1200" dirty="0"/>
        </a:p>
      </dsp:txBody>
      <dsp:txXfrm>
        <a:off x="1154273" y="4024578"/>
        <a:ext cx="1334765" cy="828754"/>
      </dsp:txXfrm>
    </dsp:sp>
    <dsp:sp modelId="{773292DD-31E2-B149-B421-F5191C8C857D}">
      <dsp:nvSpPr>
        <dsp:cNvPr id="0" name=""/>
        <dsp:cNvSpPr/>
      </dsp:nvSpPr>
      <dsp:spPr>
        <a:xfrm>
          <a:off x="2668860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3"/>
        </a:solidFill>
        <a:ln w="317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519BBC8F-C41C-0044-BFC4-968BD4C31B16}">
      <dsp:nvSpPr>
        <dsp:cNvPr id="0" name=""/>
        <dsp:cNvSpPr/>
      </dsp:nvSpPr>
      <dsp:spPr>
        <a:xfrm>
          <a:off x="2822897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50um pixel pitch</a:t>
          </a:r>
          <a:endParaRPr lang="en-GB" sz="1200" kern="1200" dirty="0"/>
        </a:p>
      </dsp:txBody>
      <dsp:txXfrm>
        <a:off x="2848681" y="4024578"/>
        <a:ext cx="1334765" cy="828754"/>
      </dsp:txXfrm>
    </dsp:sp>
    <dsp:sp modelId="{CECBBDB8-407B-CA43-8CF0-6EB333C11F1E}">
      <dsp:nvSpPr>
        <dsp:cNvPr id="0" name=""/>
        <dsp:cNvSpPr/>
      </dsp:nvSpPr>
      <dsp:spPr>
        <a:xfrm>
          <a:off x="5210472" y="1285430"/>
          <a:ext cx="1386333" cy="880322"/>
        </a:xfrm>
        <a:prstGeom prst="roundRect">
          <a:avLst>
            <a:gd name="adj" fmla="val 10000"/>
          </a:avLst>
        </a:prstGeom>
        <a:solidFill>
          <a:schemeClr val="accent1"/>
        </a:solidFill>
        <a:ln w="317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ED04989-30EA-6D41-A2E8-BC2C2EE76553}">
      <dsp:nvSpPr>
        <dsp:cNvPr id="0" name=""/>
        <dsp:cNvSpPr/>
      </dsp:nvSpPr>
      <dsp:spPr>
        <a:xfrm>
          <a:off x="5364509" y="1431765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Vertex/Tracking </a:t>
          </a:r>
          <a:endParaRPr lang="en-GB" sz="1200" kern="1200" dirty="0"/>
        </a:p>
      </dsp:txBody>
      <dsp:txXfrm>
        <a:off x="5390293" y="1457549"/>
        <a:ext cx="1334765" cy="828754"/>
      </dsp:txXfrm>
    </dsp:sp>
    <dsp:sp modelId="{C7BD22CE-1EF8-2A49-BDFD-0AD969AFBB15}">
      <dsp:nvSpPr>
        <dsp:cNvPr id="0" name=""/>
        <dsp:cNvSpPr/>
      </dsp:nvSpPr>
      <dsp:spPr>
        <a:xfrm>
          <a:off x="5210472" y="2568944"/>
          <a:ext cx="1386333" cy="880322"/>
        </a:xfrm>
        <a:prstGeom prst="roundRect">
          <a:avLst>
            <a:gd name="adj" fmla="val 10000"/>
          </a:avLst>
        </a:prstGeom>
        <a:solidFill>
          <a:schemeClr val="accent1"/>
        </a:solidFill>
        <a:ln w="317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9E87F26-7DD3-3C4E-A029-0628C5D6AA0D}">
      <dsp:nvSpPr>
        <dsp:cNvPr id="0" name=""/>
        <dsp:cNvSpPr/>
      </dsp:nvSpPr>
      <dsp:spPr>
        <a:xfrm>
          <a:off x="5364509" y="2715280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Standard “4T” pixels</a:t>
          </a:r>
          <a:endParaRPr lang="en-GB" sz="1200" kern="1200" dirty="0"/>
        </a:p>
      </dsp:txBody>
      <dsp:txXfrm>
        <a:off x="5390293" y="2741064"/>
        <a:ext cx="1334765" cy="828754"/>
      </dsp:txXfrm>
    </dsp:sp>
    <dsp:sp modelId="{D51145B5-16AF-8645-936C-32F863CF8683}">
      <dsp:nvSpPr>
        <dsp:cNvPr id="0" name=""/>
        <dsp:cNvSpPr/>
      </dsp:nvSpPr>
      <dsp:spPr>
        <a:xfrm>
          <a:off x="4363268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4"/>
        </a:solidFill>
        <a:ln w="317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F9E9CC32-5A32-CB47-B31A-7A233A132498}">
      <dsp:nvSpPr>
        <dsp:cNvPr id="0" name=""/>
        <dsp:cNvSpPr/>
      </dsp:nvSpPr>
      <dsp:spPr>
        <a:xfrm>
          <a:off x="4517305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Reference pixel array 12 bit ramp ADC implemented at column base</a:t>
          </a:r>
          <a:endParaRPr lang="en-GB" sz="1200" kern="1200" dirty="0"/>
        </a:p>
      </dsp:txBody>
      <dsp:txXfrm>
        <a:off x="4543089" y="4024578"/>
        <a:ext cx="1334765" cy="828754"/>
      </dsp:txXfrm>
    </dsp:sp>
    <dsp:sp modelId="{91B37B21-9D80-6045-9513-97AE14623C59}">
      <dsp:nvSpPr>
        <dsp:cNvPr id="0" name=""/>
        <dsp:cNvSpPr/>
      </dsp:nvSpPr>
      <dsp:spPr>
        <a:xfrm>
          <a:off x="6057676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5"/>
        </a:solidFill>
        <a:ln w="3175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</dsp:sp>
    <dsp:sp modelId="{5D0FD155-FD6C-5A4F-A79A-D8C46B3A1E99}">
      <dsp:nvSpPr>
        <dsp:cNvPr id="0" name=""/>
        <dsp:cNvSpPr/>
      </dsp:nvSpPr>
      <dsp:spPr>
        <a:xfrm>
          <a:off x="6211713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3175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“</a:t>
          </a:r>
          <a:r>
            <a:rPr lang="en-GB" sz="1200" kern="1200" dirty="0" err="1" smtClean="0"/>
            <a:t>Strixel</a:t>
          </a:r>
          <a:r>
            <a:rPr lang="en-GB" sz="1200" kern="1200" dirty="0" smtClean="0"/>
            <a:t>” array 12 bit ramp ADC embedded in pixel array</a:t>
          </a:r>
          <a:endParaRPr lang="en-GB" sz="1200" kern="1200" dirty="0"/>
        </a:p>
      </dsp:txBody>
      <dsp:txXfrm>
        <a:off x="6237497" y="4024578"/>
        <a:ext cx="1334765" cy="828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03/04/2013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First Results from Cherwell, a CMOS sensor for Particle 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James Mylroie-Smith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92696"/>
            <a:ext cx="992891" cy="939937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36853" y="4506530"/>
            <a:ext cx="3201359" cy="7559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472774" y="5944388"/>
            <a:ext cx="597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https://heplnm061.pp.rl.ac.uk/display/arachnid/Home</a:t>
            </a:r>
          </a:p>
        </p:txBody>
      </p:sp>
    </p:spTree>
    <p:extLst>
      <p:ext uri="{BB962C8B-B14F-4D97-AF65-F5344CB8AC3E}">
        <p14:creationId xmlns:p14="http://schemas.microsoft.com/office/powerpoint/2010/main" val="187327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beam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12" y="1425388"/>
            <a:ext cx="7814732" cy="266385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Performed at CERN in November</a:t>
            </a:r>
          </a:p>
          <a:p>
            <a:r>
              <a:rPr lang="en-GB" dirty="0" smtClean="0"/>
              <a:t>120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pions</a:t>
            </a:r>
            <a:endParaRPr lang="en-GB" dirty="0" smtClean="0"/>
          </a:p>
          <a:p>
            <a:r>
              <a:rPr lang="en-GB" dirty="0" smtClean="0"/>
              <a:t>Stack </a:t>
            </a:r>
            <a:r>
              <a:rPr lang="en-GB" dirty="0" smtClean="0"/>
              <a:t>of 6 sensors </a:t>
            </a:r>
          </a:p>
          <a:p>
            <a:pPr lvl="2"/>
            <a:r>
              <a:rPr lang="en-GB" dirty="0" smtClean="0"/>
              <a:t>Two of each type (most of the running)</a:t>
            </a:r>
          </a:p>
          <a:p>
            <a:pPr lvl="2"/>
            <a:r>
              <a:rPr lang="en-GB" dirty="0"/>
              <a:t> </a:t>
            </a:r>
            <a:r>
              <a:rPr lang="en-GB" dirty="0" smtClean="0"/>
              <a:t>Four of std. res. </a:t>
            </a:r>
            <a:r>
              <a:rPr lang="en-GB" dirty="0"/>
              <a:t>s</a:t>
            </a:r>
            <a:r>
              <a:rPr lang="en-GB" dirty="0" smtClean="0"/>
              <a:t>td. implant type and one of each low </a:t>
            </a:r>
            <a:r>
              <a:rPr lang="en-GB" dirty="0" err="1" smtClean="0"/>
              <a:t>Vt</a:t>
            </a:r>
            <a:r>
              <a:rPr lang="en-GB" dirty="0" smtClean="0"/>
              <a:t> implant</a:t>
            </a:r>
          </a:p>
          <a:p>
            <a:r>
              <a:rPr lang="en-GB" dirty="0" smtClean="0"/>
              <a:t>Placed on x-y stage controlled remotely for alignment</a:t>
            </a:r>
          </a:p>
          <a:p>
            <a:r>
              <a:rPr lang="en-GB" dirty="0" smtClean="0"/>
              <a:t>Triple coincidence trigger(2 top, 1 bottom)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10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927126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297258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612192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269659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954725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639792" y="4507460"/>
            <a:ext cx="108419" cy="134759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960367" y="4507460"/>
            <a:ext cx="108419" cy="134759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557148" y="4507460"/>
            <a:ext cx="108419" cy="134759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216402" y="4507460"/>
            <a:ext cx="108419" cy="134759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560175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184538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347738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872357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955557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722560" y="4507460"/>
            <a:ext cx="108419" cy="1347591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212461" y="596347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/>
                </a:solidFill>
              </a:rPr>
              <a:t>EUDET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94009" y="5963477"/>
            <a:ext cx="179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Cherwell Stack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6725" y="5963478"/>
            <a:ext cx="136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Scintillators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93331" y="5963478"/>
            <a:ext cx="136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Scintillators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04050" y="5204494"/>
            <a:ext cx="8193396" cy="1549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4287" y="481722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</a:rPr>
              <a:t>Beam</a:t>
            </a:r>
            <a:endParaRPr lang="en-GB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11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Pictures…</a:t>
            </a:r>
            <a:endParaRPr lang="en-GB" dirty="0"/>
          </a:p>
        </p:txBody>
      </p:sp>
      <p:pic>
        <p:nvPicPr>
          <p:cNvPr id="8" name="Content Placeholder 7" descr="IMG_1543 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3" t="26153" r="32820" b="248"/>
          <a:stretch/>
        </p:blipFill>
        <p:spPr>
          <a:xfrm rot="5400000">
            <a:off x="1724707" y="3255926"/>
            <a:ext cx="2064474" cy="408895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 descr="IMG_1550 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6" r="16283"/>
          <a:stretch/>
        </p:blipFill>
        <p:spPr>
          <a:xfrm rot="10800000" flipH="1" flipV="1">
            <a:off x="5417558" y="4259565"/>
            <a:ext cx="2789100" cy="2101249"/>
          </a:xfrm>
          <a:prstGeom prst="rect">
            <a:avLst/>
          </a:prstGeom>
        </p:spPr>
      </p:pic>
      <p:pic>
        <p:nvPicPr>
          <p:cNvPr id="7" name="Picture 6" descr="IMG_1589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1" r="16995" b="9347"/>
          <a:stretch/>
        </p:blipFill>
        <p:spPr>
          <a:xfrm rot="5400000">
            <a:off x="5550975" y="1643520"/>
            <a:ext cx="2522266" cy="2789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3435" b="22730"/>
          <a:stretch/>
        </p:blipFill>
        <p:spPr>
          <a:xfrm>
            <a:off x="854310" y="1591056"/>
            <a:ext cx="3947111" cy="18897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1803" y="365553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/>
                </a:solidFill>
              </a:rPr>
              <a:t>EUDET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1519" y="3671022"/>
            <a:ext cx="165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Cherwell Stack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/>
          <p:cNvCxnSpPr>
            <a:stCxn id="10" idx="0"/>
          </p:cNvCxnSpPr>
          <p:nvPr/>
        </p:nvCxnSpPr>
        <p:spPr>
          <a:xfrm flipV="1">
            <a:off x="1507561" y="2788120"/>
            <a:ext cx="304589" cy="867414"/>
          </a:xfrm>
          <a:prstGeom prst="straightConnector1">
            <a:avLst/>
          </a:prstGeom>
          <a:ln w="57150" cmpd="sng"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2"/>
          </p:cNvCxnSpPr>
          <p:nvPr/>
        </p:nvCxnSpPr>
        <p:spPr>
          <a:xfrm>
            <a:off x="1507561" y="4024866"/>
            <a:ext cx="165193" cy="513573"/>
          </a:xfrm>
          <a:prstGeom prst="straightConnector1">
            <a:avLst/>
          </a:prstGeom>
          <a:ln w="57150" cmpd="sng"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0"/>
          </p:cNvCxnSpPr>
          <p:nvPr/>
        </p:nvCxnSpPr>
        <p:spPr>
          <a:xfrm flipH="1" flipV="1">
            <a:off x="3206111" y="2788120"/>
            <a:ext cx="292280" cy="88290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2"/>
          </p:cNvCxnSpPr>
          <p:nvPr/>
        </p:nvCxnSpPr>
        <p:spPr>
          <a:xfrm flipH="1">
            <a:off x="3314531" y="4040354"/>
            <a:ext cx="183860" cy="73042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608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Plots</a:t>
            </a:r>
            <a:endParaRPr lang="en-GB" dirty="0"/>
          </a:p>
        </p:txBody>
      </p:sp>
      <p:pic>
        <p:nvPicPr>
          <p:cNvPr id="4" name="Content Placeholder 3" descr="Correlation0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"/>
          <a:stretch/>
        </p:blipFill>
        <p:spPr>
          <a:xfrm>
            <a:off x="348511" y="3578716"/>
            <a:ext cx="4279346" cy="2880000"/>
          </a:xfrm>
        </p:spPr>
      </p:pic>
      <p:pic>
        <p:nvPicPr>
          <p:cNvPr id="5" name="Picture 4" descr="Correlation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16" y="3578716"/>
            <a:ext cx="4246781" cy="28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7664" y="1601196"/>
            <a:ext cx="5659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Correlation plots show that we see particle crossing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the entire detector and are used to align the sensors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8981" y="3220796"/>
            <a:ext cx="19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First two sensors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9099" y="322079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First and last sensor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8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1" y="1794933"/>
            <a:ext cx="3732100" cy="420893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Seagull plot </a:t>
            </a:r>
            <a:r>
              <a:rPr lang="en-GB" dirty="0" smtClean="0"/>
              <a:t>showing where </a:t>
            </a:r>
            <a:r>
              <a:rPr lang="en-GB" dirty="0" smtClean="0"/>
              <a:t>charge is added to a hit</a:t>
            </a:r>
          </a:p>
          <a:p>
            <a:r>
              <a:rPr lang="en-GB" dirty="0" smtClean="0"/>
              <a:t>Shows that charge is spread between more clusters in standard resistivity sensors</a:t>
            </a:r>
          </a:p>
          <a:p>
            <a:r>
              <a:rPr lang="en-GB" dirty="0" smtClean="0"/>
              <a:t>Looking at the size of clusters (lower plot) charge is also more often in larger clusters</a:t>
            </a:r>
          </a:p>
        </p:txBody>
      </p:sp>
      <p:pic>
        <p:nvPicPr>
          <p:cNvPr id="4" name="Picture 3" descr="seagul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00" y="1465976"/>
            <a:ext cx="4608000" cy="2497536"/>
          </a:xfrm>
          <a:prstGeom prst="rect">
            <a:avLst/>
          </a:prstGeom>
        </p:spPr>
      </p:pic>
      <p:pic>
        <p:nvPicPr>
          <p:cNvPr id="5" name="Picture 4" descr="ClSiz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77" y="4012191"/>
            <a:ext cx="4583026" cy="24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37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Cherwell 2 has been designed for possible use in ALICE</a:t>
            </a:r>
          </a:p>
          <a:p>
            <a:r>
              <a:rPr lang="en-GB" dirty="0" smtClean="0"/>
              <a:t>Chip is now being fabricated (paid for by CERN)</a:t>
            </a:r>
          </a:p>
          <a:p>
            <a:pPr lvl="2"/>
            <a:r>
              <a:rPr lang="en-GB" dirty="0" smtClean="0"/>
              <a:t>One of three designs for the ALICE upgrade</a:t>
            </a:r>
          </a:p>
          <a:p>
            <a:pPr lvl="2"/>
            <a:r>
              <a:rPr lang="en-GB" dirty="0" smtClean="0"/>
              <a:t>Due back in 2 months</a:t>
            </a:r>
          </a:p>
          <a:p>
            <a:r>
              <a:rPr lang="en-GB" dirty="0" smtClean="0"/>
              <a:t>Plans to test DECAL at DESY test beam in June </a:t>
            </a:r>
          </a:p>
        </p:txBody>
      </p:sp>
    </p:spTree>
    <p:extLst>
      <p:ext uri="{BB962C8B-B14F-4D97-AF65-F5344CB8AC3E}">
        <p14:creationId xmlns:p14="http://schemas.microsoft.com/office/powerpoint/2010/main" val="2550611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Cherwell sensor is performing well</a:t>
            </a:r>
          </a:p>
          <a:p>
            <a:pPr marL="0" indent="0">
              <a:buNone/>
            </a:pPr>
            <a:r>
              <a:rPr lang="en-GB" dirty="0" smtClean="0"/>
              <a:t>A range of tests have been performed to compare different sensor types. And understand their performance.</a:t>
            </a:r>
          </a:p>
          <a:p>
            <a:pPr marL="0" indent="0">
              <a:buNone/>
            </a:pPr>
            <a:r>
              <a:rPr lang="en-GB" dirty="0" smtClean="0"/>
              <a:t>Test beam results are being understood.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7609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8712" y="2130080"/>
            <a:ext cx="4608512" cy="341724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CMOS </a:t>
            </a:r>
            <a:r>
              <a:rPr lang="en-GB" dirty="0" smtClean="0"/>
              <a:t>sensors</a:t>
            </a:r>
          </a:p>
          <a:p>
            <a:r>
              <a:rPr lang="en-GB" dirty="0" smtClean="0"/>
              <a:t>CHERWELL</a:t>
            </a:r>
          </a:p>
          <a:p>
            <a:r>
              <a:rPr lang="en-GB" dirty="0" smtClean="0"/>
              <a:t>4T MAPS</a:t>
            </a:r>
          </a:p>
          <a:p>
            <a:r>
              <a:rPr lang="en-GB" dirty="0" smtClean="0"/>
              <a:t>Deep P-Well</a:t>
            </a:r>
          </a:p>
          <a:p>
            <a:r>
              <a:rPr lang="en-GB" dirty="0" smtClean="0"/>
              <a:t>First Results</a:t>
            </a:r>
          </a:p>
          <a:p>
            <a:r>
              <a:rPr lang="en-GB" dirty="0" smtClean="0"/>
              <a:t>Future Plans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 descr="IMG_125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4" t="29377" b="12111"/>
          <a:stretch/>
        </p:blipFill>
        <p:spPr>
          <a:xfrm rot="16200000">
            <a:off x="-213545" y="2844581"/>
            <a:ext cx="4175996" cy="19881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21025" b="15445"/>
          <a:stretch/>
        </p:blipFill>
        <p:spPr>
          <a:xfrm rot="10800000">
            <a:off x="5534186" y="2723783"/>
            <a:ext cx="3170871" cy="254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3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6918351" y="2290441"/>
            <a:ext cx="1920082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3200" dirty="0" smtClean="0"/>
              <a:t>Future</a:t>
            </a:r>
            <a:endParaRPr lang="en-GB" sz="3200" dirty="0"/>
          </a:p>
        </p:txBody>
      </p:sp>
      <p:sp>
        <p:nvSpPr>
          <p:cNvPr id="57" name="Rounded Rectangle 56"/>
          <p:cNvSpPr/>
          <p:nvPr/>
        </p:nvSpPr>
        <p:spPr>
          <a:xfrm>
            <a:off x="4838320" y="2290441"/>
            <a:ext cx="1944190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3200" dirty="0" smtClean="0"/>
              <a:t>Present</a:t>
            </a:r>
            <a:endParaRPr lang="en-GB" sz="3200" dirty="0"/>
          </a:p>
        </p:txBody>
      </p:sp>
      <p:sp>
        <p:nvSpPr>
          <p:cNvPr id="56" name="Rounded Rectangle 55"/>
          <p:cNvSpPr/>
          <p:nvPr/>
        </p:nvSpPr>
        <p:spPr>
          <a:xfrm>
            <a:off x="659688" y="2290441"/>
            <a:ext cx="4042792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Past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INMAPS </a:t>
            </a:r>
            <a:r>
              <a:rPr lang="en-GB" smtClean="0"/>
              <a:t>CMOS </a:t>
            </a:r>
            <a:r>
              <a:rPr lang="en-GB" dirty="0" smtClean="0"/>
              <a:t>in Particle Physics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034612"/>
              </p:ext>
            </p:extLst>
          </p:nvPr>
        </p:nvGraphicFramePr>
        <p:xfrm>
          <a:off x="458528" y="2978152"/>
          <a:ext cx="8549580" cy="2929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3</a:t>
            </a:fld>
            <a:endParaRPr lang="en-GB"/>
          </a:p>
        </p:txBody>
      </p:sp>
      <p:sp>
        <p:nvSpPr>
          <p:cNvPr id="3" name="Rounded Rectangle 2"/>
          <p:cNvSpPr/>
          <p:nvPr/>
        </p:nvSpPr>
        <p:spPr>
          <a:xfrm rot="16200000">
            <a:off x="-211511" y="3511849"/>
            <a:ext cx="1295996" cy="324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>
                <a:solidFill>
                  <a:schemeClr val="bg1"/>
                </a:solidFill>
              </a:rPr>
              <a:t>Calorimetry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-267479" y="4959079"/>
            <a:ext cx="1331998" cy="3217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Tracking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37704" y="4066268"/>
            <a:ext cx="13348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+ ......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65847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46640842"/>
              </p:ext>
            </p:extLst>
          </p:nvPr>
        </p:nvGraphicFramePr>
        <p:xfrm>
          <a:off x="457200" y="1439336"/>
          <a:ext cx="8572500" cy="488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CHERWELL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4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664683" y="358021"/>
            <a:ext cx="1979998" cy="1907999"/>
            <a:chOff x="5548924" y="2577133"/>
            <a:chExt cx="2985487" cy="2941810"/>
          </a:xfrm>
        </p:grpSpPr>
        <p:sp>
          <p:nvSpPr>
            <p:cNvPr id="8" name="Rectangle 7"/>
            <p:cNvSpPr/>
            <p:nvPr/>
          </p:nvSpPr>
          <p:spPr>
            <a:xfrm>
              <a:off x="6012160" y="2607496"/>
              <a:ext cx="612064" cy="180022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lIns="0" tIns="0" rIns="0" bIns="0" rtlCol="0" anchor="ctr">
              <a:normAutofit/>
            </a:bodyPr>
            <a:lstStyle/>
            <a:p>
              <a:pPr algn="ctr"/>
              <a:r>
                <a:rPr lang="en-GB" dirty="0" smtClean="0"/>
                <a:t>DECAL 25</a:t>
              </a:r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636229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DECAL 50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60298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Ref Pixel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84368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STRIXEL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12160" y="4427134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SUM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30251" y="474671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636229" y="474696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260298" y="474696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12160" y="2577133"/>
              <a:ext cx="2519994" cy="2520000"/>
            </a:xfrm>
            <a:prstGeom prst="rect">
              <a:avLst/>
            </a:prstGeom>
            <a:noFill/>
            <a:ln w="57150" cmpd="sng">
              <a:solidFill>
                <a:srgbClr val="4F81BD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833542" y="2577133"/>
              <a:ext cx="0" cy="2520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6045211" y="5274934"/>
              <a:ext cx="2489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5437216" y="3668363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22909" y="5272722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716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4T Technology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773984"/>
            <a:ext cx="4731038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3T CMOS</a:t>
            </a:r>
          </a:p>
          <a:p>
            <a:pPr lvl="1"/>
            <a:r>
              <a:rPr lang="en-GB" dirty="0" smtClean="0"/>
              <a:t>readout and charge collection node are the same</a:t>
            </a:r>
          </a:p>
          <a:p>
            <a:pPr lvl="1"/>
            <a:r>
              <a:rPr lang="en-GB" dirty="0" smtClean="0"/>
              <a:t>No correlated double sampling(CDS)</a:t>
            </a:r>
          </a:p>
          <a:p>
            <a:r>
              <a:rPr lang="en-GB" dirty="0" smtClean="0"/>
              <a:t>4T CMOS</a:t>
            </a:r>
          </a:p>
          <a:p>
            <a:pPr lvl="1"/>
            <a:r>
              <a:rPr lang="en-GB" dirty="0" smtClean="0"/>
              <a:t>3 additional elements</a:t>
            </a:r>
          </a:p>
          <a:p>
            <a:pPr lvl="1"/>
            <a:r>
              <a:rPr lang="en-GB" dirty="0" smtClean="0"/>
              <a:t>Readout and charge collection at different points</a:t>
            </a:r>
          </a:p>
          <a:p>
            <a:r>
              <a:rPr lang="en-GB" dirty="0" smtClean="0"/>
              <a:t>Benefits</a:t>
            </a:r>
          </a:p>
          <a:p>
            <a:pPr lvl="1"/>
            <a:r>
              <a:rPr lang="en-GB" dirty="0" smtClean="0"/>
              <a:t>Low noise from capacitance of the floating diffusion </a:t>
            </a:r>
          </a:p>
          <a:p>
            <a:pPr lvl="1"/>
            <a:r>
              <a:rPr lang="en-GB" dirty="0" smtClean="0"/>
              <a:t>Low noise and in pixel CDS</a:t>
            </a:r>
          </a:p>
          <a:p>
            <a:pPr lvl="1"/>
            <a:r>
              <a:rPr lang="en-GB" dirty="0" smtClean="0"/>
              <a:t>High gain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5</a:t>
            </a:fld>
            <a:endParaRPr lang="en-GB"/>
          </a:p>
        </p:txBody>
      </p:sp>
      <p:pic>
        <p:nvPicPr>
          <p:cNvPr id="10" name="Picture 11" descr="3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45" y="1335088"/>
            <a:ext cx="1857375" cy="2436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4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/>
          <a:stretch>
            <a:fillRect/>
          </a:stretch>
        </p:blipFill>
        <p:spPr bwMode="auto">
          <a:xfrm>
            <a:off x="5375005" y="3771901"/>
            <a:ext cx="319087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74376" y="167885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3</a:t>
            </a:r>
            <a:r>
              <a:rPr lang="en-GB" sz="2400" b="1" dirty="0" smtClean="0"/>
              <a:t>T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97295" y="4347794"/>
            <a:ext cx="493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4T</a:t>
            </a:r>
            <a:endParaRPr lang="en-GB" sz="2400" b="1" dirty="0"/>
          </a:p>
        </p:txBody>
      </p:sp>
      <p:sp>
        <p:nvSpPr>
          <p:cNvPr id="5" name="Oval 4"/>
          <p:cNvSpPr/>
          <p:nvPr/>
        </p:nvSpPr>
        <p:spPr>
          <a:xfrm>
            <a:off x="6426200" y="4495800"/>
            <a:ext cx="914400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842000" y="5211763"/>
            <a:ext cx="711200" cy="69373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98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Deep P Well Implants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552" t="457" r="275" b="-1774"/>
          <a:stretch/>
        </p:blipFill>
        <p:spPr>
          <a:xfrm>
            <a:off x="443833" y="3155446"/>
            <a:ext cx="3667054" cy="315343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741" y="3168146"/>
            <a:ext cx="3657059" cy="3153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4134" y="5912714"/>
            <a:ext cx="199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 CMOS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67691" y="5949524"/>
            <a:ext cx="948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smtClean="0">
                <a:solidFill>
                  <a:prstClr val="black"/>
                </a:solidFill>
              </a:rPr>
              <a:t>INMAPS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706" y="1566368"/>
            <a:ext cx="7620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PMOS Transistors require an n-well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PMOS n-well competes with n-well diode </a:t>
            </a:r>
            <a:br>
              <a:rPr lang="en-GB" dirty="0" smtClean="0"/>
            </a:br>
            <a:r>
              <a:rPr lang="en-GB" dirty="0" smtClean="0"/>
              <a:t>reducing the charge collection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To improve charge collection efficiency a deep p-well is implanted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Reflects charge back into the epitaxial layer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05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Resistivity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2082797"/>
            <a:ext cx="5000511" cy="217170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We have sensors using standard and high resistivity epitaxial layers</a:t>
            </a:r>
          </a:p>
          <a:p>
            <a:r>
              <a:rPr lang="en-GB" dirty="0" smtClean="0"/>
              <a:t>Benefits of high resistivity:</a:t>
            </a:r>
          </a:p>
          <a:p>
            <a:pPr lvl="1"/>
            <a:r>
              <a:rPr lang="en-GB" dirty="0" smtClean="0"/>
              <a:t>Faster charge collection</a:t>
            </a:r>
          </a:p>
          <a:p>
            <a:pPr lvl="1"/>
            <a:r>
              <a:rPr lang="en-GB" dirty="0" smtClean="0"/>
              <a:t>Reduced charge spread</a:t>
            </a:r>
          </a:p>
          <a:p>
            <a:pPr lvl="1"/>
            <a:r>
              <a:rPr lang="en-GB" dirty="0" smtClean="0"/>
              <a:t>Increased radiation hardness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262" y="1773231"/>
            <a:ext cx="3671455" cy="239964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20213372">
            <a:off x="6168149" y="2870193"/>
            <a:ext cx="578427" cy="2921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02290" y="2402525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8000"/>
                </a:solidFill>
              </a:rPr>
              <a:t>Typical resistivity</a:t>
            </a:r>
          </a:p>
          <a:p>
            <a:r>
              <a:rPr lang="en-GB" sz="1200" dirty="0" smtClean="0">
                <a:solidFill>
                  <a:srgbClr val="008000"/>
                </a:solidFill>
              </a:rPr>
              <a:t> </a:t>
            </a:r>
            <a:r>
              <a:rPr lang="en-GB" sz="1200" dirty="0">
                <a:solidFill>
                  <a:srgbClr val="008000"/>
                </a:solidFill>
              </a:rPr>
              <a:t> </a:t>
            </a:r>
            <a:r>
              <a:rPr lang="en-GB" sz="1200" dirty="0" smtClean="0">
                <a:solidFill>
                  <a:srgbClr val="008000"/>
                </a:solidFill>
              </a:rPr>
              <a:t> 10-100Ωcm</a:t>
            </a:r>
            <a:endParaRPr lang="en-GB" sz="1200" dirty="0">
              <a:solidFill>
                <a:srgbClr val="008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20401545">
            <a:off x="7137390" y="2447322"/>
            <a:ext cx="666750" cy="30222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51640" y="18605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High resistivity</a:t>
            </a:r>
          </a:p>
          <a:p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FF0000"/>
                </a:solidFill>
              </a:rPr>
              <a:t>  1-10k</a:t>
            </a:r>
            <a:r>
              <a:rPr lang="en-GB" sz="1200" dirty="0">
                <a:solidFill>
                  <a:srgbClr val="FF0000"/>
                </a:solidFill>
              </a:rPr>
              <a:t>Ωcm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2900"/>
            <a:ext cx="9144000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27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Transfer Curve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4142"/>
          <a:stretch/>
        </p:blipFill>
        <p:spPr>
          <a:xfrm>
            <a:off x="321734" y="3333590"/>
            <a:ext cx="4414420" cy="293021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988" y="1828800"/>
            <a:ext cx="4130884" cy="4332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470" y="1425389"/>
            <a:ext cx="4600684" cy="2130610"/>
          </a:xfrm>
          <a:prstGeom prst="rect">
            <a:avLst/>
          </a:prstGeom>
          <a:noFill/>
        </p:spPr>
        <p:txBody>
          <a:bodyPr wrap="square" rtlCol="0" anchor="t" anchorCtr="0">
            <a:normAutofit fontScale="85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PTC used to characteris</a:t>
            </a:r>
            <a:r>
              <a:rPr lang="en-GB" dirty="0" smtClean="0">
                <a:solidFill>
                  <a:srgbClr val="FFFFFF"/>
                </a:solidFill>
              </a:rPr>
              <a:t>e CMOS censors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Extract: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Gain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Noise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Well Capacity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PTC </a:t>
            </a:r>
            <a:r>
              <a:rPr lang="en-GB" dirty="0" smtClean="0">
                <a:solidFill>
                  <a:srgbClr val="FFFFFF"/>
                </a:solidFill>
              </a:rPr>
              <a:t>scan controlled by computer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IR LED uses programmable generator to give uniform illumination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FFFF"/>
                </a:solidFill>
              </a:rPr>
              <a:t>Sensor read back to computer and data complied into PTC and results plotted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9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018" y="2008945"/>
            <a:ext cx="4347350" cy="181215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PTC scans performed for the three different types of sensor </a:t>
            </a:r>
          </a:p>
          <a:p>
            <a:r>
              <a:rPr lang="en-GB" dirty="0" smtClean="0"/>
              <a:t>Increase the intensity of illumination and plot the signal </a:t>
            </a:r>
            <a:r>
              <a:rPr lang="en-GB" dirty="0" err="1" smtClean="0"/>
              <a:t>vs</a:t>
            </a:r>
            <a:r>
              <a:rPr lang="en-GB" dirty="0" smtClean="0"/>
              <a:t> noise</a:t>
            </a:r>
          </a:p>
          <a:p>
            <a:r>
              <a:rPr lang="en-GB" dirty="0" smtClean="0"/>
              <a:t>Comparison made for the reference pixels</a:t>
            </a:r>
          </a:p>
          <a:p>
            <a:endParaRPr lang="en-GB" dirty="0"/>
          </a:p>
        </p:txBody>
      </p:sp>
      <p:pic>
        <p:nvPicPr>
          <p:cNvPr id="6" name="Picture 5" descr="full_we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675" y="3967605"/>
            <a:ext cx="3672000" cy="2490207"/>
          </a:xfrm>
          <a:prstGeom prst="rect">
            <a:avLst/>
          </a:prstGeom>
        </p:spPr>
      </p:pic>
      <p:pic>
        <p:nvPicPr>
          <p:cNvPr id="9" name="Picture 8" descr="NoiseAllSenso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252" y="1483605"/>
            <a:ext cx="3662847" cy="2484000"/>
          </a:xfrm>
          <a:prstGeom prst="rect">
            <a:avLst/>
          </a:prstGeom>
        </p:spPr>
      </p:pic>
      <p:pic>
        <p:nvPicPr>
          <p:cNvPr id="10" name="Picture 9" descr="ptc_log_lo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9" y="3821104"/>
            <a:ext cx="3625384" cy="2458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09123" y="3165582"/>
            <a:ext cx="105382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Noise (e</a:t>
            </a:r>
            <a:r>
              <a:rPr lang="en-GB" sz="1600" baseline="30000" dirty="0" smtClean="0"/>
              <a:t>-</a:t>
            </a:r>
            <a:r>
              <a:rPr lang="en-GB" sz="1600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7995" y="6288535"/>
            <a:ext cx="136030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Full Well (e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20379" y="3930795"/>
            <a:ext cx="20544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 PTC scan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254267" y="4526316"/>
            <a:ext cx="134784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Log(Noise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595479" y="6276162"/>
            <a:ext cx="131899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Log(Signal)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85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Custom 3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FF0000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9971</TotalTime>
  <Words>623</Words>
  <Application>Microsoft Macintosh PowerPoint</Application>
  <PresentationFormat>On-screen Show (4:3)</PresentationFormat>
  <Paragraphs>145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Revolution</vt:lpstr>
      <vt:lpstr>First Results from Cherwell, a CMOS sensor for Particle Physics</vt:lpstr>
      <vt:lpstr>Outline</vt:lpstr>
      <vt:lpstr>INMAPS CMOS in Particle Physics</vt:lpstr>
      <vt:lpstr>CHERWELL</vt:lpstr>
      <vt:lpstr>4T Technology</vt:lpstr>
      <vt:lpstr>Deep P Well Implants</vt:lpstr>
      <vt:lpstr>High Resistivity</vt:lpstr>
      <vt:lpstr>Photon Transfer Curve</vt:lpstr>
      <vt:lpstr>Lab Tests</vt:lpstr>
      <vt:lpstr>Test beam setup</vt:lpstr>
      <vt:lpstr>Pictures…</vt:lpstr>
      <vt:lpstr>Correlation Plots</vt:lpstr>
      <vt:lpstr>Cluster analysis</vt:lpstr>
      <vt:lpstr>Future Plans</vt:lpstr>
      <vt:lpstr>Summary</vt:lpstr>
    </vt:vector>
  </TitlesOfParts>
  <Company>Queen Mary,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Results from Cherwell, a CMOS sensor for Particle Physics</dc:title>
  <dc:creator>James Mylroie-Smith</dc:creator>
  <cp:lastModifiedBy>James Mylroie-Smith</cp:lastModifiedBy>
  <cp:revision>24</cp:revision>
  <dcterms:created xsi:type="dcterms:W3CDTF">2013-04-03T08:09:04Z</dcterms:created>
  <dcterms:modified xsi:type="dcterms:W3CDTF">2013-04-10T06:20:12Z</dcterms:modified>
</cp:coreProperties>
</file>