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08190-F785-4DAC-A5D1-661F3E8B9A39}" type="datetimeFigureOut">
              <a:rPr lang="en-GB" smtClean="0"/>
              <a:t>05/11/2012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F5D3B-AB86-4DF7-8A50-14DFBC8FD7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918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08190-F785-4DAC-A5D1-661F3E8B9A39}" type="datetimeFigureOut">
              <a:rPr lang="en-GB" smtClean="0"/>
              <a:t>05/11/2012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F5D3B-AB86-4DF7-8A50-14DFBC8FD7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5992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08190-F785-4DAC-A5D1-661F3E8B9A39}" type="datetimeFigureOut">
              <a:rPr lang="en-GB" smtClean="0"/>
              <a:t>05/11/2012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F5D3B-AB86-4DF7-8A50-14DFBC8FD7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9969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08190-F785-4DAC-A5D1-661F3E8B9A39}" type="datetimeFigureOut">
              <a:rPr lang="en-GB" smtClean="0"/>
              <a:t>05/11/2012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F5D3B-AB86-4DF7-8A50-14DFBC8FD7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9381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08190-F785-4DAC-A5D1-661F3E8B9A39}" type="datetimeFigureOut">
              <a:rPr lang="en-GB" smtClean="0"/>
              <a:t>05/11/2012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F5D3B-AB86-4DF7-8A50-14DFBC8FD7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5907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08190-F785-4DAC-A5D1-661F3E8B9A39}" type="datetimeFigureOut">
              <a:rPr lang="en-GB" smtClean="0"/>
              <a:t>05/11/2012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F5D3B-AB86-4DF7-8A50-14DFBC8FD7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5033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08190-F785-4DAC-A5D1-661F3E8B9A39}" type="datetimeFigureOut">
              <a:rPr lang="en-GB" smtClean="0"/>
              <a:t>05/11/2012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F5D3B-AB86-4DF7-8A50-14DFBC8FD7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4069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08190-F785-4DAC-A5D1-661F3E8B9A39}" type="datetimeFigureOut">
              <a:rPr lang="en-GB" smtClean="0"/>
              <a:t>05/11/2012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F5D3B-AB86-4DF7-8A50-14DFBC8FD7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9697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08190-F785-4DAC-A5D1-661F3E8B9A39}" type="datetimeFigureOut">
              <a:rPr lang="en-GB" smtClean="0"/>
              <a:t>05/11/2012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F5D3B-AB86-4DF7-8A50-14DFBC8FD7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1874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08190-F785-4DAC-A5D1-661F3E8B9A39}" type="datetimeFigureOut">
              <a:rPr lang="en-GB" smtClean="0"/>
              <a:t>05/11/2012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F5D3B-AB86-4DF7-8A50-14DFBC8FD7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8929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08190-F785-4DAC-A5D1-661F3E8B9A39}" type="datetimeFigureOut">
              <a:rPr lang="en-GB" smtClean="0"/>
              <a:t>05/11/2012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F5D3B-AB86-4DF7-8A50-14DFBC8FD7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2288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08190-F785-4DAC-A5D1-661F3E8B9A39}" type="datetimeFigureOut">
              <a:rPr lang="en-GB" smtClean="0"/>
              <a:t>05/11/2012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7F5D3B-AB86-4DF7-8A50-14DFBC8FD7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1245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3528" y="332656"/>
            <a:ext cx="83529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 smtClean="0">
                <a:solidFill>
                  <a:srgbClr val="FF0000"/>
                </a:solidFill>
              </a:rPr>
              <a:t>Schedule 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0000FF"/>
                </a:solidFill>
              </a:rPr>
              <a:t>Next draft internally ready for review: 19 November 2012</a:t>
            </a:r>
          </a:p>
          <a:p>
            <a:r>
              <a:rPr lang="en-US" dirty="0" smtClean="0"/>
              <a:t>next </a:t>
            </a:r>
            <a:r>
              <a:rPr lang="en-US" dirty="0"/>
              <a:t>draft: </a:t>
            </a:r>
            <a:r>
              <a:rPr lang="en-US" dirty="0" smtClean="0"/>
              <a:t>to be delivered to Research Director </a:t>
            </a:r>
            <a:r>
              <a:rPr lang="en-US" dirty="0"/>
              <a:t>on 30 November 2012</a:t>
            </a:r>
          </a:p>
          <a:p>
            <a:r>
              <a:rPr lang="en-US" dirty="0"/>
              <a:t>-&gt; PAC (helped by </a:t>
            </a:r>
            <a:r>
              <a:rPr lang="en-US" dirty="0" smtClean="0"/>
              <a:t>IDAG)Review</a:t>
            </a:r>
            <a:r>
              <a:rPr lang="en-US" dirty="0"/>
              <a:t>, 13-14 December </a:t>
            </a:r>
            <a:r>
              <a:rPr lang="en-US" dirty="0" smtClean="0"/>
              <a:t>at KEK</a:t>
            </a:r>
          </a:p>
          <a:p>
            <a:endParaRPr lang="en-US" dirty="0"/>
          </a:p>
          <a:p>
            <a:r>
              <a:rPr lang="en-US" dirty="0"/>
              <a:t>final combined documents:</a:t>
            </a:r>
          </a:p>
          <a:p>
            <a:r>
              <a:rPr lang="en-US" dirty="0"/>
              <a:t>go to </a:t>
            </a:r>
            <a:r>
              <a:rPr lang="en-US" dirty="0" err="1"/>
              <a:t>printshop</a:t>
            </a:r>
            <a:r>
              <a:rPr lang="en-US" dirty="0"/>
              <a:t> in spring 2013, </a:t>
            </a:r>
            <a:r>
              <a:rPr lang="en-US" dirty="0">
                <a:solidFill>
                  <a:srgbClr val="0000FF"/>
                </a:solidFill>
              </a:rPr>
              <a:t>deadline for final proofs is end of January</a:t>
            </a:r>
          </a:p>
          <a:p>
            <a:r>
              <a:rPr lang="en-US" dirty="0"/>
              <a:t>complete TDR-DBD presented at </a:t>
            </a:r>
            <a:r>
              <a:rPr lang="en-US" dirty="0" smtClean="0"/>
              <a:t>Lepton-Photon June 2012, plus world-wide ILC TDR </a:t>
            </a:r>
            <a:r>
              <a:rPr lang="en-US" dirty="0"/>
              <a:t>launching event around that </a:t>
            </a:r>
            <a:r>
              <a:rPr lang="en-US" dirty="0" smtClean="0"/>
              <a:t>time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u="sng" dirty="0">
                <a:solidFill>
                  <a:srgbClr val="FF0000"/>
                </a:solidFill>
              </a:rPr>
              <a:t>other things</a:t>
            </a:r>
            <a:r>
              <a:rPr lang="en-US" u="sng" dirty="0" smtClean="0">
                <a:solidFill>
                  <a:srgbClr val="FF0000"/>
                </a:solidFill>
              </a:rPr>
              <a:t>:</a:t>
            </a:r>
            <a:endParaRPr lang="en-US" u="sng" dirty="0">
              <a:solidFill>
                <a:srgbClr val="FF0000"/>
              </a:solidFill>
            </a:endParaRPr>
          </a:p>
          <a:p>
            <a:endParaRPr lang="en-US" dirty="0" smtClean="0"/>
          </a:p>
          <a:p>
            <a:r>
              <a:rPr lang="en-US" dirty="0" smtClean="0"/>
              <a:t>all </a:t>
            </a:r>
            <a:r>
              <a:rPr lang="en-US" dirty="0"/>
              <a:t>of the docs will be called TDR, ours has then a sub-title "Detailed Baseline Design"</a:t>
            </a:r>
          </a:p>
          <a:p>
            <a:r>
              <a:rPr lang="en-US" dirty="0" smtClean="0"/>
              <a:t>	missing </a:t>
            </a:r>
            <a:r>
              <a:rPr lang="en-US" dirty="0"/>
              <a:t>piece: list of supporters/signatories etc. etc. - how to handle this ? </a:t>
            </a:r>
            <a:r>
              <a:rPr lang="en-US" dirty="0" smtClean="0"/>
              <a:t>	(</a:t>
            </a:r>
            <a:r>
              <a:rPr lang="en-US" dirty="0" err="1"/>
              <a:t>Sakue</a:t>
            </a:r>
            <a:r>
              <a:rPr lang="en-US" dirty="0"/>
              <a:t> has to decide)</a:t>
            </a:r>
          </a:p>
          <a:p>
            <a:endParaRPr lang="en-US" dirty="0" smtClean="0"/>
          </a:p>
          <a:p>
            <a:r>
              <a:rPr lang="en-US" dirty="0" smtClean="0"/>
              <a:t>webpage </a:t>
            </a:r>
            <a:r>
              <a:rPr lang="en-US" dirty="0"/>
              <a:t>to subscribe will be opened, for the complete/combined </a:t>
            </a:r>
            <a:r>
              <a:rPr lang="en-US" dirty="0" err="1" smtClean="0"/>
              <a:t>phys</a:t>
            </a:r>
            <a:r>
              <a:rPr lang="en-US" dirty="0" smtClean="0"/>
              <a:t>-detector </a:t>
            </a:r>
            <a:r>
              <a:rPr lang="en-US" dirty="0"/>
              <a:t>part (accelerator separate, not </a:t>
            </a:r>
            <a:r>
              <a:rPr lang="en-US" dirty="0" smtClean="0"/>
              <a:t>open to all)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4175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93</Words>
  <Application>Microsoft Office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Konrad Elsener</dc:creator>
  <cp:lastModifiedBy>Konrad Elsener</cp:lastModifiedBy>
  <cp:revision>1</cp:revision>
  <dcterms:created xsi:type="dcterms:W3CDTF">2012-11-05T10:01:27Z</dcterms:created>
  <dcterms:modified xsi:type="dcterms:W3CDTF">2012-11-05T10:04:45Z</dcterms:modified>
</cp:coreProperties>
</file>