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92" r:id="rId3"/>
    <p:sldId id="301" r:id="rId4"/>
    <p:sldId id="302" r:id="rId5"/>
    <p:sldId id="259" r:id="rId6"/>
    <p:sldId id="303" r:id="rId7"/>
    <p:sldId id="30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20" autoAdjust="0"/>
  </p:normalViewPr>
  <p:slideViewPr>
    <p:cSldViewPr snapToGrid="0" snapToObjects="1">
      <p:cViewPr varScale="1">
        <p:scale>
          <a:sx n="111" d="100"/>
          <a:sy n="111" d="100"/>
        </p:scale>
        <p:origin x="-13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EF110-CD3F-C745-BBB6-9F75883FF8ED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F50C1-C0B8-F547-ACE3-9FB5E69B5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347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06AD9-D054-3249-A468-6C03E6D1EC04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B2FA8-08B6-9741-BD2A-F5072EEB9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76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34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5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6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721" y="274638"/>
            <a:ext cx="74314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721" y="1600200"/>
            <a:ext cx="8754367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W-ippog5-0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463" y="274638"/>
            <a:ext cx="1190625" cy="1143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37142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75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080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361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5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12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258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259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IPPOG Meeting #4, CERN, 30/11/12-1/12/12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8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.ch/go/W67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-ippog5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849" y="519700"/>
            <a:ext cx="4558085" cy="437576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1373774" y="5250278"/>
            <a:ext cx="6522234" cy="584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Introduction, November 30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2012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235951" y="5945786"/>
            <a:ext cx="6797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u="sng" dirty="0" smtClean="0"/>
              <a:t>Dave Barney</a:t>
            </a:r>
            <a:r>
              <a:rPr lang="en-US" sz="2800" dirty="0" smtClean="0"/>
              <a:t>, Michael </a:t>
            </a:r>
            <a:r>
              <a:rPr lang="en-US" sz="2800" dirty="0" err="1" smtClean="0"/>
              <a:t>Kobel</a:t>
            </a:r>
            <a:r>
              <a:rPr lang="en-US" sz="2800" dirty="0" smtClean="0"/>
              <a:t>: IPPOG Co-chairs</a:t>
            </a:r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01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721" y="1600200"/>
            <a:ext cx="8754367" cy="47561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In 2012 we have invited TOTEM, Romania, Ireland, Israel, India</a:t>
            </a:r>
          </a:p>
          <a:p>
            <a:pPr lvl="1"/>
            <a:r>
              <a:rPr lang="en-US" dirty="0" smtClean="0"/>
              <a:t>TOTEM: Beatrice </a:t>
            </a:r>
            <a:r>
              <a:rPr lang="en-US" dirty="0" err="1" smtClean="0"/>
              <a:t>Bressan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smtClean="0"/>
              <a:t>Romania: Gabriel </a:t>
            </a:r>
            <a:r>
              <a:rPr lang="en-US" dirty="0" err="1" smtClean="0"/>
              <a:t>Stoicea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Ireland: </a:t>
            </a:r>
            <a:r>
              <a:rPr lang="en-US" dirty="0" err="1" smtClean="0"/>
              <a:t>Jonivar</a:t>
            </a:r>
            <a:r>
              <a:rPr lang="en-US" dirty="0" smtClean="0"/>
              <a:t> </a:t>
            </a:r>
            <a:r>
              <a:rPr lang="en-US" dirty="0" err="1" smtClean="0"/>
              <a:t>Skullerud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Both Israel and India seeking appropriate member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610" y="2221130"/>
            <a:ext cx="1194402" cy="15057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609" y="4428023"/>
            <a:ext cx="1207901" cy="1350724"/>
          </a:xfrm>
          <a:prstGeom prst="rect">
            <a:avLst/>
          </a:prstGeom>
        </p:spPr>
      </p:pic>
      <p:pic>
        <p:nvPicPr>
          <p:cNvPr id="9" name="Picture 8" descr="Gabriel_Stoicea_photo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8928" y="3218439"/>
            <a:ext cx="1266334" cy="150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56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IPPOG </a:t>
            </a:r>
            <a:r>
              <a:rPr lang="en-US" dirty="0" smtClean="0"/>
              <a:t>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Welcome to </a:t>
            </a:r>
            <a:r>
              <a:rPr lang="en-US" dirty="0" err="1" smtClean="0"/>
              <a:t>Sascha</a:t>
            </a:r>
            <a:r>
              <a:rPr lang="en-US" dirty="0" smtClean="0"/>
              <a:t> Caron, who </a:t>
            </a:r>
            <a:br>
              <a:rPr lang="en-US" dirty="0" smtClean="0"/>
            </a:br>
            <a:r>
              <a:rPr lang="en-US" dirty="0" smtClean="0"/>
              <a:t>replaces Vanessa </a:t>
            </a:r>
            <a:r>
              <a:rPr lang="en-US" dirty="0" err="1" smtClean="0"/>
              <a:t>Mexner</a:t>
            </a:r>
            <a:r>
              <a:rPr lang="en-US" dirty="0" smtClean="0"/>
              <a:t> as IPPOG </a:t>
            </a:r>
            <a:br>
              <a:rPr lang="en-US" dirty="0" smtClean="0"/>
            </a:br>
            <a:r>
              <a:rPr lang="en-US" dirty="0" smtClean="0"/>
              <a:t>Member for the Netherlands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2765" y="2443999"/>
            <a:ext cx="1787000" cy="218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501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our Guests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 also welcome </a:t>
            </a:r>
            <a:r>
              <a:rPr lang="en-US" dirty="0" err="1" smtClean="0"/>
              <a:t>Zoltan</a:t>
            </a:r>
            <a:r>
              <a:rPr lang="en-US" dirty="0" smtClean="0"/>
              <a:t> </a:t>
            </a:r>
            <a:r>
              <a:rPr lang="en-US" dirty="0" err="1" smtClean="0"/>
              <a:t>Szillasi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who is representing Hungary today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Wolfgang Adam, representing</a:t>
            </a:r>
            <a:br>
              <a:rPr lang="en-US" dirty="0" smtClean="0"/>
            </a:br>
            <a:r>
              <a:rPr lang="en-US" dirty="0" smtClean="0"/>
              <a:t>Austria in place of </a:t>
            </a:r>
            <a:r>
              <a:rPr lang="en-US" dirty="0" err="1" smtClean="0"/>
              <a:t>Laurenz</a:t>
            </a:r>
            <a:r>
              <a:rPr lang="en-US" dirty="0" smtClean="0"/>
              <a:t> (who joins</a:t>
            </a:r>
            <a:br>
              <a:rPr lang="en-US" dirty="0" smtClean="0"/>
            </a:br>
            <a:r>
              <a:rPr lang="en-US" dirty="0" smtClean="0"/>
              <a:t>us via VIDYO)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8978" y="1866586"/>
            <a:ext cx="1338285" cy="17799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4869" b="14587"/>
          <a:stretch/>
        </p:blipFill>
        <p:spPr>
          <a:xfrm>
            <a:off x="7018978" y="3993230"/>
            <a:ext cx="1338676" cy="1704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325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200" y="1459435"/>
            <a:ext cx="2831235" cy="40821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Members Pages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5197929" y="4396617"/>
            <a:ext cx="156557" cy="2032301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51071" y="3637643"/>
            <a:ext cx="3292929" cy="758974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113846" y="1817537"/>
            <a:ext cx="2916183" cy="646331"/>
          </a:xfrm>
          <a:prstGeom prst="rect">
            <a:avLst/>
          </a:prstGeom>
          <a:noFill/>
          <a:ln>
            <a:solidFill>
              <a:srgbClr val="727CA3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New IPPOG Website includes</a:t>
            </a:r>
            <a:br>
              <a:rPr lang="en-US" dirty="0" smtClean="0"/>
            </a:br>
            <a:r>
              <a:rPr lang="en-US" dirty="0" smtClean="0"/>
              <a:t>members page with profiles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286" y="4396617"/>
            <a:ext cx="3791714" cy="2032301"/>
          </a:xfrm>
          <a:prstGeom prst="rect">
            <a:avLst/>
          </a:prstGeom>
          <a:ln>
            <a:solidFill>
              <a:srgbClr val="727CA3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048" y="1459435"/>
            <a:ext cx="2890152" cy="498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71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Aims of this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IPPOG Activities</a:t>
            </a:r>
          </a:p>
          <a:p>
            <a:pPr lvl="1"/>
            <a:r>
              <a:rPr lang="en-US" dirty="0" smtClean="0"/>
              <a:t>Next steps with the </a:t>
            </a:r>
            <a:r>
              <a:rPr lang="en-US" dirty="0" err="1" smtClean="0"/>
              <a:t>Masterclasses</a:t>
            </a:r>
            <a:endParaRPr lang="en-US" dirty="0" smtClean="0"/>
          </a:p>
          <a:p>
            <a:pPr lvl="1"/>
            <a:r>
              <a:rPr lang="en-US" dirty="0" smtClean="0"/>
              <a:t>Status of the working groups</a:t>
            </a:r>
          </a:p>
          <a:p>
            <a:pPr lvl="2"/>
            <a:r>
              <a:rPr lang="en-US" dirty="0" smtClean="0"/>
              <a:t>Higgs explanation</a:t>
            </a:r>
          </a:p>
          <a:p>
            <a:pPr lvl="2"/>
            <a:r>
              <a:rPr lang="en-US" dirty="0" err="1" smtClean="0"/>
              <a:t>IPPOG@conferences</a:t>
            </a:r>
            <a:endParaRPr lang="en-US" dirty="0" smtClean="0"/>
          </a:p>
          <a:p>
            <a:pPr lvl="1"/>
            <a:r>
              <a:rPr lang="en-US" dirty="0" smtClean="0"/>
              <a:t>New national/international E&amp;O activities</a:t>
            </a:r>
          </a:p>
          <a:p>
            <a:r>
              <a:rPr lang="en-US" dirty="0" smtClean="0"/>
              <a:t>Election of new co-chairs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02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Dinner Tonight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</a:t>
            </a:r>
            <a:r>
              <a:rPr lang="en-US" dirty="0" err="1" smtClean="0"/>
              <a:t>Auberge</a:t>
            </a:r>
            <a:r>
              <a:rPr lang="en-US" dirty="0" smtClean="0"/>
              <a:t> </a:t>
            </a:r>
            <a:r>
              <a:rPr lang="en-US" dirty="0" err="1" smtClean="0"/>
              <a:t>Communale</a:t>
            </a:r>
            <a:r>
              <a:rPr lang="en-US" dirty="0" smtClean="0"/>
              <a:t> de </a:t>
            </a:r>
            <a:r>
              <a:rPr lang="en-US" dirty="0" err="1" smtClean="0"/>
              <a:t>Cessy</a:t>
            </a:r>
            <a:r>
              <a:rPr lang="en-US" dirty="0" smtClean="0"/>
              <a:t> at 7:30pm</a:t>
            </a:r>
          </a:p>
          <a:p>
            <a:r>
              <a:rPr lang="en-US" dirty="0"/>
              <a:t>Map at </a:t>
            </a:r>
            <a:r>
              <a:rPr lang="en-US" dirty="0">
                <a:hlinkClick r:id="rId2"/>
              </a:rPr>
              <a:t>http://cern.ch/go/</a:t>
            </a:r>
            <a:r>
              <a:rPr lang="en-US" dirty="0" smtClean="0">
                <a:hlinkClick r:id="rId2"/>
              </a:rPr>
              <a:t>W67n</a:t>
            </a:r>
            <a:endParaRPr lang="en-US" dirty="0" smtClean="0"/>
          </a:p>
          <a:p>
            <a:r>
              <a:rPr lang="en-US" dirty="0" smtClean="0"/>
              <a:t>Bus leaves from CERN entrance B at 7pm; returns to CERN at 10:15pm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96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16860</TotalTime>
  <Words>302</Words>
  <Application>Microsoft Macintosh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IPPOG Expansion</vt:lpstr>
      <vt:lpstr>IPPOG Membership</vt:lpstr>
      <vt:lpstr>Welcome to our Guests</vt:lpstr>
      <vt:lpstr>IPPOG Members Pages</vt:lpstr>
      <vt:lpstr>Aims of this Meeting</vt:lpstr>
      <vt:lpstr>Dinner Tonight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Barney</dc:creator>
  <cp:lastModifiedBy>David Barney</cp:lastModifiedBy>
  <cp:revision>87</cp:revision>
  <dcterms:created xsi:type="dcterms:W3CDTF">2011-11-02T12:14:30Z</dcterms:created>
  <dcterms:modified xsi:type="dcterms:W3CDTF">2012-11-29T13:31:38Z</dcterms:modified>
</cp:coreProperties>
</file>