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7" r:id="rId2"/>
    <p:sldId id="292" r:id="rId3"/>
    <p:sldId id="29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20" autoAdjust="0"/>
  </p:normalViewPr>
  <p:slideViewPr>
    <p:cSldViewPr snapToGrid="0" snapToObjects="1">
      <p:cViewPr varScale="1">
        <p:scale>
          <a:sx n="111" d="100"/>
          <a:sy n="111" d="100"/>
        </p:scale>
        <p:origin x="-12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EF110-CD3F-C745-BBB6-9F75883FF8ED}" type="datetimeFigureOut">
              <a:rPr lang="en-US" smtClean="0"/>
              <a:t>11/26/12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F50C1-C0B8-F547-ACE3-9FB5E69B5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34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06AD9-D054-3249-A468-6C03E6D1EC04}" type="datetimeFigureOut">
              <a:rPr lang="en-US" smtClean="0"/>
              <a:t>11/26/12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B2FA8-08B6-9741-BD2A-F5072EEB9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76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34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52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16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21" y="274638"/>
            <a:ext cx="74314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W-ippog5-0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463" y="274638"/>
            <a:ext cx="1190625" cy="1143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37142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75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080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361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5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18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1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258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259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IPPOG Meeting #4, CERN, 30/11/12-1/12/12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Introduction, Dave Barney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28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-ippog5-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5849" y="519700"/>
            <a:ext cx="4558085" cy="43757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1373774" y="5250278"/>
            <a:ext cx="6522234" cy="58477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Introduction</a:t>
            </a:r>
            <a:r>
              <a:rPr lang="en-US" sz="3200" dirty="0" smtClean="0"/>
              <a:t>, </a:t>
            </a:r>
            <a:r>
              <a:rPr lang="en-US" sz="3200" dirty="0" smtClean="0"/>
              <a:t>November </a:t>
            </a:r>
            <a:r>
              <a:rPr lang="en-US" sz="3200" dirty="0" smtClean="0"/>
              <a:t>30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</a:t>
            </a:r>
            <a:r>
              <a:rPr lang="en-US" sz="3200" dirty="0" smtClean="0"/>
              <a:t>2012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1235951" y="5945786"/>
            <a:ext cx="67978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u="sng" dirty="0" smtClean="0"/>
              <a:t>Dave Barney</a:t>
            </a:r>
            <a:r>
              <a:rPr lang="en-US" sz="2800" dirty="0" smtClean="0"/>
              <a:t>, Michael </a:t>
            </a:r>
            <a:r>
              <a:rPr lang="en-US" sz="2800" dirty="0" err="1" smtClean="0"/>
              <a:t>Kobel</a:t>
            </a:r>
            <a:r>
              <a:rPr lang="en-US" sz="2800" dirty="0" smtClean="0"/>
              <a:t>: IPPOG Co-chairs</a:t>
            </a:r>
            <a:endParaRPr lang="en-US" sz="2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0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IPPOG </a:t>
            </a:r>
            <a:r>
              <a:rPr lang="en-US" dirty="0" smtClean="0"/>
              <a:t>Co-chair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7561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dirty="0" smtClean="0"/>
              <a:t>Three candidates</a:t>
            </a:r>
          </a:p>
          <a:p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Marge Bardeen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                                                     Hans Peter Beck</a:t>
            </a:r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Steven Goldfarb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3786" y="4302161"/>
            <a:ext cx="1334322" cy="163083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786" y="2248497"/>
            <a:ext cx="1324532" cy="16188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9624" y="3208101"/>
            <a:ext cx="1335134" cy="1631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656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Term of office is 3 years, starting January 1</a:t>
            </a:r>
            <a:r>
              <a:rPr lang="en-US" baseline="30000" dirty="0" smtClean="0"/>
              <a:t>st</a:t>
            </a:r>
            <a:r>
              <a:rPr lang="en-US" dirty="0" smtClean="0"/>
              <a:t> 2013</a:t>
            </a:r>
          </a:p>
          <a:p>
            <a:endParaRPr lang="en-US" dirty="0" smtClean="0"/>
          </a:p>
          <a:p>
            <a:r>
              <a:rPr lang="en-US" dirty="0" smtClean="0"/>
              <a:t>Only IPPOG Members can vote</a:t>
            </a:r>
          </a:p>
          <a:p>
            <a:endParaRPr lang="en-US" dirty="0" smtClean="0"/>
          </a:p>
          <a:p>
            <a:r>
              <a:rPr lang="en-US" dirty="0" smtClean="0"/>
              <a:t>Each Member votes for 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place</a:t>
            </a:r>
          </a:p>
          <a:p>
            <a:pPr lvl="1"/>
            <a:r>
              <a:rPr lang="en-US" dirty="0" smtClean="0"/>
              <a:t>2 points for 1</a:t>
            </a:r>
            <a:r>
              <a:rPr lang="en-US" baseline="30000" dirty="0" smtClean="0"/>
              <a:t>st</a:t>
            </a:r>
            <a:r>
              <a:rPr lang="en-US" dirty="0" smtClean="0"/>
              <a:t> place, 1 point for 2</a:t>
            </a:r>
            <a:r>
              <a:rPr lang="en-US" baseline="30000" dirty="0" smtClean="0"/>
              <a:t>nd</a:t>
            </a:r>
            <a:r>
              <a:rPr lang="en-US" dirty="0" smtClean="0"/>
              <a:t> place</a:t>
            </a:r>
          </a:p>
          <a:p>
            <a:endParaRPr lang="en-US" dirty="0" smtClean="0"/>
          </a:p>
          <a:p>
            <a:r>
              <a:rPr lang="en-US" dirty="0" smtClean="0"/>
              <a:t>Candidates with highest numbers of points are elected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IPPOG Meeting #4, CERN, 30/11/12-1/12/12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Introduction, Dave Barney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58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15224</TotalTime>
  <Words>141</Words>
  <Application>Microsoft Macintosh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IPPOG Co-chair election</vt:lpstr>
      <vt:lpstr>Election Procedure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87</cp:revision>
  <dcterms:created xsi:type="dcterms:W3CDTF">2011-11-02T12:14:30Z</dcterms:created>
  <dcterms:modified xsi:type="dcterms:W3CDTF">2012-11-27T08:14:11Z</dcterms:modified>
</cp:coreProperties>
</file>