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2" r:id="rId3"/>
    <p:sldId id="257" r:id="rId4"/>
    <p:sldId id="259" r:id="rId5"/>
    <p:sldId id="263" r:id="rId6"/>
    <p:sldId id="290" r:id="rId7"/>
    <p:sldId id="289" r:id="rId8"/>
    <p:sldId id="292" r:id="rId9"/>
    <p:sldId id="291" r:id="rId10"/>
    <p:sldId id="304" r:id="rId11"/>
    <p:sldId id="313" r:id="rId12"/>
    <p:sldId id="299" r:id="rId13"/>
    <p:sldId id="300" r:id="rId14"/>
    <p:sldId id="302" r:id="rId15"/>
    <p:sldId id="312" r:id="rId16"/>
    <p:sldId id="264" r:id="rId17"/>
    <p:sldId id="286" r:id="rId18"/>
    <p:sldId id="269" r:id="rId19"/>
    <p:sldId id="293" r:id="rId20"/>
    <p:sldId id="305" r:id="rId21"/>
    <p:sldId id="306" r:id="rId22"/>
    <p:sldId id="307" r:id="rId23"/>
    <p:sldId id="296" r:id="rId24"/>
    <p:sldId id="308" r:id="rId25"/>
    <p:sldId id="309" r:id="rId26"/>
    <p:sldId id="310" r:id="rId27"/>
    <p:sldId id="270" r:id="rId28"/>
    <p:sldId id="271" r:id="rId29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FFFF99"/>
    <a:srgbClr val="FFFFCC"/>
    <a:srgbClr val="FFFF00"/>
    <a:srgbClr val="99CCFF"/>
    <a:srgbClr val="BDDEFF"/>
    <a:srgbClr val="FF9900"/>
    <a:srgbClr val="CCECFF"/>
    <a:srgbClr val="3166CF"/>
    <a:srgbClr val="3E6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 snapToGrid="0">
      <p:cViewPr>
        <p:scale>
          <a:sx n="96" d="100"/>
          <a:sy n="96" d="100"/>
        </p:scale>
        <p:origin x="-1794" y="-438"/>
      </p:cViewPr>
      <p:guideLst>
        <p:guide orient="horz" pos="3606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8F94AF57-FCB2-4B11-9913-CA92A572A9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6198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84FA170-81F1-4F06-ABF0-787ACE4E3F8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39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51275" y="9445625"/>
            <a:ext cx="2927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649" tIns="46822" rIns="93649" bIns="46822" anchor="b"/>
          <a:lstStyle>
            <a:lvl1pPr defTabSz="935038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935038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935038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935038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935038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r" eaLnBrk="1" hangingPunct="1"/>
            <a:fld id="{F85D3613-6508-4A68-B106-C227F848A31B}" type="slidenum">
              <a:rPr lang="en-US" sz="1200">
                <a:solidFill>
                  <a:schemeClr val="tx1"/>
                </a:solidFill>
                <a:latin typeface="Times New Roman" pitchFamily="18" charset="0"/>
                <a:ea typeface="ＭＳ Ｐゴシック" pitchFamily="48" charset="-128"/>
                <a:cs typeface="Tahoma" pitchFamily="34" charset="0"/>
              </a:rPr>
              <a:pPr algn="r" eaLnBrk="1" hangingPunct="1"/>
              <a:t>8</a:t>
            </a:fld>
            <a:endParaRPr lang="en-US" sz="1200">
              <a:solidFill>
                <a:schemeClr val="tx1"/>
              </a:solidFill>
              <a:latin typeface="Times New Roman" pitchFamily="18" charset="0"/>
              <a:ea typeface="ＭＳ Ｐゴシック" pitchFamily="48" charset="-128"/>
              <a:cs typeface="Tahoma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9325" y="769938"/>
            <a:ext cx="4960938" cy="3719512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3288"/>
            <a:ext cx="5438775" cy="4467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3649" tIns="46822" rIns="93649" bIns="46822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67BF317C-BE65-474D-A07F-9212CD70CAB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1E121-1780-423D-9CAD-163F8B10289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257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FE285-3CC1-478A-BB04-CDBF6EE496D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53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3BDB5-3A4E-4338-ABF4-D31B3E02DC4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95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980AF-FCD2-4126-AA65-A30FC2F1E0B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943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62D81-4836-4E96-96AE-EF3328454DB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081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0D7FF-E09E-4814-B985-325639C4973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192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B20FF-2FD6-486A-8597-FE0F31F000D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791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3E74C-EEC1-4253-A239-21C5FB5A366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20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9E1D1-DA4B-462B-9C5B-9C534D06762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140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F5AB1-FB39-42D3-8683-3F64EB0ABC5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642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6DAFE285-3CC1-478A-BB04-CDBF6EE496D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hyperlink" Target="http://www.emmanet.org/submissions.php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55776" y="1412776"/>
            <a:ext cx="6480274" cy="4536504"/>
          </a:xfrm>
        </p:spPr>
        <p:txBody>
          <a:bodyPr/>
          <a:lstStyle/>
          <a:p>
            <a:r>
              <a:rPr lang="en-GB" sz="4800" dirty="0" smtClean="0"/>
              <a:t>Research Infrastructures</a:t>
            </a:r>
            <a:br>
              <a:rPr lang="en-GB" sz="4800" dirty="0" smtClean="0"/>
            </a:br>
            <a:r>
              <a:rPr lang="en-GB" sz="4800" dirty="0" smtClean="0"/>
              <a:t>in Horizon 2020</a:t>
            </a:r>
            <a:endParaRPr lang="en-GB" sz="48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27784" y="6309320"/>
            <a:ext cx="6300018" cy="288627"/>
          </a:xfrm>
        </p:spPr>
        <p:txBody>
          <a:bodyPr/>
          <a:lstStyle/>
          <a:p>
            <a:r>
              <a:rPr lang="en-GB" sz="800" i="1" dirty="0" smtClean="0"/>
              <a:t>"The views expressed in this presentation are those of the author and </a:t>
            </a:r>
            <a:br>
              <a:rPr lang="en-GB" sz="800" i="1" dirty="0" smtClean="0"/>
            </a:br>
            <a:r>
              <a:rPr lang="en-GB" sz="800" i="1" dirty="0" smtClean="0"/>
              <a:t>do not necessarily reflect the views of the European Commission" </a:t>
            </a:r>
            <a:endParaRPr lang="en-GB" sz="8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2627784" y="5517232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+mn-lt"/>
              </a:rPr>
              <a:t>Bernhard Fabianek</a:t>
            </a:r>
            <a:br>
              <a:rPr lang="en-GB" dirty="0">
                <a:solidFill>
                  <a:schemeClr val="bg1"/>
                </a:solidFill>
                <a:latin typeface="+mn-lt"/>
              </a:rPr>
            </a:br>
            <a:r>
              <a:rPr lang="en-GB" dirty="0">
                <a:solidFill>
                  <a:schemeClr val="bg1"/>
                </a:solidFill>
                <a:latin typeface="+mn-lt"/>
              </a:rPr>
              <a:t>European Commission </a:t>
            </a:r>
            <a:r>
              <a:rPr lang="en-GB" dirty="0" smtClean="0">
                <a:solidFill>
                  <a:schemeClr val="bg1"/>
                </a:solidFill>
                <a:latin typeface="+mn-lt"/>
              </a:rPr>
              <a:t>– DG Research &amp; Innovation Research Infrastructures</a:t>
            </a:r>
            <a:endParaRPr lang="en-GB" dirty="0">
              <a:solidFill>
                <a:schemeClr val="bg1"/>
              </a:solidFill>
              <a:latin typeface="+mn-lt"/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Innovation vs. Economic Output</a:t>
            </a:r>
            <a:endParaRPr lang="en-GB" dirty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673" y="2312139"/>
            <a:ext cx="6220239" cy="3681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745144" y="5977597"/>
            <a:ext cx="59932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i="1" dirty="0"/>
              <a:t>Source: </a:t>
            </a:r>
            <a:r>
              <a:rPr lang="en-GB" i="1" dirty="0" err="1"/>
              <a:t>Mikel</a:t>
            </a:r>
            <a:r>
              <a:rPr lang="en-GB" i="1" dirty="0"/>
              <a:t> Navarro et al, Basque Competitiveness Institute, 2010</a:t>
            </a:r>
          </a:p>
        </p:txBody>
      </p:sp>
    </p:spTree>
    <p:extLst>
      <p:ext uri="{BB962C8B-B14F-4D97-AF65-F5344CB8AC3E}">
        <p14:creationId xmlns:p14="http://schemas.microsoft.com/office/powerpoint/2010/main" val="33201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96975"/>
            <a:ext cx="8229600" cy="936625"/>
          </a:xfrm>
          <a:noFill/>
        </p:spPr>
        <p:txBody>
          <a:bodyPr/>
          <a:lstStyle/>
          <a:p>
            <a:pPr indent="0" eaLnBrk="1" hangingPunct="1"/>
            <a:r>
              <a:rPr lang="en-GB" dirty="0" smtClean="0"/>
              <a:t>Status of implementation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03212" y="2205038"/>
            <a:ext cx="8840787" cy="4392612"/>
          </a:xfrm>
          <a:noFill/>
        </p:spPr>
        <p:txBody>
          <a:bodyPr/>
          <a:lstStyle/>
          <a:p>
            <a:pPr lvl="1" eaLnBrk="1" hangingPunct="1">
              <a:lnSpc>
                <a:spcPct val="90000"/>
              </a:lnSpc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1800" dirty="0" smtClean="0"/>
              <a:t>Social Science and Humanities (SSH): </a:t>
            </a:r>
            <a:r>
              <a:rPr lang="en-GB" sz="1800" b="0" dirty="0" smtClean="0"/>
              <a:t>SHARE (ERIC); CLARIN (ERIC); </a:t>
            </a:r>
            <a:r>
              <a:rPr lang="en-GB" sz="1800" b="0" dirty="0" err="1" smtClean="0"/>
              <a:t>ESSurvey</a:t>
            </a:r>
            <a:r>
              <a:rPr lang="en-GB" sz="1800" b="0" dirty="0" smtClean="0"/>
              <a:t> (ERIC application)</a:t>
            </a:r>
          </a:p>
          <a:p>
            <a:pPr lvl="1" eaLnBrk="1" hangingPunct="1">
              <a:lnSpc>
                <a:spcPct val="90000"/>
              </a:lnSpc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1800" dirty="0" smtClean="0"/>
              <a:t>Environmental Sciences (ENV): </a:t>
            </a:r>
            <a:r>
              <a:rPr lang="en-GB" sz="1800" b="0" dirty="0" smtClean="0"/>
              <a:t>EURO-ARGO (ERIC application)</a:t>
            </a:r>
          </a:p>
          <a:p>
            <a:pPr lvl="1" eaLnBrk="1" hangingPunct="1">
              <a:lnSpc>
                <a:spcPct val="90000"/>
              </a:lnSpc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1800" dirty="0" smtClean="0"/>
              <a:t>Biological and Medical Sciences (BMS): </a:t>
            </a:r>
            <a:r>
              <a:rPr lang="en-GB" sz="1800" b="0" dirty="0" smtClean="0"/>
              <a:t>EATRIS (ERIC application); ECRIN (ERIC application);  INSTRUCT (ICA, Ltd); ELIXIR (ICA, EMBL special project)</a:t>
            </a:r>
          </a:p>
          <a:p>
            <a:pPr lvl="1" eaLnBrk="1" hangingPunct="1">
              <a:lnSpc>
                <a:spcPct val="90000"/>
              </a:lnSpc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1800" dirty="0" smtClean="0"/>
              <a:t>Energy: </a:t>
            </a:r>
            <a:r>
              <a:rPr lang="en-GB" sz="1800" b="0" dirty="0" smtClean="0"/>
              <a:t>JHR (ICA)</a:t>
            </a:r>
          </a:p>
          <a:p>
            <a:pPr lvl="1" eaLnBrk="1" hangingPunct="1">
              <a:lnSpc>
                <a:spcPct val="90000"/>
              </a:lnSpc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1800" dirty="0" smtClean="0"/>
              <a:t>Engineering, Physical Sciences, Materials and Analytical Facilities (EPS): </a:t>
            </a:r>
            <a:r>
              <a:rPr lang="en-GB" sz="1800" b="0" dirty="0" smtClean="0"/>
              <a:t>ESRF upgrade (EIRO, </a:t>
            </a:r>
            <a:r>
              <a:rPr lang="en-GB" sz="1800" b="0" dirty="0" err="1" smtClean="0"/>
              <a:t>société</a:t>
            </a:r>
            <a:r>
              <a:rPr lang="en-GB" sz="1800" b="0" dirty="0" smtClean="0"/>
              <a:t> </a:t>
            </a:r>
            <a:r>
              <a:rPr lang="en-GB" sz="1800" b="0" dirty="0" err="1" smtClean="0"/>
              <a:t>civile</a:t>
            </a:r>
            <a:r>
              <a:rPr lang="en-GB" sz="1800" b="0" dirty="0" smtClean="0"/>
              <a:t>); European XFEL (EIRO, GmbH); ILL 20/20 upgrade (EIRO, </a:t>
            </a:r>
            <a:r>
              <a:rPr lang="en-GB" sz="1800" b="0" dirty="0" err="1" smtClean="0"/>
              <a:t>société</a:t>
            </a:r>
            <a:r>
              <a:rPr lang="en-GB" sz="1800" b="0" dirty="0" smtClean="0"/>
              <a:t> </a:t>
            </a:r>
            <a:r>
              <a:rPr lang="en-GB" sz="1800" b="0" dirty="0" err="1" smtClean="0"/>
              <a:t>civile</a:t>
            </a:r>
            <a:r>
              <a:rPr lang="en-GB" sz="1800" b="0" dirty="0" smtClean="0"/>
              <a:t>); FAIR (GmbH); SPIRAL2 (CNRS/CEA)</a:t>
            </a:r>
          </a:p>
          <a:p>
            <a:pPr lvl="1" eaLnBrk="1" hangingPunct="1">
              <a:lnSpc>
                <a:spcPct val="90000"/>
              </a:lnSpc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1800" dirty="0" smtClean="0"/>
              <a:t>e-Infrastructures: </a:t>
            </a:r>
            <a:r>
              <a:rPr lang="en-GB" sz="1800" b="0" dirty="0" smtClean="0"/>
              <a:t>PRACE (AISBL)</a:t>
            </a:r>
          </a:p>
        </p:txBody>
      </p:sp>
    </p:spTree>
    <p:extLst>
      <p:ext uri="{BB962C8B-B14F-4D97-AF65-F5344CB8AC3E}">
        <p14:creationId xmlns:p14="http://schemas.microsoft.com/office/powerpoint/2010/main" val="2778266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27" y="1270682"/>
            <a:ext cx="5248275" cy="5395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965803" y="2642716"/>
            <a:ext cx="7708914" cy="3610473"/>
            <a:chOff x="965803" y="2642716"/>
            <a:chExt cx="7708914" cy="3610473"/>
          </a:xfrm>
        </p:grpSpPr>
        <p:sp>
          <p:nvSpPr>
            <p:cNvPr id="8" name="Diamond 7"/>
            <p:cNvSpPr/>
            <p:nvPr/>
          </p:nvSpPr>
          <p:spPr bwMode="auto">
            <a:xfrm>
              <a:off x="1835413" y="4155652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" name="Diamond 8"/>
            <p:cNvSpPr/>
            <p:nvPr/>
          </p:nvSpPr>
          <p:spPr bwMode="auto">
            <a:xfrm>
              <a:off x="4450576" y="5048250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" name="Diamond 9"/>
            <p:cNvSpPr/>
            <p:nvPr/>
          </p:nvSpPr>
          <p:spPr bwMode="auto">
            <a:xfrm>
              <a:off x="3802876" y="4929187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" name="Diamond 10"/>
            <p:cNvSpPr/>
            <p:nvPr/>
          </p:nvSpPr>
          <p:spPr bwMode="auto">
            <a:xfrm>
              <a:off x="3305954" y="4839223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2" name="Diamond 11"/>
            <p:cNvSpPr/>
            <p:nvPr/>
          </p:nvSpPr>
          <p:spPr bwMode="auto">
            <a:xfrm>
              <a:off x="3209026" y="4492826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3" name="Diamond 12"/>
            <p:cNvSpPr/>
            <p:nvPr/>
          </p:nvSpPr>
          <p:spPr bwMode="auto">
            <a:xfrm>
              <a:off x="3879650" y="3007585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4" name="Diamond 13"/>
            <p:cNvSpPr/>
            <p:nvPr/>
          </p:nvSpPr>
          <p:spPr bwMode="auto">
            <a:xfrm>
              <a:off x="3126601" y="3724301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5" name="Diamond 14"/>
            <p:cNvSpPr/>
            <p:nvPr/>
          </p:nvSpPr>
          <p:spPr bwMode="auto">
            <a:xfrm>
              <a:off x="2483472" y="3044861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6" name="Diamond 15"/>
            <p:cNvSpPr/>
            <p:nvPr/>
          </p:nvSpPr>
          <p:spPr bwMode="auto">
            <a:xfrm>
              <a:off x="965803" y="6015064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7" name="Diamond 16"/>
            <p:cNvSpPr/>
            <p:nvPr/>
          </p:nvSpPr>
          <p:spPr bwMode="auto">
            <a:xfrm>
              <a:off x="2803384" y="4065196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8" name="Diamond 17"/>
            <p:cNvSpPr/>
            <p:nvPr/>
          </p:nvSpPr>
          <p:spPr bwMode="auto">
            <a:xfrm>
              <a:off x="2160338" y="5292926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9" name="Diamond 18"/>
            <p:cNvSpPr/>
            <p:nvPr/>
          </p:nvSpPr>
          <p:spPr bwMode="auto">
            <a:xfrm>
              <a:off x="2358491" y="5167312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0" name="Diamond 19"/>
            <p:cNvSpPr/>
            <p:nvPr/>
          </p:nvSpPr>
          <p:spPr bwMode="auto">
            <a:xfrm>
              <a:off x="2669455" y="4586507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1" name="Diamond 20"/>
            <p:cNvSpPr/>
            <p:nvPr/>
          </p:nvSpPr>
          <p:spPr bwMode="auto">
            <a:xfrm>
              <a:off x="2213108" y="4389621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2" name="Diamond 21"/>
            <p:cNvSpPr/>
            <p:nvPr/>
          </p:nvSpPr>
          <p:spPr bwMode="auto">
            <a:xfrm>
              <a:off x="2940726" y="4700588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3" name="Diamond 22"/>
            <p:cNvSpPr/>
            <p:nvPr/>
          </p:nvSpPr>
          <p:spPr bwMode="auto">
            <a:xfrm>
              <a:off x="3007538" y="4691062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4" name="Diamond 23"/>
            <p:cNvSpPr/>
            <p:nvPr/>
          </p:nvSpPr>
          <p:spPr bwMode="auto">
            <a:xfrm>
              <a:off x="1425646" y="4609273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5" name="Diamond 24"/>
            <p:cNvSpPr/>
            <p:nvPr/>
          </p:nvSpPr>
          <p:spPr bwMode="auto">
            <a:xfrm>
              <a:off x="1776364" y="4569137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7" name="Diamond 26"/>
            <p:cNvSpPr/>
            <p:nvPr/>
          </p:nvSpPr>
          <p:spPr bwMode="auto">
            <a:xfrm>
              <a:off x="2090828" y="4666864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6" name="Diamond 25"/>
            <p:cNvSpPr/>
            <p:nvPr/>
          </p:nvSpPr>
          <p:spPr bwMode="auto">
            <a:xfrm>
              <a:off x="2139279" y="4668022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8" name="Diamond 27"/>
            <p:cNvSpPr/>
            <p:nvPr/>
          </p:nvSpPr>
          <p:spPr bwMode="auto">
            <a:xfrm>
              <a:off x="2377211" y="4217667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9" name="Diamond 28"/>
            <p:cNvSpPr/>
            <p:nvPr/>
          </p:nvSpPr>
          <p:spPr bwMode="auto">
            <a:xfrm>
              <a:off x="2441656" y="4226586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0" name="Diamond 29"/>
            <p:cNvSpPr/>
            <p:nvPr/>
          </p:nvSpPr>
          <p:spPr bwMode="auto">
            <a:xfrm>
              <a:off x="2398463" y="4306932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1" name="Diamond 30"/>
            <p:cNvSpPr/>
            <p:nvPr/>
          </p:nvSpPr>
          <p:spPr bwMode="auto">
            <a:xfrm>
              <a:off x="1716351" y="3946133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3" name="Diamond 32"/>
            <p:cNvSpPr/>
            <p:nvPr/>
          </p:nvSpPr>
          <p:spPr bwMode="auto">
            <a:xfrm>
              <a:off x="1911726" y="4141310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2" name="Diamond 31"/>
            <p:cNvSpPr/>
            <p:nvPr/>
          </p:nvSpPr>
          <p:spPr bwMode="auto">
            <a:xfrm>
              <a:off x="1885846" y="4226586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4" name="Diamond 33"/>
            <p:cNvSpPr/>
            <p:nvPr/>
          </p:nvSpPr>
          <p:spPr bwMode="auto">
            <a:xfrm>
              <a:off x="6190568" y="3018850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6561574" y="2776481"/>
              <a:ext cx="187743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tx1"/>
                  </a:solidFill>
                </a:rPr>
                <a:t>ESFRI Research</a:t>
              </a:r>
              <a:br>
                <a:rPr lang="en-GB" sz="1400" dirty="0" smtClean="0">
                  <a:solidFill>
                    <a:schemeClr val="tx1"/>
                  </a:solidFill>
                </a:rPr>
              </a:br>
              <a:r>
                <a:rPr lang="en-GB" sz="1400" dirty="0" smtClean="0">
                  <a:solidFill>
                    <a:schemeClr val="tx1"/>
                  </a:solidFill>
                </a:rPr>
                <a:t>Infrastructures</a:t>
              </a:r>
              <a:br>
                <a:rPr lang="en-GB" sz="1400" dirty="0" smtClean="0">
                  <a:solidFill>
                    <a:schemeClr val="tx1"/>
                  </a:solidFill>
                </a:rPr>
              </a:br>
              <a:r>
                <a:rPr lang="en-GB" sz="1400" dirty="0" smtClean="0">
                  <a:solidFill>
                    <a:schemeClr val="tx1"/>
                  </a:solidFill>
                </a:rPr>
                <a:t>under construction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 bwMode="auto">
            <a:xfrm>
              <a:off x="6018963" y="2642716"/>
              <a:ext cx="2655754" cy="994787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169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Bild 9" descr="http://europa.eu/rapid/exploit/2012/11/MEMO/EN/m12_834.eni/Pictures/100000000000065800000578AFF70D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266092"/>
            <a:ext cx="6291734" cy="542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115" name="Bild 10" descr="http://europa.eu/rapid/exploit/2012/11/MEMO/EN/m12_834.eni/Pictures/100000000000025500000060325D3C08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6501285" y="2019692"/>
            <a:ext cx="156686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6" name="Bild 10" descr="http://europa.eu/rapid/exploit/2012/11/MEMO/EN/m12_834.eni/Pictures/100000000000025500000060325D3C08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461092" y="2484760"/>
            <a:ext cx="156686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784938" y="2899787"/>
            <a:ext cx="8158096" cy="3413689"/>
            <a:chOff x="784938" y="2899787"/>
            <a:chExt cx="8158096" cy="3413689"/>
          </a:xfrm>
        </p:grpSpPr>
        <p:sp>
          <p:nvSpPr>
            <p:cNvPr id="7" name="Diamond 6"/>
            <p:cNvSpPr/>
            <p:nvPr/>
          </p:nvSpPr>
          <p:spPr bwMode="auto">
            <a:xfrm>
              <a:off x="6602536" y="3772450"/>
              <a:ext cx="238125" cy="238125"/>
            </a:xfrm>
            <a:prstGeom prst="diamond">
              <a:avLst/>
            </a:prstGeom>
            <a:solidFill>
              <a:srgbClr val="FFFF0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973542" y="3530081"/>
              <a:ext cx="1877437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chemeClr val="tx1"/>
                  </a:solidFill>
                </a:rPr>
                <a:t>ESFRI Research</a:t>
              </a:r>
              <a:br>
                <a:rPr lang="en-GB" sz="1400" dirty="0" smtClean="0">
                  <a:solidFill>
                    <a:schemeClr val="tx1"/>
                  </a:solidFill>
                </a:rPr>
              </a:br>
              <a:r>
                <a:rPr lang="en-GB" sz="1400" dirty="0" smtClean="0">
                  <a:solidFill>
                    <a:schemeClr val="tx1"/>
                  </a:solidFill>
                </a:rPr>
                <a:t>Infrastructures</a:t>
              </a:r>
              <a:br>
                <a:rPr lang="en-GB" sz="1400" dirty="0" smtClean="0">
                  <a:solidFill>
                    <a:schemeClr val="tx1"/>
                  </a:solidFill>
                </a:rPr>
              </a:br>
              <a:r>
                <a:rPr lang="en-GB" sz="1400" dirty="0" smtClean="0">
                  <a:solidFill>
                    <a:schemeClr val="tx1"/>
                  </a:solidFill>
                </a:rPr>
                <a:t>under construction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6501284" y="3396316"/>
              <a:ext cx="2441750" cy="994787"/>
            </a:xfrm>
            <a:prstGeom prst="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784938" y="2899787"/>
              <a:ext cx="3492467" cy="3413689"/>
              <a:chOff x="784938" y="2899787"/>
              <a:chExt cx="3492467" cy="3413689"/>
            </a:xfrm>
          </p:grpSpPr>
          <p:sp>
            <p:nvSpPr>
              <p:cNvPr id="10" name="Diamond 9"/>
              <p:cNvSpPr/>
              <p:nvPr/>
            </p:nvSpPr>
            <p:spPr bwMode="auto">
              <a:xfrm>
                <a:off x="1535486" y="4124480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1" name="Diamond 10"/>
              <p:cNvSpPr/>
              <p:nvPr/>
            </p:nvSpPr>
            <p:spPr bwMode="auto">
              <a:xfrm>
                <a:off x="4039280" y="5018573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2" name="Diamond 11"/>
              <p:cNvSpPr/>
              <p:nvPr/>
            </p:nvSpPr>
            <p:spPr bwMode="auto">
              <a:xfrm>
                <a:off x="3366302" y="4846214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3" name="Diamond 12"/>
              <p:cNvSpPr/>
              <p:nvPr/>
            </p:nvSpPr>
            <p:spPr bwMode="auto">
              <a:xfrm>
                <a:off x="2949152" y="4781172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4" name="Diamond 13"/>
              <p:cNvSpPr/>
              <p:nvPr/>
            </p:nvSpPr>
            <p:spPr bwMode="auto">
              <a:xfrm>
                <a:off x="2830090" y="4433539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5" name="Diamond 14"/>
              <p:cNvSpPr/>
              <p:nvPr/>
            </p:nvSpPr>
            <p:spPr bwMode="auto">
              <a:xfrm>
                <a:off x="3356987" y="2899787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6" name="Diamond 15"/>
              <p:cNvSpPr/>
              <p:nvPr/>
            </p:nvSpPr>
            <p:spPr bwMode="auto">
              <a:xfrm>
                <a:off x="2711027" y="3534325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7" name="Diamond 16"/>
              <p:cNvSpPr/>
              <p:nvPr/>
            </p:nvSpPr>
            <p:spPr bwMode="auto">
              <a:xfrm>
                <a:off x="2177626" y="2948810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8" name="Diamond 17"/>
              <p:cNvSpPr/>
              <p:nvPr/>
            </p:nvSpPr>
            <p:spPr bwMode="auto">
              <a:xfrm>
                <a:off x="784938" y="6075351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19" name="Diamond 18"/>
              <p:cNvSpPr/>
              <p:nvPr/>
            </p:nvSpPr>
            <p:spPr bwMode="auto">
              <a:xfrm>
                <a:off x="2355117" y="4010575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0" name="Diamond 19"/>
              <p:cNvSpPr/>
              <p:nvPr/>
            </p:nvSpPr>
            <p:spPr bwMode="auto">
              <a:xfrm>
                <a:off x="1939501" y="5256698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1" name="Diamond 20"/>
              <p:cNvSpPr/>
              <p:nvPr/>
            </p:nvSpPr>
            <p:spPr bwMode="auto">
              <a:xfrm>
                <a:off x="2173021" y="5108537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2" name="Diamond 21"/>
              <p:cNvSpPr/>
              <p:nvPr/>
            </p:nvSpPr>
            <p:spPr bwMode="auto">
              <a:xfrm>
                <a:off x="2342223" y="4610668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3" name="Diamond 22"/>
              <p:cNvSpPr/>
              <p:nvPr/>
            </p:nvSpPr>
            <p:spPr bwMode="auto">
              <a:xfrm>
                <a:off x="1955356" y="4334046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4" name="Diamond 23"/>
              <p:cNvSpPr/>
              <p:nvPr/>
            </p:nvSpPr>
            <p:spPr bwMode="auto">
              <a:xfrm>
                <a:off x="2591965" y="4651339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5" name="Diamond 24"/>
              <p:cNvSpPr/>
              <p:nvPr/>
            </p:nvSpPr>
            <p:spPr bwMode="auto">
              <a:xfrm>
                <a:off x="2658777" y="4641813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6" name="Diamond 25"/>
              <p:cNvSpPr/>
              <p:nvPr/>
            </p:nvSpPr>
            <p:spPr bwMode="auto">
              <a:xfrm>
                <a:off x="1211905" y="4627600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7" name="Diamond 26"/>
              <p:cNvSpPr/>
              <p:nvPr/>
            </p:nvSpPr>
            <p:spPr bwMode="auto">
              <a:xfrm>
                <a:off x="1492737" y="4548650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8" name="Diamond 27"/>
              <p:cNvSpPr/>
              <p:nvPr/>
            </p:nvSpPr>
            <p:spPr bwMode="auto">
              <a:xfrm>
                <a:off x="1769455" y="4609510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29" name="Diamond 28"/>
              <p:cNvSpPr/>
              <p:nvPr/>
            </p:nvSpPr>
            <p:spPr bwMode="auto">
              <a:xfrm>
                <a:off x="1817906" y="4610668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0" name="Diamond 29"/>
              <p:cNvSpPr/>
              <p:nvPr/>
            </p:nvSpPr>
            <p:spPr bwMode="auto">
              <a:xfrm>
                <a:off x="2038886" y="4061795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1" name="Diamond 30"/>
              <p:cNvSpPr/>
              <p:nvPr/>
            </p:nvSpPr>
            <p:spPr bwMode="auto">
              <a:xfrm>
                <a:off x="2103331" y="4070714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2" name="Diamond 31"/>
              <p:cNvSpPr/>
              <p:nvPr/>
            </p:nvSpPr>
            <p:spPr bwMode="auto">
              <a:xfrm>
                <a:off x="2060138" y="4151060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3" name="Diamond 32"/>
              <p:cNvSpPr/>
              <p:nvPr/>
            </p:nvSpPr>
            <p:spPr bwMode="auto">
              <a:xfrm>
                <a:off x="1373674" y="3875826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4" name="Diamond 33"/>
              <p:cNvSpPr/>
              <p:nvPr/>
            </p:nvSpPr>
            <p:spPr bwMode="auto">
              <a:xfrm>
                <a:off x="1611799" y="4110138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  <p:sp>
            <p:nvSpPr>
              <p:cNvPr id="35" name="Diamond 34"/>
              <p:cNvSpPr/>
              <p:nvPr/>
            </p:nvSpPr>
            <p:spPr bwMode="auto">
              <a:xfrm>
                <a:off x="1585919" y="4195414"/>
                <a:ext cx="238125" cy="238125"/>
              </a:xfrm>
              <a:prstGeom prst="diamond">
                <a:avLst/>
              </a:prstGeom>
              <a:solidFill>
                <a:srgbClr val="FFFF0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 smtClean="0">
                  <a:ln>
                    <a:noFill/>
                  </a:ln>
                  <a:solidFill>
                    <a:srgbClr val="0F5494"/>
                  </a:solidFill>
                  <a:effectLst/>
                  <a:latin typeface="Verdana" pitchFamily="34" charset="0"/>
                </a:endParaRPr>
              </a:p>
            </p:txBody>
          </p:sp>
        </p:grpSp>
      </p:grpSp>
      <p:sp>
        <p:nvSpPr>
          <p:cNvPr id="4" name="Rectangle 3"/>
          <p:cNvSpPr/>
          <p:nvPr/>
        </p:nvSpPr>
        <p:spPr>
          <a:xfrm>
            <a:off x="6501285" y="1266092"/>
            <a:ext cx="2528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dirty="0"/>
              <a:t>Regional </a:t>
            </a:r>
            <a:r>
              <a:rPr lang="de-DE" sz="1600" b="1" dirty="0" smtClean="0"/>
              <a:t>Innovation</a:t>
            </a:r>
          </a:p>
          <a:p>
            <a:r>
              <a:rPr lang="de-DE" sz="1600" b="1" dirty="0" err="1" smtClean="0"/>
              <a:t>Scoreboard</a:t>
            </a:r>
            <a:r>
              <a:rPr lang="de-DE" sz="1600" b="1" dirty="0" smtClean="0"/>
              <a:t> </a:t>
            </a:r>
            <a:r>
              <a:rPr lang="de-DE" sz="1600" b="1" dirty="0"/>
              <a:t>2012</a:t>
            </a:r>
            <a:r>
              <a:rPr lang="de-DE" sz="1600" dirty="0"/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5159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Freeform 104"/>
          <p:cNvSpPr>
            <a:spLocks/>
          </p:cNvSpPr>
          <p:nvPr/>
        </p:nvSpPr>
        <p:spPr bwMode="auto">
          <a:xfrm>
            <a:off x="1554163" y="5102225"/>
            <a:ext cx="1897062" cy="1503363"/>
          </a:xfrm>
          <a:custGeom>
            <a:avLst/>
            <a:gdLst>
              <a:gd name="T0" fmla="*/ 2147483647 w 1205"/>
              <a:gd name="T1" fmla="*/ 2147483647 h 952"/>
              <a:gd name="T2" fmla="*/ 2147483647 w 1205"/>
              <a:gd name="T3" fmla="*/ 2147483647 h 952"/>
              <a:gd name="T4" fmla="*/ 2147483647 w 1205"/>
              <a:gd name="T5" fmla="*/ 2147483647 h 952"/>
              <a:gd name="T6" fmla="*/ 2147483647 w 1205"/>
              <a:gd name="T7" fmla="*/ 2147483647 h 952"/>
              <a:gd name="T8" fmla="*/ 2147483647 w 1205"/>
              <a:gd name="T9" fmla="*/ 2147483647 h 952"/>
              <a:gd name="T10" fmla="*/ 2147483647 w 1205"/>
              <a:gd name="T11" fmla="*/ 2147483647 h 952"/>
              <a:gd name="T12" fmla="*/ 2147483647 w 1205"/>
              <a:gd name="T13" fmla="*/ 2147483647 h 952"/>
              <a:gd name="T14" fmla="*/ 2147483647 w 1205"/>
              <a:gd name="T15" fmla="*/ 2147483647 h 952"/>
              <a:gd name="T16" fmla="*/ 2147483647 w 1205"/>
              <a:gd name="T17" fmla="*/ 2147483647 h 952"/>
              <a:gd name="T18" fmla="*/ 2147483647 w 1205"/>
              <a:gd name="T19" fmla="*/ 2147483647 h 952"/>
              <a:gd name="T20" fmla="*/ 2147483647 w 1205"/>
              <a:gd name="T21" fmla="*/ 2147483647 h 952"/>
              <a:gd name="T22" fmla="*/ 2147483647 w 1205"/>
              <a:gd name="T23" fmla="*/ 2147483647 h 952"/>
              <a:gd name="T24" fmla="*/ 2147483647 w 1205"/>
              <a:gd name="T25" fmla="*/ 0 h 952"/>
              <a:gd name="T26" fmla="*/ 2147483647 w 1205"/>
              <a:gd name="T27" fmla="*/ 2147483647 h 952"/>
              <a:gd name="T28" fmla="*/ 2147483647 w 1205"/>
              <a:gd name="T29" fmla="*/ 2147483647 h 952"/>
              <a:gd name="T30" fmla="*/ 2147483647 w 1205"/>
              <a:gd name="T31" fmla="*/ 2147483647 h 952"/>
              <a:gd name="T32" fmla="*/ 2147483647 w 1205"/>
              <a:gd name="T33" fmla="*/ 2147483647 h 952"/>
              <a:gd name="T34" fmla="*/ 2147483647 w 1205"/>
              <a:gd name="T35" fmla="*/ 2147483647 h 952"/>
              <a:gd name="T36" fmla="*/ 2147483647 w 1205"/>
              <a:gd name="T37" fmla="*/ 2147483647 h 952"/>
              <a:gd name="T38" fmla="*/ 2147483647 w 1205"/>
              <a:gd name="T39" fmla="*/ 2147483647 h 952"/>
              <a:gd name="T40" fmla="*/ 2147483647 w 1205"/>
              <a:gd name="T41" fmla="*/ 2147483647 h 952"/>
              <a:gd name="T42" fmla="*/ 2147483647 w 1205"/>
              <a:gd name="T43" fmla="*/ 2147483647 h 952"/>
              <a:gd name="T44" fmla="*/ 2147483647 w 1205"/>
              <a:gd name="T45" fmla="*/ 2147483647 h 952"/>
              <a:gd name="T46" fmla="*/ 2147483647 w 1205"/>
              <a:gd name="T47" fmla="*/ 2147483647 h 952"/>
              <a:gd name="T48" fmla="*/ 2147483647 w 1205"/>
              <a:gd name="T49" fmla="*/ 2147483647 h 952"/>
              <a:gd name="T50" fmla="*/ 2147483647 w 1205"/>
              <a:gd name="T51" fmla="*/ 2147483647 h 952"/>
              <a:gd name="T52" fmla="*/ 2147483647 w 1205"/>
              <a:gd name="T53" fmla="*/ 2147483647 h 952"/>
              <a:gd name="T54" fmla="*/ 2147483647 w 1205"/>
              <a:gd name="T55" fmla="*/ 2147483647 h 952"/>
              <a:gd name="T56" fmla="*/ 2147483647 w 1205"/>
              <a:gd name="T57" fmla="*/ 2147483647 h 952"/>
              <a:gd name="T58" fmla="*/ 2147483647 w 1205"/>
              <a:gd name="T59" fmla="*/ 2147483647 h 952"/>
              <a:gd name="T60" fmla="*/ 2147483647 w 1205"/>
              <a:gd name="T61" fmla="*/ 2147483647 h 952"/>
              <a:gd name="T62" fmla="*/ 2147483647 w 1205"/>
              <a:gd name="T63" fmla="*/ 2147483647 h 952"/>
              <a:gd name="T64" fmla="*/ 2147483647 w 1205"/>
              <a:gd name="T65" fmla="*/ 2147483647 h 952"/>
              <a:gd name="T66" fmla="*/ 2147483647 w 1205"/>
              <a:gd name="T67" fmla="*/ 2147483647 h 952"/>
              <a:gd name="T68" fmla="*/ 2147483647 w 1205"/>
              <a:gd name="T69" fmla="*/ 2147483647 h 952"/>
              <a:gd name="T70" fmla="*/ 2147483647 w 1205"/>
              <a:gd name="T71" fmla="*/ 2147483647 h 952"/>
              <a:gd name="T72" fmla="*/ 2147483647 w 1205"/>
              <a:gd name="T73" fmla="*/ 2147483647 h 952"/>
              <a:gd name="T74" fmla="*/ 2147483647 w 1205"/>
              <a:gd name="T75" fmla="*/ 2147483647 h 952"/>
              <a:gd name="T76" fmla="*/ 0 w 1205"/>
              <a:gd name="T77" fmla="*/ 2147483647 h 952"/>
              <a:gd name="T78" fmla="*/ 2147483647 w 1205"/>
              <a:gd name="T79" fmla="*/ 2147483647 h 952"/>
              <a:gd name="T80" fmla="*/ 2147483647 w 1205"/>
              <a:gd name="T81" fmla="*/ 2147483647 h 952"/>
              <a:gd name="T82" fmla="*/ 2147483647 w 1205"/>
              <a:gd name="T83" fmla="*/ 2147483647 h 952"/>
              <a:gd name="T84" fmla="*/ 2147483647 w 1205"/>
              <a:gd name="T85" fmla="*/ 2147483647 h 952"/>
              <a:gd name="T86" fmla="*/ 2147483647 w 1205"/>
              <a:gd name="T87" fmla="*/ 2147483647 h 952"/>
              <a:gd name="T88" fmla="*/ 2147483647 w 1205"/>
              <a:gd name="T89" fmla="*/ 2147483647 h 952"/>
              <a:gd name="T90" fmla="*/ 2147483647 w 1205"/>
              <a:gd name="T91" fmla="*/ 2147483647 h 952"/>
              <a:gd name="T92" fmla="*/ 2147483647 w 1205"/>
              <a:gd name="T93" fmla="*/ 2147483647 h 952"/>
              <a:gd name="T94" fmla="*/ 2147483647 w 1205"/>
              <a:gd name="T95" fmla="*/ 2147483647 h 952"/>
              <a:gd name="T96" fmla="*/ 2147483647 w 1205"/>
              <a:gd name="T97" fmla="*/ 2147483647 h 952"/>
              <a:gd name="T98" fmla="*/ 2147483647 w 1205"/>
              <a:gd name="T99" fmla="*/ 2147483647 h 952"/>
              <a:gd name="T100" fmla="*/ 2147483647 w 1205"/>
              <a:gd name="T101" fmla="*/ 2147483647 h 952"/>
              <a:gd name="T102" fmla="*/ 2147483647 w 1205"/>
              <a:gd name="T103" fmla="*/ 2147483647 h 952"/>
              <a:gd name="T104" fmla="*/ 2147483647 w 1205"/>
              <a:gd name="T105" fmla="*/ 2147483647 h 952"/>
              <a:gd name="T106" fmla="*/ 2147483647 w 1205"/>
              <a:gd name="T107" fmla="*/ 2147483647 h 952"/>
              <a:gd name="T108" fmla="*/ 2147483647 w 1205"/>
              <a:gd name="T109" fmla="*/ 2147483647 h 952"/>
              <a:gd name="T110" fmla="*/ 2147483647 w 1205"/>
              <a:gd name="T111" fmla="*/ 2147483647 h 952"/>
              <a:gd name="T112" fmla="*/ 2147483647 w 1205"/>
              <a:gd name="T113" fmla="*/ 2147483647 h 952"/>
              <a:gd name="T114" fmla="*/ 2147483647 w 1205"/>
              <a:gd name="T115" fmla="*/ 2147483647 h 952"/>
              <a:gd name="T116" fmla="*/ 2147483647 w 1205"/>
              <a:gd name="T117" fmla="*/ 2147483647 h 95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05" h="952">
                <a:moveTo>
                  <a:pt x="1180" y="352"/>
                </a:moveTo>
                <a:lnTo>
                  <a:pt x="1154" y="336"/>
                </a:lnTo>
                <a:lnTo>
                  <a:pt x="1095" y="320"/>
                </a:lnTo>
                <a:lnTo>
                  <a:pt x="1036" y="296"/>
                </a:lnTo>
                <a:lnTo>
                  <a:pt x="969" y="288"/>
                </a:lnTo>
                <a:lnTo>
                  <a:pt x="910" y="280"/>
                </a:lnTo>
                <a:lnTo>
                  <a:pt x="893" y="256"/>
                </a:lnTo>
                <a:lnTo>
                  <a:pt x="859" y="232"/>
                </a:lnTo>
                <a:lnTo>
                  <a:pt x="817" y="224"/>
                </a:lnTo>
                <a:lnTo>
                  <a:pt x="784" y="192"/>
                </a:lnTo>
                <a:lnTo>
                  <a:pt x="733" y="152"/>
                </a:lnTo>
                <a:lnTo>
                  <a:pt x="716" y="144"/>
                </a:lnTo>
                <a:lnTo>
                  <a:pt x="699" y="144"/>
                </a:lnTo>
                <a:lnTo>
                  <a:pt x="666" y="136"/>
                </a:lnTo>
                <a:lnTo>
                  <a:pt x="632" y="120"/>
                </a:lnTo>
                <a:lnTo>
                  <a:pt x="598" y="128"/>
                </a:lnTo>
                <a:lnTo>
                  <a:pt x="556" y="104"/>
                </a:lnTo>
                <a:lnTo>
                  <a:pt x="522" y="104"/>
                </a:lnTo>
                <a:lnTo>
                  <a:pt x="480" y="96"/>
                </a:lnTo>
                <a:lnTo>
                  <a:pt x="387" y="64"/>
                </a:lnTo>
                <a:lnTo>
                  <a:pt x="362" y="48"/>
                </a:lnTo>
                <a:lnTo>
                  <a:pt x="320" y="48"/>
                </a:lnTo>
                <a:lnTo>
                  <a:pt x="227" y="32"/>
                </a:lnTo>
                <a:lnTo>
                  <a:pt x="202" y="16"/>
                </a:lnTo>
                <a:lnTo>
                  <a:pt x="185" y="0"/>
                </a:lnTo>
                <a:lnTo>
                  <a:pt x="168" y="0"/>
                </a:lnTo>
                <a:lnTo>
                  <a:pt x="143" y="0"/>
                </a:lnTo>
                <a:lnTo>
                  <a:pt x="135" y="8"/>
                </a:lnTo>
                <a:lnTo>
                  <a:pt x="126" y="24"/>
                </a:lnTo>
                <a:lnTo>
                  <a:pt x="109" y="24"/>
                </a:lnTo>
                <a:lnTo>
                  <a:pt x="59" y="32"/>
                </a:lnTo>
                <a:lnTo>
                  <a:pt x="17" y="48"/>
                </a:lnTo>
                <a:lnTo>
                  <a:pt x="25" y="80"/>
                </a:lnTo>
                <a:lnTo>
                  <a:pt x="25" y="88"/>
                </a:lnTo>
                <a:lnTo>
                  <a:pt x="25" y="104"/>
                </a:lnTo>
                <a:lnTo>
                  <a:pt x="34" y="128"/>
                </a:lnTo>
                <a:lnTo>
                  <a:pt x="17" y="184"/>
                </a:lnTo>
                <a:lnTo>
                  <a:pt x="67" y="176"/>
                </a:lnTo>
                <a:lnTo>
                  <a:pt x="84" y="184"/>
                </a:lnTo>
                <a:lnTo>
                  <a:pt x="84" y="200"/>
                </a:lnTo>
                <a:lnTo>
                  <a:pt x="76" y="208"/>
                </a:lnTo>
                <a:lnTo>
                  <a:pt x="93" y="216"/>
                </a:lnTo>
                <a:lnTo>
                  <a:pt x="126" y="216"/>
                </a:lnTo>
                <a:lnTo>
                  <a:pt x="143" y="232"/>
                </a:lnTo>
                <a:lnTo>
                  <a:pt x="168" y="232"/>
                </a:lnTo>
                <a:lnTo>
                  <a:pt x="194" y="224"/>
                </a:lnTo>
                <a:lnTo>
                  <a:pt x="227" y="240"/>
                </a:lnTo>
                <a:lnTo>
                  <a:pt x="236" y="256"/>
                </a:lnTo>
                <a:lnTo>
                  <a:pt x="236" y="264"/>
                </a:lnTo>
                <a:lnTo>
                  <a:pt x="253" y="272"/>
                </a:lnTo>
                <a:lnTo>
                  <a:pt x="261" y="288"/>
                </a:lnTo>
                <a:lnTo>
                  <a:pt x="261" y="296"/>
                </a:lnTo>
                <a:lnTo>
                  <a:pt x="227" y="312"/>
                </a:lnTo>
                <a:lnTo>
                  <a:pt x="202" y="328"/>
                </a:lnTo>
                <a:lnTo>
                  <a:pt x="168" y="344"/>
                </a:lnTo>
                <a:lnTo>
                  <a:pt x="177" y="368"/>
                </a:lnTo>
                <a:lnTo>
                  <a:pt x="160" y="400"/>
                </a:lnTo>
                <a:lnTo>
                  <a:pt x="160" y="424"/>
                </a:lnTo>
                <a:lnTo>
                  <a:pt x="152" y="432"/>
                </a:lnTo>
                <a:lnTo>
                  <a:pt x="143" y="432"/>
                </a:lnTo>
                <a:lnTo>
                  <a:pt x="143" y="464"/>
                </a:lnTo>
                <a:lnTo>
                  <a:pt x="126" y="480"/>
                </a:lnTo>
                <a:lnTo>
                  <a:pt x="101" y="488"/>
                </a:lnTo>
                <a:lnTo>
                  <a:pt x="76" y="488"/>
                </a:lnTo>
                <a:lnTo>
                  <a:pt x="93" y="552"/>
                </a:lnTo>
                <a:lnTo>
                  <a:pt x="109" y="568"/>
                </a:lnTo>
                <a:lnTo>
                  <a:pt x="109" y="576"/>
                </a:lnTo>
                <a:lnTo>
                  <a:pt x="101" y="584"/>
                </a:lnTo>
                <a:lnTo>
                  <a:pt x="76" y="592"/>
                </a:lnTo>
                <a:lnTo>
                  <a:pt x="67" y="608"/>
                </a:lnTo>
                <a:lnTo>
                  <a:pt x="59" y="632"/>
                </a:lnTo>
                <a:lnTo>
                  <a:pt x="67" y="656"/>
                </a:lnTo>
                <a:lnTo>
                  <a:pt x="76" y="672"/>
                </a:lnTo>
                <a:lnTo>
                  <a:pt x="84" y="672"/>
                </a:lnTo>
                <a:lnTo>
                  <a:pt x="59" y="696"/>
                </a:lnTo>
                <a:lnTo>
                  <a:pt x="17" y="720"/>
                </a:lnTo>
                <a:lnTo>
                  <a:pt x="8" y="752"/>
                </a:lnTo>
                <a:lnTo>
                  <a:pt x="0" y="784"/>
                </a:lnTo>
                <a:lnTo>
                  <a:pt x="17" y="784"/>
                </a:lnTo>
                <a:lnTo>
                  <a:pt x="59" y="792"/>
                </a:lnTo>
                <a:lnTo>
                  <a:pt x="93" y="816"/>
                </a:lnTo>
                <a:lnTo>
                  <a:pt x="109" y="840"/>
                </a:lnTo>
                <a:lnTo>
                  <a:pt x="109" y="880"/>
                </a:lnTo>
                <a:lnTo>
                  <a:pt x="118" y="920"/>
                </a:lnTo>
                <a:lnTo>
                  <a:pt x="152" y="952"/>
                </a:lnTo>
                <a:lnTo>
                  <a:pt x="219" y="928"/>
                </a:lnTo>
                <a:lnTo>
                  <a:pt x="253" y="920"/>
                </a:lnTo>
                <a:lnTo>
                  <a:pt x="295" y="912"/>
                </a:lnTo>
                <a:lnTo>
                  <a:pt x="337" y="896"/>
                </a:lnTo>
                <a:lnTo>
                  <a:pt x="379" y="904"/>
                </a:lnTo>
                <a:lnTo>
                  <a:pt x="463" y="920"/>
                </a:lnTo>
                <a:lnTo>
                  <a:pt x="539" y="928"/>
                </a:lnTo>
                <a:lnTo>
                  <a:pt x="573" y="928"/>
                </a:lnTo>
                <a:lnTo>
                  <a:pt x="598" y="904"/>
                </a:lnTo>
                <a:lnTo>
                  <a:pt x="615" y="872"/>
                </a:lnTo>
                <a:lnTo>
                  <a:pt x="649" y="856"/>
                </a:lnTo>
                <a:lnTo>
                  <a:pt x="733" y="848"/>
                </a:lnTo>
                <a:lnTo>
                  <a:pt x="725" y="824"/>
                </a:lnTo>
                <a:lnTo>
                  <a:pt x="733" y="800"/>
                </a:lnTo>
                <a:lnTo>
                  <a:pt x="784" y="752"/>
                </a:lnTo>
                <a:lnTo>
                  <a:pt x="842" y="720"/>
                </a:lnTo>
                <a:lnTo>
                  <a:pt x="809" y="664"/>
                </a:lnTo>
                <a:lnTo>
                  <a:pt x="809" y="624"/>
                </a:lnTo>
                <a:lnTo>
                  <a:pt x="842" y="592"/>
                </a:lnTo>
                <a:lnTo>
                  <a:pt x="885" y="536"/>
                </a:lnTo>
                <a:lnTo>
                  <a:pt x="927" y="504"/>
                </a:lnTo>
                <a:lnTo>
                  <a:pt x="935" y="504"/>
                </a:lnTo>
                <a:lnTo>
                  <a:pt x="944" y="472"/>
                </a:lnTo>
                <a:lnTo>
                  <a:pt x="977" y="448"/>
                </a:lnTo>
                <a:lnTo>
                  <a:pt x="1019" y="440"/>
                </a:lnTo>
                <a:lnTo>
                  <a:pt x="1095" y="432"/>
                </a:lnTo>
                <a:lnTo>
                  <a:pt x="1196" y="376"/>
                </a:lnTo>
                <a:lnTo>
                  <a:pt x="1205" y="376"/>
                </a:lnTo>
                <a:lnTo>
                  <a:pt x="1205" y="368"/>
                </a:lnTo>
                <a:lnTo>
                  <a:pt x="1205" y="344"/>
                </a:lnTo>
                <a:lnTo>
                  <a:pt x="1180" y="352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2" name="Freeform 105"/>
          <p:cNvSpPr>
            <a:spLocks/>
          </p:cNvSpPr>
          <p:nvPr/>
        </p:nvSpPr>
        <p:spPr bwMode="auto">
          <a:xfrm>
            <a:off x="1301750" y="5380038"/>
            <a:ext cx="663575" cy="973137"/>
          </a:xfrm>
          <a:custGeom>
            <a:avLst/>
            <a:gdLst>
              <a:gd name="T0" fmla="*/ 2147483647 w 421"/>
              <a:gd name="T1" fmla="*/ 2147483647 h 616"/>
              <a:gd name="T2" fmla="*/ 2147483647 w 421"/>
              <a:gd name="T3" fmla="*/ 2147483647 h 616"/>
              <a:gd name="T4" fmla="*/ 2147483647 w 421"/>
              <a:gd name="T5" fmla="*/ 2147483647 h 616"/>
              <a:gd name="T6" fmla="*/ 2147483647 w 421"/>
              <a:gd name="T7" fmla="*/ 2147483647 h 616"/>
              <a:gd name="T8" fmla="*/ 2147483647 w 421"/>
              <a:gd name="T9" fmla="*/ 2147483647 h 616"/>
              <a:gd name="T10" fmla="*/ 2147483647 w 421"/>
              <a:gd name="T11" fmla="*/ 2147483647 h 616"/>
              <a:gd name="T12" fmla="*/ 2147483647 w 421"/>
              <a:gd name="T13" fmla="*/ 2147483647 h 616"/>
              <a:gd name="T14" fmla="*/ 2147483647 w 421"/>
              <a:gd name="T15" fmla="*/ 2147483647 h 616"/>
              <a:gd name="T16" fmla="*/ 2147483647 w 421"/>
              <a:gd name="T17" fmla="*/ 2147483647 h 616"/>
              <a:gd name="T18" fmla="*/ 2147483647 w 421"/>
              <a:gd name="T19" fmla="*/ 2147483647 h 616"/>
              <a:gd name="T20" fmla="*/ 2147483647 w 421"/>
              <a:gd name="T21" fmla="*/ 2147483647 h 616"/>
              <a:gd name="T22" fmla="*/ 2147483647 w 421"/>
              <a:gd name="T23" fmla="*/ 2147483647 h 616"/>
              <a:gd name="T24" fmla="*/ 2147483647 w 421"/>
              <a:gd name="T25" fmla="*/ 2147483647 h 616"/>
              <a:gd name="T26" fmla="*/ 2147483647 w 421"/>
              <a:gd name="T27" fmla="*/ 2147483647 h 616"/>
              <a:gd name="T28" fmla="*/ 2147483647 w 421"/>
              <a:gd name="T29" fmla="*/ 2147483647 h 616"/>
              <a:gd name="T30" fmla="*/ 2147483647 w 421"/>
              <a:gd name="T31" fmla="*/ 2147483647 h 616"/>
              <a:gd name="T32" fmla="*/ 2147483647 w 421"/>
              <a:gd name="T33" fmla="*/ 2147483647 h 616"/>
              <a:gd name="T34" fmla="*/ 2147483647 w 421"/>
              <a:gd name="T35" fmla="*/ 2147483647 h 616"/>
              <a:gd name="T36" fmla="*/ 2147483647 w 421"/>
              <a:gd name="T37" fmla="*/ 2147483647 h 616"/>
              <a:gd name="T38" fmla="*/ 2147483647 w 421"/>
              <a:gd name="T39" fmla="*/ 2147483647 h 616"/>
              <a:gd name="T40" fmla="*/ 2147483647 w 421"/>
              <a:gd name="T41" fmla="*/ 2147483647 h 616"/>
              <a:gd name="T42" fmla="*/ 2147483647 w 421"/>
              <a:gd name="T43" fmla="*/ 2147483647 h 616"/>
              <a:gd name="T44" fmla="*/ 2147483647 w 421"/>
              <a:gd name="T45" fmla="*/ 2147483647 h 616"/>
              <a:gd name="T46" fmla="*/ 2147483647 w 421"/>
              <a:gd name="T47" fmla="*/ 2147483647 h 616"/>
              <a:gd name="T48" fmla="*/ 2147483647 w 421"/>
              <a:gd name="T49" fmla="*/ 2147483647 h 616"/>
              <a:gd name="T50" fmla="*/ 2147483647 w 421"/>
              <a:gd name="T51" fmla="*/ 2147483647 h 616"/>
              <a:gd name="T52" fmla="*/ 2147483647 w 421"/>
              <a:gd name="T53" fmla="*/ 2147483647 h 616"/>
              <a:gd name="T54" fmla="*/ 2147483647 w 421"/>
              <a:gd name="T55" fmla="*/ 2147483647 h 616"/>
              <a:gd name="T56" fmla="*/ 2147483647 w 421"/>
              <a:gd name="T57" fmla="*/ 2147483647 h 616"/>
              <a:gd name="T58" fmla="*/ 2147483647 w 421"/>
              <a:gd name="T59" fmla="*/ 2147483647 h 616"/>
              <a:gd name="T60" fmla="*/ 2147483647 w 421"/>
              <a:gd name="T61" fmla="*/ 2147483647 h 616"/>
              <a:gd name="T62" fmla="*/ 2147483647 w 421"/>
              <a:gd name="T63" fmla="*/ 2147483647 h 616"/>
              <a:gd name="T64" fmla="*/ 2147483647 w 421"/>
              <a:gd name="T65" fmla="*/ 2147483647 h 616"/>
              <a:gd name="T66" fmla="*/ 2147483647 w 421"/>
              <a:gd name="T67" fmla="*/ 2147483647 h 61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21" h="616">
                <a:moveTo>
                  <a:pt x="413" y="96"/>
                </a:moveTo>
                <a:lnTo>
                  <a:pt x="396" y="88"/>
                </a:lnTo>
                <a:lnTo>
                  <a:pt x="396" y="80"/>
                </a:lnTo>
                <a:lnTo>
                  <a:pt x="387" y="64"/>
                </a:lnTo>
                <a:lnTo>
                  <a:pt x="354" y="48"/>
                </a:lnTo>
                <a:lnTo>
                  <a:pt x="328" y="56"/>
                </a:lnTo>
                <a:lnTo>
                  <a:pt x="303" y="56"/>
                </a:lnTo>
                <a:lnTo>
                  <a:pt x="286" y="40"/>
                </a:lnTo>
                <a:lnTo>
                  <a:pt x="253" y="40"/>
                </a:lnTo>
                <a:lnTo>
                  <a:pt x="236" y="32"/>
                </a:lnTo>
                <a:lnTo>
                  <a:pt x="244" y="24"/>
                </a:lnTo>
                <a:lnTo>
                  <a:pt x="244" y="8"/>
                </a:lnTo>
                <a:lnTo>
                  <a:pt x="227" y="0"/>
                </a:lnTo>
                <a:lnTo>
                  <a:pt x="177" y="8"/>
                </a:lnTo>
                <a:lnTo>
                  <a:pt x="177" y="40"/>
                </a:lnTo>
                <a:lnTo>
                  <a:pt x="160" y="112"/>
                </a:lnTo>
                <a:lnTo>
                  <a:pt x="143" y="144"/>
                </a:lnTo>
                <a:lnTo>
                  <a:pt x="126" y="208"/>
                </a:lnTo>
                <a:lnTo>
                  <a:pt x="92" y="256"/>
                </a:lnTo>
                <a:lnTo>
                  <a:pt x="42" y="304"/>
                </a:lnTo>
                <a:lnTo>
                  <a:pt x="17" y="352"/>
                </a:lnTo>
                <a:lnTo>
                  <a:pt x="8" y="368"/>
                </a:lnTo>
                <a:lnTo>
                  <a:pt x="17" y="376"/>
                </a:lnTo>
                <a:lnTo>
                  <a:pt x="34" y="384"/>
                </a:lnTo>
                <a:lnTo>
                  <a:pt x="25" y="400"/>
                </a:lnTo>
                <a:lnTo>
                  <a:pt x="25" y="408"/>
                </a:lnTo>
                <a:lnTo>
                  <a:pt x="34" y="416"/>
                </a:lnTo>
                <a:lnTo>
                  <a:pt x="67" y="416"/>
                </a:lnTo>
                <a:lnTo>
                  <a:pt x="42" y="480"/>
                </a:lnTo>
                <a:lnTo>
                  <a:pt x="42" y="512"/>
                </a:lnTo>
                <a:lnTo>
                  <a:pt x="25" y="544"/>
                </a:lnTo>
                <a:lnTo>
                  <a:pt x="8" y="576"/>
                </a:lnTo>
                <a:lnTo>
                  <a:pt x="0" y="592"/>
                </a:lnTo>
                <a:lnTo>
                  <a:pt x="8" y="592"/>
                </a:lnTo>
                <a:lnTo>
                  <a:pt x="50" y="592"/>
                </a:lnTo>
                <a:lnTo>
                  <a:pt x="84" y="600"/>
                </a:lnTo>
                <a:lnTo>
                  <a:pt x="126" y="616"/>
                </a:lnTo>
                <a:lnTo>
                  <a:pt x="160" y="608"/>
                </a:lnTo>
                <a:lnTo>
                  <a:pt x="168" y="576"/>
                </a:lnTo>
                <a:lnTo>
                  <a:pt x="177" y="544"/>
                </a:lnTo>
                <a:lnTo>
                  <a:pt x="219" y="520"/>
                </a:lnTo>
                <a:lnTo>
                  <a:pt x="244" y="496"/>
                </a:lnTo>
                <a:lnTo>
                  <a:pt x="236" y="496"/>
                </a:lnTo>
                <a:lnTo>
                  <a:pt x="227" y="480"/>
                </a:lnTo>
                <a:lnTo>
                  <a:pt x="219" y="456"/>
                </a:lnTo>
                <a:lnTo>
                  <a:pt x="227" y="432"/>
                </a:lnTo>
                <a:lnTo>
                  <a:pt x="236" y="416"/>
                </a:lnTo>
                <a:lnTo>
                  <a:pt x="261" y="408"/>
                </a:lnTo>
                <a:lnTo>
                  <a:pt x="269" y="400"/>
                </a:lnTo>
                <a:lnTo>
                  <a:pt x="269" y="392"/>
                </a:lnTo>
                <a:lnTo>
                  <a:pt x="253" y="376"/>
                </a:lnTo>
                <a:lnTo>
                  <a:pt x="236" y="312"/>
                </a:lnTo>
                <a:lnTo>
                  <a:pt x="261" y="312"/>
                </a:lnTo>
                <a:lnTo>
                  <a:pt x="286" y="304"/>
                </a:lnTo>
                <a:lnTo>
                  <a:pt x="303" y="288"/>
                </a:lnTo>
                <a:lnTo>
                  <a:pt x="303" y="256"/>
                </a:lnTo>
                <a:lnTo>
                  <a:pt x="312" y="256"/>
                </a:lnTo>
                <a:lnTo>
                  <a:pt x="320" y="248"/>
                </a:lnTo>
                <a:lnTo>
                  <a:pt x="320" y="224"/>
                </a:lnTo>
                <a:lnTo>
                  <a:pt x="337" y="192"/>
                </a:lnTo>
                <a:lnTo>
                  <a:pt x="328" y="168"/>
                </a:lnTo>
                <a:lnTo>
                  <a:pt x="362" y="152"/>
                </a:lnTo>
                <a:lnTo>
                  <a:pt x="387" y="136"/>
                </a:lnTo>
                <a:lnTo>
                  <a:pt x="421" y="120"/>
                </a:lnTo>
                <a:lnTo>
                  <a:pt x="421" y="112"/>
                </a:lnTo>
                <a:lnTo>
                  <a:pt x="413" y="96"/>
                </a:lnTo>
                <a:close/>
              </a:path>
            </a:pathLst>
          </a:custGeom>
          <a:solidFill>
            <a:srgbClr val="00B0F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33" name="Freeform 106"/>
          <p:cNvSpPr>
            <a:spLocks/>
          </p:cNvSpPr>
          <p:nvPr/>
        </p:nvSpPr>
        <p:spPr bwMode="auto">
          <a:xfrm>
            <a:off x="1911350" y="2979738"/>
            <a:ext cx="623888" cy="644525"/>
          </a:xfrm>
          <a:custGeom>
            <a:avLst/>
            <a:gdLst>
              <a:gd name="T0" fmla="*/ 2147483647 w 396"/>
              <a:gd name="T1" fmla="*/ 2147483647 h 408"/>
              <a:gd name="T2" fmla="*/ 2147483647 w 396"/>
              <a:gd name="T3" fmla="*/ 2147483647 h 408"/>
              <a:gd name="T4" fmla="*/ 2147483647 w 396"/>
              <a:gd name="T5" fmla="*/ 2147483647 h 408"/>
              <a:gd name="T6" fmla="*/ 2147483647 w 396"/>
              <a:gd name="T7" fmla="*/ 2147483647 h 408"/>
              <a:gd name="T8" fmla="*/ 2147483647 w 396"/>
              <a:gd name="T9" fmla="*/ 2147483647 h 408"/>
              <a:gd name="T10" fmla="*/ 2147483647 w 396"/>
              <a:gd name="T11" fmla="*/ 2147483647 h 408"/>
              <a:gd name="T12" fmla="*/ 2147483647 w 396"/>
              <a:gd name="T13" fmla="*/ 2147483647 h 408"/>
              <a:gd name="T14" fmla="*/ 2147483647 w 396"/>
              <a:gd name="T15" fmla="*/ 2147483647 h 408"/>
              <a:gd name="T16" fmla="*/ 2147483647 w 396"/>
              <a:gd name="T17" fmla="*/ 2147483647 h 408"/>
              <a:gd name="T18" fmla="*/ 2147483647 w 396"/>
              <a:gd name="T19" fmla="*/ 2147483647 h 408"/>
              <a:gd name="T20" fmla="*/ 2147483647 w 396"/>
              <a:gd name="T21" fmla="*/ 2147483647 h 408"/>
              <a:gd name="T22" fmla="*/ 2147483647 w 396"/>
              <a:gd name="T23" fmla="*/ 0 h 408"/>
              <a:gd name="T24" fmla="*/ 2147483647 w 396"/>
              <a:gd name="T25" fmla="*/ 0 h 408"/>
              <a:gd name="T26" fmla="*/ 2147483647 w 396"/>
              <a:gd name="T27" fmla="*/ 2147483647 h 408"/>
              <a:gd name="T28" fmla="*/ 2147483647 w 396"/>
              <a:gd name="T29" fmla="*/ 2147483647 h 408"/>
              <a:gd name="T30" fmla="*/ 2147483647 w 396"/>
              <a:gd name="T31" fmla="*/ 2147483647 h 408"/>
              <a:gd name="T32" fmla="*/ 2147483647 w 396"/>
              <a:gd name="T33" fmla="*/ 2147483647 h 408"/>
              <a:gd name="T34" fmla="*/ 2147483647 w 396"/>
              <a:gd name="T35" fmla="*/ 2147483647 h 408"/>
              <a:gd name="T36" fmla="*/ 2147483647 w 396"/>
              <a:gd name="T37" fmla="*/ 2147483647 h 408"/>
              <a:gd name="T38" fmla="*/ 2147483647 w 396"/>
              <a:gd name="T39" fmla="*/ 2147483647 h 408"/>
              <a:gd name="T40" fmla="*/ 2147483647 w 396"/>
              <a:gd name="T41" fmla="*/ 2147483647 h 408"/>
              <a:gd name="T42" fmla="*/ 2147483647 w 396"/>
              <a:gd name="T43" fmla="*/ 2147483647 h 408"/>
              <a:gd name="T44" fmla="*/ 2147483647 w 396"/>
              <a:gd name="T45" fmla="*/ 2147483647 h 408"/>
              <a:gd name="T46" fmla="*/ 2147483647 w 396"/>
              <a:gd name="T47" fmla="*/ 2147483647 h 408"/>
              <a:gd name="T48" fmla="*/ 2147483647 w 396"/>
              <a:gd name="T49" fmla="*/ 2147483647 h 408"/>
              <a:gd name="T50" fmla="*/ 2147483647 w 396"/>
              <a:gd name="T51" fmla="*/ 2147483647 h 408"/>
              <a:gd name="T52" fmla="*/ 2147483647 w 396"/>
              <a:gd name="T53" fmla="*/ 2147483647 h 408"/>
              <a:gd name="T54" fmla="*/ 2147483647 w 396"/>
              <a:gd name="T55" fmla="*/ 2147483647 h 408"/>
              <a:gd name="T56" fmla="*/ 2147483647 w 396"/>
              <a:gd name="T57" fmla="*/ 2147483647 h 408"/>
              <a:gd name="T58" fmla="*/ 2147483647 w 396"/>
              <a:gd name="T59" fmla="*/ 2147483647 h 408"/>
              <a:gd name="T60" fmla="*/ 2147483647 w 396"/>
              <a:gd name="T61" fmla="*/ 2147483647 h 408"/>
              <a:gd name="T62" fmla="*/ 2147483647 w 396"/>
              <a:gd name="T63" fmla="*/ 2147483647 h 408"/>
              <a:gd name="T64" fmla="*/ 0 w 396"/>
              <a:gd name="T65" fmla="*/ 2147483647 h 408"/>
              <a:gd name="T66" fmla="*/ 2147483647 w 396"/>
              <a:gd name="T67" fmla="*/ 2147483647 h 408"/>
              <a:gd name="T68" fmla="*/ 2147483647 w 396"/>
              <a:gd name="T69" fmla="*/ 2147483647 h 408"/>
              <a:gd name="T70" fmla="*/ 2147483647 w 396"/>
              <a:gd name="T71" fmla="*/ 2147483647 h 408"/>
              <a:gd name="T72" fmla="*/ 2147483647 w 396"/>
              <a:gd name="T73" fmla="*/ 2147483647 h 408"/>
              <a:gd name="T74" fmla="*/ 2147483647 w 396"/>
              <a:gd name="T75" fmla="*/ 2147483647 h 408"/>
              <a:gd name="T76" fmla="*/ 2147483647 w 396"/>
              <a:gd name="T77" fmla="*/ 2147483647 h 408"/>
              <a:gd name="T78" fmla="*/ 2147483647 w 396"/>
              <a:gd name="T79" fmla="*/ 2147483647 h 408"/>
              <a:gd name="T80" fmla="*/ 2147483647 w 396"/>
              <a:gd name="T81" fmla="*/ 2147483647 h 408"/>
              <a:gd name="T82" fmla="*/ 2147483647 w 396"/>
              <a:gd name="T83" fmla="*/ 2147483647 h 408"/>
              <a:gd name="T84" fmla="*/ 2147483647 w 396"/>
              <a:gd name="T85" fmla="*/ 2147483647 h 408"/>
              <a:gd name="T86" fmla="*/ 2147483647 w 396"/>
              <a:gd name="T87" fmla="*/ 2147483647 h 408"/>
              <a:gd name="T88" fmla="*/ 2147483647 w 396"/>
              <a:gd name="T89" fmla="*/ 2147483647 h 408"/>
              <a:gd name="T90" fmla="*/ 2147483647 w 396"/>
              <a:gd name="T91" fmla="*/ 2147483647 h 408"/>
              <a:gd name="T92" fmla="*/ 2147483647 w 396"/>
              <a:gd name="T93" fmla="*/ 2147483647 h 408"/>
              <a:gd name="T94" fmla="*/ 2147483647 w 396"/>
              <a:gd name="T95" fmla="*/ 2147483647 h 408"/>
              <a:gd name="T96" fmla="*/ 2147483647 w 396"/>
              <a:gd name="T97" fmla="*/ 2147483647 h 40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96" h="408">
                <a:moveTo>
                  <a:pt x="363" y="160"/>
                </a:moveTo>
                <a:lnTo>
                  <a:pt x="354" y="136"/>
                </a:lnTo>
                <a:lnTo>
                  <a:pt x="329" y="120"/>
                </a:lnTo>
                <a:lnTo>
                  <a:pt x="295" y="144"/>
                </a:lnTo>
                <a:lnTo>
                  <a:pt x="262" y="96"/>
                </a:lnTo>
                <a:lnTo>
                  <a:pt x="278" y="80"/>
                </a:lnTo>
                <a:lnTo>
                  <a:pt x="278" y="64"/>
                </a:lnTo>
                <a:lnTo>
                  <a:pt x="312" y="64"/>
                </a:lnTo>
                <a:lnTo>
                  <a:pt x="321" y="48"/>
                </a:lnTo>
                <a:lnTo>
                  <a:pt x="329" y="32"/>
                </a:lnTo>
                <a:lnTo>
                  <a:pt x="346" y="24"/>
                </a:lnTo>
                <a:lnTo>
                  <a:pt x="354" y="0"/>
                </a:lnTo>
                <a:lnTo>
                  <a:pt x="329" y="0"/>
                </a:lnTo>
                <a:lnTo>
                  <a:pt x="304" y="8"/>
                </a:lnTo>
                <a:lnTo>
                  <a:pt x="262" y="8"/>
                </a:lnTo>
                <a:lnTo>
                  <a:pt x="253" y="32"/>
                </a:lnTo>
                <a:lnTo>
                  <a:pt x="219" y="56"/>
                </a:lnTo>
                <a:lnTo>
                  <a:pt x="219" y="80"/>
                </a:lnTo>
                <a:lnTo>
                  <a:pt x="186" y="96"/>
                </a:lnTo>
                <a:lnTo>
                  <a:pt x="127" y="72"/>
                </a:lnTo>
                <a:lnTo>
                  <a:pt x="93" y="104"/>
                </a:lnTo>
                <a:lnTo>
                  <a:pt x="110" y="136"/>
                </a:lnTo>
                <a:lnTo>
                  <a:pt x="76" y="160"/>
                </a:lnTo>
                <a:lnTo>
                  <a:pt x="110" y="192"/>
                </a:lnTo>
                <a:lnTo>
                  <a:pt x="152" y="208"/>
                </a:lnTo>
                <a:lnTo>
                  <a:pt x="144" y="224"/>
                </a:lnTo>
                <a:lnTo>
                  <a:pt x="118" y="224"/>
                </a:lnTo>
                <a:lnTo>
                  <a:pt x="102" y="256"/>
                </a:lnTo>
                <a:lnTo>
                  <a:pt x="51" y="272"/>
                </a:lnTo>
                <a:lnTo>
                  <a:pt x="51" y="304"/>
                </a:lnTo>
                <a:lnTo>
                  <a:pt x="9" y="312"/>
                </a:lnTo>
                <a:lnTo>
                  <a:pt x="26" y="328"/>
                </a:lnTo>
                <a:lnTo>
                  <a:pt x="0" y="368"/>
                </a:lnTo>
                <a:lnTo>
                  <a:pt x="26" y="376"/>
                </a:lnTo>
                <a:lnTo>
                  <a:pt x="26" y="400"/>
                </a:lnTo>
                <a:lnTo>
                  <a:pt x="59" y="408"/>
                </a:lnTo>
                <a:lnTo>
                  <a:pt x="160" y="408"/>
                </a:lnTo>
                <a:lnTo>
                  <a:pt x="228" y="376"/>
                </a:lnTo>
                <a:lnTo>
                  <a:pt x="287" y="376"/>
                </a:lnTo>
                <a:lnTo>
                  <a:pt x="329" y="392"/>
                </a:lnTo>
                <a:lnTo>
                  <a:pt x="329" y="360"/>
                </a:lnTo>
                <a:lnTo>
                  <a:pt x="354" y="328"/>
                </a:lnTo>
                <a:lnTo>
                  <a:pt x="371" y="304"/>
                </a:lnTo>
                <a:lnTo>
                  <a:pt x="388" y="232"/>
                </a:lnTo>
                <a:lnTo>
                  <a:pt x="380" y="208"/>
                </a:lnTo>
                <a:lnTo>
                  <a:pt x="371" y="176"/>
                </a:lnTo>
                <a:lnTo>
                  <a:pt x="396" y="168"/>
                </a:lnTo>
                <a:lnTo>
                  <a:pt x="380" y="160"/>
                </a:lnTo>
                <a:lnTo>
                  <a:pt x="363" y="16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4" name="Freeform 107"/>
          <p:cNvSpPr>
            <a:spLocks/>
          </p:cNvSpPr>
          <p:nvPr/>
        </p:nvSpPr>
        <p:spPr bwMode="auto">
          <a:xfrm>
            <a:off x="2324100" y="3017838"/>
            <a:ext cx="317500" cy="228600"/>
          </a:xfrm>
          <a:custGeom>
            <a:avLst/>
            <a:gdLst>
              <a:gd name="T0" fmla="*/ 2147483647 w 202"/>
              <a:gd name="T1" fmla="*/ 2147483647 h 144"/>
              <a:gd name="T2" fmla="*/ 2147483647 w 202"/>
              <a:gd name="T3" fmla="*/ 2147483647 h 144"/>
              <a:gd name="T4" fmla="*/ 2147483647 w 202"/>
              <a:gd name="T5" fmla="*/ 2147483647 h 144"/>
              <a:gd name="T6" fmla="*/ 2147483647 w 202"/>
              <a:gd name="T7" fmla="*/ 0 h 144"/>
              <a:gd name="T8" fmla="*/ 2147483647 w 202"/>
              <a:gd name="T9" fmla="*/ 0 h 144"/>
              <a:gd name="T10" fmla="*/ 2147483647 w 202"/>
              <a:gd name="T11" fmla="*/ 0 h 144"/>
              <a:gd name="T12" fmla="*/ 2147483647 w 202"/>
              <a:gd name="T13" fmla="*/ 0 h 144"/>
              <a:gd name="T14" fmla="*/ 2147483647 w 202"/>
              <a:gd name="T15" fmla="*/ 2147483647 h 144"/>
              <a:gd name="T16" fmla="*/ 2147483647 w 202"/>
              <a:gd name="T17" fmla="*/ 0 h 144"/>
              <a:gd name="T18" fmla="*/ 2147483647 w 202"/>
              <a:gd name="T19" fmla="*/ 2147483647 h 144"/>
              <a:gd name="T20" fmla="*/ 2147483647 w 202"/>
              <a:gd name="T21" fmla="*/ 2147483647 h 144"/>
              <a:gd name="T22" fmla="*/ 2147483647 w 202"/>
              <a:gd name="T23" fmla="*/ 2147483647 h 144"/>
              <a:gd name="T24" fmla="*/ 2147483647 w 202"/>
              <a:gd name="T25" fmla="*/ 2147483647 h 144"/>
              <a:gd name="T26" fmla="*/ 2147483647 w 202"/>
              <a:gd name="T27" fmla="*/ 2147483647 h 144"/>
              <a:gd name="T28" fmla="*/ 0 w 202"/>
              <a:gd name="T29" fmla="*/ 2147483647 h 144"/>
              <a:gd name="T30" fmla="*/ 2147483647 w 202"/>
              <a:gd name="T31" fmla="*/ 2147483647 h 144"/>
              <a:gd name="T32" fmla="*/ 2147483647 w 202"/>
              <a:gd name="T33" fmla="*/ 2147483647 h 144"/>
              <a:gd name="T34" fmla="*/ 2147483647 w 202"/>
              <a:gd name="T35" fmla="*/ 2147483647 h 144"/>
              <a:gd name="T36" fmla="*/ 2147483647 w 202"/>
              <a:gd name="T37" fmla="*/ 2147483647 h 144"/>
              <a:gd name="T38" fmla="*/ 2147483647 w 202"/>
              <a:gd name="T39" fmla="*/ 2147483647 h 144"/>
              <a:gd name="T40" fmla="*/ 2147483647 w 202"/>
              <a:gd name="T41" fmla="*/ 2147483647 h 144"/>
              <a:gd name="T42" fmla="*/ 2147483647 w 202"/>
              <a:gd name="T43" fmla="*/ 2147483647 h 144"/>
              <a:gd name="T44" fmla="*/ 2147483647 w 202"/>
              <a:gd name="T45" fmla="*/ 2147483647 h 144"/>
              <a:gd name="T46" fmla="*/ 2147483647 w 202"/>
              <a:gd name="T47" fmla="*/ 2147483647 h 144"/>
              <a:gd name="T48" fmla="*/ 2147483647 w 202"/>
              <a:gd name="T49" fmla="*/ 2147483647 h 144"/>
              <a:gd name="T50" fmla="*/ 2147483647 w 202"/>
              <a:gd name="T51" fmla="*/ 2147483647 h 144"/>
              <a:gd name="T52" fmla="*/ 2147483647 w 202"/>
              <a:gd name="T53" fmla="*/ 2147483647 h 1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02" h="144">
                <a:moveTo>
                  <a:pt x="185" y="72"/>
                </a:moveTo>
                <a:lnTo>
                  <a:pt x="177" y="48"/>
                </a:lnTo>
                <a:lnTo>
                  <a:pt x="177" y="16"/>
                </a:lnTo>
                <a:lnTo>
                  <a:pt x="151" y="0"/>
                </a:lnTo>
                <a:lnTo>
                  <a:pt x="126" y="0"/>
                </a:lnTo>
                <a:lnTo>
                  <a:pt x="109" y="0"/>
                </a:lnTo>
                <a:lnTo>
                  <a:pt x="84" y="0"/>
                </a:lnTo>
                <a:lnTo>
                  <a:pt x="84" y="8"/>
                </a:lnTo>
                <a:lnTo>
                  <a:pt x="84" y="0"/>
                </a:lnTo>
                <a:lnTo>
                  <a:pt x="67" y="8"/>
                </a:lnTo>
                <a:lnTo>
                  <a:pt x="59" y="24"/>
                </a:lnTo>
                <a:lnTo>
                  <a:pt x="50" y="40"/>
                </a:lnTo>
                <a:lnTo>
                  <a:pt x="16" y="40"/>
                </a:lnTo>
                <a:lnTo>
                  <a:pt x="16" y="56"/>
                </a:lnTo>
                <a:lnTo>
                  <a:pt x="0" y="72"/>
                </a:lnTo>
                <a:lnTo>
                  <a:pt x="33" y="120"/>
                </a:lnTo>
                <a:lnTo>
                  <a:pt x="67" y="96"/>
                </a:lnTo>
                <a:lnTo>
                  <a:pt x="92" y="112"/>
                </a:lnTo>
                <a:lnTo>
                  <a:pt x="101" y="136"/>
                </a:lnTo>
                <a:lnTo>
                  <a:pt x="118" y="136"/>
                </a:lnTo>
                <a:lnTo>
                  <a:pt x="134" y="144"/>
                </a:lnTo>
                <a:lnTo>
                  <a:pt x="143" y="144"/>
                </a:lnTo>
                <a:lnTo>
                  <a:pt x="168" y="128"/>
                </a:lnTo>
                <a:lnTo>
                  <a:pt x="193" y="120"/>
                </a:lnTo>
                <a:lnTo>
                  <a:pt x="202" y="88"/>
                </a:lnTo>
                <a:lnTo>
                  <a:pt x="185" y="72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5" name="Freeform 108"/>
          <p:cNvSpPr>
            <a:spLocks/>
          </p:cNvSpPr>
          <p:nvPr/>
        </p:nvSpPr>
        <p:spPr bwMode="auto">
          <a:xfrm>
            <a:off x="2401888" y="2424113"/>
            <a:ext cx="1049337" cy="1604962"/>
          </a:xfrm>
          <a:custGeom>
            <a:avLst/>
            <a:gdLst>
              <a:gd name="T0" fmla="*/ 2147483647 w 666"/>
              <a:gd name="T1" fmla="*/ 2147483647 h 1016"/>
              <a:gd name="T2" fmla="*/ 2147483647 w 666"/>
              <a:gd name="T3" fmla="*/ 2147483647 h 1016"/>
              <a:gd name="T4" fmla="*/ 2147483647 w 666"/>
              <a:gd name="T5" fmla="*/ 2147483647 h 1016"/>
              <a:gd name="T6" fmla="*/ 2147483647 w 666"/>
              <a:gd name="T7" fmla="*/ 2147483647 h 1016"/>
              <a:gd name="T8" fmla="*/ 2147483647 w 666"/>
              <a:gd name="T9" fmla="*/ 2147483647 h 1016"/>
              <a:gd name="T10" fmla="*/ 2147483647 w 666"/>
              <a:gd name="T11" fmla="*/ 2147483647 h 1016"/>
              <a:gd name="T12" fmla="*/ 2147483647 w 666"/>
              <a:gd name="T13" fmla="*/ 2147483647 h 1016"/>
              <a:gd name="T14" fmla="*/ 2147483647 w 666"/>
              <a:gd name="T15" fmla="*/ 2147483647 h 1016"/>
              <a:gd name="T16" fmla="*/ 2147483647 w 666"/>
              <a:gd name="T17" fmla="*/ 2147483647 h 1016"/>
              <a:gd name="T18" fmla="*/ 2147483647 w 666"/>
              <a:gd name="T19" fmla="*/ 2147483647 h 1016"/>
              <a:gd name="T20" fmla="*/ 2147483647 w 666"/>
              <a:gd name="T21" fmla="*/ 2147483647 h 1016"/>
              <a:gd name="T22" fmla="*/ 2147483647 w 666"/>
              <a:gd name="T23" fmla="*/ 2147483647 h 1016"/>
              <a:gd name="T24" fmla="*/ 2147483647 w 666"/>
              <a:gd name="T25" fmla="*/ 2147483647 h 1016"/>
              <a:gd name="T26" fmla="*/ 2147483647 w 666"/>
              <a:gd name="T27" fmla="*/ 2147483647 h 1016"/>
              <a:gd name="T28" fmla="*/ 2147483647 w 666"/>
              <a:gd name="T29" fmla="*/ 2147483647 h 1016"/>
              <a:gd name="T30" fmla="*/ 2147483647 w 666"/>
              <a:gd name="T31" fmla="*/ 2147483647 h 1016"/>
              <a:gd name="T32" fmla="*/ 2147483647 w 666"/>
              <a:gd name="T33" fmla="*/ 2147483647 h 1016"/>
              <a:gd name="T34" fmla="*/ 2147483647 w 666"/>
              <a:gd name="T35" fmla="*/ 2147483647 h 1016"/>
              <a:gd name="T36" fmla="*/ 2147483647 w 666"/>
              <a:gd name="T37" fmla="*/ 2147483647 h 1016"/>
              <a:gd name="T38" fmla="*/ 2147483647 w 666"/>
              <a:gd name="T39" fmla="*/ 2147483647 h 1016"/>
              <a:gd name="T40" fmla="*/ 2147483647 w 666"/>
              <a:gd name="T41" fmla="*/ 2147483647 h 1016"/>
              <a:gd name="T42" fmla="*/ 2147483647 w 666"/>
              <a:gd name="T43" fmla="*/ 2147483647 h 1016"/>
              <a:gd name="T44" fmla="*/ 2147483647 w 666"/>
              <a:gd name="T45" fmla="*/ 2147483647 h 1016"/>
              <a:gd name="T46" fmla="*/ 2147483647 w 666"/>
              <a:gd name="T47" fmla="*/ 2147483647 h 1016"/>
              <a:gd name="T48" fmla="*/ 2147483647 w 666"/>
              <a:gd name="T49" fmla="*/ 2147483647 h 1016"/>
              <a:gd name="T50" fmla="*/ 2147483647 w 666"/>
              <a:gd name="T51" fmla="*/ 2147483647 h 1016"/>
              <a:gd name="T52" fmla="*/ 0 w 666"/>
              <a:gd name="T53" fmla="*/ 2147483647 h 1016"/>
              <a:gd name="T54" fmla="*/ 2147483647 w 666"/>
              <a:gd name="T55" fmla="*/ 2147483647 h 1016"/>
              <a:gd name="T56" fmla="*/ 2147483647 w 666"/>
              <a:gd name="T57" fmla="*/ 2147483647 h 1016"/>
              <a:gd name="T58" fmla="*/ 2147483647 w 666"/>
              <a:gd name="T59" fmla="*/ 2147483647 h 1016"/>
              <a:gd name="T60" fmla="*/ 2147483647 w 666"/>
              <a:gd name="T61" fmla="*/ 2147483647 h 1016"/>
              <a:gd name="T62" fmla="*/ 2147483647 w 666"/>
              <a:gd name="T63" fmla="*/ 2147483647 h 1016"/>
              <a:gd name="T64" fmla="*/ 2147483647 w 666"/>
              <a:gd name="T65" fmla="*/ 2147483647 h 1016"/>
              <a:gd name="T66" fmla="*/ 2147483647 w 666"/>
              <a:gd name="T67" fmla="*/ 2147483647 h 1016"/>
              <a:gd name="T68" fmla="*/ 2147483647 w 666"/>
              <a:gd name="T69" fmla="*/ 2147483647 h 1016"/>
              <a:gd name="T70" fmla="*/ 2147483647 w 666"/>
              <a:gd name="T71" fmla="*/ 2147483647 h 1016"/>
              <a:gd name="T72" fmla="*/ 2147483647 w 666"/>
              <a:gd name="T73" fmla="*/ 2147483647 h 1016"/>
              <a:gd name="T74" fmla="*/ 2147483647 w 666"/>
              <a:gd name="T75" fmla="*/ 2147483647 h 1016"/>
              <a:gd name="T76" fmla="*/ 2147483647 w 666"/>
              <a:gd name="T77" fmla="*/ 2147483647 h 1016"/>
              <a:gd name="T78" fmla="*/ 2147483647 w 666"/>
              <a:gd name="T79" fmla="*/ 2147483647 h 1016"/>
              <a:gd name="T80" fmla="*/ 2147483647 w 666"/>
              <a:gd name="T81" fmla="*/ 2147483647 h 1016"/>
              <a:gd name="T82" fmla="*/ 2147483647 w 666"/>
              <a:gd name="T83" fmla="*/ 2147483647 h 1016"/>
              <a:gd name="T84" fmla="*/ 2147483647 w 666"/>
              <a:gd name="T85" fmla="*/ 2147483647 h 1016"/>
              <a:gd name="T86" fmla="*/ 2147483647 w 666"/>
              <a:gd name="T87" fmla="*/ 2147483647 h 1016"/>
              <a:gd name="T88" fmla="*/ 2147483647 w 666"/>
              <a:gd name="T89" fmla="*/ 2147483647 h 1016"/>
              <a:gd name="T90" fmla="*/ 2147483647 w 666"/>
              <a:gd name="T91" fmla="*/ 2147483647 h 1016"/>
              <a:gd name="T92" fmla="*/ 2147483647 w 666"/>
              <a:gd name="T93" fmla="*/ 2147483647 h 1016"/>
              <a:gd name="T94" fmla="*/ 2147483647 w 666"/>
              <a:gd name="T95" fmla="*/ 2147483647 h 101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66" h="1016">
                <a:moveTo>
                  <a:pt x="329" y="128"/>
                </a:moveTo>
                <a:lnTo>
                  <a:pt x="354" y="104"/>
                </a:lnTo>
                <a:lnTo>
                  <a:pt x="337" y="96"/>
                </a:lnTo>
                <a:lnTo>
                  <a:pt x="388" y="64"/>
                </a:lnTo>
                <a:lnTo>
                  <a:pt x="413" y="56"/>
                </a:lnTo>
                <a:lnTo>
                  <a:pt x="421" y="24"/>
                </a:lnTo>
                <a:lnTo>
                  <a:pt x="320" y="16"/>
                </a:lnTo>
                <a:lnTo>
                  <a:pt x="287" y="0"/>
                </a:lnTo>
                <a:lnTo>
                  <a:pt x="270" y="24"/>
                </a:lnTo>
                <a:lnTo>
                  <a:pt x="253" y="40"/>
                </a:lnTo>
                <a:lnTo>
                  <a:pt x="245" y="56"/>
                </a:lnTo>
                <a:lnTo>
                  <a:pt x="253" y="80"/>
                </a:lnTo>
                <a:lnTo>
                  <a:pt x="219" y="88"/>
                </a:lnTo>
                <a:lnTo>
                  <a:pt x="202" y="104"/>
                </a:lnTo>
                <a:lnTo>
                  <a:pt x="202" y="136"/>
                </a:lnTo>
                <a:lnTo>
                  <a:pt x="202" y="160"/>
                </a:lnTo>
                <a:lnTo>
                  <a:pt x="186" y="184"/>
                </a:lnTo>
                <a:lnTo>
                  <a:pt x="169" y="200"/>
                </a:lnTo>
                <a:lnTo>
                  <a:pt x="135" y="248"/>
                </a:lnTo>
                <a:lnTo>
                  <a:pt x="160" y="256"/>
                </a:lnTo>
                <a:lnTo>
                  <a:pt x="202" y="232"/>
                </a:lnTo>
                <a:lnTo>
                  <a:pt x="186" y="264"/>
                </a:lnTo>
                <a:lnTo>
                  <a:pt x="177" y="296"/>
                </a:lnTo>
                <a:lnTo>
                  <a:pt x="169" y="320"/>
                </a:lnTo>
                <a:lnTo>
                  <a:pt x="143" y="376"/>
                </a:lnTo>
                <a:lnTo>
                  <a:pt x="169" y="376"/>
                </a:lnTo>
                <a:lnTo>
                  <a:pt x="186" y="344"/>
                </a:lnTo>
                <a:lnTo>
                  <a:pt x="202" y="304"/>
                </a:lnTo>
                <a:lnTo>
                  <a:pt x="211" y="328"/>
                </a:lnTo>
                <a:lnTo>
                  <a:pt x="228" y="320"/>
                </a:lnTo>
                <a:lnTo>
                  <a:pt x="219" y="344"/>
                </a:lnTo>
                <a:lnTo>
                  <a:pt x="228" y="360"/>
                </a:lnTo>
                <a:lnTo>
                  <a:pt x="186" y="424"/>
                </a:lnTo>
                <a:lnTo>
                  <a:pt x="194" y="472"/>
                </a:lnTo>
                <a:lnTo>
                  <a:pt x="202" y="440"/>
                </a:lnTo>
                <a:lnTo>
                  <a:pt x="236" y="464"/>
                </a:lnTo>
                <a:lnTo>
                  <a:pt x="253" y="456"/>
                </a:lnTo>
                <a:lnTo>
                  <a:pt x="278" y="464"/>
                </a:lnTo>
                <a:lnTo>
                  <a:pt x="303" y="448"/>
                </a:lnTo>
                <a:lnTo>
                  <a:pt x="329" y="456"/>
                </a:lnTo>
                <a:lnTo>
                  <a:pt x="295" y="480"/>
                </a:lnTo>
                <a:lnTo>
                  <a:pt x="287" y="496"/>
                </a:lnTo>
                <a:lnTo>
                  <a:pt x="312" y="544"/>
                </a:lnTo>
                <a:lnTo>
                  <a:pt x="329" y="544"/>
                </a:lnTo>
                <a:lnTo>
                  <a:pt x="329" y="576"/>
                </a:lnTo>
                <a:lnTo>
                  <a:pt x="320" y="576"/>
                </a:lnTo>
                <a:lnTo>
                  <a:pt x="312" y="632"/>
                </a:lnTo>
                <a:lnTo>
                  <a:pt x="295" y="648"/>
                </a:lnTo>
                <a:lnTo>
                  <a:pt x="287" y="640"/>
                </a:lnTo>
                <a:lnTo>
                  <a:pt x="236" y="640"/>
                </a:lnTo>
                <a:lnTo>
                  <a:pt x="202" y="624"/>
                </a:lnTo>
                <a:lnTo>
                  <a:pt x="186" y="632"/>
                </a:lnTo>
                <a:lnTo>
                  <a:pt x="202" y="648"/>
                </a:lnTo>
                <a:lnTo>
                  <a:pt x="160" y="680"/>
                </a:lnTo>
                <a:lnTo>
                  <a:pt x="177" y="688"/>
                </a:lnTo>
                <a:lnTo>
                  <a:pt x="202" y="680"/>
                </a:lnTo>
                <a:lnTo>
                  <a:pt x="211" y="744"/>
                </a:lnTo>
                <a:lnTo>
                  <a:pt x="169" y="760"/>
                </a:lnTo>
                <a:lnTo>
                  <a:pt x="143" y="768"/>
                </a:lnTo>
                <a:lnTo>
                  <a:pt x="101" y="776"/>
                </a:lnTo>
                <a:lnTo>
                  <a:pt x="84" y="784"/>
                </a:lnTo>
                <a:lnTo>
                  <a:pt x="93" y="792"/>
                </a:lnTo>
                <a:lnTo>
                  <a:pt x="101" y="808"/>
                </a:lnTo>
                <a:lnTo>
                  <a:pt x="135" y="824"/>
                </a:lnTo>
                <a:lnTo>
                  <a:pt x="152" y="808"/>
                </a:lnTo>
                <a:lnTo>
                  <a:pt x="169" y="824"/>
                </a:lnTo>
                <a:lnTo>
                  <a:pt x="160" y="840"/>
                </a:lnTo>
                <a:lnTo>
                  <a:pt x="194" y="840"/>
                </a:lnTo>
                <a:lnTo>
                  <a:pt x="219" y="864"/>
                </a:lnTo>
                <a:lnTo>
                  <a:pt x="261" y="864"/>
                </a:lnTo>
                <a:lnTo>
                  <a:pt x="278" y="856"/>
                </a:lnTo>
                <a:lnTo>
                  <a:pt x="295" y="848"/>
                </a:lnTo>
                <a:lnTo>
                  <a:pt x="270" y="872"/>
                </a:lnTo>
                <a:lnTo>
                  <a:pt x="261" y="888"/>
                </a:lnTo>
                <a:lnTo>
                  <a:pt x="228" y="896"/>
                </a:lnTo>
                <a:lnTo>
                  <a:pt x="160" y="888"/>
                </a:lnTo>
                <a:lnTo>
                  <a:pt x="152" y="896"/>
                </a:lnTo>
                <a:lnTo>
                  <a:pt x="127" y="904"/>
                </a:lnTo>
                <a:lnTo>
                  <a:pt x="110" y="928"/>
                </a:lnTo>
                <a:lnTo>
                  <a:pt x="42" y="976"/>
                </a:lnTo>
                <a:lnTo>
                  <a:pt x="0" y="984"/>
                </a:lnTo>
                <a:lnTo>
                  <a:pt x="9" y="992"/>
                </a:lnTo>
                <a:lnTo>
                  <a:pt x="34" y="992"/>
                </a:lnTo>
                <a:lnTo>
                  <a:pt x="51" y="1016"/>
                </a:lnTo>
                <a:lnTo>
                  <a:pt x="68" y="1008"/>
                </a:lnTo>
                <a:lnTo>
                  <a:pt x="68" y="992"/>
                </a:lnTo>
                <a:lnTo>
                  <a:pt x="93" y="976"/>
                </a:lnTo>
                <a:lnTo>
                  <a:pt x="143" y="976"/>
                </a:lnTo>
                <a:lnTo>
                  <a:pt x="169" y="1008"/>
                </a:lnTo>
                <a:lnTo>
                  <a:pt x="219" y="960"/>
                </a:lnTo>
                <a:lnTo>
                  <a:pt x="261" y="952"/>
                </a:lnTo>
                <a:lnTo>
                  <a:pt x="295" y="976"/>
                </a:lnTo>
                <a:lnTo>
                  <a:pt x="337" y="984"/>
                </a:lnTo>
                <a:lnTo>
                  <a:pt x="346" y="968"/>
                </a:lnTo>
                <a:lnTo>
                  <a:pt x="388" y="968"/>
                </a:lnTo>
                <a:lnTo>
                  <a:pt x="421" y="968"/>
                </a:lnTo>
                <a:lnTo>
                  <a:pt x="472" y="968"/>
                </a:lnTo>
                <a:lnTo>
                  <a:pt x="506" y="984"/>
                </a:lnTo>
                <a:lnTo>
                  <a:pt x="573" y="968"/>
                </a:lnTo>
                <a:lnTo>
                  <a:pt x="590" y="952"/>
                </a:lnTo>
                <a:lnTo>
                  <a:pt x="624" y="952"/>
                </a:lnTo>
                <a:lnTo>
                  <a:pt x="624" y="928"/>
                </a:lnTo>
                <a:lnTo>
                  <a:pt x="565" y="912"/>
                </a:lnTo>
                <a:lnTo>
                  <a:pt x="590" y="896"/>
                </a:lnTo>
                <a:lnTo>
                  <a:pt x="590" y="872"/>
                </a:lnTo>
                <a:lnTo>
                  <a:pt x="624" y="872"/>
                </a:lnTo>
                <a:lnTo>
                  <a:pt x="624" y="856"/>
                </a:lnTo>
                <a:lnTo>
                  <a:pt x="649" y="840"/>
                </a:lnTo>
                <a:lnTo>
                  <a:pt x="657" y="816"/>
                </a:lnTo>
                <a:lnTo>
                  <a:pt x="666" y="800"/>
                </a:lnTo>
                <a:lnTo>
                  <a:pt x="666" y="760"/>
                </a:lnTo>
                <a:lnTo>
                  <a:pt x="582" y="728"/>
                </a:lnTo>
                <a:lnTo>
                  <a:pt x="565" y="744"/>
                </a:lnTo>
                <a:lnTo>
                  <a:pt x="539" y="728"/>
                </a:lnTo>
                <a:lnTo>
                  <a:pt x="573" y="704"/>
                </a:lnTo>
                <a:lnTo>
                  <a:pt x="556" y="656"/>
                </a:lnTo>
                <a:lnTo>
                  <a:pt x="523" y="632"/>
                </a:lnTo>
                <a:lnTo>
                  <a:pt x="548" y="632"/>
                </a:lnTo>
                <a:lnTo>
                  <a:pt x="539" y="592"/>
                </a:lnTo>
                <a:lnTo>
                  <a:pt x="539" y="576"/>
                </a:lnTo>
                <a:lnTo>
                  <a:pt x="531" y="560"/>
                </a:lnTo>
                <a:lnTo>
                  <a:pt x="523" y="536"/>
                </a:lnTo>
                <a:lnTo>
                  <a:pt x="480" y="512"/>
                </a:lnTo>
                <a:lnTo>
                  <a:pt x="472" y="480"/>
                </a:lnTo>
                <a:lnTo>
                  <a:pt x="455" y="440"/>
                </a:lnTo>
                <a:lnTo>
                  <a:pt x="455" y="392"/>
                </a:lnTo>
                <a:lnTo>
                  <a:pt x="447" y="376"/>
                </a:lnTo>
                <a:lnTo>
                  <a:pt x="421" y="352"/>
                </a:lnTo>
                <a:lnTo>
                  <a:pt x="413" y="344"/>
                </a:lnTo>
                <a:lnTo>
                  <a:pt x="396" y="328"/>
                </a:lnTo>
                <a:lnTo>
                  <a:pt x="362" y="328"/>
                </a:lnTo>
                <a:lnTo>
                  <a:pt x="337" y="320"/>
                </a:lnTo>
                <a:lnTo>
                  <a:pt x="371" y="312"/>
                </a:lnTo>
                <a:lnTo>
                  <a:pt x="396" y="304"/>
                </a:lnTo>
                <a:lnTo>
                  <a:pt x="388" y="280"/>
                </a:lnTo>
                <a:lnTo>
                  <a:pt x="421" y="264"/>
                </a:lnTo>
                <a:lnTo>
                  <a:pt x="421" y="248"/>
                </a:lnTo>
                <a:lnTo>
                  <a:pt x="447" y="224"/>
                </a:lnTo>
                <a:lnTo>
                  <a:pt x="455" y="192"/>
                </a:lnTo>
                <a:lnTo>
                  <a:pt x="489" y="168"/>
                </a:lnTo>
                <a:lnTo>
                  <a:pt x="489" y="144"/>
                </a:lnTo>
                <a:lnTo>
                  <a:pt x="447" y="144"/>
                </a:lnTo>
                <a:lnTo>
                  <a:pt x="430" y="128"/>
                </a:lnTo>
                <a:lnTo>
                  <a:pt x="379" y="120"/>
                </a:lnTo>
                <a:lnTo>
                  <a:pt x="329" y="128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6" name="Freeform 109"/>
          <p:cNvSpPr>
            <a:spLocks/>
          </p:cNvSpPr>
          <p:nvPr/>
        </p:nvSpPr>
        <p:spPr bwMode="auto">
          <a:xfrm>
            <a:off x="4486275" y="3132138"/>
            <a:ext cx="104775" cy="101600"/>
          </a:xfrm>
          <a:custGeom>
            <a:avLst/>
            <a:gdLst>
              <a:gd name="T0" fmla="*/ 0 w 67"/>
              <a:gd name="T1" fmla="*/ 2147483647 h 64"/>
              <a:gd name="T2" fmla="*/ 2147483647 w 67"/>
              <a:gd name="T3" fmla="*/ 2147483647 h 64"/>
              <a:gd name="T4" fmla="*/ 2147483647 w 67"/>
              <a:gd name="T5" fmla="*/ 2147483647 h 64"/>
              <a:gd name="T6" fmla="*/ 2147483647 w 67"/>
              <a:gd name="T7" fmla="*/ 2147483647 h 64"/>
              <a:gd name="T8" fmla="*/ 2147483647 w 67"/>
              <a:gd name="T9" fmla="*/ 0 h 64"/>
              <a:gd name="T10" fmla="*/ 0 w 67"/>
              <a:gd name="T11" fmla="*/ 2147483647 h 64"/>
              <a:gd name="T12" fmla="*/ 0 w 67"/>
              <a:gd name="T13" fmla="*/ 2147483647 h 6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7" h="64">
                <a:moveTo>
                  <a:pt x="0" y="24"/>
                </a:moveTo>
                <a:lnTo>
                  <a:pt x="17" y="56"/>
                </a:lnTo>
                <a:lnTo>
                  <a:pt x="51" y="64"/>
                </a:lnTo>
                <a:lnTo>
                  <a:pt x="67" y="48"/>
                </a:lnTo>
                <a:lnTo>
                  <a:pt x="59" y="0"/>
                </a:lnTo>
                <a:lnTo>
                  <a:pt x="0" y="8"/>
                </a:lnTo>
                <a:lnTo>
                  <a:pt x="0" y="24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7" name="Freeform 110"/>
          <p:cNvSpPr>
            <a:spLocks/>
          </p:cNvSpPr>
          <p:nvPr/>
        </p:nvSpPr>
        <p:spPr bwMode="auto">
          <a:xfrm rot="648465">
            <a:off x="1690688" y="690563"/>
            <a:ext cx="890587" cy="608012"/>
          </a:xfrm>
          <a:custGeom>
            <a:avLst/>
            <a:gdLst>
              <a:gd name="T0" fmla="*/ 2147483647 w 590"/>
              <a:gd name="T1" fmla="*/ 2147483647 h 424"/>
              <a:gd name="T2" fmla="*/ 2147483647 w 590"/>
              <a:gd name="T3" fmla="*/ 2147483647 h 424"/>
              <a:gd name="T4" fmla="*/ 2147483647 w 590"/>
              <a:gd name="T5" fmla="*/ 2147483647 h 424"/>
              <a:gd name="T6" fmla="*/ 2147483647 w 590"/>
              <a:gd name="T7" fmla="*/ 2147483647 h 424"/>
              <a:gd name="T8" fmla="*/ 2147483647 w 590"/>
              <a:gd name="T9" fmla="*/ 2147483647 h 424"/>
              <a:gd name="T10" fmla="*/ 2147483647 w 590"/>
              <a:gd name="T11" fmla="*/ 2147483647 h 424"/>
              <a:gd name="T12" fmla="*/ 2147483647 w 590"/>
              <a:gd name="T13" fmla="*/ 2147483647 h 424"/>
              <a:gd name="T14" fmla="*/ 2147483647 w 590"/>
              <a:gd name="T15" fmla="*/ 2147483647 h 424"/>
              <a:gd name="T16" fmla="*/ 2147483647 w 590"/>
              <a:gd name="T17" fmla="*/ 2147483647 h 424"/>
              <a:gd name="T18" fmla="*/ 2147483647 w 590"/>
              <a:gd name="T19" fmla="*/ 2147483647 h 424"/>
              <a:gd name="T20" fmla="*/ 2147483647 w 590"/>
              <a:gd name="T21" fmla="*/ 2147483647 h 424"/>
              <a:gd name="T22" fmla="*/ 2147483647 w 590"/>
              <a:gd name="T23" fmla="*/ 2147483647 h 424"/>
              <a:gd name="T24" fmla="*/ 2147483647 w 590"/>
              <a:gd name="T25" fmla="*/ 2147483647 h 424"/>
              <a:gd name="T26" fmla="*/ 2147483647 w 590"/>
              <a:gd name="T27" fmla="*/ 2147483647 h 424"/>
              <a:gd name="T28" fmla="*/ 2147483647 w 590"/>
              <a:gd name="T29" fmla="*/ 2147483647 h 424"/>
              <a:gd name="T30" fmla="*/ 2147483647 w 590"/>
              <a:gd name="T31" fmla="*/ 2147483647 h 424"/>
              <a:gd name="T32" fmla="*/ 2147483647 w 590"/>
              <a:gd name="T33" fmla="*/ 2147483647 h 424"/>
              <a:gd name="T34" fmla="*/ 2147483647 w 590"/>
              <a:gd name="T35" fmla="*/ 2147483647 h 424"/>
              <a:gd name="T36" fmla="*/ 2147483647 w 590"/>
              <a:gd name="T37" fmla="*/ 2147483647 h 424"/>
              <a:gd name="T38" fmla="*/ 2147483647 w 590"/>
              <a:gd name="T39" fmla="*/ 2147483647 h 424"/>
              <a:gd name="T40" fmla="*/ 2147483647 w 590"/>
              <a:gd name="T41" fmla="*/ 2147483647 h 424"/>
              <a:gd name="T42" fmla="*/ 2147483647 w 590"/>
              <a:gd name="T43" fmla="*/ 2147483647 h 424"/>
              <a:gd name="T44" fmla="*/ 2147483647 w 590"/>
              <a:gd name="T45" fmla="*/ 2147483647 h 424"/>
              <a:gd name="T46" fmla="*/ 2147483647 w 590"/>
              <a:gd name="T47" fmla="*/ 2147483647 h 424"/>
              <a:gd name="T48" fmla="*/ 2147483647 w 590"/>
              <a:gd name="T49" fmla="*/ 2147483647 h 424"/>
              <a:gd name="T50" fmla="*/ 2147483647 w 590"/>
              <a:gd name="T51" fmla="*/ 2147483647 h 424"/>
              <a:gd name="T52" fmla="*/ 2147483647 w 590"/>
              <a:gd name="T53" fmla="*/ 2147483647 h 424"/>
              <a:gd name="T54" fmla="*/ 2147483647 w 590"/>
              <a:gd name="T55" fmla="*/ 2147483647 h 424"/>
              <a:gd name="T56" fmla="*/ 2147483647 w 590"/>
              <a:gd name="T57" fmla="*/ 2147483647 h 424"/>
              <a:gd name="T58" fmla="*/ 2147483647 w 590"/>
              <a:gd name="T59" fmla="*/ 2147483647 h 424"/>
              <a:gd name="T60" fmla="*/ 2147483647 w 590"/>
              <a:gd name="T61" fmla="*/ 2147483647 h 424"/>
              <a:gd name="T62" fmla="*/ 2147483647 w 590"/>
              <a:gd name="T63" fmla="*/ 2147483647 h 424"/>
              <a:gd name="T64" fmla="*/ 2147483647 w 590"/>
              <a:gd name="T65" fmla="*/ 2147483647 h 424"/>
              <a:gd name="T66" fmla="*/ 2147483647 w 590"/>
              <a:gd name="T67" fmla="*/ 2147483647 h 424"/>
              <a:gd name="T68" fmla="*/ 2147483647 w 590"/>
              <a:gd name="T69" fmla="*/ 2147483647 h 424"/>
              <a:gd name="T70" fmla="*/ 2147483647 w 590"/>
              <a:gd name="T71" fmla="*/ 2147483647 h 424"/>
              <a:gd name="T72" fmla="*/ 2147483647 w 590"/>
              <a:gd name="T73" fmla="*/ 2147483647 h 424"/>
              <a:gd name="T74" fmla="*/ 2147483647 w 590"/>
              <a:gd name="T75" fmla="*/ 0 h 424"/>
              <a:gd name="T76" fmla="*/ 2147483647 w 590"/>
              <a:gd name="T77" fmla="*/ 2147483647 h 424"/>
              <a:gd name="T78" fmla="*/ 2147483647 w 590"/>
              <a:gd name="T79" fmla="*/ 2147483647 h 424"/>
              <a:gd name="T80" fmla="*/ 2147483647 w 590"/>
              <a:gd name="T81" fmla="*/ 2147483647 h 424"/>
              <a:gd name="T82" fmla="*/ 2147483647 w 590"/>
              <a:gd name="T83" fmla="*/ 2147483647 h 424"/>
              <a:gd name="T84" fmla="*/ 2147483647 w 590"/>
              <a:gd name="T85" fmla="*/ 2147483647 h 424"/>
              <a:gd name="T86" fmla="*/ 2147483647 w 590"/>
              <a:gd name="T87" fmla="*/ 2147483647 h 424"/>
              <a:gd name="T88" fmla="*/ 2147483647 w 590"/>
              <a:gd name="T89" fmla="*/ 2147483647 h 424"/>
              <a:gd name="T90" fmla="*/ 2147483647 w 590"/>
              <a:gd name="T91" fmla="*/ 2147483647 h 424"/>
              <a:gd name="T92" fmla="*/ 2147483647 w 590"/>
              <a:gd name="T93" fmla="*/ 2147483647 h 424"/>
              <a:gd name="T94" fmla="*/ 2147483647 w 590"/>
              <a:gd name="T95" fmla="*/ 2147483647 h 424"/>
              <a:gd name="T96" fmla="*/ 2147483647 w 590"/>
              <a:gd name="T97" fmla="*/ 2147483647 h 424"/>
              <a:gd name="T98" fmla="*/ 2147483647 w 590"/>
              <a:gd name="T99" fmla="*/ 2147483647 h 424"/>
              <a:gd name="T100" fmla="*/ 2147483647 w 590"/>
              <a:gd name="T101" fmla="*/ 2147483647 h 424"/>
              <a:gd name="T102" fmla="*/ 2147483647 w 590"/>
              <a:gd name="T103" fmla="*/ 2147483647 h 424"/>
              <a:gd name="T104" fmla="*/ 2147483647 w 590"/>
              <a:gd name="T105" fmla="*/ 2147483647 h 424"/>
              <a:gd name="T106" fmla="*/ 2147483647 w 590"/>
              <a:gd name="T107" fmla="*/ 2147483647 h 424"/>
              <a:gd name="T108" fmla="*/ 0 w 590"/>
              <a:gd name="T109" fmla="*/ 2147483647 h 424"/>
              <a:gd name="T110" fmla="*/ 2147483647 w 590"/>
              <a:gd name="T111" fmla="*/ 2147483647 h 424"/>
              <a:gd name="T112" fmla="*/ 2147483647 w 590"/>
              <a:gd name="T113" fmla="*/ 2147483647 h 424"/>
              <a:gd name="T114" fmla="*/ 2147483647 w 590"/>
              <a:gd name="T115" fmla="*/ 2147483647 h 424"/>
              <a:gd name="T116" fmla="*/ 2147483647 w 590"/>
              <a:gd name="T117" fmla="*/ 2147483647 h 424"/>
              <a:gd name="T118" fmla="*/ 2147483647 w 590"/>
              <a:gd name="T119" fmla="*/ 2147483647 h 424"/>
              <a:gd name="T120" fmla="*/ 2147483647 w 590"/>
              <a:gd name="T121" fmla="*/ 2147483647 h 424"/>
              <a:gd name="T122" fmla="*/ 2147483647 w 590"/>
              <a:gd name="T123" fmla="*/ 2147483647 h 42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90" h="424">
                <a:moveTo>
                  <a:pt x="101" y="320"/>
                </a:moveTo>
                <a:lnTo>
                  <a:pt x="135" y="384"/>
                </a:lnTo>
                <a:lnTo>
                  <a:pt x="202" y="424"/>
                </a:lnTo>
                <a:lnTo>
                  <a:pt x="253" y="424"/>
                </a:lnTo>
                <a:lnTo>
                  <a:pt x="287" y="416"/>
                </a:lnTo>
                <a:lnTo>
                  <a:pt x="346" y="424"/>
                </a:lnTo>
                <a:lnTo>
                  <a:pt x="430" y="392"/>
                </a:lnTo>
                <a:lnTo>
                  <a:pt x="463" y="400"/>
                </a:lnTo>
                <a:lnTo>
                  <a:pt x="506" y="376"/>
                </a:lnTo>
                <a:lnTo>
                  <a:pt x="556" y="352"/>
                </a:lnTo>
                <a:lnTo>
                  <a:pt x="590" y="272"/>
                </a:lnTo>
                <a:lnTo>
                  <a:pt x="565" y="256"/>
                </a:lnTo>
                <a:lnTo>
                  <a:pt x="556" y="224"/>
                </a:lnTo>
                <a:lnTo>
                  <a:pt x="565" y="192"/>
                </a:lnTo>
                <a:lnTo>
                  <a:pt x="573" y="160"/>
                </a:lnTo>
                <a:lnTo>
                  <a:pt x="531" y="160"/>
                </a:lnTo>
                <a:lnTo>
                  <a:pt x="506" y="120"/>
                </a:lnTo>
                <a:lnTo>
                  <a:pt x="480" y="144"/>
                </a:lnTo>
                <a:lnTo>
                  <a:pt x="472" y="160"/>
                </a:lnTo>
                <a:lnTo>
                  <a:pt x="447" y="152"/>
                </a:lnTo>
                <a:lnTo>
                  <a:pt x="413" y="160"/>
                </a:lnTo>
                <a:lnTo>
                  <a:pt x="405" y="128"/>
                </a:lnTo>
                <a:lnTo>
                  <a:pt x="379" y="128"/>
                </a:lnTo>
                <a:lnTo>
                  <a:pt x="371" y="152"/>
                </a:lnTo>
                <a:lnTo>
                  <a:pt x="354" y="112"/>
                </a:lnTo>
                <a:lnTo>
                  <a:pt x="312" y="120"/>
                </a:lnTo>
                <a:lnTo>
                  <a:pt x="295" y="144"/>
                </a:lnTo>
                <a:lnTo>
                  <a:pt x="278" y="144"/>
                </a:lnTo>
                <a:lnTo>
                  <a:pt x="270" y="88"/>
                </a:lnTo>
                <a:lnTo>
                  <a:pt x="253" y="96"/>
                </a:lnTo>
                <a:lnTo>
                  <a:pt x="244" y="152"/>
                </a:lnTo>
                <a:lnTo>
                  <a:pt x="228" y="152"/>
                </a:lnTo>
                <a:lnTo>
                  <a:pt x="219" y="128"/>
                </a:lnTo>
                <a:lnTo>
                  <a:pt x="177" y="160"/>
                </a:lnTo>
                <a:lnTo>
                  <a:pt x="185" y="112"/>
                </a:lnTo>
                <a:lnTo>
                  <a:pt x="211" y="88"/>
                </a:lnTo>
                <a:lnTo>
                  <a:pt x="185" y="16"/>
                </a:lnTo>
                <a:lnTo>
                  <a:pt x="143" y="0"/>
                </a:lnTo>
                <a:lnTo>
                  <a:pt x="152" y="64"/>
                </a:lnTo>
                <a:lnTo>
                  <a:pt x="118" y="16"/>
                </a:lnTo>
                <a:lnTo>
                  <a:pt x="93" y="32"/>
                </a:lnTo>
                <a:lnTo>
                  <a:pt x="76" y="48"/>
                </a:lnTo>
                <a:lnTo>
                  <a:pt x="93" y="64"/>
                </a:lnTo>
                <a:lnTo>
                  <a:pt x="59" y="48"/>
                </a:lnTo>
                <a:lnTo>
                  <a:pt x="51" y="64"/>
                </a:lnTo>
                <a:lnTo>
                  <a:pt x="25" y="64"/>
                </a:lnTo>
                <a:lnTo>
                  <a:pt x="42" y="88"/>
                </a:lnTo>
                <a:lnTo>
                  <a:pt x="101" y="96"/>
                </a:lnTo>
                <a:lnTo>
                  <a:pt x="143" y="128"/>
                </a:lnTo>
                <a:lnTo>
                  <a:pt x="110" y="144"/>
                </a:lnTo>
                <a:lnTo>
                  <a:pt x="126" y="160"/>
                </a:lnTo>
                <a:lnTo>
                  <a:pt x="143" y="176"/>
                </a:lnTo>
                <a:lnTo>
                  <a:pt x="126" y="184"/>
                </a:lnTo>
                <a:lnTo>
                  <a:pt x="8" y="144"/>
                </a:lnTo>
                <a:lnTo>
                  <a:pt x="0" y="168"/>
                </a:lnTo>
                <a:lnTo>
                  <a:pt x="93" y="192"/>
                </a:lnTo>
                <a:lnTo>
                  <a:pt x="84" y="216"/>
                </a:lnTo>
                <a:lnTo>
                  <a:pt x="84" y="256"/>
                </a:lnTo>
                <a:lnTo>
                  <a:pt x="67" y="280"/>
                </a:lnTo>
                <a:lnTo>
                  <a:pt x="34" y="280"/>
                </a:lnTo>
                <a:lnTo>
                  <a:pt x="17" y="296"/>
                </a:lnTo>
                <a:lnTo>
                  <a:pt x="101" y="32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8" name="Freeform 111"/>
          <p:cNvSpPr>
            <a:spLocks/>
          </p:cNvSpPr>
          <p:nvPr/>
        </p:nvSpPr>
        <p:spPr bwMode="auto">
          <a:xfrm>
            <a:off x="4632325" y="3030538"/>
            <a:ext cx="171450" cy="277812"/>
          </a:xfrm>
          <a:custGeom>
            <a:avLst/>
            <a:gdLst>
              <a:gd name="T0" fmla="*/ 0 w 109"/>
              <a:gd name="T1" fmla="*/ 2147483647 h 176"/>
              <a:gd name="T2" fmla="*/ 2147483647 w 109"/>
              <a:gd name="T3" fmla="*/ 2147483647 h 176"/>
              <a:gd name="T4" fmla="*/ 2147483647 w 109"/>
              <a:gd name="T5" fmla="*/ 2147483647 h 176"/>
              <a:gd name="T6" fmla="*/ 2147483647 w 109"/>
              <a:gd name="T7" fmla="*/ 2147483647 h 176"/>
              <a:gd name="T8" fmla="*/ 2147483647 w 109"/>
              <a:gd name="T9" fmla="*/ 2147483647 h 176"/>
              <a:gd name="T10" fmla="*/ 2147483647 w 109"/>
              <a:gd name="T11" fmla="*/ 2147483647 h 176"/>
              <a:gd name="T12" fmla="*/ 2147483647 w 109"/>
              <a:gd name="T13" fmla="*/ 2147483647 h 176"/>
              <a:gd name="T14" fmla="*/ 2147483647 w 109"/>
              <a:gd name="T15" fmla="*/ 2147483647 h 176"/>
              <a:gd name="T16" fmla="*/ 2147483647 w 109"/>
              <a:gd name="T17" fmla="*/ 0 h 176"/>
              <a:gd name="T18" fmla="*/ 2147483647 w 109"/>
              <a:gd name="T19" fmla="*/ 2147483647 h 176"/>
              <a:gd name="T20" fmla="*/ 2147483647 w 109"/>
              <a:gd name="T21" fmla="*/ 2147483647 h 176"/>
              <a:gd name="T22" fmla="*/ 2147483647 w 109"/>
              <a:gd name="T23" fmla="*/ 2147483647 h 176"/>
              <a:gd name="T24" fmla="*/ 2147483647 w 109"/>
              <a:gd name="T25" fmla="*/ 2147483647 h 176"/>
              <a:gd name="T26" fmla="*/ 0 w 109"/>
              <a:gd name="T27" fmla="*/ 2147483647 h 176"/>
              <a:gd name="T28" fmla="*/ 2147483647 w 109"/>
              <a:gd name="T29" fmla="*/ 2147483647 h 176"/>
              <a:gd name="T30" fmla="*/ 2147483647 w 109"/>
              <a:gd name="T31" fmla="*/ 2147483647 h 176"/>
              <a:gd name="T32" fmla="*/ 2147483647 w 109"/>
              <a:gd name="T33" fmla="*/ 2147483647 h 176"/>
              <a:gd name="T34" fmla="*/ 2147483647 w 109"/>
              <a:gd name="T35" fmla="*/ 2147483647 h 176"/>
              <a:gd name="T36" fmla="*/ 2147483647 w 109"/>
              <a:gd name="T37" fmla="*/ 2147483647 h 176"/>
              <a:gd name="T38" fmla="*/ 0 w 109"/>
              <a:gd name="T39" fmla="*/ 2147483647 h 17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9" h="176">
                <a:moveTo>
                  <a:pt x="0" y="168"/>
                </a:moveTo>
                <a:lnTo>
                  <a:pt x="50" y="176"/>
                </a:lnTo>
                <a:lnTo>
                  <a:pt x="76" y="144"/>
                </a:lnTo>
                <a:lnTo>
                  <a:pt x="76" y="112"/>
                </a:lnTo>
                <a:lnTo>
                  <a:pt x="109" y="96"/>
                </a:lnTo>
                <a:lnTo>
                  <a:pt x="92" y="72"/>
                </a:lnTo>
                <a:lnTo>
                  <a:pt x="109" y="64"/>
                </a:lnTo>
                <a:lnTo>
                  <a:pt x="101" y="8"/>
                </a:lnTo>
                <a:lnTo>
                  <a:pt x="84" y="0"/>
                </a:lnTo>
                <a:lnTo>
                  <a:pt x="67" y="16"/>
                </a:lnTo>
                <a:lnTo>
                  <a:pt x="59" y="48"/>
                </a:lnTo>
                <a:lnTo>
                  <a:pt x="42" y="16"/>
                </a:lnTo>
                <a:lnTo>
                  <a:pt x="8" y="40"/>
                </a:lnTo>
                <a:lnTo>
                  <a:pt x="0" y="48"/>
                </a:lnTo>
                <a:lnTo>
                  <a:pt x="8" y="72"/>
                </a:lnTo>
                <a:lnTo>
                  <a:pt x="42" y="88"/>
                </a:lnTo>
                <a:lnTo>
                  <a:pt x="50" y="112"/>
                </a:lnTo>
                <a:lnTo>
                  <a:pt x="33" y="144"/>
                </a:lnTo>
                <a:lnTo>
                  <a:pt x="8" y="136"/>
                </a:lnTo>
                <a:lnTo>
                  <a:pt x="0" y="168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9" name="Freeform 112"/>
          <p:cNvSpPr>
            <a:spLocks/>
          </p:cNvSpPr>
          <p:nvPr/>
        </p:nvSpPr>
        <p:spPr bwMode="auto">
          <a:xfrm>
            <a:off x="4937125" y="6353175"/>
            <a:ext cx="517525" cy="314325"/>
          </a:xfrm>
          <a:custGeom>
            <a:avLst/>
            <a:gdLst>
              <a:gd name="T0" fmla="*/ 0 w 328"/>
              <a:gd name="T1" fmla="*/ 2147483647 h 208"/>
              <a:gd name="T2" fmla="*/ 0 w 328"/>
              <a:gd name="T3" fmla="*/ 2147483647 h 208"/>
              <a:gd name="T4" fmla="*/ 2147483647 w 328"/>
              <a:gd name="T5" fmla="*/ 2147483647 h 208"/>
              <a:gd name="T6" fmla="*/ 2147483647 w 328"/>
              <a:gd name="T7" fmla="*/ 2147483647 h 208"/>
              <a:gd name="T8" fmla="*/ 2147483647 w 328"/>
              <a:gd name="T9" fmla="*/ 2147483647 h 208"/>
              <a:gd name="T10" fmla="*/ 2147483647 w 328"/>
              <a:gd name="T11" fmla="*/ 2147483647 h 208"/>
              <a:gd name="T12" fmla="*/ 2147483647 w 328"/>
              <a:gd name="T13" fmla="*/ 2147483647 h 208"/>
              <a:gd name="T14" fmla="*/ 2147483647 w 328"/>
              <a:gd name="T15" fmla="*/ 2147483647 h 208"/>
              <a:gd name="T16" fmla="*/ 2147483647 w 328"/>
              <a:gd name="T17" fmla="*/ 2147483647 h 208"/>
              <a:gd name="T18" fmla="*/ 2147483647 w 328"/>
              <a:gd name="T19" fmla="*/ 2147483647 h 208"/>
              <a:gd name="T20" fmla="*/ 2147483647 w 328"/>
              <a:gd name="T21" fmla="*/ 2147483647 h 208"/>
              <a:gd name="T22" fmla="*/ 2147483647 w 328"/>
              <a:gd name="T23" fmla="*/ 2147483647 h 208"/>
              <a:gd name="T24" fmla="*/ 2147483647 w 328"/>
              <a:gd name="T25" fmla="*/ 2147483647 h 208"/>
              <a:gd name="T26" fmla="*/ 2147483647 w 328"/>
              <a:gd name="T27" fmla="*/ 2147483647 h 208"/>
              <a:gd name="T28" fmla="*/ 2147483647 w 328"/>
              <a:gd name="T29" fmla="*/ 2147483647 h 208"/>
              <a:gd name="T30" fmla="*/ 2147483647 w 328"/>
              <a:gd name="T31" fmla="*/ 2147483647 h 208"/>
              <a:gd name="T32" fmla="*/ 2147483647 w 328"/>
              <a:gd name="T33" fmla="*/ 0 h 208"/>
              <a:gd name="T34" fmla="*/ 2147483647 w 328"/>
              <a:gd name="T35" fmla="*/ 2147483647 h 208"/>
              <a:gd name="T36" fmla="*/ 2147483647 w 328"/>
              <a:gd name="T37" fmla="*/ 2147483647 h 208"/>
              <a:gd name="T38" fmla="*/ 2147483647 w 328"/>
              <a:gd name="T39" fmla="*/ 2147483647 h 208"/>
              <a:gd name="T40" fmla="*/ 2147483647 w 328"/>
              <a:gd name="T41" fmla="*/ 2147483647 h 208"/>
              <a:gd name="T42" fmla="*/ 2147483647 w 328"/>
              <a:gd name="T43" fmla="*/ 2147483647 h 208"/>
              <a:gd name="T44" fmla="*/ 2147483647 w 328"/>
              <a:gd name="T45" fmla="*/ 2147483647 h 208"/>
              <a:gd name="T46" fmla="*/ 2147483647 w 328"/>
              <a:gd name="T47" fmla="*/ 2147483647 h 208"/>
              <a:gd name="T48" fmla="*/ 2147483647 w 328"/>
              <a:gd name="T49" fmla="*/ 2147483647 h 208"/>
              <a:gd name="T50" fmla="*/ 2147483647 w 328"/>
              <a:gd name="T51" fmla="*/ 2147483647 h 208"/>
              <a:gd name="T52" fmla="*/ 2147483647 w 328"/>
              <a:gd name="T53" fmla="*/ 2147483647 h 208"/>
              <a:gd name="T54" fmla="*/ 2147483647 w 328"/>
              <a:gd name="T55" fmla="*/ 2147483647 h 208"/>
              <a:gd name="T56" fmla="*/ 2147483647 w 328"/>
              <a:gd name="T57" fmla="*/ 2147483647 h 208"/>
              <a:gd name="T58" fmla="*/ 2147483647 w 328"/>
              <a:gd name="T59" fmla="*/ 2147483647 h 208"/>
              <a:gd name="T60" fmla="*/ 2147483647 w 328"/>
              <a:gd name="T61" fmla="*/ 2147483647 h 208"/>
              <a:gd name="T62" fmla="*/ 2147483647 w 328"/>
              <a:gd name="T63" fmla="*/ 2147483647 h 208"/>
              <a:gd name="T64" fmla="*/ 2147483647 w 328"/>
              <a:gd name="T65" fmla="*/ 2147483647 h 208"/>
              <a:gd name="T66" fmla="*/ 2147483647 w 328"/>
              <a:gd name="T67" fmla="*/ 2147483647 h 208"/>
              <a:gd name="T68" fmla="*/ 2147483647 w 328"/>
              <a:gd name="T69" fmla="*/ 2147483647 h 208"/>
              <a:gd name="T70" fmla="*/ 2147483647 w 328"/>
              <a:gd name="T71" fmla="*/ 2147483647 h 208"/>
              <a:gd name="T72" fmla="*/ 2147483647 w 328"/>
              <a:gd name="T73" fmla="*/ 2147483647 h 208"/>
              <a:gd name="T74" fmla="*/ 0 w 328"/>
              <a:gd name="T75" fmla="*/ 2147483647 h 20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28" h="208">
                <a:moveTo>
                  <a:pt x="0" y="80"/>
                </a:moveTo>
                <a:lnTo>
                  <a:pt x="0" y="56"/>
                </a:lnTo>
                <a:lnTo>
                  <a:pt x="25" y="32"/>
                </a:lnTo>
                <a:lnTo>
                  <a:pt x="50" y="48"/>
                </a:lnTo>
                <a:lnTo>
                  <a:pt x="67" y="32"/>
                </a:lnTo>
                <a:lnTo>
                  <a:pt x="92" y="24"/>
                </a:lnTo>
                <a:lnTo>
                  <a:pt x="101" y="32"/>
                </a:lnTo>
                <a:lnTo>
                  <a:pt x="117" y="40"/>
                </a:lnTo>
                <a:lnTo>
                  <a:pt x="134" y="48"/>
                </a:lnTo>
                <a:lnTo>
                  <a:pt x="160" y="40"/>
                </a:lnTo>
                <a:lnTo>
                  <a:pt x="210" y="40"/>
                </a:lnTo>
                <a:lnTo>
                  <a:pt x="235" y="32"/>
                </a:lnTo>
                <a:lnTo>
                  <a:pt x="252" y="16"/>
                </a:lnTo>
                <a:lnTo>
                  <a:pt x="261" y="16"/>
                </a:lnTo>
                <a:lnTo>
                  <a:pt x="286" y="24"/>
                </a:lnTo>
                <a:lnTo>
                  <a:pt x="294" y="8"/>
                </a:lnTo>
                <a:lnTo>
                  <a:pt x="320" y="0"/>
                </a:lnTo>
                <a:lnTo>
                  <a:pt x="328" y="16"/>
                </a:lnTo>
                <a:lnTo>
                  <a:pt x="311" y="56"/>
                </a:lnTo>
                <a:lnTo>
                  <a:pt x="303" y="80"/>
                </a:lnTo>
                <a:lnTo>
                  <a:pt x="286" y="104"/>
                </a:lnTo>
                <a:lnTo>
                  <a:pt x="286" y="112"/>
                </a:lnTo>
                <a:lnTo>
                  <a:pt x="303" y="128"/>
                </a:lnTo>
                <a:lnTo>
                  <a:pt x="320" y="160"/>
                </a:lnTo>
                <a:lnTo>
                  <a:pt x="303" y="176"/>
                </a:lnTo>
                <a:lnTo>
                  <a:pt x="303" y="208"/>
                </a:lnTo>
                <a:lnTo>
                  <a:pt x="269" y="200"/>
                </a:lnTo>
                <a:lnTo>
                  <a:pt x="227" y="192"/>
                </a:lnTo>
                <a:lnTo>
                  <a:pt x="202" y="152"/>
                </a:lnTo>
                <a:lnTo>
                  <a:pt x="168" y="160"/>
                </a:lnTo>
                <a:lnTo>
                  <a:pt x="143" y="144"/>
                </a:lnTo>
                <a:lnTo>
                  <a:pt x="126" y="128"/>
                </a:lnTo>
                <a:lnTo>
                  <a:pt x="109" y="128"/>
                </a:lnTo>
                <a:lnTo>
                  <a:pt x="84" y="112"/>
                </a:lnTo>
                <a:lnTo>
                  <a:pt x="67" y="112"/>
                </a:lnTo>
                <a:lnTo>
                  <a:pt x="50" y="96"/>
                </a:lnTo>
                <a:lnTo>
                  <a:pt x="25" y="104"/>
                </a:lnTo>
                <a:lnTo>
                  <a:pt x="0" y="80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0" name="Freeform 113"/>
          <p:cNvSpPr>
            <a:spLocks/>
          </p:cNvSpPr>
          <p:nvPr/>
        </p:nvSpPr>
        <p:spPr bwMode="auto">
          <a:xfrm>
            <a:off x="6900863" y="6630988"/>
            <a:ext cx="490537" cy="112712"/>
          </a:xfrm>
          <a:custGeom>
            <a:avLst/>
            <a:gdLst>
              <a:gd name="T0" fmla="*/ 0 w 311"/>
              <a:gd name="T1" fmla="*/ 2147483647 h 72"/>
              <a:gd name="T2" fmla="*/ 2147483647 w 311"/>
              <a:gd name="T3" fmla="*/ 2147483647 h 72"/>
              <a:gd name="T4" fmla="*/ 2147483647 w 311"/>
              <a:gd name="T5" fmla="*/ 2147483647 h 72"/>
              <a:gd name="T6" fmla="*/ 2147483647 w 311"/>
              <a:gd name="T7" fmla="*/ 2147483647 h 72"/>
              <a:gd name="T8" fmla="*/ 2147483647 w 311"/>
              <a:gd name="T9" fmla="*/ 2147483647 h 72"/>
              <a:gd name="T10" fmla="*/ 2147483647 w 311"/>
              <a:gd name="T11" fmla="*/ 2147483647 h 72"/>
              <a:gd name="T12" fmla="*/ 2147483647 w 311"/>
              <a:gd name="T13" fmla="*/ 2147483647 h 72"/>
              <a:gd name="T14" fmla="*/ 2147483647 w 311"/>
              <a:gd name="T15" fmla="*/ 2147483647 h 72"/>
              <a:gd name="T16" fmla="*/ 2147483647 w 311"/>
              <a:gd name="T17" fmla="*/ 2147483647 h 72"/>
              <a:gd name="T18" fmla="*/ 2147483647 w 311"/>
              <a:gd name="T19" fmla="*/ 2147483647 h 72"/>
              <a:gd name="T20" fmla="*/ 2147483647 w 311"/>
              <a:gd name="T21" fmla="*/ 2147483647 h 72"/>
              <a:gd name="T22" fmla="*/ 2147483647 w 311"/>
              <a:gd name="T23" fmla="*/ 2147483647 h 72"/>
              <a:gd name="T24" fmla="*/ 2147483647 w 311"/>
              <a:gd name="T25" fmla="*/ 0 h 72"/>
              <a:gd name="T26" fmla="*/ 2147483647 w 311"/>
              <a:gd name="T27" fmla="*/ 2147483647 h 72"/>
              <a:gd name="T28" fmla="*/ 2147483647 w 311"/>
              <a:gd name="T29" fmla="*/ 2147483647 h 72"/>
              <a:gd name="T30" fmla="*/ 2147483647 w 311"/>
              <a:gd name="T31" fmla="*/ 2147483647 h 72"/>
              <a:gd name="T32" fmla="*/ 2147483647 w 311"/>
              <a:gd name="T33" fmla="*/ 2147483647 h 72"/>
              <a:gd name="T34" fmla="*/ 2147483647 w 311"/>
              <a:gd name="T35" fmla="*/ 2147483647 h 72"/>
              <a:gd name="T36" fmla="*/ 2147483647 w 311"/>
              <a:gd name="T37" fmla="*/ 2147483647 h 72"/>
              <a:gd name="T38" fmla="*/ 2147483647 w 311"/>
              <a:gd name="T39" fmla="*/ 2147483647 h 72"/>
              <a:gd name="T40" fmla="*/ 2147483647 w 311"/>
              <a:gd name="T41" fmla="*/ 2147483647 h 72"/>
              <a:gd name="T42" fmla="*/ 2147483647 w 311"/>
              <a:gd name="T43" fmla="*/ 2147483647 h 72"/>
              <a:gd name="T44" fmla="*/ 2147483647 w 311"/>
              <a:gd name="T45" fmla="*/ 2147483647 h 72"/>
              <a:gd name="T46" fmla="*/ 2147483647 w 311"/>
              <a:gd name="T47" fmla="*/ 2147483647 h 72"/>
              <a:gd name="T48" fmla="*/ 2147483647 w 311"/>
              <a:gd name="T49" fmla="*/ 2147483647 h 72"/>
              <a:gd name="T50" fmla="*/ 2147483647 w 311"/>
              <a:gd name="T51" fmla="*/ 0 h 72"/>
              <a:gd name="T52" fmla="*/ 2147483647 w 311"/>
              <a:gd name="T53" fmla="*/ 2147483647 h 72"/>
              <a:gd name="T54" fmla="*/ 0 w 311"/>
              <a:gd name="T55" fmla="*/ 2147483647 h 7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11" h="72">
                <a:moveTo>
                  <a:pt x="0" y="24"/>
                </a:moveTo>
                <a:lnTo>
                  <a:pt x="8" y="56"/>
                </a:lnTo>
                <a:lnTo>
                  <a:pt x="33" y="64"/>
                </a:lnTo>
                <a:lnTo>
                  <a:pt x="67" y="64"/>
                </a:lnTo>
                <a:lnTo>
                  <a:pt x="126" y="56"/>
                </a:lnTo>
                <a:lnTo>
                  <a:pt x="143" y="56"/>
                </a:lnTo>
                <a:lnTo>
                  <a:pt x="143" y="72"/>
                </a:lnTo>
                <a:lnTo>
                  <a:pt x="193" y="72"/>
                </a:lnTo>
                <a:lnTo>
                  <a:pt x="219" y="56"/>
                </a:lnTo>
                <a:lnTo>
                  <a:pt x="252" y="56"/>
                </a:lnTo>
                <a:lnTo>
                  <a:pt x="278" y="40"/>
                </a:lnTo>
                <a:lnTo>
                  <a:pt x="311" y="32"/>
                </a:lnTo>
                <a:lnTo>
                  <a:pt x="311" y="0"/>
                </a:lnTo>
                <a:lnTo>
                  <a:pt x="286" y="16"/>
                </a:lnTo>
                <a:lnTo>
                  <a:pt x="269" y="24"/>
                </a:lnTo>
                <a:lnTo>
                  <a:pt x="252" y="24"/>
                </a:lnTo>
                <a:lnTo>
                  <a:pt x="244" y="8"/>
                </a:lnTo>
                <a:lnTo>
                  <a:pt x="219" y="16"/>
                </a:lnTo>
                <a:lnTo>
                  <a:pt x="168" y="24"/>
                </a:lnTo>
                <a:lnTo>
                  <a:pt x="168" y="8"/>
                </a:lnTo>
                <a:lnTo>
                  <a:pt x="84" y="40"/>
                </a:lnTo>
                <a:lnTo>
                  <a:pt x="75" y="16"/>
                </a:lnTo>
                <a:lnTo>
                  <a:pt x="59" y="8"/>
                </a:lnTo>
                <a:lnTo>
                  <a:pt x="59" y="24"/>
                </a:lnTo>
                <a:lnTo>
                  <a:pt x="33" y="24"/>
                </a:lnTo>
                <a:lnTo>
                  <a:pt x="16" y="0"/>
                </a:lnTo>
                <a:lnTo>
                  <a:pt x="16" y="16"/>
                </a:lnTo>
                <a:lnTo>
                  <a:pt x="0" y="24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1" name="Freeform 114"/>
          <p:cNvSpPr>
            <a:spLocks/>
          </p:cNvSpPr>
          <p:nvPr/>
        </p:nvSpPr>
        <p:spPr bwMode="auto">
          <a:xfrm>
            <a:off x="4221163" y="5859463"/>
            <a:ext cx="265112" cy="455612"/>
          </a:xfrm>
          <a:custGeom>
            <a:avLst/>
            <a:gdLst>
              <a:gd name="T0" fmla="*/ 0 w 168"/>
              <a:gd name="T1" fmla="*/ 2147483647 h 288"/>
              <a:gd name="T2" fmla="*/ 2147483647 w 168"/>
              <a:gd name="T3" fmla="*/ 2147483647 h 288"/>
              <a:gd name="T4" fmla="*/ 2147483647 w 168"/>
              <a:gd name="T5" fmla="*/ 2147483647 h 288"/>
              <a:gd name="T6" fmla="*/ 2147483647 w 168"/>
              <a:gd name="T7" fmla="*/ 2147483647 h 288"/>
              <a:gd name="T8" fmla="*/ 2147483647 w 168"/>
              <a:gd name="T9" fmla="*/ 0 h 288"/>
              <a:gd name="T10" fmla="*/ 2147483647 w 168"/>
              <a:gd name="T11" fmla="*/ 2147483647 h 288"/>
              <a:gd name="T12" fmla="*/ 2147483647 w 168"/>
              <a:gd name="T13" fmla="*/ 2147483647 h 288"/>
              <a:gd name="T14" fmla="*/ 2147483647 w 168"/>
              <a:gd name="T15" fmla="*/ 2147483647 h 288"/>
              <a:gd name="T16" fmla="*/ 2147483647 w 168"/>
              <a:gd name="T17" fmla="*/ 2147483647 h 288"/>
              <a:gd name="T18" fmla="*/ 2147483647 w 168"/>
              <a:gd name="T19" fmla="*/ 2147483647 h 288"/>
              <a:gd name="T20" fmla="*/ 2147483647 w 168"/>
              <a:gd name="T21" fmla="*/ 2147483647 h 288"/>
              <a:gd name="T22" fmla="*/ 2147483647 w 168"/>
              <a:gd name="T23" fmla="*/ 2147483647 h 288"/>
              <a:gd name="T24" fmla="*/ 2147483647 w 168"/>
              <a:gd name="T25" fmla="*/ 2147483647 h 288"/>
              <a:gd name="T26" fmla="*/ 2147483647 w 168"/>
              <a:gd name="T27" fmla="*/ 2147483647 h 288"/>
              <a:gd name="T28" fmla="*/ 2147483647 w 168"/>
              <a:gd name="T29" fmla="*/ 2147483647 h 288"/>
              <a:gd name="T30" fmla="*/ 2147483647 w 168"/>
              <a:gd name="T31" fmla="*/ 2147483647 h 288"/>
              <a:gd name="T32" fmla="*/ 2147483647 w 168"/>
              <a:gd name="T33" fmla="*/ 2147483647 h 288"/>
              <a:gd name="T34" fmla="*/ 2147483647 w 168"/>
              <a:gd name="T35" fmla="*/ 2147483647 h 288"/>
              <a:gd name="T36" fmla="*/ 2147483647 w 168"/>
              <a:gd name="T37" fmla="*/ 2147483647 h 288"/>
              <a:gd name="T38" fmla="*/ 2147483647 w 168"/>
              <a:gd name="T39" fmla="*/ 2147483647 h 288"/>
              <a:gd name="T40" fmla="*/ 2147483647 w 168"/>
              <a:gd name="T41" fmla="*/ 2147483647 h 288"/>
              <a:gd name="T42" fmla="*/ 2147483647 w 168"/>
              <a:gd name="T43" fmla="*/ 2147483647 h 288"/>
              <a:gd name="T44" fmla="*/ 2147483647 w 168"/>
              <a:gd name="T45" fmla="*/ 2147483647 h 288"/>
              <a:gd name="T46" fmla="*/ 0 w 168"/>
              <a:gd name="T47" fmla="*/ 2147483647 h 288"/>
              <a:gd name="T48" fmla="*/ 0 w 168"/>
              <a:gd name="T49" fmla="*/ 2147483647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68" h="288">
                <a:moveTo>
                  <a:pt x="0" y="40"/>
                </a:moveTo>
                <a:lnTo>
                  <a:pt x="33" y="48"/>
                </a:lnTo>
                <a:lnTo>
                  <a:pt x="59" y="40"/>
                </a:lnTo>
                <a:lnTo>
                  <a:pt x="101" y="8"/>
                </a:lnTo>
                <a:lnTo>
                  <a:pt x="109" y="0"/>
                </a:lnTo>
                <a:lnTo>
                  <a:pt x="143" y="16"/>
                </a:lnTo>
                <a:lnTo>
                  <a:pt x="143" y="32"/>
                </a:lnTo>
                <a:lnTo>
                  <a:pt x="168" y="96"/>
                </a:lnTo>
                <a:lnTo>
                  <a:pt x="151" y="120"/>
                </a:lnTo>
                <a:lnTo>
                  <a:pt x="168" y="152"/>
                </a:lnTo>
                <a:lnTo>
                  <a:pt x="143" y="256"/>
                </a:lnTo>
                <a:lnTo>
                  <a:pt x="117" y="248"/>
                </a:lnTo>
                <a:lnTo>
                  <a:pt x="92" y="248"/>
                </a:lnTo>
                <a:lnTo>
                  <a:pt x="84" y="264"/>
                </a:lnTo>
                <a:lnTo>
                  <a:pt x="67" y="280"/>
                </a:lnTo>
                <a:lnTo>
                  <a:pt x="42" y="288"/>
                </a:lnTo>
                <a:lnTo>
                  <a:pt x="25" y="248"/>
                </a:lnTo>
                <a:lnTo>
                  <a:pt x="25" y="200"/>
                </a:lnTo>
                <a:lnTo>
                  <a:pt x="33" y="176"/>
                </a:lnTo>
                <a:lnTo>
                  <a:pt x="25" y="160"/>
                </a:lnTo>
                <a:lnTo>
                  <a:pt x="33" y="136"/>
                </a:lnTo>
                <a:lnTo>
                  <a:pt x="33" y="112"/>
                </a:lnTo>
                <a:lnTo>
                  <a:pt x="25" y="80"/>
                </a:lnTo>
                <a:lnTo>
                  <a:pt x="0" y="72"/>
                </a:lnTo>
                <a:lnTo>
                  <a:pt x="0" y="40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2" name="Freeform 115"/>
          <p:cNvSpPr>
            <a:spLocks/>
          </p:cNvSpPr>
          <p:nvPr/>
        </p:nvSpPr>
        <p:spPr bwMode="auto">
          <a:xfrm>
            <a:off x="4287838" y="5519738"/>
            <a:ext cx="158750" cy="301625"/>
          </a:xfrm>
          <a:custGeom>
            <a:avLst/>
            <a:gdLst>
              <a:gd name="T0" fmla="*/ 2147483647 w 101"/>
              <a:gd name="T1" fmla="*/ 2147483647 h 192"/>
              <a:gd name="T2" fmla="*/ 2147483647 w 101"/>
              <a:gd name="T3" fmla="*/ 0 h 192"/>
              <a:gd name="T4" fmla="*/ 2147483647 w 101"/>
              <a:gd name="T5" fmla="*/ 0 h 192"/>
              <a:gd name="T6" fmla="*/ 2147483647 w 101"/>
              <a:gd name="T7" fmla="*/ 2147483647 h 192"/>
              <a:gd name="T8" fmla="*/ 2147483647 w 101"/>
              <a:gd name="T9" fmla="*/ 2147483647 h 192"/>
              <a:gd name="T10" fmla="*/ 2147483647 w 101"/>
              <a:gd name="T11" fmla="*/ 2147483647 h 192"/>
              <a:gd name="T12" fmla="*/ 2147483647 w 101"/>
              <a:gd name="T13" fmla="*/ 2147483647 h 192"/>
              <a:gd name="T14" fmla="*/ 2147483647 w 101"/>
              <a:gd name="T15" fmla="*/ 2147483647 h 192"/>
              <a:gd name="T16" fmla="*/ 2147483647 w 101"/>
              <a:gd name="T17" fmla="*/ 2147483647 h 192"/>
              <a:gd name="T18" fmla="*/ 2147483647 w 101"/>
              <a:gd name="T19" fmla="*/ 2147483647 h 192"/>
              <a:gd name="T20" fmla="*/ 2147483647 w 101"/>
              <a:gd name="T21" fmla="*/ 2147483647 h 192"/>
              <a:gd name="T22" fmla="*/ 2147483647 w 101"/>
              <a:gd name="T23" fmla="*/ 2147483647 h 192"/>
              <a:gd name="T24" fmla="*/ 2147483647 w 101"/>
              <a:gd name="T25" fmla="*/ 2147483647 h 192"/>
              <a:gd name="T26" fmla="*/ 2147483647 w 101"/>
              <a:gd name="T27" fmla="*/ 2147483647 h 192"/>
              <a:gd name="T28" fmla="*/ 2147483647 w 101"/>
              <a:gd name="T29" fmla="*/ 2147483647 h 192"/>
              <a:gd name="T30" fmla="*/ 2147483647 w 101"/>
              <a:gd name="T31" fmla="*/ 2147483647 h 192"/>
              <a:gd name="T32" fmla="*/ 2147483647 w 101"/>
              <a:gd name="T33" fmla="*/ 2147483647 h 192"/>
              <a:gd name="T34" fmla="*/ 0 w 101"/>
              <a:gd name="T35" fmla="*/ 2147483647 h 192"/>
              <a:gd name="T36" fmla="*/ 2147483647 w 101"/>
              <a:gd name="T37" fmla="*/ 2147483647 h 192"/>
              <a:gd name="T38" fmla="*/ 2147483647 w 101"/>
              <a:gd name="T39" fmla="*/ 2147483647 h 192"/>
              <a:gd name="T40" fmla="*/ 2147483647 w 101"/>
              <a:gd name="T41" fmla="*/ 2147483647 h 192"/>
              <a:gd name="T42" fmla="*/ 2147483647 w 101"/>
              <a:gd name="T43" fmla="*/ 2147483647 h 19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1" h="192">
                <a:moveTo>
                  <a:pt x="75" y="32"/>
                </a:moveTo>
                <a:lnTo>
                  <a:pt x="75" y="0"/>
                </a:lnTo>
                <a:lnTo>
                  <a:pt x="92" y="0"/>
                </a:lnTo>
                <a:lnTo>
                  <a:pt x="92" y="40"/>
                </a:lnTo>
                <a:lnTo>
                  <a:pt x="101" y="56"/>
                </a:lnTo>
                <a:lnTo>
                  <a:pt x="101" y="104"/>
                </a:lnTo>
                <a:lnTo>
                  <a:pt x="92" y="120"/>
                </a:lnTo>
                <a:lnTo>
                  <a:pt x="92" y="152"/>
                </a:lnTo>
                <a:lnTo>
                  <a:pt x="67" y="192"/>
                </a:lnTo>
                <a:lnTo>
                  <a:pt x="50" y="192"/>
                </a:lnTo>
                <a:lnTo>
                  <a:pt x="25" y="176"/>
                </a:lnTo>
                <a:lnTo>
                  <a:pt x="33" y="160"/>
                </a:lnTo>
                <a:lnTo>
                  <a:pt x="17" y="152"/>
                </a:lnTo>
                <a:lnTo>
                  <a:pt x="33" y="136"/>
                </a:lnTo>
                <a:lnTo>
                  <a:pt x="8" y="128"/>
                </a:lnTo>
                <a:lnTo>
                  <a:pt x="25" y="112"/>
                </a:lnTo>
                <a:lnTo>
                  <a:pt x="8" y="96"/>
                </a:lnTo>
                <a:lnTo>
                  <a:pt x="0" y="72"/>
                </a:lnTo>
                <a:lnTo>
                  <a:pt x="17" y="64"/>
                </a:lnTo>
                <a:lnTo>
                  <a:pt x="17" y="48"/>
                </a:lnTo>
                <a:lnTo>
                  <a:pt x="42" y="40"/>
                </a:lnTo>
                <a:lnTo>
                  <a:pt x="75" y="32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3" name="Freeform 116"/>
          <p:cNvSpPr>
            <a:spLocks/>
          </p:cNvSpPr>
          <p:nvPr/>
        </p:nvSpPr>
        <p:spPr bwMode="auto">
          <a:xfrm>
            <a:off x="4021138" y="4748213"/>
            <a:ext cx="1858962" cy="1654175"/>
          </a:xfrm>
          <a:custGeom>
            <a:avLst/>
            <a:gdLst>
              <a:gd name="T0" fmla="*/ 2147483647 w 1180"/>
              <a:gd name="T1" fmla="*/ 2147483647 h 1080"/>
              <a:gd name="T2" fmla="*/ 2147483647 w 1180"/>
              <a:gd name="T3" fmla="*/ 2147483647 h 1080"/>
              <a:gd name="T4" fmla="*/ 2147483647 w 1180"/>
              <a:gd name="T5" fmla="*/ 2147483647 h 1080"/>
              <a:gd name="T6" fmla="*/ 2147483647 w 1180"/>
              <a:gd name="T7" fmla="*/ 2147483647 h 1080"/>
              <a:gd name="T8" fmla="*/ 2147483647 w 1180"/>
              <a:gd name="T9" fmla="*/ 2147483647 h 1080"/>
              <a:gd name="T10" fmla="*/ 2147483647 w 1180"/>
              <a:gd name="T11" fmla="*/ 2147483647 h 1080"/>
              <a:gd name="T12" fmla="*/ 2147483647 w 1180"/>
              <a:gd name="T13" fmla="*/ 2147483647 h 1080"/>
              <a:gd name="T14" fmla="*/ 2147483647 w 1180"/>
              <a:gd name="T15" fmla="*/ 2147483647 h 1080"/>
              <a:gd name="T16" fmla="*/ 2147483647 w 1180"/>
              <a:gd name="T17" fmla="*/ 2147483647 h 1080"/>
              <a:gd name="T18" fmla="*/ 2147483647 w 1180"/>
              <a:gd name="T19" fmla="*/ 2147483647 h 1080"/>
              <a:gd name="T20" fmla="*/ 2147483647 w 1180"/>
              <a:gd name="T21" fmla="*/ 2147483647 h 1080"/>
              <a:gd name="T22" fmla="*/ 2147483647 w 1180"/>
              <a:gd name="T23" fmla="*/ 2147483647 h 1080"/>
              <a:gd name="T24" fmla="*/ 2147483647 w 1180"/>
              <a:gd name="T25" fmla="*/ 2147483647 h 1080"/>
              <a:gd name="T26" fmla="*/ 2147483647 w 1180"/>
              <a:gd name="T27" fmla="*/ 2147483647 h 1080"/>
              <a:gd name="T28" fmla="*/ 2147483647 w 1180"/>
              <a:gd name="T29" fmla="*/ 0 h 1080"/>
              <a:gd name="T30" fmla="*/ 2147483647 w 1180"/>
              <a:gd name="T31" fmla="*/ 2147483647 h 1080"/>
              <a:gd name="T32" fmla="*/ 2147483647 w 1180"/>
              <a:gd name="T33" fmla="*/ 2147483647 h 1080"/>
              <a:gd name="T34" fmla="*/ 2147483647 w 1180"/>
              <a:gd name="T35" fmla="*/ 2147483647 h 1080"/>
              <a:gd name="T36" fmla="*/ 2147483647 w 1180"/>
              <a:gd name="T37" fmla="*/ 2147483647 h 1080"/>
              <a:gd name="T38" fmla="*/ 2147483647 w 1180"/>
              <a:gd name="T39" fmla="*/ 2147483647 h 1080"/>
              <a:gd name="T40" fmla="*/ 2147483647 w 1180"/>
              <a:gd name="T41" fmla="*/ 2147483647 h 1080"/>
              <a:gd name="T42" fmla="*/ 2147483647 w 1180"/>
              <a:gd name="T43" fmla="*/ 2147483647 h 1080"/>
              <a:gd name="T44" fmla="*/ 2147483647 w 1180"/>
              <a:gd name="T45" fmla="*/ 2147483647 h 1080"/>
              <a:gd name="T46" fmla="*/ 2147483647 w 1180"/>
              <a:gd name="T47" fmla="*/ 2147483647 h 1080"/>
              <a:gd name="T48" fmla="*/ 2147483647 w 1180"/>
              <a:gd name="T49" fmla="*/ 2147483647 h 1080"/>
              <a:gd name="T50" fmla="*/ 2147483647 w 1180"/>
              <a:gd name="T51" fmla="*/ 2147483647 h 1080"/>
              <a:gd name="T52" fmla="*/ 2147483647 w 1180"/>
              <a:gd name="T53" fmla="*/ 2147483647 h 1080"/>
              <a:gd name="T54" fmla="*/ 2147483647 w 1180"/>
              <a:gd name="T55" fmla="*/ 2147483647 h 1080"/>
              <a:gd name="T56" fmla="*/ 2147483647 w 1180"/>
              <a:gd name="T57" fmla="*/ 2147483647 h 1080"/>
              <a:gd name="T58" fmla="*/ 2147483647 w 1180"/>
              <a:gd name="T59" fmla="*/ 2147483647 h 1080"/>
              <a:gd name="T60" fmla="*/ 2147483647 w 1180"/>
              <a:gd name="T61" fmla="*/ 2147483647 h 1080"/>
              <a:gd name="T62" fmla="*/ 2147483647 w 1180"/>
              <a:gd name="T63" fmla="*/ 2147483647 h 1080"/>
              <a:gd name="T64" fmla="*/ 2147483647 w 1180"/>
              <a:gd name="T65" fmla="*/ 2147483647 h 1080"/>
              <a:gd name="T66" fmla="*/ 2147483647 w 1180"/>
              <a:gd name="T67" fmla="*/ 2147483647 h 1080"/>
              <a:gd name="T68" fmla="*/ 2147483647 w 1180"/>
              <a:gd name="T69" fmla="*/ 2147483647 h 1080"/>
              <a:gd name="T70" fmla="*/ 2147483647 w 1180"/>
              <a:gd name="T71" fmla="*/ 2147483647 h 1080"/>
              <a:gd name="T72" fmla="*/ 2147483647 w 1180"/>
              <a:gd name="T73" fmla="*/ 2147483647 h 1080"/>
              <a:gd name="T74" fmla="*/ 2147483647 w 1180"/>
              <a:gd name="T75" fmla="*/ 2147483647 h 1080"/>
              <a:gd name="T76" fmla="*/ 2147483647 w 1180"/>
              <a:gd name="T77" fmla="*/ 2147483647 h 1080"/>
              <a:gd name="T78" fmla="*/ 2147483647 w 1180"/>
              <a:gd name="T79" fmla="*/ 2147483647 h 1080"/>
              <a:gd name="T80" fmla="*/ 2147483647 w 1180"/>
              <a:gd name="T81" fmla="*/ 2147483647 h 1080"/>
              <a:gd name="T82" fmla="*/ 2147483647 w 1180"/>
              <a:gd name="T83" fmla="*/ 2147483647 h 1080"/>
              <a:gd name="T84" fmla="*/ 2147483647 w 1180"/>
              <a:gd name="T85" fmla="*/ 2147483647 h 1080"/>
              <a:gd name="T86" fmla="*/ 2147483647 w 1180"/>
              <a:gd name="T87" fmla="*/ 2147483647 h 1080"/>
              <a:gd name="T88" fmla="*/ 2147483647 w 1180"/>
              <a:gd name="T89" fmla="*/ 2147483647 h 1080"/>
              <a:gd name="T90" fmla="*/ 2147483647 w 1180"/>
              <a:gd name="T91" fmla="*/ 2147483647 h 1080"/>
              <a:gd name="T92" fmla="*/ 2147483647 w 1180"/>
              <a:gd name="T93" fmla="*/ 2147483647 h 1080"/>
              <a:gd name="T94" fmla="*/ 2147483647 w 1180"/>
              <a:gd name="T95" fmla="*/ 2147483647 h 1080"/>
              <a:gd name="T96" fmla="*/ 2147483647 w 1180"/>
              <a:gd name="T97" fmla="*/ 2147483647 h 1080"/>
              <a:gd name="T98" fmla="*/ 2147483647 w 1180"/>
              <a:gd name="T99" fmla="*/ 2147483647 h 1080"/>
              <a:gd name="T100" fmla="*/ 2147483647 w 1180"/>
              <a:gd name="T101" fmla="*/ 2147483647 h 1080"/>
              <a:gd name="T102" fmla="*/ 2147483647 w 1180"/>
              <a:gd name="T103" fmla="*/ 2147483647 h 1080"/>
              <a:gd name="T104" fmla="*/ 2147483647 w 1180"/>
              <a:gd name="T105" fmla="*/ 2147483647 h 108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180" h="1080">
                <a:moveTo>
                  <a:pt x="1155" y="752"/>
                </a:moveTo>
                <a:lnTo>
                  <a:pt x="1121" y="728"/>
                </a:lnTo>
                <a:lnTo>
                  <a:pt x="1087" y="712"/>
                </a:lnTo>
                <a:lnTo>
                  <a:pt x="1003" y="672"/>
                </a:lnTo>
                <a:lnTo>
                  <a:pt x="919" y="632"/>
                </a:lnTo>
                <a:lnTo>
                  <a:pt x="935" y="616"/>
                </a:lnTo>
                <a:lnTo>
                  <a:pt x="927" y="600"/>
                </a:lnTo>
                <a:lnTo>
                  <a:pt x="902" y="584"/>
                </a:lnTo>
                <a:lnTo>
                  <a:pt x="868" y="592"/>
                </a:lnTo>
                <a:lnTo>
                  <a:pt x="817" y="592"/>
                </a:lnTo>
                <a:lnTo>
                  <a:pt x="775" y="568"/>
                </a:lnTo>
                <a:lnTo>
                  <a:pt x="733" y="528"/>
                </a:lnTo>
                <a:lnTo>
                  <a:pt x="708" y="488"/>
                </a:lnTo>
                <a:lnTo>
                  <a:pt x="683" y="448"/>
                </a:lnTo>
                <a:lnTo>
                  <a:pt x="641" y="408"/>
                </a:lnTo>
                <a:lnTo>
                  <a:pt x="556" y="344"/>
                </a:lnTo>
                <a:lnTo>
                  <a:pt x="523" y="296"/>
                </a:lnTo>
                <a:lnTo>
                  <a:pt x="523" y="280"/>
                </a:lnTo>
                <a:lnTo>
                  <a:pt x="539" y="256"/>
                </a:lnTo>
                <a:lnTo>
                  <a:pt x="548" y="240"/>
                </a:lnTo>
                <a:lnTo>
                  <a:pt x="539" y="224"/>
                </a:lnTo>
                <a:lnTo>
                  <a:pt x="531" y="216"/>
                </a:lnTo>
                <a:lnTo>
                  <a:pt x="531" y="200"/>
                </a:lnTo>
                <a:lnTo>
                  <a:pt x="556" y="184"/>
                </a:lnTo>
                <a:lnTo>
                  <a:pt x="641" y="152"/>
                </a:lnTo>
                <a:lnTo>
                  <a:pt x="649" y="144"/>
                </a:lnTo>
                <a:lnTo>
                  <a:pt x="641" y="88"/>
                </a:lnTo>
                <a:lnTo>
                  <a:pt x="649" y="56"/>
                </a:lnTo>
                <a:lnTo>
                  <a:pt x="531" y="24"/>
                </a:lnTo>
                <a:lnTo>
                  <a:pt x="514" y="0"/>
                </a:lnTo>
                <a:lnTo>
                  <a:pt x="438" y="8"/>
                </a:lnTo>
                <a:lnTo>
                  <a:pt x="405" y="40"/>
                </a:lnTo>
                <a:lnTo>
                  <a:pt x="371" y="32"/>
                </a:lnTo>
                <a:lnTo>
                  <a:pt x="354" y="64"/>
                </a:lnTo>
                <a:lnTo>
                  <a:pt x="320" y="64"/>
                </a:lnTo>
                <a:lnTo>
                  <a:pt x="295" y="80"/>
                </a:lnTo>
                <a:lnTo>
                  <a:pt x="253" y="72"/>
                </a:lnTo>
                <a:lnTo>
                  <a:pt x="228" y="152"/>
                </a:lnTo>
                <a:lnTo>
                  <a:pt x="160" y="72"/>
                </a:lnTo>
                <a:lnTo>
                  <a:pt x="118" y="136"/>
                </a:lnTo>
                <a:lnTo>
                  <a:pt x="25" y="144"/>
                </a:lnTo>
                <a:lnTo>
                  <a:pt x="42" y="208"/>
                </a:lnTo>
                <a:lnTo>
                  <a:pt x="0" y="232"/>
                </a:lnTo>
                <a:lnTo>
                  <a:pt x="25" y="272"/>
                </a:lnTo>
                <a:lnTo>
                  <a:pt x="17" y="320"/>
                </a:lnTo>
                <a:lnTo>
                  <a:pt x="93" y="352"/>
                </a:lnTo>
                <a:lnTo>
                  <a:pt x="76" y="392"/>
                </a:lnTo>
                <a:lnTo>
                  <a:pt x="93" y="392"/>
                </a:lnTo>
                <a:lnTo>
                  <a:pt x="135" y="376"/>
                </a:lnTo>
                <a:lnTo>
                  <a:pt x="160" y="344"/>
                </a:lnTo>
                <a:lnTo>
                  <a:pt x="177" y="328"/>
                </a:lnTo>
                <a:lnTo>
                  <a:pt x="202" y="320"/>
                </a:lnTo>
                <a:lnTo>
                  <a:pt x="244" y="336"/>
                </a:lnTo>
                <a:lnTo>
                  <a:pt x="261" y="352"/>
                </a:lnTo>
                <a:lnTo>
                  <a:pt x="278" y="368"/>
                </a:lnTo>
                <a:lnTo>
                  <a:pt x="312" y="368"/>
                </a:lnTo>
                <a:lnTo>
                  <a:pt x="329" y="384"/>
                </a:lnTo>
                <a:lnTo>
                  <a:pt x="337" y="424"/>
                </a:lnTo>
                <a:lnTo>
                  <a:pt x="362" y="472"/>
                </a:lnTo>
                <a:lnTo>
                  <a:pt x="371" y="496"/>
                </a:lnTo>
                <a:lnTo>
                  <a:pt x="396" y="512"/>
                </a:lnTo>
                <a:lnTo>
                  <a:pt x="430" y="552"/>
                </a:lnTo>
                <a:lnTo>
                  <a:pt x="472" y="576"/>
                </a:lnTo>
                <a:lnTo>
                  <a:pt x="497" y="592"/>
                </a:lnTo>
                <a:lnTo>
                  <a:pt x="514" y="608"/>
                </a:lnTo>
                <a:lnTo>
                  <a:pt x="607" y="680"/>
                </a:lnTo>
                <a:lnTo>
                  <a:pt x="624" y="696"/>
                </a:lnTo>
                <a:lnTo>
                  <a:pt x="649" y="688"/>
                </a:lnTo>
                <a:lnTo>
                  <a:pt x="708" y="712"/>
                </a:lnTo>
                <a:lnTo>
                  <a:pt x="742" y="744"/>
                </a:lnTo>
                <a:lnTo>
                  <a:pt x="767" y="744"/>
                </a:lnTo>
                <a:lnTo>
                  <a:pt x="775" y="752"/>
                </a:lnTo>
                <a:lnTo>
                  <a:pt x="775" y="768"/>
                </a:lnTo>
                <a:lnTo>
                  <a:pt x="809" y="768"/>
                </a:lnTo>
                <a:lnTo>
                  <a:pt x="826" y="800"/>
                </a:lnTo>
                <a:lnTo>
                  <a:pt x="851" y="824"/>
                </a:lnTo>
                <a:lnTo>
                  <a:pt x="893" y="840"/>
                </a:lnTo>
                <a:lnTo>
                  <a:pt x="927" y="856"/>
                </a:lnTo>
                <a:lnTo>
                  <a:pt x="944" y="904"/>
                </a:lnTo>
                <a:lnTo>
                  <a:pt x="978" y="984"/>
                </a:lnTo>
                <a:lnTo>
                  <a:pt x="952" y="984"/>
                </a:lnTo>
                <a:lnTo>
                  <a:pt x="935" y="1000"/>
                </a:lnTo>
                <a:lnTo>
                  <a:pt x="935" y="1016"/>
                </a:lnTo>
                <a:lnTo>
                  <a:pt x="927" y="1040"/>
                </a:lnTo>
                <a:lnTo>
                  <a:pt x="919" y="1056"/>
                </a:lnTo>
                <a:lnTo>
                  <a:pt x="935" y="1072"/>
                </a:lnTo>
                <a:lnTo>
                  <a:pt x="952" y="1080"/>
                </a:lnTo>
                <a:lnTo>
                  <a:pt x="978" y="1072"/>
                </a:lnTo>
                <a:lnTo>
                  <a:pt x="994" y="1040"/>
                </a:lnTo>
                <a:lnTo>
                  <a:pt x="1011" y="1000"/>
                </a:lnTo>
                <a:lnTo>
                  <a:pt x="1028" y="960"/>
                </a:lnTo>
                <a:lnTo>
                  <a:pt x="1070" y="952"/>
                </a:lnTo>
                <a:lnTo>
                  <a:pt x="1070" y="904"/>
                </a:lnTo>
                <a:lnTo>
                  <a:pt x="1053" y="888"/>
                </a:lnTo>
                <a:lnTo>
                  <a:pt x="1028" y="880"/>
                </a:lnTo>
                <a:lnTo>
                  <a:pt x="1003" y="864"/>
                </a:lnTo>
                <a:lnTo>
                  <a:pt x="994" y="848"/>
                </a:lnTo>
                <a:lnTo>
                  <a:pt x="1011" y="800"/>
                </a:lnTo>
                <a:lnTo>
                  <a:pt x="1028" y="776"/>
                </a:lnTo>
                <a:lnTo>
                  <a:pt x="1045" y="768"/>
                </a:lnTo>
                <a:lnTo>
                  <a:pt x="1104" y="776"/>
                </a:lnTo>
                <a:lnTo>
                  <a:pt x="1146" y="792"/>
                </a:lnTo>
                <a:lnTo>
                  <a:pt x="1180" y="824"/>
                </a:lnTo>
                <a:lnTo>
                  <a:pt x="1180" y="784"/>
                </a:lnTo>
                <a:lnTo>
                  <a:pt x="1155" y="752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4" name="Freeform 117"/>
          <p:cNvSpPr>
            <a:spLocks/>
          </p:cNvSpPr>
          <p:nvPr/>
        </p:nvSpPr>
        <p:spPr bwMode="auto">
          <a:xfrm>
            <a:off x="2455863" y="3940175"/>
            <a:ext cx="1804987" cy="1717675"/>
          </a:xfrm>
          <a:custGeom>
            <a:avLst/>
            <a:gdLst>
              <a:gd name="T0" fmla="*/ 2147483647 w 1146"/>
              <a:gd name="T1" fmla="*/ 2147483647 h 1088"/>
              <a:gd name="T2" fmla="*/ 2147483647 w 1146"/>
              <a:gd name="T3" fmla="*/ 2147483647 h 1088"/>
              <a:gd name="T4" fmla="*/ 2147483647 w 1146"/>
              <a:gd name="T5" fmla="*/ 2147483647 h 1088"/>
              <a:gd name="T6" fmla="*/ 2147483647 w 1146"/>
              <a:gd name="T7" fmla="*/ 2147483647 h 1088"/>
              <a:gd name="T8" fmla="*/ 2147483647 w 1146"/>
              <a:gd name="T9" fmla="*/ 2147483647 h 1088"/>
              <a:gd name="T10" fmla="*/ 2147483647 w 1146"/>
              <a:gd name="T11" fmla="*/ 2147483647 h 1088"/>
              <a:gd name="T12" fmla="*/ 2147483647 w 1146"/>
              <a:gd name="T13" fmla="*/ 2147483647 h 1088"/>
              <a:gd name="T14" fmla="*/ 2147483647 w 1146"/>
              <a:gd name="T15" fmla="*/ 2147483647 h 1088"/>
              <a:gd name="T16" fmla="*/ 2147483647 w 1146"/>
              <a:gd name="T17" fmla="*/ 2147483647 h 1088"/>
              <a:gd name="T18" fmla="*/ 2147483647 w 1146"/>
              <a:gd name="T19" fmla="*/ 2147483647 h 1088"/>
              <a:gd name="T20" fmla="*/ 2147483647 w 1146"/>
              <a:gd name="T21" fmla="*/ 2147483647 h 1088"/>
              <a:gd name="T22" fmla="*/ 2147483647 w 1146"/>
              <a:gd name="T23" fmla="*/ 2147483647 h 1088"/>
              <a:gd name="T24" fmla="*/ 2147483647 w 1146"/>
              <a:gd name="T25" fmla="*/ 2147483647 h 1088"/>
              <a:gd name="T26" fmla="*/ 2147483647 w 1146"/>
              <a:gd name="T27" fmla="*/ 0 h 1088"/>
              <a:gd name="T28" fmla="*/ 2147483647 w 1146"/>
              <a:gd name="T29" fmla="*/ 2147483647 h 1088"/>
              <a:gd name="T30" fmla="*/ 2147483647 w 1146"/>
              <a:gd name="T31" fmla="*/ 2147483647 h 1088"/>
              <a:gd name="T32" fmla="*/ 2147483647 w 1146"/>
              <a:gd name="T33" fmla="*/ 2147483647 h 1088"/>
              <a:gd name="T34" fmla="*/ 2147483647 w 1146"/>
              <a:gd name="T35" fmla="*/ 2147483647 h 1088"/>
              <a:gd name="T36" fmla="*/ 2147483647 w 1146"/>
              <a:gd name="T37" fmla="*/ 2147483647 h 1088"/>
              <a:gd name="T38" fmla="*/ 2147483647 w 1146"/>
              <a:gd name="T39" fmla="*/ 2147483647 h 1088"/>
              <a:gd name="T40" fmla="*/ 2147483647 w 1146"/>
              <a:gd name="T41" fmla="*/ 2147483647 h 1088"/>
              <a:gd name="T42" fmla="*/ 2147483647 w 1146"/>
              <a:gd name="T43" fmla="*/ 2147483647 h 1088"/>
              <a:gd name="T44" fmla="*/ 2147483647 w 1146"/>
              <a:gd name="T45" fmla="*/ 2147483647 h 1088"/>
              <a:gd name="T46" fmla="*/ 2147483647 w 1146"/>
              <a:gd name="T47" fmla="*/ 2147483647 h 1088"/>
              <a:gd name="T48" fmla="*/ 2147483647 w 1146"/>
              <a:gd name="T49" fmla="*/ 2147483647 h 1088"/>
              <a:gd name="T50" fmla="*/ 2147483647 w 1146"/>
              <a:gd name="T51" fmla="*/ 2147483647 h 1088"/>
              <a:gd name="T52" fmla="*/ 2147483647 w 1146"/>
              <a:gd name="T53" fmla="*/ 2147483647 h 1088"/>
              <a:gd name="T54" fmla="*/ 2147483647 w 1146"/>
              <a:gd name="T55" fmla="*/ 2147483647 h 1088"/>
              <a:gd name="T56" fmla="*/ 2147483647 w 1146"/>
              <a:gd name="T57" fmla="*/ 2147483647 h 1088"/>
              <a:gd name="T58" fmla="*/ 2147483647 w 1146"/>
              <a:gd name="T59" fmla="*/ 2147483647 h 1088"/>
              <a:gd name="T60" fmla="*/ 2147483647 w 1146"/>
              <a:gd name="T61" fmla="*/ 2147483647 h 1088"/>
              <a:gd name="T62" fmla="*/ 2147483647 w 1146"/>
              <a:gd name="T63" fmla="*/ 2147483647 h 1088"/>
              <a:gd name="T64" fmla="*/ 2147483647 w 1146"/>
              <a:gd name="T65" fmla="*/ 2147483647 h 1088"/>
              <a:gd name="T66" fmla="*/ 2147483647 w 1146"/>
              <a:gd name="T67" fmla="*/ 2147483647 h 1088"/>
              <a:gd name="T68" fmla="*/ 2147483647 w 1146"/>
              <a:gd name="T69" fmla="*/ 2147483647 h 1088"/>
              <a:gd name="T70" fmla="*/ 2147483647 w 1146"/>
              <a:gd name="T71" fmla="*/ 2147483647 h 1088"/>
              <a:gd name="T72" fmla="*/ 2147483647 w 1146"/>
              <a:gd name="T73" fmla="*/ 2147483647 h 1088"/>
              <a:gd name="T74" fmla="*/ 2147483647 w 1146"/>
              <a:gd name="T75" fmla="*/ 2147483647 h 1088"/>
              <a:gd name="T76" fmla="*/ 2147483647 w 1146"/>
              <a:gd name="T77" fmla="*/ 2147483647 h 1088"/>
              <a:gd name="T78" fmla="*/ 2147483647 w 1146"/>
              <a:gd name="T79" fmla="*/ 2147483647 h 1088"/>
              <a:gd name="T80" fmla="*/ 2147483647 w 1146"/>
              <a:gd name="T81" fmla="*/ 2147483647 h 1088"/>
              <a:gd name="T82" fmla="*/ 2147483647 w 1146"/>
              <a:gd name="T83" fmla="*/ 2147483647 h 1088"/>
              <a:gd name="T84" fmla="*/ 2147483647 w 1146"/>
              <a:gd name="T85" fmla="*/ 2147483647 h 1088"/>
              <a:gd name="T86" fmla="*/ 2147483647 w 1146"/>
              <a:gd name="T87" fmla="*/ 2147483647 h 1088"/>
              <a:gd name="T88" fmla="*/ 2147483647 w 1146"/>
              <a:gd name="T89" fmla="*/ 2147483647 h 1088"/>
              <a:gd name="T90" fmla="*/ 2147483647 w 1146"/>
              <a:gd name="T91" fmla="*/ 2147483647 h 1088"/>
              <a:gd name="T92" fmla="*/ 2147483647 w 1146"/>
              <a:gd name="T93" fmla="*/ 2147483647 h 1088"/>
              <a:gd name="T94" fmla="*/ 2147483647 w 1146"/>
              <a:gd name="T95" fmla="*/ 2147483647 h 1088"/>
              <a:gd name="T96" fmla="*/ 2147483647 w 1146"/>
              <a:gd name="T97" fmla="*/ 2147483647 h 1088"/>
              <a:gd name="T98" fmla="*/ 2147483647 w 1146"/>
              <a:gd name="T99" fmla="*/ 2147483647 h 1088"/>
              <a:gd name="T100" fmla="*/ 2147483647 w 1146"/>
              <a:gd name="T101" fmla="*/ 2147483647 h 1088"/>
              <a:gd name="T102" fmla="*/ 2147483647 w 1146"/>
              <a:gd name="T103" fmla="*/ 2147483647 h 1088"/>
              <a:gd name="T104" fmla="*/ 2147483647 w 1146"/>
              <a:gd name="T105" fmla="*/ 2147483647 h 1088"/>
              <a:gd name="T106" fmla="*/ 2147483647 w 1146"/>
              <a:gd name="T107" fmla="*/ 2147483647 h 1088"/>
              <a:gd name="T108" fmla="*/ 2147483647 w 1146"/>
              <a:gd name="T109" fmla="*/ 2147483647 h 1088"/>
              <a:gd name="T110" fmla="*/ 2147483647 w 1146"/>
              <a:gd name="T111" fmla="*/ 2147483647 h 1088"/>
              <a:gd name="T112" fmla="*/ 2147483647 w 1146"/>
              <a:gd name="T113" fmla="*/ 2147483647 h 1088"/>
              <a:gd name="T114" fmla="*/ 2147483647 w 1146"/>
              <a:gd name="T115" fmla="*/ 2147483647 h 1088"/>
              <a:gd name="T116" fmla="*/ 2147483647 w 1146"/>
              <a:gd name="T117" fmla="*/ 2147483647 h 108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146" h="1088">
                <a:moveTo>
                  <a:pt x="1011" y="616"/>
                </a:moveTo>
                <a:lnTo>
                  <a:pt x="969" y="600"/>
                </a:lnTo>
                <a:lnTo>
                  <a:pt x="935" y="616"/>
                </a:lnTo>
                <a:lnTo>
                  <a:pt x="944" y="584"/>
                </a:lnTo>
                <a:lnTo>
                  <a:pt x="977" y="544"/>
                </a:lnTo>
                <a:lnTo>
                  <a:pt x="986" y="520"/>
                </a:lnTo>
                <a:lnTo>
                  <a:pt x="1011" y="504"/>
                </a:lnTo>
                <a:lnTo>
                  <a:pt x="1019" y="472"/>
                </a:lnTo>
                <a:lnTo>
                  <a:pt x="1053" y="464"/>
                </a:lnTo>
                <a:lnTo>
                  <a:pt x="1087" y="448"/>
                </a:lnTo>
                <a:lnTo>
                  <a:pt x="1104" y="360"/>
                </a:lnTo>
                <a:lnTo>
                  <a:pt x="1112" y="320"/>
                </a:lnTo>
                <a:lnTo>
                  <a:pt x="1146" y="288"/>
                </a:lnTo>
                <a:lnTo>
                  <a:pt x="1095" y="272"/>
                </a:lnTo>
                <a:lnTo>
                  <a:pt x="1036" y="256"/>
                </a:lnTo>
                <a:lnTo>
                  <a:pt x="1011" y="248"/>
                </a:lnTo>
                <a:lnTo>
                  <a:pt x="986" y="216"/>
                </a:lnTo>
                <a:lnTo>
                  <a:pt x="927" y="208"/>
                </a:lnTo>
                <a:lnTo>
                  <a:pt x="868" y="168"/>
                </a:lnTo>
                <a:lnTo>
                  <a:pt x="851" y="136"/>
                </a:lnTo>
                <a:lnTo>
                  <a:pt x="809" y="144"/>
                </a:lnTo>
                <a:lnTo>
                  <a:pt x="809" y="112"/>
                </a:lnTo>
                <a:lnTo>
                  <a:pt x="767" y="96"/>
                </a:lnTo>
                <a:lnTo>
                  <a:pt x="767" y="88"/>
                </a:lnTo>
                <a:lnTo>
                  <a:pt x="733" y="72"/>
                </a:lnTo>
                <a:lnTo>
                  <a:pt x="708" y="48"/>
                </a:lnTo>
                <a:lnTo>
                  <a:pt x="682" y="16"/>
                </a:lnTo>
                <a:lnTo>
                  <a:pt x="666" y="0"/>
                </a:lnTo>
                <a:lnTo>
                  <a:pt x="623" y="8"/>
                </a:lnTo>
                <a:lnTo>
                  <a:pt x="598" y="24"/>
                </a:lnTo>
                <a:lnTo>
                  <a:pt x="581" y="88"/>
                </a:lnTo>
                <a:lnTo>
                  <a:pt x="564" y="104"/>
                </a:lnTo>
                <a:lnTo>
                  <a:pt x="539" y="120"/>
                </a:lnTo>
                <a:lnTo>
                  <a:pt x="489" y="136"/>
                </a:lnTo>
                <a:lnTo>
                  <a:pt x="463" y="144"/>
                </a:lnTo>
                <a:lnTo>
                  <a:pt x="455" y="168"/>
                </a:lnTo>
                <a:lnTo>
                  <a:pt x="446" y="184"/>
                </a:lnTo>
                <a:lnTo>
                  <a:pt x="413" y="184"/>
                </a:lnTo>
                <a:lnTo>
                  <a:pt x="362" y="168"/>
                </a:lnTo>
                <a:lnTo>
                  <a:pt x="345" y="160"/>
                </a:lnTo>
                <a:lnTo>
                  <a:pt x="328" y="144"/>
                </a:lnTo>
                <a:lnTo>
                  <a:pt x="269" y="144"/>
                </a:lnTo>
                <a:lnTo>
                  <a:pt x="295" y="200"/>
                </a:lnTo>
                <a:lnTo>
                  <a:pt x="303" y="256"/>
                </a:lnTo>
                <a:lnTo>
                  <a:pt x="253" y="248"/>
                </a:lnTo>
                <a:lnTo>
                  <a:pt x="211" y="240"/>
                </a:lnTo>
                <a:lnTo>
                  <a:pt x="194" y="248"/>
                </a:lnTo>
                <a:lnTo>
                  <a:pt x="177" y="232"/>
                </a:lnTo>
                <a:lnTo>
                  <a:pt x="152" y="208"/>
                </a:lnTo>
                <a:lnTo>
                  <a:pt x="126" y="208"/>
                </a:lnTo>
                <a:lnTo>
                  <a:pt x="109" y="216"/>
                </a:lnTo>
                <a:lnTo>
                  <a:pt x="84" y="216"/>
                </a:lnTo>
                <a:lnTo>
                  <a:pt x="34" y="216"/>
                </a:lnTo>
                <a:lnTo>
                  <a:pt x="8" y="232"/>
                </a:lnTo>
                <a:lnTo>
                  <a:pt x="0" y="240"/>
                </a:lnTo>
                <a:lnTo>
                  <a:pt x="8" y="248"/>
                </a:lnTo>
                <a:lnTo>
                  <a:pt x="50" y="272"/>
                </a:lnTo>
                <a:lnTo>
                  <a:pt x="25" y="272"/>
                </a:lnTo>
                <a:lnTo>
                  <a:pt x="17" y="280"/>
                </a:lnTo>
                <a:lnTo>
                  <a:pt x="17" y="288"/>
                </a:lnTo>
                <a:lnTo>
                  <a:pt x="25" y="304"/>
                </a:lnTo>
                <a:lnTo>
                  <a:pt x="42" y="312"/>
                </a:lnTo>
                <a:lnTo>
                  <a:pt x="76" y="320"/>
                </a:lnTo>
                <a:lnTo>
                  <a:pt x="109" y="328"/>
                </a:lnTo>
                <a:lnTo>
                  <a:pt x="135" y="352"/>
                </a:lnTo>
                <a:lnTo>
                  <a:pt x="160" y="368"/>
                </a:lnTo>
                <a:lnTo>
                  <a:pt x="185" y="376"/>
                </a:lnTo>
                <a:lnTo>
                  <a:pt x="194" y="400"/>
                </a:lnTo>
                <a:lnTo>
                  <a:pt x="219" y="424"/>
                </a:lnTo>
                <a:lnTo>
                  <a:pt x="211" y="448"/>
                </a:lnTo>
                <a:lnTo>
                  <a:pt x="244" y="512"/>
                </a:lnTo>
                <a:lnTo>
                  <a:pt x="269" y="536"/>
                </a:lnTo>
                <a:lnTo>
                  <a:pt x="286" y="560"/>
                </a:lnTo>
                <a:lnTo>
                  <a:pt x="278" y="584"/>
                </a:lnTo>
                <a:lnTo>
                  <a:pt x="253" y="592"/>
                </a:lnTo>
                <a:lnTo>
                  <a:pt x="295" y="640"/>
                </a:lnTo>
                <a:lnTo>
                  <a:pt x="269" y="632"/>
                </a:lnTo>
                <a:lnTo>
                  <a:pt x="236" y="776"/>
                </a:lnTo>
                <a:lnTo>
                  <a:pt x="202" y="848"/>
                </a:lnTo>
                <a:lnTo>
                  <a:pt x="177" y="872"/>
                </a:lnTo>
                <a:lnTo>
                  <a:pt x="143" y="880"/>
                </a:lnTo>
                <a:lnTo>
                  <a:pt x="160" y="888"/>
                </a:lnTo>
                <a:lnTo>
                  <a:pt x="211" y="928"/>
                </a:lnTo>
                <a:lnTo>
                  <a:pt x="244" y="960"/>
                </a:lnTo>
                <a:lnTo>
                  <a:pt x="278" y="968"/>
                </a:lnTo>
                <a:lnTo>
                  <a:pt x="320" y="992"/>
                </a:lnTo>
                <a:lnTo>
                  <a:pt x="337" y="1016"/>
                </a:lnTo>
                <a:lnTo>
                  <a:pt x="396" y="1024"/>
                </a:lnTo>
                <a:lnTo>
                  <a:pt x="463" y="1032"/>
                </a:lnTo>
                <a:lnTo>
                  <a:pt x="522" y="1056"/>
                </a:lnTo>
                <a:lnTo>
                  <a:pt x="581" y="1072"/>
                </a:lnTo>
                <a:lnTo>
                  <a:pt x="607" y="1088"/>
                </a:lnTo>
                <a:lnTo>
                  <a:pt x="632" y="1080"/>
                </a:lnTo>
                <a:lnTo>
                  <a:pt x="640" y="1064"/>
                </a:lnTo>
                <a:lnTo>
                  <a:pt x="623" y="1032"/>
                </a:lnTo>
                <a:lnTo>
                  <a:pt x="632" y="992"/>
                </a:lnTo>
                <a:lnTo>
                  <a:pt x="649" y="968"/>
                </a:lnTo>
                <a:lnTo>
                  <a:pt x="682" y="944"/>
                </a:lnTo>
                <a:lnTo>
                  <a:pt x="716" y="928"/>
                </a:lnTo>
                <a:lnTo>
                  <a:pt x="750" y="928"/>
                </a:lnTo>
                <a:lnTo>
                  <a:pt x="842" y="952"/>
                </a:lnTo>
                <a:lnTo>
                  <a:pt x="876" y="968"/>
                </a:lnTo>
                <a:lnTo>
                  <a:pt x="910" y="984"/>
                </a:lnTo>
                <a:lnTo>
                  <a:pt x="944" y="984"/>
                </a:lnTo>
                <a:lnTo>
                  <a:pt x="960" y="976"/>
                </a:lnTo>
                <a:lnTo>
                  <a:pt x="969" y="968"/>
                </a:lnTo>
                <a:lnTo>
                  <a:pt x="977" y="960"/>
                </a:lnTo>
                <a:lnTo>
                  <a:pt x="1019" y="928"/>
                </a:lnTo>
                <a:lnTo>
                  <a:pt x="1070" y="904"/>
                </a:lnTo>
                <a:lnTo>
                  <a:pt x="1087" y="864"/>
                </a:lnTo>
                <a:lnTo>
                  <a:pt x="1011" y="832"/>
                </a:lnTo>
                <a:lnTo>
                  <a:pt x="1019" y="784"/>
                </a:lnTo>
                <a:lnTo>
                  <a:pt x="994" y="744"/>
                </a:lnTo>
                <a:lnTo>
                  <a:pt x="1036" y="720"/>
                </a:lnTo>
                <a:lnTo>
                  <a:pt x="1019" y="656"/>
                </a:lnTo>
                <a:lnTo>
                  <a:pt x="1036" y="656"/>
                </a:lnTo>
                <a:lnTo>
                  <a:pt x="1019" y="632"/>
                </a:lnTo>
                <a:lnTo>
                  <a:pt x="1011" y="616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5" name="Freeform 118"/>
          <p:cNvSpPr>
            <a:spLocks/>
          </p:cNvSpPr>
          <p:nvPr/>
        </p:nvSpPr>
        <p:spPr bwMode="auto">
          <a:xfrm>
            <a:off x="3505200" y="3902075"/>
            <a:ext cx="515938" cy="366713"/>
          </a:xfrm>
          <a:custGeom>
            <a:avLst/>
            <a:gdLst>
              <a:gd name="T0" fmla="*/ 2147483647 w 328"/>
              <a:gd name="T1" fmla="*/ 2147483647 h 232"/>
              <a:gd name="T2" fmla="*/ 2147483647 w 328"/>
              <a:gd name="T3" fmla="*/ 2147483647 h 232"/>
              <a:gd name="T4" fmla="*/ 2147483647 w 328"/>
              <a:gd name="T5" fmla="*/ 2147483647 h 232"/>
              <a:gd name="T6" fmla="*/ 2147483647 w 328"/>
              <a:gd name="T7" fmla="*/ 2147483647 h 232"/>
              <a:gd name="T8" fmla="*/ 2147483647 w 328"/>
              <a:gd name="T9" fmla="*/ 2147483647 h 232"/>
              <a:gd name="T10" fmla="*/ 2147483647 w 328"/>
              <a:gd name="T11" fmla="*/ 2147483647 h 232"/>
              <a:gd name="T12" fmla="*/ 2147483647 w 328"/>
              <a:gd name="T13" fmla="*/ 2147483647 h 232"/>
              <a:gd name="T14" fmla="*/ 2147483647 w 328"/>
              <a:gd name="T15" fmla="*/ 2147483647 h 232"/>
              <a:gd name="T16" fmla="*/ 2147483647 w 328"/>
              <a:gd name="T17" fmla="*/ 2147483647 h 232"/>
              <a:gd name="T18" fmla="*/ 2147483647 w 328"/>
              <a:gd name="T19" fmla="*/ 2147483647 h 232"/>
              <a:gd name="T20" fmla="*/ 2147483647 w 328"/>
              <a:gd name="T21" fmla="*/ 2147483647 h 232"/>
              <a:gd name="T22" fmla="*/ 2147483647 w 328"/>
              <a:gd name="T23" fmla="*/ 2147483647 h 232"/>
              <a:gd name="T24" fmla="*/ 2147483647 w 328"/>
              <a:gd name="T25" fmla="*/ 2147483647 h 232"/>
              <a:gd name="T26" fmla="*/ 2147483647 w 328"/>
              <a:gd name="T27" fmla="*/ 0 h 232"/>
              <a:gd name="T28" fmla="*/ 2147483647 w 328"/>
              <a:gd name="T29" fmla="*/ 2147483647 h 232"/>
              <a:gd name="T30" fmla="*/ 0 w 328"/>
              <a:gd name="T31" fmla="*/ 2147483647 h 232"/>
              <a:gd name="T32" fmla="*/ 2147483647 w 328"/>
              <a:gd name="T33" fmla="*/ 2147483647 h 232"/>
              <a:gd name="T34" fmla="*/ 2147483647 w 328"/>
              <a:gd name="T35" fmla="*/ 2147483647 h 232"/>
              <a:gd name="T36" fmla="*/ 2147483647 w 328"/>
              <a:gd name="T37" fmla="*/ 2147483647 h 232"/>
              <a:gd name="T38" fmla="*/ 2147483647 w 328"/>
              <a:gd name="T39" fmla="*/ 2147483647 h 232"/>
              <a:gd name="T40" fmla="*/ 2147483647 w 328"/>
              <a:gd name="T41" fmla="*/ 2147483647 h 232"/>
              <a:gd name="T42" fmla="*/ 2147483647 w 328"/>
              <a:gd name="T43" fmla="*/ 2147483647 h 232"/>
              <a:gd name="T44" fmla="*/ 2147483647 w 328"/>
              <a:gd name="T45" fmla="*/ 2147483647 h 232"/>
              <a:gd name="T46" fmla="*/ 2147483647 w 328"/>
              <a:gd name="T47" fmla="*/ 2147483647 h 232"/>
              <a:gd name="T48" fmla="*/ 2147483647 w 328"/>
              <a:gd name="T49" fmla="*/ 2147483647 h 232"/>
              <a:gd name="T50" fmla="*/ 2147483647 w 328"/>
              <a:gd name="T51" fmla="*/ 2147483647 h 232"/>
              <a:gd name="T52" fmla="*/ 2147483647 w 328"/>
              <a:gd name="T53" fmla="*/ 2147483647 h 232"/>
              <a:gd name="T54" fmla="*/ 2147483647 w 328"/>
              <a:gd name="T55" fmla="*/ 2147483647 h 232"/>
              <a:gd name="T56" fmla="*/ 2147483647 w 328"/>
              <a:gd name="T57" fmla="*/ 2147483647 h 23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28" h="232">
                <a:moveTo>
                  <a:pt x="278" y="184"/>
                </a:moveTo>
                <a:lnTo>
                  <a:pt x="286" y="168"/>
                </a:lnTo>
                <a:lnTo>
                  <a:pt x="311" y="160"/>
                </a:lnTo>
                <a:lnTo>
                  <a:pt x="328" y="144"/>
                </a:lnTo>
                <a:lnTo>
                  <a:pt x="328" y="112"/>
                </a:lnTo>
                <a:lnTo>
                  <a:pt x="303" y="88"/>
                </a:lnTo>
                <a:lnTo>
                  <a:pt x="269" y="72"/>
                </a:lnTo>
                <a:lnTo>
                  <a:pt x="278" y="48"/>
                </a:lnTo>
                <a:lnTo>
                  <a:pt x="261" y="24"/>
                </a:lnTo>
                <a:lnTo>
                  <a:pt x="219" y="16"/>
                </a:lnTo>
                <a:lnTo>
                  <a:pt x="168" y="8"/>
                </a:lnTo>
                <a:lnTo>
                  <a:pt x="134" y="24"/>
                </a:lnTo>
                <a:lnTo>
                  <a:pt x="101" y="16"/>
                </a:lnTo>
                <a:lnTo>
                  <a:pt x="75" y="0"/>
                </a:lnTo>
                <a:lnTo>
                  <a:pt x="42" y="16"/>
                </a:lnTo>
                <a:lnTo>
                  <a:pt x="0" y="24"/>
                </a:lnTo>
                <a:lnTo>
                  <a:pt x="16" y="40"/>
                </a:lnTo>
                <a:lnTo>
                  <a:pt x="42" y="72"/>
                </a:lnTo>
                <a:lnTo>
                  <a:pt x="67" y="96"/>
                </a:lnTo>
                <a:lnTo>
                  <a:pt x="101" y="112"/>
                </a:lnTo>
                <a:lnTo>
                  <a:pt x="101" y="120"/>
                </a:lnTo>
                <a:lnTo>
                  <a:pt x="143" y="136"/>
                </a:lnTo>
                <a:lnTo>
                  <a:pt x="143" y="168"/>
                </a:lnTo>
                <a:lnTo>
                  <a:pt x="185" y="160"/>
                </a:lnTo>
                <a:lnTo>
                  <a:pt x="202" y="192"/>
                </a:lnTo>
                <a:lnTo>
                  <a:pt x="261" y="232"/>
                </a:lnTo>
                <a:lnTo>
                  <a:pt x="278" y="232"/>
                </a:lnTo>
                <a:lnTo>
                  <a:pt x="278" y="208"/>
                </a:lnTo>
                <a:lnTo>
                  <a:pt x="278" y="184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46" name="Freeform 119"/>
          <p:cNvSpPr>
            <a:spLocks/>
          </p:cNvSpPr>
          <p:nvPr/>
        </p:nvSpPr>
        <p:spPr bwMode="auto">
          <a:xfrm>
            <a:off x="3943350" y="4154488"/>
            <a:ext cx="92075" cy="127000"/>
          </a:xfrm>
          <a:custGeom>
            <a:avLst/>
            <a:gdLst>
              <a:gd name="T0" fmla="*/ 2147483647 w 59"/>
              <a:gd name="T1" fmla="*/ 2147483647 h 80"/>
              <a:gd name="T2" fmla="*/ 2147483647 w 59"/>
              <a:gd name="T3" fmla="*/ 0 h 80"/>
              <a:gd name="T4" fmla="*/ 2147483647 w 59"/>
              <a:gd name="T5" fmla="*/ 2147483647 h 80"/>
              <a:gd name="T6" fmla="*/ 0 w 59"/>
              <a:gd name="T7" fmla="*/ 2147483647 h 80"/>
              <a:gd name="T8" fmla="*/ 0 w 59"/>
              <a:gd name="T9" fmla="*/ 2147483647 h 80"/>
              <a:gd name="T10" fmla="*/ 0 w 59"/>
              <a:gd name="T11" fmla="*/ 2147483647 h 80"/>
              <a:gd name="T12" fmla="*/ 2147483647 w 59"/>
              <a:gd name="T13" fmla="*/ 2147483647 h 80"/>
              <a:gd name="T14" fmla="*/ 2147483647 w 59"/>
              <a:gd name="T15" fmla="*/ 2147483647 h 80"/>
              <a:gd name="T16" fmla="*/ 2147483647 w 59"/>
              <a:gd name="T17" fmla="*/ 2147483647 h 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9" h="80">
                <a:moveTo>
                  <a:pt x="25" y="24"/>
                </a:moveTo>
                <a:lnTo>
                  <a:pt x="25" y="0"/>
                </a:lnTo>
                <a:lnTo>
                  <a:pt x="8" y="8"/>
                </a:lnTo>
                <a:lnTo>
                  <a:pt x="0" y="24"/>
                </a:lnTo>
                <a:lnTo>
                  <a:pt x="0" y="48"/>
                </a:lnTo>
                <a:lnTo>
                  <a:pt x="0" y="72"/>
                </a:lnTo>
                <a:lnTo>
                  <a:pt x="42" y="80"/>
                </a:lnTo>
                <a:lnTo>
                  <a:pt x="59" y="48"/>
                </a:lnTo>
                <a:lnTo>
                  <a:pt x="25" y="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7" name="Freeform 120"/>
          <p:cNvSpPr>
            <a:spLocks/>
          </p:cNvSpPr>
          <p:nvPr/>
        </p:nvSpPr>
        <p:spPr bwMode="auto">
          <a:xfrm>
            <a:off x="3622675" y="3524250"/>
            <a:ext cx="530225" cy="504825"/>
          </a:xfrm>
          <a:custGeom>
            <a:avLst/>
            <a:gdLst>
              <a:gd name="T0" fmla="*/ 2147483647 w 337"/>
              <a:gd name="T1" fmla="*/ 2147483647 h 320"/>
              <a:gd name="T2" fmla="*/ 2147483647 w 337"/>
              <a:gd name="T3" fmla="*/ 2147483647 h 320"/>
              <a:gd name="T4" fmla="*/ 2147483647 w 337"/>
              <a:gd name="T5" fmla="*/ 2147483647 h 320"/>
              <a:gd name="T6" fmla="*/ 2147483647 w 337"/>
              <a:gd name="T7" fmla="*/ 2147483647 h 320"/>
              <a:gd name="T8" fmla="*/ 2147483647 w 337"/>
              <a:gd name="T9" fmla="*/ 2147483647 h 320"/>
              <a:gd name="T10" fmla="*/ 2147483647 w 337"/>
              <a:gd name="T11" fmla="*/ 2147483647 h 320"/>
              <a:gd name="T12" fmla="*/ 2147483647 w 337"/>
              <a:gd name="T13" fmla="*/ 2147483647 h 320"/>
              <a:gd name="T14" fmla="*/ 2147483647 w 337"/>
              <a:gd name="T15" fmla="*/ 2147483647 h 320"/>
              <a:gd name="T16" fmla="*/ 2147483647 w 337"/>
              <a:gd name="T17" fmla="*/ 2147483647 h 320"/>
              <a:gd name="T18" fmla="*/ 2147483647 w 337"/>
              <a:gd name="T19" fmla="*/ 2147483647 h 320"/>
              <a:gd name="T20" fmla="*/ 2147483647 w 337"/>
              <a:gd name="T21" fmla="*/ 2147483647 h 320"/>
              <a:gd name="T22" fmla="*/ 2147483647 w 337"/>
              <a:gd name="T23" fmla="*/ 2147483647 h 320"/>
              <a:gd name="T24" fmla="*/ 2147483647 w 337"/>
              <a:gd name="T25" fmla="*/ 0 h 320"/>
              <a:gd name="T26" fmla="*/ 2147483647 w 337"/>
              <a:gd name="T27" fmla="*/ 0 h 320"/>
              <a:gd name="T28" fmla="*/ 2147483647 w 337"/>
              <a:gd name="T29" fmla="*/ 2147483647 h 320"/>
              <a:gd name="T30" fmla="*/ 2147483647 w 337"/>
              <a:gd name="T31" fmla="*/ 2147483647 h 320"/>
              <a:gd name="T32" fmla="*/ 2147483647 w 337"/>
              <a:gd name="T33" fmla="*/ 2147483647 h 320"/>
              <a:gd name="T34" fmla="*/ 2147483647 w 337"/>
              <a:gd name="T35" fmla="*/ 2147483647 h 320"/>
              <a:gd name="T36" fmla="*/ 2147483647 w 337"/>
              <a:gd name="T37" fmla="*/ 2147483647 h 320"/>
              <a:gd name="T38" fmla="*/ 2147483647 w 337"/>
              <a:gd name="T39" fmla="*/ 2147483647 h 320"/>
              <a:gd name="T40" fmla="*/ 2147483647 w 337"/>
              <a:gd name="T41" fmla="*/ 2147483647 h 320"/>
              <a:gd name="T42" fmla="*/ 2147483647 w 337"/>
              <a:gd name="T43" fmla="*/ 2147483647 h 320"/>
              <a:gd name="T44" fmla="*/ 2147483647 w 337"/>
              <a:gd name="T45" fmla="*/ 2147483647 h 320"/>
              <a:gd name="T46" fmla="*/ 2147483647 w 337"/>
              <a:gd name="T47" fmla="*/ 2147483647 h 320"/>
              <a:gd name="T48" fmla="*/ 2147483647 w 337"/>
              <a:gd name="T49" fmla="*/ 2147483647 h 320"/>
              <a:gd name="T50" fmla="*/ 2147483647 w 337"/>
              <a:gd name="T51" fmla="*/ 2147483647 h 320"/>
              <a:gd name="T52" fmla="*/ 2147483647 w 337"/>
              <a:gd name="T53" fmla="*/ 2147483647 h 320"/>
              <a:gd name="T54" fmla="*/ 2147483647 w 337"/>
              <a:gd name="T55" fmla="*/ 2147483647 h 320"/>
              <a:gd name="T56" fmla="*/ 2147483647 w 337"/>
              <a:gd name="T57" fmla="*/ 2147483647 h 320"/>
              <a:gd name="T58" fmla="*/ 2147483647 w 337"/>
              <a:gd name="T59" fmla="*/ 2147483647 h 320"/>
              <a:gd name="T60" fmla="*/ 2147483647 w 337"/>
              <a:gd name="T61" fmla="*/ 2147483647 h 320"/>
              <a:gd name="T62" fmla="*/ 2147483647 w 337"/>
              <a:gd name="T63" fmla="*/ 2147483647 h 320"/>
              <a:gd name="T64" fmla="*/ 0 w 337"/>
              <a:gd name="T65" fmla="*/ 2147483647 h 320"/>
              <a:gd name="T66" fmla="*/ 2147483647 w 337"/>
              <a:gd name="T67" fmla="*/ 2147483647 h 320"/>
              <a:gd name="T68" fmla="*/ 2147483647 w 337"/>
              <a:gd name="T69" fmla="*/ 2147483647 h 320"/>
              <a:gd name="T70" fmla="*/ 2147483647 w 337"/>
              <a:gd name="T71" fmla="*/ 2147483647 h 320"/>
              <a:gd name="T72" fmla="*/ 2147483647 w 337"/>
              <a:gd name="T73" fmla="*/ 2147483647 h 320"/>
              <a:gd name="T74" fmla="*/ 2147483647 w 337"/>
              <a:gd name="T75" fmla="*/ 2147483647 h 320"/>
              <a:gd name="T76" fmla="*/ 2147483647 w 337"/>
              <a:gd name="T77" fmla="*/ 2147483647 h 320"/>
              <a:gd name="T78" fmla="*/ 2147483647 w 337"/>
              <a:gd name="T79" fmla="*/ 2147483647 h 320"/>
              <a:gd name="T80" fmla="*/ 2147483647 w 337"/>
              <a:gd name="T81" fmla="*/ 2147483647 h 320"/>
              <a:gd name="T82" fmla="*/ 2147483647 w 337"/>
              <a:gd name="T83" fmla="*/ 2147483647 h 320"/>
              <a:gd name="T84" fmla="*/ 2147483647 w 337"/>
              <a:gd name="T85" fmla="*/ 2147483647 h 32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37" h="320">
                <a:moveTo>
                  <a:pt x="236" y="280"/>
                </a:moveTo>
                <a:lnTo>
                  <a:pt x="236" y="232"/>
                </a:lnTo>
                <a:lnTo>
                  <a:pt x="236" y="200"/>
                </a:lnTo>
                <a:lnTo>
                  <a:pt x="287" y="192"/>
                </a:lnTo>
                <a:lnTo>
                  <a:pt x="287" y="168"/>
                </a:lnTo>
                <a:lnTo>
                  <a:pt x="312" y="160"/>
                </a:lnTo>
                <a:lnTo>
                  <a:pt x="321" y="128"/>
                </a:lnTo>
                <a:lnTo>
                  <a:pt x="295" y="104"/>
                </a:lnTo>
                <a:lnTo>
                  <a:pt x="321" y="96"/>
                </a:lnTo>
                <a:lnTo>
                  <a:pt x="337" y="56"/>
                </a:lnTo>
                <a:lnTo>
                  <a:pt x="329" y="16"/>
                </a:lnTo>
                <a:lnTo>
                  <a:pt x="321" y="16"/>
                </a:lnTo>
                <a:lnTo>
                  <a:pt x="304" y="0"/>
                </a:lnTo>
                <a:lnTo>
                  <a:pt x="278" y="0"/>
                </a:lnTo>
                <a:lnTo>
                  <a:pt x="219" y="16"/>
                </a:lnTo>
                <a:lnTo>
                  <a:pt x="203" y="24"/>
                </a:lnTo>
                <a:lnTo>
                  <a:pt x="194" y="48"/>
                </a:lnTo>
                <a:lnTo>
                  <a:pt x="203" y="72"/>
                </a:lnTo>
                <a:lnTo>
                  <a:pt x="219" y="96"/>
                </a:lnTo>
                <a:lnTo>
                  <a:pt x="228" y="112"/>
                </a:lnTo>
                <a:lnTo>
                  <a:pt x="211" y="128"/>
                </a:lnTo>
                <a:lnTo>
                  <a:pt x="186" y="136"/>
                </a:lnTo>
                <a:lnTo>
                  <a:pt x="160" y="120"/>
                </a:lnTo>
                <a:lnTo>
                  <a:pt x="169" y="72"/>
                </a:lnTo>
                <a:lnTo>
                  <a:pt x="160" y="56"/>
                </a:lnTo>
                <a:lnTo>
                  <a:pt x="152" y="32"/>
                </a:lnTo>
                <a:lnTo>
                  <a:pt x="110" y="128"/>
                </a:lnTo>
                <a:lnTo>
                  <a:pt x="76" y="168"/>
                </a:lnTo>
                <a:lnTo>
                  <a:pt x="68" y="216"/>
                </a:lnTo>
                <a:lnTo>
                  <a:pt x="42" y="216"/>
                </a:lnTo>
                <a:lnTo>
                  <a:pt x="34" y="216"/>
                </a:lnTo>
                <a:lnTo>
                  <a:pt x="26" y="232"/>
                </a:lnTo>
                <a:lnTo>
                  <a:pt x="0" y="240"/>
                </a:lnTo>
                <a:lnTo>
                  <a:pt x="26" y="256"/>
                </a:lnTo>
                <a:lnTo>
                  <a:pt x="59" y="264"/>
                </a:lnTo>
                <a:lnTo>
                  <a:pt x="93" y="248"/>
                </a:lnTo>
                <a:lnTo>
                  <a:pt x="144" y="256"/>
                </a:lnTo>
                <a:lnTo>
                  <a:pt x="186" y="264"/>
                </a:lnTo>
                <a:lnTo>
                  <a:pt x="203" y="288"/>
                </a:lnTo>
                <a:lnTo>
                  <a:pt x="194" y="312"/>
                </a:lnTo>
                <a:lnTo>
                  <a:pt x="219" y="320"/>
                </a:lnTo>
                <a:lnTo>
                  <a:pt x="219" y="296"/>
                </a:lnTo>
                <a:lnTo>
                  <a:pt x="236" y="280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8" name="Freeform 121"/>
          <p:cNvSpPr>
            <a:spLocks/>
          </p:cNvSpPr>
          <p:nvPr/>
        </p:nvSpPr>
        <p:spPr bwMode="auto">
          <a:xfrm>
            <a:off x="3943350" y="4154488"/>
            <a:ext cx="92075" cy="127000"/>
          </a:xfrm>
          <a:custGeom>
            <a:avLst/>
            <a:gdLst>
              <a:gd name="T0" fmla="*/ 2147483647 w 59"/>
              <a:gd name="T1" fmla="*/ 2147483647 h 80"/>
              <a:gd name="T2" fmla="*/ 2147483647 w 59"/>
              <a:gd name="T3" fmla="*/ 0 h 80"/>
              <a:gd name="T4" fmla="*/ 2147483647 w 59"/>
              <a:gd name="T5" fmla="*/ 2147483647 h 80"/>
              <a:gd name="T6" fmla="*/ 0 w 59"/>
              <a:gd name="T7" fmla="*/ 2147483647 h 80"/>
              <a:gd name="T8" fmla="*/ 0 w 59"/>
              <a:gd name="T9" fmla="*/ 2147483647 h 80"/>
              <a:gd name="T10" fmla="*/ 0 w 59"/>
              <a:gd name="T11" fmla="*/ 2147483647 h 80"/>
              <a:gd name="T12" fmla="*/ 2147483647 w 59"/>
              <a:gd name="T13" fmla="*/ 2147483647 h 80"/>
              <a:gd name="T14" fmla="*/ 2147483647 w 59"/>
              <a:gd name="T15" fmla="*/ 2147483647 h 80"/>
              <a:gd name="T16" fmla="*/ 2147483647 w 59"/>
              <a:gd name="T17" fmla="*/ 2147483647 h 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9" h="80">
                <a:moveTo>
                  <a:pt x="25" y="24"/>
                </a:moveTo>
                <a:lnTo>
                  <a:pt x="25" y="0"/>
                </a:lnTo>
                <a:lnTo>
                  <a:pt x="8" y="8"/>
                </a:lnTo>
                <a:lnTo>
                  <a:pt x="0" y="24"/>
                </a:lnTo>
                <a:lnTo>
                  <a:pt x="0" y="48"/>
                </a:lnTo>
                <a:lnTo>
                  <a:pt x="0" y="72"/>
                </a:lnTo>
                <a:lnTo>
                  <a:pt x="42" y="80"/>
                </a:lnTo>
                <a:lnTo>
                  <a:pt x="59" y="48"/>
                </a:lnTo>
                <a:lnTo>
                  <a:pt x="25" y="24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49" name="Freeform 122"/>
          <p:cNvSpPr>
            <a:spLocks/>
          </p:cNvSpPr>
          <p:nvPr/>
        </p:nvSpPr>
        <p:spPr bwMode="auto">
          <a:xfrm>
            <a:off x="4273550" y="2752725"/>
            <a:ext cx="331788" cy="542925"/>
          </a:xfrm>
          <a:custGeom>
            <a:avLst/>
            <a:gdLst>
              <a:gd name="T0" fmla="*/ 2147483647 w 211"/>
              <a:gd name="T1" fmla="*/ 2147483647 h 344"/>
              <a:gd name="T2" fmla="*/ 2147483647 w 211"/>
              <a:gd name="T3" fmla="*/ 2147483647 h 344"/>
              <a:gd name="T4" fmla="*/ 2147483647 w 211"/>
              <a:gd name="T5" fmla="*/ 2147483647 h 344"/>
              <a:gd name="T6" fmla="*/ 2147483647 w 211"/>
              <a:gd name="T7" fmla="*/ 2147483647 h 344"/>
              <a:gd name="T8" fmla="*/ 2147483647 w 211"/>
              <a:gd name="T9" fmla="*/ 2147483647 h 344"/>
              <a:gd name="T10" fmla="*/ 2147483647 w 211"/>
              <a:gd name="T11" fmla="*/ 2147483647 h 344"/>
              <a:gd name="T12" fmla="*/ 2147483647 w 211"/>
              <a:gd name="T13" fmla="*/ 2147483647 h 344"/>
              <a:gd name="T14" fmla="*/ 2147483647 w 211"/>
              <a:gd name="T15" fmla="*/ 2147483647 h 344"/>
              <a:gd name="T16" fmla="*/ 2147483647 w 211"/>
              <a:gd name="T17" fmla="*/ 2147483647 h 344"/>
              <a:gd name="T18" fmla="*/ 2147483647 w 211"/>
              <a:gd name="T19" fmla="*/ 2147483647 h 344"/>
              <a:gd name="T20" fmla="*/ 2147483647 w 211"/>
              <a:gd name="T21" fmla="*/ 2147483647 h 344"/>
              <a:gd name="T22" fmla="*/ 2147483647 w 211"/>
              <a:gd name="T23" fmla="*/ 2147483647 h 344"/>
              <a:gd name="T24" fmla="*/ 2147483647 w 211"/>
              <a:gd name="T25" fmla="*/ 0 h 344"/>
              <a:gd name="T26" fmla="*/ 2147483647 w 211"/>
              <a:gd name="T27" fmla="*/ 2147483647 h 344"/>
              <a:gd name="T28" fmla="*/ 2147483647 w 211"/>
              <a:gd name="T29" fmla="*/ 2147483647 h 344"/>
              <a:gd name="T30" fmla="*/ 2147483647 w 211"/>
              <a:gd name="T31" fmla="*/ 2147483647 h 344"/>
              <a:gd name="T32" fmla="*/ 2147483647 w 211"/>
              <a:gd name="T33" fmla="*/ 2147483647 h 344"/>
              <a:gd name="T34" fmla="*/ 2147483647 w 211"/>
              <a:gd name="T35" fmla="*/ 2147483647 h 344"/>
              <a:gd name="T36" fmla="*/ 2147483647 w 211"/>
              <a:gd name="T37" fmla="*/ 2147483647 h 344"/>
              <a:gd name="T38" fmla="*/ 2147483647 w 211"/>
              <a:gd name="T39" fmla="*/ 2147483647 h 344"/>
              <a:gd name="T40" fmla="*/ 2147483647 w 211"/>
              <a:gd name="T41" fmla="*/ 2147483647 h 344"/>
              <a:gd name="T42" fmla="*/ 2147483647 w 211"/>
              <a:gd name="T43" fmla="*/ 2147483647 h 344"/>
              <a:gd name="T44" fmla="*/ 2147483647 w 211"/>
              <a:gd name="T45" fmla="*/ 2147483647 h 344"/>
              <a:gd name="T46" fmla="*/ 2147483647 w 211"/>
              <a:gd name="T47" fmla="*/ 2147483647 h 344"/>
              <a:gd name="T48" fmla="*/ 2147483647 w 211"/>
              <a:gd name="T49" fmla="*/ 2147483647 h 344"/>
              <a:gd name="T50" fmla="*/ 0 w 211"/>
              <a:gd name="T51" fmla="*/ 2147483647 h 344"/>
              <a:gd name="T52" fmla="*/ 0 w 211"/>
              <a:gd name="T53" fmla="*/ 2147483647 h 344"/>
              <a:gd name="T54" fmla="*/ 2147483647 w 211"/>
              <a:gd name="T55" fmla="*/ 2147483647 h 344"/>
              <a:gd name="T56" fmla="*/ 2147483647 w 211"/>
              <a:gd name="T57" fmla="*/ 2147483647 h 344"/>
              <a:gd name="T58" fmla="*/ 2147483647 w 211"/>
              <a:gd name="T59" fmla="*/ 2147483647 h 344"/>
              <a:gd name="T60" fmla="*/ 2147483647 w 211"/>
              <a:gd name="T61" fmla="*/ 2147483647 h 344"/>
              <a:gd name="T62" fmla="*/ 2147483647 w 211"/>
              <a:gd name="T63" fmla="*/ 2147483647 h 344"/>
              <a:gd name="T64" fmla="*/ 2147483647 w 211"/>
              <a:gd name="T65" fmla="*/ 2147483647 h 3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1" h="344">
                <a:moveTo>
                  <a:pt x="143" y="344"/>
                </a:moveTo>
                <a:lnTo>
                  <a:pt x="118" y="312"/>
                </a:lnTo>
                <a:lnTo>
                  <a:pt x="143" y="312"/>
                </a:lnTo>
                <a:lnTo>
                  <a:pt x="127" y="280"/>
                </a:lnTo>
                <a:lnTo>
                  <a:pt x="127" y="248"/>
                </a:lnTo>
                <a:lnTo>
                  <a:pt x="169" y="184"/>
                </a:lnTo>
                <a:lnTo>
                  <a:pt x="186" y="192"/>
                </a:lnTo>
                <a:lnTo>
                  <a:pt x="211" y="136"/>
                </a:lnTo>
                <a:lnTo>
                  <a:pt x="177" y="112"/>
                </a:lnTo>
                <a:lnTo>
                  <a:pt x="169" y="72"/>
                </a:lnTo>
                <a:lnTo>
                  <a:pt x="177" y="24"/>
                </a:lnTo>
                <a:lnTo>
                  <a:pt x="177" y="8"/>
                </a:lnTo>
                <a:lnTo>
                  <a:pt x="160" y="0"/>
                </a:lnTo>
                <a:lnTo>
                  <a:pt x="135" y="8"/>
                </a:lnTo>
                <a:lnTo>
                  <a:pt x="127" y="24"/>
                </a:lnTo>
                <a:lnTo>
                  <a:pt x="101" y="40"/>
                </a:lnTo>
                <a:lnTo>
                  <a:pt x="76" y="48"/>
                </a:lnTo>
                <a:lnTo>
                  <a:pt x="51" y="56"/>
                </a:lnTo>
                <a:lnTo>
                  <a:pt x="34" y="72"/>
                </a:lnTo>
                <a:lnTo>
                  <a:pt x="26" y="96"/>
                </a:lnTo>
                <a:lnTo>
                  <a:pt x="42" y="112"/>
                </a:lnTo>
                <a:lnTo>
                  <a:pt x="17" y="120"/>
                </a:lnTo>
                <a:lnTo>
                  <a:pt x="9" y="144"/>
                </a:lnTo>
                <a:lnTo>
                  <a:pt x="9" y="168"/>
                </a:lnTo>
                <a:lnTo>
                  <a:pt x="26" y="192"/>
                </a:lnTo>
                <a:lnTo>
                  <a:pt x="0" y="208"/>
                </a:lnTo>
                <a:lnTo>
                  <a:pt x="0" y="224"/>
                </a:lnTo>
                <a:lnTo>
                  <a:pt x="26" y="272"/>
                </a:lnTo>
                <a:lnTo>
                  <a:pt x="42" y="256"/>
                </a:lnTo>
                <a:lnTo>
                  <a:pt x="51" y="304"/>
                </a:lnTo>
                <a:lnTo>
                  <a:pt x="59" y="328"/>
                </a:lnTo>
                <a:lnTo>
                  <a:pt x="84" y="336"/>
                </a:lnTo>
                <a:lnTo>
                  <a:pt x="143" y="344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0" name="Freeform 123"/>
          <p:cNvSpPr>
            <a:spLocks/>
          </p:cNvSpPr>
          <p:nvPr/>
        </p:nvSpPr>
        <p:spPr bwMode="auto">
          <a:xfrm>
            <a:off x="3943350" y="3295650"/>
            <a:ext cx="1219200" cy="1389063"/>
          </a:xfrm>
          <a:custGeom>
            <a:avLst/>
            <a:gdLst>
              <a:gd name="T0" fmla="*/ 2147483647 w 750"/>
              <a:gd name="T1" fmla="*/ 2147483647 h 888"/>
              <a:gd name="T2" fmla="*/ 2147483647 w 750"/>
              <a:gd name="T3" fmla="*/ 2147483647 h 888"/>
              <a:gd name="T4" fmla="*/ 2147483647 w 750"/>
              <a:gd name="T5" fmla="*/ 2147483647 h 888"/>
              <a:gd name="T6" fmla="*/ 2147483647 w 750"/>
              <a:gd name="T7" fmla="*/ 2147483647 h 888"/>
              <a:gd name="T8" fmla="*/ 2147483647 w 750"/>
              <a:gd name="T9" fmla="*/ 2147483647 h 888"/>
              <a:gd name="T10" fmla="*/ 2147483647 w 750"/>
              <a:gd name="T11" fmla="*/ 2147483647 h 888"/>
              <a:gd name="T12" fmla="*/ 2147483647 w 750"/>
              <a:gd name="T13" fmla="*/ 2147483647 h 888"/>
              <a:gd name="T14" fmla="*/ 2147483647 w 750"/>
              <a:gd name="T15" fmla="*/ 2147483647 h 888"/>
              <a:gd name="T16" fmla="*/ 2147483647 w 750"/>
              <a:gd name="T17" fmla="*/ 2147483647 h 888"/>
              <a:gd name="T18" fmla="*/ 2147483647 w 750"/>
              <a:gd name="T19" fmla="*/ 2147483647 h 888"/>
              <a:gd name="T20" fmla="*/ 2147483647 w 750"/>
              <a:gd name="T21" fmla="*/ 2147483647 h 888"/>
              <a:gd name="T22" fmla="*/ 2147483647 w 750"/>
              <a:gd name="T23" fmla="*/ 2147483647 h 888"/>
              <a:gd name="T24" fmla="*/ 2147483647 w 750"/>
              <a:gd name="T25" fmla="*/ 2147483647 h 888"/>
              <a:gd name="T26" fmla="*/ 2147483647 w 750"/>
              <a:gd name="T27" fmla="*/ 2147483647 h 888"/>
              <a:gd name="T28" fmla="*/ 2147483647 w 750"/>
              <a:gd name="T29" fmla="*/ 2147483647 h 888"/>
              <a:gd name="T30" fmla="*/ 2147483647 w 750"/>
              <a:gd name="T31" fmla="*/ 2147483647 h 888"/>
              <a:gd name="T32" fmla="*/ 2147483647 w 750"/>
              <a:gd name="T33" fmla="*/ 2147483647 h 888"/>
              <a:gd name="T34" fmla="*/ 2147483647 w 750"/>
              <a:gd name="T35" fmla="*/ 2147483647 h 888"/>
              <a:gd name="T36" fmla="*/ 2147483647 w 750"/>
              <a:gd name="T37" fmla="*/ 2147483647 h 888"/>
              <a:gd name="T38" fmla="*/ 2147483647 w 750"/>
              <a:gd name="T39" fmla="*/ 2147483647 h 888"/>
              <a:gd name="T40" fmla="*/ 2147483647 w 750"/>
              <a:gd name="T41" fmla="*/ 2147483647 h 888"/>
              <a:gd name="T42" fmla="*/ 2147483647 w 750"/>
              <a:gd name="T43" fmla="*/ 2147483647 h 888"/>
              <a:gd name="T44" fmla="*/ 2147483647 w 750"/>
              <a:gd name="T45" fmla="*/ 2147483647 h 888"/>
              <a:gd name="T46" fmla="*/ 2147483647 w 750"/>
              <a:gd name="T47" fmla="*/ 2147483647 h 888"/>
              <a:gd name="T48" fmla="*/ 2147483647 w 750"/>
              <a:gd name="T49" fmla="*/ 2147483647 h 888"/>
              <a:gd name="T50" fmla="*/ 2147483647 w 750"/>
              <a:gd name="T51" fmla="*/ 2147483647 h 888"/>
              <a:gd name="T52" fmla="*/ 2147483647 w 750"/>
              <a:gd name="T53" fmla="*/ 2147483647 h 888"/>
              <a:gd name="T54" fmla="*/ 2147483647 w 750"/>
              <a:gd name="T55" fmla="*/ 0 h 888"/>
              <a:gd name="T56" fmla="*/ 2147483647 w 750"/>
              <a:gd name="T57" fmla="*/ 2147483647 h 888"/>
              <a:gd name="T58" fmla="*/ 2147483647 w 750"/>
              <a:gd name="T59" fmla="*/ 2147483647 h 888"/>
              <a:gd name="T60" fmla="*/ 2147483647 w 750"/>
              <a:gd name="T61" fmla="*/ 2147483647 h 888"/>
              <a:gd name="T62" fmla="*/ 2147483647 w 750"/>
              <a:gd name="T63" fmla="*/ 2147483647 h 888"/>
              <a:gd name="T64" fmla="*/ 2147483647 w 750"/>
              <a:gd name="T65" fmla="*/ 2147483647 h 888"/>
              <a:gd name="T66" fmla="*/ 2147483647 w 750"/>
              <a:gd name="T67" fmla="*/ 2147483647 h 888"/>
              <a:gd name="T68" fmla="*/ 2147483647 w 750"/>
              <a:gd name="T69" fmla="*/ 2147483647 h 888"/>
              <a:gd name="T70" fmla="*/ 2147483647 w 750"/>
              <a:gd name="T71" fmla="*/ 2147483647 h 888"/>
              <a:gd name="T72" fmla="*/ 2147483647 w 750"/>
              <a:gd name="T73" fmla="*/ 2147483647 h 888"/>
              <a:gd name="T74" fmla="*/ 2147483647 w 750"/>
              <a:gd name="T75" fmla="*/ 2147483647 h 888"/>
              <a:gd name="T76" fmla="*/ 2147483647 w 750"/>
              <a:gd name="T77" fmla="*/ 2147483647 h 888"/>
              <a:gd name="T78" fmla="*/ 0 w 750"/>
              <a:gd name="T79" fmla="*/ 2147483647 h 888"/>
              <a:gd name="T80" fmla="*/ 2147483647 w 750"/>
              <a:gd name="T81" fmla="*/ 2147483647 h 888"/>
              <a:gd name="T82" fmla="*/ 2147483647 w 750"/>
              <a:gd name="T83" fmla="*/ 2147483647 h 888"/>
              <a:gd name="T84" fmla="*/ 2147483647 w 750"/>
              <a:gd name="T85" fmla="*/ 2147483647 h 888"/>
              <a:gd name="T86" fmla="*/ 2147483647 w 750"/>
              <a:gd name="T87" fmla="*/ 2147483647 h 888"/>
              <a:gd name="T88" fmla="*/ 2147483647 w 750"/>
              <a:gd name="T89" fmla="*/ 2147483647 h 888"/>
              <a:gd name="T90" fmla="*/ 2147483647 w 750"/>
              <a:gd name="T91" fmla="*/ 2147483647 h 888"/>
              <a:gd name="T92" fmla="*/ 2147483647 w 750"/>
              <a:gd name="T93" fmla="*/ 2147483647 h 888"/>
              <a:gd name="T94" fmla="*/ 2147483647 w 750"/>
              <a:gd name="T95" fmla="*/ 2147483647 h 888"/>
              <a:gd name="T96" fmla="*/ 2147483647 w 750"/>
              <a:gd name="T97" fmla="*/ 2147483647 h 888"/>
              <a:gd name="T98" fmla="*/ 2147483647 w 750"/>
              <a:gd name="T99" fmla="*/ 2147483647 h 8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750" h="888">
                <a:moveTo>
                  <a:pt x="194" y="864"/>
                </a:moveTo>
                <a:lnTo>
                  <a:pt x="228" y="848"/>
                </a:lnTo>
                <a:lnTo>
                  <a:pt x="312" y="872"/>
                </a:lnTo>
                <a:lnTo>
                  <a:pt x="354" y="888"/>
                </a:lnTo>
                <a:lnTo>
                  <a:pt x="388" y="872"/>
                </a:lnTo>
                <a:lnTo>
                  <a:pt x="447" y="880"/>
                </a:lnTo>
                <a:lnTo>
                  <a:pt x="489" y="872"/>
                </a:lnTo>
                <a:lnTo>
                  <a:pt x="557" y="848"/>
                </a:lnTo>
                <a:lnTo>
                  <a:pt x="616" y="864"/>
                </a:lnTo>
                <a:lnTo>
                  <a:pt x="616" y="832"/>
                </a:lnTo>
                <a:lnTo>
                  <a:pt x="599" y="800"/>
                </a:lnTo>
                <a:lnTo>
                  <a:pt x="632" y="776"/>
                </a:lnTo>
                <a:lnTo>
                  <a:pt x="641" y="744"/>
                </a:lnTo>
                <a:lnTo>
                  <a:pt x="675" y="744"/>
                </a:lnTo>
                <a:lnTo>
                  <a:pt x="683" y="712"/>
                </a:lnTo>
                <a:lnTo>
                  <a:pt x="607" y="656"/>
                </a:lnTo>
                <a:lnTo>
                  <a:pt x="548" y="608"/>
                </a:lnTo>
                <a:lnTo>
                  <a:pt x="557" y="584"/>
                </a:lnTo>
                <a:lnTo>
                  <a:pt x="523" y="544"/>
                </a:lnTo>
                <a:lnTo>
                  <a:pt x="557" y="520"/>
                </a:lnTo>
                <a:lnTo>
                  <a:pt x="599" y="512"/>
                </a:lnTo>
                <a:lnTo>
                  <a:pt x="641" y="488"/>
                </a:lnTo>
                <a:lnTo>
                  <a:pt x="683" y="472"/>
                </a:lnTo>
                <a:lnTo>
                  <a:pt x="691" y="440"/>
                </a:lnTo>
                <a:lnTo>
                  <a:pt x="725" y="440"/>
                </a:lnTo>
                <a:lnTo>
                  <a:pt x="750" y="456"/>
                </a:lnTo>
                <a:lnTo>
                  <a:pt x="750" y="392"/>
                </a:lnTo>
                <a:lnTo>
                  <a:pt x="725" y="360"/>
                </a:lnTo>
                <a:lnTo>
                  <a:pt x="742" y="320"/>
                </a:lnTo>
                <a:lnTo>
                  <a:pt x="717" y="280"/>
                </a:lnTo>
                <a:lnTo>
                  <a:pt x="717" y="248"/>
                </a:lnTo>
                <a:lnTo>
                  <a:pt x="666" y="216"/>
                </a:lnTo>
                <a:lnTo>
                  <a:pt x="691" y="168"/>
                </a:lnTo>
                <a:lnTo>
                  <a:pt x="683" y="136"/>
                </a:lnTo>
                <a:lnTo>
                  <a:pt x="675" y="88"/>
                </a:lnTo>
                <a:lnTo>
                  <a:pt x="641" y="80"/>
                </a:lnTo>
                <a:lnTo>
                  <a:pt x="607" y="64"/>
                </a:lnTo>
                <a:lnTo>
                  <a:pt x="616" y="32"/>
                </a:lnTo>
                <a:lnTo>
                  <a:pt x="590" y="16"/>
                </a:lnTo>
                <a:lnTo>
                  <a:pt x="582" y="32"/>
                </a:lnTo>
                <a:lnTo>
                  <a:pt x="573" y="48"/>
                </a:lnTo>
                <a:lnTo>
                  <a:pt x="557" y="40"/>
                </a:lnTo>
                <a:lnTo>
                  <a:pt x="548" y="40"/>
                </a:lnTo>
                <a:lnTo>
                  <a:pt x="540" y="40"/>
                </a:lnTo>
                <a:lnTo>
                  <a:pt x="514" y="64"/>
                </a:lnTo>
                <a:lnTo>
                  <a:pt x="481" y="72"/>
                </a:lnTo>
                <a:lnTo>
                  <a:pt x="464" y="96"/>
                </a:lnTo>
                <a:lnTo>
                  <a:pt x="439" y="96"/>
                </a:lnTo>
                <a:lnTo>
                  <a:pt x="413" y="88"/>
                </a:lnTo>
                <a:lnTo>
                  <a:pt x="430" y="64"/>
                </a:lnTo>
                <a:lnTo>
                  <a:pt x="422" y="32"/>
                </a:lnTo>
                <a:lnTo>
                  <a:pt x="396" y="56"/>
                </a:lnTo>
                <a:lnTo>
                  <a:pt x="346" y="40"/>
                </a:lnTo>
                <a:lnTo>
                  <a:pt x="346" y="16"/>
                </a:lnTo>
                <a:lnTo>
                  <a:pt x="337" y="8"/>
                </a:lnTo>
                <a:lnTo>
                  <a:pt x="253" y="0"/>
                </a:lnTo>
                <a:lnTo>
                  <a:pt x="270" y="24"/>
                </a:lnTo>
                <a:lnTo>
                  <a:pt x="245" y="40"/>
                </a:lnTo>
                <a:lnTo>
                  <a:pt x="245" y="64"/>
                </a:lnTo>
                <a:lnTo>
                  <a:pt x="278" y="112"/>
                </a:lnTo>
                <a:lnTo>
                  <a:pt x="253" y="112"/>
                </a:lnTo>
                <a:lnTo>
                  <a:pt x="236" y="112"/>
                </a:lnTo>
                <a:lnTo>
                  <a:pt x="228" y="128"/>
                </a:lnTo>
                <a:lnTo>
                  <a:pt x="220" y="136"/>
                </a:lnTo>
                <a:lnTo>
                  <a:pt x="211" y="136"/>
                </a:lnTo>
                <a:lnTo>
                  <a:pt x="186" y="128"/>
                </a:lnTo>
                <a:lnTo>
                  <a:pt x="135" y="128"/>
                </a:lnTo>
                <a:lnTo>
                  <a:pt x="110" y="144"/>
                </a:lnTo>
                <a:lnTo>
                  <a:pt x="110" y="168"/>
                </a:lnTo>
                <a:lnTo>
                  <a:pt x="118" y="208"/>
                </a:lnTo>
                <a:lnTo>
                  <a:pt x="102" y="248"/>
                </a:lnTo>
                <a:lnTo>
                  <a:pt x="76" y="256"/>
                </a:lnTo>
                <a:lnTo>
                  <a:pt x="102" y="280"/>
                </a:lnTo>
                <a:lnTo>
                  <a:pt x="93" y="312"/>
                </a:lnTo>
                <a:lnTo>
                  <a:pt x="68" y="320"/>
                </a:lnTo>
                <a:lnTo>
                  <a:pt x="68" y="344"/>
                </a:lnTo>
                <a:lnTo>
                  <a:pt x="17" y="352"/>
                </a:lnTo>
                <a:lnTo>
                  <a:pt x="17" y="384"/>
                </a:lnTo>
                <a:lnTo>
                  <a:pt x="17" y="432"/>
                </a:lnTo>
                <a:lnTo>
                  <a:pt x="0" y="448"/>
                </a:lnTo>
                <a:lnTo>
                  <a:pt x="0" y="472"/>
                </a:lnTo>
                <a:lnTo>
                  <a:pt x="9" y="480"/>
                </a:lnTo>
                <a:lnTo>
                  <a:pt x="34" y="504"/>
                </a:lnTo>
                <a:lnTo>
                  <a:pt x="34" y="536"/>
                </a:lnTo>
                <a:lnTo>
                  <a:pt x="17" y="552"/>
                </a:lnTo>
                <a:lnTo>
                  <a:pt x="9" y="552"/>
                </a:lnTo>
                <a:lnTo>
                  <a:pt x="9" y="576"/>
                </a:lnTo>
                <a:lnTo>
                  <a:pt x="43" y="600"/>
                </a:lnTo>
                <a:lnTo>
                  <a:pt x="26" y="632"/>
                </a:lnTo>
                <a:lnTo>
                  <a:pt x="51" y="664"/>
                </a:lnTo>
                <a:lnTo>
                  <a:pt x="76" y="672"/>
                </a:lnTo>
                <a:lnTo>
                  <a:pt x="135" y="688"/>
                </a:lnTo>
                <a:lnTo>
                  <a:pt x="186" y="704"/>
                </a:lnTo>
                <a:lnTo>
                  <a:pt x="152" y="736"/>
                </a:lnTo>
                <a:lnTo>
                  <a:pt x="144" y="776"/>
                </a:lnTo>
                <a:lnTo>
                  <a:pt x="127" y="864"/>
                </a:lnTo>
                <a:lnTo>
                  <a:pt x="118" y="864"/>
                </a:lnTo>
                <a:lnTo>
                  <a:pt x="144" y="872"/>
                </a:lnTo>
                <a:lnTo>
                  <a:pt x="194" y="864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1" name="Freeform 124"/>
          <p:cNvSpPr>
            <a:spLocks/>
          </p:cNvSpPr>
          <p:nvPr/>
        </p:nvSpPr>
        <p:spPr bwMode="auto">
          <a:xfrm>
            <a:off x="3929063" y="4622800"/>
            <a:ext cx="661987" cy="365125"/>
          </a:xfrm>
          <a:custGeom>
            <a:avLst/>
            <a:gdLst>
              <a:gd name="T0" fmla="*/ 2147483647 w 421"/>
              <a:gd name="T1" fmla="*/ 2147483647 h 232"/>
              <a:gd name="T2" fmla="*/ 2147483647 w 421"/>
              <a:gd name="T3" fmla="*/ 2147483647 h 232"/>
              <a:gd name="T4" fmla="*/ 2147483647 w 421"/>
              <a:gd name="T5" fmla="*/ 2147483647 h 232"/>
              <a:gd name="T6" fmla="*/ 2147483647 w 421"/>
              <a:gd name="T7" fmla="*/ 2147483647 h 232"/>
              <a:gd name="T8" fmla="*/ 2147483647 w 421"/>
              <a:gd name="T9" fmla="*/ 2147483647 h 232"/>
              <a:gd name="T10" fmla="*/ 2147483647 w 421"/>
              <a:gd name="T11" fmla="*/ 0 h 232"/>
              <a:gd name="T12" fmla="*/ 2147483647 w 421"/>
              <a:gd name="T13" fmla="*/ 2147483647 h 232"/>
              <a:gd name="T14" fmla="*/ 2147483647 w 421"/>
              <a:gd name="T15" fmla="*/ 2147483647 h 232"/>
              <a:gd name="T16" fmla="*/ 2147483647 w 421"/>
              <a:gd name="T17" fmla="*/ 2147483647 h 232"/>
              <a:gd name="T18" fmla="*/ 2147483647 w 421"/>
              <a:gd name="T19" fmla="*/ 2147483647 h 232"/>
              <a:gd name="T20" fmla="*/ 2147483647 w 421"/>
              <a:gd name="T21" fmla="*/ 2147483647 h 232"/>
              <a:gd name="T22" fmla="*/ 2147483647 w 421"/>
              <a:gd name="T23" fmla="*/ 2147483647 h 232"/>
              <a:gd name="T24" fmla="*/ 2147483647 w 421"/>
              <a:gd name="T25" fmla="*/ 2147483647 h 232"/>
              <a:gd name="T26" fmla="*/ 2147483647 w 421"/>
              <a:gd name="T27" fmla="*/ 2147483647 h 232"/>
              <a:gd name="T28" fmla="*/ 2147483647 w 421"/>
              <a:gd name="T29" fmla="*/ 2147483647 h 232"/>
              <a:gd name="T30" fmla="*/ 0 w 421"/>
              <a:gd name="T31" fmla="*/ 2147483647 h 232"/>
              <a:gd name="T32" fmla="*/ 2147483647 w 421"/>
              <a:gd name="T33" fmla="*/ 2147483647 h 232"/>
              <a:gd name="T34" fmla="*/ 2147483647 w 421"/>
              <a:gd name="T35" fmla="*/ 2147483647 h 232"/>
              <a:gd name="T36" fmla="*/ 2147483647 w 421"/>
              <a:gd name="T37" fmla="*/ 2147483647 h 232"/>
              <a:gd name="T38" fmla="*/ 2147483647 w 421"/>
              <a:gd name="T39" fmla="*/ 2147483647 h 232"/>
              <a:gd name="T40" fmla="*/ 2147483647 w 421"/>
              <a:gd name="T41" fmla="*/ 2147483647 h 232"/>
              <a:gd name="T42" fmla="*/ 2147483647 w 421"/>
              <a:gd name="T43" fmla="*/ 2147483647 h 232"/>
              <a:gd name="T44" fmla="*/ 2147483647 w 421"/>
              <a:gd name="T45" fmla="*/ 2147483647 h 232"/>
              <a:gd name="T46" fmla="*/ 2147483647 w 421"/>
              <a:gd name="T47" fmla="*/ 2147483647 h 232"/>
              <a:gd name="T48" fmla="*/ 2147483647 w 421"/>
              <a:gd name="T49" fmla="*/ 2147483647 h 232"/>
              <a:gd name="T50" fmla="*/ 2147483647 w 421"/>
              <a:gd name="T51" fmla="*/ 2147483647 h 232"/>
              <a:gd name="T52" fmla="*/ 2147483647 w 421"/>
              <a:gd name="T53" fmla="*/ 2147483647 h 232"/>
              <a:gd name="T54" fmla="*/ 2147483647 w 421"/>
              <a:gd name="T55" fmla="*/ 2147483647 h 232"/>
              <a:gd name="T56" fmla="*/ 2147483647 w 421"/>
              <a:gd name="T57" fmla="*/ 2147483647 h 232"/>
              <a:gd name="T58" fmla="*/ 2147483647 w 421"/>
              <a:gd name="T59" fmla="*/ 2147483647 h 23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1" h="232">
                <a:moveTo>
                  <a:pt x="371" y="104"/>
                </a:moveTo>
                <a:lnTo>
                  <a:pt x="354" y="88"/>
                </a:lnTo>
                <a:lnTo>
                  <a:pt x="329" y="72"/>
                </a:lnTo>
                <a:lnTo>
                  <a:pt x="337" y="32"/>
                </a:lnTo>
                <a:lnTo>
                  <a:pt x="337" y="24"/>
                </a:lnTo>
                <a:lnTo>
                  <a:pt x="253" y="0"/>
                </a:lnTo>
                <a:lnTo>
                  <a:pt x="219" y="16"/>
                </a:lnTo>
                <a:lnTo>
                  <a:pt x="169" y="24"/>
                </a:lnTo>
                <a:lnTo>
                  <a:pt x="143" y="16"/>
                </a:lnTo>
                <a:lnTo>
                  <a:pt x="118" y="32"/>
                </a:lnTo>
                <a:lnTo>
                  <a:pt x="84" y="40"/>
                </a:lnTo>
                <a:lnTo>
                  <a:pt x="76" y="72"/>
                </a:lnTo>
                <a:lnTo>
                  <a:pt x="51" y="88"/>
                </a:lnTo>
                <a:lnTo>
                  <a:pt x="42" y="112"/>
                </a:lnTo>
                <a:lnTo>
                  <a:pt x="9" y="152"/>
                </a:lnTo>
                <a:lnTo>
                  <a:pt x="0" y="184"/>
                </a:lnTo>
                <a:lnTo>
                  <a:pt x="34" y="168"/>
                </a:lnTo>
                <a:lnTo>
                  <a:pt x="76" y="184"/>
                </a:lnTo>
                <a:lnTo>
                  <a:pt x="84" y="200"/>
                </a:lnTo>
                <a:lnTo>
                  <a:pt x="101" y="224"/>
                </a:lnTo>
                <a:lnTo>
                  <a:pt x="177" y="216"/>
                </a:lnTo>
                <a:lnTo>
                  <a:pt x="219" y="152"/>
                </a:lnTo>
                <a:lnTo>
                  <a:pt x="287" y="232"/>
                </a:lnTo>
                <a:lnTo>
                  <a:pt x="312" y="152"/>
                </a:lnTo>
                <a:lnTo>
                  <a:pt x="354" y="160"/>
                </a:lnTo>
                <a:lnTo>
                  <a:pt x="379" y="144"/>
                </a:lnTo>
                <a:lnTo>
                  <a:pt x="413" y="144"/>
                </a:lnTo>
                <a:lnTo>
                  <a:pt x="421" y="136"/>
                </a:lnTo>
                <a:lnTo>
                  <a:pt x="413" y="96"/>
                </a:lnTo>
                <a:lnTo>
                  <a:pt x="371" y="104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2" name="Freeform 125"/>
          <p:cNvSpPr>
            <a:spLocks/>
          </p:cNvSpPr>
          <p:nvPr/>
        </p:nvSpPr>
        <p:spPr bwMode="auto">
          <a:xfrm>
            <a:off x="4446588" y="4357688"/>
            <a:ext cx="1073150" cy="492125"/>
          </a:xfrm>
          <a:custGeom>
            <a:avLst/>
            <a:gdLst>
              <a:gd name="T0" fmla="*/ 2147483647 w 682"/>
              <a:gd name="T1" fmla="*/ 2147483647 h 312"/>
              <a:gd name="T2" fmla="*/ 2147483647 w 682"/>
              <a:gd name="T3" fmla="*/ 2147483647 h 312"/>
              <a:gd name="T4" fmla="*/ 2147483647 w 682"/>
              <a:gd name="T5" fmla="*/ 2147483647 h 312"/>
              <a:gd name="T6" fmla="*/ 2147483647 w 682"/>
              <a:gd name="T7" fmla="*/ 2147483647 h 312"/>
              <a:gd name="T8" fmla="*/ 2147483647 w 682"/>
              <a:gd name="T9" fmla="*/ 2147483647 h 312"/>
              <a:gd name="T10" fmla="*/ 2147483647 w 682"/>
              <a:gd name="T11" fmla="*/ 2147483647 h 312"/>
              <a:gd name="T12" fmla="*/ 2147483647 w 682"/>
              <a:gd name="T13" fmla="*/ 2147483647 h 312"/>
              <a:gd name="T14" fmla="*/ 2147483647 w 682"/>
              <a:gd name="T15" fmla="*/ 2147483647 h 312"/>
              <a:gd name="T16" fmla="*/ 2147483647 w 682"/>
              <a:gd name="T17" fmla="*/ 2147483647 h 312"/>
              <a:gd name="T18" fmla="*/ 2147483647 w 682"/>
              <a:gd name="T19" fmla="*/ 2147483647 h 312"/>
              <a:gd name="T20" fmla="*/ 2147483647 w 682"/>
              <a:gd name="T21" fmla="*/ 2147483647 h 312"/>
              <a:gd name="T22" fmla="*/ 2147483647 w 682"/>
              <a:gd name="T23" fmla="*/ 2147483647 h 312"/>
              <a:gd name="T24" fmla="*/ 2147483647 w 682"/>
              <a:gd name="T25" fmla="*/ 2147483647 h 312"/>
              <a:gd name="T26" fmla="*/ 2147483647 w 682"/>
              <a:gd name="T27" fmla="*/ 0 h 312"/>
              <a:gd name="T28" fmla="*/ 2147483647 w 682"/>
              <a:gd name="T29" fmla="*/ 2147483647 h 312"/>
              <a:gd name="T30" fmla="*/ 2147483647 w 682"/>
              <a:gd name="T31" fmla="*/ 2147483647 h 312"/>
              <a:gd name="T32" fmla="*/ 2147483647 w 682"/>
              <a:gd name="T33" fmla="*/ 2147483647 h 312"/>
              <a:gd name="T34" fmla="*/ 2147483647 w 682"/>
              <a:gd name="T35" fmla="*/ 2147483647 h 312"/>
              <a:gd name="T36" fmla="*/ 2147483647 w 682"/>
              <a:gd name="T37" fmla="*/ 2147483647 h 312"/>
              <a:gd name="T38" fmla="*/ 2147483647 w 682"/>
              <a:gd name="T39" fmla="*/ 2147483647 h 312"/>
              <a:gd name="T40" fmla="*/ 2147483647 w 682"/>
              <a:gd name="T41" fmla="*/ 2147483647 h 312"/>
              <a:gd name="T42" fmla="*/ 2147483647 w 682"/>
              <a:gd name="T43" fmla="*/ 2147483647 h 312"/>
              <a:gd name="T44" fmla="*/ 2147483647 w 682"/>
              <a:gd name="T45" fmla="*/ 2147483647 h 312"/>
              <a:gd name="T46" fmla="*/ 2147483647 w 682"/>
              <a:gd name="T47" fmla="*/ 2147483647 h 312"/>
              <a:gd name="T48" fmla="*/ 2147483647 w 682"/>
              <a:gd name="T49" fmla="*/ 2147483647 h 312"/>
              <a:gd name="T50" fmla="*/ 2147483647 w 682"/>
              <a:gd name="T51" fmla="*/ 2147483647 h 312"/>
              <a:gd name="T52" fmla="*/ 2147483647 w 682"/>
              <a:gd name="T53" fmla="*/ 2147483647 h 312"/>
              <a:gd name="T54" fmla="*/ 2147483647 w 682"/>
              <a:gd name="T55" fmla="*/ 2147483647 h 312"/>
              <a:gd name="T56" fmla="*/ 2147483647 w 682"/>
              <a:gd name="T57" fmla="*/ 2147483647 h 312"/>
              <a:gd name="T58" fmla="*/ 0 w 682"/>
              <a:gd name="T59" fmla="*/ 2147483647 h 312"/>
              <a:gd name="T60" fmla="*/ 2147483647 w 682"/>
              <a:gd name="T61" fmla="*/ 2147483647 h 312"/>
              <a:gd name="T62" fmla="*/ 2147483647 w 682"/>
              <a:gd name="T63" fmla="*/ 2147483647 h 312"/>
              <a:gd name="T64" fmla="*/ 2147483647 w 682"/>
              <a:gd name="T65" fmla="*/ 2147483647 h 312"/>
              <a:gd name="T66" fmla="*/ 2147483647 w 682"/>
              <a:gd name="T67" fmla="*/ 2147483647 h 312"/>
              <a:gd name="T68" fmla="*/ 2147483647 w 682"/>
              <a:gd name="T69" fmla="*/ 2147483647 h 312"/>
              <a:gd name="T70" fmla="*/ 2147483647 w 682"/>
              <a:gd name="T71" fmla="*/ 2147483647 h 312"/>
              <a:gd name="T72" fmla="*/ 2147483647 w 682"/>
              <a:gd name="T73" fmla="*/ 2147483647 h 312"/>
              <a:gd name="T74" fmla="*/ 2147483647 w 682"/>
              <a:gd name="T75" fmla="*/ 2147483647 h 312"/>
              <a:gd name="T76" fmla="*/ 2147483647 w 682"/>
              <a:gd name="T77" fmla="*/ 2147483647 h 312"/>
              <a:gd name="T78" fmla="*/ 2147483647 w 682"/>
              <a:gd name="T79" fmla="*/ 2147483647 h 312"/>
              <a:gd name="T80" fmla="*/ 2147483647 w 682"/>
              <a:gd name="T81" fmla="*/ 2147483647 h 312"/>
              <a:gd name="T82" fmla="*/ 2147483647 w 682"/>
              <a:gd name="T83" fmla="*/ 2147483647 h 312"/>
              <a:gd name="T84" fmla="*/ 2147483647 w 682"/>
              <a:gd name="T85" fmla="*/ 2147483647 h 31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82" h="312">
                <a:moveTo>
                  <a:pt x="472" y="304"/>
                </a:moveTo>
                <a:lnTo>
                  <a:pt x="505" y="280"/>
                </a:lnTo>
                <a:lnTo>
                  <a:pt x="556" y="280"/>
                </a:lnTo>
                <a:lnTo>
                  <a:pt x="598" y="272"/>
                </a:lnTo>
                <a:lnTo>
                  <a:pt x="598" y="248"/>
                </a:lnTo>
                <a:lnTo>
                  <a:pt x="623" y="224"/>
                </a:lnTo>
                <a:lnTo>
                  <a:pt x="632" y="184"/>
                </a:lnTo>
                <a:lnTo>
                  <a:pt x="632" y="144"/>
                </a:lnTo>
                <a:lnTo>
                  <a:pt x="674" y="128"/>
                </a:lnTo>
                <a:lnTo>
                  <a:pt x="682" y="96"/>
                </a:lnTo>
                <a:lnTo>
                  <a:pt x="649" y="72"/>
                </a:lnTo>
                <a:lnTo>
                  <a:pt x="649" y="24"/>
                </a:lnTo>
                <a:lnTo>
                  <a:pt x="564" y="24"/>
                </a:lnTo>
                <a:lnTo>
                  <a:pt x="488" y="0"/>
                </a:lnTo>
                <a:lnTo>
                  <a:pt x="463" y="48"/>
                </a:lnTo>
                <a:lnTo>
                  <a:pt x="413" y="64"/>
                </a:lnTo>
                <a:lnTo>
                  <a:pt x="371" y="40"/>
                </a:lnTo>
                <a:lnTo>
                  <a:pt x="371" y="64"/>
                </a:lnTo>
                <a:lnTo>
                  <a:pt x="337" y="64"/>
                </a:lnTo>
                <a:lnTo>
                  <a:pt x="328" y="96"/>
                </a:lnTo>
                <a:lnTo>
                  <a:pt x="295" y="120"/>
                </a:lnTo>
                <a:lnTo>
                  <a:pt x="312" y="152"/>
                </a:lnTo>
                <a:lnTo>
                  <a:pt x="312" y="184"/>
                </a:lnTo>
                <a:lnTo>
                  <a:pt x="253" y="168"/>
                </a:lnTo>
                <a:lnTo>
                  <a:pt x="185" y="192"/>
                </a:lnTo>
                <a:lnTo>
                  <a:pt x="143" y="200"/>
                </a:lnTo>
                <a:lnTo>
                  <a:pt x="84" y="192"/>
                </a:lnTo>
                <a:lnTo>
                  <a:pt x="50" y="208"/>
                </a:lnTo>
                <a:lnTo>
                  <a:pt x="8" y="200"/>
                </a:lnTo>
                <a:lnTo>
                  <a:pt x="0" y="240"/>
                </a:lnTo>
                <a:lnTo>
                  <a:pt x="25" y="256"/>
                </a:lnTo>
                <a:lnTo>
                  <a:pt x="42" y="272"/>
                </a:lnTo>
                <a:lnTo>
                  <a:pt x="84" y="264"/>
                </a:lnTo>
                <a:lnTo>
                  <a:pt x="92" y="304"/>
                </a:lnTo>
                <a:lnTo>
                  <a:pt x="101" y="280"/>
                </a:lnTo>
                <a:lnTo>
                  <a:pt x="135" y="288"/>
                </a:lnTo>
                <a:lnTo>
                  <a:pt x="168" y="256"/>
                </a:lnTo>
                <a:lnTo>
                  <a:pt x="244" y="248"/>
                </a:lnTo>
                <a:lnTo>
                  <a:pt x="261" y="272"/>
                </a:lnTo>
                <a:lnTo>
                  <a:pt x="379" y="304"/>
                </a:lnTo>
                <a:lnTo>
                  <a:pt x="379" y="312"/>
                </a:lnTo>
                <a:lnTo>
                  <a:pt x="413" y="304"/>
                </a:lnTo>
                <a:lnTo>
                  <a:pt x="472" y="304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3" name="Freeform 126"/>
          <p:cNvSpPr>
            <a:spLocks/>
          </p:cNvSpPr>
          <p:nvPr/>
        </p:nvSpPr>
        <p:spPr bwMode="auto">
          <a:xfrm>
            <a:off x="4791075" y="3965575"/>
            <a:ext cx="915988" cy="492125"/>
          </a:xfrm>
          <a:custGeom>
            <a:avLst/>
            <a:gdLst>
              <a:gd name="T0" fmla="*/ 2147483647 w 581"/>
              <a:gd name="T1" fmla="*/ 2147483647 h 312"/>
              <a:gd name="T2" fmla="*/ 2147483647 w 581"/>
              <a:gd name="T3" fmla="*/ 2147483647 h 312"/>
              <a:gd name="T4" fmla="*/ 2147483647 w 581"/>
              <a:gd name="T5" fmla="*/ 2147483647 h 312"/>
              <a:gd name="T6" fmla="*/ 2147483647 w 581"/>
              <a:gd name="T7" fmla="*/ 2147483647 h 312"/>
              <a:gd name="T8" fmla="*/ 2147483647 w 581"/>
              <a:gd name="T9" fmla="*/ 2147483647 h 312"/>
              <a:gd name="T10" fmla="*/ 2147483647 w 581"/>
              <a:gd name="T11" fmla="*/ 2147483647 h 312"/>
              <a:gd name="T12" fmla="*/ 2147483647 w 581"/>
              <a:gd name="T13" fmla="*/ 2147483647 h 312"/>
              <a:gd name="T14" fmla="*/ 2147483647 w 581"/>
              <a:gd name="T15" fmla="*/ 2147483647 h 312"/>
              <a:gd name="T16" fmla="*/ 2147483647 w 581"/>
              <a:gd name="T17" fmla="*/ 2147483647 h 312"/>
              <a:gd name="T18" fmla="*/ 2147483647 w 581"/>
              <a:gd name="T19" fmla="*/ 2147483647 h 312"/>
              <a:gd name="T20" fmla="*/ 2147483647 w 581"/>
              <a:gd name="T21" fmla="*/ 2147483647 h 312"/>
              <a:gd name="T22" fmla="*/ 2147483647 w 581"/>
              <a:gd name="T23" fmla="*/ 2147483647 h 312"/>
              <a:gd name="T24" fmla="*/ 2147483647 w 581"/>
              <a:gd name="T25" fmla="*/ 2147483647 h 312"/>
              <a:gd name="T26" fmla="*/ 2147483647 w 581"/>
              <a:gd name="T27" fmla="*/ 2147483647 h 312"/>
              <a:gd name="T28" fmla="*/ 2147483647 w 581"/>
              <a:gd name="T29" fmla="*/ 2147483647 h 312"/>
              <a:gd name="T30" fmla="*/ 2147483647 w 581"/>
              <a:gd name="T31" fmla="*/ 0 h 312"/>
              <a:gd name="T32" fmla="*/ 2147483647 w 581"/>
              <a:gd name="T33" fmla="*/ 2147483647 h 312"/>
              <a:gd name="T34" fmla="*/ 2147483647 w 581"/>
              <a:gd name="T35" fmla="*/ 2147483647 h 312"/>
              <a:gd name="T36" fmla="*/ 2147483647 w 581"/>
              <a:gd name="T37" fmla="*/ 2147483647 h 312"/>
              <a:gd name="T38" fmla="*/ 2147483647 w 581"/>
              <a:gd name="T39" fmla="*/ 2147483647 h 312"/>
              <a:gd name="T40" fmla="*/ 2147483647 w 581"/>
              <a:gd name="T41" fmla="*/ 2147483647 h 312"/>
              <a:gd name="T42" fmla="*/ 2147483647 w 581"/>
              <a:gd name="T43" fmla="*/ 2147483647 h 312"/>
              <a:gd name="T44" fmla="*/ 2147483647 w 581"/>
              <a:gd name="T45" fmla="*/ 2147483647 h 312"/>
              <a:gd name="T46" fmla="*/ 0 w 581"/>
              <a:gd name="T47" fmla="*/ 2147483647 h 312"/>
              <a:gd name="T48" fmla="*/ 2147483647 w 581"/>
              <a:gd name="T49" fmla="*/ 2147483647 h 312"/>
              <a:gd name="T50" fmla="*/ 2147483647 w 581"/>
              <a:gd name="T51" fmla="*/ 2147483647 h 312"/>
              <a:gd name="T52" fmla="*/ 2147483647 w 581"/>
              <a:gd name="T53" fmla="*/ 2147483647 h 312"/>
              <a:gd name="T54" fmla="*/ 2147483647 w 581"/>
              <a:gd name="T55" fmla="*/ 2147483647 h 312"/>
              <a:gd name="T56" fmla="*/ 2147483647 w 581"/>
              <a:gd name="T57" fmla="*/ 2147483647 h 312"/>
              <a:gd name="T58" fmla="*/ 2147483647 w 581"/>
              <a:gd name="T59" fmla="*/ 2147483647 h 312"/>
              <a:gd name="T60" fmla="*/ 2147483647 w 581"/>
              <a:gd name="T61" fmla="*/ 2147483647 h 312"/>
              <a:gd name="T62" fmla="*/ 2147483647 w 581"/>
              <a:gd name="T63" fmla="*/ 2147483647 h 312"/>
              <a:gd name="T64" fmla="*/ 2147483647 w 581"/>
              <a:gd name="T65" fmla="*/ 2147483647 h 312"/>
              <a:gd name="T66" fmla="*/ 2147483647 w 581"/>
              <a:gd name="T67" fmla="*/ 2147483647 h 312"/>
              <a:gd name="T68" fmla="*/ 2147483647 w 581"/>
              <a:gd name="T69" fmla="*/ 2147483647 h 312"/>
              <a:gd name="T70" fmla="*/ 2147483647 w 581"/>
              <a:gd name="T71" fmla="*/ 2147483647 h 312"/>
              <a:gd name="T72" fmla="*/ 2147483647 w 581"/>
              <a:gd name="T73" fmla="*/ 2147483647 h 3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581" h="312">
                <a:moveTo>
                  <a:pt x="497" y="248"/>
                </a:moveTo>
                <a:lnTo>
                  <a:pt x="531" y="200"/>
                </a:lnTo>
                <a:lnTo>
                  <a:pt x="556" y="176"/>
                </a:lnTo>
                <a:lnTo>
                  <a:pt x="581" y="152"/>
                </a:lnTo>
                <a:lnTo>
                  <a:pt x="564" y="120"/>
                </a:lnTo>
                <a:lnTo>
                  <a:pt x="522" y="112"/>
                </a:lnTo>
                <a:lnTo>
                  <a:pt x="480" y="104"/>
                </a:lnTo>
                <a:lnTo>
                  <a:pt x="463" y="80"/>
                </a:lnTo>
                <a:lnTo>
                  <a:pt x="413" y="64"/>
                </a:lnTo>
                <a:lnTo>
                  <a:pt x="413" y="88"/>
                </a:lnTo>
                <a:lnTo>
                  <a:pt x="387" y="104"/>
                </a:lnTo>
                <a:lnTo>
                  <a:pt x="345" y="72"/>
                </a:lnTo>
                <a:lnTo>
                  <a:pt x="354" y="40"/>
                </a:lnTo>
                <a:lnTo>
                  <a:pt x="312" y="40"/>
                </a:lnTo>
                <a:lnTo>
                  <a:pt x="269" y="24"/>
                </a:lnTo>
                <a:lnTo>
                  <a:pt x="227" y="0"/>
                </a:lnTo>
                <a:lnTo>
                  <a:pt x="227" y="24"/>
                </a:lnTo>
                <a:lnTo>
                  <a:pt x="202" y="8"/>
                </a:lnTo>
                <a:lnTo>
                  <a:pt x="168" y="8"/>
                </a:lnTo>
                <a:lnTo>
                  <a:pt x="160" y="40"/>
                </a:lnTo>
                <a:lnTo>
                  <a:pt x="118" y="56"/>
                </a:lnTo>
                <a:lnTo>
                  <a:pt x="76" y="80"/>
                </a:lnTo>
                <a:lnTo>
                  <a:pt x="34" y="88"/>
                </a:lnTo>
                <a:lnTo>
                  <a:pt x="0" y="112"/>
                </a:lnTo>
                <a:lnTo>
                  <a:pt x="34" y="152"/>
                </a:lnTo>
                <a:lnTo>
                  <a:pt x="25" y="176"/>
                </a:lnTo>
                <a:lnTo>
                  <a:pt x="84" y="224"/>
                </a:lnTo>
                <a:lnTo>
                  <a:pt x="160" y="280"/>
                </a:lnTo>
                <a:lnTo>
                  <a:pt x="152" y="288"/>
                </a:lnTo>
                <a:lnTo>
                  <a:pt x="194" y="312"/>
                </a:lnTo>
                <a:lnTo>
                  <a:pt x="244" y="296"/>
                </a:lnTo>
                <a:lnTo>
                  <a:pt x="269" y="248"/>
                </a:lnTo>
                <a:lnTo>
                  <a:pt x="345" y="272"/>
                </a:lnTo>
                <a:lnTo>
                  <a:pt x="430" y="272"/>
                </a:lnTo>
                <a:lnTo>
                  <a:pt x="430" y="280"/>
                </a:lnTo>
                <a:lnTo>
                  <a:pt x="455" y="248"/>
                </a:lnTo>
                <a:lnTo>
                  <a:pt x="497" y="248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54" name="Freeform 127"/>
          <p:cNvSpPr>
            <a:spLocks/>
          </p:cNvSpPr>
          <p:nvPr/>
        </p:nvSpPr>
        <p:spPr bwMode="auto">
          <a:xfrm>
            <a:off x="5030788" y="4735513"/>
            <a:ext cx="438150" cy="315912"/>
          </a:xfrm>
          <a:custGeom>
            <a:avLst/>
            <a:gdLst>
              <a:gd name="T0" fmla="*/ 2147483647 w 278"/>
              <a:gd name="T1" fmla="*/ 2147483647 h 200"/>
              <a:gd name="T2" fmla="*/ 2147483647 w 278"/>
              <a:gd name="T3" fmla="*/ 2147483647 h 200"/>
              <a:gd name="T4" fmla="*/ 2147483647 w 278"/>
              <a:gd name="T5" fmla="*/ 2147483647 h 200"/>
              <a:gd name="T6" fmla="*/ 2147483647 w 278"/>
              <a:gd name="T7" fmla="*/ 2147483647 h 200"/>
              <a:gd name="T8" fmla="*/ 2147483647 w 278"/>
              <a:gd name="T9" fmla="*/ 2147483647 h 200"/>
              <a:gd name="T10" fmla="*/ 2147483647 w 278"/>
              <a:gd name="T11" fmla="*/ 2147483647 h 200"/>
              <a:gd name="T12" fmla="*/ 2147483647 w 278"/>
              <a:gd name="T13" fmla="*/ 2147483647 h 200"/>
              <a:gd name="T14" fmla="*/ 2147483647 w 278"/>
              <a:gd name="T15" fmla="*/ 2147483647 h 200"/>
              <a:gd name="T16" fmla="*/ 2147483647 w 278"/>
              <a:gd name="T17" fmla="*/ 2147483647 h 200"/>
              <a:gd name="T18" fmla="*/ 2147483647 w 278"/>
              <a:gd name="T19" fmla="*/ 0 h 200"/>
              <a:gd name="T20" fmla="*/ 2147483647 w 278"/>
              <a:gd name="T21" fmla="*/ 2147483647 h 200"/>
              <a:gd name="T22" fmla="*/ 2147483647 w 278"/>
              <a:gd name="T23" fmla="*/ 2147483647 h 200"/>
              <a:gd name="T24" fmla="*/ 2147483647 w 278"/>
              <a:gd name="T25" fmla="*/ 2147483647 h 200"/>
              <a:gd name="T26" fmla="*/ 2147483647 w 278"/>
              <a:gd name="T27" fmla="*/ 2147483647 h 200"/>
              <a:gd name="T28" fmla="*/ 2147483647 w 278"/>
              <a:gd name="T29" fmla="*/ 2147483647 h 200"/>
              <a:gd name="T30" fmla="*/ 2147483647 w 278"/>
              <a:gd name="T31" fmla="*/ 2147483647 h 200"/>
              <a:gd name="T32" fmla="*/ 2147483647 w 278"/>
              <a:gd name="T33" fmla="*/ 2147483647 h 200"/>
              <a:gd name="T34" fmla="*/ 0 w 278"/>
              <a:gd name="T35" fmla="*/ 2147483647 h 200"/>
              <a:gd name="T36" fmla="*/ 2147483647 w 278"/>
              <a:gd name="T37" fmla="*/ 2147483647 h 200"/>
              <a:gd name="T38" fmla="*/ 0 w 278"/>
              <a:gd name="T39" fmla="*/ 2147483647 h 200"/>
              <a:gd name="T40" fmla="*/ 2147483647 w 278"/>
              <a:gd name="T41" fmla="*/ 2147483647 h 200"/>
              <a:gd name="T42" fmla="*/ 2147483647 w 278"/>
              <a:gd name="T43" fmla="*/ 2147483647 h 200"/>
              <a:gd name="T44" fmla="*/ 2147483647 w 278"/>
              <a:gd name="T45" fmla="*/ 2147483647 h 200"/>
              <a:gd name="T46" fmla="*/ 2147483647 w 278"/>
              <a:gd name="T47" fmla="*/ 2147483647 h 200"/>
              <a:gd name="T48" fmla="*/ 2147483647 w 278"/>
              <a:gd name="T49" fmla="*/ 2147483647 h 2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78" h="200">
                <a:moveTo>
                  <a:pt x="50" y="192"/>
                </a:moveTo>
                <a:lnTo>
                  <a:pt x="92" y="160"/>
                </a:lnTo>
                <a:lnTo>
                  <a:pt x="117" y="176"/>
                </a:lnTo>
                <a:lnTo>
                  <a:pt x="151" y="184"/>
                </a:lnTo>
                <a:lnTo>
                  <a:pt x="168" y="152"/>
                </a:lnTo>
                <a:lnTo>
                  <a:pt x="202" y="144"/>
                </a:lnTo>
                <a:lnTo>
                  <a:pt x="202" y="104"/>
                </a:lnTo>
                <a:lnTo>
                  <a:pt x="235" y="64"/>
                </a:lnTo>
                <a:lnTo>
                  <a:pt x="278" y="48"/>
                </a:lnTo>
                <a:lnTo>
                  <a:pt x="235" y="0"/>
                </a:lnTo>
                <a:lnTo>
                  <a:pt x="227" y="8"/>
                </a:lnTo>
                <a:lnTo>
                  <a:pt x="227" y="32"/>
                </a:lnTo>
                <a:lnTo>
                  <a:pt x="185" y="40"/>
                </a:lnTo>
                <a:lnTo>
                  <a:pt x="134" y="40"/>
                </a:lnTo>
                <a:lnTo>
                  <a:pt x="101" y="64"/>
                </a:lnTo>
                <a:lnTo>
                  <a:pt x="42" y="64"/>
                </a:lnTo>
                <a:lnTo>
                  <a:pt x="8" y="72"/>
                </a:lnTo>
                <a:lnTo>
                  <a:pt x="0" y="96"/>
                </a:lnTo>
                <a:lnTo>
                  <a:pt x="8" y="152"/>
                </a:lnTo>
                <a:lnTo>
                  <a:pt x="0" y="160"/>
                </a:lnTo>
                <a:lnTo>
                  <a:pt x="25" y="152"/>
                </a:lnTo>
                <a:lnTo>
                  <a:pt x="8" y="176"/>
                </a:lnTo>
                <a:lnTo>
                  <a:pt x="8" y="200"/>
                </a:lnTo>
                <a:lnTo>
                  <a:pt x="16" y="200"/>
                </a:lnTo>
                <a:lnTo>
                  <a:pt x="50" y="1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5" name="Freeform 128"/>
          <p:cNvSpPr>
            <a:spLocks/>
          </p:cNvSpPr>
          <p:nvPr/>
        </p:nvSpPr>
        <p:spPr bwMode="auto">
          <a:xfrm>
            <a:off x="5043488" y="4824413"/>
            <a:ext cx="863600" cy="657225"/>
          </a:xfrm>
          <a:custGeom>
            <a:avLst/>
            <a:gdLst>
              <a:gd name="T0" fmla="*/ 2147483647 w 548"/>
              <a:gd name="T1" fmla="*/ 2147483647 h 416"/>
              <a:gd name="T2" fmla="*/ 2147483647 w 548"/>
              <a:gd name="T3" fmla="*/ 2147483647 h 416"/>
              <a:gd name="T4" fmla="*/ 2147483647 w 548"/>
              <a:gd name="T5" fmla="*/ 2147483647 h 416"/>
              <a:gd name="T6" fmla="*/ 2147483647 w 548"/>
              <a:gd name="T7" fmla="*/ 2147483647 h 416"/>
              <a:gd name="T8" fmla="*/ 2147483647 w 548"/>
              <a:gd name="T9" fmla="*/ 2147483647 h 416"/>
              <a:gd name="T10" fmla="*/ 2147483647 w 548"/>
              <a:gd name="T11" fmla="*/ 2147483647 h 416"/>
              <a:gd name="T12" fmla="*/ 2147483647 w 548"/>
              <a:gd name="T13" fmla="*/ 2147483647 h 416"/>
              <a:gd name="T14" fmla="*/ 2147483647 w 548"/>
              <a:gd name="T15" fmla="*/ 2147483647 h 416"/>
              <a:gd name="T16" fmla="*/ 2147483647 w 548"/>
              <a:gd name="T17" fmla="*/ 2147483647 h 416"/>
              <a:gd name="T18" fmla="*/ 2147483647 w 548"/>
              <a:gd name="T19" fmla="*/ 2147483647 h 416"/>
              <a:gd name="T20" fmla="*/ 2147483647 w 548"/>
              <a:gd name="T21" fmla="*/ 2147483647 h 416"/>
              <a:gd name="T22" fmla="*/ 2147483647 w 548"/>
              <a:gd name="T23" fmla="*/ 2147483647 h 416"/>
              <a:gd name="T24" fmla="*/ 2147483647 w 548"/>
              <a:gd name="T25" fmla="*/ 2147483647 h 416"/>
              <a:gd name="T26" fmla="*/ 2147483647 w 548"/>
              <a:gd name="T27" fmla="*/ 2147483647 h 416"/>
              <a:gd name="T28" fmla="*/ 2147483647 w 548"/>
              <a:gd name="T29" fmla="*/ 2147483647 h 416"/>
              <a:gd name="T30" fmla="*/ 2147483647 w 548"/>
              <a:gd name="T31" fmla="*/ 2147483647 h 416"/>
              <a:gd name="T32" fmla="*/ 2147483647 w 548"/>
              <a:gd name="T33" fmla="*/ 2147483647 h 416"/>
              <a:gd name="T34" fmla="*/ 2147483647 w 548"/>
              <a:gd name="T35" fmla="*/ 2147483647 h 416"/>
              <a:gd name="T36" fmla="*/ 2147483647 w 548"/>
              <a:gd name="T37" fmla="*/ 2147483647 h 416"/>
              <a:gd name="T38" fmla="*/ 2147483647 w 548"/>
              <a:gd name="T39" fmla="*/ 2147483647 h 416"/>
              <a:gd name="T40" fmla="*/ 2147483647 w 548"/>
              <a:gd name="T41" fmla="*/ 2147483647 h 416"/>
              <a:gd name="T42" fmla="*/ 2147483647 w 548"/>
              <a:gd name="T43" fmla="*/ 2147483647 h 416"/>
              <a:gd name="T44" fmla="*/ 2147483647 w 548"/>
              <a:gd name="T45" fmla="*/ 2147483647 h 416"/>
              <a:gd name="T46" fmla="*/ 2147483647 w 548"/>
              <a:gd name="T47" fmla="*/ 2147483647 h 416"/>
              <a:gd name="T48" fmla="*/ 2147483647 w 548"/>
              <a:gd name="T49" fmla="*/ 2147483647 h 416"/>
              <a:gd name="T50" fmla="*/ 2147483647 w 548"/>
              <a:gd name="T51" fmla="*/ 2147483647 h 416"/>
              <a:gd name="T52" fmla="*/ 2147483647 w 548"/>
              <a:gd name="T53" fmla="*/ 2147483647 h 416"/>
              <a:gd name="T54" fmla="*/ 2147483647 w 548"/>
              <a:gd name="T55" fmla="*/ 2147483647 h 416"/>
              <a:gd name="T56" fmla="*/ 2147483647 w 548"/>
              <a:gd name="T57" fmla="*/ 0 h 416"/>
              <a:gd name="T58" fmla="*/ 2147483647 w 548"/>
              <a:gd name="T59" fmla="*/ 2147483647 h 416"/>
              <a:gd name="T60" fmla="*/ 2147483647 w 548"/>
              <a:gd name="T61" fmla="*/ 2147483647 h 416"/>
              <a:gd name="T62" fmla="*/ 2147483647 w 548"/>
              <a:gd name="T63" fmla="*/ 2147483647 h 416"/>
              <a:gd name="T64" fmla="*/ 2147483647 w 548"/>
              <a:gd name="T65" fmla="*/ 2147483647 h 416"/>
              <a:gd name="T66" fmla="*/ 2147483647 w 548"/>
              <a:gd name="T67" fmla="*/ 2147483647 h 416"/>
              <a:gd name="T68" fmla="*/ 2147483647 w 548"/>
              <a:gd name="T69" fmla="*/ 2147483647 h 416"/>
              <a:gd name="T70" fmla="*/ 2147483647 w 548"/>
              <a:gd name="T71" fmla="*/ 2147483647 h 416"/>
              <a:gd name="T72" fmla="*/ 2147483647 w 548"/>
              <a:gd name="T73" fmla="*/ 2147483647 h 416"/>
              <a:gd name="T74" fmla="*/ 2147483647 w 548"/>
              <a:gd name="T75" fmla="*/ 2147483647 h 416"/>
              <a:gd name="T76" fmla="*/ 0 w 548"/>
              <a:gd name="T77" fmla="*/ 2147483647 h 416"/>
              <a:gd name="T78" fmla="*/ 0 w 548"/>
              <a:gd name="T79" fmla="*/ 2147483647 h 416"/>
              <a:gd name="T80" fmla="*/ 2147483647 w 548"/>
              <a:gd name="T81" fmla="*/ 2147483647 h 416"/>
              <a:gd name="T82" fmla="*/ 2147483647 w 548"/>
              <a:gd name="T83" fmla="*/ 2147483647 h 416"/>
              <a:gd name="T84" fmla="*/ 2147483647 w 548"/>
              <a:gd name="T85" fmla="*/ 2147483647 h 416"/>
              <a:gd name="T86" fmla="*/ 2147483647 w 548"/>
              <a:gd name="T87" fmla="*/ 2147483647 h 416"/>
              <a:gd name="T88" fmla="*/ 2147483647 w 548"/>
              <a:gd name="T89" fmla="*/ 2147483647 h 416"/>
              <a:gd name="T90" fmla="*/ 2147483647 w 548"/>
              <a:gd name="T91" fmla="*/ 2147483647 h 416"/>
              <a:gd name="T92" fmla="*/ 2147483647 w 548"/>
              <a:gd name="T93" fmla="*/ 2147483647 h 416"/>
              <a:gd name="T94" fmla="*/ 2147483647 w 548"/>
              <a:gd name="T95" fmla="*/ 2147483647 h 416"/>
              <a:gd name="T96" fmla="*/ 2147483647 w 548"/>
              <a:gd name="T97" fmla="*/ 2147483647 h 416"/>
              <a:gd name="T98" fmla="*/ 2147483647 w 548"/>
              <a:gd name="T99" fmla="*/ 2147483647 h 416"/>
              <a:gd name="T100" fmla="*/ 2147483647 w 548"/>
              <a:gd name="T101" fmla="*/ 2147483647 h 416"/>
              <a:gd name="T102" fmla="*/ 2147483647 w 548"/>
              <a:gd name="T103" fmla="*/ 2147483647 h 416"/>
              <a:gd name="T104" fmla="*/ 2147483647 w 548"/>
              <a:gd name="T105" fmla="*/ 2147483647 h 416"/>
              <a:gd name="T106" fmla="*/ 2147483647 w 548"/>
              <a:gd name="T107" fmla="*/ 2147483647 h 416"/>
              <a:gd name="T108" fmla="*/ 2147483647 w 548"/>
              <a:gd name="T109" fmla="*/ 2147483647 h 416"/>
              <a:gd name="T110" fmla="*/ 2147483647 w 548"/>
              <a:gd name="T111" fmla="*/ 2147483647 h 41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48" h="416">
                <a:moveTo>
                  <a:pt x="388" y="360"/>
                </a:moveTo>
                <a:lnTo>
                  <a:pt x="379" y="344"/>
                </a:lnTo>
                <a:lnTo>
                  <a:pt x="345" y="328"/>
                </a:lnTo>
                <a:lnTo>
                  <a:pt x="320" y="296"/>
                </a:lnTo>
                <a:lnTo>
                  <a:pt x="270" y="264"/>
                </a:lnTo>
                <a:lnTo>
                  <a:pt x="236" y="216"/>
                </a:lnTo>
                <a:lnTo>
                  <a:pt x="202" y="200"/>
                </a:lnTo>
                <a:lnTo>
                  <a:pt x="219" y="152"/>
                </a:lnTo>
                <a:lnTo>
                  <a:pt x="236" y="152"/>
                </a:lnTo>
                <a:lnTo>
                  <a:pt x="270" y="168"/>
                </a:lnTo>
                <a:lnTo>
                  <a:pt x="278" y="144"/>
                </a:lnTo>
                <a:lnTo>
                  <a:pt x="312" y="136"/>
                </a:lnTo>
                <a:lnTo>
                  <a:pt x="354" y="144"/>
                </a:lnTo>
                <a:lnTo>
                  <a:pt x="404" y="152"/>
                </a:lnTo>
                <a:lnTo>
                  <a:pt x="438" y="144"/>
                </a:lnTo>
                <a:lnTo>
                  <a:pt x="472" y="152"/>
                </a:lnTo>
                <a:lnTo>
                  <a:pt x="522" y="160"/>
                </a:lnTo>
                <a:lnTo>
                  <a:pt x="522" y="128"/>
                </a:lnTo>
                <a:lnTo>
                  <a:pt x="548" y="120"/>
                </a:lnTo>
                <a:lnTo>
                  <a:pt x="522" y="112"/>
                </a:lnTo>
                <a:lnTo>
                  <a:pt x="497" y="80"/>
                </a:lnTo>
                <a:lnTo>
                  <a:pt x="480" y="48"/>
                </a:lnTo>
                <a:lnTo>
                  <a:pt x="421" y="72"/>
                </a:lnTo>
                <a:lnTo>
                  <a:pt x="388" y="72"/>
                </a:lnTo>
                <a:lnTo>
                  <a:pt x="379" y="48"/>
                </a:lnTo>
                <a:lnTo>
                  <a:pt x="345" y="56"/>
                </a:lnTo>
                <a:lnTo>
                  <a:pt x="320" y="40"/>
                </a:lnTo>
                <a:lnTo>
                  <a:pt x="295" y="16"/>
                </a:lnTo>
                <a:lnTo>
                  <a:pt x="261" y="0"/>
                </a:lnTo>
                <a:lnTo>
                  <a:pt x="227" y="8"/>
                </a:lnTo>
                <a:lnTo>
                  <a:pt x="194" y="48"/>
                </a:lnTo>
                <a:lnTo>
                  <a:pt x="194" y="88"/>
                </a:lnTo>
                <a:lnTo>
                  <a:pt x="160" y="96"/>
                </a:lnTo>
                <a:lnTo>
                  <a:pt x="143" y="128"/>
                </a:lnTo>
                <a:lnTo>
                  <a:pt x="109" y="120"/>
                </a:lnTo>
                <a:lnTo>
                  <a:pt x="84" y="104"/>
                </a:lnTo>
                <a:lnTo>
                  <a:pt x="42" y="136"/>
                </a:lnTo>
                <a:lnTo>
                  <a:pt x="8" y="144"/>
                </a:lnTo>
                <a:lnTo>
                  <a:pt x="0" y="144"/>
                </a:lnTo>
                <a:lnTo>
                  <a:pt x="0" y="152"/>
                </a:lnTo>
                <a:lnTo>
                  <a:pt x="34" y="216"/>
                </a:lnTo>
                <a:lnTo>
                  <a:pt x="84" y="152"/>
                </a:lnTo>
                <a:lnTo>
                  <a:pt x="84" y="216"/>
                </a:lnTo>
                <a:lnTo>
                  <a:pt x="126" y="192"/>
                </a:lnTo>
                <a:lnTo>
                  <a:pt x="126" y="240"/>
                </a:lnTo>
                <a:lnTo>
                  <a:pt x="177" y="264"/>
                </a:lnTo>
                <a:lnTo>
                  <a:pt x="160" y="272"/>
                </a:lnTo>
                <a:lnTo>
                  <a:pt x="219" y="312"/>
                </a:lnTo>
                <a:lnTo>
                  <a:pt x="227" y="336"/>
                </a:lnTo>
                <a:lnTo>
                  <a:pt x="253" y="352"/>
                </a:lnTo>
                <a:lnTo>
                  <a:pt x="312" y="360"/>
                </a:lnTo>
                <a:lnTo>
                  <a:pt x="371" y="384"/>
                </a:lnTo>
                <a:lnTo>
                  <a:pt x="312" y="392"/>
                </a:lnTo>
                <a:lnTo>
                  <a:pt x="413" y="416"/>
                </a:lnTo>
                <a:lnTo>
                  <a:pt x="413" y="384"/>
                </a:lnTo>
                <a:lnTo>
                  <a:pt x="388" y="360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6" name="Freeform 129"/>
          <p:cNvSpPr>
            <a:spLocks/>
          </p:cNvSpPr>
          <p:nvPr/>
        </p:nvSpPr>
        <p:spPr bwMode="auto">
          <a:xfrm>
            <a:off x="5030788" y="4735513"/>
            <a:ext cx="438150" cy="315912"/>
          </a:xfrm>
          <a:custGeom>
            <a:avLst/>
            <a:gdLst>
              <a:gd name="T0" fmla="*/ 2147483647 w 278"/>
              <a:gd name="T1" fmla="*/ 2147483647 h 200"/>
              <a:gd name="T2" fmla="*/ 2147483647 w 278"/>
              <a:gd name="T3" fmla="*/ 2147483647 h 200"/>
              <a:gd name="T4" fmla="*/ 2147483647 w 278"/>
              <a:gd name="T5" fmla="*/ 2147483647 h 200"/>
              <a:gd name="T6" fmla="*/ 2147483647 w 278"/>
              <a:gd name="T7" fmla="*/ 2147483647 h 200"/>
              <a:gd name="T8" fmla="*/ 2147483647 w 278"/>
              <a:gd name="T9" fmla="*/ 2147483647 h 200"/>
              <a:gd name="T10" fmla="*/ 2147483647 w 278"/>
              <a:gd name="T11" fmla="*/ 2147483647 h 200"/>
              <a:gd name="T12" fmla="*/ 2147483647 w 278"/>
              <a:gd name="T13" fmla="*/ 2147483647 h 200"/>
              <a:gd name="T14" fmla="*/ 2147483647 w 278"/>
              <a:gd name="T15" fmla="*/ 2147483647 h 200"/>
              <a:gd name="T16" fmla="*/ 2147483647 w 278"/>
              <a:gd name="T17" fmla="*/ 2147483647 h 200"/>
              <a:gd name="T18" fmla="*/ 2147483647 w 278"/>
              <a:gd name="T19" fmla="*/ 0 h 200"/>
              <a:gd name="T20" fmla="*/ 2147483647 w 278"/>
              <a:gd name="T21" fmla="*/ 2147483647 h 200"/>
              <a:gd name="T22" fmla="*/ 2147483647 w 278"/>
              <a:gd name="T23" fmla="*/ 2147483647 h 200"/>
              <a:gd name="T24" fmla="*/ 2147483647 w 278"/>
              <a:gd name="T25" fmla="*/ 2147483647 h 200"/>
              <a:gd name="T26" fmla="*/ 2147483647 w 278"/>
              <a:gd name="T27" fmla="*/ 2147483647 h 200"/>
              <a:gd name="T28" fmla="*/ 2147483647 w 278"/>
              <a:gd name="T29" fmla="*/ 2147483647 h 200"/>
              <a:gd name="T30" fmla="*/ 2147483647 w 278"/>
              <a:gd name="T31" fmla="*/ 2147483647 h 200"/>
              <a:gd name="T32" fmla="*/ 2147483647 w 278"/>
              <a:gd name="T33" fmla="*/ 2147483647 h 200"/>
              <a:gd name="T34" fmla="*/ 0 w 278"/>
              <a:gd name="T35" fmla="*/ 2147483647 h 200"/>
              <a:gd name="T36" fmla="*/ 2147483647 w 278"/>
              <a:gd name="T37" fmla="*/ 2147483647 h 200"/>
              <a:gd name="T38" fmla="*/ 0 w 278"/>
              <a:gd name="T39" fmla="*/ 2147483647 h 200"/>
              <a:gd name="T40" fmla="*/ 2147483647 w 278"/>
              <a:gd name="T41" fmla="*/ 2147483647 h 200"/>
              <a:gd name="T42" fmla="*/ 2147483647 w 278"/>
              <a:gd name="T43" fmla="*/ 2147483647 h 200"/>
              <a:gd name="T44" fmla="*/ 2147483647 w 278"/>
              <a:gd name="T45" fmla="*/ 2147483647 h 200"/>
              <a:gd name="T46" fmla="*/ 2147483647 w 278"/>
              <a:gd name="T47" fmla="*/ 2147483647 h 200"/>
              <a:gd name="T48" fmla="*/ 2147483647 w 278"/>
              <a:gd name="T49" fmla="*/ 2147483647 h 2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78" h="200">
                <a:moveTo>
                  <a:pt x="50" y="192"/>
                </a:moveTo>
                <a:lnTo>
                  <a:pt x="92" y="160"/>
                </a:lnTo>
                <a:lnTo>
                  <a:pt x="117" y="176"/>
                </a:lnTo>
                <a:lnTo>
                  <a:pt x="151" y="184"/>
                </a:lnTo>
                <a:lnTo>
                  <a:pt x="168" y="152"/>
                </a:lnTo>
                <a:lnTo>
                  <a:pt x="202" y="144"/>
                </a:lnTo>
                <a:lnTo>
                  <a:pt x="202" y="104"/>
                </a:lnTo>
                <a:lnTo>
                  <a:pt x="235" y="64"/>
                </a:lnTo>
                <a:lnTo>
                  <a:pt x="278" y="48"/>
                </a:lnTo>
                <a:lnTo>
                  <a:pt x="235" y="0"/>
                </a:lnTo>
                <a:lnTo>
                  <a:pt x="227" y="8"/>
                </a:lnTo>
                <a:lnTo>
                  <a:pt x="227" y="32"/>
                </a:lnTo>
                <a:lnTo>
                  <a:pt x="185" y="40"/>
                </a:lnTo>
                <a:lnTo>
                  <a:pt x="134" y="40"/>
                </a:lnTo>
                <a:lnTo>
                  <a:pt x="101" y="64"/>
                </a:lnTo>
                <a:lnTo>
                  <a:pt x="42" y="64"/>
                </a:lnTo>
                <a:lnTo>
                  <a:pt x="8" y="72"/>
                </a:lnTo>
                <a:lnTo>
                  <a:pt x="0" y="96"/>
                </a:lnTo>
                <a:lnTo>
                  <a:pt x="8" y="152"/>
                </a:lnTo>
                <a:lnTo>
                  <a:pt x="0" y="160"/>
                </a:lnTo>
                <a:lnTo>
                  <a:pt x="25" y="152"/>
                </a:lnTo>
                <a:lnTo>
                  <a:pt x="8" y="176"/>
                </a:lnTo>
                <a:lnTo>
                  <a:pt x="8" y="200"/>
                </a:lnTo>
                <a:lnTo>
                  <a:pt x="16" y="200"/>
                </a:lnTo>
                <a:lnTo>
                  <a:pt x="50" y="192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9" name="Freeform 130"/>
          <p:cNvSpPr>
            <a:spLocks/>
          </p:cNvSpPr>
          <p:nvPr/>
        </p:nvSpPr>
        <p:spPr bwMode="auto">
          <a:xfrm>
            <a:off x="5360988" y="5038725"/>
            <a:ext cx="611187" cy="504825"/>
          </a:xfrm>
          <a:custGeom>
            <a:avLst/>
            <a:gdLst>
              <a:gd name="T0" fmla="*/ 2147483647 w 388"/>
              <a:gd name="T1" fmla="*/ 2147483647 h 320"/>
              <a:gd name="T2" fmla="*/ 2147483647 w 388"/>
              <a:gd name="T3" fmla="*/ 2147483647 h 320"/>
              <a:gd name="T4" fmla="*/ 2147483647 w 388"/>
              <a:gd name="T5" fmla="*/ 2147483647 h 320"/>
              <a:gd name="T6" fmla="*/ 2147483647 w 388"/>
              <a:gd name="T7" fmla="*/ 2147483647 h 320"/>
              <a:gd name="T8" fmla="*/ 2147483647 w 388"/>
              <a:gd name="T9" fmla="*/ 2147483647 h 320"/>
              <a:gd name="T10" fmla="*/ 2147483647 w 388"/>
              <a:gd name="T11" fmla="*/ 2147483647 h 320"/>
              <a:gd name="T12" fmla="*/ 2147483647 w 388"/>
              <a:gd name="T13" fmla="*/ 2147483647 h 320"/>
              <a:gd name="T14" fmla="*/ 2147483647 w 388"/>
              <a:gd name="T15" fmla="*/ 2147483647 h 320"/>
              <a:gd name="T16" fmla="*/ 2147483647 w 388"/>
              <a:gd name="T17" fmla="*/ 2147483647 h 320"/>
              <a:gd name="T18" fmla="*/ 2147483647 w 388"/>
              <a:gd name="T19" fmla="*/ 2147483647 h 320"/>
              <a:gd name="T20" fmla="*/ 2147483647 w 388"/>
              <a:gd name="T21" fmla="*/ 2147483647 h 320"/>
              <a:gd name="T22" fmla="*/ 2147483647 w 388"/>
              <a:gd name="T23" fmla="*/ 2147483647 h 320"/>
              <a:gd name="T24" fmla="*/ 2147483647 w 388"/>
              <a:gd name="T25" fmla="*/ 2147483647 h 320"/>
              <a:gd name="T26" fmla="*/ 2147483647 w 388"/>
              <a:gd name="T27" fmla="*/ 2147483647 h 320"/>
              <a:gd name="T28" fmla="*/ 2147483647 w 388"/>
              <a:gd name="T29" fmla="*/ 2147483647 h 320"/>
              <a:gd name="T30" fmla="*/ 2147483647 w 388"/>
              <a:gd name="T31" fmla="*/ 2147483647 h 320"/>
              <a:gd name="T32" fmla="*/ 2147483647 w 388"/>
              <a:gd name="T33" fmla="*/ 2147483647 h 320"/>
              <a:gd name="T34" fmla="*/ 2147483647 w 388"/>
              <a:gd name="T35" fmla="*/ 0 h 320"/>
              <a:gd name="T36" fmla="*/ 2147483647 w 388"/>
              <a:gd name="T37" fmla="*/ 2147483647 h 320"/>
              <a:gd name="T38" fmla="*/ 2147483647 w 388"/>
              <a:gd name="T39" fmla="*/ 2147483647 h 320"/>
              <a:gd name="T40" fmla="*/ 2147483647 w 388"/>
              <a:gd name="T41" fmla="*/ 2147483647 h 320"/>
              <a:gd name="T42" fmla="*/ 2147483647 w 388"/>
              <a:gd name="T43" fmla="*/ 2147483647 h 320"/>
              <a:gd name="T44" fmla="*/ 0 w 388"/>
              <a:gd name="T45" fmla="*/ 2147483647 h 320"/>
              <a:gd name="T46" fmla="*/ 2147483647 w 388"/>
              <a:gd name="T47" fmla="*/ 2147483647 h 320"/>
              <a:gd name="T48" fmla="*/ 2147483647 w 388"/>
              <a:gd name="T49" fmla="*/ 2147483647 h 320"/>
              <a:gd name="T50" fmla="*/ 2147483647 w 388"/>
              <a:gd name="T51" fmla="*/ 2147483647 h 320"/>
              <a:gd name="T52" fmla="*/ 2147483647 w 388"/>
              <a:gd name="T53" fmla="*/ 2147483647 h 320"/>
              <a:gd name="T54" fmla="*/ 2147483647 w 388"/>
              <a:gd name="T55" fmla="*/ 2147483647 h 320"/>
              <a:gd name="T56" fmla="*/ 2147483647 w 388"/>
              <a:gd name="T57" fmla="*/ 2147483647 h 320"/>
              <a:gd name="T58" fmla="*/ 2147483647 w 388"/>
              <a:gd name="T59" fmla="*/ 2147483647 h 320"/>
              <a:gd name="T60" fmla="*/ 2147483647 w 388"/>
              <a:gd name="T61" fmla="*/ 2147483647 h 320"/>
              <a:gd name="T62" fmla="*/ 2147483647 w 388"/>
              <a:gd name="T63" fmla="*/ 2147483647 h 320"/>
              <a:gd name="T64" fmla="*/ 2147483647 w 388"/>
              <a:gd name="T65" fmla="*/ 2147483647 h 320"/>
              <a:gd name="T66" fmla="*/ 2147483647 w 388"/>
              <a:gd name="T67" fmla="*/ 2147483647 h 32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88" h="320">
                <a:moveTo>
                  <a:pt x="287" y="264"/>
                </a:moveTo>
                <a:lnTo>
                  <a:pt x="312" y="248"/>
                </a:lnTo>
                <a:lnTo>
                  <a:pt x="320" y="216"/>
                </a:lnTo>
                <a:lnTo>
                  <a:pt x="346" y="216"/>
                </a:lnTo>
                <a:lnTo>
                  <a:pt x="337" y="192"/>
                </a:lnTo>
                <a:lnTo>
                  <a:pt x="388" y="176"/>
                </a:lnTo>
                <a:lnTo>
                  <a:pt x="362" y="136"/>
                </a:lnTo>
                <a:lnTo>
                  <a:pt x="388" y="120"/>
                </a:lnTo>
                <a:lnTo>
                  <a:pt x="346" y="96"/>
                </a:lnTo>
                <a:lnTo>
                  <a:pt x="337" y="64"/>
                </a:lnTo>
                <a:lnTo>
                  <a:pt x="337" y="32"/>
                </a:lnTo>
                <a:lnTo>
                  <a:pt x="304" y="32"/>
                </a:lnTo>
                <a:lnTo>
                  <a:pt x="295" y="16"/>
                </a:lnTo>
                <a:lnTo>
                  <a:pt x="270" y="16"/>
                </a:lnTo>
                <a:lnTo>
                  <a:pt x="236" y="8"/>
                </a:lnTo>
                <a:lnTo>
                  <a:pt x="202" y="16"/>
                </a:lnTo>
                <a:lnTo>
                  <a:pt x="152" y="8"/>
                </a:lnTo>
                <a:lnTo>
                  <a:pt x="110" y="0"/>
                </a:lnTo>
                <a:lnTo>
                  <a:pt x="76" y="8"/>
                </a:lnTo>
                <a:lnTo>
                  <a:pt x="68" y="32"/>
                </a:lnTo>
                <a:lnTo>
                  <a:pt x="34" y="16"/>
                </a:lnTo>
                <a:lnTo>
                  <a:pt x="17" y="16"/>
                </a:lnTo>
                <a:lnTo>
                  <a:pt x="0" y="64"/>
                </a:lnTo>
                <a:lnTo>
                  <a:pt x="34" y="80"/>
                </a:lnTo>
                <a:lnTo>
                  <a:pt x="68" y="128"/>
                </a:lnTo>
                <a:lnTo>
                  <a:pt x="118" y="160"/>
                </a:lnTo>
                <a:lnTo>
                  <a:pt x="143" y="192"/>
                </a:lnTo>
                <a:lnTo>
                  <a:pt x="177" y="208"/>
                </a:lnTo>
                <a:lnTo>
                  <a:pt x="186" y="224"/>
                </a:lnTo>
                <a:lnTo>
                  <a:pt x="211" y="248"/>
                </a:lnTo>
                <a:lnTo>
                  <a:pt x="211" y="280"/>
                </a:lnTo>
                <a:lnTo>
                  <a:pt x="295" y="320"/>
                </a:lnTo>
                <a:lnTo>
                  <a:pt x="295" y="280"/>
                </a:lnTo>
                <a:lnTo>
                  <a:pt x="287" y="264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0" name="Freeform 131"/>
          <p:cNvSpPr>
            <a:spLocks/>
          </p:cNvSpPr>
          <p:nvPr/>
        </p:nvSpPr>
        <p:spPr bwMode="auto">
          <a:xfrm>
            <a:off x="5400675" y="4357688"/>
            <a:ext cx="901700" cy="581025"/>
          </a:xfrm>
          <a:custGeom>
            <a:avLst/>
            <a:gdLst>
              <a:gd name="T0" fmla="*/ 2147483647 w 573"/>
              <a:gd name="T1" fmla="*/ 2147483647 h 368"/>
              <a:gd name="T2" fmla="*/ 2147483647 w 573"/>
              <a:gd name="T3" fmla="*/ 2147483647 h 368"/>
              <a:gd name="T4" fmla="*/ 2147483647 w 573"/>
              <a:gd name="T5" fmla="*/ 2147483647 h 368"/>
              <a:gd name="T6" fmla="*/ 2147483647 w 573"/>
              <a:gd name="T7" fmla="*/ 2147483647 h 368"/>
              <a:gd name="T8" fmla="*/ 2147483647 w 573"/>
              <a:gd name="T9" fmla="*/ 2147483647 h 368"/>
              <a:gd name="T10" fmla="*/ 2147483647 w 573"/>
              <a:gd name="T11" fmla="*/ 2147483647 h 368"/>
              <a:gd name="T12" fmla="*/ 2147483647 w 573"/>
              <a:gd name="T13" fmla="*/ 2147483647 h 368"/>
              <a:gd name="T14" fmla="*/ 2147483647 w 573"/>
              <a:gd name="T15" fmla="*/ 2147483647 h 368"/>
              <a:gd name="T16" fmla="*/ 2147483647 w 573"/>
              <a:gd name="T17" fmla="*/ 2147483647 h 368"/>
              <a:gd name="T18" fmla="*/ 2147483647 w 573"/>
              <a:gd name="T19" fmla="*/ 2147483647 h 368"/>
              <a:gd name="T20" fmla="*/ 2147483647 w 573"/>
              <a:gd name="T21" fmla="*/ 2147483647 h 368"/>
              <a:gd name="T22" fmla="*/ 2147483647 w 573"/>
              <a:gd name="T23" fmla="*/ 2147483647 h 368"/>
              <a:gd name="T24" fmla="*/ 2147483647 w 573"/>
              <a:gd name="T25" fmla="*/ 2147483647 h 368"/>
              <a:gd name="T26" fmla="*/ 2147483647 w 573"/>
              <a:gd name="T27" fmla="*/ 0 h 368"/>
              <a:gd name="T28" fmla="*/ 2147483647 w 573"/>
              <a:gd name="T29" fmla="*/ 2147483647 h 368"/>
              <a:gd name="T30" fmla="*/ 2147483647 w 573"/>
              <a:gd name="T31" fmla="*/ 0 h 368"/>
              <a:gd name="T32" fmla="*/ 2147483647 w 573"/>
              <a:gd name="T33" fmla="*/ 2147483647 h 368"/>
              <a:gd name="T34" fmla="*/ 2147483647 w 573"/>
              <a:gd name="T35" fmla="*/ 2147483647 h 368"/>
              <a:gd name="T36" fmla="*/ 2147483647 w 573"/>
              <a:gd name="T37" fmla="*/ 2147483647 h 368"/>
              <a:gd name="T38" fmla="*/ 2147483647 w 573"/>
              <a:gd name="T39" fmla="*/ 2147483647 h 368"/>
              <a:gd name="T40" fmla="*/ 2147483647 w 573"/>
              <a:gd name="T41" fmla="*/ 2147483647 h 368"/>
              <a:gd name="T42" fmla="*/ 2147483647 w 573"/>
              <a:gd name="T43" fmla="*/ 2147483647 h 368"/>
              <a:gd name="T44" fmla="*/ 2147483647 w 573"/>
              <a:gd name="T45" fmla="*/ 2147483647 h 368"/>
              <a:gd name="T46" fmla="*/ 2147483647 w 573"/>
              <a:gd name="T47" fmla="*/ 2147483647 h 368"/>
              <a:gd name="T48" fmla="*/ 2147483647 w 573"/>
              <a:gd name="T49" fmla="*/ 2147483647 h 368"/>
              <a:gd name="T50" fmla="*/ 2147483647 w 573"/>
              <a:gd name="T51" fmla="*/ 2147483647 h 368"/>
              <a:gd name="T52" fmla="*/ 2147483647 w 573"/>
              <a:gd name="T53" fmla="*/ 2147483647 h 368"/>
              <a:gd name="T54" fmla="*/ 2147483647 w 573"/>
              <a:gd name="T55" fmla="*/ 2147483647 h 368"/>
              <a:gd name="T56" fmla="*/ 2147483647 w 573"/>
              <a:gd name="T57" fmla="*/ 2147483647 h 368"/>
              <a:gd name="T58" fmla="*/ 2147483647 w 573"/>
              <a:gd name="T59" fmla="*/ 2147483647 h 368"/>
              <a:gd name="T60" fmla="*/ 0 w 573"/>
              <a:gd name="T61" fmla="*/ 2147483647 h 368"/>
              <a:gd name="T62" fmla="*/ 2147483647 w 573"/>
              <a:gd name="T63" fmla="*/ 2147483647 h 368"/>
              <a:gd name="T64" fmla="*/ 2147483647 w 573"/>
              <a:gd name="T65" fmla="*/ 2147483647 h 368"/>
              <a:gd name="T66" fmla="*/ 2147483647 w 573"/>
              <a:gd name="T67" fmla="*/ 2147483647 h 368"/>
              <a:gd name="T68" fmla="*/ 2147483647 w 573"/>
              <a:gd name="T69" fmla="*/ 2147483647 h 368"/>
              <a:gd name="T70" fmla="*/ 2147483647 w 573"/>
              <a:gd name="T71" fmla="*/ 2147483647 h 368"/>
              <a:gd name="T72" fmla="*/ 2147483647 w 573"/>
              <a:gd name="T73" fmla="*/ 2147483647 h 368"/>
              <a:gd name="T74" fmla="*/ 2147483647 w 573"/>
              <a:gd name="T75" fmla="*/ 2147483647 h 368"/>
              <a:gd name="T76" fmla="*/ 2147483647 w 573"/>
              <a:gd name="T77" fmla="*/ 2147483647 h 368"/>
              <a:gd name="T78" fmla="*/ 2147483647 w 573"/>
              <a:gd name="T79" fmla="*/ 2147483647 h 368"/>
              <a:gd name="T80" fmla="*/ 2147483647 w 573"/>
              <a:gd name="T81" fmla="*/ 2147483647 h 368"/>
              <a:gd name="T82" fmla="*/ 2147483647 w 573"/>
              <a:gd name="T83" fmla="*/ 2147483647 h 368"/>
              <a:gd name="T84" fmla="*/ 2147483647 w 573"/>
              <a:gd name="T85" fmla="*/ 2147483647 h 36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73" h="368">
                <a:moveTo>
                  <a:pt x="295" y="320"/>
                </a:moveTo>
                <a:lnTo>
                  <a:pt x="329" y="304"/>
                </a:lnTo>
                <a:lnTo>
                  <a:pt x="380" y="304"/>
                </a:lnTo>
                <a:lnTo>
                  <a:pt x="413" y="288"/>
                </a:lnTo>
                <a:lnTo>
                  <a:pt x="439" y="272"/>
                </a:lnTo>
                <a:lnTo>
                  <a:pt x="455" y="264"/>
                </a:lnTo>
                <a:lnTo>
                  <a:pt x="464" y="224"/>
                </a:lnTo>
                <a:lnTo>
                  <a:pt x="472" y="200"/>
                </a:lnTo>
                <a:lnTo>
                  <a:pt x="498" y="168"/>
                </a:lnTo>
                <a:lnTo>
                  <a:pt x="523" y="112"/>
                </a:lnTo>
                <a:lnTo>
                  <a:pt x="548" y="72"/>
                </a:lnTo>
                <a:lnTo>
                  <a:pt x="573" y="48"/>
                </a:lnTo>
                <a:lnTo>
                  <a:pt x="548" y="24"/>
                </a:lnTo>
                <a:lnTo>
                  <a:pt x="514" y="0"/>
                </a:lnTo>
                <a:lnTo>
                  <a:pt x="472" y="8"/>
                </a:lnTo>
                <a:lnTo>
                  <a:pt x="447" y="0"/>
                </a:lnTo>
                <a:lnTo>
                  <a:pt x="405" y="8"/>
                </a:lnTo>
                <a:lnTo>
                  <a:pt x="371" y="8"/>
                </a:lnTo>
                <a:lnTo>
                  <a:pt x="329" y="56"/>
                </a:lnTo>
                <a:lnTo>
                  <a:pt x="287" y="48"/>
                </a:lnTo>
                <a:lnTo>
                  <a:pt x="279" y="64"/>
                </a:lnTo>
                <a:lnTo>
                  <a:pt x="228" y="80"/>
                </a:lnTo>
                <a:lnTo>
                  <a:pt x="228" y="112"/>
                </a:lnTo>
                <a:lnTo>
                  <a:pt x="110" y="128"/>
                </a:lnTo>
                <a:lnTo>
                  <a:pt x="85" y="112"/>
                </a:lnTo>
                <a:lnTo>
                  <a:pt x="68" y="104"/>
                </a:lnTo>
                <a:lnTo>
                  <a:pt x="68" y="128"/>
                </a:lnTo>
                <a:lnTo>
                  <a:pt x="26" y="144"/>
                </a:lnTo>
                <a:lnTo>
                  <a:pt x="26" y="184"/>
                </a:lnTo>
                <a:lnTo>
                  <a:pt x="17" y="224"/>
                </a:lnTo>
                <a:lnTo>
                  <a:pt x="0" y="240"/>
                </a:lnTo>
                <a:lnTo>
                  <a:pt x="43" y="288"/>
                </a:lnTo>
                <a:lnTo>
                  <a:pt x="34" y="296"/>
                </a:lnTo>
                <a:lnTo>
                  <a:pt x="68" y="312"/>
                </a:lnTo>
                <a:lnTo>
                  <a:pt x="93" y="336"/>
                </a:lnTo>
                <a:lnTo>
                  <a:pt x="118" y="352"/>
                </a:lnTo>
                <a:lnTo>
                  <a:pt x="152" y="344"/>
                </a:lnTo>
                <a:lnTo>
                  <a:pt x="161" y="368"/>
                </a:lnTo>
                <a:lnTo>
                  <a:pt x="194" y="368"/>
                </a:lnTo>
                <a:lnTo>
                  <a:pt x="253" y="344"/>
                </a:lnTo>
                <a:lnTo>
                  <a:pt x="262" y="344"/>
                </a:lnTo>
                <a:lnTo>
                  <a:pt x="270" y="320"/>
                </a:lnTo>
                <a:lnTo>
                  <a:pt x="295" y="320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2" name="Freeform 132"/>
          <p:cNvSpPr>
            <a:spLocks/>
          </p:cNvSpPr>
          <p:nvPr/>
        </p:nvSpPr>
        <p:spPr bwMode="auto">
          <a:xfrm>
            <a:off x="6116638" y="4357688"/>
            <a:ext cx="41275" cy="12700"/>
          </a:xfrm>
          <a:custGeom>
            <a:avLst/>
            <a:gdLst>
              <a:gd name="T0" fmla="*/ 2147483647 w 26"/>
              <a:gd name="T1" fmla="*/ 2147483647 h 8"/>
              <a:gd name="T2" fmla="*/ 2147483647 w 26"/>
              <a:gd name="T3" fmla="*/ 2147483647 h 8"/>
              <a:gd name="T4" fmla="*/ 0 w 26"/>
              <a:gd name="T5" fmla="*/ 0 h 8"/>
              <a:gd name="T6" fmla="*/ 2147483647 w 26"/>
              <a:gd name="T7" fmla="*/ 2147483647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" h="8">
                <a:moveTo>
                  <a:pt x="17" y="8"/>
                </a:moveTo>
                <a:lnTo>
                  <a:pt x="26" y="8"/>
                </a:lnTo>
                <a:lnTo>
                  <a:pt x="0" y="0"/>
                </a:lnTo>
                <a:lnTo>
                  <a:pt x="17" y="8"/>
                </a:lnTo>
                <a:close/>
              </a:path>
            </a:pathLst>
          </a:custGeom>
          <a:solidFill>
            <a:srgbClr val="66C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3" name="Freeform 133"/>
          <p:cNvSpPr>
            <a:spLocks/>
          </p:cNvSpPr>
          <p:nvPr/>
        </p:nvSpPr>
        <p:spPr bwMode="auto">
          <a:xfrm>
            <a:off x="6157913" y="4370388"/>
            <a:ext cx="26987" cy="1587"/>
          </a:xfrm>
          <a:custGeom>
            <a:avLst/>
            <a:gdLst>
              <a:gd name="T0" fmla="*/ 2147483647 w 17"/>
              <a:gd name="T1" fmla="*/ 0 h 1"/>
              <a:gd name="T2" fmla="*/ 0 w 17"/>
              <a:gd name="T3" fmla="*/ 0 h 1"/>
              <a:gd name="T4" fmla="*/ 2147483647 w 17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" h="1">
                <a:moveTo>
                  <a:pt x="17" y="0"/>
                </a:moveTo>
                <a:lnTo>
                  <a:pt x="0" y="0"/>
                </a:lnTo>
                <a:lnTo>
                  <a:pt x="17" y="0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4" name="Line 134"/>
          <p:cNvSpPr>
            <a:spLocks noChangeShapeType="1"/>
          </p:cNvSpPr>
          <p:nvPr/>
        </p:nvSpPr>
        <p:spPr bwMode="auto">
          <a:xfrm flipV="1">
            <a:off x="6143625" y="4357688"/>
            <a:ext cx="41275" cy="127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5" name="Line 135"/>
          <p:cNvSpPr>
            <a:spLocks noChangeShapeType="1"/>
          </p:cNvSpPr>
          <p:nvPr/>
        </p:nvSpPr>
        <p:spPr bwMode="auto">
          <a:xfrm flipV="1">
            <a:off x="6143625" y="4357688"/>
            <a:ext cx="41275" cy="127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6" name="Freeform 136"/>
          <p:cNvSpPr>
            <a:spLocks/>
          </p:cNvSpPr>
          <p:nvPr/>
        </p:nvSpPr>
        <p:spPr bwMode="auto">
          <a:xfrm>
            <a:off x="6105525" y="4357688"/>
            <a:ext cx="11113" cy="1587"/>
          </a:xfrm>
          <a:custGeom>
            <a:avLst/>
            <a:gdLst>
              <a:gd name="T0" fmla="*/ 0 w 8"/>
              <a:gd name="T1" fmla="*/ 0 h 1"/>
              <a:gd name="T2" fmla="*/ 2147483647 w 8"/>
              <a:gd name="T3" fmla="*/ 0 h 1"/>
              <a:gd name="T4" fmla="*/ 0 w 8"/>
              <a:gd name="T5" fmla="*/ 0 h 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" h="1">
                <a:moveTo>
                  <a:pt x="0" y="0"/>
                </a:moveTo>
                <a:lnTo>
                  <a:pt x="8" y="0"/>
                </a:lnTo>
                <a:lnTo>
                  <a:pt x="0" y="0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7" name="Freeform 137"/>
          <p:cNvSpPr>
            <a:spLocks/>
          </p:cNvSpPr>
          <p:nvPr/>
        </p:nvSpPr>
        <p:spPr bwMode="auto">
          <a:xfrm>
            <a:off x="5707063" y="4205288"/>
            <a:ext cx="39687" cy="25400"/>
          </a:xfrm>
          <a:custGeom>
            <a:avLst/>
            <a:gdLst>
              <a:gd name="T0" fmla="*/ 2147483647 w 26"/>
              <a:gd name="T1" fmla="*/ 2147483647 h 16"/>
              <a:gd name="T2" fmla="*/ 0 w 26"/>
              <a:gd name="T3" fmla="*/ 0 h 16"/>
              <a:gd name="T4" fmla="*/ 0 w 26"/>
              <a:gd name="T5" fmla="*/ 2147483647 h 16"/>
              <a:gd name="T6" fmla="*/ 2147483647 w 26"/>
              <a:gd name="T7" fmla="*/ 2147483647 h 16"/>
              <a:gd name="T8" fmla="*/ 2147483647 w 26"/>
              <a:gd name="T9" fmla="*/ 2147483647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" h="16">
                <a:moveTo>
                  <a:pt x="26" y="16"/>
                </a:moveTo>
                <a:lnTo>
                  <a:pt x="0" y="0"/>
                </a:lnTo>
                <a:lnTo>
                  <a:pt x="0" y="8"/>
                </a:lnTo>
                <a:lnTo>
                  <a:pt x="17" y="16"/>
                </a:lnTo>
                <a:lnTo>
                  <a:pt x="26" y="1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" name="Freeform 138"/>
          <p:cNvSpPr>
            <a:spLocks/>
          </p:cNvSpPr>
          <p:nvPr/>
        </p:nvSpPr>
        <p:spPr bwMode="auto">
          <a:xfrm>
            <a:off x="6105525" y="4357688"/>
            <a:ext cx="11113" cy="1587"/>
          </a:xfrm>
          <a:custGeom>
            <a:avLst/>
            <a:gdLst>
              <a:gd name="T0" fmla="*/ 0 w 8"/>
              <a:gd name="T1" fmla="*/ 0 h 1"/>
              <a:gd name="T2" fmla="*/ 2147483647 w 8"/>
              <a:gd name="T3" fmla="*/ 0 h 1"/>
              <a:gd name="T4" fmla="*/ 0 w 8"/>
              <a:gd name="T5" fmla="*/ 0 h 1"/>
              <a:gd name="T6" fmla="*/ 0 w 8"/>
              <a:gd name="T7" fmla="*/ 0 h 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" h="1">
                <a:moveTo>
                  <a:pt x="0" y="0"/>
                </a:moveTo>
                <a:lnTo>
                  <a:pt x="8" y="0"/>
                </a:lnTo>
                <a:lnTo>
                  <a:pt x="0" y="0"/>
                </a:lnTo>
                <a:close/>
              </a:path>
            </a:pathLst>
          </a:custGeom>
          <a:solidFill>
            <a:srgbClr val="66C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9" name="Freeform 139"/>
          <p:cNvSpPr>
            <a:spLocks/>
          </p:cNvSpPr>
          <p:nvPr/>
        </p:nvSpPr>
        <p:spPr bwMode="auto">
          <a:xfrm>
            <a:off x="5707063" y="4205288"/>
            <a:ext cx="39687" cy="25400"/>
          </a:xfrm>
          <a:custGeom>
            <a:avLst/>
            <a:gdLst>
              <a:gd name="T0" fmla="*/ 2147483647 w 26"/>
              <a:gd name="T1" fmla="*/ 2147483647 h 16"/>
              <a:gd name="T2" fmla="*/ 0 w 26"/>
              <a:gd name="T3" fmla="*/ 0 h 16"/>
              <a:gd name="T4" fmla="*/ 0 w 26"/>
              <a:gd name="T5" fmla="*/ 2147483647 h 16"/>
              <a:gd name="T6" fmla="*/ 2147483647 w 26"/>
              <a:gd name="T7" fmla="*/ 2147483647 h 16"/>
              <a:gd name="T8" fmla="*/ 2147483647 w 26"/>
              <a:gd name="T9" fmla="*/ 2147483647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" h="16">
                <a:moveTo>
                  <a:pt x="26" y="16"/>
                </a:moveTo>
                <a:lnTo>
                  <a:pt x="0" y="0"/>
                </a:lnTo>
                <a:lnTo>
                  <a:pt x="0" y="8"/>
                </a:lnTo>
                <a:lnTo>
                  <a:pt x="17" y="16"/>
                </a:lnTo>
                <a:lnTo>
                  <a:pt x="26" y="16"/>
                </a:lnTo>
                <a:close/>
              </a:path>
            </a:pathLst>
          </a:custGeom>
          <a:solidFill>
            <a:srgbClr val="66CCFF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0" name="Freeform 140"/>
          <p:cNvSpPr>
            <a:spLocks/>
          </p:cNvSpPr>
          <p:nvPr/>
        </p:nvSpPr>
        <p:spPr bwMode="auto">
          <a:xfrm>
            <a:off x="5468938" y="4192588"/>
            <a:ext cx="755650" cy="366712"/>
          </a:xfrm>
          <a:custGeom>
            <a:avLst/>
            <a:gdLst>
              <a:gd name="T0" fmla="*/ 2147483647 w 480"/>
              <a:gd name="T1" fmla="*/ 2147483647 h 232"/>
              <a:gd name="T2" fmla="*/ 2147483647 w 480"/>
              <a:gd name="T3" fmla="*/ 0 h 232"/>
              <a:gd name="T4" fmla="*/ 2147483647 w 480"/>
              <a:gd name="T5" fmla="*/ 0 h 232"/>
              <a:gd name="T6" fmla="*/ 2147483647 w 480"/>
              <a:gd name="T7" fmla="*/ 2147483647 h 232"/>
              <a:gd name="T8" fmla="*/ 2147483647 w 480"/>
              <a:gd name="T9" fmla="*/ 2147483647 h 232"/>
              <a:gd name="T10" fmla="*/ 2147483647 w 480"/>
              <a:gd name="T11" fmla="*/ 2147483647 h 232"/>
              <a:gd name="T12" fmla="*/ 2147483647 w 480"/>
              <a:gd name="T13" fmla="*/ 2147483647 h 232"/>
              <a:gd name="T14" fmla="*/ 2147483647 w 480"/>
              <a:gd name="T15" fmla="*/ 2147483647 h 232"/>
              <a:gd name="T16" fmla="*/ 2147483647 w 480"/>
              <a:gd name="T17" fmla="*/ 0 h 232"/>
              <a:gd name="T18" fmla="*/ 2147483647 w 480"/>
              <a:gd name="T19" fmla="*/ 2147483647 h 232"/>
              <a:gd name="T20" fmla="*/ 2147483647 w 480"/>
              <a:gd name="T21" fmla="*/ 2147483647 h 232"/>
              <a:gd name="T22" fmla="*/ 2147483647 w 480"/>
              <a:gd name="T23" fmla="*/ 2147483647 h 232"/>
              <a:gd name="T24" fmla="*/ 2147483647 w 480"/>
              <a:gd name="T25" fmla="*/ 2147483647 h 232"/>
              <a:gd name="T26" fmla="*/ 2147483647 w 480"/>
              <a:gd name="T27" fmla="*/ 2147483647 h 232"/>
              <a:gd name="T28" fmla="*/ 2147483647 w 480"/>
              <a:gd name="T29" fmla="*/ 2147483647 h 232"/>
              <a:gd name="T30" fmla="*/ 2147483647 w 480"/>
              <a:gd name="T31" fmla="*/ 2147483647 h 232"/>
              <a:gd name="T32" fmla="*/ 0 w 480"/>
              <a:gd name="T33" fmla="*/ 2147483647 h 232"/>
              <a:gd name="T34" fmla="*/ 0 w 480"/>
              <a:gd name="T35" fmla="*/ 2147483647 h 232"/>
              <a:gd name="T36" fmla="*/ 2147483647 w 480"/>
              <a:gd name="T37" fmla="*/ 2147483647 h 232"/>
              <a:gd name="T38" fmla="*/ 2147483647 w 480"/>
              <a:gd name="T39" fmla="*/ 2147483647 h 232"/>
              <a:gd name="T40" fmla="*/ 2147483647 w 480"/>
              <a:gd name="T41" fmla="*/ 2147483647 h 232"/>
              <a:gd name="T42" fmla="*/ 2147483647 w 480"/>
              <a:gd name="T43" fmla="*/ 2147483647 h 232"/>
              <a:gd name="T44" fmla="*/ 2147483647 w 480"/>
              <a:gd name="T45" fmla="*/ 2147483647 h 232"/>
              <a:gd name="T46" fmla="*/ 2147483647 w 480"/>
              <a:gd name="T47" fmla="*/ 2147483647 h 232"/>
              <a:gd name="T48" fmla="*/ 2147483647 w 480"/>
              <a:gd name="T49" fmla="*/ 2147483647 h 232"/>
              <a:gd name="T50" fmla="*/ 2147483647 w 480"/>
              <a:gd name="T51" fmla="*/ 2147483647 h 232"/>
              <a:gd name="T52" fmla="*/ 2147483647 w 480"/>
              <a:gd name="T53" fmla="*/ 2147483647 h 232"/>
              <a:gd name="T54" fmla="*/ 2147483647 w 480"/>
              <a:gd name="T55" fmla="*/ 2147483647 h 232"/>
              <a:gd name="T56" fmla="*/ 2147483647 w 480"/>
              <a:gd name="T57" fmla="*/ 2147483647 h 232"/>
              <a:gd name="T58" fmla="*/ 2147483647 w 480"/>
              <a:gd name="T59" fmla="*/ 2147483647 h 232"/>
              <a:gd name="T60" fmla="*/ 2147483647 w 480"/>
              <a:gd name="T61" fmla="*/ 2147483647 h 232"/>
              <a:gd name="T62" fmla="*/ 2147483647 w 480"/>
              <a:gd name="T63" fmla="*/ 2147483647 h 232"/>
              <a:gd name="T64" fmla="*/ 2147483647 w 480"/>
              <a:gd name="T65" fmla="*/ 2147483647 h 232"/>
              <a:gd name="T66" fmla="*/ 2147483647 w 480"/>
              <a:gd name="T67" fmla="*/ 2147483647 h 232"/>
              <a:gd name="T68" fmla="*/ 2147483647 w 480"/>
              <a:gd name="T69" fmla="*/ 2147483647 h 232"/>
              <a:gd name="T70" fmla="*/ 2147483647 w 480"/>
              <a:gd name="T71" fmla="*/ 2147483647 h 23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80" h="232">
                <a:moveTo>
                  <a:pt x="421" y="8"/>
                </a:moveTo>
                <a:lnTo>
                  <a:pt x="396" y="0"/>
                </a:lnTo>
                <a:lnTo>
                  <a:pt x="353" y="0"/>
                </a:lnTo>
                <a:lnTo>
                  <a:pt x="328" y="16"/>
                </a:lnTo>
                <a:lnTo>
                  <a:pt x="294" y="16"/>
                </a:lnTo>
                <a:lnTo>
                  <a:pt x="269" y="40"/>
                </a:lnTo>
                <a:lnTo>
                  <a:pt x="244" y="40"/>
                </a:lnTo>
                <a:lnTo>
                  <a:pt x="236" y="24"/>
                </a:lnTo>
                <a:lnTo>
                  <a:pt x="210" y="0"/>
                </a:lnTo>
                <a:lnTo>
                  <a:pt x="177" y="24"/>
                </a:lnTo>
                <a:lnTo>
                  <a:pt x="168" y="24"/>
                </a:lnTo>
                <a:lnTo>
                  <a:pt x="151" y="16"/>
                </a:lnTo>
                <a:lnTo>
                  <a:pt x="126" y="32"/>
                </a:lnTo>
                <a:lnTo>
                  <a:pt x="101" y="56"/>
                </a:lnTo>
                <a:lnTo>
                  <a:pt x="67" y="104"/>
                </a:lnTo>
                <a:lnTo>
                  <a:pt x="25" y="104"/>
                </a:lnTo>
                <a:lnTo>
                  <a:pt x="0" y="136"/>
                </a:lnTo>
                <a:lnTo>
                  <a:pt x="0" y="176"/>
                </a:lnTo>
                <a:lnTo>
                  <a:pt x="33" y="200"/>
                </a:lnTo>
                <a:lnTo>
                  <a:pt x="25" y="208"/>
                </a:lnTo>
                <a:lnTo>
                  <a:pt x="42" y="216"/>
                </a:lnTo>
                <a:lnTo>
                  <a:pt x="67" y="232"/>
                </a:lnTo>
                <a:lnTo>
                  <a:pt x="185" y="216"/>
                </a:lnTo>
                <a:lnTo>
                  <a:pt x="185" y="184"/>
                </a:lnTo>
                <a:lnTo>
                  <a:pt x="236" y="168"/>
                </a:lnTo>
                <a:lnTo>
                  <a:pt x="244" y="152"/>
                </a:lnTo>
                <a:lnTo>
                  <a:pt x="286" y="160"/>
                </a:lnTo>
                <a:lnTo>
                  <a:pt x="328" y="112"/>
                </a:lnTo>
                <a:lnTo>
                  <a:pt x="362" y="112"/>
                </a:lnTo>
                <a:lnTo>
                  <a:pt x="404" y="104"/>
                </a:lnTo>
                <a:lnTo>
                  <a:pt x="412" y="104"/>
                </a:lnTo>
                <a:lnTo>
                  <a:pt x="438" y="112"/>
                </a:lnTo>
                <a:lnTo>
                  <a:pt x="455" y="112"/>
                </a:lnTo>
                <a:lnTo>
                  <a:pt x="463" y="64"/>
                </a:lnTo>
                <a:lnTo>
                  <a:pt x="480" y="16"/>
                </a:lnTo>
                <a:lnTo>
                  <a:pt x="421" y="8"/>
                </a:lnTo>
                <a:close/>
              </a:path>
            </a:pathLst>
          </a:custGeom>
          <a:solidFill>
            <a:srgbClr val="00B0F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71" name="Freeform 141"/>
          <p:cNvSpPr>
            <a:spLocks/>
          </p:cNvSpPr>
          <p:nvPr/>
        </p:nvSpPr>
        <p:spPr bwMode="auto">
          <a:xfrm>
            <a:off x="5813425" y="4824413"/>
            <a:ext cx="688975" cy="795337"/>
          </a:xfrm>
          <a:custGeom>
            <a:avLst/>
            <a:gdLst>
              <a:gd name="T0" fmla="*/ 2147483647 w 438"/>
              <a:gd name="T1" fmla="*/ 2147483647 h 504"/>
              <a:gd name="T2" fmla="*/ 2147483647 w 438"/>
              <a:gd name="T3" fmla="*/ 2147483647 h 504"/>
              <a:gd name="T4" fmla="*/ 2147483647 w 438"/>
              <a:gd name="T5" fmla="*/ 2147483647 h 504"/>
              <a:gd name="T6" fmla="*/ 2147483647 w 438"/>
              <a:gd name="T7" fmla="*/ 2147483647 h 504"/>
              <a:gd name="T8" fmla="*/ 2147483647 w 438"/>
              <a:gd name="T9" fmla="*/ 2147483647 h 504"/>
              <a:gd name="T10" fmla="*/ 2147483647 w 438"/>
              <a:gd name="T11" fmla="*/ 2147483647 h 504"/>
              <a:gd name="T12" fmla="*/ 2147483647 w 438"/>
              <a:gd name="T13" fmla="*/ 2147483647 h 504"/>
              <a:gd name="T14" fmla="*/ 2147483647 w 438"/>
              <a:gd name="T15" fmla="*/ 2147483647 h 504"/>
              <a:gd name="T16" fmla="*/ 2147483647 w 438"/>
              <a:gd name="T17" fmla="*/ 2147483647 h 504"/>
              <a:gd name="T18" fmla="*/ 2147483647 w 438"/>
              <a:gd name="T19" fmla="*/ 2147483647 h 504"/>
              <a:gd name="T20" fmla="*/ 2147483647 w 438"/>
              <a:gd name="T21" fmla="*/ 2147483647 h 504"/>
              <a:gd name="T22" fmla="*/ 2147483647 w 438"/>
              <a:gd name="T23" fmla="*/ 2147483647 h 504"/>
              <a:gd name="T24" fmla="*/ 2147483647 w 438"/>
              <a:gd name="T25" fmla="*/ 2147483647 h 504"/>
              <a:gd name="T26" fmla="*/ 2147483647 w 438"/>
              <a:gd name="T27" fmla="*/ 2147483647 h 504"/>
              <a:gd name="T28" fmla="*/ 2147483647 w 438"/>
              <a:gd name="T29" fmla="*/ 2147483647 h 504"/>
              <a:gd name="T30" fmla="*/ 2147483647 w 438"/>
              <a:gd name="T31" fmla="*/ 2147483647 h 504"/>
              <a:gd name="T32" fmla="*/ 2147483647 w 438"/>
              <a:gd name="T33" fmla="*/ 2147483647 h 504"/>
              <a:gd name="T34" fmla="*/ 2147483647 w 438"/>
              <a:gd name="T35" fmla="*/ 2147483647 h 504"/>
              <a:gd name="T36" fmla="*/ 2147483647 w 438"/>
              <a:gd name="T37" fmla="*/ 2147483647 h 504"/>
              <a:gd name="T38" fmla="*/ 2147483647 w 438"/>
              <a:gd name="T39" fmla="*/ 2147483647 h 504"/>
              <a:gd name="T40" fmla="*/ 2147483647 w 438"/>
              <a:gd name="T41" fmla="*/ 2147483647 h 504"/>
              <a:gd name="T42" fmla="*/ 2147483647 w 438"/>
              <a:gd name="T43" fmla="*/ 2147483647 h 504"/>
              <a:gd name="T44" fmla="*/ 2147483647 w 438"/>
              <a:gd name="T45" fmla="*/ 2147483647 h 504"/>
              <a:gd name="T46" fmla="*/ 2147483647 w 438"/>
              <a:gd name="T47" fmla="*/ 2147483647 h 504"/>
              <a:gd name="T48" fmla="*/ 2147483647 w 438"/>
              <a:gd name="T49" fmla="*/ 2147483647 h 504"/>
              <a:gd name="T50" fmla="*/ 2147483647 w 438"/>
              <a:gd name="T51" fmla="*/ 2147483647 h 504"/>
              <a:gd name="T52" fmla="*/ 2147483647 w 438"/>
              <a:gd name="T53" fmla="*/ 2147483647 h 504"/>
              <a:gd name="T54" fmla="*/ 2147483647 w 438"/>
              <a:gd name="T55" fmla="*/ 2147483647 h 504"/>
              <a:gd name="T56" fmla="*/ 2147483647 w 438"/>
              <a:gd name="T57" fmla="*/ 2147483647 h 504"/>
              <a:gd name="T58" fmla="*/ 2147483647 w 438"/>
              <a:gd name="T59" fmla="*/ 2147483647 h 504"/>
              <a:gd name="T60" fmla="*/ 2147483647 w 438"/>
              <a:gd name="T61" fmla="*/ 0 h 504"/>
              <a:gd name="T62" fmla="*/ 2147483647 w 438"/>
              <a:gd name="T63" fmla="*/ 2147483647 h 504"/>
              <a:gd name="T64" fmla="*/ 2147483647 w 438"/>
              <a:gd name="T65" fmla="*/ 2147483647 h 504"/>
              <a:gd name="T66" fmla="*/ 2147483647 w 438"/>
              <a:gd name="T67" fmla="*/ 2147483647 h 504"/>
              <a:gd name="T68" fmla="*/ 2147483647 w 438"/>
              <a:gd name="T69" fmla="*/ 2147483647 h 504"/>
              <a:gd name="T70" fmla="*/ 0 w 438"/>
              <a:gd name="T71" fmla="*/ 2147483647 h 504"/>
              <a:gd name="T72" fmla="*/ 2147483647 w 438"/>
              <a:gd name="T73" fmla="*/ 2147483647 h 504"/>
              <a:gd name="T74" fmla="*/ 2147483647 w 438"/>
              <a:gd name="T75" fmla="*/ 2147483647 h 504"/>
              <a:gd name="T76" fmla="*/ 2147483647 w 438"/>
              <a:gd name="T77" fmla="*/ 2147483647 h 504"/>
              <a:gd name="T78" fmla="*/ 2147483647 w 438"/>
              <a:gd name="T79" fmla="*/ 2147483647 h 504"/>
              <a:gd name="T80" fmla="*/ 2147483647 w 438"/>
              <a:gd name="T81" fmla="*/ 2147483647 h 504"/>
              <a:gd name="T82" fmla="*/ 2147483647 w 438"/>
              <a:gd name="T83" fmla="*/ 2147483647 h 504"/>
              <a:gd name="T84" fmla="*/ 2147483647 w 438"/>
              <a:gd name="T85" fmla="*/ 2147483647 h 504"/>
              <a:gd name="T86" fmla="*/ 2147483647 w 438"/>
              <a:gd name="T87" fmla="*/ 2147483647 h 504"/>
              <a:gd name="T88" fmla="*/ 2147483647 w 438"/>
              <a:gd name="T89" fmla="*/ 2147483647 h 504"/>
              <a:gd name="T90" fmla="*/ 2147483647 w 438"/>
              <a:gd name="T91" fmla="*/ 2147483647 h 504"/>
              <a:gd name="T92" fmla="*/ 2147483647 w 438"/>
              <a:gd name="T93" fmla="*/ 2147483647 h 504"/>
              <a:gd name="T94" fmla="*/ 2147483647 w 438"/>
              <a:gd name="T95" fmla="*/ 2147483647 h 504"/>
              <a:gd name="T96" fmla="*/ 2147483647 w 438"/>
              <a:gd name="T97" fmla="*/ 2147483647 h 504"/>
              <a:gd name="T98" fmla="*/ 2147483647 w 438"/>
              <a:gd name="T99" fmla="*/ 2147483647 h 504"/>
              <a:gd name="T100" fmla="*/ 2147483647 w 438"/>
              <a:gd name="T101" fmla="*/ 2147483647 h 504"/>
              <a:gd name="T102" fmla="*/ 2147483647 w 438"/>
              <a:gd name="T103" fmla="*/ 2147483647 h 504"/>
              <a:gd name="T104" fmla="*/ 2147483647 w 438"/>
              <a:gd name="T105" fmla="*/ 2147483647 h 504"/>
              <a:gd name="T106" fmla="*/ 0 w 438"/>
              <a:gd name="T107" fmla="*/ 2147483647 h 504"/>
              <a:gd name="T108" fmla="*/ 2147483647 w 438"/>
              <a:gd name="T109" fmla="*/ 2147483647 h 504"/>
              <a:gd name="T110" fmla="*/ 2147483647 w 438"/>
              <a:gd name="T111" fmla="*/ 2147483647 h 504"/>
              <a:gd name="T112" fmla="*/ 2147483647 w 438"/>
              <a:gd name="T113" fmla="*/ 2147483647 h 504"/>
              <a:gd name="T114" fmla="*/ 2147483647 w 438"/>
              <a:gd name="T115" fmla="*/ 2147483647 h 504"/>
              <a:gd name="T116" fmla="*/ 2147483647 w 438"/>
              <a:gd name="T117" fmla="*/ 2147483647 h 504"/>
              <a:gd name="T118" fmla="*/ 2147483647 w 438"/>
              <a:gd name="T119" fmla="*/ 2147483647 h 50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38" h="504">
                <a:moveTo>
                  <a:pt x="126" y="424"/>
                </a:moveTo>
                <a:lnTo>
                  <a:pt x="160" y="440"/>
                </a:lnTo>
                <a:lnTo>
                  <a:pt x="185" y="440"/>
                </a:lnTo>
                <a:lnTo>
                  <a:pt x="202" y="456"/>
                </a:lnTo>
                <a:lnTo>
                  <a:pt x="236" y="496"/>
                </a:lnTo>
                <a:lnTo>
                  <a:pt x="252" y="504"/>
                </a:lnTo>
                <a:lnTo>
                  <a:pt x="261" y="472"/>
                </a:lnTo>
                <a:lnTo>
                  <a:pt x="286" y="464"/>
                </a:lnTo>
                <a:lnTo>
                  <a:pt x="311" y="456"/>
                </a:lnTo>
                <a:lnTo>
                  <a:pt x="370" y="432"/>
                </a:lnTo>
                <a:lnTo>
                  <a:pt x="413" y="432"/>
                </a:lnTo>
                <a:lnTo>
                  <a:pt x="421" y="400"/>
                </a:lnTo>
                <a:lnTo>
                  <a:pt x="404" y="392"/>
                </a:lnTo>
                <a:lnTo>
                  <a:pt x="404" y="360"/>
                </a:lnTo>
                <a:lnTo>
                  <a:pt x="421" y="352"/>
                </a:lnTo>
                <a:lnTo>
                  <a:pt x="438" y="312"/>
                </a:lnTo>
                <a:lnTo>
                  <a:pt x="396" y="280"/>
                </a:lnTo>
                <a:lnTo>
                  <a:pt x="379" y="248"/>
                </a:lnTo>
                <a:lnTo>
                  <a:pt x="370" y="216"/>
                </a:lnTo>
                <a:lnTo>
                  <a:pt x="387" y="184"/>
                </a:lnTo>
                <a:lnTo>
                  <a:pt x="370" y="176"/>
                </a:lnTo>
                <a:lnTo>
                  <a:pt x="370" y="136"/>
                </a:lnTo>
                <a:lnTo>
                  <a:pt x="328" y="160"/>
                </a:lnTo>
                <a:lnTo>
                  <a:pt x="286" y="144"/>
                </a:lnTo>
                <a:lnTo>
                  <a:pt x="244" y="136"/>
                </a:lnTo>
                <a:lnTo>
                  <a:pt x="261" y="104"/>
                </a:lnTo>
                <a:lnTo>
                  <a:pt x="219" y="88"/>
                </a:lnTo>
                <a:lnTo>
                  <a:pt x="185" y="64"/>
                </a:lnTo>
                <a:lnTo>
                  <a:pt x="177" y="40"/>
                </a:lnTo>
                <a:lnTo>
                  <a:pt x="143" y="16"/>
                </a:lnTo>
                <a:lnTo>
                  <a:pt x="126" y="0"/>
                </a:lnTo>
                <a:lnTo>
                  <a:pt x="118" y="8"/>
                </a:lnTo>
                <a:lnTo>
                  <a:pt x="67" y="8"/>
                </a:lnTo>
                <a:lnTo>
                  <a:pt x="33" y="24"/>
                </a:lnTo>
                <a:lnTo>
                  <a:pt x="8" y="24"/>
                </a:lnTo>
                <a:lnTo>
                  <a:pt x="0" y="48"/>
                </a:lnTo>
                <a:lnTo>
                  <a:pt x="8" y="80"/>
                </a:lnTo>
                <a:lnTo>
                  <a:pt x="33" y="112"/>
                </a:lnTo>
                <a:lnTo>
                  <a:pt x="59" y="120"/>
                </a:lnTo>
                <a:lnTo>
                  <a:pt x="33" y="128"/>
                </a:lnTo>
                <a:lnTo>
                  <a:pt x="33" y="160"/>
                </a:lnTo>
                <a:lnTo>
                  <a:pt x="8" y="152"/>
                </a:lnTo>
                <a:lnTo>
                  <a:pt x="17" y="168"/>
                </a:lnTo>
                <a:lnTo>
                  <a:pt x="50" y="168"/>
                </a:lnTo>
                <a:lnTo>
                  <a:pt x="50" y="200"/>
                </a:lnTo>
                <a:lnTo>
                  <a:pt x="59" y="232"/>
                </a:lnTo>
                <a:lnTo>
                  <a:pt x="101" y="256"/>
                </a:lnTo>
                <a:lnTo>
                  <a:pt x="75" y="272"/>
                </a:lnTo>
                <a:lnTo>
                  <a:pt x="101" y="312"/>
                </a:lnTo>
                <a:lnTo>
                  <a:pt x="50" y="328"/>
                </a:lnTo>
                <a:lnTo>
                  <a:pt x="59" y="352"/>
                </a:lnTo>
                <a:lnTo>
                  <a:pt x="33" y="352"/>
                </a:lnTo>
                <a:lnTo>
                  <a:pt x="25" y="384"/>
                </a:lnTo>
                <a:lnTo>
                  <a:pt x="0" y="400"/>
                </a:lnTo>
                <a:lnTo>
                  <a:pt x="8" y="416"/>
                </a:lnTo>
                <a:lnTo>
                  <a:pt x="8" y="456"/>
                </a:lnTo>
                <a:lnTo>
                  <a:pt x="17" y="456"/>
                </a:lnTo>
                <a:lnTo>
                  <a:pt x="101" y="504"/>
                </a:lnTo>
                <a:lnTo>
                  <a:pt x="101" y="496"/>
                </a:lnTo>
                <a:lnTo>
                  <a:pt x="126" y="424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2" name="Freeform 142"/>
          <p:cNvSpPr>
            <a:spLocks/>
          </p:cNvSpPr>
          <p:nvPr/>
        </p:nvSpPr>
        <p:spPr bwMode="auto">
          <a:xfrm>
            <a:off x="5972175" y="5494338"/>
            <a:ext cx="330200" cy="555625"/>
          </a:xfrm>
          <a:custGeom>
            <a:avLst/>
            <a:gdLst>
              <a:gd name="T0" fmla="*/ 2147483647 w 210"/>
              <a:gd name="T1" fmla="*/ 2147483647 h 352"/>
              <a:gd name="T2" fmla="*/ 2147483647 w 210"/>
              <a:gd name="T3" fmla="*/ 2147483647 h 352"/>
              <a:gd name="T4" fmla="*/ 2147483647 w 210"/>
              <a:gd name="T5" fmla="*/ 2147483647 h 352"/>
              <a:gd name="T6" fmla="*/ 2147483647 w 210"/>
              <a:gd name="T7" fmla="*/ 2147483647 h 352"/>
              <a:gd name="T8" fmla="*/ 2147483647 w 210"/>
              <a:gd name="T9" fmla="*/ 2147483647 h 352"/>
              <a:gd name="T10" fmla="*/ 2147483647 w 210"/>
              <a:gd name="T11" fmla="*/ 2147483647 h 352"/>
              <a:gd name="T12" fmla="*/ 2147483647 w 210"/>
              <a:gd name="T13" fmla="*/ 2147483647 h 352"/>
              <a:gd name="T14" fmla="*/ 2147483647 w 210"/>
              <a:gd name="T15" fmla="*/ 2147483647 h 352"/>
              <a:gd name="T16" fmla="*/ 2147483647 w 210"/>
              <a:gd name="T17" fmla="*/ 2147483647 h 352"/>
              <a:gd name="T18" fmla="*/ 2147483647 w 210"/>
              <a:gd name="T19" fmla="*/ 2147483647 h 352"/>
              <a:gd name="T20" fmla="*/ 2147483647 w 210"/>
              <a:gd name="T21" fmla="*/ 2147483647 h 352"/>
              <a:gd name="T22" fmla="*/ 2147483647 w 210"/>
              <a:gd name="T23" fmla="*/ 2147483647 h 352"/>
              <a:gd name="T24" fmla="*/ 2147483647 w 210"/>
              <a:gd name="T25" fmla="*/ 0 h 352"/>
              <a:gd name="T26" fmla="*/ 0 w 210"/>
              <a:gd name="T27" fmla="*/ 2147483647 h 352"/>
              <a:gd name="T28" fmla="*/ 0 w 210"/>
              <a:gd name="T29" fmla="*/ 2147483647 h 352"/>
              <a:gd name="T30" fmla="*/ 2147483647 w 210"/>
              <a:gd name="T31" fmla="*/ 2147483647 h 352"/>
              <a:gd name="T32" fmla="*/ 2147483647 w 210"/>
              <a:gd name="T33" fmla="*/ 2147483647 h 352"/>
              <a:gd name="T34" fmla="*/ 2147483647 w 210"/>
              <a:gd name="T35" fmla="*/ 2147483647 h 352"/>
              <a:gd name="T36" fmla="*/ 2147483647 w 210"/>
              <a:gd name="T37" fmla="*/ 2147483647 h 352"/>
              <a:gd name="T38" fmla="*/ 2147483647 w 210"/>
              <a:gd name="T39" fmla="*/ 2147483647 h 352"/>
              <a:gd name="T40" fmla="*/ 2147483647 w 210"/>
              <a:gd name="T41" fmla="*/ 2147483647 h 352"/>
              <a:gd name="T42" fmla="*/ 2147483647 w 210"/>
              <a:gd name="T43" fmla="*/ 2147483647 h 352"/>
              <a:gd name="T44" fmla="*/ 2147483647 w 210"/>
              <a:gd name="T45" fmla="*/ 2147483647 h 352"/>
              <a:gd name="T46" fmla="*/ 2147483647 w 210"/>
              <a:gd name="T47" fmla="*/ 2147483647 h 352"/>
              <a:gd name="T48" fmla="*/ 2147483647 w 210"/>
              <a:gd name="T49" fmla="*/ 2147483647 h 35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10" h="352">
                <a:moveTo>
                  <a:pt x="151" y="304"/>
                </a:moveTo>
                <a:lnTo>
                  <a:pt x="185" y="288"/>
                </a:lnTo>
                <a:lnTo>
                  <a:pt x="185" y="248"/>
                </a:lnTo>
                <a:lnTo>
                  <a:pt x="210" y="232"/>
                </a:lnTo>
                <a:lnTo>
                  <a:pt x="194" y="192"/>
                </a:lnTo>
                <a:lnTo>
                  <a:pt x="168" y="184"/>
                </a:lnTo>
                <a:lnTo>
                  <a:pt x="143" y="152"/>
                </a:lnTo>
                <a:lnTo>
                  <a:pt x="135" y="96"/>
                </a:lnTo>
                <a:lnTo>
                  <a:pt x="135" y="72"/>
                </a:lnTo>
                <a:lnTo>
                  <a:pt x="101" y="32"/>
                </a:lnTo>
                <a:lnTo>
                  <a:pt x="84" y="16"/>
                </a:lnTo>
                <a:lnTo>
                  <a:pt x="59" y="16"/>
                </a:lnTo>
                <a:lnTo>
                  <a:pt x="25" y="0"/>
                </a:lnTo>
                <a:lnTo>
                  <a:pt x="0" y="72"/>
                </a:lnTo>
                <a:lnTo>
                  <a:pt x="0" y="80"/>
                </a:lnTo>
                <a:lnTo>
                  <a:pt x="17" y="88"/>
                </a:lnTo>
                <a:lnTo>
                  <a:pt x="33" y="104"/>
                </a:lnTo>
                <a:lnTo>
                  <a:pt x="33" y="120"/>
                </a:lnTo>
                <a:lnTo>
                  <a:pt x="33" y="160"/>
                </a:lnTo>
                <a:lnTo>
                  <a:pt x="42" y="248"/>
                </a:lnTo>
                <a:lnTo>
                  <a:pt x="67" y="288"/>
                </a:lnTo>
                <a:lnTo>
                  <a:pt x="109" y="320"/>
                </a:lnTo>
                <a:lnTo>
                  <a:pt x="135" y="352"/>
                </a:lnTo>
                <a:lnTo>
                  <a:pt x="151" y="344"/>
                </a:lnTo>
                <a:lnTo>
                  <a:pt x="151" y="304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3" name="Freeform 143"/>
          <p:cNvSpPr>
            <a:spLocks/>
          </p:cNvSpPr>
          <p:nvPr/>
        </p:nvSpPr>
        <p:spPr bwMode="auto">
          <a:xfrm>
            <a:off x="6184900" y="5494338"/>
            <a:ext cx="954088" cy="1111250"/>
          </a:xfrm>
          <a:custGeom>
            <a:avLst/>
            <a:gdLst>
              <a:gd name="T0" fmla="*/ 2147483647 w 606"/>
              <a:gd name="T1" fmla="*/ 2147483647 h 704"/>
              <a:gd name="T2" fmla="*/ 2147483647 w 606"/>
              <a:gd name="T3" fmla="*/ 0 h 704"/>
              <a:gd name="T4" fmla="*/ 2147483647 w 606"/>
              <a:gd name="T5" fmla="*/ 2147483647 h 704"/>
              <a:gd name="T6" fmla="*/ 2147483647 w 606"/>
              <a:gd name="T7" fmla="*/ 2147483647 h 704"/>
              <a:gd name="T8" fmla="*/ 2147483647 w 606"/>
              <a:gd name="T9" fmla="*/ 2147483647 h 704"/>
              <a:gd name="T10" fmla="*/ 2147483647 w 606"/>
              <a:gd name="T11" fmla="*/ 2147483647 h 704"/>
              <a:gd name="T12" fmla="*/ 2147483647 w 606"/>
              <a:gd name="T13" fmla="*/ 2147483647 h 704"/>
              <a:gd name="T14" fmla="*/ 2147483647 w 606"/>
              <a:gd name="T15" fmla="*/ 2147483647 h 704"/>
              <a:gd name="T16" fmla="*/ 2147483647 w 606"/>
              <a:gd name="T17" fmla="*/ 2147483647 h 704"/>
              <a:gd name="T18" fmla="*/ 2147483647 w 606"/>
              <a:gd name="T19" fmla="*/ 2147483647 h 704"/>
              <a:gd name="T20" fmla="*/ 2147483647 w 606"/>
              <a:gd name="T21" fmla="*/ 2147483647 h 704"/>
              <a:gd name="T22" fmla="*/ 2147483647 w 606"/>
              <a:gd name="T23" fmla="*/ 2147483647 h 704"/>
              <a:gd name="T24" fmla="*/ 2147483647 w 606"/>
              <a:gd name="T25" fmla="*/ 2147483647 h 704"/>
              <a:gd name="T26" fmla="*/ 2147483647 w 606"/>
              <a:gd name="T27" fmla="*/ 2147483647 h 704"/>
              <a:gd name="T28" fmla="*/ 2147483647 w 606"/>
              <a:gd name="T29" fmla="*/ 2147483647 h 704"/>
              <a:gd name="T30" fmla="*/ 2147483647 w 606"/>
              <a:gd name="T31" fmla="*/ 2147483647 h 704"/>
              <a:gd name="T32" fmla="*/ 2147483647 w 606"/>
              <a:gd name="T33" fmla="*/ 2147483647 h 704"/>
              <a:gd name="T34" fmla="*/ 2147483647 w 606"/>
              <a:gd name="T35" fmla="*/ 2147483647 h 704"/>
              <a:gd name="T36" fmla="*/ 2147483647 w 606"/>
              <a:gd name="T37" fmla="*/ 2147483647 h 704"/>
              <a:gd name="T38" fmla="*/ 2147483647 w 606"/>
              <a:gd name="T39" fmla="*/ 2147483647 h 704"/>
              <a:gd name="T40" fmla="*/ 2147483647 w 606"/>
              <a:gd name="T41" fmla="*/ 2147483647 h 704"/>
              <a:gd name="T42" fmla="*/ 2147483647 w 606"/>
              <a:gd name="T43" fmla="*/ 2147483647 h 704"/>
              <a:gd name="T44" fmla="*/ 2147483647 w 606"/>
              <a:gd name="T45" fmla="*/ 2147483647 h 704"/>
              <a:gd name="T46" fmla="*/ 2147483647 w 606"/>
              <a:gd name="T47" fmla="*/ 2147483647 h 704"/>
              <a:gd name="T48" fmla="*/ 2147483647 w 606"/>
              <a:gd name="T49" fmla="*/ 2147483647 h 704"/>
              <a:gd name="T50" fmla="*/ 2147483647 w 606"/>
              <a:gd name="T51" fmla="*/ 2147483647 h 704"/>
              <a:gd name="T52" fmla="*/ 2147483647 w 606"/>
              <a:gd name="T53" fmla="*/ 2147483647 h 704"/>
              <a:gd name="T54" fmla="*/ 2147483647 w 606"/>
              <a:gd name="T55" fmla="*/ 2147483647 h 704"/>
              <a:gd name="T56" fmla="*/ 2147483647 w 606"/>
              <a:gd name="T57" fmla="*/ 2147483647 h 704"/>
              <a:gd name="T58" fmla="*/ 2147483647 w 606"/>
              <a:gd name="T59" fmla="*/ 2147483647 h 704"/>
              <a:gd name="T60" fmla="*/ 2147483647 w 606"/>
              <a:gd name="T61" fmla="*/ 2147483647 h 704"/>
              <a:gd name="T62" fmla="*/ 2147483647 w 606"/>
              <a:gd name="T63" fmla="*/ 2147483647 h 704"/>
              <a:gd name="T64" fmla="*/ 2147483647 w 606"/>
              <a:gd name="T65" fmla="*/ 2147483647 h 704"/>
              <a:gd name="T66" fmla="*/ 2147483647 w 606"/>
              <a:gd name="T67" fmla="*/ 2147483647 h 704"/>
              <a:gd name="T68" fmla="*/ 2147483647 w 606"/>
              <a:gd name="T69" fmla="*/ 2147483647 h 704"/>
              <a:gd name="T70" fmla="*/ 2147483647 w 606"/>
              <a:gd name="T71" fmla="*/ 2147483647 h 704"/>
              <a:gd name="T72" fmla="*/ 2147483647 w 606"/>
              <a:gd name="T73" fmla="*/ 2147483647 h 704"/>
              <a:gd name="T74" fmla="*/ 2147483647 w 606"/>
              <a:gd name="T75" fmla="*/ 2147483647 h 704"/>
              <a:gd name="T76" fmla="*/ 2147483647 w 606"/>
              <a:gd name="T77" fmla="*/ 2147483647 h 704"/>
              <a:gd name="T78" fmla="*/ 2147483647 w 606"/>
              <a:gd name="T79" fmla="*/ 2147483647 h 704"/>
              <a:gd name="T80" fmla="*/ 2147483647 w 606"/>
              <a:gd name="T81" fmla="*/ 2147483647 h 704"/>
              <a:gd name="T82" fmla="*/ 2147483647 w 606"/>
              <a:gd name="T83" fmla="*/ 2147483647 h 704"/>
              <a:gd name="T84" fmla="*/ 2147483647 w 606"/>
              <a:gd name="T85" fmla="*/ 2147483647 h 704"/>
              <a:gd name="T86" fmla="*/ 2147483647 w 606"/>
              <a:gd name="T87" fmla="*/ 2147483647 h 704"/>
              <a:gd name="T88" fmla="*/ 2147483647 w 606"/>
              <a:gd name="T89" fmla="*/ 2147483647 h 704"/>
              <a:gd name="T90" fmla="*/ 2147483647 w 606"/>
              <a:gd name="T91" fmla="*/ 2147483647 h 704"/>
              <a:gd name="T92" fmla="*/ 2147483647 w 606"/>
              <a:gd name="T93" fmla="*/ 2147483647 h 704"/>
              <a:gd name="T94" fmla="*/ 2147483647 w 606"/>
              <a:gd name="T95" fmla="*/ 2147483647 h 704"/>
              <a:gd name="T96" fmla="*/ 2147483647 w 606"/>
              <a:gd name="T97" fmla="*/ 2147483647 h 7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606" h="704">
                <a:moveTo>
                  <a:pt x="589" y="72"/>
                </a:moveTo>
                <a:lnTo>
                  <a:pt x="606" y="24"/>
                </a:lnTo>
                <a:lnTo>
                  <a:pt x="581" y="0"/>
                </a:lnTo>
                <a:lnTo>
                  <a:pt x="556" y="0"/>
                </a:lnTo>
                <a:lnTo>
                  <a:pt x="564" y="40"/>
                </a:lnTo>
                <a:lnTo>
                  <a:pt x="530" y="56"/>
                </a:lnTo>
                <a:lnTo>
                  <a:pt x="471" y="72"/>
                </a:lnTo>
                <a:lnTo>
                  <a:pt x="446" y="72"/>
                </a:lnTo>
                <a:lnTo>
                  <a:pt x="412" y="72"/>
                </a:lnTo>
                <a:lnTo>
                  <a:pt x="379" y="56"/>
                </a:lnTo>
                <a:lnTo>
                  <a:pt x="328" y="88"/>
                </a:lnTo>
                <a:lnTo>
                  <a:pt x="286" y="104"/>
                </a:lnTo>
                <a:lnTo>
                  <a:pt x="244" y="104"/>
                </a:lnTo>
                <a:lnTo>
                  <a:pt x="236" y="136"/>
                </a:lnTo>
                <a:lnTo>
                  <a:pt x="168" y="144"/>
                </a:lnTo>
                <a:lnTo>
                  <a:pt x="134" y="184"/>
                </a:lnTo>
                <a:lnTo>
                  <a:pt x="109" y="184"/>
                </a:lnTo>
                <a:lnTo>
                  <a:pt x="75" y="200"/>
                </a:lnTo>
                <a:lnTo>
                  <a:pt x="67" y="200"/>
                </a:lnTo>
                <a:lnTo>
                  <a:pt x="75" y="232"/>
                </a:lnTo>
                <a:lnTo>
                  <a:pt x="50" y="248"/>
                </a:lnTo>
                <a:lnTo>
                  <a:pt x="50" y="288"/>
                </a:lnTo>
                <a:lnTo>
                  <a:pt x="16" y="304"/>
                </a:lnTo>
                <a:lnTo>
                  <a:pt x="16" y="344"/>
                </a:lnTo>
                <a:lnTo>
                  <a:pt x="0" y="352"/>
                </a:lnTo>
                <a:lnTo>
                  <a:pt x="33" y="392"/>
                </a:lnTo>
                <a:lnTo>
                  <a:pt x="75" y="424"/>
                </a:lnTo>
                <a:lnTo>
                  <a:pt x="59" y="464"/>
                </a:lnTo>
                <a:lnTo>
                  <a:pt x="92" y="464"/>
                </a:lnTo>
                <a:lnTo>
                  <a:pt x="118" y="480"/>
                </a:lnTo>
                <a:lnTo>
                  <a:pt x="202" y="480"/>
                </a:lnTo>
                <a:lnTo>
                  <a:pt x="286" y="472"/>
                </a:lnTo>
                <a:lnTo>
                  <a:pt x="362" y="480"/>
                </a:lnTo>
                <a:lnTo>
                  <a:pt x="337" y="496"/>
                </a:lnTo>
                <a:lnTo>
                  <a:pt x="328" y="512"/>
                </a:lnTo>
                <a:lnTo>
                  <a:pt x="294" y="512"/>
                </a:lnTo>
                <a:lnTo>
                  <a:pt x="261" y="504"/>
                </a:lnTo>
                <a:lnTo>
                  <a:pt x="210" y="488"/>
                </a:lnTo>
                <a:lnTo>
                  <a:pt x="185" y="504"/>
                </a:lnTo>
                <a:lnTo>
                  <a:pt x="160" y="512"/>
                </a:lnTo>
                <a:lnTo>
                  <a:pt x="134" y="552"/>
                </a:lnTo>
                <a:lnTo>
                  <a:pt x="160" y="568"/>
                </a:lnTo>
                <a:lnTo>
                  <a:pt x="185" y="584"/>
                </a:lnTo>
                <a:lnTo>
                  <a:pt x="202" y="592"/>
                </a:lnTo>
                <a:lnTo>
                  <a:pt x="210" y="624"/>
                </a:lnTo>
                <a:lnTo>
                  <a:pt x="236" y="672"/>
                </a:lnTo>
                <a:lnTo>
                  <a:pt x="252" y="648"/>
                </a:lnTo>
                <a:lnTo>
                  <a:pt x="278" y="656"/>
                </a:lnTo>
                <a:lnTo>
                  <a:pt x="311" y="704"/>
                </a:lnTo>
                <a:lnTo>
                  <a:pt x="337" y="656"/>
                </a:lnTo>
                <a:lnTo>
                  <a:pt x="396" y="688"/>
                </a:lnTo>
                <a:lnTo>
                  <a:pt x="328" y="568"/>
                </a:lnTo>
                <a:lnTo>
                  <a:pt x="353" y="576"/>
                </a:lnTo>
                <a:lnTo>
                  <a:pt x="370" y="584"/>
                </a:lnTo>
                <a:lnTo>
                  <a:pt x="370" y="600"/>
                </a:lnTo>
                <a:lnTo>
                  <a:pt x="387" y="576"/>
                </a:lnTo>
                <a:lnTo>
                  <a:pt x="412" y="560"/>
                </a:lnTo>
                <a:lnTo>
                  <a:pt x="353" y="528"/>
                </a:lnTo>
                <a:lnTo>
                  <a:pt x="404" y="512"/>
                </a:lnTo>
                <a:lnTo>
                  <a:pt x="455" y="528"/>
                </a:lnTo>
                <a:lnTo>
                  <a:pt x="446" y="488"/>
                </a:lnTo>
                <a:lnTo>
                  <a:pt x="438" y="464"/>
                </a:lnTo>
                <a:lnTo>
                  <a:pt x="412" y="448"/>
                </a:lnTo>
                <a:lnTo>
                  <a:pt x="438" y="448"/>
                </a:lnTo>
                <a:lnTo>
                  <a:pt x="455" y="464"/>
                </a:lnTo>
                <a:lnTo>
                  <a:pt x="480" y="480"/>
                </a:lnTo>
                <a:lnTo>
                  <a:pt x="514" y="472"/>
                </a:lnTo>
                <a:lnTo>
                  <a:pt x="463" y="440"/>
                </a:lnTo>
                <a:lnTo>
                  <a:pt x="421" y="408"/>
                </a:lnTo>
                <a:lnTo>
                  <a:pt x="353" y="384"/>
                </a:lnTo>
                <a:lnTo>
                  <a:pt x="337" y="384"/>
                </a:lnTo>
                <a:lnTo>
                  <a:pt x="337" y="400"/>
                </a:lnTo>
                <a:lnTo>
                  <a:pt x="345" y="416"/>
                </a:lnTo>
                <a:lnTo>
                  <a:pt x="311" y="408"/>
                </a:lnTo>
                <a:lnTo>
                  <a:pt x="294" y="400"/>
                </a:lnTo>
                <a:lnTo>
                  <a:pt x="294" y="376"/>
                </a:lnTo>
                <a:lnTo>
                  <a:pt x="294" y="352"/>
                </a:lnTo>
                <a:lnTo>
                  <a:pt x="337" y="360"/>
                </a:lnTo>
                <a:lnTo>
                  <a:pt x="337" y="336"/>
                </a:lnTo>
                <a:lnTo>
                  <a:pt x="320" y="320"/>
                </a:lnTo>
                <a:lnTo>
                  <a:pt x="269" y="288"/>
                </a:lnTo>
                <a:lnTo>
                  <a:pt x="236" y="240"/>
                </a:lnTo>
                <a:lnTo>
                  <a:pt x="244" y="224"/>
                </a:lnTo>
                <a:lnTo>
                  <a:pt x="261" y="200"/>
                </a:lnTo>
                <a:lnTo>
                  <a:pt x="269" y="224"/>
                </a:lnTo>
                <a:lnTo>
                  <a:pt x="294" y="232"/>
                </a:lnTo>
                <a:lnTo>
                  <a:pt x="320" y="240"/>
                </a:lnTo>
                <a:lnTo>
                  <a:pt x="337" y="264"/>
                </a:lnTo>
                <a:lnTo>
                  <a:pt x="337" y="232"/>
                </a:lnTo>
                <a:lnTo>
                  <a:pt x="362" y="208"/>
                </a:lnTo>
                <a:lnTo>
                  <a:pt x="370" y="160"/>
                </a:lnTo>
                <a:lnTo>
                  <a:pt x="387" y="144"/>
                </a:lnTo>
                <a:lnTo>
                  <a:pt x="412" y="136"/>
                </a:lnTo>
                <a:lnTo>
                  <a:pt x="497" y="112"/>
                </a:lnTo>
                <a:lnTo>
                  <a:pt x="539" y="112"/>
                </a:lnTo>
                <a:lnTo>
                  <a:pt x="564" y="112"/>
                </a:lnTo>
                <a:lnTo>
                  <a:pt x="573" y="128"/>
                </a:lnTo>
                <a:lnTo>
                  <a:pt x="598" y="96"/>
                </a:lnTo>
                <a:lnTo>
                  <a:pt x="589" y="72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4" name="Freeform 144"/>
          <p:cNvSpPr>
            <a:spLocks/>
          </p:cNvSpPr>
          <p:nvPr/>
        </p:nvSpPr>
        <p:spPr bwMode="auto">
          <a:xfrm>
            <a:off x="6184900" y="5507038"/>
            <a:ext cx="384175" cy="301625"/>
          </a:xfrm>
          <a:custGeom>
            <a:avLst/>
            <a:gdLst>
              <a:gd name="T0" fmla="*/ 2147483647 w 244"/>
              <a:gd name="T1" fmla="*/ 2147483647 h 192"/>
              <a:gd name="T2" fmla="*/ 2147483647 w 244"/>
              <a:gd name="T3" fmla="*/ 2147483647 h 192"/>
              <a:gd name="T4" fmla="*/ 2147483647 w 244"/>
              <a:gd name="T5" fmla="*/ 0 h 192"/>
              <a:gd name="T6" fmla="*/ 2147483647 w 244"/>
              <a:gd name="T7" fmla="*/ 0 h 192"/>
              <a:gd name="T8" fmla="*/ 2147483647 w 244"/>
              <a:gd name="T9" fmla="*/ 0 h 192"/>
              <a:gd name="T10" fmla="*/ 2147483647 w 244"/>
              <a:gd name="T11" fmla="*/ 2147483647 h 192"/>
              <a:gd name="T12" fmla="*/ 2147483647 w 244"/>
              <a:gd name="T13" fmla="*/ 2147483647 h 192"/>
              <a:gd name="T14" fmla="*/ 2147483647 w 244"/>
              <a:gd name="T15" fmla="*/ 2147483647 h 192"/>
              <a:gd name="T16" fmla="*/ 2147483647 w 244"/>
              <a:gd name="T17" fmla="*/ 2147483647 h 192"/>
              <a:gd name="T18" fmla="*/ 0 w 244"/>
              <a:gd name="T19" fmla="*/ 2147483647 h 192"/>
              <a:gd name="T20" fmla="*/ 0 w 244"/>
              <a:gd name="T21" fmla="*/ 2147483647 h 192"/>
              <a:gd name="T22" fmla="*/ 2147483647 w 244"/>
              <a:gd name="T23" fmla="*/ 2147483647 h 192"/>
              <a:gd name="T24" fmla="*/ 2147483647 w 244"/>
              <a:gd name="T25" fmla="*/ 2147483647 h 192"/>
              <a:gd name="T26" fmla="*/ 2147483647 w 244"/>
              <a:gd name="T27" fmla="*/ 2147483647 h 192"/>
              <a:gd name="T28" fmla="*/ 2147483647 w 244"/>
              <a:gd name="T29" fmla="*/ 2147483647 h 192"/>
              <a:gd name="T30" fmla="*/ 2147483647 w 244"/>
              <a:gd name="T31" fmla="*/ 2147483647 h 192"/>
              <a:gd name="T32" fmla="*/ 2147483647 w 244"/>
              <a:gd name="T33" fmla="*/ 2147483647 h 192"/>
              <a:gd name="T34" fmla="*/ 2147483647 w 244"/>
              <a:gd name="T35" fmla="*/ 2147483647 h 192"/>
              <a:gd name="T36" fmla="*/ 2147483647 w 244"/>
              <a:gd name="T37" fmla="*/ 2147483647 h 192"/>
              <a:gd name="T38" fmla="*/ 2147483647 w 244"/>
              <a:gd name="T39" fmla="*/ 2147483647 h 192"/>
              <a:gd name="T40" fmla="*/ 2147483647 w 244"/>
              <a:gd name="T41" fmla="*/ 2147483647 h 192"/>
              <a:gd name="T42" fmla="*/ 2147483647 w 244"/>
              <a:gd name="T43" fmla="*/ 2147483647 h 192"/>
              <a:gd name="T44" fmla="*/ 2147483647 w 244"/>
              <a:gd name="T45" fmla="*/ 2147483647 h 19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44" h="192">
                <a:moveTo>
                  <a:pt x="227" y="32"/>
                </a:moveTo>
                <a:lnTo>
                  <a:pt x="185" y="16"/>
                </a:lnTo>
                <a:lnTo>
                  <a:pt x="177" y="0"/>
                </a:lnTo>
                <a:lnTo>
                  <a:pt x="134" y="0"/>
                </a:lnTo>
                <a:lnTo>
                  <a:pt x="75" y="24"/>
                </a:lnTo>
                <a:lnTo>
                  <a:pt x="50" y="32"/>
                </a:lnTo>
                <a:lnTo>
                  <a:pt x="25" y="40"/>
                </a:lnTo>
                <a:lnTo>
                  <a:pt x="16" y="72"/>
                </a:lnTo>
                <a:lnTo>
                  <a:pt x="0" y="64"/>
                </a:lnTo>
                <a:lnTo>
                  <a:pt x="0" y="88"/>
                </a:lnTo>
                <a:lnTo>
                  <a:pt x="8" y="144"/>
                </a:lnTo>
                <a:lnTo>
                  <a:pt x="33" y="176"/>
                </a:lnTo>
                <a:lnTo>
                  <a:pt x="59" y="184"/>
                </a:lnTo>
                <a:lnTo>
                  <a:pt x="67" y="192"/>
                </a:lnTo>
                <a:lnTo>
                  <a:pt x="75" y="192"/>
                </a:lnTo>
                <a:lnTo>
                  <a:pt x="109" y="176"/>
                </a:lnTo>
                <a:lnTo>
                  <a:pt x="134" y="176"/>
                </a:lnTo>
                <a:lnTo>
                  <a:pt x="168" y="136"/>
                </a:lnTo>
                <a:lnTo>
                  <a:pt x="236" y="128"/>
                </a:lnTo>
                <a:lnTo>
                  <a:pt x="244" y="104"/>
                </a:lnTo>
                <a:lnTo>
                  <a:pt x="244" y="64"/>
                </a:lnTo>
                <a:lnTo>
                  <a:pt x="227" y="32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5" name="Freeform 145"/>
          <p:cNvSpPr>
            <a:spLocks/>
          </p:cNvSpPr>
          <p:nvPr/>
        </p:nvSpPr>
        <p:spPr bwMode="auto">
          <a:xfrm>
            <a:off x="6396038" y="5026025"/>
            <a:ext cx="928687" cy="644525"/>
          </a:xfrm>
          <a:custGeom>
            <a:avLst/>
            <a:gdLst>
              <a:gd name="T0" fmla="*/ 2147483647 w 590"/>
              <a:gd name="T1" fmla="*/ 2147483647 h 408"/>
              <a:gd name="T2" fmla="*/ 2147483647 w 590"/>
              <a:gd name="T3" fmla="*/ 2147483647 h 408"/>
              <a:gd name="T4" fmla="*/ 2147483647 w 590"/>
              <a:gd name="T5" fmla="*/ 2147483647 h 408"/>
              <a:gd name="T6" fmla="*/ 2147483647 w 590"/>
              <a:gd name="T7" fmla="*/ 2147483647 h 408"/>
              <a:gd name="T8" fmla="*/ 2147483647 w 590"/>
              <a:gd name="T9" fmla="*/ 2147483647 h 408"/>
              <a:gd name="T10" fmla="*/ 2147483647 w 590"/>
              <a:gd name="T11" fmla="*/ 2147483647 h 408"/>
              <a:gd name="T12" fmla="*/ 2147483647 w 590"/>
              <a:gd name="T13" fmla="*/ 2147483647 h 408"/>
              <a:gd name="T14" fmla="*/ 2147483647 w 590"/>
              <a:gd name="T15" fmla="*/ 2147483647 h 408"/>
              <a:gd name="T16" fmla="*/ 2147483647 w 590"/>
              <a:gd name="T17" fmla="*/ 2147483647 h 408"/>
              <a:gd name="T18" fmla="*/ 2147483647 w 590"/>
              <a:gd name="T19" fmla="*/ 2147483647 h 408"/>
              <a:gd name="T20" fmla="*/ 2147483647 w 590"/>
              <a:gd name="T21" fmla="*/ 2147483647 h 408"/>
              <a:gd name="T22" fmla="*/ 2147483647 w 590"/>
              <a:gd name="T23" fmla="*/ 2147483647 h 408"/>
              <a:gd name="T24" fmla="*/ 2147483647 w 590"/>
              <a:gd name="T25" fmla="*/ 2147483647 h 408"/>
              <a:gd name="T26" fmla="*/ 2147483647 w 590"/>
              <a:gd name="T27" fmla="*/ 2147483647 h 408"/>
              <a:gd name="T28" fmla="*/ 2147483647 w 590"/>
              <a:gd name="T29" fmla="*/ 2147483647 h 408"/>
              <a:gd name="T30" fmla="*/ 2147483647 w 590"/>
              <a:gd name="T31" fmla="*/ 0 h 408"/>
              <a:gd name="T32" fmla="*/ 2147483647 w 590"/>
              <a:gd name="T33" fmla="*/ 2147483647 h 408"/>
              <a:gd name="T34" fmla="*/ 2147483647 w 590"/>
              <a:gd name="T35" fmla="*/ 0 h 408"/>
              <a:gd name="T36" fmla="*/ 2147483647 w 590"/>
              <a:gd name="T37" fmla="*/ 2147483647 h 408"/>
              <a:gd name="T38" fmla="*/ 2147483647 w 590"/>
              <a:gd name="T39" fmla="*/ 2147483647 h 408"/>
              <a:gd name="T40" fmla="*/ 2147483647 w 590"/>
              <a:gd name="T41" fmla="*/ 2147483647 h 408"/>
              <a:gd name="T42" fmla="*/ 2147483647 w 590"/>
              <a:gd name="T43" fmla="*/ 2147483647 h 408"/>
              <a:gd name="T44" fmla="*/ 2147483647 w 590"/>
              <a:gd name="T45" fmla="*/ 2147483647 h 408"/>
              <a:gd name="T46" fmla="*/ 2147483647 w 590"/>
              <a:gd name="T47" fmla="*/ 2147483647 h 408"/>
              <a:gd name="T48" fmla="*/ 2147483647 w 590"/>
              <a:gd name="T49" fmla="*/ 2147483647 h 408"/>
              <a:gd name="T50" fmla="*/ 2147483647 w 590"/>
              <a:gd name="T51" fmla="*/ 2147483647 h 408"/>
              <a:gd name="T52" fmla="*/ 2147483647 w 590"/>
              <a:gd name="T53" fmla="*/ 2147483647 h 408"/>
              <a:gd name="T54" fmla="*/ 2147483647 w 590"/>
              <a:gd name="T55" fmla="*/ 2147483647 h 408"/>
              <a:gd name="T56" fmla="*/ 2147483647 w 590"/>
              <a:gd name="T57" fmla="*/ 2147483647 h 408"/>
              <a:gd name="T58" fmla="*/ 0 w 590"/>
              <a:gd name="T59" fmla="*/ 2147483647 h 408"/>
              <a:gd name="T60" fmla="*/ 2147483647 w 590"/>
              <a:gd name="T61" fmla="*/ 2147483647 h 408"/>
              <a:gd name="T62" fmla="*/ 2147483647 w 590"/>
              <a:gd name="T63" fmla="*/ 2147483647 h 408"/>
              <a:gd name="T64" fmla="*/ 2147483647 w 590"/>
              <a:gd name="T65" fmla="*/ 2147483647 h 408"/>
              <a:gd name="T66" fmla="*/ 2147483647 w 590"/>
              <a:gd name="T67" fmla="*/ 2147483647 h 408"/>
              <a:gd name="T68" fmla="*/ 2147483647 w 590"/>
              <a:gd name="T69" fmla="*/ 2147483647 h 408"/>
              <a:gd name="T70" fmla="*/ 2147483647 w 590"/>
              <a:gd name="T71" fmla="*/ 2147483647 h 408"/>
              <a:gd name="T72" fmla="*/ 2147483647 w 590"/>
              <a:gd name="T73" fmla="*/ 2147483647 h 408"/>
              <a:gd name="T74" fmla="*/ 2147483647 w 590"/>
              <a:gd name="T75" fmla="*/ 2147483647 h 408"/>
              <a:gd name="T76" fmla="*/ 2147483647 w 590"/>
              <a:gd name="T77" fmla="*/ 2147483647 h 408"/>
              <a:gd name="T78" fmla="*/ 2147483647 w 590"/>
              <a:gd name="T79" fmla="*/ 2147483647 h 408"/>
              <a:gd name="T80" fmla="*/ 2147483647 w 590"/>
              <a:gd name="T81" fmla="*/ 2147483647 h 408"/>
              <a:gd name="T82" fmla="*/ 2147483647 w 590"/>
              <a:gd name="T83" fmla="*/ 2147483647 h 408"/>
              <a:gd name="T84" fmla="*/ 2147483647 w 590"/>
              <a:gd name="T85" fmla="*/ 2147483647 h 408"/>
              <a:gd name="T86" fmla="*/ 2147483647 w 590"/>
              <a:gd name="T87" fmla="*/ 2147483647 h 408"/>
              <a:gd name="T88" fmla="*/ 2147483647 w 590"/>
              <a:gd name="T89" fmla="*/ 2147483647 h 408"/>
              <a:gd name="T90" fmla="*/ 2147483647 w 590"/>
              <a:gd name="T91" fmla="*/ 2147483647 h 408"/>
              <a:gd name="T92" fmla="*/ 2147483647 w 590"/>
              <a:gd name="T93" fmla="*/ 2147483647 h 408"/>
              <a:gd name="T94" fmla="*/ 2147483647 w 590"/>
              <a:gd name="T95" fmla="*/ 2147483647 h 408"/>
              <a:gd name="T96" fmla="*/ 2147483647 w 590"/>
              <a:gd name="T97" fmla="*/ 2147483647 h 408"/>
              <a:gd name="T98" fmla="*/ 2147483647 w 590"/>
              <a:gd name="T99" fmla="*/ 2147483647 h 408"/>
              <a:gd name="T100" fmla="*/ 2147483647 w 590"/>
              <a:gd name="T101" fmla="*/ 2147483647 h 408"/>
              <a:gd name="T102" fmla="*/ 2147483647 w 590"/>
              <a:gd name="T103" fmla="*/ 2147483647 h 408"/>
              <a:gd name="T104" fmla="*/ 2147483647 w 590"/>
              <a:gd name="T105" fmla="*/ 2147483647 h 408"/>
              <a:gd name="T106" fmla="*/ 2147483647 w 590"/>
              <a:gd name="T107" fmla="*/ 2147483647 h 408"/>
              <a:gd name="T108" fmla="*/ 2147483647 w 590"/>
              <a:gd name="T109" fmla="*/ 2147483647 h 408"/>
              <a:gd name="T110" fmla="*/ 2147483647 w 590"/>
              <a:gd name="T111" fmla="*/ 2147483647 h 4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90" h="408">
                <a:moveTo>
                  <a:pt x="455" y="256"/>
                </a:moveTo>
                <a:lnTo>
                  <a:pt x="489" y="248"/>
                </a:lnTo>
                <a:lnTo>
                  <a:pt x="514" y="232"/>
                </a:lnTo>
                <a:lnTo>
                  <a:pt x="565" y="240"/>
                </a:lnTo>
                <a:lnTo>
                  <a:pt x="590" y="232"/>
                </a:lnTo>
                <a:lnTo>
                  <a:pt x="565" y="200"/>
                </a:lnTo>
                <a:lnTo>
                  <a:pt x="523" y="176"/>
                </a:lnTo>
                <a:lnTo>
                  <a:pt x="548" y="144"/>
                </a:lnTo>
                <a:lnTo>
                  <a:pt x="548" y="104"/>
                </a:lnTo>
                <a:lnTo>
                  <a:pt x="548" y="72"/>
                </a:lnTo>
                <a:lnTo>
                  <a:pt x="573" y="64"/>
                </a:lnTo>
                <a:lnTo>
                  <a:pt x="582" y="48"/>
                </a:lnTo>
                <a:lnTo>
                  <a:pt x="582" y="32"/>
                </a:lnTo>
                <a:lnTo>
                  <a:pt x="582" y="16"/>
                </a:lnTo>
                <a:lnTo>
                  <a:pt x="531" y="16"/>
                </a:lnTo>
                <a:lnTo>
                  <a:pt x="523" y="0"/>
                </a:lnTo>
                <a:lnTo>
                  <a:pt x="481" y="8"/>
                </a:lnTo>
                <a:lnTo>
                  <a:pt x="455" y="0"/>
                </a:lnTo>
                <a:lnTo>
                  <a:pt x="413" y="8"/>
                </a:lnTo>
                <a:lnTo>
                  <a:pt x="363" y="24"/>
                </a:lnTo>
                <a:lnTo>
                  <a:pt x="321" y="80"/>
                </a:lnTo>
                <a:lnTo>
                  <a:pt x="270" y="88"/>
                </a:lnTo>
                <a:lnTo>
                  <a:pt x="219" y="88"/>
                </a:lnTo>
                <a:lnTo>
                  <a:pt x="194" y="88"/>
                </a:lnTo>
                <a:lnTo>
                  <a:pt x="169" y="112"/>
                </a:lnTo>
                <a:lnTo>
                  <a:pt x="76" y="112"/>
                </a:lnTo>
                <a:lnTo>
                  <a:pt x="43" y="104"/>
                </a:lnTo>
                <a:lnTo>
                  <a:pt x="43" y="80"/>
                </a:lnTo>
                <a:lnTo>
                  <a:pt x="9" y="64"/>
                </a:lnTo>
                <a:lnTo>
                  <a:pt x="0" y="88"/>
                </a:lnTo>
                <a:lnTo>
                  <a:pt x="9" y="120"/>
                </a:lnTo>
                <a:lnTo>
                  <a:pt x="26" y="152"/>
                </a:lnTo>
                <a:lnTo>
                  <a:pt x="68" y="184"/>
                </a:lnTo>
                <a:lnTo>
                  <a:pt x="51" y="224"/>
                </a:lnTo>
                <a:lnTo>
                  <a:pt x="34" y="232"/>
                </a:lnTo>
                <a:lnTo>
                  <a:pt x="34" y="264"/>
                </a:lnTo>
                <a:lnTo>
                  <a:pt x="51" y="272"/>
                </a:lnTo>
                <a:lnTo>
                  <a:pt x="43" y="304"/>
                </a:lnTo>
                <a:lnTo>
                  <a:pt x="51" y="320"/>
                </a:lnTo>
                <a:lnTo>
                  <a:pt x="93" y="336"/>
                </a:lnTo>
                <a:lnTo>
                  <a:pt x="110" y="368"/>
                </a:lnTo>
                <a:lnTo>
                  <a:pt x="110" y="408"/>
                </a:lnTo>
                <a:lnTo>
                  <a:pt x="110" y="400"/>
                </a:lnTo>
                <a:lnTo>
                  <a:pt x="152" y="400"/>
                </a:lnTo>
                <a:lnTo>
                  <a:pt x="194" y="384"/>
                </a:lnTo>
                <a:lnTo>
                  <a:pt x="245" y="352"/>
                </a:lnTo>
                <a:lnTo>
                  <a:pt x="278" y="368"/>
                </a:lnTo>
                <a:lnTo>
                  <a:pt x="312" y="368"/>
                </a:lnTo>
                <a:lnTo>
                  <a:pt x="337" y="368"/>
                </a:lnTo>
                <a:lnTo>
                  <a:pt x="396" y="352"/>
                </a:lnTo>
                <a:lnTo>
                  <a:pt x="430" y="336"/>
                </a:lnTo>
                <a:lnTo>
                  <a:pt x="422" y="296"/>
                </a:lnTo>
                <a:lnTo>
                  <a:pt x="447" y="296"/>
                </a:lnTo>
                <a:lnTo>
                  <a:pt x="455" y="280"/>
                </a:lnTo>
                <a:lnTo>
                  <a:pt x="455" y="256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6" name="Freeform 146"/>
          <p:cNvSpPr>
            <a:spLocks/>
          </p:cNvSpPr>
          <p:nvPr/>
        </p:nvSpPr>
        <p:spPr bwMode="auto">
          <a:xfrm>
            <a:off x="7086600" y="4748213"/>
            <a:ext cx="2057400" cy="1617662"/>
          </a:xfrm>
          <a:custGeom>
            <a:avLst/>
            <a:gdLst>
              <a:gd name="T0" fmla="*/ 2147483647 w 1306"/>
              <a:gd name="T1" fmla="*/ 2147483647 h 1024"/>
              <a:gd name="T2" fmla="*/ 2147483647 w 1306"/>
              <a:gd name="T3" fmla="*/ 2147483647 h 1024"/>
              <a:gd name="T4" fmla="*/ 2147483647 w 1306"/>
              <a:gd name="T5" fmla="*/ 2147483647 h 1024"/>
              <a:gd name="T6" fmla="*/ 2147483647 w 1306"/>
              <a:gd name="T7" fmla="*/ 2147483647 h 1024"/>
              <a:gd name="T8" fmla="*/ 2147483647 w 1306"/>
              <a:gd name="T9" fmla="*/ 2147483647 h 1024"/>
              <a:gd name="T10" fmla="*/ 2147483647 w 1306"/>
              <a:gd name="T11" fmla="*/ 2147483647 h 1024"/>
              <a:gd name="T12" fmla="*/ 0 w 1306"/>
              <a:gd name="T13" fmla="*/ 2147483647 h 1024"/>
              <a:gd name="T14" fmla="*/ 2147483647 w 1306"/>
              <a:gd name="T15" fmla="*/ 2147483647 h 1024"/>
              <a:gd name="T16" fmla="*/ 2147483647 w 1306"/>
              <a:gd name="T17" fmla="*/ 2147483647 h 1024"/>
              <a:gd name="T18" fmla="*/ 2147483647 w 1306"/>
              <a:gd name="T19" fmla="*/ 2147483647 h 1024"/>
              <a:gd name="T20" fmla="*/ 2147483647 w 1306"/>
              <a:gd name="T21" fmla="*/ 2147483647 h 1024"/>
              <a:gd name="T22" fmla="*/ 2147483647 w 1306"/>
              <a:gd name="T23" fmla="*/ 2147483647 h 1024"/>
              <a:gd name="T24" fmla="*/ 2147483647 w 1306"/>
              <a:gd name="T25" fmla="*/ 2147483647 h 1024"/>
              <a:gd name="T26" fmla="*/ 2147483647 w 1306"/>
              <a:gd name="T27" fmla="*/ 2147483647 h 1024"/>
              <a:gd name="T28" fmla="*/ 2147483647 w 1306"/>
              <a:gd name="T29" fmla="*/ 2147483647 h 1024"/>
              <a:gd name="T30" fmla="*/ 2147483647 w 1306"/>
              <a:gd name="T31" fmla="*/ 2147483647 h 1024"/>
              <a:gd name="T32" fmla="*/ 2147483647 w 1306"/>
              <a:gd name="T33" fmla="*/ 2147483647 h 1024"/>
              <a:gd name="T34" fmla="*/ 2147483647 w 1306"/>
              <a:gd name="T35" fmla="*/ 2147483647 h 1024"/>
              <a:gd name="T36" fmla="*/ 2147483647 w 1306"/>
              <a:gd name="T37" fmla="*/ 2147483647 h 1024"/>
              <a:gd name="T38" fmla="*/ 2147483647 w 1306"/>
              <a:gd name="T39" fmla="*/ 2147483647 h 1024"/>
              <a:gd name="T40" fmla="*/ 2147483647 w 1306"/>
              <a:gd name="T41" fmla="*/ 2147483647 h 1024"/>
              <a:gd name="T42" fmla="*/ 2147483647 w 1306"/>
              <a:gd name="T43" fmla="*/ 2147483647 h 1024"/>
              <a:gd name="T44" fmla="*/ 2147483647 w 1306"/>
              <a:gd name="T45" fmla="*/ 2147483647 h 1024"/>
              <a:gd name="T46" fmla="*/ 2147483647 w 1306"/>
              <a:gd name="T47" fmla="*/ 2147483647 h 1024"/>
              <a:gd name="T48" fmla="*/ 2147483647 w 1306"/>
              <a:gd name="T49" fmla="*/ 2147483647 h 1024"/>
              <a:gd name="T50" fmla="*/ 2147483647 w 1306"/>
              <a:gd name="T51" fmla="*/ 2147483647 h 1024"/>
              <a:gd name="T52" fmla="*/ 2147483647 w 1306"/>
              <a:gd name="T53" fmla="*/ 2147483647 h 1024"/>
              <a:gd name="T54" fmla="*/ 2147483647 w 1306"/>
              <a:gd name="T55" fmla="*/ 2147483647 h 1024"/>
              <a:gd name="T56" fmla="*/ 2147483647 w 1306"/>
              <a:gd name="T57" fmla="*/ 2147483647 h 1024"/>
              <a:gd name="T58" fmla="*/ 2147483647 w 1306"/>
              <a:gd name="T59" fmla="*/ 2147483647 h 1024"/>
              <a:gd name="T60" fmla="*/ 2147483647 w 1306"/>
              <a:gd name="T61" fmla="*/ 2147483647 h 1024"/>
              <a:gd name="T62" fmla="*/ 2147483647 w 1306"/>
              <a:gd name="T63" fmla="*/ 2147483647 h 1024"/>
              <a:gd name="T64" fmla="*/ 2147483647 w 1306"/>
              <a:gd name="T65" fmla="*/ 2147483647 h 1024"/>
              <a:gd name="T66" fmla="*/ 2147483647 w 1306"/>
              <a:gd name="T67" fmla="*/ 2147483647 h 1024"/>
              <a:gd name="T68" fmla="*/ 2147483647 w 1306"/>
              <a:gd name="T69" fmla="*/ 2147483647 h 1024"/>
              <a:gd name="T70" fmla="*/ 2147483647 w 1306"/>
              <a:gd name="T71" fmla="*/ 2147483647 h 1024"/>
              <a:gd name="T72" fmla="*/ 2147483647 w 1306"/>
              <a:gd name="T73" fmla="*/ 2147483647 h 1024"/>
              <a:gd name="T74" fmla="*/ 2147483647 w 1306"/>
              <a:gd name="T75" fmla="*/ 2147483647 h 1024"/>
              <a:gd name="T76" fmla="*/ 2147483647 w 1306"/>
              <a:gd name="T77" fmla="*/ 2147483647 h 1024"/>
              <a:gd name="T78" fmla="*/ 2147483647 w 1306"/>
              <a:gd name="T79" fmla="*/ 2147483647 h 1024"/>
              <a:gd name="T80" fmla="*/ 2147483647 w 1306"/>
              <a:gd name="T81" fmla="*/ 2147483647 h 1024"/>
              <a:gd name="T82" fmla="*/ 2147483647 w 1306"/>
              <a:gd name="T83" fmla="*/ 2147483647 h 1024"/>
              <a:gd name="T84" fmla="*/ 2147483647 w 1306"/>
              <a:gd name="T85" fmla="*/ 2147483647 h 102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306" h="1024">
                <a:moveTo>
                  <a:pt x="307" y="464"/>
                </a:moveTo>
                <a:lnTo>
                  <a:pt x="222" y="448"/>
                </a:lnTo>
                <a:lnTo>
                  <a:pt x="187" y="432"/>
                </a:lnTo>
                <a:lnTo>
                  <a:pt x="153" y="408"/>
                </a:lnTo>
                <a:lnTo>
                  <a:pt x="128" y="416"/>
                </a:lnTo>
                <a:lnTo>
                  <a:pt x="76" y="408"/>
                </a:lnTo>
                <a:lnTo>
                  <a:pt x="51" y="424"/>
                </a:lnTo>
                <a:lnTo>
                  <a:pt x="16" y="432"/>
                </a:lnTo>
                <a:lnTo>
                  <a:pt x="16" y="456"/>
                </a:lnTo>
                <a:lnTo>
                  <a:pt x="8" y="472"/>
                </a:lnTo>
                <a:lnTo>
                  <a:pt x="33" y="496"/>
                </a:lnTo>
                <a:lnTo>
                  <a:pt x="16" y="544"/>
                </a:lnTo>
                <a:lnTo>
                  <a:pt x="25" y="568"/>
                </a:lnTo>
                <a:lnTo>
                  <a:pt x="0" y="600"/>
                </a:lnTo>
                <a:lnTo>
                  <a:pt x="0" y="608"/>
                </a:lnTo>
                <a:lnTo>
                  <a:pt x="68" y="592"/>
                </a:lnTo>
                <a:lnTo>
                  <a:pt x="43" y="624"/>
                </a:lnTo>
                <a:lnTo>
                  <a:pt x="33" y="664"/>
                </a:lnTo>
                <a:lnTo>
                  <a:pt x="51" y="736"/>
                </a:lnTo>
                <a:lnTo>
                  <a:pt x="119" y="720"/>
                </a:lnTo>
                <a:lnTo>
                  <a:pt x="119" y="760"/>
                </a:lnTo>
                <a:lnTo>
                  <a:pt x="162" y="792"/>
                </a:lnTo>
                <a:lnTo>
                  <a:pt x="153" y="816"/>
                </a:lnTo>
                <a:lnTo>
                  <a:pt x="170" y="840"/>
                </a:lnTo>
                <a:lnTo>
                  <a:pt x="136" y="856"/>
                </a:lnTo>
                <a:lnTo>
                  <a:pt x="102" y="848"/>
                </a:lnTo>
                <a:lnTo>
                  <a:pt x="102" y="880"/>
                </a:lnTo>
                <a:lnTo>
                  <a:pt x="128" y="904"/>
                </a:lnTo>
                <a:lnTo>
                  <a:pt x="153" y="888"/>
                </a:lnTo>
                <a:lnTo>
                  <a:pt x="170" y="888"/>
                </a:lnTo>
                <a:lnTo>
                  <a:pt x="187" y="896"/>
                </a:lnTo>
                <a:lnTo>
                  <a:pt x="222" y="912"/>
                </a:lnTo>
                <a:lnTo>
                  <a:pt x="230" y="936"/>
                </a:lnTo>
                <a:lnTo>
                  <a:pt x="238" y="968"/>
                </a:lnTo>
                <a:lnTo>
                  <a:pt x="272" y="984"/>
                </a:lnTo>
                <a:lnTo>
                  <a:pt x="247" y="1000"/>
                </a:lnTo>
                <a:lnTo>
                  <a:pt x="247" y="1008"/>
                </a:lnTo>
                <a:lnTo>
                  <a:pt x="264" y="1008"/>
                </a:lnTo>
                <a:lnTo>
                  <a:pt x="349" y="992"/>
                </a:lnTo>
                <a:lnTo>
                  <a:pt x="341" y="1024"/>
                </a:lnTo>
                <a:lnTo>
                  <a:pt x="366" y="1008"/>
                </a:lnTo>
                <a:lnTo>
                  <a:pt x="415" y="1000"/>
                </a:lnTo>
                <a:lnTo>
                  <a:pt x="464" y="992"/>
                </a:lnTo>
                <a:lnTo>
                  <a:pt x="504" y="960"/>
                </a:lnTo>
                <a:lnTo>
                  <a:pt x="528" y="904"/>
                </a:lnTo>
                <a:lnTo>
                  <a:pt x="601" y="888"/>
                </a:lnTo>
                <a:lnTo>
                  <a:pt x="642" y="904"/>
                </a:lnTo>
                <a:lnTo>
                  <a:pt x="699" y="920"/>
                </a:lnTo>
                <a:lnTo>
                  <a:pt x="755" y="912"/>
                </a:lnTo>
                <a:lnTo>
                  <a:pt x="804" y="904"/>
                </a:lnTo>
                <a:lnTo>
                  <a:pt x="844" y="856"/>
                </a:lnTo>
                <a:lnTo>
                  <a:pt x="877" y="824"/>
                </a:lnTo>
                <a:lnTo>
                  <a:pt x="925" y="816"/>
                </a:lnTo>
                <a:lnTo>
                  <a:pt x="958" y="816"/>
                </a:lnTo>
                <a:lnTo>
                  <a:pt x="998" y="784"/>
                </a:lnTo>
                <a:lnTo>
                  <a:pt x="1039" y="760"/>
                </a:lnTo>
                <a:lnTo>
                  <a:pt x="1055" y="816"/>
                </a:lnTo>
                <a:lnTo>
                  <a:pt x="1055" y="864"/>
                </a:lnTo>
                <a:lnTo>
                  <a:pt x="1079" y="864"/>
                </a:lnTo>
                <a:lnTo>
                  <a:pt x="1104" y="784"/>
                </a:lnTo>
                <a:lnTo>
                  <a:pt x="1120" y="712"/>
                </a:lnTo>
                <a:lnTo>
                  <a:pt x="1160" y="720"/>
                </a:lnTo>
                <a:lnTo>
                  <a:pt x="1201" y="696"/>
                </a:lnTo>
                <a:lnTo>
                  <a:pt x="1241" y="688"/>
                </a:lnTo>
                <a:lnTo>
                  <a:pt x="1266" y="672"/>
                </a:lnTo>
                <a:lnTo>
                  <a:pt x="1306" y="656"/>
                </a:lnTo>
                <a:lnTo>
                  <a:pt x="1306" y="0"/>
                </a:lnTo>
                <a:lnTo>
                  <a:pt x="1266" y="72"/>
                </a:lnTo>
                <a:lnTo>
                  <a:pt x="1217" y="120"/>
                </a:lnTo>
                <a:lnTo>
                  <a:pt x="1160" y="144"/>
                </a:lnTo>
                <a:lnTo>
                  <a:pt x="1079" y="184"/>
                </a:lnTo>
                <a:lnTo>
                  <a:pt x="1023" y="208"/>
                </a:lnTo>
                <a:lnTo>
                  <a:pt x="966" y="208"/>
                </a:lnTo>
                <a:lnTo>
                  <a:pt x="901" y="200"/>
                </a:lnTo>
                <a:lnTo>
                  <a:pt x="852" y="208"/>
                </a:lnTo>
                <a:lnTo>
                  <a:pt x="788" y="208"/>
                </a:lnTo>
                <a:lnTo>
                  <a:pt x="731" y="208"/>
                </a:lnTo>
                <a:lnTo>
                  <a:pt x="666" y="232"/>
                </a:lnTo>
                <a:lnTo>
                  <a:pt x="609" y="232"/>
                </a:lnTo>
                <a:lnTo>
                  <a:pt x="569" y="272"/>
                </a:lnTo>
                <a:lnTo>
                  <a:pt x="520" y="304"/>
                </a:lnTo>
                <a:lnTo>
                  <a:pt x="488" y="344"/>
                </a:lnTo>
                <a:lnTo>
                  <a:pt x="439" y="392"/>
                </a:lnTo>
                <a:lnTo>
                  <a:pt x="399" y="416"/>
                </a:lnTo>
                <a:lnTo>
                  <a:pt x="358" y="458"/>
                </a:lnTo>
                <a:lnTo>
                  <a:pt x="307" y="464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7" name="Freeform 147"/>
          <p:cNvSpPr>
            <a:spLocks/>
          </p:cNvSpPr>
          <p:nvPr/>
        </p:nvSpPr>
        <p:spPr bwMode="auto">
          <a:xfrm>
            <a:off x="6011863" y="4268788"/>
            <a:ext cx="1406525" cy="935037"/>
          </a:xfrm>
          <a:custGeom>
            <a:avLst/>
            <a:gdLst>
              <a:gd name="T0" fmla="*/ 2147483647 w 893"/>
              <a:gd name="T1" fmla="*/ 2147483647 h 592"/>
              <a:gd name="T2" fmla="*/ 2147483647 w 893"/>
              <a:gd name="T3" fmla="*/ 2147483647 h 592"/>
              <a:gd name="T4" fmla="*/ 2147483647 w 893"/>
              <a:gd name="T5" fmla="*/ 2147483647 h 592"/>
              <a:gd name="T6" fmla="*/ 2147483647 w 893"/>
              <a:gd name="T7" fmla="*/ 2147483647 h 592"/>
              <a:gd name="T8" fmla="*/ 2147483647 w 893"/>
              <a:gd name="T9" fmla="*/ 2147483647 h 592"/>
              <a:gd name="T10" fmla="*/ 2147483647 w 893"/>
              <a:gd name="T11" fmla="*/ 2147483647 h 592"/>
              <a:gd name="T12" fmla="*/ 2147483647 w 893"/>
              <a:gd name="T13" fmla="*/ 2147483647 h 592"/>
              <a:gd name="T14" fmla="*/ 2147483647 w 893"/>
              <a:gd name="T15" fmla="*/ 2147483647 h 592"/>
              <a:gd name="T16" fmla="*/ 2147483647 w 893"/>
              <a:gd name="T17" fmla="*/ 0 h 592"/>
              <a:gd name="T18" fmla="*/ 2147483647 w 893"/>
              <a:gd name="T19" fmla="*/ 2147483647 h 592"/>
              <a:gd name="T20" fmla="*/ 2147483647 w 893"/>
              <a:gd name="T21" fmla="*/ 2147483647 h 592"/>
              <a:gd name="T22" fmla="*/ 2147483647 w 893"/>
              <a:gd name="T23" fmla="*/ 2147483647 h 592"/>
              <a:gd name="T24" fmla="*/ 2147483647 w 893"/>
              <a:gd name="T25" fmla="*/ 2147483647 h 592"/>
              <a:gd name="T26" fmla="*/ 2147483647 w 893"/>
              <a:gd name="T27" fmla="*/ 2147483647 h 592"/>
              <a:gd name="T28" fmla="*/ 2147483647 w 893"/>
              <a:gd name="T29" fmla="*/ 2147483647 h 592"/>
              <a:gd name="T30" fmla="*/ 2147483647 w 893"/>
              <a:gd name="T31" fmla="*/ 2147483647 h 592"/>
              <a:gd name="T32" fmla="*/ 2147483647 w 893"/>
              <a:gd name="T33" fmla="*/ 2147483647 h 592"/>
              <a:gd name="T34" fmla="*/ 2147483647 w 893"/>
              <a:gd name="T35" fmla="*/ 2147483647 h 592"/>
              <a:gd name="T36" fmla="*/ 2147483647 w 893"/>
              <a:gd name="T37" fmla="*/ 2147483647 h 592"/>
              <a:gd name="T38" fmla="*/ 2147483647 w 893"/>
              <a:gd name="T39" fmla="*/ 2147483647 h 592"/>
              <a:gd name="T40" fmla="*/ 2147483647 w 893"/>
              <a:gd name="T41" fmla="*/ 2147483647 h 592"/>
              <a:gd name="T42" fmla="*/ 2147483647 w 893"/>
              <a:gd name="T43" fmla="*/ 2147483647 h 592"/>
              <a:gd name="T44" fmla="*/ 2147483647 w 893"/>
              <a:gd name="T45" fmla="*/ 2147483647 h 592"/>
              <a:gd name="T46" fmla="*/ 2147483647 w 893"/>
              <a:gd name="T47" fmla="*/ 2147483647 h 592"/>
              <a:gd name="T48" fmla="*/ 2147483647 w 893"/>
              <a:gd name="T49" fmla="*/ 2147483647 h 592"/>
              <a:gd name="T50" fmla="*/ 2147483647 w 893"/>
              <a:gd name="T51" fmla="*/ 2147483647 h 592"/>
              <a:gd name="T52" fmla="*/ 0 w 893"/>
              <a:gd name="T53" fmla="*/ 2147483647 h 592"/>
              <a:gd name="T54" fmla="*/ 2147483647 w 893"/>
              <a:gd name="T55" fmla="*/ 2147483647 h 592"/>
              <a:gd name="T56" fmla="*/ 2147483647 w 893"/>
              <a:gd name="T57" fmla="*/ 2147483647 h 592"/>
              <a:gd name="T58" fmla="*/ 2147483647 w 893"/>
              <a:gd name="T59" fmla="*/ 2147483647 h 592"/>
              <a:gd name="T60" fmla="*/ 2147483647 w 893"/>
              <a:gd name="T61" fmla="*/ 2147483647 h 592"/>
              <a:gd name="T62" fmla="*/ 2147483647 w 893"/>
              <a:gd name="T63" fmla="*/ 2147483647 h 592"/>
              <a:gd name="T64" fmla="*/ 2147483647 w 893"/>
              <a:gd name="T65" fmla="*/ 2147483647 h 592"/>
              <a:gd name="T66" fmla="*/ 2147483647 w 893"/>
              <a:gd name="T67" fmla="*/ 2147483647 h 592"/>
              <a:gd name="T68" fmla="*/ 2147483647 w 893"/>
              <a:gd name="T69" fmla="*/ 2147483647 h 592"/>
              <a:gd name="T70" fmla="*/ 2147483647 w 893"/>
              <a:gd name="T71" fmla="*/ 2147483647 h 592"/>
              <a:gd name="T72" fmla="*/ 2147483647 w 893"/>
              <a:gd name="T73" fmla="*/ 2147483647 h 592"/>
              <a:gd name="T74" fmla="*/ 2147483647 w 893"/>
              <a:gd name="T75" fmla="*/ 2147483647 h 592"/>
              <a:gd name="T76" fmla="*/ 2147483647 w 893"/>
              <a:gd name="T77" fmla="*/ 2147483647 h 592"/>
              <a:gd name="T78" fmla="*/ 2147483647 w 893"/>
              <a:gd name="T79" fmla="*/ 2147483647 h 592"/>
              <a:gd name="T80" fmla="*/ 2147483647 w 893"/>
              <a:gd name="T81" fmla="*/ 2147483647 h 592"/>
              <a:gd name="T82" fmla="*/ 2147483647 w 893"/>
              <a:gd name="T83" fmla="*/ 2147483647 h 592"/>
              <a:gd name="T84" fmla="*/ 2147483647 w 893"/>
              <a:gd name="T85" fmla="*/ 2147483647 h 592"/>
              <a:gd name="T86" fmla="*/ 2147483647 w 893"/>
              <a:gd name="T87" fmla="*/ 2147483647 h 592"/>
              <a:gd name="T88" fmla="*/ 2147483647 w 893"/>
              <a:gd name="T89" fmla="*/ 2147483647 h 592"/>
              <a:gd name="T90" fmla="*/ 2147483647 w 893"/>
              <a:gd name="T91" fmla="*/ 2147483647 h 592"/>
              <a:gd name="T92" fmla="*/ 2147483647 w 893"/>
              <a:gd name="T93" fmla="*/ 2147483647 h 592"/>
              <a:gd name="T94" fmla="*/ 2147483647 w 893"/>
              <a:gd name="T95" fmla="*/ 2147483647 h 592"/>
              <a:gd name="T96" fmla="*/ 2147483647 w 893"/>
              <a:gd name="T97" fmla="*/ 2147483647 h 592"/>
              <a:gd name="T98" fmla="*/ 2147483647 w 893"/>
              <a:gd name="T99" fmla="*/ 2147483647 h 592"/>
              <a:gd name="T100" fmla="*/ 2147483647 w 893"/>
              <a:gd name="T101" fmla="*/ 2147483647 h 592"/>
              <a:gd name="T102" fmla="*/ 2147483647 w 893"/>
              <a:gd name="T103" fmla="*/ 2147483647 h 592"/>
              <a:gd name="T104" fmla="*/ 2147483647 w 893"/>
              <a:gd name="T105" fmla="*/ 2147483647 h 592"/>
              <a:gd name="T106" fmla="*/ 2147483647 w 893"/>
              <a:gd name="T107" fmla="*/ 2147483647 h 592"/>
              <a:gd name="T108" fmla="*/ 2147483647 w 893"/>
              <a:gd name="T109" fmla="*/ 2147483647 h 592"/>
              <a:gd name="T110" fmla="*/ 2147483647 w 893"/>
              <a:gd name="T111" fmla="*/ 2147483647 h 592"/>
              <a:gd name="T112" fmla="*/ 2147483647 w 893"/>
              <a:gd name="T113" fmla="*/ 2147483647 h 592"/>
              <a:gd name="T114" fmla="*/ 2147483647 w 893"/>
              <a:gd name="T115" fmla="*/ 2147483647 h 592"/>
              <a:gd name="T116" fmla="*/ 2147483647 w 893"/>
              <a:gd name="T117" fmla="*/ 2147483647 h 592"/>
              <a:gd name="T118" fmla="*/ 2147483647 w 893"/>
              <a:gd name="T119" fmla="*/ 2147483647 h 592"/>
              <a:gd name="T120" fmla="*/ 2147483647 w 893"/>
              <a:gd name="T121" fmla="*/ 2147483647 h 59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93" h="592">
                <a:moveTo>
                  <a:pt x="784" y="312"/>
                </a:moveTo>
                <a:lnTo>
                  <a:pt x="725" y="280"/>
                </a:lnTo>
                <a:lnTo>
                  <a:pt x="708" y="208"/>
                </a:lnTo>
                <a:lnTo>
                  <a:pt x="708" y="168"/>
                </a:lnTo>
                <a:lnTo>
                  <a:pt x="666" y="120"/>
                </a:lnTo>
                <a:lnTo>
                  <a:pt x="632" y="96"/>
                </a:lnTo>
                <a:lnTo>
                  <a:pt x="581" y="56"/>
                </a:lnTo>
                <a:lnTo>
                  <a:pt x="548" y="16"/>
                </a:lnTo>
                <a:lnTo>
                  <a:pt x="506" y="0"/>
                </a:lnTo>
                <a:lnTo>
                  <a:pt x="472" y="48"/>
                </a:lnTo>
                <a:lnTo>
                  <a:pt x="396" y="72"/>
                </a:lnTo>
                <a:lnTo>
                  <a:pt x="371" y="96"/>
                </a:lnTo>
                <a:lnTo>
                  <a:pt x="337" y="80"/>
                </a:lnTo>
                <a:lnTo>
                  <a:pt x="287" y="88"/>
                </a:lnTo>
                <a:lnTo>
                  <a:pt x="253" y="88"/>
                </a:lnTo>
                <a:lnTo>
                  <a:pt x="219" y="80"/>
                </a:lnTo>
                <a:lnTo>
                  <a:pt x="185" y="104"/>
                </a:lnTo>
                <a:lnTo>
                  <a:pt x="160" y="128"/>
                </a:lnTo>
                <a:lnTo>
                  <a:pt x="135" y="168"/>
                </a:lnTo>
                <a:lnTo>
                  <a:pt x="110" y="224"/>
                </a:lnTo>
                <a:lnTo>
                  <a:pt x="84" y="256"/>
                </a:lnTo>
                <a:lnTo>
                  <a:pt x="76" y="280"/>
                </a:lnTo>
                <a:lnTo>
                  <a:pt x="67" y="320"/>
                </a:lnTo>
                <a:lnTo>
                  <a:pt x="51" y="328"/>
                </a:lnTo>
                <a:lnTo>
                  <a:pt x="25" y="344"/>
                </a:lnTo>
                <a:lnTo>
                  <a:pt x="0" y="352"/>
                </a:lnTo>
                <a:lnTo>
                  <a:pt x="17" y="368"/>
                </a:lnTo>
                <a:lnTo>
                  <a:pt x="51" y="392"/>
                </a:lnTo>
                <a:lnTo>
                  <a:pt x="59" y="416"/>
                </a:lnTo>
                <a:lnTo>
                  <a:pt x="93" y="440"/>
                </a:lnTo>
                <a:lnTo>
                  <a:pt x="135" y="456"/>
                </a:lnTo>
                <a:lnTo>
                  <a:pt x="118" y="488"/>
                </a:lnTo>
                <a:lnTo>
                  <a:pt x="160" y="496"/>
                </a:lnTo>
                <a:lnTo>
                  <a:pt x="202" y="512"/>
                </a:lnTo>
                <a:lnTo>
                  <a:pt x="244" y="488"/>
                </a:lnTo>
                <a:lnTo>
                  <a:pt x="244" y="528"/>
                </a:lnTo>
                <a:lnTo>
                  <a:pt x="261" y="536"/>
                </a:lnTo>
                <a:lnTo>
                  <a:pt x="253" y="544"/>
                </a:lnTo>
                <a:lnTo>
                  <a:pt x="287" y="560"/>
                </a:lnTo>
                <a:lnTo>
                  <a:pt x="287" y="584"/>
                </a:lnTo>
                <a:lnTo>
                  <a:pt x="320" y="592"/>
                </a:lnTo>
                <a:lnTo>
                  <a:pt x="413" y="592"/>
                </a:lnTo>
                <a:lnTo>
                  <a:pt x="438" y="568"/>
                </a:lnTo>
                <a:lnTo>
                  <a:pt x="463" y="568"/>
                </a:lnTo>
                <a:lnTo>
                  <a:pt x="514" y="568"/>
                </a:lnTo>
                <a:lnTo>
                  <a:pt x="565" y="560"/>
                </a:lnTo>
                <a:lnTo>
                  <a:pt x="607" y="504"/>
                </a:lnTo>
                <a:lnTo>
                  <a:pt x="657" y="488"/>
                </a:lnTo>
                <a:lnTo>
                  <a:pt x="699" y="480"/>
                </a:lnTo>
                <a:lnTo>
                  <a:pt x="725" y="488"/>
                </a:lnTo>
                <a:lnTo>
                  <a:pt x="767" y="480"/>
                </a:lnTo>
                <a:lnTo>
                  <a:pt x="775" y="496"/>
                </a:lnTo>
                <a:lnTo>
                  <a:pt x="826" y="496"/>
                </a:lnTo>
                <a:lnTo>
                  <a:pt x="834" y="416"/>
                </a:lnTo>
                <a:lnTo>
                  <a:pt x="851" y="376"/>
                </a:lnTo>
                <a:lnTo>
                  <a:pt x="885" y="336"/>
                </a:lnTo>
                <a:lnTo>
                  <a:pt x="893" y="312"/>
                </a:lnTo>
                <a:lnTo>
                  <a:pt x="876" y="288"/>
                </a:lnTo>
                <a:lnTo>
                  <a:pt x="834" y="288"/>
                </a:lnTo>
                <a:lnTo>
                  <a:pt x="784" y="312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78" name="Freeform 148"/>
          <p:cNvSpPr>
            <a:spLocks/>
          </p:cNvSpPr>
          <p:nvPr/>
        </p:nvSpPr>
        <p:spPr bwMode="auto">
          <a:xfrm>
            <a:off x="6821488" y="4192588"/>
            <a:ext cx="557212" cy="542925"/>
          </a:xfrm>
          <a:custGeom>
            <a:avLst/>
            <a:gdLst>
              <a:gd name="T0" fmla="*/ 2147483647 w 354"/>
              <a:gd name="T1" fmla="*/ 2147483647 h 336"/>
              <a:gd name="T2" fmla="*/ 2147483647 w 354"/>
              <a:gd name="T3" fmla="*/ 2147483647 h 336"/>
              <a:gd name="T4" fmla="*/ 2147483647 w 354"/>
              <a:gd name="T5" fmla="*/ 2147483647 h 336"/>
              <a:gd name="T6" fmla="*/ 2147483647 w 354"/>
              <a:gd name="T7" fmla="*/ 2147483647 h 336"/>
              <a:gd name="T8" fmla="*/ 2147483647 w 354"/>
              <a:gd name="T9" fmla="*/ 2147483647 h 336"/>
              <a:gd name="T10" fmla="*/ 2147483647 w 354"/>
              <a:gd name="T11" fmla="*/ 2147483647 h 336"/>
              <a:gd name="T12" fmla="*/ 2147483647 w 354"/>
              <a:gd name="T13" fmla="*/ 2147483647 h 336"/>
              <a:gd name="T14" fmla="*/ 2147483647 w 354"/>
              <a:gd name="T15" fmla="*/ 2147483647 h 336"/>
              <a:gd name="T16" fmla="*/ 2147483647 w 354"/>
              <a:gd name="T17" fmla="*/ 2147483647 h 336"/>
              <a:gd name="T18" fmla="*/ 2147483647 w 354"/>
              <a:gd name="T19" fmla="*/ 2147483647 h 336"/>
              <a:gd name="T20" fmla="*/ 2147483647 w 354"/>
              <a:gd name="T21" fmla="*/ 0 h 336"/>
              <a:gd name="T22" fmla="*/ 2147483647 w 354"/>
              <a:gd name="T23" fmla="*/ 2147483647 h 336"/>
              <a:gd name="T24" fmla="*/ 2147483647 w 354"/>
              <a:gd name="T25" fmla="*/ 2147483647 h 336"/>
              <a:gd name="T26" fmla="*/ 0 w 354"/>
              <a:gd name="T27" fmla="*/ 2147483647 h 336"/>
              <a:gd name="T28" fmla="*/ 2147483647 w 354"/>
              <a:gd name="T29" fmla="*/ 2147483647 h 336"/>
              <a:gd name="T30" fmla="*/ 2147483647 w 354"/>
              <a:gd name="T31" fmla="*/ 2147483647 h 336"/>
              <a:gd name="T32" fmla="*/ 2147483647 w 354"/>
              <a:gd name="T33" fmla="*/ 2147483647 h 336"/>
              <a:gd name="T34" fmla="*/ 2147483647 w 354"/>
              <a:gd name="T35" fmla="*/ 2147483647 h 336"/>
              <a:gd name="T36" fmla="*/ 2147483647 w 354"/>
              <a:gd name="T37" fmla="*/ 2147483647 h 336"/>
              <a:gd name="T38" fmla="*/ 2147483647 w 354"/>
              <a:gd name="T39" fmla="*/ 2147483647 h 336"/>
              <a:gd name="T40" fmla="*/ 2147483647 w 354"/>
              <a:gd name="T41" fmla="*/ 2147483647 h 336"/>
              <a:gd name="T42" fmla="*/ 2147483647 w 354"/>
              <a:gd name="T43" fmla="*/ 2147483647 h 336"/>
              <a:gd name="T44" fmla="*/ 2147483647 w 354"/>
              <a:gd name="T45" fmla="*/ 2147483647 h 336"/>
              <a:gd name="T46" fmla="*/ 2147483647 w 354"/>
              <a:gd name="T47" fmla="*/ 2147483647 h 3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54" h="336">
                <a:moveTo>
                  <a:pt x="270" y="248"/>
                </a:moveTo>
                <a:lnTo>
                  <a:pt x="253" y="224"/>
                </a:lnTo>
                <a:lnTo>
                  <a:pt x="278" y="200"/>
                </a:lnTo>
                <a:lnTo>
                  <a:pt x="354" y="184"/>
                </a:lnTo>
                <a:lnTo>
                  <a:pt x="337" y="152"/>
                </a:lnTo>
                <a:lnTo>
                  <a:pt x="303" y="120"/>
                </a:lnTo>
                <a:lnTo>
                  <a:pt x="287" y="88"/>
                </a:lnTo>
                <a:lnTo>
                  <a:pt x="236" y="72"/>
                </a:lnTo>
                <a:lnTo>
                  <a:pt x="211" y="24"/>
                </a:lnTo>
                <a:lnTo>
                  <a:pt x="152" y="24"/>
                </a:lnTo>
                <a:lnTo>
                  <a:pt x="84" y="0"/>
                </a:lnTo>
                <a:lnTo>
                  <a:pt x="59" y="24"/>
                </a:lnTo>
                <a:lnTo>
                  <a:pt x="8" y="32"/>
                </a:lnTo>
                <a:lnTo>
                  <a:pt x="0" y="40"/>
                </a:lnTo>
                <a:lnTo>
                  <a:pt x="34" y="56"/>
                </a:lnTo>
                <a:lnTo>
                  <a:pt x="67" y="96"/>
                </a:lnTo>
                <a:lnTo>
                  <a:pt x="118" y="136"/>
                </a:lnTo>
                <a:lnTo>
                  <a:pt x="152" y="160"/>
                </a:lnTo>
                <a:lnTo>
                  <a:pt x="194" y="208"/>
                </a:lnTo>
                <a:lnTo>
                  <a:pt x="194" y="248"/>
                </a:lnTo>
                <a:lnTo>
                  <a:pt x="211" y="320"/>
                </a:lnTo>
                <a:lnTo>
                  <a:pt x="236" y="336"/>
                </a:lnTo>
                <a:lnTo>
                  <a:pt x="253" y="312"/>
                </a:lnTo>
                <a:lnTo>
                  <a:pt x="270" y="248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9" name="Freeform 149"/>
          <p:cNvSpPr>
            <a:spLocks/>
          </p:cNvSpPr>
          <p:nvPr/>
        </p:nvSpPr>
        <p:spPr bwMode="auto">
          <a:xfrm>
            <a:off x="5719763" y="3119438"/>
            <a:ext cx="331787" cy="176212"/>
          </a:xfrm>
          <a:custGeom>
            <a:avLst/>
            <a:gdLst>
              <a:gd name="T0" fmla="*/ 2147483647 w 210"/>
              <a:gd name="T1" fmla="*/ 2147483647 h 112"/>
              <a:gd name="T2" fmla="*/ 2147483647 w 210"/>
              <a:gd name="T3" fmla="*/ 2147483647 h 112"/>
              <a:gd name="T4" fmla="*/ 2147483647 w 210"/>
              <a:gd name="T5" fmla="*/ 0 h 112"/>
              <a:gd name="T6" fmla="*/ 2147483647 w 210"/>
              <a:gd name="T7" fmla="*/ 2147483647 h 112"/>
              <a:gd name="T8" fmla="*/ 2147483647 w 210"/>
              <a:gd name="T9" fmla="*/ 2147483647 h 112"/>
              <a:gd name="T10" fmla="*/ 2147483647 w 210"/>
              <a:gd name="T11" fmla="*/ 2147483647 h 112"/>
              <a:gd name="T12" fmla="*/ 2147483647 w 210"/>
              <a:gd name="T13" fmla="*/ 2147483647 h 112"/>
              <a:gd name="T14" fmla="*/ 0 w 210"/>
              <a:gd name="T15" fmla="*/ 2147483647 h 112"/>
              <a:gd name="T16" fmla="*/ 2147483647 w 210"/>
              <a:gd name="T17" fmla="*/ 2147483647 h 112"/>
              <a:gd name="T18" fmla="*/ 2147483647 w 210"/>
              <a:gd name="T19" fmla="*/ 2147483647 h 112"/>
              <a:gd name="T20" fmla="*/ 2147483647 w 210"/>
              <a:gd name="T21" fmla="*/ 2147483647 h 112"/>
              <a:gd name="T22" fmla="*/ 2147483647 w 210"/>
              <a:gd name="T23" fmla="*/ 2147483647 h 1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0" h="112">
                <a:moveTo>
                  <a:pt x="168" y="8"/>
                </a:moveTo>
                <a:lnTo>
                  <a:pt x="109" y="8"/>
                </a:lnTo>
                <a:lnTo>
                  <a:pt x="76" y="0"/>
                </a:lnTo>
                <a:lnTo>
                  <a:pt x="67" y="24"/>
                </a:lnTo>
                <a:lnTo>
                  <a:pt x="42" y="32"/>
                </a:lnTo>
                <a:lnTo>
                  <a:pt x="8" y="48"/>
                </a:lnTo>
                <a:lnTo>
                  <a:pt x="8" y="72"/>
                </a:lnTo>
                <a:lnTo>
                  <a:pt x="0" y="96"/>
                </a:lnTo>
                <a:lnTo>
                  <a:pt x="84" y="112"/>
                </a:lnTo>
                <a:lnTo>
                  <a:pt x="210" y="88"/>
                </a:lnTo>
                <a:lnTo>
                  <a:pt x="193" y="16"/>
                </a:lnTo>
                <a:lnTo>
                  <a:pt x="168" y="8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0" name="Freeform 150"/>
          <p:cNvSpPr>
            <a:spLocks/>
          </p:cNvSpPr>
          <p:nvPr/>
        </p:nvSpPr>
        <p:spPr bwMode="auto">
          <a:xfrm>
            <a:off x="5016500" y="3221038"/>
            <a:ext cx="1354138" cy="1035050"/>
          </a:xfrm>
          <a:custGeom>
            <a:avLst/>
            <a:gdLst>
              <a:gd name="T0" fmla="*/ 2147483647 w 860"/>
              <a:gd name="T1" fmla="*/ 2147483647 h 656"/>
              <a:gd name="T2" fmla="*/ 2147483647 w 860"/>
              <a:gd name="T3" fmla="*/ 2147483647 h 656"/>
              <a:gd name="T4" fmla="*/ 2147483647 w 860"/>
              <a:gd name="T5" fmla="*/ 2147483647 h 656"/>
              <a:gd name="T6" fmla="*/ 2147483647 w 860"/>
              <a:gd name="T7" fmla="*/ 2147483647 h 656"/>
              <a:gd name="T8" fmla="*/ 2147483647 w 860"/>
              <a:gd name="T9" fmla="*/ 2147483647 h 656"/>
              <a:gd name="T10" fmla="*/ 2147483647 w 860"/>
              <a:gd name="T11" fmla="*/ 2147483647 h 656"/>
              <a:gd name="T12" fmla="*/ 2147483647 w 860"/>
              <a:gd name="T13" fmla="*/ 2147483647 h 656"/>
              <a:gd name="T14" fmla="*/ 2147483647 w 860"/>
              <a:gd name="T15" fmla="*/ 2147483647 h 656"/>
              <a:gd name="T16" fmla="*/ 2147483647 w 860"/>
              <a:gd name="T17" fmla="*/ 2147483647 h 656"/>
              <a:gd name="T18" fmla="*/ 2147483647 w 860"/>
              <a:gd name="T19" fmla="*/ 2147483647 h 656"/>
              <a:gd name="T20" fmla="*/ 2147483647 w 860"/>
              <a:gd name="T21" fmla="*/ 2147483647 h 656"/>
              <a:gd name="T22" fmla="*/ 2147483647 w 860"/>
              <a:gd name="T23" fmla="*/ 2147483647 h 656"/>
              <a:gd name="T24" fmla="*/ 2147483647 w 860"/>
              <a:gd name="T25" fmla="*/ 2147483647 h 656"/>
              <a:gd name="T26" fmla="*/ 2147483647 w 860"/>
              <a:gd name="T27" fmla="*/ 2147483647 h 656"/>
              <a:gd name="T28" fmla="*/ 2147483647 w 860"/>
              <a:gd name="T29" fmla="*/ 2147483647 h 656"/>
              <a:gd name="T30" fmla="*/ 2147483647 w 860"/>
              <a:gd name="T31" fmla="*/ 2147483647 h 656"/>
              <a:gd name="T32" fmla="*/ 2147483647 w 860"/>
              <a:gd name="T33" fmla="*/ 2147483647 h 656"/>
              <a:gd name="T34" fmla="*/ 2147483647 w 860"/>
              <a:gd name="T35" fmla="*/ 2147483647 h 656"/>
              <a:gd name="T36" fmla="*/ 2147483647 w 860"/>
              <a:gd name="T37" fmla="*/ 0 h 656"/>
              <a:gd name="T38" fmla="*/ 2147483647 w 860"/>
              <a:gd name="T39" fmla="*/ 2147483647 h 656"/>
              <a:gd name="T40" fmla="*/ 2147483647 w 860"/>
              <a:gd name="T41" fmla="*/ 2147483647 h 656"/>
              <a:gd name="T42" fmla="*/ 2147483647 w 860"/>
              <a:gd name="T43" fmla="*/ 2147483647 h 656"/>
              <a:gd name="T44" fmla="*/ 2147483647 w 860"/>
              <a:gd name="T45" fmla="*/ 2147483647 h 656"/>
              <a:gd name="T46" fmla="*/ 2147483647 w 860"/>
              <a:gd name="T47" fmla="*/ 2147483647 h 656"/>
              <a:gd name="T48" fmla="*/ 2147483647 w 860"/>
              <a:gd name="T49" fmla="*/ 2147483647 h 656"/>
              <a:gd name="T50" fmla="*/ 2147483647 w 860"/>
              <a:gd name="T51" fmla="*/ 2147483647 h 656"/>
              <a:gd name="T52" fmla="*/ 2147483647 w 860"/>
              <a:gd name="T53" fmla="*/ 2147483647 h 656"/>
              <a:gd name="T54" fmla="*/ 0 w 860"/>
              <a:gd name="T55" fmla="*/ 2147483647 h 656"/>
              <a:gd name="T56" fmla="*/ 2147483647 w 860"/>
              <a:gd name="T57" fmla="*/ 2147483647 h 656"/>
              <a:gd name="T58" fmla="*/ 2147483647 w 860"/>
              <a:gd name="T59" fmla="*/ 2147483647 h 656"/>
              <a:gd name="T60" fmla="*/ 2147483647 w 860"/>
              <a:gd name="T61" fmla="*/ 2147483647 h 656"/>
              <a:gd name="T62" fmla="*/ 2147483647 w 860"/>
              <a:gd name="T63" fmla="*/ 2147483647 h 656"/>
              <a:gd name="T64" fmla="*/ 2147483647 w 860"/>
              <a:gd name="T65" fmla="*/ 2147483647 h 656"/>
              <a:gd name="T66" fmla="*/ 2147483647 w 860"/>
              <a:gd name="T67" fmla="*/ 2147483647 h 656"/>
              <a:gd name="T68" fmla="*/ 2147483647 w 860"/>
              <a:gd name="T69" fmla="*/ 2147483647 h 656"/>
              <a:gd name="T70" fmla="*/ 2147483647 w 860"/>
              <a:gd name="T71" fmla="*/ 2147483647 h 656"/>
              <a:gd name="T72" fmla="*/ 2147483647 w 860"/>
              <a:gd name="T73" fmla="*/ 2147483647 h 656"/>
              <a:gd name="T74" fmla="*/ 2147483647 w 860"/>
              <a:gd name="T75" fmla="*/ 2147483647 h 656"/>
              <a:gd name="T76" fmla="*/ 2147483647 w 860"/>
              <a:gd name="T77" fmla="*/ 2147483647 h 656"/>
              <a:gd name="T78" fmla="*/ 2147483647 w 860"/>
              <a:gd name="T79" fmla="*/ 2147483647 h 656"/>
              <a:gd name="T80" fmla="*/ 2147483647 w 860"/>
              <a:gd name="T81" fmla="*/ 2147483647 h 656"/>
              <a:gd name="T82" fmla="*/ 2147483647 w 860"/>
              <a:gd name="T83" fmla="*/ 2147483647 h 656"/>
              <a:gd name="T84" fmla="*/ 2147483647 w 860"/>
              <a:gd name="T85" fmla="*/ 2147483647 h 656"/>
              <a:gd name="T86" fmla="*/ 2147483647 w 860"/>
              <a:gd name="T87" fmla="*/ 2147483647 h 656"/>
              <a:gd name="T88" fmla="*/ 2147483647 w 860"/>
              <a:gd name="T89" fmla="*/ 2147483647 h 656"/>
              <a:gd name="T90" fmla="*/ 2147483647 w 860"/>
              <a:gd name="T91" fmla="*/ 2147483647 h 656"/>
              <a:gd name="T92" fmla="*/ 2147483647 w 860"/>
              <a:gd name="T93" fmla="*/ 2147483647 h 656"/>
              <a:gd name="T94" fmla="*/ 2147483647 w 860"/>
              <a:gd name="T95" fmla="*/ 2147483647 h 656"/>
              <a:gd name="T96" fmla="*/ 2147483647 w 860"/>
              <a:gd name="T97" fmla="*/ 2147483647 h 656"/>
              <a:gd name="T98" fmla="*/ 2147483647 w 860"/>
              <a:gd name="T99" fmla="*/ 2147483647 h 656"/>
              <a:gd name="T100" fmla="*/ 2147483647 w 860"/>
              <a:gd name="T101" fmla="*/ 2147483647 h 656"/>
              <a:gd name="T102" fmla="*/ 2147483647 w 860"/>
              <a:gd name="T103" fmla="*/ 2147483647 h 656"/>
              <a:gd name="T104" fmla="*/ 2147483647 w 860"/>
              <a:gd name="T105" fmla="*/ 2147483647 h 656"/>
              <a:gd name="T106" fmla="*/ 2147483647 w 860"/>
              <a:gd name="T107" fmla="*/ 2147483647 h 656"/>
              <a:gd name="T108" fmla="*/ 2147483647 w 860"/>
              <a:gd name="T109" fmla="*/ 2147483647 h 656"/>
              <a:gd name="T110" fmla="*/ 2147483647 w 860"/>
              <a:gd name="T111" fmla="*/ 2147483647 h 656"/>
              <a:gd name="T112" fmla="*/ 2147483647 w 860"/>
              <a:gd name="T113" fmla="*/ 2147483647 h 656"/>
              <a:gd name="T114" fmla="*/ 2147483647 w 860"/>
              <a:gd name="T115" fmla="*/ 2147483647 h 656"/>
              <a:gd name="T116" fmla="*/ 2147483647 w 860"/>
              <a:gd name="T117" fmla="*/ 2147483647 h 656"/>
              <a:gd name="T118" fmla="*/ 2147483647 w 860"/>
              <a:gd name="T119" fmla="*/ 2147483647 h 656"/>
              <a:gd name="T120" fmla="*/ 2147483647 w 860"/>
              <a:gd name="T121" fmla="*/ 2147483647 h 65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60" h="656">
                <a:moveTo>
                  <a:pt x="775" y="560"/>
                </a:moveTo>
                <a:lnTo>
                  <a:pt x="826" y="464"/>
                </a:lnTo>
                <a:lnTo>
                  <a:pt x="860" y="456"/>
                </a:lnTo>
                <a:lnTo>
                  <a:pt x="851" y="416"/>
                </a:lnTo>
                <a:lnTo>
                  <a:pt x="817" y="352"/>
                </a:lnTo>
                <a:lnTo>
                  <a:pt x="792" y="320"/>
                </a:lnTo>
                <a:lnTo>
                  <a:pt x="784" y="264"/>
                </a:lnTo>
                <a:lnTo>
                  <a:pt x="750" y="256"/>
                </a:lnTo>
                <a:lnTo>
                  <a:pt x="750" y="232"/>
                </a:lnTo>
                <a:lnTo>
                  <a:pt x="792" y="184"/>
                </a:lnTo>
                <a:lnTo>
                  <a:pt x="750" y="104"/>
                </a:lnTo>
                <a:lnTo>
                  <a:pt x="725" y="40"/>
                </a:lnTo>
                <a:lnTo>
                  <a:pt x="666" y="16"/>
                </a:lnTo>
                <a:lnTo>
                  <a:pt x="531" y="40"/>
                </a:lnTo>
                <a:lnTo>
                  <a:pt x="447" y="24"/>
                </a:lnTo>
                <a:lnTo>
                  <a:pt x="405" y="48"/>
                </a:lnTo>
                <a:lnTo>
                  <a:pt x="362" y="40"/>
                </a:lnTo>
                <a:lnTo>
                  <a:pt x="329" y="24"/>
                </a:lnTo>
                <a:lnTo>
                  <a:pt x="295" y="0"/>
                </a:lnTo>
                <a:lnTo>
                  <a:pt x="253" y="8"/>
                </a:lnTo>
                <a:lnTo>
                  <a:pt x="177" y="40"/>
                </a:lnTo>
                <a:lnTo>
                  <a:pt x="169" y="72"/>
                </a:lnTo>
                <a:lnTo>
                  <a:pt x="126" y="88"/>
                </a:lnTo>
                <a:lnTo>
                  <a:pt x="25" y="128"/>
                </a:lnTo>
                <a:lnTo>
                  <a:pt x="9" y="128"/>
                </a:lnTo>
                <a:lnTo>
                  <a:pt x="17" y="176"/>
                </a:lnTo>
                <a:lnTo>
                  <a:pt x="25" y="208"/>
                </a:lnTo>
                <a:lnTo>
                  <a:pt x="0" y="256"/>
                </a:lnTo>
                <a:lnTo>
                  <a:pt x="51" y="288"/>
                </a:lnTo>
                <a:lnTo>
                  <a:pt x="51" y="320"/>
                </a:lnTo>
                <a:lnTo>
                  <a:pt x="76" y="360"/>
                </a:lnTo>
                <a:lnTo>
                  <a:pt x="59" y="400"/>
                </a:lnTo>
                <a:lnTo>
                  <a:pt x="84" y="432"/>
                </a:lnTo>
                <a:lnTo>
                  <a:pt x="84" y="472"/>
                </a:lnTo>
                <a:lnTo>
                  <a:pt x="126" y="496"/>
                </a:lnTo>
                <a:lnTo>
                  <a:pt x="169" y="512"/>
                </a:lnTo>
                <a:lnTo>
                  <a:pt x="211" y="512"/>
                </a:lnTo>
                <a:lnTo>
                  <a:pt x="202" y="544"/>
                </a:lnTo>
                <a:lnTo>
                  <a:pt x="244" y="576"/>
                </a:lnTo>
                <a:lnTo>
                  <a:pt x="270" y="560"/>
                </a:lnTo>
                <a:lnTo>
                  <a:pt x="270" y="536"/>
                </a:lnTo>
                <a:lnTo>
                  <a:pt x="320" y="552"/>
                </a:lnTo>
                <a:lnTo>
                  <a:pt x="337" y="576"/>
                </a:lnTo>
                <a:lnTo>
                  <a:pt x="379" y="584"/>
                </a:lnTo>
                <a:lnTo>
                  <a:pt x="421" y="592"/>
                </a:lnTo>
                <a:lnTo>
                  <a:pt x="438" y="624"/>
                </a:lnTo>
                <a:lnTo>
                  <a:pt x="464" y="640"/>
                </a:lnTo>
                <a:lnTo>
                  <a:pt x="497" y="616"/>
                </a:lnTo>
                <a:lnTo>
                  <a:pt x="523" y="640"/>
                </a:lnTo>
                <a:lnTo>
                  <a:pt x="531" y="656"/>
                </a:lnTo>
                <a:lnTo>
                  <a:pt x="556" y="656"/>
                </a:lnTo>
                <a:lnTo>
                  <a:pt x="581" y="632"/>
                </a:lnTo>
                <a:lnTo>
                  <a:pt x="615" y="632"/>
                </a:lnTo>
                <a:lnTo>
                  <a:pt x="640" y="616"/>
                </a:lnTo>
                <a:lnTo>
                  <a:pt x="683" y="616"/>
                </a:lnTo>
                <a:lnTo>
                  <a:pt x="708" y="624"/>
                </a:lnTo>
                <a:lnTo>
                  <a:pt x="767" y="632"/>
                </a:lnTo>
                <a:lnTo>
                  <a:pt x="758" y="640"/>
                </a:lnTo>
                <a:lnTo>
                  <a:pt x="792" y="632"/>
                </a:lnTo>
                <a:lnTo>
                  <a:pt x="775" y="560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1" name="Freeform 151"/>
          <p:cNvSpPr>
            <a:spLocks/>
          </p:cNvSpPr>
          <p:nvPr/>
        </p:nvSpPr>
        <p:spPr bwMode="auto">
          <a:xfrm>
            <a:off x="5719763" y="3106738"/>
            <a:ext cx="331787" cy="176212"/>
          </a:xfrm>
          <a:custGeom>
            <a:avLst/>
            <a:gdLst>
              <a:gd name="T0" fmla="*/ 2147483647 w 210"/>
              <a:gd name="T1" fmla="*/ 2147483647 h 112"/>
              <a:gd name="T2" fmla="*/ 2147483647 w 210"/>
              <a:gd name="T3" fmla="*/ 2147483647 h 112"/>
              <a:gd name="T4" fmla="*/ 2147483647 w 210"/>
              <a:gd name="T5" fmla="*/ 0 h 112"/>
              <a:gd name="T6" fmla="*/ 2147483647 w 210"/>
              <a:gd name="T7" fmla="*/ 2147483647 h 112"/>
              <a:gd name="T8" fmla="*/ 2147483647 w 210"/>
              <a:gd name="T9" fmla="*/ 2147483647 h 112"/>
              <a:gd name="T10" fmla="*/ 2147483647 w 210"/>
              <a:gd name="T11" fmla="*/ 2147483647 h 112"/>
              <a:gd name="T12" fmla="*/ 2147483647 w 210"/>
              <a:gd name="T13" fmla="*/ 2147483647 h 112"/>
              <a:gd name="T14" fmla="*/ 0 w 210"/>
              <a:gd name="T15" fmla="*/ 2147483647 h 112"/>
              <a:gd name="T16" fmla="*/ 2147483647 w 210"/>
              <a:gd name="T17" fmla="*/ 2147483647 h 112"/>
              <a:gd name="T18" fmla="*/ 2147483647 w 210"/>
              <a:gd name="T19" fmla="*/ 2147483647 h 112"/>
              <a:gd name="T20" fmla="*/ 2147483647 w 210"/>
              <a:gd name="T21" fmla="*/ 2147483647 h 112"/>
              <a:gd name="T22" fmla="*/ 2147483647 w 210"/>
              <a:gd name="T23" fmla="*/ 2147483647 h 1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0" h="112">
                <a:moveTo>
                  <a:pt x="168" y="8"/>
                </a:moveTo>
                <a:lnTo>
                  <a:pt x="109" y="8"/>
                </a:lnTo>
                <a:lnTo>
                  <a:pt x="76" y="0"/>
                </a:lnTo>
                <a:lnTo>
                  <a:pt x="67" y="24"/>
                </a:lnTo>
                <a:lnTo>
                  <a:pt x="42" y="32"/>
                </a:lnTo>
                <a:lnTo>
                  <a:pt x="8" y="48"/>
                </a:lnTo>
                <a:lnTo>
                  <a:pt x="8" y="72"/>
                </a:lnTo>
                <a:lnTo>
                  <a:pt x="0" y="96"/>
                </a:lnTo>
                <a:lnTo>
                  <a:pt x="84" y="112"/>
                </a:lnTo>
                <a:lnTo>
                  <a:pt x="210" y="88"/>
                </a:lnTo>
                <a:lnTo>
                  <a:pt x="193" y="16"/>
                </a:lnTo>
                <a:lnTo>
                  <a:pt x="168" y="8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2" name="Freeform 152"/>
          <p:cNvSpPr>
            <a:spLocks/>
          </p:cNvSpPr>
          <p:nvPr/>
        </p:nvSpPr>
        <p:spPr bwMode="auto">
          <a:xfrm>
            <a:off x="5786438" y="2816225"/>
            <a:ext cx="715962" cy="504825"/>
          </a:xfrm>
          <a:custGeom>
            <a:avLst/>
            <a:gdLst>
              <a:gd name="T0" fmla="*/ 2147483647 w 455"/>
              <a:gd name="T1" fmla="*/ 2147483647 h 320"/>
              <a:gd name="T2" fmla="*/ 2147483647 w 455"/>
              <a:gd name="T3" fmla="*/ 2147483647 h 320"/>
              <a:gd name="T4" fmla="*/ 2147483647 w 455"/>
              <a:gd name="T5" fmla="*/ 2147483647 h 320"/>
              <a:gd name="T6" fmla="*/ 2147483647 w 455"/>
              <a:gd name="T7" fmla="*/ 2147483647 h 320"/>
              <a:gd name="T8" fmla="*/ 2147483647 w 455"/>
              <a:gd name="T9" fmla="*/ 2147483647 h 320"/>
              <a:gd name="T10" fmla="*/ 2147483647 w 455"/>
              <a:gd name="T11" fmla="*/ 2147483647 h 320"/>
              <a:gd name="T12" fmla="*/ 2147483647 w 455"/>
              <a:gd name="T13" fmla="*/ 2147483647 h 320"/>
              <a:gd name="T14" fmla="*/ 2147483647 w 455"/>
              <a:gd name="T15" fmla="*/ 2147483647 h 320"/>
              <a:gd name="T16" fmla="*/ 2147483647 w 455"/>
              <a:gd name="T17" fmla="*/ 2147483647 h 320"/>
              <a:gd name="T18" fmla="*/ 2147483647 w 455"/>
              <a:gd name="T19" fmla="*/ 2147483647 h 320"/>
              <a:gd name="T20" fmla="*/ 2147483647 w 455"/>
              <a:gd name="T21" fmla="*/ 2147483647 h 320"/>
              <a:gd name="T22" fmla="*/ 2147483647 w 455"/>
              <a:gd name="T23" fmla="*/ 2147483647 h 320"/>
              <a:gd name="T24" fmla="*/ 2147483647 w 455"/>
              <a:gd name="T25" fmla="*/ 2147483647 h 320"/>
              <a:gd name="T26" fmla="*/ 2147483647 w 455"/>
              <a:gd name="T27" fmla="*/ 2147483647 h 320"/>
              <a:gd name="T28" fmla="*/ 2147483647 w 455"/>
              <a:gd name="T29" fmla="*/ 2147483647 h 320"/>
              <a:gd name="T30" fmla="*/ 2147483647 w 455"/>
              <a:gd name="T31" fmla="*/ 2147483647 h 320"/>
              <a:gd name="T32" fmla="*/ 2147483647 w 455"/>
              <a:gd name="T33" fmla="*/ 2147483647 h 320"/>
              <a:gd name="T34" fmla="*/ 2147483647 w 455"/>
              <a:gd name="T35" fmla="*/ 2147483647 h 320"/>
              <a:gd name="T36" fmla="*/ 2147483647 w 455"/>
              <a:gd name="T37" fmla="*/ 2147483647 h 320"/>
              <a:gd name="T38" fmla="*/ 2147483647 w 455"/>
              <a:gd name="T39" fmla="*/ 0 h 320"/>
              <a:gd name="T40" fmla="*/ 2147483647 w 455"/>
              <a:gd name="T41" fmla="*/ 2147483647 h 320"/>
              <a:gd name="T42" fmla="*/ 2147483647 w 455"/>
              <a:gd name="T43" fmla="*/ 2147483647 h 320"/>
              <a:gd name="T44" fmla="*/ 2147483647 w 455"/>
              <a:gd name="T45" fmla="*/ 2147483647 h 320"/>
              <a:gd name="T46" fmla="*/ 2147483647 w 455"/>
              <a:gd name="T47" fmla="*/ 2147483647 h 320"/>
              <a:gd name="T48" fmla="*/ 2147483647 w 455"/>
              <a:gd name="T49" fmla="*/ 2147483647 h 320"/>
              <a:gd name="T50" fmla="*/ 0 w 455"/>
              <a:gd name="T51" fmla="*/ 2147483647 h 320"/>
              <a:gd name="T52" fmla="*/ 2147483647 w 455"/>
              <a:gd name="T53" fmla="*/ 2147483647 h 320"/>
              <a:gd name="T54" fmla="*/ 2147483647 w 455"/>
              <a:gd name="T55" fmla="*/ 2147483647 h 320"/>
              <a:gd name="T56" fmla="*/ 2147483647 w 455"/>
              <a:gd name="T57" fmla="*/ 2147483647 h 320"/>
              <a:gd name="T58" fmla="*/ 2147483647 w 455"/>
              <a:gd name="T59" fmla="*/ 2147483647 h 320"/>
              <a:gd name="T60" fmla="*/ 2147483647 w 455"/>
              <a:gd name="T61" fmla="*/ 2147483647 h 320"/>
              <a:gd name="T62" fmla="*/ 2147483647 w 455"/>
              <a:gd name="T63" fmla="*/ 2147483647 h 320"/>
              <a:gd name="T64" fmla="*/ 2147483647 w 455"/>
              <a:gd name="T65" fmla="*/ 2147483647 h 320"/>
              <a:gd name="T66" fmla="*/ 2147483647 w 455"/>
              <a:gd name="T67" fmla="*/ 2147483647 h 320"/>
              <a:gd name="T68" fmla="*/ 2147483647 w 455"/>
              <a:gd name="T69" fmla="*/ 2147483647 h 320"/>
              <a:gd name="T70" fmla="*/ 2147483647 w 455"/>
              <a:gd name="T71" fmla="*/ 2147483647 h 320"/>
              <a:gd name="T72" fmla="*/ 2147483647 w 455"/>
              <a:gd name="T73" fmla="*/ 2147483647 h 320"/>
              <a:gd name="T74" fmla="*/ 2147483647 w 455"/>
              <a:gd name="T75" fmla="*/ 2147483647 h 32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55" h="320">
                <a:moveTo>
                  <a:pt x="312" y="304"/>
                </a:moveTo>
                <a:lnTo>
                  <a:pt x="328" y="296"/>
                </a:lnTo>
                <a:lnTo>
                  <a:pt x="320" y="272"/>
                </a:lnTo>
                <a:lnTo>
                  <a:pt x="354" y="264"/>
                </a:lnTo>
                <a:lnTo>
                  <a:pt x="379" y="248"/>
                </a:lnTo>
                <a:lnTo>
                  <a:pt x="404" y="256"/>
                </a:lnTo>
                <a:lnTo>
                  <a:pt x="387" y="224"/>
                </a:lnTo>
                <a:lnTo>
                  <a:pt x="387" y="192"/>
                </a:lnTo>
                <a:lnTo>
                  <a:pt x="387" y="160"/>
                </a:lnTo>
                <a:lnTo>
                  <a:pt x="413" y="152"/>
                </a:lnTo>
                <a:lnTo>
                  <a:pt x="421" y="128"/>
                </a:lnTo>
                <a:lnTo>
                  <a:pt x="446" y="120"/>
                </a:lnTo>
                <a:lnTo>
                  <a:pt x="455" y="104"/>
                </a:lnTo>
                <a:lnTo>
                  <a:pt x="430" y="96"/>
                </a:lnTo>
                <a:lnTo>
                  <a:pt x="430" y="64"/>
                </a:lnTo>
                <a:lnTo>
                  <a:pt x="396" y="56"/>
                </a:lnTo>
                <a:lnTo>
                  <a:pt x="371" y="40"/>
                </a:lnTo>
                <a:lnTo>
                  <a:pt x="337" y="24"/>
                </a:lnTo>
                <a:lnTo>
                  <a:pt x="286" y="16"/>
                </a:lnTo>
                <a:lnTo>
                  <a:pt x="278" y="0"/>
                </a:lnTo>
                <a:lnTo>
                  <a:pt x="227" y="32"/>
                </a:lnTo>
                <a:lnTo>
                  <a:pt x="185" y="24"/>
                </a:lnTo>
                <a:lnTo>
                  <a:pt x="143" y="32"/>
                </a:lnTo>
                <a:lnTo>
                  <a:pt x="84" y="32"/>
                </a:lnTo>
                <a:lnTo>
                  <a:pt x="25" y="64"/>
                </a:lnTo>
                <a:lnTo>
                  <a:pt x="0" y="88"/>
                </a:lnTo>
                <a:lnTo>
                  <a:pt x="8" y="104"/>
                </a:lnTo>
                <a:lnTo>
                  <a:pt x="25" y="168"/>
                </a:lnTo>
                <a:lnTo>
                  <a:pt x="34" y="184"/>
                </a:lnTo>
                <a:lnTo>
                  <a:pt x="67" y="192"/>
                </a:lnTo>
                <a:lnTo>
                  <a:pt x="126" y="192"/>
                </a:lnTo>
                <a:lnTo>
                  <a:pt x="151" y="200"/>
                </a:lnTo>
                <a:lnTo>
                  <a:pt x="168" y="272"/>
                </a:lnTo>
                <a:lnTo>
                  <a:pt x="177" y="272"/>
                </a:lnTo>
                <a:lnTo>
                  <a:pt x="236" y="296"/>
                </a:lnTo>
                <a:lnTo>
                  <a:pt x="244" y="320"/>
                </a:lnTo>
                <a:lnTo>
                  <a:pt x="278" y="296"/>
                </a:lnTo>
                <a:lnTo>
                  <a:pt x="312" y="304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3" name="Freeform 153"/>
          <p:cNvSpPr>
            <a:spLocks/>
          </p:cNvSpPr>
          <p:nvPr/>
        </p:nvSpPr>
        <p:spPr bwMode="auto">
          <a:xfrm>
            <a:off x="6170613" y="2778125"/>
            <a:ext cx="1141412" cy="947738"/>
          </a:xfrm>
          <a:custGeom>
            <a:avLst/>
            <a:gdLst>
              <a:gd name="T0" fmla="*/ 2147483647 w 725"/>
              <a:gd name="T1" fmla="*/ 2147483647 h 600"/>
              <a:gd name="T2" fmla="*/ 2147483647 w 725"/>
              <a:gd name="T3" fmla="*/ 2147483647 h 600"/>
              <a:gd name="T4" fmla="*/ 2147483647 w 725"/>
              <a:gd name="T5" fmla="*/ 2147483647 h 600"/>
              <a:gd name="T6" fmla="*/ 2147483647 w 725"/>
              <a:gd name="T7" fmla="*/ 2147483647 h 600"/>
              <a:gd name="T8" fmla="*/ 2147483647 w 725"/>
              <a:gd name="T9" fmla="*/ 2147483647 h 600"/>
              <a:gd name="T10" fmla="*/ 2147483647 w 725"/>
              <a:gd name="T11" fmla="*/ 2147483647 h 600"/>
              <a:gd name="T12" fmla="*/ 2147483647 w 725"/>
              <a:gd name="T13" fmla="*/ 2147483647 h 600"/>
              <a:gd name="T14" fmla="*/ 2147483647 w 725"/>
              <a:gd name="T15" fmla="*/ 2147483647 h 600"/>
              <a:gd name="T16" fmla="*/ 2147483647 w 725"/>
              <a:gd name="T17" fmla="*/ 2147483647 h 600"/>
              <a:gd name="T18" fmla="*/ 2147483647 w 725"/>
              <a:gd name="T19" fmla="*/ 2147483647 h 600"/>
              <a:gd name="T20" fmla="*/ 2147483647 w 725"/>
              <a:gd name="T21" fmla="*/ 2147483647 h 600"/>
              <a:gd name="T22" fmla="*/ 2147483647 w 725"/>
              <a:gd name="T23" fmla="*/ 0 h 600"/>
              <a:gd name="T24" fmla="*/ 2147483647 w 725"/>
              <a:gd name="T25" fmla="*/ 2147483647 h 600"/>
              <a:gd name="T26" fmla="*/ 2147483647 w 725"/>
              <a:gd name="T27" fmla="*/ 2147483647 h 600"/>
              <a:gd name="T28" fmla="*/ 2147483647 w 725"/>
              <a:gd name="T29" fmla="*/ 2147483647 h 600"/>
              <a:gd name="T30" fmla="*/ 2147483647 w 725"/>
              <a:gd name="T31" fmla="*/ 2147483647 h 600"/>
              <a:gd name="T32" fmla="*/ 2147483647 w 725"/>
              <a:gd name="T33" fmla="*/ 2147483647 h 600"/>
              <a:gd name="T34" fmla="*/ 2147483647 w 725"/>
              <a:gd name="T35" fmla="*/ 2147483647 h 600"/>
              <a:gd name="T36" fmla="*/ 2147483647 w 725"/>
              <a:gd name="T37" fmla="*/ 2147483647 h 600"/>
              <a:gd name="T38" fmla="*/ 2147483647 w 725"/>
              <a:gd name="T39" fmla="*/ 2147483647 h 600"/>
              <a:gd name="T40" fmla="*/ 2147483647 w 725"/>
              <a:gd name="T41" fmla="*/ 2147483647 h 600"/>
              <a:gd name="T42" fmla="*/ 0 w 725"/>
              <a:gd name="T43" fmla="*/ 2147483647 h 600"/>
              <a:gd name="T44" fmla="*/ 2147483647 w 725"/>
              <a:gd name="T45" fmla="*/ 2147483647 h 600"/>
              <a:gd name="T46" fmla="*/ 2147483647 w 725"/>
              <a:gd name="T47" fmla="*/ 2147483647 h 600"/>
              <a:gd name="T48" fmla="*/ 2147483647 w 725"/>
              <a:gd name="T49" fmla="*/ 2147483647 h 600"/>
              <a:gd name="T50" fmla="*/ 2147483647 w 725"/>
              <a:gd name="T51" fmla="*/ 2147483647 h 600"/>
              <a:gd name="T52" fmla="*/ 2147483647 w 725"/>
              <a:gd name="T53" fmla="*/ 2147483647 h 600"/>
              <a:gd name="T54" fmla="*/ 2147483647 w 725"/>
              <a:gd name="T55" fmla="*/ 2147483647 h 600"/>
              <a:gd name="T56" fmla="*/ 2147483647 w 725"/>
              <a:gd name="T57" fmla="*/ 2147483647 h 600"/>
              <a:gd name="T58" fmla="*/ 2147483647 w 725"/>
              <a:gd name="T59" fmla="*/ 2147483647 h 600"/>
              <a:gd name="T60" fmla="*/ 2147483647 w 725"/>
              <a:gd name="T61" fmla="*/ 2147483647 h 600"/>
              <a:gd name="T62" fmla="*/ 2147483647 w 725"/>
              <a:gd name="T63" fmla="*/ 2147483647 h 600"/>
              <a:gd name="T64" fmla="*/ 2147483647 w 725"/>
              <a:gd name="T65" fmla="*/ 2147483647 h 600"/>
              <a:gd name="T66" fmla="*/ 2147483647 w 725"/>
              <a:gd name="T67" fmla="*/ 2147483647 h 600"/>
              <a:gd name="T68" fmla="*/ 2147483647 w 725"/>
              <a:gd name="T69" fmla="*/ 2147483647 h 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725" h="600">
                <a:moveTo>
                  <a:pt x="657" y="344"/>
                </a:moveTo>
                <a:lnTo>
                  <a:pt x="657" y="320"/>
                </a:lnTo>
                <a:lnTo>
                  <a:pt x="632" y="304"/>
                </a:lnTo>
                <a:lnTo>
                  <a:pt x="641" y="280"/>
                </a:lnTo>
                <a:lnTo>
                  <a:pt x="691" y="272"/>
                </a:lnTo>
                <a:lnTo>
                  <a:pt x="708" y="256"/>
                </a:lnTo>
                <a:lnTo>
                  <a:pt x="725" y="232"/>
                </a:lnTo>
                <a:lnTo>
                  <a:pt x="700" y="208"/>
                </a:lnTo>
                <a:lnTo>
                  <a:pt x="632" y="192"/>
                </a:lnTo>
                <a:lnTo>
                  <a:pt x="624" y="168"/>
                </a:lnTo>
                <a:lnTo>
                  <a:pt x="582" y="160"/>
                </a:lnTo>
                <a:lnTo>
                  <a:pt x="548" y="136"/>
                </a:lnTo>
                <a:lnTo>
                  <a:pt x="548" y="120"/>
                </a:lnTo>
                <a:lnTo>
                  <a:pt x="514" y="104"/>
                </a:lnTo>
                <a:lnTo>
                  <a:pt x="514" y="72"/>
                </a:lnTo>
                <a:lnTo>
                  <a:pt x="506" y="40"/>
                </a:lnTo>
                <a:lnTo>
                  <a:pt x="472" y="16"/>
                </a:lnTo>
                <a:lnTo>
                  <a:pt x="438" y="8"/>
                </a:lnTo>
                <a:lnTo>
                  <a:pt x="396" y="32"/>
                </a:lnTo>
                <a:lnTo>
                  <a:pt x="379" y="16"/>
                </a:lnTo>
                <a:lnTo>
                  <a:pt x="346" y="8"/>
                </a:lnTo>
                <a:lnTo>
                  <a:pt x="329" y="16"/>
                </a:lnTo>
                <a:lnTo>
                  <a:pt x="303" y="0"/>
                </a:lnTo>
                <a:lnTo>
                  <a:pt x="278" y="0"/>
                </a:lnTo>
                <a:lnTo>
                  <a:pt x="245" y="64"/>
                </a:lnTo>
                <a:lnTo>
                  <a:pt x="202" y="64"/>
                </a:lnTo>
                <a:lnTo>
                  <a:pt x="177" y="80"/>
                </a:lnTo>
                <a:lnTo>
                  <a:pt x="186" y="88"/>
                </a:lnTo>
                <a:lnTo>
                  <a:pt x="186" y="120"/>
                </a:lnTo>
                <a:lnTo>
                  <a:pt x="211" y="128"/>
                </a:lnTo>
                <a:lnTo>
                  <a:pt x="202" y="144"/>
                </a:lnTo>
                <a:lnTo>
                  <a:pt x="177" y="152"/>
                </a:lnTo>
                <a:lnTo>
                  <a:pt x="169" y="176"/>
                </a:lnTo>
                <a:lnTo>
                  <a:pt x="143" y="184"/>
                </a:lnTo>
                <a:lnTo>
                  <a:pt x="143" y="216"/>
                </a:lnTo>
                <a:lnTo>
                  <a:pt x="143" y="248"/>
                </a:lnTo>
                <a:lnTo>
                  <a:pt x="160" y="280"/>
                </a:lnTo>
                <a:lnTo>
                  <a:pt x="135" y="272"/>
                </a:lnTo>
                <a:lnTo>
                  <a:pt x="110" y="288"/>
                </a:lnTo>
                <a:lnTo>
                  <a:pt x="76" y="296"/>
                </a:lnTo>
                <a:lnTo>
                  <a:pt x="84" y="320"/>
                </a:lnTo>
                <a:lnTo>
                  <a:pt x="68" y="328"/>
                </a:lnTo>
                <a:lnTo>
                  <a:pt x="34" y="320"/>
                </a:lnTo>
                <a:lnTo>
                  <a:pt x="0" y="344"/>
                </a:lnTo>
                <a:lnTo>
                  <a:pt x="17" y="384"/>
                </a:lnTo>
                <a:lnTo>
                  <a:pt x="59" y="464"/>
                </a:lnTo>
                <a:lnTo>
                  <a:pt x="17" y="512"/>
                </a:lnTo>
                <a:lnTo>
                  <a:pt x="17" y="536"/>
                </a:lnTo>
                <a:lnTo>
                  <a:pt x="51" y="544"/>
                </a:lnTo>
                <a:lnTo>
                  <a:pt x="59" y="600"/>
                </a:lnTo>
                <a:lnTo>
                  <a:pt x="93" y="600"/>
                </a:lnTo>
                <a:lnTo>
                  <a:pt x="110" y="576"/>
                </a:lnTo>
                <a:lnTo>
                  <a:pt x="152" y="552"/>
                </a:lnTo>
                <a:lnTo>
                  <a:pt x="211" y="544"/>
                </a:lnTo>
                <a:lnTo>
                  <a:pt x="303" y="536"/>
                </a:lnTo>
                <a:lnTo>
                  <a:pt x="362" y="528"/>
                </a:lnTo>
                <a:lnTo>
                  <a:pt x="396" y="552"/>
                </a:lnTo>
                <a:lnTo>
                  <a:pt x="421" y="528"/>
                </a:lnTo>
                <a:lnTo>
                  <a:pt x="455" y="528"/>
                </a:lnTo>
                <a:lnTo>
                  <a:pt x="489" y="544"/>
                </a:lnTo>
                <a:lnTo>
                  <a:pt x="514" y="512"/>
                </a:lnTo>
                <a:lnTo>
                  <a:pt x="539" y="528"/>
                </a:lnTo>
                <a:lnTo>
                  <a:pt x="582" y="504"/>
                </a:lnTo>
                <a:lnTo>
                  <a:pt x="632" y="520"/>
                </a:lnTo>
                <a:lnTo>
                  <a:pt x="624" y="488"/>
                </a:lnTo>
                <a:lnTo>
                  <a:pt x="641" y="424"/>
                </a:lnTo>
                <a:lnTo>
                  <a:pt x="700" y="400"/>
                </a:lnTo>
                <a:lnTo>
                  <a:pt x="674" y="368"/>
                </a:lnTo>
                <a:lnTo>
                  <a:pt x="657" y="344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4" name="Freeform 154"/>
          <p:cNvSpPr>
            <a:spLocks/>
          </p:cNvSpPr>
          <p:nvPr/>
        </p:nvSpPr>
        <p:spPr bwMode="auto">
          <a:xfrm>
            <a:off x="5772150" y="2513013"/>
            <a:ext cx="836613" cy="442912"/>
          </a:xfrm>
          <a:custGeom>
            <a:avLst/>
            <a:gdLst>
              <a:gd name="T0" fmla="*/ 2147483647 w 531"/>
              <a:gd name="T1" fmla="*/ 2147483647 h 280"/>
              <a:gd name="T2" fmla="*/ 2147483647 w 531"/>
              <a:gd name="T3" fmla="*/ 2147483647 h 280"/>
              <a:gd name="T4" fmla="*/ 2147483647 w 531"/>
              <a:gd name="T5" fmla="*/ 2147483647 h 280"/>
              <a:gd name="T6" fmla="*/ 2147483647 w 531"/>
              <a:gd name="T7" fmla="*/ 2147483647 h 280"/>
              <a:gd name="T8" fmla="*/ 2147483647 w 531"/>
              <a:gd name="T9" fmla="*/ 0 h 280"/>
              <a:gd name="T10" fmla="*/ 2147483647 w 531"/>
              <a:gd name="T11" fmla="*/ 0 h 280"/>
              <a:gd name="T12" fmla="*/ 2147483647 w 531"/>
              <a:gd name="T13" fmla="*/ 2147483647 h 280"/>
              <a:gd name="T14" fmla="*/ 2147483647 w 531"/>
              <a:gd name="T15" fmla="*/ 2147483647 h 280"/>
              <a:gd name="T16" fmla="*/ 2147483647 w 531"/>
              <a:gd name="T17" fmla="*/ 2147483647 h 280"/>
              <a:gd name="T18" fmla="*/ 2147483647 w 531"/>
              <a:gd name="T19" fmla="*/ 2147483647 h 280"/>
              <a:gd name="T20" fmla="*/ 2147483647 w 531"/>
              <a:gd name="T21" fmla="*/ 2147483647 h 280"/>
              <a:gd name="T22" fmla="*/ 2147483647 w 531"/>
              <a:gd name="T23" fmla="*/ 2147483647 h 280"/>
              <a:gd name="T24" fmla="*/ 2147483647 w 531"/>
              <a:gd name="T25" fmla="*/ 2147483647 h 280"/>
              <a:gd name="T26" fmla="*/ 2147483647 w 531"/>
              <a:gd name="T27" fmla="*/ 2147483647 h 280"/>
              <a:gd name="T28" fmla="*/ 2147483647 w 531"/>
              <a:gd name="T29" fmla="*/ 2147483647 h 280"/>
              <a:gd name="T30" fmla="*/ 2147483647 w 531"/>
              <a:gd name="T31" fmla="*/ 2147483647 h 280"/>
              <a:gd name="T32" fmla="*/ 2147483647 w 531"/>
              <a:gd name="T33" fmla="*/ 2147483647 h 280"/>
              <a:gd name="T34" fmla="*/ 0 w 531"/>
              <a:gd name="T35" fmla="*/ 2147483647 h 280"/>
              <a:gd name="T36" fmla="*/ 0 w 531"/>
              <a:gd name="T37" fmla="*/ 2147483647 h 280"/>
              <a:gd name="T38" fmla="*/ 2147483647 w 531"/>
              <a:gd name="T39" fmla="*/ 2147483647 h 280"/>
              <a:gd name="T40" fmla="*/ 2147483647 w 531"/>
              <a:gd name="T41" fmla="*/ 2147483647 h 280"/>
              <a:gd name="T42" fmla="*/ 2147483647 w 531"/>
              <a:gd name="T43" fmla="*/ 2147483647 h 280"/>
              <a:gd name="T44" fmla="*/ 2147483647 w 531"/>
              <a:gd name="T45" fmla="*/ 2147483647 h 280"/>
              <a:gd name="T46" fmla="*/ 2147483647 w 531"/>
              <a:gd name="T47" fmla="*/ 2147483647 h 280"/>
              <a:gd name="T48" fmla="*/ 2147483647 w 531"/>
              <a:gd name="T49" fmla="*/ 2147483647 h 280"/>
              <a:gd name="T50" fmla="*/ 2147483647 w 531"/>
              <a:gd name="T51" fmla="*/ 2147483647 h 280"/>
              <a:gd name="T52" fmla="*/ 2147483647 w 531"/>
              <a:gd name="T53" fmla="*/ 2147483647 h 280"/>
              <a:gd name="T54" fmla="*/ 2147483647 w 531"/>
              <a:gd name="T55" fmla="*/ 2147483647 h 280"/>
              <a:gd name="T56" fmla="*/ 2147483647 w 531"/>
              <a:gd name="T57" fmla="*/ 2147483647 h 280"/>
              <a:gd name="T58" fmla="*/ 2147483647 w 531"/>
              <a:gd name="T59" fmla="*/ 2147483647 h 280"/>
              <a:gd name="T60" fmla="*/ 2147483647 w 531"/>
              <a:gd name="T61" fmla="*/ 2147483647 h 280"/>
              <a:gd name="T62" fmla="*/ 2147483647 w 531"/>
              <a:gd name="T63" fmla="*/ 2147483647 h 280"/>
              <a:gd name="T64" fmla="*/ 2147483647 w 531"/>
              <a:gd name="T65" fmla="*/ 2147483647 h 280"/>
              <a:gd name="T66" fmla="*/ 2147483647 w 531"/>
              <a:gd name="T67" fmla="*/ 2147483647 h 280"/>
              <a:gd name="T68" fmla="*/ 2147483647 w 531"/>
              <a:gd name="T69" fmla="*/ 2147483647 h 280"/>
              <a:gd name="T70" fmla="*/ 2147483647 w 531"/>
              <a:gd name="T71" fmla="*/ 2147483647 h 28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31" h="280">
                <a:moveTo>
                  <a:pt x="472" y="80"/>
                </a:moveTo>
                <a:lnTo>
                  <a:pt x="464" y="40"/>
                </a:lnTo>
                <a:lnTo>
                  <a:pt x="413" y="32"/>
                </a:lnTo>
                <a:lnTo>
                  <a:pt x="371" y="40"/>
                </a:lnTo>
                <a:lnTo>
                  <a:pt x="304" y="0"/>
                </a:lnTo>
                <a:lnTo>
                  <a:pt x="262" y="0"/>
                </a:lnTo>
                <a:lnTo>
                  <a:pt x="211" y="32"/>
                </a:lnTo>
                <a:lnTo>
                  <a:pt x="211" y="40"/>
                </a:lnTo>
                <a:lnTo>
                  <a:pt x="219" y="72"/>
                </a:lnTo>
                <a:lnTo>
                  <a:pt x="219" y="104"/>
                </a:lnTo>
                <a:lnTo>
                  <a:pt x="211" y="128"/>
                </a:lnTo>
                <a:lnTo>
                  <a:pt x="194" y="128"/>
                </a:lnTo>
                <a:lnTo>
                  <a:pt x="160" y="128"/>
                </a:lnTo>
                <a:lnTo>
                  <a:pt x="110" y="80"/>
                </a:lnTo>
                <a:lnTo>
                  <a:pt x="76" y="64"/>
                </a:lnTo>
                <a:lnTo>
                  <a:pt x="43" y="88"/>
                </a:lnTo>
                <a:lnTo>
                  <a:pt x="17" y="160"/>
                </a:lnTo>
                <a:lnTo>
                  <a:pt x="0" y="192"/>
                </a:lnTo>
                <a:lnTo>
                  <a:pt x="0" y="224"/>
                </a:lnTo>
                <a:lnTo>
                  <a:pt x="9" y="280"/>
                </a:lnTo>
                <a:lnTo>
                  <a:pt x="34" y="256"/>
                </a:lnTo>
                <a:lnTo>
                  <a:pt x="93" y="224"/>
                </a:lnTo>
                <a:lnTo>
                  <a:pt x="152" y="224"/>
                </a:lnTo>
                <a:lnTo>
                  <a:pt x="194" y="216"/>
                </a:lnTo>
                <a:lnTo>
                  <a:pt x="236" y="224"/>
                </a:lnTo>
                <a:lnTo>
                  <a:pt x="287" y="192"/>
                </a:lnTo>
                <a:lnTo>
                  <a:pt x="295" y="208"/>
                </a:lnTo>
                <a:lnTo>
                  <a:pt x="346" y="216"/>
                </a:lnTo>
                <a:lnTo>
                  <a:pt x="380" y="232"/>
                </a:lnTo>
                <a:lnTo>
                  <a:pt x="405" y="248"/>
                </a:lnTo>
                <a:lnTo>
                  <a:pt x="430" y="248"/>
                </a:lnTo>
                <a:lnTo>
                  <a:pt x="455" y="232"/>
                </a:lnTo>
                <a:lnTo>
                  <a:pt x="498" y="232"/>
                </a:lnTo>
                <a:lnTo>
                  <a:pt x="531" y="176"/>
                </a:lnTo>
                <a:lnTo>
                  <a:pt x="506" y="112"/>
                </a:lnTo>
                <a:lnTo>
                  <a:pt x="472" y="8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85" name="Freeform 155"/>
          <p:cNvSpPr>
            <a:spLocks/>
          </p:cNvSpPr>
          <p:nvPr/>
        </p:nvSpPr>
        <p:spPr bwMode="auto">
          <a:xfrm>
            <a:off x="5945188" y="2184400"/>
            <a:ext cx="531812" cy="392113"/>
          </a:xfrm>
          <a:custGeom>
            <a:avLst/>
            <a:gdLst>
              <a:gd name="T0" fmla="*/ 2147483647 w 337"/>
              <a:gd name="T1" fmla="*/ 2147483647 h 248"/>
              <a:gd name="T2" fmla="*/ 2147483647 w 337"/>
              <a:gd name="T3" fmla="*/ 2147483647 h 248"/>
              <a:gd name="T4" fmla="*/ 2147483647 w 337"/>
              <a:gd name="T5" fmla="*/ 2147483647 h 248"/>
              <a:gd name="T6" fmla="*/ 2147483647 w 337"/>
              <a:gd name="T7" fmla="*/ 0 h 248"/>
              <a:gd name="T8" fmla="*/ 2147483647 w 337"/>
              <a:gd name="T9" fmla="*/ 2147483647 h 248"/>
              <a:gd name="T10" fmla="*/ 2147483647 w 337"/>
              <a:gd name="T11" fmla="*/ 2147483647 h 248"/>
              <a:gd name="T12" fmla="*/ 2147483647 w 337"/>
              <a:gd name="T13" fmla="*/ 2147483647 h 248"/>
              <a:gd name="T14" fmla="*/ 2147483647 w 337"/>
              <a:gd name="T15" fmla="*/ 2147483647 h 248"/>
              <a:gd name="T16" fmla="*/ 2147483647 w 337"/>
              <a:gd name="T17" fmla="*/ 2147483647 h 248"/>
              <a:gd name="T18" fmla="*/ 0 w 337"/>
              <a:gd name="T19" fmla="*/ 2147483647 h 248"/>
              <a:gd name="T20" fmla="*/ 2147483647 w 337"/>
              <a:gd name="T21" fmla="*/ 2147483647 h 248"/>
              <a:gd name="T22" fmla="*/ 2147483647 w 337"/>
              <a:gd name="T23" fmla="*/ 2147483647 h 248"/>
              <a:gd name="T24" fmla="*/ 2147483647 w 337"/>
              <a:gd name="T25" fmla="*/ 2147483647 h 248"/>
              <a:gd name="T26" fmla="*/ 2147483647 w 337"/>
              <a:gd name="T27" fmla="*/ 2147483647 h 248"/>
              <a:gd name="T28" fmla="*/ 2147483647 w 337"/>
              <a:gd name="T29" fmla="*/ 2147483647 h 248"/>
              <a:gd name="T30" fmla="*/ 2147483647 w 337"/>
              <a:gd name="T31" fmla="*/ 2147483647 h 248"/>
              <a:gd name="T32" fmla="*/ 2147483647 w 337"/>
              <a:gd name="T33" fmla="*/ 2147483647 h 248"/>
              <a:gd name="T34" fmla="*/ 2147483647 w 337"/>
              <a:gd name="T35" fmla="*/ 2147483647 h 248"/>
              <a:gd name="T36" fmla="*/ 2147483647 w 337"/>
              <a:gd name="T37" fmla="*/ 2147483647 h 248"/>
              <a:gd name="T38" fmla="*/ 2147483647 w 337"/>
              <a:gd name="T39" fmla="*/ 2147483647 h 248"/>
              <a:gd name="T40" fmla="*/ 2147483647 w 337"/>
              <a:gd name="T41" fmla="*/ 2147483647 h 248"/>
              <a:gd name="T42" fmla="*/ 2147483647 w 337"/>
              <a:gd name="T43" fmla="*/ 2147483647 h 248"/>
              <a:gd name="T44" fmla="*/ 2147483647 w 337"/>
              <a:gd name="T45" fmla="*/ 2147483647 h 248"/>
              <a:gd name="T46" fmla="*/ 2147483647 w 337"/>
              <a:gd name="T47" fmla="*/ 2147483647 h 24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37" h="248">
                <a:moveTo>
                  <a:pt x="295" y="128"/>
                </a:moveTo>
                <a:lnTo>
                  <a:pt x="295" y="64"/>
                </a:lnTo>
                <a:lnTo>
                  <a:pt x="295" y="16"/>
                </a:lnTo>
                <a:lnTo>
                  <a:pt x="286" y="0"/>
                </a:lnTo>
                <a:lnTo>
                  <a:pt x="236" y="8"/>
                </a:lnTo>
                <a:lnTo>
                  <a:pt x="126" y="16"/>
                </a:lnTo>
                <a:lnTo>
                  <a:pt x="67" y="40"/>
                </a:lnTo>
                <a:lnTo>
                  <a:pt x="25" y="64"/>
                </a:lnTo>
                <a:lnTo>
                  <a:pt x="8" y="88"/>
                </a:lnTo>
                <a:lnTo>
                  <a:pt x="0" y="112"/>
                </a:lnTo>
                <a:lnTo>
                  <a:pt x="25" y="128"/>
                </a:lnTo>
                <a:lnTo>
                  <a:pt x="17" y="152"/>
                </a:lnTo>
                <a:lnTo>
                  <a:pt x="25" y="176"/>
                </a:lnTo>
                <a:lnTo>
                  <a:pt x="42" y="184"/>
                </a:lnTo>
                <a:lnTo>
                  <a:pt x="67" y="184"/>
                </a:lnTo>
                <a:lnTo>
                  <a:pt x="93" y="176"/>
                </a:lnTo>
                <a:lnTo>
                  <a:pt x="101" y="240"/>
                </a:lnTo>
                <a:lnTo>
                  <a:pt x="152" y="208"/>
                </a:lnTo>
                <a:lnTo>
                  <a:pt x="194" y="208"/>
                </a:lnTo>
                <a:lnTo>
                  <a:pt x="261" y="248"/>
                </a:lnTo>
                <a:lnTo>
                  <a:pt x="303" y="240"/>
                </a:lnTo>
                <a:lnTo>
                  <a:pt x="320" y="240"/>
                </a:lnTo>
                <a:lnTo>
                  <a:pt x="337" y="176"/>
                </a:lnTo>
                <a:lnTo>
                  <a:pt x="295" y="128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6" name="Freeform 156"/>
          <p:cNvSpPr>
            <a:spLocks/>
          </p:cNvSpPr>
          <p:nvPr/>
        </p:nvSpPr>
        <p:spPr bwMode="auto">
          <a:xfrm>
            <a:off x="5956300" y="-1588"/>
            <a:ext cx="3175000" cy="4497388"/>
          </a:xfrm>
          <a:custGeom>
            <a:avLst/>
            <a:gdLst>
              <a:gd name="T0" fmla="*/ 2147483647 w 2000"/>
              <a:gd name="T1" fmla="*/ 2147483647 h 2833"/>
              <a:gd name="T2" fmla="*/ 2147483647 w 2000"/>
              <a:gd name="T3" fmla="*/ 2147483647 h 2833"/>
              <a:gd name="T4" fmla="*/ 2147483647 w 2000"/>
              <a:gd name="T5" fmla="*/ 2147483647 h 2833"/>
              <a:gd name="T6" fmla="*/ 2147483647 w 2000"/>
              <a:gd name="T7" fmla="*/ 2147483647 h 2833"/>
              <a:gd name="T8" fmla="*/ 2147483647 w 2000"/>
              <a:gd name="T9" fmla="*/ 2147483647 h 2833"/>
              <a:gd name="T10" fmla="*/ 2147483647 w 2000"/>
              <a:gd name="T11" fmla="*/ 2147483647 h 2833"/>
              <a:gd name="T12" fmla="*/ 2147483647 w 2000"/>
              <a:gd name="T13" fmla="*/ 2147483647 h 2833"/>
              <a:gd name="T14" fmla="*/ 2147483647 w 2000"/>
              <a:gd name="T15" fmla="*/ 2147483647 h 2833"/>
              <a:gd name="T16" fmla="*/ 2147483647 w 2000"/>
              <a:gd name="T17" fmla="*/ 2147483647 h 2833"/>
              <a:gd name="T18" fmla="*/ 2147483647 w 2000"/>
              <a:gd name="T19" fmla="*/ 2147483647 h 2833"/>
              <a:gd name="T20" fmla="*/ 2147483647 w 2000"/>
              <a:gd name="T21" fmla="*/ 2147483647 h 2833"/>
              <a:gd name="T22" fmla="*/ 2147483647 w 2000"/>
              <a:gd name="T23" fmla="*/ 2147483647 h 2833"/>
              <a:gd name="T24" fmla="*/ 2147483647 w 2000"/>
              <a:gd name="T25" fmla="*/ 2147483647 h 2833"/>
              <a:gd name="T26" fmla="*/ 2147483647 w 2000"/>
              <a:gd name="T27" fmla="*/ 2147483647 h 2833"/>
              <a:gd name="T28" fmla="*/ 2147483647 w 2000"/>
              <a:gd name="T29" fmla="*/ 2147483647 h 2833"/>
              <a:gd name="T30" fmla="*/ 2147483647 w 2000"/>
              <a:gd name="T31" fmla="*/ 2147483647 h 2833"/>
              <a:gd name="T32" fmla="*/ 2147483647 w 2000"/>
              <a:gd name="T33" fmla="*/ 2147483647 h 2833"/>
              <a:gd name="T34" fmla="*/ 2147483647 w 2000"/>
              <a:gd name="T35" fmla="*/ 2147483647 h 2833"/>
              <a:gd name="T36" fmla="*/ 2147483647 w 2000"/>
              <a:gd name="T37" fmla="*/ 2147483647 h 2833"/>
              <a:gd name="T38" fmla="*/ 2147483647 w 2000"/>
              <a:gd name="T39" fmla="*/ 2147483647 h 2833"/>
              <a:gd name="T40" fmla="*/ 2147483647 w 2000"/>
              <a:gd name="T41" fmla="*/ 2147483647 h 2833"/>
              <a:gd name="T42" fmla="*/ 0 w 2000"/>
              <a:gd name="T43" fmla="*/ 2147483647 h 2833"/>
              <a:gd name="T44" fmla="*/ 2147483647 w 2000"/>
              <a:gd name="T45" fmla="*/ 2147483647 h 2833"/>
              <a:gd name="T46" fmla="*/ 2147483647 w 2000"/>
              <a:gd name="T47" fmla="*/ 2147483647 h 2833"/>
              <a:gd name="T48" fmla="*/ 2147483647 w 2000"/>
              <a:gd name="T49" fmla="*/ 2147483647 h 2833"/>
              <a:gd name="T50" fmla="*/ 2147483647 w 2000"/>
              <a:gd name="T51" fmla="*/ 2147483647 h 2833"/>
              <a:gd name="T52" fmla="*/ 2147483647 w 2000"/>
              <a:gd name="T53" fmla="*/ 2147483647 h 2833"/>
              <a:gd name="T54" fmla="*/ 2147483647 w 2000"/>
              <a:gd name="T55" fmla="*/ 2147483647 h 2833"/>
              <a:gd name="T56" fmla="*/ 2147483647 w 2000"/>
              <a:gd name="T57" fmla="*/ 2147483647 h 2833"/>
              <a:gd name="T58" fmla="*/ 2147483647 w 2000"/>
              <a:gd name="T59" fmla="*/ 2147483647 h 2833"/>
              <a:gd name="T60" fmla="*/ 2147483647 w 2000"/>
              <a:gd name="T61" fmla="*/ 2147483647 h 2833"/>
              <a:gd name="T62" fmla="*/ 2147483647 w 2000"/>
              <a:gd name="T63" fmla="*/ 2147483647 h 2833"/>
              <a:gd name="T64" fmla="*/ 2147483647 w 2000"/>
              <a:gd name="T65" fmla="*/ 2147483647 h 2833"/>
              <a:gd name="T66" fmla="*/ 2147483647 w 2000"/>
              <a:gd name="T67" fmla="*/ 2147483647 h 2833"/>
              <a:gd name="T68" fmla="*/ 2147483647 w 2000"/>
              <a:gd name="T69" fmla="*/ 2147483647 h 2833"/>
              <a:gd name="T70" fmla="*/ 2147483647 w 2000"/>
              <a:gd name="T71" fmla="*/ 2147483647 h 2833"/>
              <a:gd name="T72" fmla="*/ 2147483647 w 2000"/>
              <a:gd name="T73" fmla="*/ 2147483647 h 2833"/>
              <a:gd name="T74" fmla="*/ 2147483647 w 2000"/>
              <a:gd name="T75" fmla="*/ 2147483647 h 2833"/>
              <a:gd name="T76" fmla="*/ 2147483647 w 2000"/>
              <a:gd name="T77" fmla="*/ 2147483647 h 2833"/>
              <a:gd name="T78" fmla="*/ 2147483647 w 2000"/>
              <a:gd name="T79" fmla="*/ 2147483647 h 2833"/>
              <a:gd name="T80" fmla="*/ 2147483647 w 2000"/>
              <a:gd name="T81" fmla="*/ 2147483647 h 2833"/>
              <a:gd name="T82" fmla="*/ 2147483647 w 2000"/>
              <a:gd name="T83" fmla="*/ 2147483647 h 2833"/>
              <a:gd name="T84" fmla="*/ 2147483647 w 2000"/>
              <a:gd name="T85" fmla="*/ 2147483647 h 2833"/>
              <a:gd name="T86" fmla="*/ 2147483647 w 2000"/>
              <a:gd name="T87" fmla="*/ 2147483647 h 2833"/>
              <a:gd name="T88" fmla="*/ 2147483647 w 2000"/>
              <a:gd name="T89" fmla="*/ 2147483647 h 2833"/>
              <a:gd name="T90" fmla="*/ 2147483647 w 2000"/>
              <a:gd name="T91" fmla="*/ 2147483647 h 2833"/>
              <a:gd name="T92" fmla="*/ 2147483647 w 2000"/>
              <a:gd name="T93" fmla="*/ 2147483647 h 2833"/>
              <a:gd name="T94" fmla="*/ 2147483647 w 2000"/>
              <a:gd name="T95" fmla="*/ 2147483647 h 2833"/>
              <a:gd name="T96" fmla="*/ 2147483647 w 2000"/>
              <a:gd name="T97" fmla="*/ 2147483647 h 2833"/>
              <a:gd name="T98" fmla="*/ 2147483647 w 2000"/>
              <a:gd name="T99" fmla="*/ 0 h 283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000" h="2833">
                <a:moveTo>
                  <a:pt x="1003" y="0"/>
                </a:moveTo>
                <a:lnTo>
                  <a:pt x="987" y="54"/>
                </a:lnTo>
                <a:lnTo>
                  <a:pt x="1003" y="101"/>
                </a:lnTo>
                <a:lnTo>
                  <a:pt x="1003" y="125"/>
                </a:lnTo>
                <a:lnTo>
                  <a:pt x="995" y="149"/>
                </a:lnTo>
                <a:lnTo>
                  <a:pt x="953" y="173"/>
                </a:lnTo>
                <a:lnTo>
                  <a:pt x="929" y="173"/>
                </a:lnTo>
                <a:lnTo>
                  <a:pt x="912" y="157"/>
                </a:lnTo>
                <a:lnTo>
                  <a:pt x="895" y="149"/>
                </a:lnTo>
                <a:lnTo>
                  <a:pt x="886" y="157"/>
                </a:lnTo>
                <a:lnTo>
                  <a:pt x="870" y="157"/>
                </a:lnTo>
                <a:lnTo>
                  <a:pt x="870" y="133"/>
                </a:lnTo>
                <a:lnTo>
                  <a:pt x="870" y="101"/>
                </a:lnTo>
                <a:lnTo>
                  <a:pt x="886" y="78"/>
                </a:lnTo>
                <a:lnTo>
                  <a:pt x="895" y="54"/>
                </a:lnTo>
                <a:lnTo>
                  <a:pt x="886" y="38"/>
                </a:lnTo>
                <a:lnTo>
                  <a:pt x="844" y="6"/>
                </a:lnTo>
                <a:lnTo>
                  <a:pt x="795" y="14"/>
                </a:lnTo>
                <a:lnTo>
                  <a:pt x="744" y="30"/>
                </a:lnTo>
                <a:lnTo>
                  <a:pt x="694" y="38"/>
                </a:lnTo>
                <a:lnTo>
                  <a:pt x="736" y="54"/>
                </a:lnTo>
                <a:lnTo>
                  <a:pt x="778" y="78"/>
                </a:lnTo>
                <a:lnTo>
                  <a:pt x="803" y="165"/>
                </a:lnTo>
                <a:lnTo>
                  <a:pt x="812" y="189"/>
                </a:lnTo>
                <a:lnTo>
                  <a:pt x="836" y="189"/>
                </a:lnTo>
                <a:lnTo>
                  <a:pt x="870" y="213"/>
                </a:lnTo>
                <a:lnTo>
                  <a:pt x="895" y="253"/>
                </a:lnTo>
                <a:lnTo>
                  <a:pt x="903" y="300"/>
                </a:lnTo>
                <a:lnTo>
                  <a:pt x="844" y="292"/>
                </a:lnTo>
                <a:lnTo>
                  <a:pt x="795" y="300"/>
                </a:lnTo>
                <a:lnTo>
                  <a:pt x="778" y="308"/>
                </a:lnTo>
                <a:lnTo>
                  <a:pt x="778" y="316"/>
                </a:lnTo>
                <a:lnTo>
                  <a:pt x="770" y="348"/>
                </a:lnTo>
                <a:lnTo>
                  <a:pt x="744" y="388"/>
                </a:lnTo>
                <a:lnTo>
                  <a:pt x="719" y="436"/>
                </a:lnTo>
                <a:lnTo>
                  <a:pt x="711" y="467"/>
                </a:lnTo>
                <a:lnTo>
                  <a:pt x="727" y="483"/>
                </a:lnTo>
                <a:lnTo>
                  <a:pt x="812" y="547"/>
                </a:lnTo>
                <a:lnTo>
                  <a:pt x="744" y="571"/>
                </a:lnTo>
                <a:lnTo>
                  <a:pt x="661" y="571"/>
                </a:lnTo>
                <a:lnTo>
                  <a:pt x="594" y="555"/>
                </a:lnTo>
                <a:lnTo>
                  <a:pt x="577" y="571"/>
                </a:lnTo>
                <a:lnTo>
                  <a:pt x="568" y="595"/>
                </a:lnTo>
                <a:lnTo>
                  <a:pt x="602" y="626"/>
                </a:lnTo>
                <a:lnTo>
                  <a:pt x="653" y="634"/>
                </a:lnTo>
                <a:lnTo>
                  <a:pt x="678" y="634"/>
                </a:lnTo>
                <a:lnTo>
                  <a:pt x="694" y="650"/>
                </a:lnTo>
                <a:lnTo>
                  <a:pt x="694" y="666"/>
                </a:lnTo>
                <a:lnTo>
                  <a:pt x="678" y="690"/>
                </a:lnTo>
                <a:lnTo>
                  <a:pt x="669" y="698"/>
                </a:lnTo>
                <a:lnTo>
                  <a:pt x="644" y="698"/>
                </a:lnTo>
                <a:lnTo>
                  <a:pt x="594" y="682"/>
                </a:lnTo>
                <a:lnTo>
                  <a:pt x="544" y="674"/>
                </a:lnTo>
                <a:lnTo>
                  <a:pt x="519" y="666"/>
                </a:lnTo>
                <a:lnTo>
                  <a:pt x="502" y="650"/>
                </a:lnTo>
                <a:lnTo>
                  <a:pt x="443" y="579"/>
                </a:lnTo>
                <a:lnTo>
                  <a:pt x="435" y="539"/>
                </a:lnTo>
                <a:lnTo>
                  <a:pt x="435" y="523"/>
                </a:lnTo>
                <a:lnTo>
                  <a:pt x="427" y="499"/>
                </a:lnTo>
                <a:lnTo>
                  <a:pt x="377" y="483"/>
                </a:lnTo>
                <a:lnTo>
                  <a:pt x="334" y="467"/>
                </a:lnTo>
                <a:lnTo>
                  <a:pt x="251" y="412"/>
                </a:lnTo>
                <a:lnTo>
                  <a:pt x="285" y="412"/>
                </a:lnTo>
                <a:lnTo>
                  <a:pt x="318" y="428"/>
                </a:lnTo>
                <a:lnTo>
                  <a:pt x="393" y="428"/>
                </a:lnTo>
                <a:lnTo>
                  <a:pt x="561" y="436"/>
                </a:lnTo>
                <a:lnTo>
                  <a:pt x="619" y="420"/>
                </a:lnTo>
                <a:lnTo>
                  <a:pt x="653" y="404"/>
                </a:lnTo>
                <a:lnTo>
                  <a:pt x="678" y="372"/>
                </a:lnTo>
                <a:lnTo>
                  <a:pt x="702" y="308"/>
                </a:lnTo>
                <a:lnTo>
                  <a:pt x="711" y="276"/>
                </a:lnTo>
                <a:lnTo>
                  <a:pt x="702" y="245"/>
                </a:lnTo>
                <a:lnTo>
                  <a:pt x="661" y="197"/>
                </a:lnTo>
                <a:lnTo>
                  <a:pt x="594" y="181"/>
                </a:lnTo>
                <a:lnTo>
                  <a:pt x="443" y="141"/>
                </a:lnTo>
                <a:lnTo>
                  <a:pt x="368" y="117"/>
                </a:lnTo>
                <a:lnTo>
                  <a:pt x="302" y="117"/>
                </a:lnTo>
                <a:lnTo>
                  <a:pt x="151" y="117"/>
                </a:lnTo>
                <a:lnTo>
                  <a:pt x="176" y="93"/>
                </a:lnTo>
                <a:lnTo>
                  <a:pt x="185" y="86"/>
                </a:lnTo>
                <a:lnTo>
                  <a:pt x="168" y="78"/>
                </a:lnTo>
                <a:lnTo>
                  <a:pt x="126" y="70"/>
                </a:lnTo>
                <a:lnTo>
                  <a:pt x="109" y="101"/>
                </a:lnTo>
                <a:lnTo>
                  <a:pt x="75" y="109"/>
                </a:lnTo>
                <a:lnTo>
                  <a:pt x="75" y="133"/>
                </a:lnTo>
                <a:lnTo>
                  <a:pt x="42" y="165"/>
                </a:lnTo>
                <a:lnTo>
                  <a:pt x="9" y="213"/>
                </a:lnTo>
                <a:lnTo>
                  <a:pt x="0" y="261"/>
                </a:lnTo>
                <a:lnTo>
                  <a:pt x="26" y="324"/>
                </a:lnTo>
                <a:lnTo>
                  <a:pt x="67" y="340"/>
                </a:lnTo>
                <a:lnTo>
                  <a:pt x="109" y="380"/>
                </a:lnTo>
                <a:lnTo>
                  <a:pt x="92" y="436"/>
                </a:lnTo>
                <a:lnTo>
                  <a:pt x="143" y="531"/>
                </a:lnTo>
                <a:lnTo>
                  <a:pt x="209" y="595"/>
                </a:lnTo>
                <a:lnTo>
                  <a:pt x="168" y="642"/>
                </a:lnTo>
                <a:lnTo>
                  <a:pt x="176" y="698"/>
                </a:lnTo>
                <a:lnTo>
                  <a:pt x="243" y="738"/>
                </a:lnTo>
                <a:lnTo>
                  <a:pt x="285" y="794"/>
                </a:lnTo>
                <a:lnTo>
                  <a:pt x="268" y="841"/>
                </a:lnTo>
                <a:lnTo>
                  <a:pt x="334" y="881"/>
                </a:lnTo>
                <a:lnTo>
                  <a:pt x="385" y="929"/>
                </a:lnTo>
                <a:lnTo>
                  <a:pt x="377" y="992"/>
                </a:lnTo>
                <a:lnTo>
                  <a:pt x="334" y="1064"/>
                </a:lnTo>
                <a:lnTo>
                  <a:pt x="285" y="1136"/>
                </a:lnTo>
                <a:lnTo>
                  <a:pt x="260" y="1231"/>
                </a:lnTo>
                <a:lnTo>
                  <a:pt x="276" y="1215"/>
                </a:lnTo>
                <a:lnTo>
                  <a:pt x="302" y="1247"/>
                </a:lnTo>
                <a:lnTo>
                  <a:pt x="343" y="1263"/>
                </a:lnTo>
                <a:lnTo>
                  <a:pt x="393" y="1271"/>
                </a:lnTo>
                <a:lnTo>
                  <a:pt x="393" y="1279"/>
                </a:lnTo>
                <a:lnTo>
                  <a:pt x="385" y="1287"/>
                </a:lnTo>
                <a:lnTo>
                  <a:pt x="360" y="1295"/>
                </a:lnTo>
                <a:lnTo>
                  <a:pt x="343" y="1295"/>
                </a:lnTo>
                <a:lnTo>
                  <a:pt x="334" y="1319"/>
                </a:lnTo>
                <a:lnTo>
                  <a:pt x="285" y="1327"/>
                </a:lnTo>
                <a:lnTo>
                  <a:pt x="285" y="1350"/>
                </a:lnTo>
                <a:lnTo>
                  <a:pt x="285" y="1374"/>
                </a:lnTo>
                <a:lnTo>
                  <a:pt x="276" y="1374"/>
                </a:lnTo>
                <a:lnTo>
                  <a:pt x="285" y="1390"/>
                </a:lnTo>
                <a:lnTo>
                  <a:pt x="285" y="1438"/>
                </a:lnTo>
                <a:lnTo>
                  <a:pt x="285" y="1502"/>
                </a:lnTo>
                <a:lnTo>
                  <a:pt x="326" y="1549"/>
                </a:lnTo>
                <a:lnTo>
                  <a:pt x="310" y="1613"/>
                </a:lnTo>
                <a:lnTo>
                  <a:pt x="343" y="1621"/>
                </a:lnTo>
                <a:lnTo>
                  <a:pt x="351" y="1661"/>
                </a:lnTo>
                <a:lnTo>
                  <a:pt x="385" y="1692"/>
                </a:lnTo>
                <a:lnTo>
                  <a:pt x="410" y="1756"/>
                </a:lnTo>
                <a:lnTo>
                  <a:pt x="410" y="1748"/>
                </a:lnTo>
                <a:lnTo>
                  <a:pt x="435" y="1748"/>
                </a:lnTo>
                <a:lnTo>
                  <a:pt x="460" y="1764"/>
                </a:lnTo>
                <a:lnTo>
                  <a:pt x="477" y="1756"/>
                </a:lnTo>
                <a:lnTo>
                  <a:pt x="510" y="1764"/>
                </a:lnTo>
                <a:lnTo>
                  <a:pt x="527" y="1780"/>
                </a:lnTo>
                <a:lnTo>
                  <a:pt x="568" y="1756"/>
                </a:lnTo>
                <a:lnTo>
                  <a:pt x="602" y="1764"/>
                </a:lnTo>
                <a:lnTo>
                  <a:pt x="636" y="1788"/>
                </a:lnTo>
                <a:lnTo>
                  <a:pt x="644" y="1820"/>
                </a:lnTo>
                <a:lnTo>
                  <a:pt x="644" y="1852"/>
                </a:lnTo>
                <a:lnTo>
                  <a:pt x="678" y="1867"/>
                </a:lnTo>
                <a:lnTo>
                  <a:pt x="678" y="1883"/>
                </a:lnTo>
                <a:lnTo>
                  <a:pt x="711" y="1907"/>
                </a:lnTo>
                <a:lnTo>
                  <a:pt x="753" y="1915"/>
                </a:lnTo>
                <a:lnTo>
                  <a:pt x="761" y="1939"/>
                </a:lnTo>
                <a:lnTo>
                  <a:pt x="828" y="1955"/>
                </a:lnTo>
                <a:lnTo>
                  <a:pt x="853" y="1979"/>
                </a:lnTo>
                <a:lnTo>
                  <a:pt x="836" y="2003"/>
                </a:lnTo>
                <a:lnTo>
                  <a:pt x="819" y="2019"/>
                </a:lnTo>
                <a:lnTo>
                  <a:pt x="770" y="2027"/>
                </a:lnTo>
                <a:lnTo>
                  <a:pt x="761" y="2050"/>
                </a:lnTo>
                <a:lnTo>
                  <a:pt x="786" y="2066"/>
                </a:lnTo>
                <a:lnTo>
                  <a:pt x="786" y="2090"/>
                </a:lnTo>
                <a:lnTo>
                  <a:pt x="803" y="2114"/>
                </a:lnTo>
                <a:lnTo>
                  <a:pt x="828" y="2146"/>
                </a:lnTo>
                <a:lnTo>
                  <a:pt x="861" y="2146"/>
                </a:lnTo>
                <a:lnTo>
                  <a:pt x="870" y="2106"/>
                </a:lnTo>
                <a:lnTo>
                  <a:pt x="903" y="2106"/>
                </a:lnTo>
                <a:lnTo>
                  <a:pt x="961" y="2074"/>
                </a:lnTo>
                <a:lnTo>
                  <a:pt x="1003" y="2090"/>
                </a:lnTo>
                <a:lnTo>
                  <a:pt x="1046" y="2114"/>
                </a:lnTo>
                <a:lnTo>
                  <a:pt x="1029" y="2130"/>
                </a:lnTo>
                <a:lnTo>
                  <a:pt x="1046" y="2170"/>
                </a:lnTo>
                <a:lnTo>
                  <a:pt x="1070" y="2178"/>
                </a:lnTo>
                <a:lnTo>
                  <a:pt x="1104" y="2178"/>
                </a:lnTo>
                <a:lnTo>
                  <a:pt x="1164" y="2173"/>
                </a:lnTo>
                <a:lnTo>
                  <a:pt x="1211" y="2149"/>
                </a:lnTo>
                <a:lnTo>
                  <a:pt x="1262" y="2173"/>
                </a:lnTo>
                <a:lnTo>
                  <a:pt x="1310" y="2189"/>
                </a:lnTo>
                <a:lnTo>
                  <a:pt x="1365" y="2197"/>
                </a:lnTo>
                <a:lnTo>
                  <a:pt x="1421" y="2181"/>
                </a:lnTo>
                <a:lnTo>
                  <a:pt x="1460" y="2197"/>
                </a:lnTo>
                <a:lnTo>
                  <a:pt x="1508" y="2260"/>
                </a:lnTo>
                <a:lnTo>
                  <a:pt x="1524" y="2340"/>
                </a:lnTo>
                <a:lnTo>
                  <a:pt x="1492" y="2388"/>
                </a:lnTo>
                <a:lnTo>
                  <a:pt x="1468" y="2459"/>
                </a:lnTo>
                <a:lnTo>
                  <a:pt x="1508" y="2459"/>
                </a:lnTo>
                <a:lnTo>
                  <a:pt x="1540" y="2499"/>
                </a:lnTo>
                <a:lnTo>
                  <a:pt x="1516" y="2563"/>
                </a:lnTo>
                <a:lnTo>
                  <a:pt x="1500" y="2618"/>
                </a:lnTo>
                <a:lnTo>
                  <a:pt x="1500" y="2650"/>
                </a:lnTo>
                <a:lnTo>
                  <a:pt x="1492" y="2690"/>
                </a:lnTo>
                <a:lnTo>
                  <a:pt x="1484" y="2722"/>
                </a:lnTo>
                <a:lnTo>
                  <a:pt x="1468" y="2761"/>
                </a:lnTo>
                <a:lnTo>
                  <a:pt x="1508" y="2769"/>
                </a:lnTo>
                <a:lnTo>
                  <a:pt x="1540" y="2785"/>
                </a:lnTo>
                <a:lnTo>
                  <a:pt x="1571" y="2801"/>
                </a:lnTo>
                <a:lnTo>
                  <a:pt x="1611" y="2801"/>
                </a:lnTo>
                <a:lnTo>
                  <a:pt x="1643" y="2817"/>
                </a:lnTo>
                <a:lnTo>
                  <a:pt x="1667" y="2817"/>
                </a:lnTo>
                <a:lnTo>
                  <a:pt x="1683" y="2833"/>
                </a:lnTo>
                <a:lnTo>
                  <a:pt x="1738" y="2833"/>
                </a:lnTo>
                <a:lnTo>
                  <a:pt x="1786" y="2825"/>
                </a:lnTo>
                <a:lnTo>
                  <a:pt x="1817" y="2817"/>
                </a:lnTo>
                <a:lnTo>
                  <a:pt x="1849" y="2809"/>
                </a:lnTo>
                <a:lnTo>
                  <a:pt x="1889" y="2817"/>
                </a:lnTo>
                <a:lnTo>
                  <a:pt x="1913" y="2809"/>
                </a:lnTo>
                <a:lnTo>
                  <a:pt x="1944" y="2785"/>
                </a:lnTo>
                <a:lnTo>
                  <a:pt x="2000" y="2777"/>
                </a:lnTo>
                <a:lnTo>
                  <a:pt x="2000" y="1"/>
                </a:lnTo>
                <a:lnTo>
                  <a:pt x="1003" y="0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7" name="Freeform 157"/>
          <p:cNvSpPr>
            <a:spLocks/>
          </p:cNvSpPr>
          <p:nvPr/>
        </p:nvSpPr>
        <p:spPr bwMode="auto">
          <a:xfrm>
            <a:off x="5308600" y="201613"/>
            <a:ext cx="1260475" cy="2008187"/>
          </a:xfrm>
          <a:custGeom>
            <a:avLst/>
            <a:gdLst>
              <a:gd name="T0" fmla="*/ 2147483647 w 801"/>
              <a:gd name="T1" fmla="*/ 2147483647 h 1272"/>
              <a:gd name="T2" fmla="*/ 2147483647 w 801"/>
              <a:gd name="T3" fmla="*/ 2147483647 h 1272"/>
              <a:gd name="T4" fmla="*/ 2147483647 w 801"/>
              <a:gd name="T5" fmla="*/ 2147483647 h 1272"/>
              <a:gd name="T6" fmla="*/ 2147483647 w 801"/>
              <a:gd name="T7" fmla="*/ 2147483647 h 1272"/>
              <a:gd name="T8" fmla="*/ 2147483647 w 801"/>
              <a:gd name="T9" fmla="*/ 2147483647 h 1272"/>
              <a:gd name="T10" fmla="*/ 2147483647 w 801"/>
              <a:gd name="T11" fmla="*/ 2147483647 h 1272"/>
              <a:gd name="T12" fmla="*/ 2147483647 w 801"/>
              <a:gd name="T13" fmla="*/ 2147483647 h 1272"/>
              <a:gd name="T14" fmla="*/ 2147483647 w 801"/>
              <a:gd name="T15" fmla="*/ 2147483647 h 1272"/>
              <a:gd name="T16" fmla="*/ 2147483647 w 801"/>
              <a:gd name="T17" fmla="*/ 0 h 1272"/>
              <a:gd name="T18" fmla="*/ 2147483647 w 801"/>
              <a:gd name="T19" fmla="*/ 2147483647 h 1272"/>
              <a:gd name="T20" fmla="*/ 2147483647 w 801"/>
              <a:gd name="T21" fmla="*/ 2147483647 h 1272"/>
              <a:gd name="T22" fmla="*/ 2147483647 w 801"/>
              <a:gd name="T23" fmla="*/ 2147483647 h 1272"/>
              <a:gd name="T24" fmla="*/ 2147483647 w 801"/>
              <a:gd name="T25" fmla="*/ 2147483647 h 1272"/>
              <a:gd name="T26" fmla="*/ 2147483647 w 801"/>
              <a:gd name="T27" fmla="*/ 2147483647 h 1272"/>
              <a:gd name="T28" fmla="*/ 2147483647 w 801"/>
              <a:gd name="T29" fmla="*/ 2147483647 h 1272"/>
              <a:gd name="T30" fmla="*/ 2147483647 w 801"/>
              <a:gd name="T31" fmla="*/ 2147483647 h 1272"/>
              <a:gd name="T32" fmla="*/ 2147483647 w 801"/>
              <a:gd name="T33" fmla="*/ 2147483647 h 1272"/>
              <a:gd name="T34" fmla="*/ 2147483647 w 801"/>
              <a:gd name="T35" fmla="*/ 2147483647 h 1272"/>
              <a:gd name="T36" fmla="*/ 2147483647 w 801"/>
              <a:gd name="T37" fmla="*/ 2147483647 h 1272"/>
              <a:gd name="T38" fmla="*/ 2147483647 w 801"/>
              <a:gd name="T39" fmla="*/ 2147483647 h 1272"/>
              <a:gd name="T40" fmla="*/ 2147483647 w 801"/>
              <a:gd name="T41" fmla="*/ 2147483647 h 1272"/>
              <a:gd name="T42" fmla="*/ 2147483647 w 801"/>
              <a:gd name="T43" fmla="*/ 2147483647 h 1272"/>
              <a:gd name="T44" fmla="*/ 2147483647 w 801"/>
              <a:gd name="T45" fmla="*/ 2147483647 h 1272"/>
              <a:gd name="T46" fmla="*/ 2147483647 w 801"/>
              <a:gd name="T47" fmla="*/ 2147483647 h 1272"/>
              <a:gd name="T48" fmla="*/ 2147483647 w 801"/>
              <a:gd name="T49" fmla="*/ 2147483647 h 1272"/>
              <a:gd name="T50" fmla="*/ 2147483647 w 801"/>
              <a:gd name="T51" fmla="*/ 2147483647 h 1272"/>
              <a:gd name="T52" fmla="*/ 2147483647 w 801"/>
              <a:gd name="T53" fmla="*/ 2147483647 h 1272"/>
              <a:gd name="T54" fmla="*/ 2147483647 w 801"/>
              <a:gd name="T55" fmla="*/ 2147483647 h 1272"/>
              <a:gd name="T56" fmla="*/ 2147483647 w 801"/>
              <a:gd name="T57" fmla="*/ 2147483647 h 1272"/>
              <a:gd name="T58" fmla="*/ 2147483647 w 801"/>
              <a:gd name="T59" fmla="*/ 2147483647 h 1272"/>
              <a:gd name="T60" fmla="*/ 2147483647 w 801"/>
              <a:gd name="T61" fmla="*/ 2147483647 h 1272"/>
              <a:gd name="T62" fmla="*/ 2147483647 w 801"/>
              <a:gd name="T63" fmla="*/ 2147483647 h 127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01" h="1272">
                <a:moveTo>
                  <a:pt x="750" y="760"/>
                </a:moveTo>
                <a:lnTo>
                  <a:pt x="683" y="720"/>
                </a:lnTo>
                <a:lnTo>
                  <a:pt x="700" y="672"/>
                </a:lnTo>
                <a:lnTo>
                  <a:pt x="658" y="616"/>
                </a:lnTo>
                <a:lnTo>
                  <a:pt x="590" y="576"/>
                </a:lnTo>
                <a:lnTo>
                  <a:pt x="582" y="520"/>
                </a:lnTo>
                <a:lnTo>
                  <a:pt x="624" y="472"/>
                </a:lnTo>
                <a:lnTo>
                  <a:pt x="557" y="408"/>
                </a:lnTo>
                <a:lnTo>
                  <a:pt x="506" y="312"/>
                </a:lnTo>
                <a:lnTo>
                  <a:pt x="523" y="256"/>
                </a:lnTo>
                <a:lnTo>
                  <a:pt x="481" y="216"/>
                </a:lnTo>
                <a:lnTo>
                  <a:pt x="439" y="200"/>
                </a:lnTo>
                <a:lnTo>
                  <a:pt x="413" y="136"/>
                </a:lnTo>
                <a:lnTo>
                  <a:pt x="422" y="88"/>
                </a:lnTo>
                <a:lnTo>
                  <a:pt x="430" y="72"/>
                </a:lnTo>
                <a:lnTo>
                  <a:pt x="413" y="32"/>
                </a:lnTo>
                <a:lnTo>
                  <a:pt x="346" y="0"/>
                </a:lnTo>
                <a:lnTo>
                  <a:pt x="295" y="0"/>
                </a:lnTo>
                <a:lnTo>
                  <a:pt x="262" y="40"/>
                </a:lnTo>
                <a:lnTo>
                  <a:pt x="262" y="112"/>
                </a:lnTo>
                <a:lnTo>
                  <a:pt x="245" y="184"/>
                </a:lnTo>
                <a:lnTo>
                  <a:pt x="186" y="168"/>
                </a:lnTo>
                <a:lnTo>
                  <a:pt x="144" y="184"/>
                </a:lnTo>
                <a:lnTo>
                  <a:pt x="43" y="136"/>
                </a:lnTo>
                <a:lnTo>
                  <a:pt x="0" y="160"/>
                </a:lnTo>
                <a:lnTo>
                  <a:pt x="51" y="216"/>
                </a:lnTo>
                <a:lnTo>
                  <a:pt x="144" y="256"/>
                </a:lnTo>
                <a:lnTo>
                  <a:pt x="177" y="296"/>
                </a:lnTo>
                <a:lnTo>
                  <a:pt x="177" y="336"/>
                </a:lnTo>
                <a:lnTo>
                  <a:pt x="220" y="368"/>
                </a:lnTo>
                <a:lnTo>
                  <a:pt x="220" y="416"/>
                </a:lnTo>
                <a:lnTo>
                  <a:pt x="228" y="464"/>
                </a:lnTo>
                <a:lnTo>
                  <a:pt x="245" y="504"/>
                </a:lnTo>
                <a:lnTo>
                  <a:pt x="262" y="552"/>
                </a:lnTo>
                <a:lnTo>
                  <a:pt x="295" y="560"/>
                </a:lnTo>
                <a:lnTo>
                  <a:pt x="329" y="576"/>
                </a:lnTo>
                <a:lnTo>
                  <a:pt x="354" y="584"/>
                </a:lnTo>
                <a:lnTo>
                  <a:pt x="354" y="600"/>
                </a:lnTo>
                <a:lnTo>
                  <a:pt x="363" y="616"/>
                </a:lnTo>
                <a:lnTo>
                  <a:pt x="354" y="632"/>
                </a:lnTo>
                <a:lnTo>
                  <a:pt x="321" y="696"/>
                </a:lnTo>
                <a:lnTo>
                  <a:pt x="236" y="832"/>
                </a:lnTo>
                <a:lnTo>
                  <a:pt x="203" y="864"/>
                </a:lnTo>
                <a:lnTo>
                  <a:pt x="177" y="896"/>
                </a:lnTo>
                <a:lnTo>
                  <a:pt x="177" y="936"/>
                </a:lnTo>
                <a:lnTo>
                  <a:pt x="186" y="976"/>
                </a:lnTo>
                <a:lnTo>
                  <a:pt x="211" y="1048"/>
                </a:lnTo>
                <a:lnTo>
                  <a:pt x="228" y="1080"/>
                </a:lnTo>
                <a:lnTo>
                  <a:pt x="228" y="1120"/>
                </a:lnTo>
                <a:lnTo>
                  <a:pt x="236" y="1160"/>
                </a:lnTo>
                <a:lnTo>
                  <a:pt x="253" y="1192"/>
                </a:lnTo>
                <a:lnTo>
                  <a:pt x="287" y="1208"/>
                </a:lnTo>
                <a:lnTo>
                  <a:pt x="321" y="1224"/>
                </a:lnTo>
                <a:lnTo>
                  <a:pt x="312" y="1272"/>
                </a:lnTo>
                <a:lnTo>
                  <a:pt x="363" y="1272"/>
                </a:lnTo>
                <a:lnTo>
                  <a:pt x="380" y="1264"/>
                </a:lnTo>
                <a:lnTo>
                  <a:pt x="405" y="1248"/>
                </a:lnTo>
                <a:lnTo>
                  <a:pt x="506" y="1192"/>
                </a:lnTo>
                <a:lnTo>
                  <a:pt x="599" y="1152"/>
                </a:lnTo>
                <a:lnTo>
                  <a:pt x="675" y="1112"/>
                </a:lnTo>
                <a:lnTo>
                  <a:pt x="700" y="1016"/>
                </a:lnTo>
                <a:lnTo>
                  <a:pt x="750" y="944"/>
                </a:lnTo>
                <a:lnTo>
                  <a:pt x="793" y="872"/>
                </a:lnTo>
                <a:lnTo>
                  <a:pt x="801" y="808"/>
                </a:lnTo>
                <a:lnTo>
                  <a:pt x="750" y="76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8" name="Freeform 158"/>
          <p:cNvSpPr>
            <a:spLocks/>
          </p:cNvSpPr>
          <p:nvPr/>
        </p:nvSpPr>
        <p:spPr bwMode="auto">
          <a:xfrm>
            <a:off x="4632325" y="479425"/>
            <a:ext cx="1087438" cy="2678113"/>
          </a:xfrm>
          <a:custGeom>
            <a:avLst/>
            <a:gdLst>
              <a:gd name="T0" fmla="*/ 2147483647 w 691"/>
              <a:gd name="T1" fmla="*/ 2147483647 h 1696"/>
              <a:gd name="T2" fmla="*/ 2147483647 w 691"/>
              <a:gd name="T3" fmla="*/ 2147483647 h 1696"/>
              <a:gd name="T4" fmla="*/ 2147483647 w 691"/>
              <a:gd name="T5" fmla="*/ 2147483647 h 1696"/>
              <a:gd name="T6" fmla="*/ 2147483647 w 691"/>
              <a:gd name="T7" fmla="*/ 2147483647 h 1696"/>
              <a:gd name="T8" fmla="*/ 2147483647 w 691"/>
              <a:gd name="T9" fmla="*/ 2147483647 h 1696"/>
              <a:gd name="T10" fmla="*/ 2147483647 w 691"/>
              <a:gd name="T11" fmla="*/ 2147483647 h 1696"/>
              <a:gd name="T12" fmla="*/ 2147483647 w 691"/>
              <a:gd name="T13" fmla="*/ 2147483647 h 1696"/>
              <a:gd name="T14" fmla="*/ 2147483647 w 691"/>
              <a:gd name="T15" fmla="*/ 2147483647 h 1696"/>
              <a:gd name="T16" fmla="*/ 2147483647 w 691"/>
              <a:gd name="T17" fmla="*/ 2147483647 h 1696"/>
              <a:gd name="T18" fmla="*/ 2147483647 w 691"/>
              <a:gd name="T19" fmla="*/ 2147483647 h 1696"/>
              <a:gd name="T20" fmla="*/ 2147483647 w 691"/>
              <a:gd name="T21" fmla="*/ 2147483647 h 1696"/>
              <a:gd name="T22" fmla="*/ 2147483647 w 691"/>
              <a:gd name="T23" fmla="*/ 2147483647 h 1696"/>
              <a:gd name="T24" fmla="*/ 2147483647 w 691"/>
              <a:gd name="T25" fmla="*/ 2147483647 h 1696"/>
              <a:gd name="T26" fmla="*/ 2147483647 w 691"/>
              <a:gd name="T27" fmla="*/ 2147483647 h 1696"/>
              <a:gd name="T28" fmla="*/ 2147483647 w 691"/>
              <a:gd name="T29" fmla="*/ 2147483647 h 1696"/>
              <a:gd name="T30" fmla="*/ 2147483647 w 691"/>
              <a:gd name="T31" fmla="*/ 2147483647 h 1696"/>
              <a:gd name="T32" fmla="*/ 2147483647 w 691"/>
              <a:gd name="T33" fmla="*/ 2147483647 h 1696"/>
              <a:gd name="T34" fmla="*/ 2147483647 w 691"/>
              <a:gd name="T35" fmla="*/ 2147483647 h 1696"/>
              <a:gd name="T36" fmla="*/ 2147483647 w 691"/>
              <a:gd name="T37" fmla="*/ 2147483647 h 1696"/>
              <a:gd name="T38" fmla="*/ 2147483647 w 691"/>
              <a:gd name="T39" fmla="*/ 2147483647 h 1696"/>
              <a:gd name="T40" fmla="*/ 2147483647 w 691"/>
              <a:gd name="T41" fmla="*/ 2147483647 h 1696"/>
              <a:gd name="T42" fmla="*/ 2147483647 w 691"/>
              <a:gd name="T43" fmla="*/ 2147483647 h 1696"/>
              <a:gd name="T44" fmla="*/ 2147483647 w 691"/>
              <a:gd name="T45" fmla="*/ 2147483647 h 1696"/>
              <a:gd name="T46" fmla="*/ 2147483647 w 691"/>
              <a:gd name="T47" fmla="*/ 2147483647 h 1696"/>
              <a:gd name="T48" fmla="*/ 2147483647 w 691"/>
              <a:gd name="T49" fmla="*/ 2147483647 h 1696"/>
              <a:gd name="T50" fmla="*/ 2147483647 w 691"/>
              <a:gd name="T51" fmla="*/ 2147483647 h 1696"/>
              <a:gd name="T52" fmla="*/ 2147483647 w 691"/>
              <a:gd name="T53" fmla="*/ 2147483647 h 1696"/>
              <a:gd name="T54" fmla="*/ 2147483647 w 691"/>
              <a:gd name="T55" fmla="*/ 2147483647 h 1696"/>
              <a:gd name="T56" fmla="*/ 2147483647 w 691"/>
              <a:gd name="T57" fmla="*/ 2147483647 h 1696"/>
              <a:gd name="T58" fmla="*/ 2147483647 w 691"/>
              <a:gd name="T59" fmla="*/ 2147483647 h 1696"/>
              <a:gd name="T60" fmla="*/ 2147483647 w 691"/>
              <a:gd name="T61" fmla="*/ 2147483647 h 1696"/>
              <a:gd name="T62" fmla="*/ 2147483647 w 691"/>
              <a:gd name="T63" fmla="*/ 2147483647 h 1696"/>
              <a:gd name="T64" fmla="*/ 2147483647 w 691"/>
              <a:gd name="T65" fmla="*/ 2147483647 h 1696"/>
              <a:gd name="T66" fmla="*/ 2147483647 w 691"/>
              <a:gd name="T67" fmla="*/ 2147483647 h 1696"/>
              <a:gd name="T68" fmla="*/ 2147483647 w 691"/>
              <a:gd name="T69" fmla="*/ 2147483647 h 1696"/>
              <a:gd name="T70" fmla="*/ 2147483647 w 691"/>
              <a:gd name="T71" fmla="*/ 2147483647 h 1696"/>
              <a:gd name="T72" fmla="*/ 2147483647 w 691"/>
              <a:gd name="T73" fmla="*/ 2147483647 h 1696"/>
              <a:gd name="T74" fmla="*/ 2147483647 w 691"/>
              <a:gd name="T75" fmla="*/ 2147483647 h 1696"/>
              <a:gd name="T76" fmla="*/ 2147483647 w 691"/>
              <a:gd name="T77" fmla="*/ 2147483647 h 1696"/>
              <a:gd name="T78" fmla="*/ 2147483647 w 691"/>
              <a:gd name="T79" fmla="*/ 2147483647 h 1696"/>
              <a:gd name="T80" fmla="*/ 2147483647 w 691"/>
              <a:gd name="T81" fmla="*/ 2147483647 h 1696"/>
              <a:gd name="T82" fmla="*/ 2147483647 w 691"/>
              <a:gd name="T83" fmla="*/ 0 h 1696"/>
              <a:gd name="T84" fmla="*/ 2147483647 w 691"/>
              <a:gd name="T85" fmla="*/ 2147483647 h 169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91" h="1696">
                <a:moveTo>
                  <a:pt x="429" y="88"/>
                </a:moveTo>
                <a:lnTo>
                  <a:pt x="354" y="72"/>
                </a:lnTo>
                <a:lnTo>
                  <a:pt x="337" y="128"/>
                </a:lnTo>
                <a:lnTo>
                  <a:pt x="295" y="128"/>
                </a:lnTo>
                <a:lnTo>
                  <a:pt x="261" y="168"/>
                </a:lnTo>
                <a:lnTo>
                  <a:pt x="261" y="216"/>
                </a:lnTo>
                <a:lnTo>
                  <a:pt x="269" y="256"/>
                </a:lnTo>
                <a:lnTo>
                  <a:pt x="210" y="312"/>
                </a:lnTo>
                <a:lnTo>
                  <a:pt x="210" y="376"/>
                </a:lnTo>
                <a:lnTo>
                  <a:pt x="168" y="400"/>
                </a:lnTo>
                <a:lnTo>
                  <a:pt x="168" y="496"/>
                </a:lnTo>
                <a:lnTo>
                  <a:pt x="118" y="576"/>
                </a:lnTo>
                <a:lnTo>
                  <a:pt x="160" y="600"/>
                </a:lnTo>
                <a:lnTo>
                  <a:pt x="143" y="656"/>
                </a:lnTo>
                <a:lnTo>
                  <a:pt x="67" y="664"/>
                </a:lnTo>
                <a:lnTo>
                  <a:pt x="33" y="736"/>
                </a:lnTo>
                <a:lnTo>
                  <a:pt x="50" y="856"/>
                </a:lnTo>
                <a:lnTo>
                  <a:pt x="50" y="936"/>
                </a:lnTo>
                <a:lnTo>
                  <a:pt x="92" y="976"/>
                </a:lnTo>
                <a:lnTo>
                  <a:pt x="92" y="1016"/>
                </a:lnTo>
                <a:lnTo>
                  <a:pt x="67" y="1056"/>
                </a:lnTo>
                <a:lnTo>
                  <a:pt x="67" y="1144"/>
                </a:lnTo>
                <a:lnTo>
                  <a:pt x="33" y="1176"/>
                </a:lnTo>
                <a:lnTo>
                  <a:pt x="17" y="1272"/>
                </a:lnTo>
                <a:lnTo>
                  <a:pt x="0" y="1280"/>
                </a:lnTo>
                <a:lnTo>
                  <a:pt x="8" y="1328"/>
                </a:lnTo>
                <a:lnTo>
                  <a:pt x="33" y="1352"/>
                </a:lnTo>
                <a:lnTo>
                  <a:pt x="42" y="1376"/>
                </a:lnTo>
                <a:lnTo>
                  <a:pt x="42" y="1440"/>
                </a:lnTo>
                <a:lnTo>
                  <a:pt x="84" y="1504"/>
                </a:lnTo>
                <a:lnTo>
                  <a:pt x="109" y="1536"/>
                </a:lnTo>
                <a:lnTo>
                  <a:pt x="118" y="1568"/>
                </a:lnTo>
                <a:lnTo>
                  <a:pt x="109" y="1592"/>
                </a:lnTo>
                <a:lnTo>
                  <a:pt x="109" y="1616"/>
                </a:lnTo>
                <a:lnTo>
                  <a:pt x="126" y="1632"/>
                </a:lnTo>
                <a:lnTo>
                  <a:pt x="135" y="1664"/>
                </a:lnTo>
                <a:lnTo>
                  <a:pt x="135" y="1696"/>
                </a:lnTo>
                <a:lnTo>
                  <a:pt x="202" y="1696"/>
                </a:lnTo>
                <a:lnTo>
                  <a:pt x="236" y="1680"/>
                </a:lnTo>
                <a:lnTo>
                  <a:pt x="244" y="1648"/>
                </a:lnTo>
                <a:lnTo>
                  <a:pt x="261" y="1616"/>
                </a:lnTo>
                <a:lnTo>
                  <a:pt x="286" y="1600"/>
                </a:lnTo>
                <a:lnTo>
                  <a:pt x="354" y="1608"/>
                </a:lnTo>
                <a:lnTo>
                  <a:pt x="387" y="1472"/>
                </a:lnTo>
                <a:lnTo>
                  <a:pt x="396" y="1440"/>
                </a:lnTo>
                <a:lnTo>
                  <a:pt x="387" y="1408"/>
                </a:lnTo>
                <a:lnTo>
                  <a:pt x="387" y="1368"/>
                </a:lnTo>
                <a:lnTo>
                  <a:pt x="396" y="1336"/>
                </a:lnTo>
                <a:lnTo>
                  <a:pt x="404" y="1296"/>
                </a:lnTo>
                <a:lnTo>
                  <a:pt x="421" y="1272"/>
                </a:lnTo>
                <a:lnTo>
                  <a:pt x="472" y="1240"/>
                </a:lnTo>
                <a:lnTo>
                  <a:pt x="497" y="1224"/>
                </a:lnTo>
                <a:lnTo>
                  <a:pt x="497" y="1192"/>
                </a:lnTo>
                <a:lnTo>
                  <a:pt x="505" y="1168"/>
                </a:lnTo>
                <a:lnTo>
                  <a:pt x="522" y="1144"/>
                </a:lnTo>
                <a:lnTo>
                  <a:pt x="480" y="1088"/>
                </a:lnTo>
                <a:lnTo>
                  <a:pt x="413" y="1048"/>
                </a:lnTo>
                <a:lnTo>
                  <a:pt x="396" y="1040"/>
                </a:lnTo>
                <a:lnTo>
                  <a:pt x="387" y="1024"/>
                </a:lnTo>
                <a:lnTo>
                  <a:pt x="387" y="984"/>
                </a:lnTo>
                <a:lnTo>
                  <a:pt x="379" y="904"/>
                </a:lnTo>
                <a:lnTo>
                  <a:pt x="387" y="832"/>
                </a:lnTo>
                <a:lnTo>
                  <a:pt x="429" y="760"/>
                </a:lnTo>
                <a:lnTo>
                  <a:pt x="480" y="704"/>
                </a:lnTo>
                <a:lnTo>
                  <a:pt x="539" y="648"/>
                </a:lnTo>
                <a:lnTo>
                  <a:pt x="556" y="624"/>
                </a:lnTo>
                <a:lnTo>
                  <a:pt x="564" y="584"/>
                </a:lnTo>
                <a:lnTo>
                  <a:pt x="581" y="560"/>
                </a:lnTo>
                <a:lnTo>
                  <a:pt x="581" y="536"/>
                </a:lnTo>
                <a:lnTo>
                  <a:pt x="573" y="496"/>
                </a:lnTo>
                <a:lnTo>
                  <a:pt x="581" y="464"/>
                </a:lnTo>
                <a:lnTo>
                  <a:pt x="606" y="424"/>
                </a:lnTo>
                <a:lnTo>
                  <a:pt x="615" y="384"/>
                </a:lnTo>
                <a:lnTo>
                  <a:pt x="682" y="376"/>
                </a:lnTo>
                <a:lnTo>
                  <a:pt x="691" y="376"/>
                </a:lnTo>
                <a:lnTo>
                  <a:pt x="674" y="328"/>
                </a:lnTo>
                <a:lnTo>
                  <a:pt x="657" y="288"/>
                </a:lnTo>
                <a:lnTo>
                  <a:pt x="649" y="240"/>
                </a:lnTo>
                <a:lnTo>
                  <a:pt x="649" y="192"/>
                </a:lnTo>
                <a:lnTo>
                  <a:pt x="606" y="160"/>
                </a:lnTo>
                <a:lnTo>
                  <a:pt x="606" y="120"/>
                </a:lnTo>
                <a:lnTo>
                  <a:pt x="573" y="80"/>
                </a:lnTo>
                <a:lnTo>
                  <a:pt x="480" y="40"/>
                </a:lnTo>
                <a:lnTo>
                  <a:pt x="446" y="0"/>
                </a:lnTo>
                <a:lnTo>
                  <a:pt x="429" y="8"/>
                </a:lnTo>
                <a:lnTo>
                  <a:pt x="429" y="88"/>
                </a:lnTo>
                <a:close/>
              </a:path>
            </a:pathLst>
          </a:custGeom>
          <a:solidFill>
            <a:srgbClr val="00B0F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" name="Freeform 159"/>
          <p:cNvSpPr>
            <a:spLocks/>
          </p:cNvSpPr>
          <p:nvPr/>
        </p:nvSpPr>
        <p:spPr bwMode="auto">
          <a:xfrm>
            <a:off x="3967163" y="-12700"/>
            <a:ext cx="2111375" cy="2665413"/>
          </a:xfrm>
          <a:custGeom>
            <a:avLst/>
            <a:gdLst>
              <a:gd name="T0" fmla="*/ 2147483647 w 1340"/>
              <a:gd name="T1" fmla="*/ 2147483647 h 1688"/>
              <a:gd name="T2" fmla="*/ 2147483647 w 1340"/>
              <a:gd name="T3" fmla="*/ 2147483647 h 1688"/>
              <a:gd name="T4" fmla="*/ 2147483647 w 1340"/>
              <a:gd name="T5" fmla="*/ 0 h 1688"/>
              <a:gd name="T6" fmla="*/ 2147483647 w 1340"/>
              <a:gd name="T7" fmla="*/ 2147483647 h 1688"/>
              <a:gd name="T8" fmla="*/ 2147483647 w 1340"/>
              <a:gd name="T9" fmla="*/ 2147483647 h 1688"/>
              <a:gd name="T10" fmla="*/ 2147483647 w 1340"/>
              <a:gd name="T11" fmla="*/ 2147483647 h 1688"/>
              <a:gd name="T12" fmla="*/ 2147483647 w 1340"/>
              <a:gd name="T13" fmla="*/ 2147483647 h 1688"/>
              <a:gd name="T14" fmla="*/ 2147483647 w 1340"/>
              <a:gd name="T15" fmla="*/ 2147483647 h 1688"/>
              <a:gd name="T16" fmla="*/ 2147483647 w 1340"/>
              <a:gd name="T17" fmla="*/ 2147483647 h 1688"/>
              <a:gd name="T18" fmla="*/ 2147483647 w 1340"/>
              <a:gd name="T19" fmla="*/ 2147483647 h 1688"/>
              <a:gd name="T20" fmla="*/ 2147483647 w 1340"/>
              <a:gd name="T21" fmla="*/ 2147483647 h 1688"/>
              <a:gd name="T22" fmla="*/ 2147483647 w 1340"/>
              <a:gd name="T23" fmla="*/ 2147483647 h 1688"/>
              <a:gd name="T24" fmla="*/ 2147483647 w 1340"/>
              <a:gd name="T25" fmla="*/ 2147483647 h 1688"/>
              <a:gd name="T26" fmla="*/ 2147483647 w 1340"/>
              <a:gd name="T27" fmla="*/ 2147483647 h 1688"/>
              <a:gd name="T28" fmla="*/ 2147483647 w 1340"/>
              <a:gd name="T29" fmla="*/ 2147483647 h 1688"/>
              <a:gd name="T30" fmla="*/ 2147483647 w 1340"/>
              <a:gd name="T31" fmla="*/ 2147483647 h 1688"/>
              <a:gd name="T32" fmla="*/ 2147483647 w 1340"/>
              <a:gd name="T33" fmla="*/ 2147483647 h 1688"/>
              <a:gd name="T34" fmla="*/ 2147483647 w 1340"/>
              <a:gd name="T35" fmla="*/ 2147483647 h 1688"/>
              <a:gd name="T36" fmla="*/ 2147483647 w 1340"/>
              <a:gd name="T37" fmla="*/ 2147483647 h 1688"/>
              <a:gd name="T38" fmla="*/ 2147483647 w 1340"/>
              <a:gd name="T39" fmla="*/ 2147483647 h 1688"/>
              <a:gd name="T40" fmla="*/ 2147483647 w 1340"/>
              <a:gd name="T41" fmla="*/ 2147483647 h 1688"/>
              <a:gd name="T42" fmla="*/ 2147483647 w 1340"/>
              <a:gd name="T43" fmla="*/ 2147483647 h 1688"/>
              <a:gd name="T44" fmla="*/ 2147483647 w 1340"/>
              <a:gd name="T45" fmla="*/ 2147483647 h 1688"/>
              <a:gd name="T46" fmla="*/ 2147483647 w 1340"/>
              <a:gd name="T47" fmla="*/ 2147483647 h 1688"/>
              <a:gd name="T48" fmla="*/ 0 w 1340"/>
              <a:gd name="T49" fmla="*/ 2147483647 h 1688"/>
              <a:gd name="T50" fmla="*/ 2147483647 w 1340"/>
              <a:gd name="T51" fmla="*/ 2147483647 h 1688"/>
              <a:gd name="T52" fmla="*/ 2147483647 w 1340"/>
              <a:gd name="T53" fmla="*/ 2147483647 h 1688"/>
              <a:gd name="T54" fmla="*/ 2147483647 w 1340"/>
              <a:gd name="T55" fmla="*/ 2147483647 h 1688"/>
              <a:gd name="T56" fmla="*/ 2147483647 w 1340"/>
              <a:gd name="T57" fmla="*/ 2147483647 h 1688"/>
              <a:gd name="T58" fmla="*/ 2147483647 w 1340"/>
              <a:gd name="T59" fmla="*/ 2147483647 h 1688"/>
              <a:gd name="T60" fmla="*/ 2147483647 w 1340"/>
              <a:gd name="T61" fmla="*/ 2147483647 h 1688"/>
              <a:gd name="T62" fmla="*/ 2147483647 w 1340"/>
              <a:gd name="T63" fmla="*/ 2147483647 h 1688"/>
              <a:gd name="T64" fmla="*/ 2147483647 w 1340"/>
              <a:gd name="T65" fmla="*/ 2147483647 h 1688"/>
              <a:gd name="T66" fmla="*/ 2147483647 w 1340"/>
              <a:gd name="T67" fmla="*/ 2147483647 h 1688"/>
              <a:gd name="T68" fmla="*/ 2147483647 w 1340"/>
              <a:gd name="T69" fmla="*/ 2147483647 h 1688"/>
              <a:gd name="T70" fmla="*/ 2147483647 w 1340"/>
              <a:gd name="T71" fmla="*/ 2147483647 h 1688"/>
              <a:gd name="T72" fmla="*/ 2147483647 w 1340"/>
              <a:gd name="T73" fmla="*/ 2147483647 h 1688"/>
              <a:gd name="T74" fmla="*/ 2147483647 w 1340"/>
              <a:gd name="T75" fmla="*/ 2147483647 h 1688"/>
              <a:gd name="T76" fmla="*/ 2147483647 w 1340"/>
              <a:gd name="T77" fmla="*/ 2147483647 h 1688"/>
              <a:gd name="T78" fmla="*/ 2147483647 w 1340"/>
              <a:gd name="T79" fmla="*/ 2147483647 h 1688"/>
              <a:gd name="T80" fmla="*/ 2147483647 w 1340"/>
              <a:gd name="T81" fmla="*/ 2147483647 h 1688"/>
              <a:gd name="T82" fmla="*/ 2147483647 w 1340"/>
              <a:gd name="T83" fmla="*/ 2147483647 h 1688"/>
              <a:gd name="T84" fmla="*/ 2147483647 w 1340"/>
              <a:gd name="T85" fmla="*/ 2147483647 h 1688"/>
              <a:gd name="T86" fmla="*/ 2147483647 w 1340"/>
              <a:gd name="T87" fmla="*/ 2147483647 h 1688"/>
              <a:gd name="T88" fmla="*/ 2147483647 w 1340"/>
              <a:gd name="T89" fmla="*/ 2147483647 h 1688"/>
              <a:gd name="T90" fmla="*/ 2147483647 w 1340"/>
              <a:gd name="T91" fmla="*/ 2147483647 h 1688"/>
              <a:gd name="T92" fmla="*/ 2147483647 w 1340"/>
              <a:gd name="T93" fmla="*/ 2147483647 h 1688"/>
              <a:gd name="T94" fmla="*/ 2147483647 w 1340"/>
              <a:gd name="T95" fmla="*/ 2147483647 h 1688"/>
              <a:gd name="T96" fmla="*/ 2147483647 w 1340"/>
              <a:gd name="T97" fmla="*/ 2147483647 h 1688"/>
              <a:gd name="T98" fmla="*/ 2147483647 w 1340"/>
              <a:gd name="T99" fmla="*/ 2147483647 h 16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340" h="1688">
                <a:moveTo>
                  <a:pt x="1239" y="104"/>
                </a:moveTo>
                <a:lnTo>
                  <a:pt x="1281" y="80"/>
                </a:lnTo>
                <a:lnTo>
                  <a:pt x="1323" y="40"/>
                </a:lnTo>
                <a:lnTo>
                  <a:pt x="1239" y="16"/>
                </a:lnTo>
                <a:lnTo>
                  <a:pt x="1214" y="8"/>
                </a:lnTo>
                <a:lnTo>
                  <a:pt x="1205" y="24"/>
                </a:lnTo>
                <a:lnTo>
                  <a:pt x="1180" y="56"/>
                </a:lnTo>
                <a:lnTo>
                  <a:pt x="1172" y="16"/>
                </a:lnTo>
                <a:lnTo>
                  <a:pt x="1172" y="0"/>
                </a:lnTo>
                <a:lnTo>
                  <a:pt x="1146" y="0"/>
                </a:lnTo>
                <a:lnTo>
                  <a:pt x="1130" y="0"/>
                </a:lnTo>
                <a:lnTo>
                  <a:pt x="1130" y="24"/>
                </a:lnTo>
                <a:lnTo>
                  <a:pt x="1130" y="64"/>
                </a:lnTo>
                <a:lnTo>
                  <a:pt x="1104" y="24"/>
                </a:lnTo>
                <a:lnTo>
                  <a:pt x="1071" y="120"/>
                </a:lnTo>
                <a:lnTo>
                  <a:pt x="1062" y="48"/>
                </a:lnTo>
                <a:lnTo>
                  <a:pt x="1037" y="24"/>
                </a:lnTo>
                <a:lnTo>
                  <a:pt x="1012" y="40"/>
                </a:lnTo>
                <a:lnTo>
                  <a:pt x="961" y="80"/>
                </a:lnTo>
                <a:lnTo>
                  <a:pt x="953" y="112"/>
                </a:lnTo>
                <a:lnTo>
                  <a:pt x="961" y="136"/>
                </a:lnTo>
                <a:lnTo>
                  <a:pt x="902" y="144"/>
                </a:lnTo>
                <a:lnTo>
                  <a:pt x="885" y="160"/>
                </a:lnTo>
                <a:lnTo>
                  <a:pt x="877" y="184"/>
                </a:lnTo>
                <a:lnTo>
                  <a:pt x="851" y="192"/>
                </a:lnTo>
                <a:lnTo>
                  <a:pt x="826" y="192"/>
                </a:lnTo>
                <a:lnTo>
                  <a:pt x="809" y="176"/>
                </a:lnTo>
                <a:lnTo>
                  <a:pt x="784" y="176"/>
                </a:lnTo>
                <a:lnTo>
                  <a:pt x="750" y="208"/>
                </a:lnTo>
                <a:lnTo>
                  <a:pt x="717" y="248"/>
                </a:lnTo>
                <a:lnTo>
                  <a:pt x="683" y="296"/>
                </a:lnTo>
                <a:lnTo>
                  <a:pt x="683" y="320"/>
                </a:lnTo>
                <a:lnTo>
                  <a:pt x="700" y="328"/>
                </a:lnTo>
                <a:lnTo>
                  <a:pt x="658" y="376"/>
                </a:lnTo>
                <a:lnTo>
                  <a:pt x="639" y="374"/>
                </a:lnTo>
                <a:lnTo>
                  <a:pt x="645" y="422"/>
                </a:lnTo>
                <a:lnTo>
                  <a:pt x="616" y="456"/>
                </a:lnTo>
                <a:lnTo>
                  <a:pt x="599" y="480"/>
                </a:lnTo>
                <a:lnTo>
                  <a:pt x="590" y="504"/>
                </a:lnTo>
                <a:lnTo>
                  <a:pt x="607" y="520"/>
                </a:lnTo>
                <a:lnTo>
                  <a:pt x="573" y="536"/>
                </a:lnTo>
                <a:lnTo>
                  <a:pt x="565" y="560"/>
                </a:lnTo>
                <a:lnTo>
                  <a:pt x="540" y="576"/>
                </a:lnTo>
                <a:lnTo>
                  <a:pt x="523" y="624"/>
                </a:lnTo>
                <a:lnTo>
                  <a:pt x="472" y="744"/>
                </a:lnTo>
                <a:lnTo>
                  <a:pt x="455" y="816"/>
                </a:lnTo>
                <a:lnTo>
                  <a:pt x="439" y="840"/>
                </a:lnTo>
                <a:lnTo>
                  <a:pt x="396" y="848"/>
                </a:lnTo>
                <a:lnTo>
                  <a:pt x="405" y="872"/>
                </a:lnTo>
                <a:lnTo>
                  <a:pt x="413" y="888"/>
                </a:lnTo>
                <a:lnTo>
                  <a:pt x="396" y="896"/>
                </a:lnTo>
                <a:lnTo>
                  <a:pt x="346" y="952"/>
                </a:lnTo>
                <a:lnTo>
                  <a:pt x="321" y="1008"/>
                </a:lnTo>
                <a:lnTo>
                  <a:pt x="304" y="1024"/>
                </a:lnTo>
                <a:lnTo>
                  <a:pt x="295" y="1032"/>
                </a:lnTo>
                <a:lnTo>
                  <a:pt x="262" y="1024"/>
                </a:lnTo>
                <a:lnTo>
                  <a:pt x="236" y="1032"/>
                </a:lnTo>
                <a:lnTo>
                  <a:pt x="228" y="1040"/>
                </a:lnTo>
                <a:lnTo>
                  <a:pt x="220" y="1064"/>
                </a:lnTo>
                <a:lnTo>
                  <a:pt x="186" y="1088"/>
                </a:lnTo>
                <a:lnTo>
                  <a:pt x="152" y="1104"/>
                </a:lnTo>
                <a:lnTo>
                  <a:pt x="127" y="1128"/>
                </a:lnTo>
                <a:lnTo>
                  <a:pt x="93" y="1144"/>
                </a:lnTo>
                <a:lnTo>
                  <a:pt x="68" y="1168"/>
                </a:lnTo>
                <a:lnTo>
                  <a:pt x="51" y="1192"/>
                </a:lnTo>
                <a:lnTo>
                  <a:pt x="26" y="1200"/>
                </a:lnTo>
                <a:lnTo>
                  <a:pt x="17" y="1208"/>
                </a:lnTo>
                <a:lnTo>
                  <a:pt x="17" y="1248"/>
                </a:lnTo>
                <a:lnTo>
                  <a:pt x="9" y="1264"/>
                </a:lnTo>
                <a:lnTo>
                  <a:pt x="17" y="1272"/>
                </a:lnTo>
                <a:lnTo>
                  <a:pt x="17" y="1288"/>
                </a:lnTo>
                <a:lnTo>
                  <a:pt x="9" y="1304"/>
                </a:lnTo>
                <a:lnTo>
                  <a:pt x="17" y="1312"/>
                </a:lnTo>
                <a:lnTo>
                  <a:pt x="17" y="1328"/>
                </a:lnTo>
                <a:lnTo>
                  <a:pt x="0" y="1352"/>
                </a:lnTo>
                <a:lnTo>
                  <a:pt x="17" y="1384"/>
                </a:lnTo>
                <a:lnTo>
                  <a:pt x="43" y="1408"/>
                </a:lnTo>
                <a:lnTo>
                  <a:pt x="9" y="1424"/>
                </a:lnTo>
                <a:lnTo>
                  <a:pt x="34" y="1432"/>
                </a:lnTo>
                <a:lnTo>
                  <a:pt x="9" y="1480"/>
                </a:lnTo>
                <a:lnTo>
                  <a:pt x="51" y="1464"/>
                </a:lnTo>
                <a:lnTo>
                  <a:pt x="51" y="1480"/>
                </a:lnTo>
                <a:lnTo>
                  <a:pt x="43" y="1488"/>
                </a:lnTo>
                <a:lnTo>
                  <a:pt x="17" y="1512"/>
                </a:lnTo>
                <a:lnTo>
                  <a:pt x="17" y="1544"/>
                </a:lnTo>
                <a:lnTo>
                  <a:pt x="43" y="1544"/>
                </a:lnTo>
                <a:lnTo>
                  <a:pt x="59" y="1552"/>
                </a:lnTo>
                <a:lnTo>
                  <a:pt x="59" y="1568"/>
                </a:lnTo>
                <a:lnTo>
                  <a:pt x="34" y="1584"/>
                </a:lnTo>
                <a:lnTo>
                  <a:pt x="17" y="1584"/>
                </a:lnTo>
                <a:lnTo>
                  <a:pt x="9" y="1592"/>
                </a:lnTo>
                <a:lnTo>
                  <a:pt x="26" y="1616"/>
                </a:lnTo>
                <a:lnTo>
                  <a:pt x="51" y="1632"/>
                </a:lnTo>
                <a:lnTo>
                  <a:pt x="76" y="1656"/>
                </a:lnTo>
                <a:lnTo>
                  <a:pt x="118" y="1664"/>
                </a:lnTo>
                <a:lnTo>
                  <a:pt x="102" y="1688"/>
                </a:lnTo>
                <a:lnTo>
                  <a:pt x="177" y="1688"/>
                </a:lnTo>
                <a:lnTo>
                  <a:pt x="236" y="1664"/>
                </a:lnTo>
                <a:lnTo>
                  <a:pt x="278" y="1624"/>
                </a:lnTo>
                <a:lnTo>
                  <a:pt x="312" y="1576"/>
                </a:lnTo>
                <a:lnTo>
                  <a:pt x="329" y="1584"/>
                </a:lnTo>
                <a:lnTo>
                  <a:pt x="346" y="1576"/>
                </a:lnTo>
                <a:lnTo>
                  <a:pt x="363" y="1544"/>
                </a:lnTo>
                <a:lnTo>
                  <a:pt x="363" y="1512"/>
                </a:lnTo>
                <a:lnTo>
                  <a:pt x="388" y="1512"/>
                </a:lnTo>
                <a:lnTo>
                  <a:pt x="396" y="1528"/>
                </a:lnTo>
                <a:lnTo>
                  <a:pt x="405" y="1560"/>
                </a:lnTo>
                <a:lnTo>
                  <a:pt x="422" y="1592"/>
                </a:lnTo>
                <a:lnTo>
                  <a:pt x="439" y="1584"/>
                </a:lnTo>
                <a:lnTo>
                  <a:pt x="455" y="1488"/>
                </a:lnTo>
                <a:lnTo>
                  <a:pt x="489" y="1456"/>
                </a:lnTo>
                <a:lnTo>
                  <a:pt x="489" y="1368"/>
                </a:lnTo>
                <a:lnTo>
                  <a:pt x="514" y="1328"/>
                </a:lnTo>
                <a:lnTo>
                  <a:pt x="514" y="1288"/>
                </a:lnTo>
                <a:lnTo>
                  <a:pt x="472" y="1248"/>
                </a:lnTo>
                <a:lnTo>
                  <a:pt x="472" y="1168"/>
                </a:lnTo>
                <a:lnTo>
                  <a:pt x="455" y="1048"/>
                </a:lnTo>
                <a:lnTo>
                  <a:pt x="489" y="976"/>
                </a:lnTo>
                <a:lnTo>
                  <a:pt x="565" y="968"/>
                </a:lnTo>
                <a:lnTo>
                  <a:pt x="582" y="912"/>
                </a:lnTo>
                <a:lnTo>
                  <a:pt x="540" y="888"/>
                </a:lnTo>
                <a:lnTo>
                  <a:pt x="590" y="808"/>
                </a:lnTo>
                <a:lnTo>
                  <a:pt x="590" y="712"/>
                </a:lnTo>
                <a:lnTo>
                  <a:pt x="632" y="688"/>
                </a:lnTo>
                <a:lnTo>
                  <a:pt x="632" y="624"/>
                </a:lnTo>
                <a:lnTo>
                  <a:pt x="691" y="568"/>
                </a:lnTo>
                <a:lnTo>
                  <a:pt x="683" y="528"/>
                </a:lnTo>
                <a:lnTo>
                  <a:pt x="683" y="480"/>
                </a:lnTo>
                <a:lnTo>
                  <a:pt x="717" y="440"/>
                </a:lnTo>
                <a:lnTo>
                  <a:pt x="759" y="440"/>
                </a:lnTo>
                <a:lnTo>
                  <a:pt x="776" y="384"/>
                </a:lnTo>
                <a:lnTo>
                  <a:pt x="851" y="400"/>
                </a:lnTo>
                <a:lnTo>
                  <a:pt x="851" y="320"/>
                </a:lnTo>
                <a:lnTo>
                  <a:pt x="868" y="312"/>
                </a:lnTo>
                <a:lnTo>
                  <a:pt x="851" y="296"/>
                </a:lnTo>
                <a:lnTo>
                  <a:pt x="894" y="272"/>
                </a:lnTo>
                <a:lnTo>
                  <a:pt x="995" y="320"/>
                </a:lnTo>
                <a:lnTo>
                  <a:pt x="1037" y="304"/>
                </a:lnTo>
                <a:lnTo>
                  <a:pt x="1096" y="320"/>
                </a:lnTo>
                <a:lnTo>
                  <a:pt x="1113" y="248"/>
                </a:lnTo>
                <a:lnTo>
                  <a:pt x="1113" y="176"/>
                </a:lnTo>
                <a:lnTo>
                  <a:pt x="1146" y="136"/>
                </a:lnTo>
                <a:lnTo>
                  <a:pt x="1197" y="136"/>
                </a:lnTo>
                <a:lnTo>
                  <a:pt x="1264" y="168"/>
                </a:lnTo>
                <a:lnTo>
                  <a:pt x="1281" y="208"/>
                </a:lnTo>
                <a:lnTo>
                  <a:pt x="1306" y="176"/>
                </a:lnTo>
                <a:lnTo>
                  <a:pt x="1340" y="144"/>
                </a:lnTo>
                <a:lnTo>
                  <a:pt x="1340" y="120"/>
                </a:lnTo>
                <a:lnTo>
                  <a:pt x="1239" y="104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0" name="Freeform 160"/>
          <p:cNvSpPr>
            <a:spLocks/>
          </p:cNvSpPr>
          <p:nvPr/>
        </p:nvSpPr>
        <p:spPr bwMode="auto">
          <a:xfrm>
            <a:off x="8740775" y="4394200"/>
            <a:ext cx="403225" cy="354013"/>
          </a:xfrm>
          <a:custGeom>
            <a:avLst/>
            <a:gdLst>
              <a:gd name="T0" fmla="*/ 2147483647 w 256"/>
              <a:gd name="T1" fmla="*/ 0 h 224"/>
              <a:gd name="T2" fmla="*/ 2147483647 w 256"/>
              <a:gd name="T3" fmla="*/ 2147483647 h 224"/>
              <a:gd name="T4" fmla="*/ 2147483647 w 256"/>
              <a:gd name="T5" fmla="*/ 2147483647 h 224"/>
              <a:gd name="T6" fmla="*/ 2147483647 w 256"/>
              <a:gd name="T7" fmla="*/ 2147483647 h 224"/>
              <a:gd name="T8" fmla="*/ 0 w 256"/>
              <a:gd name="T9" fmla="*/ 2147483647 h 224"/>
              <a:gd name="T10" fmla="*/ 2147483647 w 256"/>
              <a:gd name="T11" fmla="*/ 2147483647 h 224"/>
              <a:gd name="T12" fmla="*/ 2147483647 w 256"/>
              <a:gd name="T13" fmla="*/ 2147483647 h 224"/>
              <a:gd name="T14" fmla="*/ 2147483647 w 256"/>
              <a:gd name="T15" fmla="*/ 2147483647 h 224"/>
              <a:gd name="T16" fmla="*/ 2147483647 w 256"/>
              <a:gd name="T17" fmla="*/ 2147483647 h 224"/>
              <a:gd name="T18" fmla="*/ 2147483647 w 256"/>
              <a:gd name="T19" fmla="*/ 2147483647 h 224"/>
              <a:gd name="T20" fmla="*/ 2147483647 w 256"/>
              <a:gd name="T21" fmla="*/ 2147483647 h 224"/>
              <a:gd name="T22" fmla="*/ 2147483647 w 256"/>
              <a:gd name="T23" fmla="*/ 0 h 2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56" h="224">
                <a:moveTo>
                  <a:pt x="248" y="0"/>
                </a:moveTo>
                <a:lnTo>
                  <a:pt x="182" y="18"/>
                </a:lnTo>
                <a:lnTo>
                  <a:pt x="128" y="32"/>
                </a:lnTo>
                <a:lnTo>
                  <a:pt x="72" y="32"/>
                </a:lnTo>
                <a:lnTo>
                  <a:pt x="0" y="56"/>
                </a:lnTo>
                <a:lnTo>
                  <a:pt x="66" y="103"/>
                </a:lnTo>
                <a:lnTo>
                  <a:pt x="124" y="94"/>
                </a:lnTo>
                <a:lnTo>
                  <a:pt x="182" y="131"/>
                </a:lnTo>
                <a:lnTo>
                  <a:pt x="208" y="164"/>
                </a:lnTo>
                <a:lnTo>
                  <a:pt x="232" y="207"/>
                </a:lnTo>
                <a:lnTo>
                  <a:pt x="256" y="224"/>
                </a:lnTo>
                <a:lnTo>
                  <a:pt x="248" y="0"/>
                </a:lnTo>
                <a:close/>
              </a:path>
            </a:pathLst>
          </a:custGeom>
          <a:solidFill>
            <a:srgbClr val="DDDDDD"/>
          </a:solidFill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1" name="Freeform 161"/>
          <p:cNvSpPr>
            <a:spLocks/>
          </p:cNvSpPr>
          <p:nvPr/>
        </p:nvSpPr>
        <p:spPr bwMode="auto">
          <a:xfrm>
            <a:off x="8250238" y="6226175"/>
            <a:ext cx="301625" cy="239713"/>
          </a:xfrm>
          <a:custGeom>
            <a:avLst/>
            <a:gdLst>
              <a:gd name="T0" fmla="*/ 2147483647 w 192"/>
              <a:gd name="T1" fmla="*/ 0 h 152"/>
              <a:gd name="T2" fmla="*/ 2147483647 w 192"/>
              <a:gd name="T3" fmla="*/ 2147483647 h 152"/>
              <a:gd name="T4" fmla="*/ 2147483647 w 192"/>
              <a:gd name="T5" fmla="*/ 2147483647 h 152"/>
              <a:gd name="T6" fmla="*/ 2147483647 w 192"/>
              <a:gd name="T7" fmla="*/ 2147483647 h 152"/>
              <a:gd name="T8" fmla="*/ 0 w 192"/>
              <a:gd name="T9" fmla="*/ 2147483647 h 152"/>
              <a:gd name="T10" fmla="*/ 2147483647 w 192"/>
              <a:gd name="T11" fmla="*/ 2147483647 h 152"/>
              <a:gd name="T12" fmla="*/ 2147483647 w 192"/>
              <a:gd name="T13" fmla="*/ 2147483647 h 152"/>
              <a:gd name="T14" fmla="*/ 2147483647 w 192"/>
              <a:gd name="T15" fmla="*/ 2147483647 h 152"/>
              <a:gd name="T16" fmla="*/ 2147483647 w 192"/>
              <a:gd name="T17" fmla="*/ 2147483647 h 152"/>
              <a:gd name="T18" fmla="*/ 2147483647 w 192"/>
              <a:gd name="T19" fmla="*/ 0 h 1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92" h="152">
                <a:moveTo>
                  <a:pt x="192" y="0"/>
                </a:moveTo>
                <a:lnTo>
                  <a:pt x="144" y="32"/>
                </a:lnTo>
                <a:lnTo>
                  <a:pt x="88" y="56"/>
                </a:lnTo>
                <a:lnTo>
                  <a:pt x="40" y="72"/>
                </a:lnTo>
                <a:lnTo>
                  <a:pt x="0" y="144"/>
                </a:lnTo>
                <a:lnTo>
                  <a:pt x="88" y="152"/>
                </a:lnTo>
                <a:cubicBezTo>
                  <a:pt x="99" y="139"/>
                  <a:pt x="107" y="123"/>
                  <a:pt x="120" y="112"/>
                </a:cubicBezTo>
                <a:cubicBezTo>
                  <a:pt x="126" y="107"/>
                  <a:pt x="144" y="104"/>
                  <a:pt x="144" y="104"/>
                </a:cubicBezTo>
                <a:lnTo>
                  <a:pt x="160" y="40"/>
                </a:lnTo>
                <a:cubicBezTo>
                  <a:pt x="171" y="27"/>
                  <a:pt x="192" y="0"/>
                  <a:pt x="192" y="0"/>
                </a:cubicBezTo>
                <a:close/>
              </a:path>
            </a:pathLst>
          </a:custGeom>
          <a:solidFill>
            <a:srgbClr val="00B0F0"/>
          </a:solidFill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2" name="Freeform 162"/>
          <p:cNvSpPr>
            <a:spLocks/>
          </p:cNvSpPr>
          <p:nvPr/>
        </p:nvSpPr>
        <p:spPr bwMode="auto">
          <a:xfrm>
            <a:off x="8753475" y="5784850"/>
            <a:ext cx="390525" cy="874713"/>
          </a:xfrm>
          <a:custGeom>
            <a:avLst/>
            <a:gdLst>
              <a:gd name="T0" fmla="*/ 2147483647 w 248"/>
              <a:gd name="T1" fmla="*/ 0 h 555"/>
              <a:gd name="T2" fmla="*/ 2147483647 w 248"/>
              <a:gd name="T3" fmla="*/ 2147483647 h 555"/>
              <a:gd name="T4" fmla="*/ 2147483647 w 248"/>
              <a:gd name="T5" fmla="*/ 2147483647 h 555"/>
              <a:gd name="T6" fmla="*/ 2147483647 w 248"/>
              <a:gd name="T7" fmla="*/ 2147483647 h 555"/>
              <a:gd name="T8" fmla="*/ 2147483647 w 248"/>
              <a:gd name="T9" fmla="*/ 2147483647 h 555"/>
              <a:gd name="T10" fmla="*/ 2147483647 w 248"/>
              <a:gd name="T11" fmla="*/ 2147483647 h 555"/>
              <a:gd name="T12" fmla="*/ 2147483647 w 248"/>
              <a:gd name="T13" fmla="*/ 2147483647 h 555"/>
              <a:gd name="T14" fmla="*/ 2147483647 w 248"/>
              <a:gd name="T15" fmla="*/ 2147483647 h 555"/>
              <a:gd name="T16" fmla="*/ 2147483647 w 248"/>
              <a:gd name="T17" fmla="*/ 2147483647 h 555"/>
              <a:gd name="T18" fmla="*/ 2147483647 w 248"/>
              <a:gd name="T19" fmla="*/ 2147483647 h 555"/>
              <a:gd name="T20" fmla="*/ 2147483647 w 248"/>
              <a:gd name="T21" fmla="*/ 2147483647 h 555"/>
              <a:gd name="T22" fmla="*/ 0 w 248"/>
              <a:gd name="T23" fmla="*/ 2147483647 h 555"/>
              <a:gd name="T24" fmla="*/ 2147483647 w 248"/>
              <a:gd name="T25" fmla="*/ 2147483647 h 555"/>
              <a:gd name="T26" fmla="*/ 2147483647 w 248"/>
              <a:gd name="T27" fmla="*/ 2147483647 h 555"/>
              <a:gd name="T28" fmla="*/ 2147483647 w 248"/>
              <a:gd name="T29" fmla="*/ 2147483647 h 555"/>
              <a:gd name="T30" fmla="*/ 2147483647 w 248"/>
              <a:gd name="T31" fmla="*/ 2147483647 h 555"/>
              <a:gd name="T32" fmla="*/ 2147483647 w 248"/>
              <a:gd name="T33" fmla="*/ 0 h 55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48" h="555">
                <a:moveTo>
                  <a:pt x="248" y="0"/>
                </a:moveTo>
                <a:lnTo>
                  <a:pt x="248" y="504"/>
                </a:lnTo>
                <a:lnTo>
                  <a:pt x="200" y="520"/>
                </a:lnTo>
                <a:cubicBezTo>
                  <a:pt x="148" y="555"/>
                  <a:pt x="171" y="552"/>
                  <a:pt x="136" y="552"/>
                </a:cubicBezTo>
                <a:lnTo>
                  <a:pt x="88" y="544"/>
                </a:lnTo>
                <a:lnTo>
                  <a:pt x="96" y="440"/>
                </a:lnTo>
                <a:lnTo>
                  <a:pt x="120" y="384"/>
                </a:lnTo>
                <a:lnTo>
                  <a:pt x="96" y="344"/>
                </a:lnTo>
                <a:lnTo>
                  <a:pt x="24" y="344"/>
                </a:lnTo>
                <a:lnTo>
                  <a:pt x="24" y="296"/>
                </a:lnTo>
                <a:lnTo>
                  <a:pt x="8" y="248"/>
                </a:lnTo>
                <a:lnTo>
                  <a:pt x="0" y="208"/>
                </a:lnTo>
                <a:lnTo>
                  <a:pt x="32" y="176"/>
                </a:lnTo>
                <a:lnTo>
                  <a:pt x="32" y="120"/>
                </a:lnTo>
                <a:lnTo>
                  <a:pt x="48" y="64"/>
                </a:lnTo>
                <a:lnTo>
                  <a:pt x="136" y="56"/>
                </a:lnTo>
                <a:lnTo>
                  <a:pt x="248" y="0"/>
                </a:lnTo>
                <a:close/>
              </a:path>
            </a:pathLst>
          </a:custGeom>
          <a:solidFill>
            <a:srgbClr val="DDDDDD"/>
          </a:solidFill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3" name="Freeform 163"/>
          <p:cNvSpPr>
            <a:spLocks/>
          </p:cNvSpPr>
          <p:nvPr/>
        </p:nvSpPr>
        <p:spPr bwMode="auto">
          <a:xfrm>
            <a:off x="8791575" y="6315075"/>
            <a:ext cx="150813" cy="303213"/>
          </a:xfrm>
          <a:custGeom>
            <a:avLst/>
            <a:gdLst>
              <a:gd name="T0" fmla="*/ 0 w 96"/>
              <a:gd name="T1" fmla="*/ 0 h 192"/>
              <a:gd name="T2" fmla="*/ 2147483647 w 96"/>
              <a:gd name="T3" fmla="*/ 2147483647 h 192"/>
              <a:gd name="T4" fmla="*/ 2147483647 w 96"/>
              <a:gd name="T5" fmla="*/ 2147483647 h 192"/>
              <a:gd name="T6" fmla="*/ 2147483647 w 96"/>
              <a:gd name="T7" fmla="*/ 2147483647 h 192"/>
              <a:gd name="T8" fmla="*/ 2147483647 w 96"/>
              <a:gd name="T9" fmla="*/ 2147483647 h 192"/>
              <a:gd name="T10" fmla="*/ 2147483647 w 96"/>
              <a:gd name="T11" fmla="*/ 2147483647 h 192"/>
              <a:gd name="T12" fmla="*/ 2147483647 w 96"/>
              <a:gd name="T13" fmla="*/ 2147483647 h 192"/>
              <a:gd name="T14" fmla="*/ 2147483647 w 96"/>
              <a:gd name="T15" fmla="*/ 2147483647 h 192"/>
              <a:gd name="T16" fmla="*/ 0 w 96"/>
              <a:gd name="T17" fmla="*/ 0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6" h="192">
                <a:moveTo>
                  <a:pt x="0" y="0"/>
                </a:moveTo>
                <a:lnTo>
                  <a:pt x="9" y="75"/>
                </a:lnTo>
                <a:lnTo>
                  <a:pt x="9" y="133"/>
                </a:lnTo>
                <a:lnTo>
                  <a:pt x="9" y="192"/>
                </a:lnTo>
                <a:lnTo>
                  <a:pt x="72" y="184"/>
                </a:lnTo>
                <a:lnTo>
                  <a:pt x="79" y="117"/>
                </a:lnTo>
                <a:lnTo>
                  <a:pt x="96" y="58"/>
                </a:lnTo>
                <a:lnTo>
                  <a:pt x="80" y="8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4" name="Freeform 164"/>
          <p:cNvSpPr>
            <a:spLocks/>
          </p:cNvSpPr>
          <p:nvPr/>
        </p:nvSpPr>
        <p:spPr bwMode="auto">
          <a:xfrm>
            <a:off x="8791575" y="6605588"/>
            <a:ext cx="125413" cy="239712"/>
          </a:xfrm>
          <a:custGeom>
            <a:avLst/>
            <a:gdLst>
              <a:gd name="T0" fmla="*/ 122 w 64"/>
              <a:gd name="T1" fmla="*/ 0 h 104"/>
              <a:gd name="T2" fmla="*/ 0 w 64"/>
              <a:gd name="T3" fmla="*/ 13247 h 104"/>
              <a:gd name="T4" fmla="*/ 992 w 64"/>
              <a:gd name="T5" fmla="*/ 13247 h 104"/>
              <a:gd name="T6" fmla="*/ 864 w 64"/>
              <a:gd name="T7" fmla="*/ 0 h 104"/>
              <a:gd name="T8" fmla="*/ 122 w 64"/>
              <a:gd name="T9" fmla="*/ 0 h 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" h="104">
                <a:moveTo>
                  <a:pt x="8" y="0"/>
                </a:moveTo>
                <a:lnTo>
                  <a:pt x="0" y="104"/>
                </a:lnTo>
                <a:lnTo>
                  <a:pt x="64" y="104"/>
                </a:lnTo>
                <a:lnTo>
                  <a:pt x="56" y="0"/>
                </a:lnTo>
                <a:lnTo>
                  <a:pt x="8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BE">
              <a:latin typeface="+mn-lt"/>
              <a:cs typeface="+mn-cs"/>
            </a:endParaRPr>
          </a:p>
        </p:txBody>
      </p:sp>
      <p:sp>
        <p:nvSpPr>
          <p:cNvPr id="395" name="Freeform 165"/>
          <p:cNvSpPr>
            <a:spLocks/>
          </p:cNvSpPr>
          <p:nvPr/>
        </p:nvSpPr>
        <p:spPr bwMode="auto">
          <a:xfrm>
            <a:off x="8890000" y="6567488"/>
            <a:ext cx="254000" cy="277812"/>
          </a:xfrm>
          <a:custGeom>
            <a:avLst/>
            <a:gdLst>
              <a:gd name="T0" fmla="*/ 2147483647 w 160"/>
              <a:gd name="T1" fmla="*/ 0 h 175"/>
              <a:gd name="T2" fmla="*/ 2147483647 w 160"/>
              <a:gd name="T3" fmla="*/ 2147483647 h 175"/>
              <a:gd name="T4" fmla="*/ 0 w 160"/>
              <a:gd name="T5" fmla="*/ 2147483647 h 175"/>
              <a:gd name="T6" fmla="*/ 2147483647 w 160"/>
              <a:gd name="T7" fmla="*/ 2147483647 h 175"/>
              <a:gd name="T8" fmla="*/ 2147483647 w 160"/>
              <a:gd name="T9" fmla="*/ 2147483647 h 175"/>
              <a:gd name="T10" fmla="*/ 2147483647 w 160"/>
              <a:gd name="T11" fmla="*/ 2147483647 h 175"/>
              <a:gd name="T12" fmla="*/ 2147483647 w 160"/>
              <a:gd name="T13" fmla="*/ 0 h 17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0" h="175">
                <a:moveTo>
                  <a:pt x="160" y="0"/>
                </a:moveTo>
                <a:lnTo>
                  <a:pt x="160" y="175"/>
                </a:lnTo>
                <a:lnTo>
                  <a:pt x="0" y="175"/>
                </a:lnTo>
                <a:lnTo>
                  <a:pt x="9" y="48"/>
                </a:lnTo>
                <a:lnTo>
                  <a:pt x="49" y="64"/>
                </a:lnTo>
                <a:lnTo>
                  <a:pt x="96" y="40"/>
                </a:lnTo>
                <a:lnTo>
                  <a:pt x="160" y="0"/>
                </a:lnTo>
                <a:close/>
              </a:path>
            </a:pathLst>
          </a:custGeom>
          <a:solidFill>
            <a:srgbClr val="DDDDDD"/>
          </a:solidFill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6" name="Freeform 166"/>
          <p:cNvSpPr>
            <a:spLocks/>
          </p:cNvSpPr>
          <p:nvPr/>
        </p:nvSpPr>
        <p:spPr bwMode="auto">
          <a:xfrm>
            <a:off x="6184900" y="3270250"/>
            <a:ext cx="2190750" cy="1490663"/>
          </a:xfrm>
          <a:custGeom>
            <a:avLst/>
            <a:gdLst>
              <a:gd name="T0" fmla="*/ 2147483647 w 1383"/>
              <a:gd name="T1" fmla="*/ 2147483647 h 928"/>
              <a:gd name="T2" fmla="*/ 2147483647 w 1383"/>
              <a:gd name="T3" fmla="*/ 2147483647 h 928"/>
              <a:gd name="T4" fmla="*/ 2147483647 w 1383"/>
              <a:gd name="T5" fmla="*/ 0 h 928"/>
              <a:gd name="T6" fmla="*/ 2147483647 w 1383"/>
              <a:gd name="T7" fmla="*/ 2147483647 h 928"/>
              <a:gd name="T8" fmla="*/ 2147483647 w 1383"/>
              <a:gd name="T9" fmla="*/ 2147483647 h 928"/>
              <a:gd name="T10" fmla="*/ 2147483647 w 1383"/>
              <a:gd name="T11" fmla="*/ 2147483647 h 928"/>
              <a:gd name="T12" fmla="*/ 2147483647 w 1383"/>
              <a:gd name="T13" fmla="*/ 2147483647 h 928"/>
              <a:gd name="T14" fmla="*/ 2147483647 w 1383"/>
              <a:gd name="T15" fmla="*/ 2147483647 h 928"/>
              <a:gd name="T16" fmla="*/ 2147483647 w 1383"/>
              <a:gd name="T17" fmla="*/ 2147483647 h 928"/>
              <a:gd name="T18" fmla="*/ 2147483647 w 1383"/>
              <a:gd name="T19" fmla="*/ 2147483647 h 928"/>
              <a:gd name="T20" fmla="*/ 2147483647 w 1383"/>
              <a:gd name="T21" fmla="*/ 2147483647 h 928"/>
              <a:gd name="T22" fmla="*/ 2147483647 w 1383"/>
              <a:gd name="T23" fmla="*/ 2147483647 h 928"/>
              <a:gd name="T24" fmla="*/ 2147483647 w 1383"/>
              <a:gd name="T25" fmla="*/ 2147483647 h 928"/>
              <a:gd name="T26" fmla="*/ 2147483647 w 1383"/>
              <a:gd name="T27" fmla="*/ 2147483647 h 928"/>
              <a:gd name="T28" fmla="*/ 2147483647 w 1383"/>
              <a:gd name="T29" fmla="*/ 2147483647 h 928"/>
              <a:gd name="T30" fmla="*/ 2147483647 w 1383"/>
              <a:gd name="T31" fmla="*/ 2147483647 h 928"/>
              <a:gd name="T32" fmla="*/ 2147483647 w 1383"/>
              <a:gd name="T33" fmla="*/ 2147483647 h 928"/>
              <a:gd name="T34" fmla="*/ 0 w 1383"/>
              <a:gd name="T35" fmla="*/ 2147483647 h 928"/>
              <a:gd name="T36" fmla="*/ 2147483647 w 1383"/>
              <a:gd name="T37" fmla="*/ 2147483647 h 928"/>
              <a:gd name="T38" fmla="*/ 2147483647 w 1383"/>
              <a:gd name="T39" fmla="*/ 2147483647 h 928"/>
              <a:gd name="T40" fmla="*/ 2147483647 w 1383"/>
              <a:gd name="T41" fmla="*/ 2147483647 h 928"/>
              <a:gd name="T42" fmla="*/ 2147483647 w 1383"/>
              <a:gd name="T43" fmla="*/ 2147483647 h 928"/>
              <a:gd name="T44" fmla="*/ 2147483647 w 1383"/>
              <a:gd name="T45" fmla="*/ 2147483647 h 928"/>
              <a:gd name="T46" fmla="*/ 2147483647 w 1383"/>
              <a:gd name="T47" fmla="*/ 2147483647 h 928"/>
              <a:gd name="T48" fmla="*/ 2147483647 w 1383"/>
              <a:gd name="T49" fmla="*/ 2147483647 h 928"/>
              <a:gd name="T50" fmla="*/ 2147483647 w 1383"/>
              <a:gd name="T51" fmla="*/ 2147483647 h 928"/>
              <a:gd name="T52" fmla="*/ 2147483647 w 1383"/>
              <a:gd name="T53" fmla="*/ 2147483647 h 928"/>
              <a:gd name="T54" fmla="*/ 2147483647 w 1383"/>
              <a:gd name="T55" fmla="*/ 2147483647 h 928"/>
              <a:gd name="T56" fmla="*/ 2147483647 w 1383"/>
              <a:gd name="T57" fmla="*/ 2147483647 h 928"/>
              <a:gd name="T58" fmla="*/ 2147483647 w 1383"/>
              <a:gd name="T59" fmla="*/ 2147483647 h 928"/>
              <a:gd name="T60" fmla="*/ 2147483647 w 1383"/>
              <a:gd name="T61" fmla="*/ 2147483647 h 928"/>
              <a:gd name="T62" fmla="*/ 2147483647 w 1383"/>
              <a:gd name="T63" fmla="*/ 2147483647 h 928"/>
              <a:gd name="T64" fmla="*/ 2147483647 w 1383"/>
              <a:gd name="T65" fmla="*/ 2147483647 h 928"/>
              <a:gd name="T66" fmla="*/ 2147483647 w 1383"/>
              <a:gd name="T67" fmla="*/ 2147483647 h 928"/>
              <a:gd name="T68" fmla="*/ 2147483647 w 1383"/>
              <a:gd name="T69" fmla="*/ 2147483647 h 928"/>
              <a:gd name="T70" fmla="*/ 2147483647 w 1383"/>
              <a:gd name="T71" fmla="*/ 2147483647 h 928"/>
              <a:gd name="T72" fmla="*/ 2147483647 w 1383"/>
              <a:gd name="T73" fmla="*/ 2147483647 h 928"/>
              <a:gd name="T74" fmla="*/ 2147483647 w 1383"/>
              <a:gd name="T75" fmla="*/ 2147483647 h 928"/>
              <a:gd name="T76" fmla="*/ 2147483647 w 1383"/>
              <a:gd name="T77" fmla="*/ 2147483647 h 928"/>
              <a:gd name="T78" fmla="*/ 2147483647 w 1383"/>
              <a:gd name="T79" fmla="*/ 2147483647 h 928"/>
              <a:gd name="T80" fmla="*/ 2147483647 w 1383"/>
              <a:gd name="T81" fmla="*/ 2147483647 h 928"/>
              <a:gd name="T82" fmla="*/ 2147483647 w 1383"/>
              <a:gd name="T83" fmla="*/ 2147483647 h 928"/>
              <a:gd name="T84" fmla="*/ 2147483647 w 1383"/>
              <a:gd name="T85" fmla="*/ 2147483647 h 928"/>
              <a:gd name="T86" fmla="*/ 2147483647 w 1383"/>
              <a:gd name="T87" fmla="*/ 2147483647 h 928"/>
              <a:gd name="T88" fmla="*/ 2147483647 w 1383"/>
              <a:gd name="T89" fmla="*/ 2147483647 h 928"/>
              <a:gd name="T90" fmla="*/ 2147483647 w 1383"/>
              <a:gd name="T91" fmla="*/ 2147483647 h 928"/>
              <a:gd name="T92" fmla="*/ 2147483647 w 1383"/>
              <a:gd name="T93" fmla="*/ 2147483647 h 928"/>
              <a:gd name="T94" fmla="*/ 2147483647 w 1383"/>
              <a:gd name="T95" fmla="*/ 2147483647 h 928"/>
              <a:gd name="T96" fmla="*/ 2147483647 w 1383"/>
              <a:gd name="T97" fmla="*/ 2147483647 h 928"/>
              <a:gd name="T98" fmla="*/ 2147483647 w 1383"/>
              <a:gd name="T99" fmla="*/ 2147483647 h 928"/>
              <a:gd name="T100" fmla="*/ 2147483647 w 1383"/>
              <a:gd name="T101" fmla="*/ 2147483647 h 928"/>
              <a:gd name="T102" fmla="*/ 2147483647 w 1383"/>
              <a:gd name="T103" fmla="*/ 2147483647 h 928"/>
              <a:gd name="T104" fmla="*/ 2147483647 w 1383"/>
              <a:gd name="T105" fmla="*/ 2147483647 h 928"/>
              <a:gd name="T106" fmla="*/ 2147483647 w 1383"/>
              <a:gd name="T107" fmla="*/ 2147483647 h 928"/>
              <a:gd name="T108" fmla="*/ 2147483647 w 1383"/>
              <a:gd name="T109" fmla="*/ 2147483647 h 928"/>
              <a:gd name="T110" fmla="*/ 2147483647 w 1383"/>
              <a:gd name="T111" fmla="*/ 2147483647 h 92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383" h="928">
                <a:moveTo>
                  <a:pt x="935" y="104"/>
                </a:moveTo>
                <a:lnTo>
                  <a:pt x="910" y="96"/>
                </a:lnTo>
                <a:lnTo>
                  <a:pt x="893" y="56"/>
                </a:lnTo>
                <a:lnTo>
                  <a:pt x="910" y="40"/>
                </a:lnTo>
                <a:lnTo>
                  <a:pt x="867" y="16"/>
                </a:lnTo>
                <a:lnTo>
                  <a:pt x="825" y="0"/>
                </a:lnTo>
                <a:lnTo>
                  <a:pt x="766" y="32"/>
                </a:lnTo>
                <a:lnTo>
                  <a:pt x="733" y="32"/>
                </a:lnTo>
                <a:lnTo>
                  <a:pt x="724" y="72"/>
                </a:lnTo>
                <a:lnTo>
                  <a:pt x="691" y="72"/>
                </a:lnTo>
                <a:lnTo>
                  <a:pt x="632" y="96"/>
                </a:lnTo>
                <a:lnTo>
                  <a:pt x="615" y="160"/>
                </a:lnTo>
                <a:lnTo>
                  <a:pt x="623" y="192"/>
                </a:lnTo>
                <a:lnTo>
                  <a:pt x="573" y="176"/>
                </a:lnTo>
                <a:lnTo>
                  <a:pt x="530" y="200"/>
                </a:lnTo>
                <a:lnTo>
                  <a:pt x="505" y="184"/>
                </a:lnTo>
                <a:lnTo>
                  <a:pt x="480" y="216"/>
                </a:lnTo>
                <a:lnTo>
                  <a:pt x="446" y="200"/>
                </a:lnTo>
                <a:lnTo>
                  <a:pt x="412" y="200"/>
                </a:lnTo>
                <a:lnTo>
                  <a:pt x="387" y="224"/>
                </a:lnTo>
                <a:lnTo>
                  <a:pt x="353" y="200"/>
                </a:lnTo>
                <a:lnTo>
                  <a:pt x="294" y="208"/>
                </a:lnTo>
                <a:lnTo>
                  <a:pt x="202" y="216"/>
                </a:lnTo>
                <a:lnTo>
                  <a:pt x="143" y="224"/>
                </a:lnTo>
                <a:lnTo>
                  <a:pt x="101" y="248"/>
                </a:lnTo>
                <a:lnTo>
                  <a:pt x="84" y="272"/>
                </a:lnTo>
                <a:lnTo>
                  <a:pt x="50" y="272"/>
                </a:lnTo>
                <a:lnTo>
                  <a:pt x="75" y="304"/>
                </a:lnTo>
                <a:lnTo>
                  <a:pt x="109" y="368"/>
                </a:lnTo>
                <a:lnTo>
                  <a:pt x="118" y="408"/>
                </a:lnTo>
                <a:lnTo>
                  <a:pt x="84" y="416"/>
                </a:lnTo>
                <a:lnTo>
                  <a:pt x="33" y="512"/>
                </a:lnTo>
                <a:lnTo>
                  <a:pt x="50" y="584"/>
                </a:lnTo>
                <a:lnTo>
                  <a:pt x="16" y="592"/>
                </a:lnTo>
                <a:lnTo>
                  <a:pt x="8" y="632"/>
                </a:lnTo>
                <a:lnTo>
                  <a:pt x="0" y="680"/>
                </a:lnTo>
                <a:lnTo>
                  <a:pt x="16" y="672"/>
                </a:lnTo>
                <a:lnTo>
                  <a:pt x="50" y="696"/>
                </a:lnTo>
                <a:lnTo>
                  <a:pt x="75" y="720"/>
                </a:lnTo>
                <a:lnTo>
                  <a:pt x="109" y="696"/>
                </a:lnTo>
                <a:lnTo>
                  <a:pt x="143" y="704"/>
                </a:lnTo>
                <a:lnTo>
                  <a:pt x="177" y="704"/>
                </a:lnTo>
                <a:lnTo>
                  <a:pt x="227" y="696"/>
                </a:lnTo>
                <a:lnTo>
                  <a:pt x="261" y="712"/>
                </a:lnTo>
                <a:lnTo>
                  <a:pt x="286" y="688"/>
                </a:lnTo>
                <a:lnTo>
                  <a:pt x="362" y="664"/>
                </a:lnTo>
                <a:lnTo>
                  <a:pt x="396" y="616"/>
                </a:lnTo>
                <a:lnTo>
                  <a:pt x="404" y="616"/>
                </a:lnTo>
                <a:lnTo>
                  <a:pt x="412" y="608"/>
                </a:lnTo>
                <a:lnTo>
                  <a:pt x="463" y="600"/>
                </a:lnTo>
                <a:lnTo>
                  <a:pt x="488" y="576"/>
                </a:lnTo>
                <a:lnTo>
                  <a:pt x="556" y="600"/>
                </a:lnTo>
                <a:lnTo>
                  <a:pt x="615" y="600"/>
                </a:lnTo>
                <a:lnTo>
                  <a:pt x="640" y="648"/>
                </a:lnTo>
                <a:lnTo>
                  <a:pt x="691" y="664"/>
                </a:lnTo>
                <a:lnTo>
                  <a:pt x="707" y="696"/>
                </a:lnTo>
                <a:lnTo>
                  <a:pt x="741" y="728"/>
                </a:lnTo>
                <a:lnTo>
                  <a:pt x="758" y="760"/>
                </a:lnTo>
                <a:lnTo>
                  <a:pt x="682" y="776"/>
                </a:lnTo>
                <a:lnTo>
                  <a:pt x="657" y="800"/>
                </a:lnTo>
                <a:lnTo>
                  <a:pt x="674" y="824"/>
                </a:lnTo>
                <a:lnTo>
                  <a:pt x="657" y="888"/>
                </a:lnTo>
                <a:lnTo>
                  <a:pt x="640" y="912"/>
                </a:lnTo>
                <a:lnTo>
                  <a:pt x="674" y="928"/>
                </a:lnTo>
                <a:lnTo>
                  <a:pt x="724" y="904"/>
                </a:lnTo>
                <a:lnTo>
                  <a:pt x="766" y="904"/>
                </a:lnTo>
                <a:lnTo>
                  <a:pt x="766" y="872"/>
                </a:lnTo>
                <a:lnTo>
                  <a:pt x="808" y="768"/>
                </a:lnTo>
                <a:lnTo>
                  <a:pt x="834" y="736"/>
                </a:lnTo>
                <a:lnTo>
                  <a:pt x="867" y="704"/>
                </a:lnTo>
                <a:lnTo>
                  <a:pt x="918" y="680"/>
                </a:lnTo>
                <a:lnTo>
                  <a:pt x="969" y="688"/>
                </a:lnTo>
                <a:lnTo>
                  <a:pt x="991" y="672"/>
                </a:lnTo>
                <a:lnTo>
                  <a:pt x="1023" y="680"/>
                </a:lnTo>
                <a:lnTo>
                  <a:pt x="1047" y="696"/>
                </a:lnTo>
                <a:lnTo>
                  <a:pt x="1007" y="712"/>
                </a:lnTo>
                <a:lnTo>
                  <a:pt x="975" y="760"/>
                </a:lnTo>
                <a:lnTo>
                  <a:pt x="967" y="784"/>
                </a:lnTo>
                <a:lnTo>
                  <a:pt x="999" y="800"/>
                </a:lnTo>
                <a:lnTo>
                  <a:pt x="1031" y="792"/>
                </a:lnTo>
                <a:lnTo>
                  <a:pt x="1063" y="800"/>
                </a:lnTo>
                <a:lnTo>
                  <a:pt x="1079" y="832"/>
                </a:lnTo>
                <a:lnTo>
                  <a:pt x="1103" y="856"/>
                </a:lnTo>
                <a:lnTo>
                  <a:pt x="1135" y="816"/>
                </a:lnTo>
                <a:lnTo>
                  <a:pt x="1151" y="776"/>
                </a:lnTo>
                <a:lnTo>
                  <a:pt x="1183" y="760"/>
                </a:lnTo>
                <a:lnTo>
                  <a:pt x="1215" y="712"/>
                </a:lnTo>
                <a:lnTo>
                  <a:pt x="1263" y="704"/>
                </a:lnTo>
                <a:lnTo>
                  <a:pt x="1199" y="680"/>
                </a:lnTo>
                <a:lnTo>
                  <a:pt x="1159" y="696"/>
                </a:lnTo>
                <a:lnTo>
                  <a:pt x="1095" y="688"/>
                </a:lnTo>
                <a:lnTo>
                  <a:pt x="1039" y="648"/>
                </a:lnTo>
                <a:lnTo>
                  <a:pt x="1087" y="624"/>
                </a:lnTo>
                <a:lnTo>
                  <a:pt x="1143" y="592"/>
                </a:lnTo>
                <a:lnTo>
                  <a:pt x="1175" y="528"/>
                </a:lnTo>
                <a:lnTo>
                  <a:pt x="1215" y="512"/>
                </a:lnTo>
                <a:lnTo>
                  <a:pt x="1247" y="472"/>
                </a:lnTo>
                <a:lnTo>
                  <a:pt x="1279" y="448"/>
                </a:lnTo>
                <a:lnTo>
                  <a:pt x="1319" y="408"/>
                </a:lnTo>
                <a:lnTo>
                  <a:pt x="1311" y="352"/>
                </a:lnTo>
                <a:lnTo>
                  <a:pt x="1343" y="328"/>
                </a:lnTo>
                <a:lnTo>
                  <a:pt x="1383" y="304"/>
                </a:lnTo>
                <a:lnTo>
                  <a:pt x="1383" y="248"/>
                </a:lnTo>
                <a:lnTo>
                  <a:pt x="1375" y="176"/>
                </a:lnTo>
                <a:lnTo>
                  <a:pt x="1319" y="104"/>
                </a:lnTo>
                <a:lnTo>
                  <a:pt x="1223" y="112"/>
                </a:lnTo>
                <a:lnTo>
                  <a:pt x="1143" y="96"/>
                </a:lnTo>
                <a:lnTo>
                  <a:pt x="1095" y="72"/>
                </a:lnTo>
                <a:lnTo>
                  <a:pt x="1047" y="96"/>
                </a:lnTo>
                <a:lnTo>
                  <a:pt x="1007" y="120"/>
                </a:lnTo>
                <a:lnTo>
                  <a:pt x="969" y="104"/>
                </a:lnTo>
                <a:lnTo>
                  <a:pt x="935" y="104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97" name="Freeform 167"/>
          <p:cNvSpPr>
            <a:spLocks/>
          </p:cNvSpPr>
          <p:nvPr/>
        </p:nvSpPr>
        <p:spPr bwMode="auto">
          <a:xfrm>
            <a:off x="7153275" y="5494338"/>
            <a:ext cx="485775" cy="290512"/>
          </a:xfrm>
          <a:custGeom>
            <a:avLst/>
            <a:gdLst>
              <a:gd name="T0" fmla="*/ 2147483647 w 308"/>
              <a:gd name="T1" fmla="*/ 2147483647 h 184"/>
              <a:gd name="T2" fmla="*/ 2147483647 w 308"/>
              <a:gd name="T3" fmla="*/ 2147483647 h 184"/>
              <a:gd name="T4" fmla="*/ 2147483647 w 308"/>
              <a:gd name="T5" fmla="*/ 2147483647 h 184"/>
              <a:gd name="T6" fmla="*/ 2147483647 w 308"/>
              <a:gd name="T7" fmla="*/ 2147483647 h 184"/>
              <a:gd name="T8" fmla="*/ 2147483647 w 308"/>
              <a:gd name="T9" fmla="*/ 2147483647 h 184"/>
              <a:gd name="T10" fmla="*/ 2147483647 w 308"/>
              <a:gd name="T11" fmla="*/ 2147483647 h 184"/>
              <a:gd name="T12" fmla="*/ 2147483647 w 308"/>
              <a:gd name="T13" fmla="*/ 2147483647 h 184"/>
              <a:gd name="T14" fmla="*/ 2147483647 w 308"/>
              <a:gd name="T15" fmla="*/ 2147483647 h 184"/>
              <a:gd name="T16" fmla="*/ 2147483647 w 308"/>
              <a:gd name="T17" fmla="*/ 2147483647 h 184"/>
              <a:gd name="T18" fmla="*/ 0 w 308"/>
              <a:gd name="T19" fmla="*/ 2147483647 h 184"/>
              <a:gd name="T20" fmla="*/ 0 w 308"/>
              <a:gd name="T21" fmla="*/ 2147483647 h 184"/>
              <a:gd name="T22" fmla="*/ 2147483647 w 308"/>
              <a:gd name="T23" fmla="*/ 2147483647 h 184"/>
              <a:gd name="T24" fmla="*/ 2147483647 w 308"/>
              <a:gd name="T25" fmla="*/ 2147483647 h 184"/>
              <a:gd name="T26" fmla="*/ 2147483647 w 308"/>
              <a:gd name="T27" fmla="*/ 2147483647 h 184"/>
              <a:gd name="T28" fmla="*/ 2147483647 w 308"/>
              <a:gd name="T29" fmla="*/ 2147483647 h 184"/>
              <a:gd name="T30" fmla="*/ 2147483647 w 308"/>
              <a:gd name="T31" fmla="*/ 2147483647 h 184"/>
              <a:gd name="T32" fmla="*/ 2147483647 w 308"/>
              <a:gd name="T33" fmla="*/ 2147483647 h 184"/>
              <a:gd name="T34" fmla="*/ 2147483647 w 308"/>
              <a:gd name="T35" fmla="*/ 0 h 184"/>
              <a:gd name="T36" fmla="*/ 2147483647 w 308"/>
              <a:gd name="T37" fmla="*/ 0 h 184"/>
              <a:gd name="T38" fmla="*/ 2147483647 w 308"/>
              <a:gd name="T39" fmla="*/ 2147483647 h 184"/>
              <a:gd name="T40" fmla="*/ 2147483647 w 308"/>
              <a:gd name="T41" fmla="*/ 2147483647 h 184"/>
              <a:gd name="T42" fmla="*/ 2147483647 w 308"/>
              <a:gd name="T43" fmla="*/ 2147483647 h 184"/>
              <a:gd name="T44" fmla="*/ 2147483647 w 308"/>
              <a:gd name="T45" fmla="*/ 2147483647 h 184"/>
              <a:gd name="T46" fmla="*/ 2147483647 w 308"/>
              <a:gd name="T47" fmla="*/ 2147483647 h 184"/>
              <a:gd name="T48" fmla="*/ 2147483647 w 308"/>
              <a:gd name="T49" fmla="*/ 2147483647 h 18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08" h="184">
                <a:moveTo>
                  <a:pt x="244" y="56"/>
                </a:moveTo>
                <a:lnTo>
                  <a:pt x="278" y="72"/>
                </a:lnTo>
                <a:lnTo>
                  <a:pt x="244" y="88"/>
                </a:lnTo>
                <a:lnTo>
                  <a:pt x="202" y="88"/>
                </a:lnTo>
                <a:lnTo>
                  <a:pt x="134" y="120"/>
                </a:lnTo>
                <a:lnTo>
                  <a:pt x="109" y="120"/>
                </a:lnTo>
                <a:lnTo>
                  <a:pt x="92" y="120"/>
                </a:lnTo>
                <a:lnTo>
                  <a:pt x="50" y="128"/>
                </a:lnTo>
                <a:lnTo>
                  <a:pt x="25" y="152"/>
                </a:lnTo>
                <a:lnTo>
                  <a:pt x="0" y="184"/>
                </a:lnTo>
                <a:lnTo>
                  <a:pt x="0" y="168"/>
                </a:lnTo>
                <a:lnTo>
                  <a:pt x="17" y="152"/>
                </a:lnTo>
                <a:lnTo>
                  <a:pt x="42" y="120"/>
                </a:lnTo>
                <a:lnTo>
                  <a:pt x="84" y="88"/>
                </a:lnTo>
                <a:lnTo>
                  <a:pt x="92" y="40"/>
                </a:lnTo>
                <a:lnTo>
                  <a:pt x="143" y="24"/>
                </a:lnTo>
                <a:lnTo>
                  <a:pt x="193" y="16"/>
                </a:lnTo>
                <a:lnTo>
                  <a:pt x="244" y="0"/>
                </a:lnTo>
                <a:lnTo>
                  <a:pt x="252" y="0"/>
                </a:lnTo>
                <a:lnTo>
                  <a:pt x="261" y="16"/>
                </a:lnTo>
                <a:lnTo>
                  <a:pt x="303" y="24"/>
                </a:lnTo>
                <a:lnTo>
                  <a:pt x="308" y="24"/>
                </a:lnTo>
                <a:lnTo>
                  <a:pt x="286" y="32"/>
                </a:lnTo>
                <a:lnTo>
                  <a:pt x="244" y="56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98" name="Freeform 168"/>
          <p:cNvSpPr>
            <a:spLocks/>
          </p:cNvSpPr>
          <p:nvPr/>
        </p:nvSpPr>
        <p:spPr bwMode="auto">
          <a:xfrm>
            <a:off x="5264150" y="6794500"/>
            <a:ext cx="50800" cy="44450"/>
          </a:xfrm>
          <a:custGeom>
            <a:avLst/>
            <a:gdLst>
              <a:gd name="T0" fmla="*/ 0 w 32"/>
              <a:gd name="T1" fmla="*/ 0 h 28"/>
              <a:gd name="T2" fmla="*/ 2147483647 w 32"/>
              <a:gd name="T3" fmla="*/ 2147483647 h 28"/>
              <a:gd name="T4" fmla="*/ 2147483647 w 32"/>
              <a:gd name="T5" fmla="*/ 2147483647 h 28"/>
              <a:gd name="T6" fmla="*/ 0 w 32"/>
              <a:gd name="T7" fmla="*/ 0 h 2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" h="28">
                <a:moveTo>
                  <a:pt x="0" y="0"/>
                </a:moveTo>
                <a:cubicBezTo>
                  <a:pt x="3" y="8"/>
                  <a:pt x="0" y="20"/>
                  <a:pt x="8" y="24"/>
                </a:cubicBezTo>
                <a:cubicBezTo>
                  <a:pt x="16" y="28"/>
                  <a:pt x="32" y="24"/>
                  <a:pt x="32" y="16"/>
                </a:cubicBezTo>
                <a:cubicBezTo>
                  <a:pt x="32" y="4"/>
                  <a:pt x="8" y="8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399" name="Straight Connector 398"/>
          <p:cNvCxnSpPr/>
          <p:nvPr/>
        </p:nvCxnSpPr>
        <p:spPr>
          <a:xfrm>
            <a:off x="5907088" y="5337175"/>
            <a:ext cx="165100" cy="128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/>
          <p:nvPr/>
        </p:nvCxnSpPr>
        <p:spPr>
          <a:xfrm flipH="1">
            <a:off x="6019800" y="5465763"/>
            <a:ext cx="52388" cy="3333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1" name="Diamond 400"/>
          <p:cNvSpPr/>
          <p:nvPr/>
        </p:nvSpPr>
        <p:spPr bwMode="auto">
          <a:xfrm>
            <a:off x="4225925" y="4040188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02" name="Diamond 401"/>
          <p:cNvSpPr/>
          <p:nvPr/>
        </p:nvSpPr>
        <p:spPr bwMode="auto">
          <a:xfrm>
            <a:off x="4225925" y="3956050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03" name="Diamond 402"/>
          <p:cNvSpPr/>
          <p:nvPr/>
        </p:nvSpPr>
        <p:spPr bwMode="auto">
          <a:xfrm>
            <a:off x="4225925" y="3870325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04" name="Diamond 403"/>
          <p:cNvSpPr/>
          <p:nvPr/>
        </p:nvSpPr>
        <p:spPr bwMode="auto">
          <a:xfrm>
            <a:off x="5435600" y="4611688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05" name="Diamond 404"/>
          <p:cNvSpPr/>
          <p:nvPr/>
        </p:nvSpPr>
        <p:spPr bwMode="auto">
          <a:xfrm>
            <a:off x="4524375" y="5235575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06" name="Diamond 405"/>
          <p:cNvSpPr/>
          <p:nvPr/>
        </p:nvSpPr>
        <p:spPr bwMode="auto">
          <a:xfrm>
            <a:off x="4524375" y="5156200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07" name="Diamond 406"/>
          <p:cNvSpPr/>
          <p:nvPr/>
        </p:nvSpPr>
        <p:spPr bwMode="auto">
          <a:xfrm>
            <a:off x="4524375" y="5075238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08" name="Diamond 407"/>
          <p:cNvSpPr/>
          <p:nvPr/>
        </p:nvSpPr>
        <p:spPr bwMode="auto">
          <a:xfrm>
            <a:off x="4524375" y="4995863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09" name="Diamond 408"/>
          <p:cNvSpPr/>
          <p:nvPr/>
        </p:nvSpPr>
        <p:spPr bwMode="auto">
          <a:xfrm>
            <a:off x="4524375" y="4914900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0" name="Diamond 409"/>
          <p:cNvSpPr/>
          <p:nvPr/>
        </p:nvSpPr>
        <p:spPr bwMode="auto">
          <a:xfrm>
            <a:off x="4532313" y="4835525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1" name="Diamond 410"/>
          <p:cNvSpPr/>
          <p:nvPr/>
        </p:nvSpPr>
        <p:spPr bwMode="auto">
          <a:xfrm>
            <a:off x="3622675" y="3668713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2" name="Diamond 411"/>
          <p:cNvSpPr/>
          <p:nvPr/>
        </p:nvSpPr>
        <p:spPr bwMode="auto">
          <a:xfrm>
            <a:off x="3622675" y="3584575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3" name="Diamond 412"/>
          <p:cNvSpPr/>
          <p:nvPr/>
        </p:nvSpPr>
        <p:spPr bwMode="auto">
          <a:xfrm>
            <a:off x="3622675" y="3500438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4" name="Diamond 413"/>
          <p:cNvSpPr/>
          <p:nvPr/>
        </p:nvSpPr>
        <p:spPr bwMode="auto">
          <a:xfrm>
            <a:off x="1947863" y="5916613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5" name="Diamond 414"/>
          <p:cNvSpPr/>
          <p:nvPr/>
        </p:nvSpPr>
        <p:spPr bwMode="auto">
          <a:xfrm>
            <a:off x="4864100" y="2625725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6" name="Diamond 415"/>
          <p:cNvSpPr/>
          <p:nvPr/>
        </p:nvSpPr>
        <p:spPr bwMode="auto">
          <a:xfrm>
            <a:off x="4864100" y="2541588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7" name="Diamond 416"/>
          <p:cNvSpPr/>
          <p:nvPr/>
        </p:nvSpPr>
        <p:spPr bwMode="auto">
          <a:xfrm>
            <a:off x="4864100" y="2457450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8" name="Diamond 417"/>
          <p:cNvSpPr/>
          <p:nvPr/>
        </p:nvSpPr>
        <p:spPr bwMode="auto">
          <a:xfrm>
            <a:off x="4859338" y="2379663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9" name="Diamond 418"/>
          <p:cNvSpPr/>
          <p:nvPr/>
        </p:nvSpPr>
        <p:spPr bwMode="auto">
          <a:xfrm>
            <a:off x="2762250" y="2884488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20" name="Diamond 419"/>
          <p:cNvSpPr/>
          <p:nvPr/>
        </p:nvSpPr>
        <p:spPr bwMode="auto">
          <a:xfrm>
            <a:off x="2762250" y="2803525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21" name="Diamond 420"/>
          <p:cNvSpPr/>
          <p:nvPr/>
        </p:nvSpPr>
        <p:spPr bwMode="auto">
          <a:xfrm>
            <a:off x="2762250" y="2724150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22" name="Diamond 421"/>
          <p:cNvSpPr/>
          <p:nvPr/>
        </p:nvSpPr>
        <p:spPr bwMode="auto">
          <a:xfrm>
            <a:off x="2762250" y="2644775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23" name="Diamond 422"/>
          <p:cNvSpPr/>
          <p:nvPr/>
        </p:nvSpPr>
        <p:spPr bwMode="auto">
          <a:xfrm>
            <a:off x="2762250" y="2563813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24" name="Diamond 423"/>
          <p:cNvSpPr/>
          <p:nvPr/>
        </p:nvSpPr>
        <p:spPr bwMode="auto">
          <a:xfrm>
            <a:off x="382588" y="1547813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25" name="TextBox 139"/>
          <p:cNvSpPr txBox="1">
            <a:spLocks noChangeArrowheads="1"/>
          </p:cNvSpPr>
          <p:nvPr/>
        </p:nvSpPr>
        <p:spPr bwMode="auto">
          <a:xfrm>
            <a:off x="768350" y="1406525"/>
            <a:ext cx="18383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/>
              <a:t>Hosted ESFRI Research</a:t>
            </a:r>
            <a:br>
              <a:rPr lang="en-GB" sz="1400"/>
            </a:br>
            <a:r>
              <a:rPr lang="en-GB" sz="1400"/>
              <a:t>Infrastructures</a:t>
            </a:r>
          </a:p>
        </p:txBody>
      </p:sp>
      <p:sp>
        <p:nvSpPr>
          <p:cNvPr id="426" name="Rectangle 140"/>
          <p:cNvSpPr>
            <a:spLocks noChangeArrowheads="1"/>
          </p:cNvSpPr>
          <p:nvPr/>
        </p:nvSpPr>
        <p:spPr bwMode="auto">
          <a:xfrm>
            <a:off x="227013" y="1389063"/>
            <a:ext cx="2654300" cy="995362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/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27" name="Diamond 426"/>
          <p:cNvSpPr/>
          <p:nvPr/>
        </p:nvSpPr>
        <p:spPr bwMode="auto">
          <a:xfrm>
            <a:off x="382588" y="19843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28" name="TextBox 142"/>
          <p:cNvSpPr txBox="1">
            <a:spLocks noChangeArrowheads="1"/>
          </p:cNvSpPr>
          <p:nvPr/>
        </p:nvSpPr>
        <p:spPr bwMode="auto">
          <a:xfrm>
            <a:off x="766763" y="1846263"/>
            <a:ext cx="19605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/>
              <a:t>Participating in ESFRI</a:t>
            </a:r>
            <a:br>
              <a:rPr lang="en-GB" sz="1400"/>
            </a:br>
            <a:r>
              <a:rPr lang="en-GB" sz="1400"/>
              <a:t>Research Infrastructures</a:t>
            </a:r>
          </a:p>
        </p:txBody>
      </p:sp>
      <p:sp>
        <p:nvSpPr>
          <p:cNvPr id="429" name="Diamond 428"/>
          <p:cNvSpPr/>
          <p:nvPr/>
        </p:nvSpPr>
        <p:spPr bwMode="auto">
          <a:xfrm>
            <a:off x="6824663" y="53213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0" name="Diamond 429"/>
          <p:cNvSpPr/>
          <p:nvPr/>
        </p:nvSpPr>
        <p:spPr bwMode="auto">
          <a:xfrm>
            <a:off x="6824663" y="52419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1" name="Diamond 430"/>
          <p:cNvSpPr/>
          <p:nvPr/>
        </p:nvSpPr>
        <p:spPr bwMode="auto">
          <a:xfrm>
            <a:off x="6824663" y="51609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2" name="Diamond 431"/>
          <p:cNvSpPr/>
          <p:nvPr/>
        </p:nvSpPr>
        <p:spPr bwMode="auto">
          <a:xfrm>
            <a:off x="6824663" y="50815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3" name="Diamond 432"/>
          <p:cNvSpPr/>
          <p:nvPr/>
        </p:nvSpPr>
        <p:spPr bwMode="auto">
          <a:xfrm>
            <a:off x="6824663" y="50022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4" name="Diamond 433"/>
          <p:cNvSpPr/>
          <p:nvPr/>
        </p:nvSpPr>
        <p:spPr bwMode="auto">
          <a:xfrm>
            <a:off x="8256588" y="61753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5" name="Diamond 434"/>
          <p:cNvSpPr/>
          <p:nvPr/>
        </p:nvSpPr>
        <p:spPr bwMode="auto">
          <a:xfrm>
            <a:off x="8256588" y="60960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6" name="Diamond 435"/>
          <p:cNvSpPr/>
          <p:nvPr/>
        </p:nvSpPr>
        <p:spPr bwMode="auto">
          <a:xfrm>
            <a:off x="8256588" y="60166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7" name="Diamond 436"/>
          <p:cNvSpPr/>
          <p:nvPr/>
        </p:nvSpPr>
        <p:spPr bwMode="auto">
          <a:xfrm>
            <a:off x="8256588" y="59356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8" name="Diamond 437"/>
          <p:cNvSpPr/>
          <p:nvPr/>
        </p:nvSpPr>
        <p:spPr bwMode="auto">
          <a:xfrm>
            <a:off x="8256588" y="58562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9" name="Diamond 438"/>
          <p:cNvSpPr/>
          <p:nvPr/>
        </p:nvSpPr>
        <p:spPr bwMode="auto">
          <a:xfrm>
            <a:off x="6113463" y="22494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40" name="Diamond 439"/>
          <p:cNvSpPr/>
          <p:nvPr/>
        </p:nvSpPr>
        <p:spPr bwMode="auto">
          <a:xfrm>
            <a:off x="6113463" y="21701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41" name="Diamond 440"/>
          <p:cNvSpPr/>
          <p:nvPr/>
        </p:nvSpPr>
        <p:spPr bwMode="auto">
          <a:xfrm>
            <a:off x="6113463" y="20907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42" name="Diamond 441"/>
          <p:cNvSpPr/>
          <p:nvPr/>
        </p:nvSpPr>
        <p:spPr bwMode="auto">
          <a:xfrm>
            <a:off x="6113463" y="20097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43" name="Diamond 442"/>
          <p:cNvSpPr/>
          <p:nvPr/>
        </p:nvSpPr>
        <p:spPr bwMode="auto">
          <a:xfrm>
            <a:off x="6113463" y="19304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44" name="Diamond 443"/>
          <p:cNvSpPr/>
          <p:nvPr/>
        </p:nvSpPr>
        <p:spPr bwMode="auto">
          <a:xfrm>
            <a:off x="6111875" y="18462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45" name="Diamond 444"/>
          <p:cNvSpPr/>
          <p:nvPr/>
        </p:nvSpPr>
        <p:spPr bwMode="auto">
          <a:xfrm>
            <a:off x="6111875" y="17653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46" name="Diamond 445"/>
          <p:cNvSpPr/>
          <p:nvPr/>
        </p:nvSpPr>
        <p:spPr bwMode="auto">
          <a:xfrm>
            <a:off x="6111875" y="16859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47" name="Diamond 446"/>
          <p:cNvSpPr/>
          <p:nvPr/>
        </p:nvSpPr>
        <p:spPr bwMode="auto">
          <a:xfrm>
            <a:off x="6111875" y="16065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48" name="Diamond 447"/>
          <p:cNvSpPr/>
          <p:nvPr/>
        </p:nvSpPr>
        <p:spPr bwMode="auto">
          <a:xfrm>
            <a:off x="4521200" y="40401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49" name="Diamond 448"/>
          <p:cNvSpPr/>
          <p:nvPr/>
        </p:nvSpPr>
        <p:spPr bwMode="auto">
          <a:xfrm>
            <a:off x="4521200" y="39592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50" name="Diamond 449"/>
          <p:cNvSpPr/>
          <p:nvPr/>
        </p:nvSpPr>
        <p:spPr bwMode="auto">
          <a:xfrm>
            <a:off x="4521200" y="38798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51" name="Diamond 450"/>
          <p:cNvSpPr/>
          <p:nvPr/>
        </p:nvSpPr>
        <p:spPr bwMode="auto">
          <a:xfrm>
            <a:off x="4521200" y="38004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52" name="Diamond 451"/>
          <p:cNvSpPr/>
          <p:nvPr/>
        </p:nvSpPr>
        <p:spPr bwMode="auto">
          <a:xfrm>
            <a:off x="4521200" y="37195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53" name="Diamond 452"/>
          <p:cNvSpPr/>
          <p:nvPr/>
        </p:nvSpPr>
        <p:spPr bwMode="auto">
          <a:xfrm>
            <a:off x="4519613" y="36353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54" name="Diamond 453"/>
          <p:cNvSpPr/>
          <p:nvPr/>
        </p:nvSpPr>
        <p:spPr bwMode="auto">
          <a:xfrm>
            <a:off x="4519613" y="35560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55" name="Diamond 454"/>
          <p:cNvSpPr/>
          <p:nvPr/>
        </p:nvSpPr>
        <p:spPr bwMode="auto">
          <a:xfrm>
            <a:off x="4519613" y="34750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56" name="Diamond 455"/>
          <p:cNvSpPr/>
          <p:nvPr/>
        </p:nvSpPr>
        <p:spPr bwMode="auto">
          <a:xfrm>
            <a:off x="5680075" y="48037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57" name="Diamond 456"/>
          <p:cNvSpPr/>
          <p:nvPr/>
        </p:nvSpPr>
        <p:spPr bwMode="auto">
          <a:xfrm>
            <a:off x="5680075" y="47244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58" name="Diamond 457"/>
          <p:cNvSpPr/>
          <p:nvPr/>
        </p:nvSpPr>
        <p:spPr bwMode="auto">
          <a:xfrm>
            <a:off x="5680075" y="46434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59" name="Diamond 458"/>
          <p:cNvSpPr/>
          <p:nvPr/>
        </p:nvSpPr>
        <p:spPr bwMode="auto">
          <a:xfrm>
            <a:off x="5680075" y="45640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0" name="Diamond 459"/>
          <p:cNvSpPr/>
          <p:nvPr/>
        </p:nvSpPr>
        <p:spPr bwMode="auto">
          <a:xfrm>
            <a:off x="5680075" y="44831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1" name="Diamond 460"/>
          <p:cNvSpPr/>
          <p:nvPr/>
        </p:nvSpPr>
        <p:spPr bwMode="auto">
          <a:xfrm>
            <a:off x="5953125" y="47513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2" name="Diamond 461"/>
          <p:cNvSpPr/>
          <p:nvPr/>
        </p:nvSpPr>
        <p:spPr bwMode="auto">
          <a:xfrm>
            <a:off x="5953125" y="46720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3" name="Diamond 462"/>
          <p:cNvSpPr/>
          <p:nvPr/>
        </p:nvSpPr>
        <p:spPr bwMode="auto">
          <a:xfrm>
            <a:off x="5953125" y="45926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4" name="Diamond 463"/>
          <p:cNvSpPr/>
          <p:nvPr/>
        </p:nvSpPr>
        <p:spPr bwMode="auto">
          <a:xfrm>
            <a:off x="5953125" y="45116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5" name="Diamond 464"/>
          <p:cNvSpPr/>
          <p:nvPr/>
        </p:nvSpPr>
        <p:spPr bwMode="auto">
          <a:xfrm>
            <a:off x="5953125" y="44418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6" name="Diamond 465"/>
          <p:cNvSpPr/>
          <p:nvPr/>
        </p:nvSpPr>
        <p:spPr bwMode="auto">
          <a:xfrm>
            <a:off x="6889750" y="61896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7" name="Diamond 466"/>
          <p:cNvSpPr/>
          <p:nvPr/>
        </p:nvSpPr>
        <p:spPr bwMode="auto">
          <a:xfrm>
            <a:off x="6889750" y="61102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8" name="Diamond 467"/>
          <p:cNvSpPr/>
          <p:nvPr/>
        </p:nvSpPr>
        <p:spPr bwMode="auto">
          <a:xfrm>
            <a:off x="6889750" y="60309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9" name="Diamond 468"/>
          <p:cNvSpPr/>
          <p:nvPr/>
        </p:nvSpPr>
        <p:spPr bwMode="auto">
          <a:xfrm>
            <a:off x="6889750" y="59499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0" name="Diamond 469"/>
          <p:cNvSpPr/>
          <p:nvPr/>
        </p:nvSpPr>
        <p:spPr bwMode="auto">
          <a:xfrm>
            <a:off x="4992688" y="56784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1" name="Diamond 470"/>
          <p:cNvSpPr/>
          <p:nvPr/>
        </p:nvSpPr>
        <p:spPr bwMode="auto">
          <a:xfrm>
            <a:off x="4992688" y="55975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2" name="Diamond 471"/>
          <p:cNvSpPr/>
          <p:nvPr/>
        </p:nvSpPr>
        <p:spPr bwMode="auto">
          <a:xfrm>
            <a:off x="4992688" y="55181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3" name="Diamond 472"/>
          <p:cNvSpPr/>
          <p:nvPr/>
        </p:nvSpPr>
        <p:spPr bwMode="auto">
          <a:xfrm>
            <a:off x="4992688" y="54387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4" name="Diamond 473"/>
          <p:cNvSpPr/>
          <p:nvPr/>
        </p:nvSpPr>
        <p:spPr bwMode="auto">
          <a:xfrm>
            <a:off x="4992688" y="53578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5" name="Diamond 474"/>
          <p:cNvSpPr/>
          <p:nvPr/>
        </p:nvSpPr>
        <p:spPr bwMode="auto">
          <a:xfrm>
            <a:off x="5265738" y="56864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6" name="Diamond 475"/>
          <p:cNvSpPr/>
          <p:nvPr/>
        </p:nvSpPr>
        <p:spPr bwMode="auto">
          <a:xfrm>
            <a:off x="5265738" y="56070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7" name="Diamond 476"/>
          <p:cNvSpPr/>
          <p:nvPr/>
        </p:nvSpPr>
        <p:spPr bwMode="auto">
          <a:xfrm>
            <a:off x="5265738" y="55276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8" name="Diamond 477"/>
          <p:cNvSpPr/>
          <p:nvPr/>
        </p:nvSpPr>
        <p:spPr bwMode="auto">
          <a:xfrm>
            <a:off x="5265738" y="54467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9" name="Diamond 478"/>
          <p:cNvSpPr/>
          <p:nvPr/>
        </p:nvSpPr>
        <p:spPr bwMode="auto">
          <a:xfrm>
            <a:off x="5265738" y="53673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80" name="Diamond 479"/>
          <p:cNvSpPr/>
          <p:nvPr/>
        </p:nvSpPr>
        <p:spPr bwMode="auto">
          <a:xfrm>
            <a:off x="4951413" y="62579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81" name="Diamond 480"/>
          <p:cNvSpPr/>
          <p:nvPr/>
        </p:nvSpPr>
        <p:spPr bwMode="auto">
          <a:xfrm>
            <a:off x="4949825" y="61785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82" name="Diamond 481"/>
          <p:cNvSpPr/>
          <p:nvPr/>
        </p:nvSpPr>
        <p:spPr bwMode="auto">
          <a:xfrm>
            <a:off x="4951413" y="60975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83" name="Diamond 482"/>
          <p:cNvSpPr/>
          <p:nvPr/>
        </p:nvSpPr>
        <p:spPr bwMode="auto">
          <a:xfrm>
            <a:off x="4951413" y="60182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84" name="Diamond 483"/>
          <p:cNvSpPr/>
          <p:nvPr/>
        </p:nvSpPr>
        <p:spPr bwMode="auto">
          <a:xfrm>
            <a:off x="4949825" y="59388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85" name="Diamond 484"/>
          <p:cNvSpPr/>
          <p:nvPr/>
        </p:nvSpPr>
        <p:spPr bwMode="auto">
          <a:xfrm>
            <a:off x="5222875" y="63865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86" name="Diamond 485"/>
          <p:cNvSpPr/>
          <p:nvPr/>
        </p:nvSpPr>
        <p:spPr bwMode="auto">
          <a:xfrm>
            <a:off x="5222875" y="63071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87" name="Diamond 486"/>
          <p:cNvSpPr/>
          <p:nvPr/>
        </p:nvSpPr>
        <p:spPr bwMode="auto">
          <a:xfrm>
            <a:off x="5222875" y="62277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88" name="Diamond 487"/>
          <p:cNvSpPr/>
          <p:nvPr/>
        </p:nvSpPr>
        <p:spPr bwMode="auto">
          <a:xfrm>
            <a:off x="5534025" y="59070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89" name="Diamond 488"/>
          <p:cNvSpPr/>
          <p:nvPr/>
        </p:nvSpPr>
        <p:spPr bwMode="auto">
          <a:xfrm>
            <a:off x="5534025" y="58277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90" name="Diamond 489"/>
          <p:cNvSpPr/>
          <p:nvPr/>
        </p:nvSpPr>
        <p:spPr bwMode="auto">
          <a:xfrm>
            <a:off x="5534025" y="57483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91" name="Diamond 490"/>
          <p:cNvSpPr/>
          <p:nvPr/>
        </p:nvSpPr>
        <p:spPr bwMode="auto">
          <a:xfrm>
            <a:off x="5534025" y="56673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92" name="Diamond 491"/>
          <p:cNvSpPr/>
          <p:nvPr/>
        </p:nvSpPr>
        <p:spPr bwMode="auto">
          <a:xfrm>
            <a:off x="5534025" y="55880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93" name="Diamond 492"/>
          <p:cNvSpPr/>
          <p:nvPr/>
        </p:nvSpPr>
        <p:spPr bwMode="auto">
          <a:xfrm>
            <a:off x="4767263" y="54498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94" name="Diamond 493"/>
          <p:cNvSpPr/>
          <p:nvPr/>
        </p:nvSpPr>
        <p:spPr bwMode="auto">
          <a:xfrm>
            <a:off x="4767263" y="53705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95" name="Diamond 494"/>
          <p:cNvSpPr/>
          <p:nvPr/>
        </p:nvSpPr>
        <p:spPr bwMode="auto">
          <a:xfrm>
            <a:off x="4767263" y="52911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96" name="Diamond 495"/>
          <p:cNvSpPr/>
          <p:nvPr/>
        </p:nvSpPr>
        <p:spPr bwMode="auto">
          <a:xfrm>
            <a:off x="4767263" y="52101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97" name="Diamond 496"/>
          <p:cNvSpPr/>
          <p:nvPr/>
        </p:nvSpPr>
        <p:spPr bwMode="auto">
          <a:xfrm>
            <a:off x="4767263" y="51308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98" name="Diamond 497"/>
          <p:cNvSpPr/>
          <p:nvPr/>
        </p:nvSpPr>
        <p:spPr bwMode="auto">
          <a:xfrm>
            <a:off x="5886450" y="29622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99" name="Diamond 498"/>
          <p:cNvSpPr/>
          <p:nvPr/>
        </p:nvSpPr>
        <p:spPr bwMode="auto">
          <a:xfrm>
            <a:off x="5886450" y="28829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00" name="Diamond 499"/>
          <p:cNvSpPr/>
          <p:nvPr/>
        </p:nvSpPr>
        <p:spPr bwMode="auto">
          <a:xfrm>
            <a:off x="5886450" y="28019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01" name="Diamond 500"/>
          <p:cNvSpPr/>
          <p:nvPr/>
        </p:nvSpPr>
        <p:spPr bwMode="auto">
          <a:xfrm>
            <a:off x="5886450" y="27225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02" name="Diamond 501"/>
          <p:cNvSpPr/>
          <p:nvPr/>
        </p:nvSpPr>
        <p:spPr bwMode="auto">
          <a:xfrm>
            <a:off x="5886450" y="26431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03" name="Diamond 502"/>
          <p:cNvSpPr/>
          <p:nvPr/>
        </p:nvSpPr>
        <p:spPr bwMode="auto">
          <a:xfrm>
            <a:off x="6159500" y="29718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04" name="Diamond 503"/>
          <p:cNvSpPr/>
          <p:nvPr/>
        </p:nvSpPr>
        <p:spPr bwMode="auto">
          <a:xfrm>
            <a:off x="6159500" y="28908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05" name="Diamond 504"/>
          <p:cNvSpPr/>
          <p:nvPr/>
        </p:nvSpPr>
        <p:spPr bwMode="auto">
          <a:xfrm>
            <a:off x="6159500" y="28114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06" name="Diamond 505"/>
          <p:cNvSpPr/>
          <p:nvPr/>
        </p:nvSpPr>
        <p:spPr bwMode="auto">
          <a:xfrm>
            <a:off x="6159500" y="27305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07" name="Diamond 506"/>
          <p:cNvSpPr/>
          <p:nvPr/>
        </p:nvSpPr>
        <p:spPr bwMode="auto">
          <a:xfrm>
            <a:off x="6159500" y="26511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08" name="Diamond 507"/>
          <p:cNvSpPr/>
          <p:nvPr/>
        </p:nvSpPr>
        <p:spPr bwMode="auto">
          <a:xfrm>
            <a:off x="3887788" y="36734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09" name="Diamond 508"/>
          <p:cNvSpPr/>
          <p:nvPr/>
        </p:nvSpPr>
        <p:spPr bwMode="auto">
          <a:xfrm>
            <a:off x="3887788" y="35941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0" name="Diamond 509"/>
          <p:cNvSpPr/>
          <p:nvPr/>
        </p:nvSpPr>
        <p:spPr bwMode="auto">
          <a:xfrm>
            <a:off x="3887788" y="35163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1" name="Diamond 510"/>
          <p:cNvSpPr/>
          <p:nvPr/>
        </p:nvSpPr>
        <p:spPr bwMode="auto">
          <a:xfrm>
            <a:off x="3887788" y="34385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2" name="Diamond 511"/>
          <p:cNvSpPr/>
          <p:nvPr/>
        </p:nvSpPr>
        <p:spPr bwMode="auto">
          <a:xfrm>
            <a:off x="3887788" y="33591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3" name="Diamond 512"/>
          <p:cNvSpPr/>
          <p:nvPr/>
        </p:nvSpPr>
        <p:spPr bwMode="auto">
          <a:xfrm>
            <a:off x="3887788" y="32813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4" name="Diamond 513"/>
          <p:cNvSpPr/>
          <p:nvPr/>
        </p:nvSpPr>
        <p:spPr bwMode="auto">
          <a:xfrm>
            <a:off x="3887788" y="32035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5" name="Diamond 514"/>
          <p:cNvSpPr/>
          <p:nvPr/>
        </p:nvSpPr>
        <p:spPr bwMode="auto">
          <a:xfrm>
            <a:off x="3887788" y="31242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6" name="Diamond 515"/>
          <p:cNvSpPr/>
          <p:nvPr/>
        </p:nvSpPr>
        <p:spPr bwMode="auto">
          <a:xfrm>
            <a:off x="3887788" y="30464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7" name="Diamond 516"/>
          <p:cNvSpPr/>
          <p:nvPr/>
        </p:nvSpPr>
        <p:spPr bwMode="auto">
          <a:xfrm>
            <a:off x="3887788" y="29686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8" name="Diamond 517"/>
          <p:cNvSpPr/>
          <p:nvPr/>
        </p:nvSpPr>
        <p:spPr bwMode="auto">
          <a:xfrm>
            <a:off x="3887788" y="28908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9" name="Diamond 518"/>
          <p:cNvSpPr/>
          <p:nvPr/>
        </p:nvSpPr>
        <p:spPr bwMode="auto">
          <a:xfrm>
            <a:off x="3887788" y="28114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20" name="Diamond 519"/>
          <p:cNvSpPr/>
          <p:nvPr/>
        </p:nvSpPr>
        <p:spPr bwMode="auto">
          <a:xfrm>
            <a:off x="3887788" y="27336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21" name="Diamond 520"/>
          <p:cNvSpPr/>
          <p:nvPr/>
        </p:nvSpPr>
        <p:spPr bwMode="auto">
          <a:xfrm>
            <a:off x="3887788" y="26558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22" name="Diamond 521"/>
          <p:cNvSpPr/>
          <p:nvPr/>
        </p:nvSpPr>
        <p:spPr bwMode="auto">
          <a:xfrm>
            <a:off x="3887788" y="25765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23" name="Diamond 522"/>
          <p:cNvSpPr/>
          <p:nvPr/>
        </p:nvSpPr>
        <p:spPr bwMode="auto">
          <a:xfrm>
            <a:off x="3887788" y="24987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24" name="Diamond 523"/>
          <p:cNvSpPr/>
          <p:nvPr/>
        </p:nvSpPr>
        <p:spPr bwMode="auto">
          <a:xfrm>
            <a:off x="3887788" y="24209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25" name="Diamond 524"/>
          <p:cNvSpPr/>
          <p:nvPr/>
        </p:nvSpPr>
        <p:spPr bwMode="auto">
          <a:xfrm>
            <a:off x="3887788" y="23431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26" name="Diamond 525"/>
          <p:cNvSpPr/>
          <p:nvPr/>
        </p:nvSpPr>
        <p:spPr bwMode="auto">
          <a:xfrm>
            <a:off x="3887788" y="22637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27" name="Diamond 526"/>
          <p:cNvSpPr/>
          <p:nvPr/>
        </p:nvSpPr>
        <p:spPr bwMode="auto">
          <a:xfrm>
            <a:off x="3887788" y="21859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28" name="Diamond 527"/>
          <p:cNvSpPr/>
          <p:nvPr/>
        </p:nvSpPr>
        <p:spPr bwMode="auto">
          <a:xfrm>
            <a:off x="3887788" y="21082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29" name="Diamond 528"/>
          <p:cNvSpPr/>
          <p:nvPr/>
        </p:nvSpPr>
        <p:spPr bwMode="auto">
          <a:xfrm>
            <a:off x="3887788" y="20288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30" name="Diamond 529"/>
          <p:cNvSpPr/>
          <p:nvPr/>
        </p:nvSpPr>
        <p:spPr bwMode="auto">
          <a:xfrm>
            <a:off x="3887788" y="19510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31" name="Diamond 530"/>
          <p:cNvSpPr/>
          <p:nvPr/>
        </p:nvSpPr>
        <p:spPr bwMode="auto">
          <a:xfrm>
            <a:off x="3887788" y="18732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32" name="Diamond 531"/>
          <p:cNvSpPr/>
          <p:nvPr/>
        </p:nvSpPr>
        <p:spPr bwMode="auto">
          <a:xfrm>
            <a:off x="3887788" y="17954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33" name="Diamond 532"/>
          <p:cNvSpPr/>
          <p:nvPr/>
        </p:nvSpPr>
        <p:spPr bwMode="auto">
          <a:xfrm>
            <a:off x="3887788" y="17160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34" name="Diamond 533"/>
          <p:cNvSpPr/>
          <p:nvPr/>
        </p:nvSpPr>
        <p:spPr bwMode="auto">
          <a:xfrm>
            <a:off x="5167313" y="36957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35" name="Diamond 534"/>
          <p:cNvSpPr/>
          <p:nvPr/>
        </p:nvSpPr>
        <p:spPr bwMode="auto">
          <a:xfrm>
            <a:off x="5167313" y="36163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36" name="Diamond 535"/>
          <p:cNvSpPr/>
          <p:nvPr/>
        </p:nvSpPr>
        <p:spPr bwMode="auto">
          <a:xfrm>
            <a:off x="5167313" y="35369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37" name="Diamond 536"/>
          <p:cNvSpPr/>
          <p:nvPr/>
        </p:nvSpPr>
        <p:spPr bwMode="auto">
          <a:xfrm>
            <a:off x="5167313" y="34559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38" name="Diamond 537"/>
          <p:cNvSpPr/>
          <p:nvPr/>
        </p:nvSpPr>
        <p:spPr bwMode="auto">
          <a:xfrm>
            <a:off x="5167313" y="33766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39" name="Diamond 538"/>
          <p:cNvSpPr/>
          <p:nvPr/>
        </p:nvSpPr>
        <p:spPr bwMode="auto">
          <a:xfrm>
            <a:off x="5440363" y="37052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40" name="Diamond 539"/>
          <p:cNvSpPr/>
          <p:nvPr/>
        </p:nvSpPr>
        <p:spPr bwMode="auto">
          <a:xfrm>
            <a:off x="5440363" y="36258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41" name="Diamond 540"/>
          <p:cNvSpPr/>
          <p:nvPr/>
        </p:nvSpPr>
        <p:spPr bwMode="auto">
          <a:xfrm>
            <a:off x="5440363" y="35448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42" name="Diamond 541"/>
          <p:cNvSpPr/>
          <p:nvPr/>
        </p:nvSpPr>
        <p:spPr bwMode="auto">
          <a:xfrm>
            <a:off x="5440363" y="34655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43" name="Diamond 542"/>
          <p:cNvSpPr/>
          <p:nvPr/>
        </p:nvSpPr>
        <p:spPr bwMode="auto">
          <a:xfrm>
            <a:off x="5440363" y="33861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44" name="Diamond 543"/>
          <p:cNvSpPr/>
          <p:nvPr/>
        </p:nvSpPr>
        <p:spPr bwMode="auto">
          <a:xfrm>
            <a:off x="5732463" y="37052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45" name="Diamond 544"/>
          <p:cNvSpPr/>
          <p:nvPr/>
        </p:nvSpPr>
        <p:spPr bwMode="auto">
          <a:xfrm>
            <a:off x="5732463" y="36258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46" name="Diamond 545"/>
          <p:cNvSpPr/>
          <p:nvPr/>
        </p:nvSpPr>
        <p:spPr bwMode="auto">
          <a:xfrm>
            <a:off x="5732463" y="35448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47" name="Diamond 546"/>
          <p:cNvSpPr/>
          <p:nvPr/>
        </p:nvSpPr>
        <p:spPr bwMode="auto">
          <a:xfrm>
            <a:off x="5732463" y="34655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48" name="Diamond 547"/>
          <p:cNvSpPr/>
          <p:nvPr/>
        </p:nvSpPr>
        <p:spPr bwMode="auto">
          <a:xfrm>
            <a:off x="5732463" y="33861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49" name="Diamond 548"/>
          <p:cNvSpPr/>
          <p:nvPr/>
        </p:nvSpPr>
        <p:spPr bwMode="auto">
          <a:xfrm>
            <a:off x="6005513" y="37147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50" name="Diamond 549"/>
          <p:cNvSpPr/>
          <p:nvPr/>
        </p:nvSpPr>
        <p:spPr bwMode="auto">
          <a:xfrm>
            <a:off x="6005513" y="36337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51" name="Diamond 550"/>
          <p:cNvSpPr/>
          <p:nvPr/>
        </p:nvSpPr>
        <p:spPr bwMode="auto">
          <a:xfrm>
            <a:off x="6005513" y="35544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52" name="Diamond 551"/>
          <p:cNvSpPr/>
          <p:nvPr/>
        </p:nvSpPr>
        <p:spPr bwMode="auto">
          <a:xfrm>
            <a:off x="6005513" y="34750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53" name="Diamond 552"/>
          <p:cNvSpPr/>
          <p:nvPr/>
        </p:nvSpPr>
        <p:spPr bwMode="auto">
          <a:xfrm>
            <a:off x="1343025" y="60991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54" name="Diamond 553"/>
          <p:cNvSpPr/>
          <p:nvPr/>
        </p:nvSpPr>
        <p:spPr bwMode="auto">
          <a:xfrm>
            <a:off x="1343025" y="60213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55" name="Diamond 554"/>
          <p:cNvSpPr/>
          <p:nvPr/>
        </p:nvSpPr>
        <p:spPr bwMode="auto">
          <a:xfrm>
            <a:off x="1343025" y="59436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56" name="Diamond 555"/>
          <p:cNvSpPr/>
          <p:nvPr/>
        </p:nvSpPr>
        <p:spPr bwMode="auto">
          <a:xfrm>
            <a:off x="1343025" y="58658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57" name="Diamond 556"/>
          <p:cNvSpPr/>
          <p:nvPr/>
        </p:nvSpPr>
        <p:spPr bwMode="auto">
          <a:xfrm>
            <a:off x="1343025" y="57880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58" name="Diamond 557"/>
          <p:cNvSpPr/>
          <p:nvPr/>
        </p:nvSpPr>
        <p:spPr bwMode="auto">
          <a:xfrm>
            <a:off x="1343025" y="57102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59" name="Diamond 558"/>
          <p:cNvSpPr/>
          <p:nvPr/>
        </p:nvSpPr>
        <p:spPr bwMode="auto">
          <a:xfrm>
            <a:off x="1343025" y="56324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60" name="Diamond 559"/>
          <p:cNvSpPr/>
          <p:nvPr/>
        </p:nvSpPr>
        <p:spPr bwMode="auto">
          <a:xfrm>
            <a:off x="1343025" y="55546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61" name="Diamond 560"/>
          <p:cNvSpPr/>
          <p:nvPr/>
        </p:nvSpPr>
        <p:spPr bwMode="auto">
          <a:xfrm>
            <a:off x="1343025" y="54784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62" name="Diamond 561"/>
          <p:cNvSpPr/>
          <p:nvPr/>
        </p:nvSpPr>
        <p:spPr bwMode="auto">
          <a:xfrm>
            <a:off x="1343025" y="54006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63" name="Diamond 562"/>
          <p:cNvSpPr/>
          <p:nvPr/>
        </p:nvSpPr>
        <p:spPr bwMode="auto">
          <a:xfrm>
            <a:off x="1343025" y="53228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64" name="Diamond 563"/>
          <p:cNvSpPr/>
          <p:nvPr/>
        </p:nvSpPr>
        <p:spPr bwMode="auto">
          <a:xfrm>
            <a:off x="1343025" y="52451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65" name="Diamond 564"/>
          <p:cNvSpPr/>
          <p:nvPr/>
        </p:nvSpPr>
        <p:spPr bwMode="auto">
          <a:xfrm>
            <a:off x="1343025" y="51673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66" name="Diamond 565"/>
          <p:cNvSpPr/>
          <p:nvPr/>
        </p:nvSpPr>
        <p:spPr bwMode="auto">
          <a:xfrm>
            <a:off x="1343025" y="50895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67" name="Diamond 566"/>
          <p:cNvSpPr/>
          <p:nvPr/>
        </p:nvSpPr>
        <p:spPr bwMode="auto">
          <a:xfrm>
            <a:off x="1343025" y="50117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68" name="Diamond 567"/>
          <p:cNvSpPr/>
          <p:nvPr/>
        </p:nvSpPr>
        <p:spPr bwMode="auto">
          <a:xfrm>
            <a:off x="1343025" y="49339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69" name="Diamond 568"/>
          <p:cNvSpPr/>
          <p:nvPr/>
        </p:nvSpPr>
        <p:spPr bwMode="auto">
          <a:xfrm>
            <a:off x="5630863" y="42481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70" name="Diamond 569"/>
          <p:cNvSpPr/>
          <p:nvPr/>
        </p:nvSpPr>
        <p:spPr bwMode="auto">
          <a:xfrm>
            <a:off x="5630863" y="41894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71" name="Diamond 570"/>
          <p:cNvSpPr/>
          <p:nvPr/>
        </p:nvSpPr>
        <p:spPr bwMode="auto">
          <a:xfrm>
            <a:off x="5630863" y="41306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72" name="Diamond 571"/>
          <p:cNvSpPr/>
          <p:nvPr/>
        </p:nvSpPr>
        <p:spPr bwMode="auto">
          <a:xfrm>
            <a:off x="5630863" y="40719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73" name="Diamond 572"/>
          <p:cNvSpPr/>
          <p:nvPr/>
        </p:nvSpPr>
        <p:spPr bwMode="auto">
          <a:xfrm>
            <a:off x="5630863" y="40132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74" name="Diamond 573"/>
          <p:cNvSpPr/>
          <p:nvPr/>
        </p:nvSpPr>
        <p:spPr bwMode="auto">
          <a:xfrm>
            <a:off x="5630863" y="39528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75" name="Diamond 574"/>
          <p:cNvSpPr/>
          <p:nvPr/>
        </p:nvSpPr>
        <p:spPr bwMode="auto">
          <a:xfrm>
            <a:off x="2254250" y="59150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76" name="Diamond 575"/>
          <p:cNvSpPr/>
          <p:nvPr/>
        </p:nvSpPr>
        <p:spPr bwMode="auto">
          <a:xfrm>
            <a:off x="2254250" y="58372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77" name="Diamond 576"/>
          <p:cNvSpPr/>
          <p:nvPr/>
        </p:nvSpPr>
        <p:spPr bwMode="auto">
          <a:xfrm>
            <a:off x="2254250" y="57594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78" name="Diamond 577"/>
          <p:cNvSpPr/>
          <p:nvPr/>
        </p:nvSpPr>
        <p:spPr bwMode="auto">
          <a:xfrm>
            <a:off x="2254250" y="56816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79" name="Diamond 578"/>
          <p:cNvSpPr/>
          <p:nvPr/>
        </p:nvSpPr>
        <p:spPr bwMode="auto">
          <a:xfrm>
            <a:off x="2254250" y="56038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80" name="Diamond 579"/>
          <p:cNvSpPr/>
          <p:nvPr/>
        </p:nvSpPr>
        <p:spPr bwMode="auto">
          <a:xfrm>
            <a:off x="2254250" y="55260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81" name="Diamond 580"/>
          <p:cNvSpPr/>
          <p:nvPr/>
        </p:nvSpPr>
        <p:spPr bwMode="auto">
          <a:xfrm>
            <a:off x="2254250" y="54483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82" name="Diamond 581"/>
          <p:cNvSpPr/>
          <p:nvPr/>
        </p:nvSpPr>
        <p:spPr bwMode="auto">
          <a:xfrm>
            <a:off x="7410450" y="60007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83" name="Diamond 582"/>
          <p:cNvSpPr/>
          <p:nvPr/>
        </p:nvSpPr>
        <p:spPr bwMode="auto">
          <a:xfrm>
            <a:off x="7410450" y="59197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84" name="Diamond 583"/>
          <p:cNvSpPr/>
          <p:nvPr/>
        </p:nvSpPr>
        <p:spPr bwMode="auto">
          <a:xfrm>
            <a:off x="7410450" y="58404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85" name="Diamond 584"/>
          <p:cNvSpPr/>
          <p:nvPr/>
        </p:nvSpPr>
        <p:spPr bwMode="auto">
          <a:xfrm>
            <a:off x="7410450" y="57610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86" name="Diamond 585"/>
          <p:cNvSpPr/>
          <p:nvPr/>
        </p:nvSpPr>
        <p:spPr bwMode="auto">
          <a:xfrm>
            <a:off x="7410450" y="56800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87" name="Diamond 586"/>
          <p:cNvSpPr/>
          <p:nvPr/>
        </p:nvSpPr>
        <p:spPr bwMode="auto">
          <a:xfrm>
            <a:off x="7677150" y="60023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88" name="Diamond 587"/>
          <p:cNvSpPr/>
          <p:nvPr/>
        </p:nvSpPr>
        <p:spPr bwMode="auto">
          <a:xfrm>
            <a:off x="7677150" y="59213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89" name="Diamond 588"/>
          <p:cNvSpPr/>
          <p:nvPr/>
        </p:nvSpPr>
        <p:spPr bwMode="auto">
          <a:xfrm>
            <a:off x="7677150" y="58420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90" name="Diamond 589"/>
          <p:cNvSpPr/>
          <p:nvPr/>
        </p:nvSpPr>
        <p:spPr bwMode="auto">
          <a:xfrm>
            <a:off x="7677150" y="57610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91" name="Diamond 590"/>
          <p:cNvSpPr/>
          <p:nvPr/>
        </p:nvSpPr>
        <p:spPr bwMode="auto">
          <a:xfrm>
            <a:off x="2847975" y="37163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92" name="Diamond 591"/>
          <p:cNvSpPr/>
          <p:nvPr/>
        </p:nvSpPr>
        <p:spPr bwMode="auto">
          <a:xfrm>
            <a:off x="2847975" y="36369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93" name="Diamond 592"/>
          <p:cNvSpPr/>
          <p:nvPr/>
        </p:nvSpPr>
        <p:spPr bwMode="auto">
          <a:xfrm>
            <a:off x="2847975" y="35560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94" name="Diamond 593"/>
          <p:cNvSpPr/>
          <p:nvPr/>
        </p:nvSpPr>
        <p:spPr bwMode="auto">
          <a:xfrm>
            <a:off x="2847975" y="34766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95" name="Diamond 594"/>
          <p:cNvSpPr/>
          <p:nvPr/>
        </p:nvSpPr>
        <p:spPr bwMode="auto">
          <a:xfrm>
            <a:off x="2847975" y="33956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96" name="Diamond 595"/>
          <p:cNvSpPr/>
          <p:nvPr/>
        </p:nvSpPr>
        <p:spPr bwMode="auto">
          <a:xfrm>
            <a:off x="3121025" y="37242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97" name="Diamond 596"/>
          <p:cNvSpPr/>
          <p:nvPr/>
        </p:nvSpPr>
        <p:spPr bwMode="auto">
          <a:xfrm>
            <a:off x="3121025" y="36449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98" name="Diamond 597"/>
          <p:cNvSpPr/>
          <p:nvPr/>
        </p:nvSpPr>
        <p:spPr bwMode="auto">
          <a:xfrm>
            <a:off x="3121025" y="35655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99" name="Diamond 598"/>
          <p:cNvSpPr/>
          <p:nvPr/>
        </p:nvSpPr>
        <p:spPr bwMode="auto">
          <a:xfrm>
            <a:off x="3121025" y="34845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00" name="Diamond 599"/>
          <p:cNvSpPr/>
          <p:nvPr/>
        </p:nvSpPr>
        <p:spPr bwMode="auto">
          <a:xfrm>
            <a:off x="3121025" y="34051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01" name="Diamond 600"/>
          <p:cNvSpPr/>
          <p:nvPr/>
        </p:nvSpPr>
        <p:spPr bwMode="auto">
          <a:xfrm>
            <a:off x="2574925" y="37274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02" name="Diamond 601"/>
          <p:cNvSpPr/>
          <p:nvPr/>
        </p:nvSpPr>
        <p:spPr bwMode="auto">
          <a:xfrm>
            <a:off x="2574925" y="36480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03" name="Diamond 602"/>
          <p:cNvSpPr/>
          <p:nvPr/>
        </p:nvSpPr>
        <p:spPr bwMode="auto">
          <a:xfrm>
            <a:off x="2574925" y="35671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04" name="Diamond 603"/>
          <p:cNvSpPr/>
          <p:nvPr/>
        </p:nvSpPr>
        <p:spPr bwMode="auto">
          <a:xfrm>
            <a:off x="4529138" y="4757738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30" name="Diamond 929"/>
          <p:cNvSpPr/>
          <p:nvPr/>
        </p:nvSpPr>
        <p:spPr bwMode="auto">
          <a:xfrm>
            <a:off x="4225925" y="3781425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31" name="Diamond 930"/>
          <p:cNvSpPr/>
          <p:nvPr/>
        </p:nvSpPr>
        <p:spPr bwMode="auto">
          <a:xfrm>
            <a:off x="6223000" y="45180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32" name="Diamond 931"/>
          <p:cNvSpPr/>
          <p:nvPr/>
        </p:nvSpPr>
        <p:spPr bwMode="auto">
          <a:xfrm>
            <a:off x="6223000" y="44386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33" name="Diamond 932"/>
          <p:cNvSpPr/>
          <p:nvPr/>
        </p:nvSpPr>
        <p:spPr bwMode="auto">
          <a:xfrm>
            <a:off x="6223000" y="43576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34" name="Diamond 933"/>
          <p:cNvSpPr/>
          <p:nvPr/>
        </p:nvSpPr>
        <p:spPr bwMode="auto">
          <a:xfrm>
            <a:off x="6223000" y="42783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35" name="Diamond 934"/>
          <p:cNvSpPr/>
          <p:nvPr/>
        </p:nvSpPr>
        <p:spPr bwMode="auto">
          <a:xfrm>
            <a:off x="6223000" y="41973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36" name="Diamond 935"/>
          <p:cNvSpPr/>
          <p:nvPr/>
        </p:nvSpPr>
        <p:spPr bwMode="auto">
          <a:xfrm>
            <a:off x="6223000" y="41338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37" name="Diamond 936"/>
          <p:cNvSpPr/>
          <p:nvPr/>
        </p:nvSpPr>
        <p:spPr bwMode="auto">
          <a:xfrm>
            <a:off x="6223000" y="40544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38" name="Diamond 937"/>
          <p:cNvSpPr/>
          <p:nvPr/>
        </p:nvSpPr>
        <p:spPr bwMode="auto">
          <a:xfrm>
            <a:off x="5953125" y="43703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39" name="Diamond 938"/>
          <p:cNvSpPr/>
          <p:nvPr/>
        </p:nvSpPr>
        <p:spPr bwMode="auto">
          <a:xfrm>
            <a:off x="6335713" y="61864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40" name="Diamond 939"/>
          <p:cNvSpPr/>
          <p:nvPr/>
        </p:nvSpPr>
        <p:spPr bwMode="auto">
          <a:xfrm>
            <a:off x="6335713" y="61071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41" name="Diamond 940"/>
          <p:cNvSpPr/>
          <p:nvPr/>
        </p:nvSpPr>
        <p:spPr bwMode="auto">
          <a:xfrm>
            <a:off x="6335713" y="60261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42" name="Diamond 941"/>
          <p:cNvSpPr/>
          <p:nvPr/>
        </p:nvSpPr>
        <p:spPr bwMode="auto">
          <a:xfrm>
            <a:off x="6335713" y="59467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43" name="Diamond 942"/>
          <p:cNvSpPr/>
          <p:nvPr/>
        </p:nvSpPr>
        <p:spPr bwMode="auto">
          <a:xfrm>
            <a:off x="6335713" y="58674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44" name="Diamond 943"/>
          <p:cNvSpPr/>
          <p:nvPr/>
        </p:nvSpPr>
        <p:spPr bwMode="auto">
          <a:xfrm>
            <a:off x="6608763" y="61960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45" name="Diamond 944"/>
          <p:cNvSpPr/>
          <p:nvPr/>
        </p:nvSpPr>
        <p:spPr bwMode="auto">
          <a:xfrm>
            <a:off x="6608763" y="61150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46" name="Diamond 945"/>
          <p:cNvSpPr/>
          <p:nvPr/>
        </p:nvSpPr>
        <p:spPr bwMode="auto">
          <a:xfrm>
            <a:off x="6608763" y="60356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47" name="Diamond 946"/>
          <p:cNvSpPr/>
          <p:nvPr/>
        </p:nvSpPr>
        <p:spPr bwMode="auto">
          <a:xfrm>
            <a:off x="6608763" y="59547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48" name="Diamond 947"/>
          <p:cNvSpPr/>
          <p:nvPr/>
        </p:nvSpPr>
        <p:spPr bwMode="auto">
          <a:xfrm>
            <a:off x="6608763" y="58753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49" name="Diamond 948"/>
          <p:cNvSpPr/>
          <p:nvPr/>
        </p:nvSpPr>
        <p:spPr bwMode="auto">
          <a:xfrm>
            <a:off x="5353050" y="41687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50" name="Diamond 949"/>
          <p:cNvSpPr/>
          <p:nvPr/>
        </p:nvSpPr>
        <p:spPr bwMode="auto">
          <a:xfrm>
            <a:off x="5353050" y="41052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51" name="Diamond 950"/>
          <p:cNvSpPr/>
          <p:nvPr/>
        </p:nvSpPr>
        <p:spPr bwMode="auto">
          <a:xfrm>
            <a:off x="5353050" y="40401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52" name="Diamond 951"/>
          <p:cNvSpPr/>
          <p:nvPr/>
        </p:nvSpPr>
        <p:spPr bwMode="auto">
          <a:xfrm>
            <a:off x="5353050" y="39766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53" name="Diamond 952"/>
          <p:cNvSpPr/>
          <p:nvPr/>
        </p:nvSpPr>
        <p:spPr bwMode="auto">
          <a:xfrm>
            <a:off x="5353050" y="39131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54" name="Diamond 953"/>
          <p:cNvSpPr/>
          <p:nvPr/>
        </p:nvSpPr>
        <p:spPr bwMode="auto">
          <a:xfrm>
            <a:off x="4827588" y="41671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55" name="Diamond 954"/>
          <p:cNvSpPr/>
          <p:nvPr/>
        </p:nvSpPr>
        <p:spPr bwMode="auto">
          <a:xfrm>
            <a:off x="4827588" y="41036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56" name="Diamond 955"/>
          <p:cNvSpPr/>
          <p:nvPr/>
        </p:nvSpPr>
        <p:spPr bwMode="auto">
          <a:xfrm>
            <a:off x="4827588" y="40386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57" name="Diamond 956"/>
          <p:cNvSpPr/>
          <p:nvPr/>
        </p:nvSpPr>
        <p:spPr bwMode="auto">
          <a:xfrm>
            <a:off x="4827588" y="39751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58" name="Diamond 957"/>
          <p:cNvSpPr/>
          <p:nvPr/>
        </p:nvSpPr>
        <p:spPr bwMode="auto">
          <a:xfrm>
            <a:off x="4827588" y="39100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59" name="Diamond 958"/>
          <p:cNvSpPr/>
          <p:nvPr/>
        </p:nvSpPr>
        <p:spPr bwMode="auto">
          <a:xfrm>
            <a:off x="4827588" y="38465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60" name="Diamond 959"/>
          <p:cNvSpPr/>
          <p:nvPr/>
        </p:nvSpPr>
        <p:spPr bwMode="auto">
          <a:xfrm>
            <a:off x="4827588" y="3781425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61" name="Diamond 960"/>
          <p:cNvSpPr/>
          <p:nvPr/>
        </p:nvSpPr>
        <p:spPr bwMode="auto">
          <a:xfrm>
            <a:off x="5630863" y="38941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62" name="Diamond 961"/>
          <p:cNvSpPr/>
          <p:nvPr/>
        </p:nvSpPr>
        <p:spPr bwMode="auto">
          <a:xfrm>
            <a:off x="5087938" y="416877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63" name="Diamond 962"/>
          <p:cNvSpPr/>
          <p:nvPr/>
        </p:nvSpPr>
        <p:spPr bwMode="auto">
          <a:xfrm>
            <a:off x="5087938" y="41036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64" name="Diamond 963"/>
          <p:cNvSpPr/>
          <p:nvPr/>
        </p:nvSpPr>
        <p:spPr bwMode="auto">
          <a:xfrm>
            <a:off x="5087938" y="40401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65" name="Diamond 964"/>
          <p:cNvSpPr/>
          <p:nvPr/>
        </p:nvSpPr>
        <p:spPr bwMode="auto">
          <a:xfrm>
            <a:off x="5087938" y="39766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66" name="Diamond 965"/>
          <p:cNvSpPr/>
          <p:nvPr/>
        </p:nvSpPr>
        <p:spPr bwMode="auto">
          <a:xfrm>
            <a:off x="5087938" y="39116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67" name="Diamond 966"/>
          <p:cNvSpPr/>
          <p:nvPr/>
        </p:nvSpPr>
        <p:spPr bwMode="auto">
          <a:xfrm>
            <a:off x="6376988" y="4778375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68" name="Diamond 967"/>
          <p:cNvSpPr/>
          <p:nvPr/>
        </p:nvSpPr>
        <p:spPr bwMode="auto">
          <a:xfrm>
            <a:off x="7196138" y="479901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69" name="Diamond 968"/>
          <p:cNvSpPr/>
          <p:nvPr/>
        </p:nvSpPr>
        <p:spPr bwMode="auto">
          <a:xfrm>
            <a:off x="7196138" y="47196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70" name="Diamond 969"/>
          <p:cNvSpPr/>
          <p:nvPr/>
        </p:nvSpPr>
        <p:spPr bwMode="auto">
          <a:xfrm>
            <a:off x="7196138" y="46402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71" name="Diamond 970"/>
          <p:cNvSpPr/>
          <p:nvPr/>
        </p:nvSpPr>
        <p:spPr bwMode="auto">
          <a:xfrm>
            <a:off x="6642100" y="479583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72" name="Diamond 971"/>
          <p:cNvSpPr/>
          <p:nvPr/>
        </p:nvSpPr>
        <p:spPr bwMode="auto">
          <a:xfrm>
            <a:off x="6642100" y="47164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73" name="Diamond 972"/>
          <p:cNvSpPr/>
          <p:nvPr/>
        </p:nvSpPr>
        <p:spPr bwMode="auto">
          <a:xfrm>
            <a:off x="6642100" y="46355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74" name="Diamond 973"/>
          <p:cNvSpPr/>
          <p:nvPr/>
        </p:nvSpPr>
        <p:spPr bwMode="auto">
          <a:xfrm>
            <a:off x="6642100" y="45561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75" name="Diamond 974"/>
          <p:cNvSpPr/>
          <p:nvPr/>
        </p:nvSpPr>
        <p:spPr bwMode="auto">
          <a:xfrm>
            <a:off x="6642100" y="447675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76" name="Diamond 975"/>
          <p:cNvSpPr/>
          <p:nvPr/>
        </p:nvSpPr>
        <p:spPr bwMode="auto">
          <a:xfrm>
            <a:off x="6915150" y="48053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77" name="Diamond 976"/>
          <p:cNvSpPr/>
          <p:nvPr/>
        </p:nvSpPr>
        <p:spPr bwMode="auto">
          <a:xfrm>
            <a:off x="6915150" y="47244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78" name="Diamond 977"/>
          <p:cNvSpPr/>
          <p:nvPr/>
        </p:nvSpPr>
        <p:spPr bwMode="auto">
          <a:xfrm>
            <a:off x="6915150" y="4645025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79" name="Diamond 978"/>
          <p:cNvSpPr/>
          <p:nvPr/>
        </p:nvSpPr>
        <p:spPr bwMode="auto">
          <a:xfrm>
            <a:off x="6915150" y="4564063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80" name="Diamond 979"/>
          <p:cNvSpPr/>
          <p:nvPr/>
        </p:nvSpPr>
        <p:spPr bwMode="auto">
          <a:xfrm>
            <a:off x="6915150" y="4484688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05" name="Rectangle 604"/>
          <p:cNvSpPr/>
          <p:nvPr/>
        </p:nvSpPr>
        <p:spPr>
          <a:xfrm>
            <a:off x="0" y="0"/>
            <a:ext cx="9144000" cy="981075"/>
          </a:xfrm>
          <a:prstGeom prst="rect">
            <a:avLst/>
          </a:prstGeom>
          <a:solidFill>
            <a:srgbClr val="0F5494"/>
          </a:solidFill>
          <a:ln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606" name="Picture 17" descr="LOGO CE_Vertical_EN_NEG_quadri_H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532" y="288580"/>
            <a:ext cx="1436688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97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52513"/>
            <a:ext cx="8802688" cy="936625"/>
          </a:xfrm>
        </p:spPr>
        <p:txBody>
          <a:bodyPr/>
          <a:lstStyle/>
          <a:p>
            <a:pPr marL="0" indent="0" eaLnBrk="1" hangingPunct="1"/>
            <a:r>
              <a:rPr lang="en-GB" smtClean="0"/>
              <a:t>National Support ESFRI Roadmap 2010</a:t>
            </a:r>
          </a:p>
        </p:txBody>
      </p:sp>
      <p:graphicFrame>
        <p:nvGraphicFramePr>
          <p:cNvPr id="12" name="Group 170"/>
          <p:cNvGraphicFramePr>
            <a:graphicFrameLocks noGrp="1"/>
          </p:cNvGraphicFramePr>
          <p:nvPr/>
        </p:nvGraphicFramePr>
        <p:xfrm>
          <a:off x="6732588" y="5794375"/>
          <a:ext cx="2411412" cy="1019176"/>
        </p:xfrm>
        <a:graphic>
          <a:graphicData uri="http://schemas.openxmlformats.org/drawingml/2006/table">
            <a:tbl>
              <a:tblPr/>
              <a:tblGrid>
                <a:gridCol w="575981"/>
                <a:gridCol w="1835431"/>
              </a:tblGrid>
              <a:tr h="5095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ahoma" pitchFamily="34" charset="0"/>
                      </a:endParaRPr>
                    </a:p>
                  </a:txBody>
                  <a:tcPr marL="78162" marR="78162" marT="41405" marB="4140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Distributed research </a:t>
                      </a:r>
                    </a:p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infrastructures</a:t>
                      </a:r>
                    </a:p>
                  </a:txBody>
                  <a:tcPr marL="78162" marR="78162" marT="41405" marB="4140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ahoma" pitchFamily="34" charset="0"/>
                      </a:endParaRPr>
                    </a:p>
                  </a:txBody>
                  <a:tcPr marL="78162" marR="78162" marT="41405" marB="4140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Single sited research </a:t>
                      </a:r>
                    </a:p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infrastructures</a:t>
                      </a:r>
                    </a:p>
                  </a:txBody>
                  <a:tcPr marL="78162" marR="78162" marT="41405" marB="4140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Group 164"/>
          <p:cNvGraphicFramePr>
            <a:graphicFrameLocks noGrp="1"/>
          </p:cNvGraphicFramePr>
          <p:nvPr/>
        </p:nvGraphicFramePr>
        <p:xfrm>
          <a:off x="34925" y="1844675"/>
          <a:ext cx="9018584" cy="4338636"/>
        </p:xfrm>
        <a:graphic>
          <a:graphicData uri="http://schemas.openxmlformats.org/drawingml/2006/table">
            <a:tbl>
              <a:tblPr/>
              <a:tblGrid>
                <a:gridCol w="898950"/>
                <a:gridCol w="900334"/>
                <a:gridCol w="828499"/>
                <a:gridCol w="968015"/>
                <a:gridCol w="904193"/>
                <a:gridCol w="1008112"/>
                <a:gridCol w="936104"/>
                <a:gridCol w="864096"/>
                <a:gridCol w="864096"/>
                <a:gridCol w="846185"/>
              </a:tblGrid>
              <a:tr h="921331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Social Sc. &amp; Hum.</a:t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( 5 )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Life Sciences</a:t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( 13 )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Environmental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Sciences</a:t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( 9 )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Energy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( 7 )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Material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and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Analytical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Facilities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( 6 )   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Physics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and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Astronomy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( 10 )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e-Infra-</a:t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structures (1)  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47375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SHARE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BBMRI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ELIXIR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ICOS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EURO-ARGO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ECCSEL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EUROFEL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ELI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TIARA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PRACE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4024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European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Social Survey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ECRIN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INFRA</a:t>
                      </a:r>
                      <a:b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FRONTIER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LIFEWATCH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IAGOS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Windscanner</a:t>
                      </a: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EMFL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SPIRAL2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CTA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46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CESSDA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INSTRUCT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EATRIS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EMSO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EPOS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EU-SOLARIS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European XFEL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E-ELT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SKA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5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CLARIN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EU-OPENSCREEN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EMBRC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SIOS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EISCAT_3D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JHR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ESRF Upgrade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KM3NeT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FF00"/>
                        </a:gs>
                        <a:gs pos="100000">
                          <a:srgbClr val="99CCF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FAIR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278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DARIAH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Euro</a:t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BioImaging</a:t>
                      </a: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ERINHA</a:t>
                      </a:r>
                      <a:b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BSL4 Lab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COPAL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IFMIF 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NEUTRON ESS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SLHC-PP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ILC-HIGRADE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6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ISBE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MIRRI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HiPER</a:t>
                      </a: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ILL20/20 Upgrade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0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ANAEE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MYRRHA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Diamond 4"/>
          <p:cNvSpPr/>
          <p:nvPr/>
        </p:nvSpPr>
        <p:spPr bwMode="auto">
          <a:xfrm>
            <a:off x="2054225" y="6002338"/>
            <a:ext cx="238125" cy="2381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470" name="TextBox 5"/>
          <p:cNvSpPr txBox="1">
            <a:spLocks noChangeArrowheads="1"/>
          </p:cNvSpPr>
          <p:nvPr/>
        </p:nvSpPr>
        <p:spPr bwMode="auto">
          <a:xfrm>
            <a:off x="2319338" y="5967413"/>
            <a:ext cx="14636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/>
              <a:t>Hosting countries</a:t>
            </a:r>
          </a:p>
        </p:txBody>
      </p:sp>
      <p:sp>
        <p:nvSpPr>
          <p:cNvPr id="15471" name="Rectangle 6"/>
          <p:cNvSpPr>
            <a:spLocks noChangeArrowheads="1"/>
          </p:cNvSpPr>
          <p:nvPr/>
        </p:nvSpPr>
        <p:spPr bwMode="auto">
          <a:xfrm>
            <a:off x="1974850" y="5918200"/>
            <a:ext cx="2139950" cy="7747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3175"/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" name="Diamond 7"/>
          <p:cNvSpPr/>
          <p:nvPr/>
        </p:nvSpPr>
        <p:spPr bwMode="auto">
          <a:xfrm>
            <a:off x="2054225" y="6350000"/>
            <a:ext cx="238125" cy="2381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473" name="TextBox 8"/>
          <p:cNvSpPr txBox="1">
            <a:spLocks noChangeArrowheads="1"/>
          </p:cNvSpPr>
          <p:nvPr/>
        </p:nvSpPr>
        <p:spPr bwMode="auto">
          <a:xfrm>
            <a:off x="2319338" y="6315075"/>
            <a:ext cx="18256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GB" sz="1400"/>
              <a:t>Participating countries</a:t>
            </a:r>
          </a:p>
        </p:txBody>
      </p:sp>
      <p:sp>
        <p:nvSpPr>
          <p:cNvPr id="38" name="Diamond 37"/>
          <p:cNvSpPr/>
          <p:nvPr/>
        </p:nvSpPr>
        <p:spPr bwMode="auto">
          <a:xfrm>
            <a:off x="763588" y="4611688"/>
            <a:ext cx="138112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0" name="Diamond 39"/>
          <p:cNvSpPr/>
          <p:nvPr/>
        </p:nvSpPr>
        <p:spPr bwMode="auto">
          <a:xfrm>
            <a:off x="763588" y="3616325"/>
            <a:ext cx="138112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1" name="Diamond 40"/>
          <p:cNvSpPr/>
          <p:nvPr/>
        </p:nvSpPr>
        <p:spPr bwMode="auto">
          <a:xfrm>
            <a:off x="4360863" y="3073400"/>
            <a:ext cx="138112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2" name="Diamond 41"/>
          <p:cNvSpPr/>
          <p:nvPr/>
        </p:nvSpPr>
        <p:spPr bwMode="auto">
          <a:xfrm>
            <a:off x="5372100" y="4102100"/>
            <a:ext cx="136525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3" name="Diamond 42"/>
          <p:cNvSpPr/>
          <p:nvPr/>
        </p:nvSpPr>
        <p:spPr bwMode="auto">
          <a:xfrm>
            <a:off x="7186613" y="46005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4" name="Diamond 43"/>
          <p:cNvSpPr/>
          <p:nvPr/>
        </p:nvSpPr>
        <p:spPr bwMode="auto">
          <a:xfrm>
            <a:off x="763588" y="5130800"/>
            <a:ext cx="138112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5" name="Diamond 44"/>
          <p:cNvSpPr/>
          <p:nvPr/>
        </p:nvSpPr>
        <p:spPr bwMode="auto">
          <a:xfrm>
            <a:off x="763588" y="3575050"/>
            <a:ext cx="138112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6" name="Diamond 45"/>
          <p:cNvSpPr/>
          <p:nvPr/>
        </p:nvSpPr>
        <p:spPr bwMode="auto">
          <a:xfrm>
            <a:off x="8893175" y="3071813"/>
            <a:ext cx="138113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5" name="Diamond 34"/>
          <p:cNvSpPr/>
          <p:nvPr/>
        </p:nvSpPr>
        <p:spPr bwMode="auto">
          <a:xfrm>
            <a:off x="8893175" y="3019425"/>
            <a:ext cx="138113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7" name="Diamond 46"/>
          <p:cNvSpPr/>
          <p:nvPr/>
        </p:nvSpPr>
        <p:spPr bwMode="auto">
          <a:xfrm>
            <a:off x="1657350" y="30622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9" name="Diamond 38"/>
          <p:cNvSpPr/>
          <p:nvPr/>
        </p:nvSpPr>
        <p:spPr bwMode="auto">
          <a:xfrm>
            <a:off x="1657350" y="30146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8" name="Diamond 47"/>
          <p:cNvSpPr/>
          <p:nvPr/>
        </p:nvSpPr>
        <p:spPr bwMode="auto">
          <a:xfrm>
            <a:off x="763588" y="4570413"/>
            <a:ext cx="138112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49" name="Diamond 48"/>
          <p:cNvSpPr/>
          <p:nvPr/>
        </p:nvSpPr>
        <p:spPr bwMode="auto">
          <a:xfrm>
            <a:off x="763588" y="3535363"/>
            <a:ext cx="138112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0" name="Diamond 49"/>
          <p:cNvSpPr/>
          <p:nvPr/>
        </p:nvSpPr>
        <p:spPr bwMode="auto">
          <a:xfrm>
            <a:off x="1657350" y="41116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1" name="Diamond 50"/>
          <p:cNvSpPr/>
          <p:nvPr/>
        </p:nvSpPr>
        <p:spPr bwMode="auto">
          <a:xfrm>
            <a:off x="6307138" y="51244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2" name="Diamond 51"/>
          <p:cNvSpPr/>
          <p:nvPr/>
        </p:nvSpPr>
        <p:spPr bwMode="auto">
          <a:xfrm>
            <a:off x="2486025" y="41116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3" name="Diamond 52"/>
          <p:cNvSpPr/>
          <p:nvPr/>
        </p:nvSpPr>
        <p:spPr bwMode="auto">
          <a:xfrm>
            <a:off x="6307138" y="36068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4" name="Diamond 53"/>
          <p:cNvSpPr/>
          <p:nvPr/>
        </p:nvSpPr>
        <p:spPr bwMode="auto">
          <a:xfrm>
            <a:off x="763588" y="30734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5" name="Diamond 54"/>
          <p:cNvSpPr/>
          <p:nvPr/>
        </p:nvSpPr>
        <p:spPr bwMode="auto">
          <a:xfrm>
            <a:off x="2500313" y="30622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7" name="Diamond 56"/>
          <p:cNvSpPr/>
          <p:nvPr/>
        </p:nvSpPr>
        <p:spPr bwMode="auto">
          <a:xfrm>
            <a:off x="76200" y="4598988"/>
            <a:ext cx="136525" cy="1365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8" name="Diamond 57"/>
          <p:cNvSpPr/>
          <p:nvPr/>
        </p:nvSpPr>
        <p:spPr bwMode="auto">
          <a:xfrm>
            <a:off x="65088" y="3606800"/>
            <a:ext cx="136525" cy="138113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59" name="Diamond 58"/>
          <p:cNvSpPr/>
          <p:nvPr/>
        </p:nvSpPr>
        <p:spPr bwMode="auto">
          <a:xfrm>
            <a:off x="77788" y="3054350"/>
            <a:ext cx="136525" cy="1365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0" name="Diamond 59"/>
          <p:cNvSpPr/>
          <p:nvPr/>
        </p:nvSpPr>
        <p:spPr bwMode="auto">
          <a:xfrm>
            <a:off x="4591050" y="5576888"/>
            <a:ext cx="136525" cy="1365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1" name="Diamond 60"/>
          <p:cNvSpPr/>
          <p:nvPr/>
        </p:nvSpPr>
        <p:spPr bwMode="auto">
          <a:xfrm>
            <a:off x="5583238" y="5126038"/>
            <a:ext cx="136525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2" name="Diamond 61"/>
          <p:cNvSpPr/>
          <p:nvPr/>
        </p:nvSpPr>
        <p:spPr bwMode="auto">
          <a:xfrm>
            <a:off x="7373938" y="4102100"/>
            <a:ext cx="138112" cy="138113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3" name="Diamond 62"/>
          <p:cNvSpPr/>
          <p:nvPr/>
        </p:nvSpPr>
        <p:spPr bwMode="auto">
          <a:xfrm>
            <a:off x="6515100" y="4605338"/>
            <a:ext cx="138113" cy="1365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4" name="Diamond 63"/>
          <p:cNvSpPr/>
          <p:nvPr/>
        </p:nvSpPr>
        <p:spPr bwMode="auto">
          <a:xfrm>
            <a:off x="7373938" y="4605338"/>
            <a:ext cx="138112" cy="1365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5" name="Diamond 64"/>
          <p:cNvSpPr/>
          <p:nvPr/>
        </p:nvSpPr>
        <p:spPr bwMode="auto">
          <a:xfrm>
            <a:off x="6515100" y="3071813"/>
            <a:ext cx="138113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6" name="Diamond 65"/>
          <p:cNvSpPr/>
          <p:nvPr/>
        </p:nvSpPr>
        <p:spPr bwMode="auto">
          <a:xfrm>
            <a:off x="5583238" y="4100513"/>
            <a:ext cx="136525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7" name="Diamond 66"/>
          <p:cNvSpPr/>
          <p:nvPr/>
        </p:nvSpPr>
        <p:spPr bwMode="auto">
          <a:xfrm>
            <a:off x="5583238" y="3071813"/>
            <a:ext cx="136525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8" name="Diamond 67"/>
          <p:cNvSpPr/>
          <p:nvPr/>
        </p:nvSpPr>
        <p:spPr bwMode="auto">
          <a:xfrm>
            <a:off x="3657600" y="4100513"/>
            <a:ext cx="136525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69" name="Diamond 68"/>
          <p:cNvSpPr/>
          <p:nvPr/>
        </p:nvSpPr>
        <p:spPr bwMode="auto">
          <a:xfrm>
            <a:off x="3656013" y="4605338"/>
            <a:ext cx="136525" cy="1365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70" name="Diamond 69"/>
          <p:cNvSpPr/>
          <p:nvPr/>
        </p:nvSpPr>
        <p:spPr bwMode="auto">
          <a:xfrm>
            <a:off x="2711450" y="4100513"/>
            <a:ext cx="138113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71" name="Diamond 70"/>
          <p:cNvSpPr/>
          <p:nvPr/>
        </p:nvSpPr>
        <p:spPr bwMode="auto">
          <a:xfrm>
            <a:off x="2711450" y="3071813"/>
            <a:ext cx="138113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72" name="Diamond 71"/>
          <p:cNvSpPr/>
          <p:nvPr/>
        </p:nvSpPr>
        <p:spPr bwMode="auto">
          <a:xfrm>
            <a:off x="1857375" y="4605338"/>
            <a:ext cx="136525" cy="1365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73" name="Diamond 72"/>
          <p:cNvSpPr/>
          <p:nvPr/>
        </p:nvSpPr>
        <p:spPr bwMode="auto">
          <a:xfrm>
            <a:off x="1868488" y="4100513"/>
            <a:ext cx="136525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74" name="Diamond 73"/>
          <p:cNvSpPr/>
          <p:nvPr/>
        </p:nvSpPr>
        <p:spPr bwMode="auto">
          <a:xfrm>
            <a:off x="1857375" y="3062288"/>
            <a:ext cx="136525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75" name="Diamond 74"/>
          <p:cNvSpPr/>
          <p:nvPr/>
        </p:nvSpPr>
        <p:spPr bwMode="auto">
          <a:xfrm>
            <a:off x="973138" y="3071813"/>
            <a:ext cx="136525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76" name="Diamond 75"/>
          <p:cNvSpPr/>
          <p:nvPr/>
        </p:nvSpPr>
        <p:spPr bwMode="auto">
          <a:xfrm>
            <a:off x="973138" y="4111625"/>
            <a:ext cx="136525" cy="138113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79" name="Diamond 78"/>
          <p:cNvSpPr/>
          <p:nvPr/>
        </p:nvSpPr>
        <p:spPr bwMode="auto">
          <a:xfrm>
            <a:off x="8248650" y="3078163"/>
            <a:ext cx="136525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0" name="Diamond 79"/>
          <p:cNvSpPr/>
          <p:nvPr/>
        </p:nvSpPr>
        <p:spPr bwMode="auto">
          <a:xfrm>
            <a:off x="8248650" y="3009900"/>
            <a:ext cx="136525" cy="1365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1" name="Diamond 80"/>
          <p:cNvSpPr/>
          <p:nvPr/>
        </p:nvSpPr>
        <p:spPr bwMode="auto">
          <a:xfrm>
            <a:off x="8248650" y="2941638"/>
            <a:ext cx="136525" cy="136525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2" name="Diamond 81"/>
          <p:cNvSpPr/>
          <p:nvPr/>
        </p:nvSpPr>
        <p:spPr bwMode="auto">
          <a:xfrm>
            <a:off x="763588" y="3489325"/>
            <a:ext cx="138112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3" name="Diamond 82"/>
          <p:cNvSpPr/>
          <p:nvPr/>
        </p:nvSpPr>
        <p:spPr bwMode="auto">
          <a:xfrm>
            <a:off x="763588" y="4530725"/>
            <a:ext cx="136525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4" name="Diamond 83"/>
          <p:cNvSpPr/>
          <p:nvPr/>
        </p:nvSpPr>
        <p:spPr bwMode="auto">
          <a:xfrm>
            <a:off x="763588" y="5084763"/>
            <a:ext cx="138112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5" name="Diamond 84"/>
          <p:cNvSpPr/>
          <p:nvPr/>
        </p:nvSpPr>
        <p:spPr bwMode="auto">
          <a:xfrm>
            <a:off x="1657350" y="36163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6" name="Diamond 85"/>
          <p:cNvSpPr/>
          <p:nvPr/>
        </p:nvSpPr>
        <p:spPr bwMode="auto">
          <a:xfrm>
            <a:off x="4360863" y="3022600"/>
            <a:ext cx="138112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7" name="Diamond 86"/>
          <p:cNvSpPr/>
          <p:nvPr/>
        </p:nvSpPr>
        <p:spPr bwMode="auto">
          <a:xfrm>
            <a:off x="763588" y="4114800"/>
            <a:ext cx="138112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8" name="Diamond 87"/>
          <p:cNvSpPr/>
          <p:nvPr/>
        </p:nvSpPr>
        <p:spPr bwMode="auto">
          <a:xfrm>
            <a:off x="6307138" y="50752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89" name="Diamond 88"/>
          <p:cNvSpPr/>
          <p:nvPr/>
        </p:nvSpPr>
        <p:spPr bwMode="auto">
          <a:xfrm>
            <a:off x="3463925" y="30781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77" name="Diamond 76"/>
          <p:cNvSpPr/>
          <p:nvPr/>
        </p:nvSpPr>
        <p:spPr bwMode="auto">
          <a:xfrm>
            <a:off x="763588" y="44862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78" name="Diamond 77"/>
          <p:cNvSpPr/>
          <p:nvPr/>
        </p:nvSpPr>
        <p:spPr bwMode="auto">
          <a:xfrm>
            <a:off x="763588" y="30241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0" name="Diamond 89"/>
          <p:cNvSpPr/>
          <p:nvPr/>
        </p:nvSpPr>
        <p:spPr bwMode="auto">
          <a:xfrm>
            <a:off x="763588" y="50387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1" name="Diamond 90"/>
          <p:cNvSpPr/>
          <p:nvPr/>
        </p:nvSpPr>
        <p:spPr bwMode="auto">
          <a:xfrm>
            <a:off x="763588" y="40655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2" name="Diamond 91"/>
          <p:cNvSpPr/>
          <p:nvPr/>
        </p:nvSpPr>
        <p:spPr bwMode="auto">
          <a:xfrm>
            <a:off x="3463925" y="41005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3" name="Diamond 92"/>
          <p:cNvSpPr/>
          <p:nvPr/>
        </p:nvSpPr>
        <p:spPr bwMode="auto">
          <a:xfrm>
            <a:off x="4362450" y="29718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4" name="Diamond 93"/>
          <p:cNvSpPr/>
          <p:nvPr/>
        </p:nvSpPr>
        <p:spPr bwMode="auto">
          <a:xfrm>
            <a:off x="3463925" y="36068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5" name="Diamond 94"/>
          <p:cNvSpPr/>
          <p:nvPr/>
        </p:nvSpPr>
        <p:spPr bwMode="auto">
          <a:xfrm>
            <a:off x="5372100" y="55880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6" name="Diamond 95"/>
          <p:cNvSpPr/>
          <p:nvPr/>
        </p:nvSpPr>
        <p:spPr bwMode="auto">
          <a:xfrm>
            <a:off x="2484438" y="40640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7" name="Diamond 96"/>
          <p:cNvSpPr/>
          <p:nvPr/>
        </p:nvSpPr>
        <p:spPr bwMode="auto">
          <a:xfrm>
            <a:off x="1657350" y="29670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8" name="Diamond 97"/>
          <p:cNvSpPr/>
          <p:nvPr/>
        </p:nvSpPr>
        <p:spPr bwMode="auto">
          <a:xfrm>
            <a:off x="2495550" y="36068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99" name="Diamond 98"/>
          <p:cNvSpPr/>
          <p:nvPr/>
        </p:nvSpPr>
        <p:spPr bwMode="auto">
          <a:xfrm>
            <a:off x="7186613" y="30543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00" name="Diamond 99"/>
          <p:cNvSpPr/>
          <p:nvPr/>
        </p:nvSpPr>
        <p:spPr bwMode="auto">
          <a:xfrm>
            <a:off x="8894763" y="29654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01" name="Diamond 100"/>
          <p:cNvSpPr/>
          <p:nvPr/>
        </p:nvSpPr>
        <p:spPr bwMode="auto">
          <a:xfrm>
            <a:off x="7186613" y="45513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02" name="Diamond 101"/>
          <p:cNvSpPr/>
          <p:nvPr/>
        </p:nvSpPr>
        <p:spPr bwMode="auto">
          <a:xfrm>
            <a:off x="8883650" y="55768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539" name="Rectangle 1"/>
          <p:cNvSpPr>
            <a:spLocks noChangeArrowheads="1"/>
          </p:cNvSpPr>
          <p:nvPr/>
        </p:nvSpPr>
        <p:spPr bwMode="auto">
          <a:xfrm>
            <a:off x="8278813" y="5514975"/>
            <a:ext cx="68262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fontAlgn="ctr" hangingPunct="0">
              <a:buClr>
                <a:srgbClr val="000000"/>
              </a:buClr>
              <a:buSzPct val="100000"/>
            </a:pPr>
            <a:r>
              <a:rPr lang="fr-FR" sz="11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C-ERIC</a:t>
            </a:r>
          </a:p>
        </p:txBody>
      </p:sp>
      <p:sp>
        <p:nvSpPr>
          <p:cNvPr id="103" name="Diamond 102"/>
          <p:cNvSpPr/>
          <p:nvPr/>
        </p:nvSpPr>
        <p:spPr bwMode="auto">
          <a:xfrm>
            <a:off x="763588" y="40163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04" name="Diamond 103"/>
          <p:cNvSpPr/>
          <p:nvPr/>
        </p:nvSpPr>
        <p:spPr bwMode="auto">
          <a:xfrm>
            <a:off x="763588" y="34417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05" name="Diamond 104"/>
          <p:cNvSpPr/>
          <p:nvPr/>
        </p:nvSpPr>
        <p:spPr bwMode="auto">
          <a:xfrm>
            <a:off x="1657350" y="40640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06" name="Diamond 105"/>
          <p:cNvSpPr/>
          <p:nvPr/>
        </p:nvSpPr>
        <p:spPr bwMode="auto">
          <a:xfrm>
            <a:off x="1657350" y="29194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07" name="Diamond 106"/>
          <p:cNvSpPr/>
          <p:nvPr/>
        </p:nvSpPr>
        <p:spPr bwMode="auto">
          <a:xfrm>
            <a:off x="2495550" y="35575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08" name="Diamond 107"/>
          <p:cNvSpPr/>
          <p:nvPr/>
        </p:nvSpPr>
        <p:spPr bwMode="auto">
          <a:xfrm>
            <a:off x="2484438" y="46037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09" name="Diamond 108"/>
          <p:cNvSpPr/>
          <p:nvPr/>
        </p:nvSpPr>
        <p:spPr bwMode="auto">
          <a:xfrm>
            <a:off x="7186613" y="30019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10" name="Diamond 109"/>
          <p:cNvSpPr/>
          <p:nvPr/>
        </p:nvSpPr>
        <p:spPr bwMode="auto">
          <a:xfrm>
            <a:off x="8894763" y="29098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11" name="Diamond 110"/>
          <p:cNvSpPr/>
          <p:nvPr/>
        </p:nvSpPr>
        <p:spPr bwMode="auto">
          <a:xfrm>
            <a:off x="6307138" y="50260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12" name="Diamond 111"/>
          <p:cNvSpPr/>
          <p:nvPr/>
        </p:nvSpPr>
        <p:spPr bwMode="auto">
          <a:xfrm>
            <a:off x="2495550" y="35099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13" name="Diamond 112"/>
          <p:cNvSpPr/>
          <p:nvPr/>
        </p:nvSpPr>
        <p:spPr bwMode="auto">
          <a:xfrm>
            <a:off x="1657350" y="40195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14" name="Diamond 113"/>
          <p:cNvSpPr/>
          <p:nvPr/>
        </p:nvSpPr>
        <p:spPr bwMode="auto">
          <a:xfrm>
            <a:off x="3463925" y="35655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15" name="Diamond 114"/>
          <p:cNvSpPr/>
          <p:nvPr/>
        </p:nvSpPr>
        <p:spPr bwMode="auto">
          <a:xfrm>
            <a:off x="8894763" y="28559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16" name="Diamond 115"/>
          <p:cNvSpPr/>
          <p:nvPr/>
        </p:nvSpPr>
        <p:spPr bwMode="auto">
          <a:xfrm>
            <a:off x="4362450" y="29194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17" name="Diamond 116"/>
          <p:cNvSpPr/>
          <p:nvPr/>
        </p:nvSpPr>
        <p:spPr bwMode="auto">
          <a:xfrm>
            <a:off x="763588" y="2976563"/>
            <a:ext cx="136525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18" name="Diamond 117"/>
          <p:cNvSpPr/>
          <p:nvPr/>
        </p:nvSpPr>
        <p:spPr bwMode="auto">
          <a:xfrm>
            <a:off x="3463925" y="40513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19" name="Diamond 118"/>
          <p:cNvSpPr/>
          <p:nvPr/>
        </p:nvSpPr>
        <p:spPr bwMode="auto">
          <a:xfrm>
            <a:off x="8883650" y="55356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20" name="Diamond 119"/>
          <p:cNvSpPr/>
          <p:nvPr/>
        </p:nvSpPr>
        <p:spPr bwMode="auto">
          <a:xfrm>
            <a:off x="763588" y="44402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21" name="Diamond 120"/>
          <p:cNvSpPr/>
          <p:nvPr/>
        </p:nvSpPr>
        <p:spPr bwMode="auto">
          <a:xfrm>
            <a:off x="2484438" y="4014788"/>
            <a:ext cx="136525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22" name="Diamond 121"/>
          <p:cNvSpPr/>
          <p:nvPr/>
        </p:nvSpPr>
        <p:spPr bwMode="auto">
          <a:xfrm>
            <a:off x="1657350" y="35687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23" name="Diamond 122"/>
          <p:cNvSpPr/>
          <p:nvPr/>
        </p:nvSpPr>
        <p:spPr bwMode="auto">
          <a:xfrm>
            <a:off x="1663700" y="51355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24" name="Diamond 123"/>
          <p:cNvSpPr/>
          <p:nvPr/>
        </p:nvSpPr>
        <p:spPr bwMode="auto">
          <a:xfrm>
            <a:off x="2495550" y="51371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25" name="Diamond 124"/>
          <p:cNvSpPr/>
          <p:nvPr/>
        </p:nvSpPr>
        <p:spPr bwMode="auto">
          <a:xfrm>
            <a:off x="5372100" y="30622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26" name="Diamond 125"/>
          <p:cNvSpPr/>
          <p:nvPr/>
        </p:nvSpPr>
        <p:spPr bwMode="auto">
          <a:xfrm>
            <a:off x="1657350" y="28717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27" name="Diamond 126"/>
          <p:cNvSpPr/>
          <p:nvPr/>
        </p:nvSpPr>
        <p:spPr bwMode="auto">
          <a:xfrm>
            <a:off x="4360863" y="41021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28" name="Diamond 127"/>
          <p:cNvSpPr/>
          <p:nvPr/>
        </p:nvSpPr>
        <p:spPr bwMode="auto">
          <a:xfrm>
            <a:off x="3463925" y="46053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29" name="Diamond 128"/>
          <p:cNvSpPr/>
          <p:nvPr/>
        </p:nvSpPr>
        <p:spPr bwMode="auto">
          <a:xfrm>
            <a:off x="2486025" y="45672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30" name="Diamond 129"/>
          <p:cNvSpPr/>
          <p:nvPr/>
        </p:nvSpPr>
        <p:spPr bwMode="auto">
          <a:xfrm>
            <a:off x="6307138" y="41116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31" name="Diamond 130"/>
          <p:cNvSpPr/>
          <p:nvPr/>
        </p:nvSpPr>
        <p:spPr bwMode="auto">
          <a:xfrm>
            <a:off x="6307138" y="49752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32" name="Diamond 131"/>
          <p:cNvSpPr/>
          <p:nvPr/>
        </p:nvSpPr>
        <p:spPr bwMode="auto">
          <a:xfrm>
            <a:off x="8890000" y="52244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570" name="Rectangle 132"/>
          <p:cNvSpPr>
            <a:spLocks noChangeArrowheads="1"/>
          </p:cNvSpPr>
          <p:nvPr/>
        </p:nvSpPr>
        <p:spPr bwMode="auto">
          <a:xfrm>
            <a:off x="8339138" y="5162550"/>
            <a:ext cx="61436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fontAlgn="ctr" hangingPunct="0">
              <a:buClr>
                <a:srgbClr val="000000"/>
              </a:buClr>
              <a:buSzPct val="100000"/>
            </a:pPr>
            <a:r>
              <a:rPr lang="fr-FR" sz="110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NFFA</a:t>
            </a:r>
          </a:p>
        </p:txBody>
      </p:sp>
      <p:sp>
        <p:nvSpPr>
          <p:cNvPr id="138" name="Diamond 137"/>
          <p:cNvSpPr/>
          <p:nvPr/>
        </p:nvSpPr>
        <p:spPr bwMode="auto">
          <a:xfrm>
            <a:off x="7186613" y="29479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39" name="Diamond 138"/>
          <p:cNvSpPr/>
          <p:nvPr/>
        </p:nvSpPr>
        <p:spPr bwMode="auto">
          <a:xfrm>
            <a:off x="6307138" y="46053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40" name="Diamond 139"/>
          <p:cNvSpPr/>
          <p:nvPr/>
        </p:nvSpPr>
        <p:spPr bwMode="auto">
          <a:xfrm>
            <a:off x="7186613" y="44989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41" name="Diamond 140"/>
          <p:cNvSpPr/>
          <p:nvPr/>
        </p:nvSpPr>
        <p:spPr bwMode="auto">
          <a:xfrm>
            <a:off x="6307138" y="55880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42" name="Diamond 141"/>
          <p:cNvSpPr/>
          <p:nvPr/>
        </p:nvSpPr>
        <p:spPr bwMode="auto">
          <a:xfrm>
            <a:off x="7186613" y="41036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43" name="Diamond 142"/>
          <p:cNvSpPr/>
          <p:nvPr/>
        </p:nvSpPr>
        <p:spPr bwMode="auto">
          <a:xfrm>
            <a:off x="8037513" y="41036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44" name="Diamond 143"/>
          <p:cNvSpPr/>
          <p:nvPr/>
        </p:nvSpPr>
        <p:spPr bwMode="auto">
          <a:xfrm>
            <a:off x="8037513" y="36068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45" name="Diamond 144"/>
          <p:cNvSpPr/>
          <p:nvPr/>
        </p:nvSpPr>
        <p:spPr bwMode="auto">
          <a:xfrm>
            <a:off x="3465513" y="35226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46" name="Diamond 145"/>
          <p:cNvSpPr/>
          <p:nvPr/>
        </p:nvSpPr>
        <p:spPr bwMode="auto">
          <a:xfrm>
            <a:off x="2495550" y="50958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47" name="Diamond 146"/>
          <p:cNvSpPr/>
          <p:nvPr/>
        </p:nvSpPr>
        <p:spPr bwMode="auto">
          <a:xfrm>
            <a:off x="6307138" y="40640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48" name="Diamond 147"/>
          <p:cNvSpPr/>
          <p:nvPr/>
        </p:nvSpPr>
        <p:spPr bwMode="auto">
          <a:xfrm>
            <a:off x="7186613" y="4046538"/>
            <a:ext cx="136525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49" name="Diamond 148"/>
          <p:cNvSpPr/>
          <p:nvPr/>
        </p:nvSpPr>
        <p:spPr bwMode="auto">
          <a:xfrm>
            <a:off x="2500313" y="55943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0" name="Diamond 149"/>
          <p:cNvSpPr/>
          <p:nvPr/>
        </p:nvSpPr>
        <p:spPr bwMode="auto">
          <a:xfrm>
            <a:off x="6307138" y="45497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1" name="Diamond 150"/>
          <p:cNvSpPr/>
          <p:nvPr/>
        </p:nvSpPr>
        <p:spPr bwMode="auto">
          <a:xfrm>
            <a:off x="6307138" y="55340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2" name="Diamond 151"/>
          <p:cNvSpPr/>
          <p:nvPr/>
        </p:nvSpPr>
        <p:spPr bwMode="auto">
          <a:xfrm>
            <a:off x="5373688" y="40528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4" name="Diamond 153"/>
          <p:cNvSpPr/>
          <p:nvPr/>
        </p:nvSpPr>
        <p:spPr bwMode="auto">
          <a:xfrm>
            <a:off x="7186613" y="28971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5" name="Diamond 154"/>
          <p:cNvSpPr/>
          <p:nvPr/>
        </p:nvSpPr>
        <p:spPr bwMode="auto">
          <a:xfrm>
            <a:off x="6307138" y="40147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6" name="Diamond 155"/>
          <p:cNvSpPr/>
          <p:nvPr/>
        </p:nvSpPr>
        <p:spPr bwMode="auto">
          <a:xfrm>
            <a:off x="8037513" y="35560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7" name="Diamond 156"/>
          <p:cNvSpPr/>
          <p:nvPr/>
        </p:nvSpPr>
        <p:spPr bwMode="auto">
          <a:xfrm>
            <a:off x="5372100" y="51260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8" name="Diamond 157"/>
          <p:cNvSpPr/>
          <p:nvPr/>
        </p:nvSpPr>
        <p:spPr bwMode="auto">
          <a:xfrm>
            <a:off x="3463925" y="34718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59" name="Diamond 158"/>
          <p:cNvSpPr/>
          <p:nvPr/>
        </p:nvSpPr>
        <p:spPr bwMode="auto">
          <a:xfrm>
            <a:off x="3463925" y="40036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60" name="Diamond 159"/>
          <p:cNvSpPr/>
          <p:nvPr/>
        </p:nvSpPr>
        <p:spPr bwMode="auto">
          <a:xfrm>
            <a:off x="4360863" y="40640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61" name="Diamond 160"/>
          <p:cNvSpPr/>
          <p:nvPr/>
        </p:nvSpPr>
        <p:spPr bwMode="auto">
          <a:xfrm>
            <a:off x="1657350" y="35210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62" name="Diamond 161"/>
          <p:cNvSpPr/>
          <p:nvPr/>
        </p:nvSpPr>
        <p:spPr bwMode="auto">
          <a:xfrm>
            <a:off x="8894763" y="28019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63" name="Diamond 162"/>
          <p:cNvSpPr/>
          <p:nvPr/>
        </p:nvSpPr>
        <p:spPr bwMode="auto">
          <a:xfrm>
            <a:off x="3463925" y="34274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64" name="Diamond 163"/>
          <p:cNvSpPr/>
          <p:nvPr/>
        </p:nvSpPr>
        <p:spPr bwMode="auto">
          <a:xfrm>
            <a:off x="763588" y="43957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65" name="Diamond 164"/>
          <p:cNvSpPr/>
          <p:nvPr/>
        </p:nvSpPr>
        <p:spPr bwMode="auto">
          <a:xfrm>
            <a:off x="5372100" y="40084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66" name="Diamond 165"/>
          <p:cNvSpPr/>
          <p:nvPr/>
        </p:nvSpPr>
        <p:spPr bwMode="auto">
          <a:xfrm>
            <a:off x="3463925" y="39544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67" name="Diamond 166"/>
          <p:cNvSpPr/>
          <p:nvPr/>
        </p:nvSpPr>
        <p:spPr bwMode="auto">
          <a:xfrm>
            <a:off x="1657350" y="28241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68" name="Diamond 167"/>
          <p:cNvSpPr/>
          <p:nvPr/>
        </p:nvSpPr>
        <p:spPr bwMode="auto">
          <a:xfrm>
            <a:off x="1657350" y="60150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69" name="Diamond 168"/>
          <p:cNvSpPr/>
          <p:nvPr/>
        </p:nvSpPr>
        <p:spPr bwMode="auto">
          <a:xfrm>
            <a:off x="8894763" y="27479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70" name="Diamond 169"/>
          <p:cNvSpPr/>
          <p:nvPr/>
        </p:nvSpPr>
        <p:spPr bwMode="auto">
          <a:xfrm>
            <a:off x="7186613" y="39909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71" name="Diamond 170"/>
          <p:cNvSpPr/>
          <p:nvPr/>
        </p:nvSpPr>
        <p:spPr bwMode="auto">
          <a:xfrm>
            <a:off x="6307138" y="54784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72" name="Diamond 171"/>
          <p:cNvSpPr/>
          <p:nvPr/>
        </p:nvSpPr>
        <p:spPr bwMode="auto">
          <a:xfrm>
            <a:off x="6307138" y="45021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73" name="Diamond 172"/>
          <p:cNvSpPr/>
          <p:nvPr/>
        </p:nvSpPr>
        <p:spPr bwMode="auto">
          <a:xfrm>
            <a:off x="3463925" y="33797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74" name="Diamond 173"/>
          <p:cNvSpPr/>
          <p:nvPr/>
        </p:nvSpPr>
        <p:spPr bwMode="auto">
          <a:xfrm>
            <a:off x="2500313" y="30114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75" name="Diamond 174"/>
          <p:cNvSpPr/>
          <p:nvPr/>
        </p:nvSpPr>
        <p:spPr bwMode="auto">
          <a:xfrm>
            <a:off x="763588" y="39687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76" name="Diamond 175"/>
          <p:cNvSpPr/>
          <p:nvPr/>
        </p:nvSpPr>
        <p:spPr bwMode="auto">
          <a:xfrm>
            <a:off x="763588" y="33956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77" name="Diamond 176"/>
          <p:cNvSpPr/>
          <p:nvPr/>
        </p:nvSpPr>
        <p:spPr bwMode="auto">
          <a:xfrm>
            <a:off x="763588" y="29273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78" name="Diamond 177"/>
          <p:cNvSpPr/>
          <p:nvPr/>
        </p:nvSpPr>
        <p:spPr bwMode="auto">
          <a:xfrm>
            <a:off x="3463925" y="45545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79" name="Diamond 178"/>
          <p:cNvSpPr/>
          <p:nvPr/>
        </p:nvSpPr>
        <p:spPr bwMode="auto">
          <a:xfrm>
            <a:off x="2500313" y="29606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80" name="Diamond 179"/>
          <p:cNvSpPr/>
          <p:nvPr/>
        </p:nvSpPr>
        <p:spPr bwMode="auto">
          <a:xfrm>
            <a:off x="1665288" y="50847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81" name="Diamond 180"/>
          <p:cNvSpPr/>
          <p:nvPr/>
        </p:nvSpPr>
        <p:spPr bwMode="auto">
          <a:xfrm>
            <a:off x="7186613" y="39449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82" name="Diamond 181"/>
          <p:cNvSpPr/>
          <p:nvPr/>
        </p:nvSpPr>
        <p:spPr bwMode="auto">
          <a:xfrm>
            <a:off x="8037513" y="45989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83" name="Diamond 182"/>
          <p:cNvSpPr/>
          <p:nvPr/>
        </p:nvSpPr>
        <p:spPr bwMode="auto">
          <a:xfrm>
            <a:off x="763588" y="28781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84" name="Diamond 183"/>
          <p:cNvSpPr/>
          <p:nvPr/>
        </p:nvSpPr>
        <p:spPr bwMode="auto">
          <a:xfrm>
            <a:off x="8037513" y="40528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85" name="Diamond 184"/>
          <p:cNvSpPr/>
          <p:nvPr/>
        </p:nvSpPr>
        <p:spPr bwMode="auto">
          <a:xfrm>
            <a:off x="1665288" y="39719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86" name="Diamond 185"/>
          <p:cNvSpPr/>
          <p:nvPr/>
        </p:nvSpPr>
        <p:spPr bwMode="auto">
          <a:xfrm>
            <a:off x="2500313" y="55467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87" name="Diamond 186"/>
          <p:cNvSpPr/>
          <p:nvPr/>
        </p:nvSpPr>
        <p:spPr bwMode="auto">
          <a:xfrm>
            <a:off x="7186613" y="28479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88" name="Diamond 187"/>
          <p:cNvSpPr/>
          <p:nvPr/>
        </p:nvSpPr>
        <p:spPr bwMode="auto">
          <a:xfrm>
            <a:off x="4360863" y="40179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89" name="Diamond 188"/>
          <p:cNvSpPr/>
          <p:nvPr/>
        </p:nvSpPr>
        <p:spPr bwMode="auto">
          <a:xfrm>
            <a:off x="5372100" y="39560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90" name="Diamond 189"/>
          <p:cNvSpPr/>
          <p:nvPr/>
        </p:nvSpPr>
        <p:spPr bwMode="auto">
          <a:xfrm>
            <a:off x="5372100" y="36163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91" name="Diamond 190"/>
          <p:cNvSpPr/>
          <p:nvPr/>
        </p:nvSpPr>
        <p:spPr bwMode="auto">
          <a:xfrm>
            <a:off x="1657350" y="34686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92" name="Diamond 191"/>
          <p:cNvSpPr/>
          <p:nvPr/>
        </p:nvSpPr>
        <p:spPr bwMode="auto">
          <a:xfrm>
            <a:off x="8894763" y="26939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93" name="Diamond 192"/>
          <p:cNvSpPr/>
          <p:nvPr/>
        </p:nvSpPr>
        <p:spPr bwMode="auto">
          <a:xfrm>
            <a:off x="4362450" y="28686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94" name="Diamond 193"/>
          <p:cNvSpPr/>
          <p:nvPr/>
        </p:nvSpPr>
        <p:spPr bwMode="auto">
          <a:xfrm>
            <a:off x="3463925" y="39068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95" name="Diamond 194"/>
          <p:cNvSpPr/>
          <p:nvPr/>
        </p:nvSpPr>
        <p:spPr bwMode="auto">
          <a:xfrm>
            <a:off x="1665288" y="56149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96" name="Diamond 195"/>
          <p:cNvSpPr/>
          <p:nvPr/>
        </p:nvSpPr>
        <p:spPr bwMode="auto">
          <a:xfrm>
            <a:off x="1657350" y="59674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97" name="Diamond 196"/>
          <p:cNvSpPr/>
          <p:nvPr/>
        </p:nvSpPr>
        <p:spPr bwMode="auto">
          <a:xfrm>
            <a:off x="2500313" y="54911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98" name="Diamond 197"/>
          <p:cNvSpPr/>
          <p:nvPr/>
        </p:nvSpPr>
        <p:spPr bwMode="auto">
          <a:xfrm>
            <a:off x="2486025" y="45291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199" name="Diamond 198"/>
          <p:cNvSpPr/>
          <p:nvPr/>
        </p:nvSpPr>
        <p:spPr bwMode="auto">
          <a:xfrm>
            <a:off x="1657350" y="34178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00" name="Diamond 199"/>
          <p:cNvSpPr/>
          <p:nvPr/>
        </p:nvSpPr>
        <p:spPr bwMode="auto">
          <a:xfrm>
            <a:off x="2497138" y="34639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01" name="Diamond 200"/>
          <p:cNvSpPr/>
          <p:nvPr/>
        </p:nvSpPr>
        <p:spPr bwMode="auto">
          <a:xfrm>
            <a:off x="8037513" y="45466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02" name="Diamond 201"/>
          <p:cNvSpPr/>
          <p:nvPr/>
        </p:nvSpPr>
        <p:spPr bwMode="auto">
          <a:xfrm>
            <a:off x="7186613" y="28019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03" name="Diamond 202"/>
          <p:cNvSpPr/>
          <p:nvPr/>
        </p:nvSpPr>
        <p:spPr bwMode="auto">
          <a:xfrm>
            <a:off x="4360863" y="51308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04" name="Diamond 203"/>
          <p:cNvSpPr/>
          <p:nvPr/>
        </p:nvSpPr>
        <p:spPr bwMode="auto">
          <a:xfrm>
            <a:off x="4360863" y="45989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05" name="Diamond 204"/>
          <p:cNvSpPr/>
          <p:nvPr/>
        </p:nvSpPr>
        <p:spPr bwMode="auto">
          <a:xfrm>
            <a:off x="3463925" y="38639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06" name="Diamond 205"/>
          <p:cNvSpPr/>
          <p:nvPr/>
        </p:nvSpPr>
        <p:spPr bwMode="auto">
          <a:xfrm>
            <a:off x="4360863" y="39735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07" name="Diamond 206"/>
          <p:cNvSpPr/>
          <p:nvPr/>
        </p:nvSpPr>
        <p:spPr bwMode="auto">
          <a:xfrm>
            <a:off x="4362450" y="28178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08" name="Diamond 207"/>
          <p:cNvSpPr/>
          <p:nvPr/>
        </p:nvSpPr>
        <p:spPr bwMode="auto">
          <a:xfrm>
            <a:off x="4360863" y="36115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09" name="Diamond 208"/>
          <p:cNvSpPr/>
          <p:nvPr/>
        </p:nvSpPr>
        <p:spPr bwMode="auto">
          <a:xfrm>
            <a:off x="3463925" y="30337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10" name="Diamond 209"/>
          <p:cNvSpPr/>
          <p:nvPr/>
        </p:nvSpPr>
        <p:spPr bwMode="auto">
          <a:xfrm>
            <a:off x="3463925" y="33337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11" name="Diamond 210"/>
          <p:cNvSpPr/>
          <p:nvPr/>
        </p:nvSpPr>
        <p:spPr bwMode="auto">
          <a:xfrm>
            <a:off x="3463925" y="45116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12" name="Diamond 211"/>
          <p:cNvSpPr/>
          <p:nvPr/>
        </p:nvSpPr>
        <p:spPr bwMode="auto">
          <a:xfrm>
            <a:off x="8894763" y="26384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13" name="Diamond 212"/>
          <p:cNvSpPr/>
          <p:nvPr/>
        </p:nvSpPr>
        <p:spPr bwMode="auto">
          <a:xfrm>
            <a:off x="1657350" y="27670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14" name="Diamond 213"/>
          <p:cNvSpPr/>
          <p:nvPr/>
        </p:nvSpPr>
        <p:spPr bwMode="auto">
          <a:xfrm>
            <a:off x="1657350" y="33670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15" name="Diamond 214"/>
          <p:cNvSpPr/>
          <p:nvPr/>
        </p:nvSpPr>
        <p:spPr bwMode="auto">
          <a:xfrm>
            <a:off x="2500313" y="29114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16" name="Diamond 215"/>
          <p:cNvSpPr/>
          <p:nvPr/>
        </p:nvSpPr>
        <p:spPr bwMode="auto">
          <a:xfrm>
            <a:off x="1665288" y="50339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17" name="Diamond 216"/>
          <p:cNvSpPr/>
          <p:nvPr/>
        </p:nvSpPr>
        <p:spPr bwMode="auto">
          <a:xfrm>
            <a:off x="1665288" y="39258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18" name="Diamond 217"/>
          <p:cNvSpPr/>
          <p:nvPr/>
        </p:nvSpPr>
        <p:spPr bwMode="auto">
          <a:xfrm>
            <a:off x="1665288" y="46116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19" name="Diamond 218"/>
          <p:cNvSpPr/>
          <p:nvPr/>
        </p:nvSpPr>
        <p:spPr bwMode="auto">
          <a:xfrm>
            <a:off x="2484438" y="44878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20" name="Diamond 219"/>
          <p:cNvSpPr/>
          <p:nvPr/>
        </p:nvSpPr>
        <p:spPr bwMode="auto">
          <a:xfrm>
            <a:off x="1665288" y="55737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21" name="Diamond 220"/>
          <p:cNvSpPr/>
          <p:nvPr/>
        </p:nvSpPr>
        <p:spPr bwMode="auto">
          <a:xfrm>
            <a:off x="763588" y="33496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22" name="Diamond 221"/>
          <p:cNvSpPr/>
          <p:nvPr/>
        </p:nvSpPr>
        <p:spPr bwMode="auto">
          <a:xfrm>
            <a:off x="763588" y="39195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23" name="Diamond 222"/>
          <p:cNvSpPr/>
          <p:nvPr/>
        </p:nvSpPr>
        <p:spPr bwMode="auto">
          <a:xfrm>
            <a:off x="763588" y="49926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24" name="Diamond 223"/>
          <p:cNvSpPr/>
          <p:nvPr/>
        </p:nvSpPr>
        <p:spPr bwMode="auto">
          <a:xfrm>
            <a:off x="3463925" y="2989263"/>
            <a:ext cx="136525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25" name="Diamond 224"/>
          <p:cNvSpPr/>
          <p:nvPr/>
        </p:nvSpPr>
        <p:spPr bwMode="auto">
          <a:xfrm>
            <a:off x="3463925" y="32924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26" name="Diamond 225"/>
          <p:cNvSpPr/>
          <p:nvPr/>
        </p:nvSpPr>
        <p:spPr bwMode="auto">
          <a:xfrm>
            <a:off x="4360863" y="39274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27" name="Diamond 226"/>
          <p:cNvSpPr/>
          <p:nvPr/>
        </p:nvSpPr>
        <p:spPr bwMode="auto">
          <a:xfrm>
            <a:off x="3463925" y="38179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28" name="Diamond 227"/>
          <p:cNvSpPr/>
          <p:nvPr/>
        </p:nvSpPr>
        <p:spPr bwMode="auto">
          <a:xfrm>
            <a:off x="3459163" y="44608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29" name="Diamond 228"/>
          <p:cNvSpPr/>
          <p:nvPr/>
        </p:nvSpPr>
        <p:spPr bwMode="auto">
          <a:xfrm>
            <a:off x="5368925" y="30178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30" name="Diamond 229"/>
          <p:cNvSpPr/>
          <p:nvPr/>
        </p:nvSpPr>
        <p:spPr bwMode="auto">
          <a:xfrm>
            <a:off x="5372100" y="60150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31" name="Diamond 230"/>
          <p:cNvSpPr/>
          <p:nvPr/>
        </p:nvSpPr>
        <p:spPr bwMode="auto">
          <a:xfrm>
            <a:off x="6307138" y="35575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32" name="Diamond 231"/>
          <p:cNvSpPr/>
          <p:nvPr/>
        </p:nvSpPr>
        <p:spPr bwMode="auto">
          <a:xfrm>
            <a:off x="6307138" y="44608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33" name="Diamond 232"/>
          <p:cNvSpPr/>
          <p:nvPr/>
        </p:nvSpPr>
        <p:spPr bwMode="auto">
          <a:xfrm>
            <a:off x="8037513" y="35004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34" name="Diamond 233"/>
          <p:cNvSpPr/>
          <p:nvPr/>
        </p:nvSpPr>
        <p:spPr bwMode="auto">
          <a:xfrm>
            <a:off x="7186613" y="38941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35" name="Diamond 234"/>
          <p:cNvSpPr/>
          <p:nvPr/>
        </p:nvSpPr>
        <p:spPr bwMode="auto">
          <a:xfrm>
            <a:off x="7186613" y="44465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36" name="Diamond 235"/>
          <p:cNvSpPr/>
          <p:nvPr/>
        </p:nvSpPr>
        <p:spPr bwMode="auto">
          <a:xfrm>
            <a:off x="8037513" y="39957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37" name="Diamond 236"/>
          <p:cNvSpPr/>
          <p:nvPr/>
        </p:nvSpPr>
        <p:spPr bwMode="auto">
          <a:xfrm>
            <a:off x="8894763" y="25844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38" name="Diamond 237"/>
          <p:cNvSpPr/>
          <p:nvPr/>
        </p:nvSpPr>
        <p:spPr bwMode="auto">
          <a:xfrm>
            <a:off x="7186613" y="51228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40" name="Diamond 239"/>
          <p:cNvSpPr/>
          <p:nvPr/>
        </p:nvSpPr>
        <p:spPr bwMode="auto">
          <a:xfrm>
            <a:off x="763588" y="32988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41" name="Diamond 240"/>
          <p:cNvSpPr/>
          <p:nvPr/>
        </p:nvSpPr>
        <p:spPr bwMode="auto">
          <a:xfrm>
            <a:off x="8883650" y="54959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42" name="Diamond 241"/>
          <p:cNvSpPr/>
          <p:nvPr/>
        </p:nvSpPr>
        <p:spPr bwMode="auto">
          <a:xfrm>
            <a:off x="8037513" y="45037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43" name="Diamond 242"/>
          <p:cNvSpPr/>
          <p:nvPr/>
        </p:nvSpPr>
        <p:spPr bwMode="auto">
          <a:xfrm>
            <a:off x="8037513" y="34417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45" name="Diamond 244"/>
          <p:cNvSpPr/>
          <p:nvPr/>
        </p:nvSpPr>
        <p:spPr bwMode="auto">
          <a:xfrm>
            <a:off x="7186613" y="36179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49" name="Diamond 248"/>
          <p:cNvSpPr/>
          <p:nvPr/>
        </p:nvSpPr>
        <p:spPr bwMode="auto">
          <a:xfrm>
            <a:off x="6307138" y="49260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50" name="Diamond 249"/>
          <p:cNvSpPr/>
          <p:nvPr/>
        </p:nvSpPr>
        <p:spPr bwMode="auto">
          <a:xfrm>
            <a:off x="6307138" y="39639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51" name="Diamond 250"/>
          <p:cNvSpPr/>
          <p:nvPr/>
        </p:nvSpPr>
        <p:spPr bwMode="auto">
          <a:xfrm>
            <a:off x="6307138" y="30734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52" name="Diamond 251"/>
          <p:cNvSpPr/>
          <p:nvPr/>
        </p:nvSpPr>
        <p:spPr bwMode="auto">
          <a:xfrm>
            <a:off x="763588" y="43545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53" name="Diamond 252"/>
          <p:cNvSpPr/>
          <p:nvPr/>
        </p:nvSpPr>
        <p:spPr bwMode="auto">
          <a:xfrm>
            <a:off x="2500313" y="28590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54" name="Diamond 253"/>
          <p:cNvSpPr/>
          <p:nvPr/>
        </p:nvSpPr>
        <p:spPr bwMode="auto">
          <a:xfrm>
            <a:off x="1665288" y="45608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55" name="Diamond 254"/>
          <p:cNvSpPr/>
          <p:nvPr/>
        </p:nvSpPr>
        <p:spPr bwMode="auto">
          <a:xfrm>
            <a:off x="1665288" y="49863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56" name="Diamond 255"/>
          <p:cNvSpPr/>
          <p:nvPr/>
        </p:nvSpPr>
        <p:spPr bwMode="auto">
          <a:xfrm>
            <a:off x="8894763" y="25304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57" name="Diamond 256"/>
          <p:cNvSpPr/>
          <p:nvPr/>
        </p:nvSpPr>
        <p:spPr bwMode="auto">
          <a:xfrm>
            <a:off x="4360863" y="50815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58" name="Diamond 257"/>
          <p:cNvSpPr/>
          <p:nvPr/>
        </p:nvSpPr>
        <p:spPr bwMode="auto">
          <a:xfrm>
            <a:off x="4360863" y="38862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59" name="Diamond 258"/>
          <p:cNvSpPr/>
          <p:nvPr/>
        </p:nvSpPr>
        <p:spPr bwMode="auto">
          <a:xfrm>
            <a:off x="4362450" y="27670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60" name="Diamond 259"/>
          <p:cNvSpPr/>
          <p:nvPr/>
        </p:nvSpPr>
        <p:spPr bwMode="auto">
          <a:xfrm>
            <a:off x="3463925" y="29448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61" name="Diamond 260"/>
          <p:cNvSpPr/>
          <p:nvPr/>
        </p:nvSpPr>
        <p:spPr bwMode="auto">
          <a:xfrm>
            <a:off x="3463925" y="44084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44" name="Diamond 243"/>
          <p:cNvSpPr/>
          <p:nvPr/>
        </p:nvSpPr>
        <p:spPr bwMode="auto">
          <a:xfrm>
            <a:off x="6307138" y="44148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46" name="Diamond 245"/>
          <p:cNvSpPr/>
          <p:nvPr/>
        </p:nvSpPr>
        <p:spPr bwMode="auto">
          <a:xfrm>
            <a:off x="6307138" y="39100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47" name="Diamond 246"/>
          <p:cNvSpPr/>
          <p:nvPr/>
        </p:nvSpPr>
        <p:spPr bwMode="auto">
          <a:xfrm>
            <a:off x="763588" y="43164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48" name="Diamond 247"/>
          <p:cNvSpPr/>
          <p:nvPr/>
        </p:nvSpPr>
        <p:spPr bwMode="auto">
          <a:xfrm>
            <a:off x="763588" y="38766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62" name="Diamond 261"/>
          <p:cNvSpPr/>
          <p:nvPr/>
        </p:nvSpPr>
        <p:spPr bwMode="auto">
          <a:xfrm>
            <a:off x="763588" y="32575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63" name="Diamond 262"/>
          <p:cNvSpPr/>
          <p:nvPr/>
        </p:nvSpPr>
        <p:spPr bwMode="auto">
          <a:xfrm>
            <a:off x="3463925" y="29035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64" name="Diamond 263"/>
          <p:cNvSpPr/>
          <p:nvPr/>
        </p:nvSpPr>
        <p:spPr bwMode="auto">
          <a:xfrm>
            <a:off x="763588" y="28241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65" name="Diamond 264"/>
          <p:cNvSpPr/>
          <p:nvPr/>
        </p:nvSpPr>
        <p:spPr bwMode="auto">
          <a:xfrm>
            <a:off x="3465513" y="32512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66" name="Diamond 265"/>
          <p:cNvSpPr/>
          <p:nvPr/>
        </p:nvSpPr>
        <p:spPr bwMode="auto">
          <a:xfrm>
            <a:off x="1657350" y="27114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67" name="Diamond 266"/>
          <p:cNvSpPr/>
          <p:nvPr/>
        </p:nvSpPr>
        <p:spPr bwMode="auto">
          <a:xfrm>
            <a:off x="1657350" y="33178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68" name="Diamond 267"/>
          <p:cNvSpPr/>
          <p:nvPr/>
        </p:nvSpPr>
        <p:spPr bwMode="auto">
          <a:xfrm>
            <a:off x="2500313" y="28178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69" name="Diamond 268"/>
          <p:cNvSpPr/>
          <p:nvPr/>
        </p:nvSpPr>
        <p:spPr bwMode="auto">
          <a:xfrm>
            <a:off x="2495550" y="50498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70" name="Diamond 269"/>
          <p:cNvSpPr/>
          <p:nvPr/>
        </p:nvSpPr>
        <p:spPr bwMode="auto">
          <a:xfrm>
            <a:off x="1665288" y="49434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71" name="Diamond 270"/>
          <p:cNvSpPr/>
          <p:nvPr/>
        </p:nvSpPr>
        <p:spPr bwMode="auto">
          <a:xfrm>
            <a:off x="6307138" y="48768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72" name="Diamond 271"/>
          <p:cNvSpPr/>
          <p:nvPr/>
        </p:nvSpPr>
        <p:spPr bwMode="auto">
          <a:xfrm>
            <a:off x="8037513" y="44529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73" name="Diamond 272"/>
          <p:cNvSpPr/>
          <p:nvPr/>
        </p:nvSpPr>
        <p:spPr bwMode="auto">
          <a:xfrm>
            <a:off x="6307138" y="54244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74" name="Diamond 273"/>
          <p:cNvSpPr/>
          <p:nvPr/>
        </p:nvSpPr>
        <p:spPr bwMode="auto">
          <a:xfrm>
            <a:off x="7186613" y="3579813"/>
            <a:ext cx="136525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75" name="Diamond 274"/>
          <p:cNvSpPr/>
          <p:nvPr/>
        </p:nvSpPr>
        <p:spPr bwMode="auto">
          <a:xfrm>
            <a:off x="8893175" y="24780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76" name="Diamond 275"/>
          <p:cNvSpPr/>
          <p:nvPr/>
        </p:nvSpPr>
        <p:spPr bwMode="auto">
          <a:xfrm>
            <a:off x="763588" y="38338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77" name="Diamond 276"/>
          <p:cNvSpPr/>
          <p:nvPr/>
        </p:nvSpPr>
        <p:spPr bwMode="auto">
          <a:xfrm>
            <a:off x="763588" y="32162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78" name="Diamond 277"/>
          <p:cNvSpPr/>
          <p:nvPr/>
        </p:nvSpPr>
        <p:spPr bwMode="auto">
          <a:xfrm>
            <a:off x="763588" y="27765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79" name="Diamond 278"/>
          <p:cNvSpPr/>
          <p:nvPr/>
        </p:nvSpPr>
        <p:spPr bwMode="auto">
          <a:xfrm>
            <a:off x="762000" y="42735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80" name="Diamond 279"/>
          <p:cNvSpPr/>
          <p:nvPr/>
        </p:nvSpPr>
        <p:spPr bwMode="auto">
          <a:xfrm>
            <a:off x="3463925" y="285908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81" name="Diamond 280"/>
          <p:cNvSpPr/>
          <p:nvPr/>
        </p:nvSpPr>
        <p:spPr bwMode="auto">
          <a:xfrm>
            <a:off x="4364038" y="38417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82" name="Diamond 281"/>
          <p:cNvSpPr/>
          <p:nvPr/>
        </p:nvSpPr>
        <p:spPr bwMode="auto">
          <a:xfrm>
            <a:off x="1660525" y="26638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83" name="Diamond 282"/>
          <p:cNvSpPr/>
          <p:nvPr/>
        </p:nvSpPr>
        <p:spPr bwMode="auto">
          <a:xfrm>
            <a:off x="6515100" y="3017838"/>
            <a:ext cx="138113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85" name="Diamond 284"/>
          <p:cNvSpPr/>
          <p:nvPr/>
        </p:nvSpPr>
        <p:spPr bwMode="auto">
          <a:xfrm>
            <a:off x="2497138" y="34147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86" name="Diamond 285"/>
          <p:cNvSpPr/>
          <p:nvPr/>
        </p:nvSpPr>
        <p:spPr bwMode="auto">
          <a:xfrm>
            <a:off x="2486025" y="3963988"/>
            <a:ext cx="136525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87" name="Diamond 286"/>
          <p:cNvSpPr/>
          <p:nvPr/>
        </p:nvSpPr>
        <p:spPr bwMode="auto">
          <a:xfrm>
            <a:off x="1665288" y="48879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88" name="Diamond 287"/>
          <p:cNvSpPr/>
          <p:nvPr/>
        </p:nvSpPr>
        <p:spPr bwMode="auto">
          <a:xfrm>
            <a:off x="1665288" y="38782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90" name="Diamond 289"/>
          <p:cNvSpPr/>
          <p:nvPr/>
        </p:nvSpPr>
        <p:spPr bwMode="auto">
          <a:xfrm>
            <a:off x="1663700" y="451167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91" name="Diamond 290"/>
          <p:cNvSpPr/>
          <p:nvPr/>
        </p:nvSpPr>
        <p:spPr bwMode="auto">
          <a:xfrm>
            <a:off x="1660525" y="32734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92" name="Diamond 291"/>
          <p:cNvSpPr/>
          <p:nvPr/>
        </p:nvSpPr>
        <p:spPr bwMode="auto">
          <a:xfrm>
            <a:off x="2500313" y="27749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93" name="Diamond 292"/>
          <p:cNvSpPr/>
          <p:nvPr/>
        </p:nvSpPr>
        <p:spPr bwMode="auto">
          <a:xfrm>
            <a:off x="8883650" y="54546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84" name="Diamond 283"/>
          <p:cNvSpPr/>
          <p:nvPr/>
        </p:nvSpPr>
        <p:spPr bwMode="auto">
          <a:xfrm>
            <a:off x="6515100" y="2960688"/>
            <a:ext cx="138113" cy="138112"/>
          </a:xfrm>
          <a:prstGeom prst="diamond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89" name="Diamond 288"/>
          <p:cNvSpPr/>
          <p:nvPr/>
        </p:nvSpPr>
        <p:spPr bwMode="auto">
          <a:xfrm>
            <a:off x="8037513" y="44053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95" name="Diamond 294"/>
          <p:cNvSpPr/>
          <p:nvPr/>
        </p:nvSpPr>
        <p:spPr bwMode="auto">
          <a:xfrm>
            <a:off x="8883650" y="54149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96" name="Diamond 295"/>
          <p:cNvSpPr/>
          <p:nvPr/>
        </p:nvSpPr>
        <p:spPr bwMode="auto">
          <a:xfrm>
            <a:off x="7186613" y="35290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97" name="Diamond 296"/>
          <p:cNvSpPr/>
          <p:nvPr/>
        </p:nvSpPr>
        <p:spPr bwMode="auto">
          <a:xfrm>
            <a:off x="765175" y="3792538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98" name="Diamond 297"/>
          <p:cNvSpPr/>
          <p:nvPr/>
        </p:nvSpPr>
        <p:spPr bwMode="auto">
          <a:xfrm>
            <a:off x="765175" y="423386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299" name="Diamond 298"/>
          <p:cNvSpPr/>
          <p:nvPr/>
        </p:nvSpPr>
        <p:spPr bwMode="auto">
          <a:xfrm>
            <a:off x="1663700" y="26162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00" name="Diamond 299"/>
          <p:cNvSpPr/>
          <p:nvPr/>
        </p:nvSpPr>
        <p:spPr bwMode="auto">
          <a:xfrm>
            <a:off x="3465513" y="37719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01" name="Diamond 300"/>
          <p:cNvSpPr/>
          <p:nvPr/>
        </p:nvSpPr>
        <p:spPr bwMode="auto">
          <a:xfrm>
            <a:off x="4364038" y="357505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02" name="Diamond 301"/>
          <p:cNvSpPr/>
          <p:nvPr/>
        </p:nvSpPr>
        <p:spPr bwMode="auto">
          <a:xfrm>
            <a:off x="4364038" y="37973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03" name="Diamond 302"/>
          <p:cNvSpPr/>
          <p:nvPr/>
        </p:nvSpPr>
        <p:spPr bwMode="auto">
          <a:xfrm>
            <a:off x="3465513" y="3209925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04" name="Diamond 303"/>
          <p:cNvSpPr/>
          <p:nvPr/>
        </p:nvSpPr>
        <p:spPr bwMode="auto">
          <a:xfrm>
            <a:off x="1658938" y="3230563"/>
            <a:ext cx="136525" cy="136525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05" name="Diamond 304"/>
          <p:cNvSpPr/>
          <p:nvPr/>
        </p:nvSpPr>
        <p:spPr bwMode="auto">
          <a:xfrm>
            <a:off x="2500313" y="2730500"/>
            <a:ext cx="136525" cy="138113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  <p:sp>
        <p:nvSpPr>
          <p:cNvPr id="306" name="Diamond 305"/>
          <p:cNvSpPr/>
          <p:nvPr/>
        </p:nvSpPr>
        <p:spPr bwMode="auto">
          <a:xfrm>
            <a:off x="7186613" y="4405313"/>
            <a:ext cx="136525" cy="138112"/>
          </a:xfrm>
          <a:prstGeom prst="diamond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/>
          <a:p>
            <a:pPr marL="3175">
              <a:defRPr/>
            </a:pPr>
            <a:endParaRPr lang="en-GB" sz="1200">
              <a:solidFill>
                <a:srgbClr val="0F5494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2463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Commitments within the Innovation Union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By 2015 (…) have completed or launched the construction of 60% of the priority European research infrastructures currently identified by ESFRI (…). 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… opening of Member State operated research infrastructures to the full European user community …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dirty="0" smtClean="0"/>
              <a:t>The European Union should step up its cooperation on the roll-out of the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global </a:t>
            </a:r>
            <a:r>
              <a:rPr lang="en-GB" dirty="0" smtClean="0"/>
              <a:t>research infrastructures…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035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6" t="11801" r="21853" b="8369"/>
          <a:stretch/>
        </p:blipFill>
        <p:spPr bwMode="auto">
          <a:xfrm>
            <a:off x="899592" y="1340768"/>
            <a:ext cx="7268299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val 7"/>
          <p:cNvSpPr/>
          <p:nvPr/>
        </p:nvSpPr>
        <p:spPr bwMode="auto">
          <a:xfrm>
            <a:off x="1763688" y="3148870"/>
            <a:ext cx="3096344" cy="950506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Framework Programme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4355976" y="3187782"/>
            <a:ext cx="4104456" cy="856194"/>
          </a:xfrm>
          <a:prstGeom prst="ellipse">
            <a:avLst/>
          </a:prstGeom>
          <a:noFill/>
          <a:ln w="762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Framework Programme</a:t>
            </a:r>
          </a:p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 </a:t>
            </a:r>
          </a:p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b="1" dirty="0" smtClean="0">
                <a:solidFill>
                  <a:srgbClr val="FF9900"/>
                </a:solidFill>
              </a:rPr>
              <a:t>ESFRI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797668" y="4458863"/>
            <a:ext cx="2441643" cy="856194"/>
          </a:xfrm>
          <a:prstGeom prst="ellipse">
            <a:avLst/>
          </a:prstGeom>
          <a:noFill/>
          <a:ln w="76200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Framework Programme</a:t>
            </a:r>
          </a:p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5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 </a:t>
            </a:r>
          </a:p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b="1" dirty="0" smtClean="0">
                <a:solidFill>
                  <a:srgbClr val="FF9900"/>
                </a:solidFill>
              </a:rPr>
              <a:t>ESFRI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3234039" y="4328809"/>
            <a:ext cx="5433306" cy="519601"/>
          </a:xfrm>
          <a:prstGeom prst="ellipse">
            <a:avLst/>
          </a:prstGeom>
          <a:noFill/>
          <a:ln w="76200" cap="flat" cmpd="sng" algn="ctr">
            <a:solidFill>
              <a:srgbClr val="FF9900">
                <a:alpha val="50196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</a:rPr>
              <a:t>Framework Programme - </a:t>
            </a:r>
            <a:r>
              <a:rPr lang="en-GB" sz="1600" b="1" dirty="0" smtClean="0">
                <a:solidFill>
                  <a:srgbClr val="FF9900"/>
                </a:solidFill>
              </a:rPr>
              <a:t>ESFRI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FF9900"/>
              </a:solidFill>
              <a:effectLst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201513" y="4896658"/>
            <a:ext cx="5433306" cy="467040"/>
          </a:xfrm>
          <a:prstGeom prst="ellipse">
            <a:avLst/>
          </a:prstGeom>
          <a:noFill/>
          <a:ln w="76200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effectLst/>
              </a:rPr>
              <a:t>Structural Funds</a:t>
            </a:r>
          </a:p>
        </p:txBody>
      </p:sp>
    </p:spTree>
    <p:extLst>
      <p:ext uri="{BB962C8B-B14F-4D97-AF65-F5344CB8AC3E}">
        <p14:creationId xmlns:p14="http://schemas.microsoft.com/office/powerpoint/2010/main" val="1264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1" animBg="1"/>
      <p:bldP spid="14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11250"/>
            <a:ext cx="8229600" cy="936625"/>
          </a:xfrm>
        </p:spPr>
        <p:txBody>
          <a:bodyPr/>
          <a:lstStyle/>
          <a:p>
            <a:r>
              <a:rPr lang="en-GB" dirty="0" smtClean="0"/>
              <a:t>e-Infrastructures</a:t>
            </a:r>
            <a:endParaRPr lang="en-GB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530351" y="2512218"/>
            <a:ext cx="2292349" cy="3336925"/>
            <a:chOff x="1063" y="1052"/>
            <a:chExt cx="1444" cy="210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063" y="1052"/>
              <a:ext cx="693" cy="623"/>
              <a:chOff x="739" y="1052"/>
              <a:chExt cx="693" cy="623"/>
            </a:xfrm>
          </p:grpSpPr>
          <p:pic>
            <p:nvPicPr>
              <p:cNvPr id="15" name="Picture 4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" y="1052"/>
                <a:ext cx="677" cy="598"/>
              </a:xfrm>
              <a:prstGeom prst="rect">
                <a:avLst/>
              </a:prstGeom>
              <a:solidFill>
                <a:srgbClr val="FFFFFF">
                  <a:alpha val="20000"/>
                </a:srgbClr>
              </a:solidFill>
            </p:spPr>
          </p:pic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>
                <a:off x="739" y="1056"/>
                <a:ext cx="688" cy="619"/>
              </a:xfrm>
              <a:prstGeom prst="rect">
                <a:avLst/>
              </a:prstGeom>
              <a:solidFill>
                <a:srgbClr val="FF6600">
                  <a:alpha val="20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A5002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F33CC"/>
                      </a:outerShdw>
                    </a:effectLst>
                  </a14:hiddenEffects>
                </a:ext>
              </a:extLst>
            </p:spPr>
            <p:txBody>
              <a:bodyPr wrap="none" tIns="0" anchor="ctr">
                <a:flatTx/>
              </a:bodyPr>
              <a:lstStyle/>
              <a:p>
                <a:endParaRPr lang="en-GB"/>
              </a:p>
            </p:txBody>
          </p:sp>
        </p:grp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773" y="1915"/>
              <a:ext cx="684" cy="3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79388" indent="-179388" algn="l">
                <a:buFont typeface="Wingdings" pitchFamily="2" charset="2"/>
                <a:buNone/>
                <a:tabLst>
                  <a:tab pos="6096000" algn="l"/>
                </a:tabLst>
              </a:pPr>
              <a:r>
                <a:rPr lang="en-GB" sz="1700" dirty="0">
                  <a:solidFill>
                    <a:schemeClr val="accent2"/>
                  </a:solidFill>
                  <a:latin typeface="+mn-lt"/>
                </a:rPr>
                <a:t>PRACE</a:t>
              </a:r>
            </a:p>
            <a:p>
              <a:pPr marL="179388" indent="-179388" algn="l">
                <a:buFont typeface="Wingdings" pitchFamily="2" charset="2"/>
                <a:buNone/>
                <a:tabLst>
                  <a:tab pos="6096000" algn="l"/>
                </a:tabLst>
              </a:pPr>
              <a:r>
                <a:rPr lang="en-GB" sz="1700" dirty="0">
                  <a:solidFill>
                    <a:schemeClr val="accent2"/>
                  </a:solidFill>
                  <a:latin typeface="+mn-lt"/>
                </a:rPr>
                <a:t>EGI</a:t>
              </a: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1780" y="1053"/>
              <a:ext cx="727" cy="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79388" indent="-179388" algn="l">
                <a:buFont typeface="Wingdings" pitchFamily="2" charset="2"/>
                <a:buNone/>
                <a:tabLst>
                  <a:tab pos="6096000" algn="l"/>
                </a:tabLst>
              </a:pPr>
              <a:r>
                <a:rPr lang="en-GB" sz="1700" dirty="0">
                  <a:solidFill>
                    <a:schemeClr val="accent2"/>
                  </a:solidFill>
                  <a:latin typeface="+mn-lt"/>
                </a:rPr>
                <a:t>Open</a:t>
              </a:r>
              <a:br>
                <a:rPr lang="en-GB" sz="1700" dirty="0">
                  <a:solidFill>
                    <a:schemeClr val="accent2"/>
                  </a:solidFill>
                  <a:latin typeface="+mn-lt"/>
                </a:rPr>
              </a:br>
              <a:r>
                <a:rPr lang="en-GB" sz="1700" dirty="0" smtClean="0">
                  <a:solidFill>
                    <a:schemeClr val="accent2"/>
                  </a:solidFill>
                  <a:latin typeface="+mn-lt"/>
                </a:rPr>
                <a:t>AIRE</a:t>
              </a:r>
            </a:p>
            <a:p>
              <a:pPr marL="179388" indent="-179388" algn="l">
                <a:buFont typeface="Wingdings" pitchFamily="2" charset="2"/>
                <a:buNone/>
                <a:tabLst>
                  <a:tab pos="6096000" algn="l"/>
                </a:tabLst>
              </a:pPr>
              <a:r>
                <a:rPr lang="en-GB" sz="1700" dirty="0" smtClean="0">
                  <a:solidFill>
                    <a:schemeClr val="accent2"/>
                  </a:solidFill>
                  <a:latin typeface="+mn-lt"/>
                </a:rPr>
                <a:t>EUDAT</a:t>
              </a:r>
              <a:endParaRPr lang="en-GB" sz="1700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1773" y="2718"/>
              <a:ext cx="684" cy="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79388" indent="-179388" algn="l">
                <a:buFont typeface="Wingdings" pitchFamily="2" charset="2"/>
                <a:buNone/>
                <a:tabLst>
                  <a:tab pos="6096000" algn="l"/>
                </a:tabLst>
              </a:pPr>
              <a:r>
                <a:rPr lang="en-GB" sz="1700" dirty="0">
                  <a:solidFill>
                    <a:schemeClr val="accent2"/>
                  </a:solidFill>
                  <a:latin typeface="+mn-lt"/>
                </a:rPr>
                <a:t>GÉANT</a:t>
              </a:r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1064" y="2517"/>
              <a:ext cx="707" cy="637"/>
              <a:chOff x="740" y="2526"/>
              <a:chExt cx="707" cy="637"/>
            </a:xfrm>
          </p:grpSpPr>
          <p:pic>
            <p:nvPicPr>
              <p:cNvPr id="13" name="Picture 10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" y="2526"/>
                <a:ext cx="692" cy="60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Rectangle 11"/>
              <p:cNvSpPr>
                <a:spLocks noChangeArrowheads="1"/>
              </p:cNvSpPr>
              <p:nvPr/>
            </p:nvSpPr>
            <p:spPr bwMode="auto">
              <a:xfrm>
                <a:off x="740" y="2544"/>
                <a:ext cx="688" cy="619"/>
              </a:xfrm>
              <a:prstGeom prst="rect">
                <a:avLst/>
              </a:prstGeom>
              <a:solidFill>
                <a:srgbClr val="FF6600">
                  <a:alpha val="20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A5002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F33CC"/>
                      </a:outerShdw>
                    </a:effectLst>
                  </a14:hiddenEffects>
                </a:ext>
              </a:extLst>
            </p:spPr>
            <p:txBody>
              <a:bodyPr wrap="none" tIns="0" anchor="ctr">
                <a:flatTx/>
              </a:bodyPr>
              <a:lstStyle/>
              <a:p>
                <a:endParaRPr lang="en-GB"/>
              </a:p>
            </p:txBody>
          </p:sp>
        </p:grpSp>
        <p:grpSp>
          <p:nvGrpSpPr>
            <p:cNvPr id="10" name="Group 12"/>
            <p:cNvGrpSpPr>
              <a:grpSpLocks/>
            </p:cNvGrpSpPr>
            <p:nvPr/>
          </p:nvGrpSpPr>
          <p:grpSpPr bwMode="auto">
            <a:xfrm>
              <a:off x="1064" y="1792"/>
              <a:ext cx="699" cy="624"/>
              <a:chOff x="740" y="1792"/>
              <a:chExt cx="699" cy="624"/>
            </a:xfrm>
          </p:grpSpPr>
          <p:pic>
            <p:nvPicPr>
              <p:cNvPr id="11" name="Picture 1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4" y="1792"/>
                <a:ext cx="665" cy="595"/>
              </a:xfrm>
              <a:prstGeom prst="rect">
                <a:avLst/>
              </a:prstGeom>
              <a:solidFill>
                <a:srgbClr val="FFFFFF">
                  <a:alpha val="20000"/>
                </a:srgbClr>
              </a:solidFill>
            </p:spPr>
          </p:pic>
          <p:sp>
            <p:nvSpPr>
              <p:cNvPr id="12" name="Rectangle 14"/>
              <p:cNvSpPr>
                <a:spLocks noChangeArrowheads="1"/>
              </p:cNvSpPr>
              <p:nvPr/>
            </p:nvSpPr>
            <p:spPr bwMode="auto">
              <a:xfrm>
                <a:off x="740" y="1797"/>
                <a:ext cx="688" cy="619"/>
              </a:xfrm>
              <a:prstGeom prst="rect">
                <a:avLst/>
              </a:prstGeom>
              <a:solidFill>
                <a:srgbClr val="FF6600">
                  <a:alpha val="20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2" dir="t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A5002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FF33CC"/>
                      </a:outerShdw>
                    </a:effectLst>
                  </a14:hiddenEffects>
                </a:ext>
              </a:extLst>
            </p:spPr>
            <p:txBody>
              <a:bodyPr wrap="none" tIns="0" anchor="ctr">
                <a:flatTx/>
              </a:bodyPr>
              <a:lstStyle/>
              <a:p>
                <a:endParaRPr lang="en-GB"/>
              </a:p>
            </p:txBody>
          </p:sp>
        </p:grpSp>
      </p:grpSp>
      <p:sp>
        <p:nvSpPr>
          <p:cNvPr id="17" name="AutoShape 15"/>
          <p:cNvSpPr>
            <a:spLocks noChangeArrowheads="1"/>
          </p:cNvSpPr>
          <p:nvPr/>
        </p:nvSpPr>
        <p:spPr bwMode="auto">
          <a:xfrm rot="5400000">
            <a:off x="4314031" y="3022600"/>
            <a:ext cx="423863" cy="6350000"/>
          </a:xfrm>
          <a:prstGeom prst="upArrow">
            <a:avLst>
              <a:gd name="adj1" fmla="val 72287"/>
              <a:gd name="adj2" fmla="val 72409"/>
            </a:avLst>
          </a:prstGeom>
          <a:solidFill>
            <a:srgbClr val="FF6600">
              <a:alpha val="47000"/>
            </a:srgbClr>
          </a:solidFill>
          <a:ln w="9525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66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33CC"/>
                  </a:outerShdw>
                </a:effectLst>
              </a14:hiddenEffects>
            </a:ext>
          </a:extLst>
        </p:spPr>
        <p:txBody>
          <a:bodyPr wrap="none" tIns="0" anchor="ctr">
            <a:flatTx/>
          </a:bodyPr>
          <a:lstStyle/>
          <a:p>
            <a:endParaRPr lang="en-GB"/>
          </a:p>
        </p:txBody>
      </p:sp>
      <p:sp>
        <p:nvSpPr>
          <p:cNvPr id="18" name="AutoShape 16"/>
          <p:cNvSpPr>
            <a:spLocks noChangeArrowheads="1"/>
          </p:cNvSpPr>
          <p:nvPr/>
        </p:nvSpPr>
        <p:spPr bwMode="auto">
          <a:xfrm>
            <a:off x="977901" y="2424906"/>
            <a:ext cx="423862" cy="3573462"/>
          </a:xfrm>
          <a:prstGeom prst="upArrow">
            <a:avLst>
              <a:gd name="adj1" fmla="val 71713"/>
              <a:gd name="adj2" fmla="val 74706"/>
            </a:avLst>
          </a:prstGeom>
          <a:solidFill>
            <a:srgbClr val="FF6600">
              <a:alpha val="47000"/>
            </a:srgbClr>
          </a:solidFill>
          <a:ln w="9525" algn="ctr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125400" prstMaterial="legacyMatte">
            <a:bevelT w="13500" h="13500" prst="angle"/>
            <a:bevelB w="13500" h="13500" prst="angle"/>
            <a:extrusionClr>
              <a:srgbClr val="FF660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33CC"/>
                  </a:outerShdw>
                </a:effectLst>
              </a14:hiddenEffects>
            </a:ext>
          </a:extLst>
        </p:spPr>
        <p:txBody>
          <a:bodyPr wrap="none" tIns="0" anchor="ctr">
            <a:flatTx/>
          </a:bodyPr>
          <a:lstStyle/>
          <a:p>
            <a:endParaRPr lang="en-GB"/>
          </a:p>
        </p:txBody>
      </p:sp>
      <p:sp>
        <p:nvSpPr>
          <p:cNvPr id="19" name="Rectangle 17"/>
          <p:cNvSpPr>
            <a:spLocks noChangeArrowheads="1"/>
          </p:cNvSpPr>
          <p:nvPr/>
        </p:nvSpPr>
        <p:spPr bwMode="auto">
          <a:xfrm rot="16200000">
            <a:off x="-474587" y="4135051"/>
            <a:ext cx="339868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>
                    <a:alpha val="47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FF99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33CC"/>
                  </a:outerShdw>
                </a:effectLst>
              </a14:hiddenEffects>
            </a:ext>
          </a:extLst>
        </p:spPr>
        <p:txBody>
          <a:bodyPr wrap="none" tIns="0">
            <a:spAutoFit/>
            <a:flatTx/>
          </a:bodyPr>
          <a:lstStyle/>
          <a:p>
            <a:pPr algn="l"/>
            <a:r>
              <a:rPr lang="fr-BE" sz="1500" dirty="0">
                <a:solidFill>
                  <a:srgbClr val="000066"/>
                </a:solidFill>
                <a:latin typeface="Georgia" pitchFamily="18" charset="0"/>
              </a:rPr>
              <a:t> </a:t>
            </a:r>
            <a:r>
              <a:rPr lang="fr-BE" sz="1500" dirty="0">
                <a:solidFill>
                  <a:srgbClr val="000066"/>
                </a:solidFill>
                <a:latin typeface="+mn-lt"/>
              </a:rPr>
              <a:t>network    </a:t>
            </a:r>
            <a:r>
              <a:rPr lang="fr-BE" sz="1500" dirty="0" smtClean="0">
                <a:solidFill>
                  <a:srgbClr val="000066"/>
                </a:solidFill>
                <a:latin typeface="+mn-lt"/>
              </a:rPr>
              <a:t>  </a:t>
            </a:r>
            <a:r>
              <a:rPr lang="en-GB" sz="1500" dirty="0" smtClean="0">
                <a:solidFill>
                  <a:srgbClr val="000066"/>
                </a:solidFill>
                <a:latin typeface="+mn-lt"/>
              </a:rPr>
              <a:t>computing</a:t>
            </a:r>
            <a:r>
              <a:rPr lang="fr-BE" sz="1500" dirty="0" smtClean="0">
                <a:solidFill>
                  <a:srgbClr val="000066"/>
                </a:solidFill>
                <a:latin typeface="+mn-lt"/>
              </a:rPr>
              <a:t>        </a:t>
            </a:r>
            <a:r>
              <a:rPr lang="fr-BE" sz="1500" dirty="0">
                <a:solidFill>
                  <a:srgbClr val="000066"/>
                </a:solidFill>
                <a:latin typeface="+mn-lt"/>
              </a:rPr>
              <a:t>data</a:t>
            </a:r>
            <a:endParaRPr lang="fr-FR" sz="1500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20" name="Rectangle 18"/>
          <p:cNvSpPr>
            <a:spLocks noChangeArrowheads="1"/>
          </p:cNvSpPr>
          <p:nvPr/>
        </p:nvSpPr>
        <p:spPr bwMode="auto">
          <a:xfrm>
            <a:off x="1382713" y="6004718"/>
            <a:ext cx="623887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179388" indent="-179388" algn="l">
              <a:buFont typeface="Wingdings" pitchFamily="2" charset="2"/>
              <a:buNone/>
              <a:tabLst>
                <a:tab pos="6096000" algn="l"/>
              </a:tabLst>
            </a:pPr>
            <a:r>
              <a:rPr lang="en-GB" sz="1500" dirty="0">
                <a:solidFill>
                  <a:srgbClr val="000066"/>
                </a:solidFill>
                <a:latin typeface="+mn-lt"/>
              </a:rPr>
              <a:t>generic e-Infrastructure…     user communities involvement</a:t>
            </a:r>
          </a:p>
        </p:txBody>
      </p:sp>
      <p:grpSp>
        <p:nvGrpSpPr>
          <p:cNvPr id="21" name="Group 19"/>
          <p:cNvGrpSpPr>
            <a:grpSpLocks/>
          </p:cNvGrpSpPr>
          <p:nvPr/>
        </p:nvGrpSpPr>
        <p:grpSpPr bwMode="auto">
          <a:xfrm>
            <a:off x="3821113" y="2429668"/>
            <a:ext cx="4275138" cy="3470275"/>
            <a:chOff x="2506" y="1000"/>
            <a:chExt cx="2693" cy="2186"/>
          </a:xfrm>
        </p:grpSpPr>
        <p:grpSp>
          <p:nvGrpSpPr>
            <p:cNvPr id="22" name="Group 20"/>
            <p:cNvGrpSpPr>
              <a:grpSpLocks/>
            </p:cNvGrpSpPr>
            <p:nvPr/>
          </p:nvGrpSpPr>
          <p:grpSpPr bwMode="auto">
            <a:xfrm>
              <a:off x="2507" y="1743"/>
              <a:ext cx="2692" cy="710"/>
              <a:chOff x="2507" y="1743"/>
              <a:chExt cx="2692" cy="710"/>
            </a:xfrm>
          </p:grpSpPr>
          <p:grpSp>
            <p:nvGrpSpPr>
              <p:cNvPr id="39" name="Group 21"/>
              <p:cNvGrpSpPr>
                <a:grpSpLocks/>
              </p:cNvGrpSpPr>
              <p:nvPr/>
            </p:nvGrpSpPr>
            <p:grpSpPr bwMode="auto">
              <a:xfrm>
                <a:off x="3288" y="1802"/>
                <a:ext cx="707" cy="628"/>
                <a:chOff x="4323" y="1802"/>
                <a:chExt cx="707" cy="628"/>
              </a:xfrm>
            </p:grpSpPr>
            <p:pic>
              <p:nvPicPr>
                <p:cNvPr id="44" name="Picture 22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46" y="1802"/>
                  <a:ext cx="684" cy="608"/>
                </a:xfrm>
                <a:prstGeom prst="rect">
                  <a:avLst/>
                </a:prstGeom>
                <a:solidFill>
                  <a:srgbClr val="FF6600">
                    <a:alpha val="20000"/>
                  </a:srgbClr>
                </a:solidFill>
              </p:spPr>
            </p:pic>
            <p:sp>
              <p:nvSpPr>
                <p:cNvPr id="45" name="Rectangle 23"/>
                <p:cNvSpPr>
                  <a:spLocks noChangeArrowheads="1"/>
                </p:cNvSpPr>
                <p:nvPr/>
              </p:nvSpPr>
              <p:spPr bwMode="auto">
                <a:xfrm>
                  <a:off x="4323" y="1811"/>
                  <a:ext cx="688" cy="619"/>
                </a:xfrm>
                <a:prstGeom prst="rect">
                  <a:avLst/>
                </a:prstGeom>
                <a:solidFill>
                  <a:srgbClr val="FF6600">
                    <a:alpha val="20000"/>
                  </a:srgbClr>
                </a:solidFill>
                <a:ln w="9525" algn="ctr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A50021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FF33CC"/>
                        </a:outerShdw>
                      </a:effectLst>
                    </a14:hiddenEffects>
                  </a:ext>
                </a:extLst>
              </p:spPr>
              <p:txBody>
                <a:bodyPr wrap="none" tIns="0" anchor="ctr">
                  <a:flatTx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40" name="Group 24"/>
              <p:cNvGrpSpPr>
                <a:grpSpLocks/>
              </p:cNvGrpSpPr>
              <p:nvPr/>
            </p:nvGrpSpPr>
            <p:grpSpPr bwMode="auto">
              <a:xfrm>
                <a:off x="2507" y="1804"/>
                <a:ext cx="691" cy="624"/>
                <a:chOff x="3542" y="1804"/>
                <a:chExt cx="691" cy="624"/>
              </a:xfrm>
            </p:grpSpPr>
            <p:pic>
              <p:nvPicPr>
                <p:cNvPr id="42" name="Picture 25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68" y="1804"/>
                  <a:ext cx="665" cy="595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Rectangle 26"/>
                <p:cNvSpPr>
                  <a:spLocks noChangeArrowheads="1"/>
                </p:cNvSpPr>
                <p:nvPr/>
              </p:nvSpPr>
              <p:spPr bwMode="auto">
                <a:xfrm>
                  <a:off x="3542" y="1809"/>
                  <a:ext cx="688" cy="619"/>
                </a:xfrm>
                <a:prstGeom prst="rect">
                  <a:avLst/>
                </a:prstGeom>
                <a:solidFill>
                  <a:srgbClr val="FF6600">
                    <a:alpha val="20000"/>
                  </a:srgbClr>
                </a:solidFill>
                <a:ln w="9525" algn="ctr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A50021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FF33CC"/>
                        </a:outerShdw>
                      </a:effectLst>
                    </a14:hiddenEffects>
                  </a:ext>
                </a:extLst>
              </p:spPr>
              <p:txBody>
                <a:bodyPr wrap="none" tIns="0" anchor="ctr">
                  <a:flatTx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41" name="Rectangle 27"/>
              <p:cNvSpPr>
                <a:spLocks noChangeArrowheads="1"/>
              </p:cNvSpPr>
              <p:nvPr/>
            </p:nvSpPr>
            <p:spPr bwMode="auto">
              <a:xfrm>
                <a:off x="4002" y="1743"/>
                <a:ext cx="1197" cy="7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179388" indent="-179388" algn="l">
                  <a:buFont typeface="Wingdings" pitchFamily="2" charset="2"/>
                  <a:buNone/>
                  <a:tabLst>
                    <a:tab pos="6096000" algn="l"/>
                  </a:tabLst>
                </a:pPr>
                <a:r>
                  <a:rPr lang="en-GB" sz="1700" dirty="0" err="1">
                    <a:solidFill>
                      <a:schemeClr val="accent2"/>
                    </a:solidFill>
                    <a:latin typeface="+mn-lt"/>
                  </a:rPr>
                  <a:t>neuGRID</a:t>
                </a:r>
                <a:endParaRPr lang="en-GB" sz="1700" dirty="0">
                  <a:solidFill>
                    <a:schemeClr val="accent2"/>
                  </a:solidFill>
                  <a:latin typeface="+mn-lt"/>
                </a:endParaRPr>
              </a:p>
              <a:p>
                <a:pPr marL="179388" indent="-179388" algn="l">
                  <a:buFont typeface="Wingdings" pitchFamily="2" charset="2"/>
                  <a:buNone/>
                  <a:tabLst>
                    <a:tab pos="6096000" algn="l"/>
                  </a:tabLst>
                </a:pPr>
                <a:r>
                  <a:rPr lang="en-GB" sz="1700" dirty="0">
                    <a:solidFill>
                      <a:schemeClr val="accent2"/>
                    </a:solidFill>
                    <a:latin typeface="+mn-lt"/>
                  </a:rPr>
                  <a:t>EUFORIA</a:t>
                </a:r>
              </a:p>
              <a:p>
                <a:pPr marL="179388" indent="-179388" algn="l">
                  <a:buFont typeface="Wingdings" pitchFamily="2" charset="2"/>
                  <a:buNone/>
                  <a:tabLst>
                    <a:tab pos="6096000" algn="l"/>
                  </a:tabLst>
                </a:pPr>
                <a:r>
                  <a:rPr lang="en-GB" sz="1700" dirty="0">
                    <a:solidFill>
                      <a:schemeClr val="accent2"/>
                    </a:solidFill>
                    <a:latin typeface="+mn-lt"/>
                  </a:rPr>
                  <a:t>D4SCIENCE</a:t>
                </a:r>
              </a:p>
              <a:p>
                <a:pPr marL="179388" indent="-179388" algn="l">
                  <a:buFont typeface="Wingdings" pitchFamily="2" charset="2"/>
                  <a:buNone/>
                  <a:tabLst>
                    <a:tab pos="6096000" algn="l"/>
                  </a:tabLst>
                </a:pPr>
                <a:r>
                  <a:rPr lang="en-GB" sz="1700" dirty="0">
                    <a:solidFill>
                      <a:schemeClr val="accent2"/>
                    </a:solidFill>
                    <a:latin typeface="+mn-lt"/>
                  </a:rPr>
                  <a:t>ETSF</a:t>
                </a:r>
              </a:p>
            </p:txBody>
          </p:sp>
        </p:grpSp>
        <p:grpSp>
          <p:nvGrpSpPr>
            <p:cNvPr id="23" name="Group 28"/>
            <p:cNvGrpSpPr>
              <a:grpSpLocks/>
            </p:cNvGrpSpPr>
            <p:nvPr/>
          </p:nvGrpSpPr>
          <p:grpSpPr bwMode="auto">
            <a:xfrm>
              <a:off x="2506" y="1000"/>
              <a:ext cx="2693" cy="710"/>
              <a:chOff x="2506" y="1000"/>
              <a:chExt cx="2693" cy="710"/>
            </a:xfrm>
          </p:grpSpPr>
          <p:grpSp>
            <p:nvGrpSpPr>
              <p:cNvPr id="32" name="Group 29"/>
              <p:cNvGrpSpPr>
                <a:grpSpLocks/>
              </p:cNvGrpSpPr>
              <p:nvPr/>
            </p:nvGrpSpPr>
            <p:grpSpPr bwMode="auto">
              <a:xfrm>
                <a:off x="3289" y="1052"/>
                <a:ext cx="688" cy="621"/>
                <a:chOff x="3289" y="1052"/>
                <a:chExt cx="688" cy="621"/>
              </a:xfrm>
            </p:grpSpPr>
            <p:pic>
              <p:nvPicPr>
                <p:cNvPr id="37" name="Picture 30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319" y="1052"/>
                  <a:ext cx="656" cy="575"/>
                </a:xfrm>
                <a:prstGeom prst="rect">
                  <a:avLst/>
                </a:prstGeom>
                <a:solidFill>
                  <a:srgbClr val="FF6600">
                    <a:alpha val="20000"/>
                  </a:srgbClr>
                </a:solidFill>
              </p:spPr>
            </p:pic>
            <p:sp>
              <p:nvSpPr>
                <p:cNvPr id="38" name="Rectangle 31"/>
                <p:cNvSpPr>
                  <a:spLocks noChangeArrowheads="1"/>
                </p:cNvSpPr>
                <p:nvPr/>
              </p:nvSpPr>
              <p:spPr bwMode="auto">
                <a:xfrm>
                  <a:off x="3289" y="1054"/>
                  <a:ext cx="688" cy="619"/>
                </a:xfrm>
                <a:prstGeom prst="rect">
                  <a:avLst/>
                </a:prstGeom>
                <a:solidFill>
                  <a:srgbClr val="FF6600">
                    <a:alpha val="20000"/>
                  </a:srgbClr>
                </a:solidFill>
                <a:ln w="9525" algn="ctr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A50021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FF33CC"/>
                        </a:outerShdw>
                      </a:effectLst>
                    </a14:hiddenEffects>
                  </a:ext>
                </a:extLst>
              </p:spPr>
              <p:txBody>
                <a:bodyPr wrap="none" tIns="0" anchor="ctr">
                  <a:flatTx/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33" name="Group 32"/>
              <p:cNvGrpSpPr>
                <a:grpSpLocks/>
              </p:cNvGrpSpPr>
              <p:nvPr/>
            </p:nvGrpSpPr>
            <p:grpSpPr bwMode="auto">
              <a:xfrm>
                <a:off x="2506" y="1047"/>
                <a:ext cx="697" cy="626"/>
                <a:chOff x="2506" y="1047"/>
                <a:chExt cx="697" cy="626"/>
              </a:xfrm>
            </p:grpSpPr>
            <p:pic>
              <p:nvPicPr>
                <p:cNvPr id="35" name="Picture 33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36" y="1047"/>
                  <a:ext cx="667" cy="62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6" name="Rectangle 34"/>
                <p:cNvSpPr>
                  <a:spLocks noChangeArrowheads="1"/>
                </p:cNvSpPr>
                <p:nvPr/>
              </p:nvSpPr>
              <p:spPr bwMode="auto">
                <a:xfrm>
                  <a:off x="2506" y="1054"/>
                  <a:ext cx="688" cy="619"/>
                </a:xfrm>
                <a:prstGeom prst="rect">
                  <a:avLst/>
                </a:prstGeom>
                <a:solidFill>
                  <a:srgbClr val="FF6600">
                    <a:alpha val="20000"/>
                  </a:srgbClr>
                </a:solidFill>
                <a:ln w="9525" algn="ctr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A50021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FF33CC"/>
                        </a:outerShdw>
                      </a:effectLst>
                    </a14:hiddenEffects>
                  </a:ext>
                </a:extLst>
              </p:spPr>
              <p:txBody>
                <a:bodyPr wrap="none" tIns="0" anchor="ctr">
                  <a:flatTx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34" name="Rectangle 35"/>
              <p:cNvSpPr>
                <a:spLocks noChangeArrowheads="1"/>
              </p:cNvSpPr>
              <p:nvPr/>
            </p:nvSpPr>
            <p:spPr bwMode="auto">
              <a:xfrm>
                <a:off x="4002" y="1000"/>
                <a:ext cx="1197" cy="7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179388" indent="-179388" algn="l">
                  <a:buFont typeface="Wingdings" pitchFamily="2" charset="2"/>
                  <a:buNone/>
                  <a:tabLst>
                    <a:tab pos="6096000" algn="l"/>
                  </a:tabLst>
                </a:pPr>
                <a:r>
                  <a:rPr lang="en-GB" sz="1700" dirty="0">
                    <a:solidFill>
                      <a:schemeClr val="accent2"/>
                    </a:solidFill>
                    <a:latin typeface="+mn-lt"/>
                  </a:rPr>
                  <a:t>IMPACT</a:t>
                </a:r>
              </a:p>
              <a:p>
                <a:pPr marL="179388" indent="-179388" algn="l">
                  <a:buFont typeface="Wingdings" pitchFamily="2" charset="2"/>
                  <a:buNone/>
                  <a:tabLst>
                    <a:tab pos="6096000" algn="l"/>
                  </a:tabLst>
                </a:pPr>
                <a:r>
                  <a:rPr lang="en-GB" sz="1700" dirty="0">
                    <a:solidFill>
                      <a:schemeClr val="accent2"/>
                    </a:solidFill>
                    <a:latin typeface="+mn-lt"/>
                  </a:rPr>
                  <a:t>METAFOR</a:t>
                </a:r>
              </a:p>
              <a:p>
                <a:pPr marL="179388" indent="-179388" algn="l">
                  <a:buFont typeface="Wingdings" pitchFamily="2" charset="2"/>
                  <a:buNone/>
                  <a:tabLst>
                    <a:tab pos="6096000" algn="l"/>
                  </a:tabLst>
                </a:pPr>
                <a:r>
                  <a:rPr lang="en-GB" sz="1700" dirty="0" err="1">
                    <a:solidFill>
                      <a:schemeClr val="accent2"/>
                    </a:solidFill>
                    <a:latin typeface="+mn-lt"/>
                  </a:rPr>
                  <a:t>EuroVO</a:t>
                </a:r>
                <a:r>
                  <a:rPr lang="en-GB" sz="1700" dirty="0">
                    <a:solidFill>
                      <a:schemeClr val="accent2"/>
                    </a:solidFill>
                    <a:latin typeface="+mn-lt"/>
                  </a:rPr>
                  <a:t>-AIDA</a:t>
                </a:r>
              </a:p>
              <a:p>
                <a:pPr marL="179388" indent="-179388" algn="l">
                  <a:buFont typeface="Wingdings" pitchFamily="2" charset="2"/>
                  <a:buNone/>
                  <a:tabLst>
                    <a:tab pos="6096000" algn="l"/>
                  </a:tabLst>
                </a:pPr>
                <a:r>
                  <a:rPr lang="en-GB" sz="1700" dirty="0">
                    <a:solidFill>
                      <a:schemeClr val="accent2"/>
                    </a:solidFill>
                    <a:latin typeface="+mn-lt"/>
                  </a:rPr>
                  <a:t>GENESI-DR</a:t>
                </a:r>
              </a:p>
            </p:txBody>
          </p:sp>
        </p:grpSp>
        <p:grpSp>
          <p:nvGrpSpPr>
            <p:cNvPr id="24" name="Group 36"/>
            <p:cNvGrpSpPr>
              <a:grpSpLocks/>
            </p:cNvGrpSpPr>
            <p:nvPr/>
          </p:nvGrpSpPr>
          <p:grpSpPr bwMode="auto">
            <a:xfrm>
              <a:off x="2507" y="2476"/>
              <a:ext cx="2692" cy="710"/>
              <a:chOff x="2507" y="2476"/>
              <a:chExt cx="2692" cy="710"/>
            </a:xfrm>
          </p:grpSpPr>
          <p:grpSp>
            <p:nvGrpSpPr>
              <p:cNvPr id="25" name="Group 37"/>
              <p:cNvGrpSpPr>
                <a:grpSpLocks/>
              </p:cNvGrpSpPr>
              <p:nvPr/>
            </p:nvGrpSpPr>
            <p:grpSpPr bwMode="auto">
              <a:xfrm>
                <a:off x="3289" y="2530"/>
                <a:ext cx="701" cy="621"/>
                <a:chOff x="4324" y="2530"/>
                <a:chExt cx="701" cy="621"/>
              </a:xfrm>
            </p:grpSpPr>
            <p:pic>
              <p:nvPicPr>
                <p:cNvPr id="30" name="Picture 38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51" y="2530"/>
                  <a:ext cx="674" cy="59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1" name="Rectangle 39"/>
                <p:cNvSpPr>
                  <a:spLocks noChangeArrowheads="1"/>
                </p:cNvSpPr>
                <p:nvPr/>
              </p:nvSpPr>
              <p:spPr bwMode="auto">
                <a:xfrm>
                  <a:off x="4324" y="2532"/>
                  <a:ext cx="688" cy="619"/>
                </a:xfrm>
                <a:prstGeom prst="rect">
                  <a:avLst/>
                </a:prstGeom>
                <a:solidFill>
                  <a:srgbClr val="FF6600">
                    <a:alpha val="20000"/>
                  </a:srgbClr>
                </a:solidFill>
                <a:ln w="9525" algn="ctr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A50021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FF33CC"/>
                        </a:outerShdw>
                      </a:effectLst>
                    </a14:hiddenEffects>
                  </a:ext>
                </a:extLst>
              </p:spPr>
              <p:txBody>
                <a:bodyPr wrap="none" tIns="0" anchor="ctr">
                  <a:flatTx/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26" name="Rectangle 40"/>
              <p:cNvSpPr>
                <a:spLocks noChangeArrowheads="1"/>
              </p:cNvSpPr>
              <p:nvPr/>
            </p:nvSpPr>
            <p:spPr bwMode="auto">
              <a:xfrm>
                <a:off x="4002" y="2476"/>
                <a:ext cx="1197" cy="7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179388" indent="-179388" algn="l">
                  <a:buFont typeface="Wingdings" pitchFamily="2" charset="2"/>
                  <a:buNone/>
                  <a:tabLst>
                    <a:tab pos="6096000" algn="l"/>
                  </a:tabLst>
                </a:pPr>
                <a:r>
                  <a:rPr lang="en-GB" sz="1700" dirty="0">
                    <a:solidFill>
                      <a:schemeClr val="accent2"/>
                    </a:solidFill>
                    <a:latin typeface="+mn-lt"/>
                  </a:rPr>
                  <a:t>FEDERICA</a:t>
                </a:r>
              </a:p>
              <a:p>
                <a:pPr marL="179388" indent="-179388" algn="l">
                  <a:buFont typeface="Wingdings" pitchFamily="2" charset="2"/>
                  <a:buNone/>
                  <a:tabLst>
                    <a:tab pos="6096000" algn="l"/>
                  </a:tabLst>
                </a:pPr>
                <a:r>
                  <a:rPr lang="en-GB" sz="1700" dirty="0" smtClean="0">
                    <a:solidFill>
                      <a:schemeClr val="accent2"/>
                    </a:solidFill>
                    <a:latin typeface="+mn-lt"/>
                  </a:rPr>
                  <a:t>EVALSO</a:t>
                </a:r>
              </a:p>
              <a:p>
                <a:pPr marL="179388" indent="-179388" algn="l">
                  <a:buFont typeface="Wingdings" pitchFamily="2" charset="2"/>
                  <a:buNone/>
                  <a:tabLst>
                    <a:tab pos="6096000" algn="l"/>
                  </a:tabLst>
                </a:pPr>
                <a:r>
                  <a:rPr lang="en-GB" sz="1700" dirty="0" err="1" smtClean="0">
                    <a:solidFill>
                      <a:schemeClr val="accent2"/>
                    </a:solidFill>
                    <a:latin typeface="+mn-lt"/>
                  </a:rPr>
                  <a:t>AUGERaccess</a:t>
                </a:r>
                <a:r>
                  <a:rPr lang="en-GB" sz="1700" dirty="0" smtClean="0">
                    <a:solidFill>
                      <a:schemeClr val="accent2"/>
                    </a:solidFill>
                    <a:latin typeface="+mn-lt"/>
                  </a:rPr>
                  <a:t/>
                </a:r>
                <a:br>
                  <a:rPr lang="en-GB" sz="1700" dirty="0" smtClean="0">
                    <a:solidFill>
                      <a:schemeClr val="accent2"/>
                    </a:solidFill>
                    <a:latin typeface="+mn-lt"/>
                  </a:rPr>
                </a:br>
                <a:endParaRPr lang="en-GB" sz="1700" dirty="0">
                  <a:solidFill>
                    <a:schemeClr val="accent2"/>
                  </a:solidFill>
                  <a:latin typeface="+mn-lt"/>
                </a:endParaRPr>
              </a:p>
            </p:txBody>
          </p:sp>
          <p:grpSp>
            <p:nvGrpSpPr>
              <p:cNvPr id="27" name="Group 41"/>
              <p:cNvGrpSpPr>
                <a:grpSpLocks/>
              </p:cNvGrpSpPr>
              <p:nvPr/>
            </p:nvGrpSpPr>
            <p:grpSpPr bwMode="auto">
              <a:xfrm>
                <a:off x="2507" y="2530"/>
                <a:ext cx="697" cy="622"/>
                <a:chOff x="2507" y="2530"/>
                <a:chExt cx="697" cy="622"/>
              </a:xfrm>
            </p:grpSpPr>
            <p:pic>
              <p:nvPicPr>
                <p:cNvPr id="28" name="Picture 42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32" y="2530"/>
                  <a:ext cx="672" cy="59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9" name="Rectangle 43"/>
                <p:cNvSpPr>
                  <a:spLocks noChangeArrowheads="1"/>
                </p:cNvSpPr>
                <p:nvPr/>
              </p:nvSpPr>
              <p:spPr bwMode="auto">
                <a:xfrm>
                  <a:off x="2507" y="2533"/>
                  <a:ext cx="688" cy="619"/>
                </a:xfrm>
                <a:prstGeom prst="rect">
                  <a:avLst/>
                </a:prstGeom>
                <a:solidFill>
                  <a:srgbClr val="FF3300">
                    <a:alpha val="20000"/>
                  </a:srgbClr>
                </a:solidFill>
                <a:ln w="9525" algn="ctr">
                  <a:miter lim="800000"/>
                  <a:headEnd/>
                  <a:tailEnd/>
                </a:ln>
                <a:effectLst/>
                <a:scene3d>
                  <a:camera prst="legacyObliqueTopRight"/>
                  <a:lightRig rig="legacyFlat2" dir="t"/>
                </a:scene3d>
                <a:sp3d extrusionH="125400" prstMaterial="legacyMatte">
                  <a:bevelT w="13500" h="13500" prst="angle"/>
                  <a:bevelB w="13500" h="13500" prst="angle"/>
                  <a:extrusionClr>
                    <a:srgbClr val="A50021"/>
                  </a:extrusion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FF33CC"/>
                        </a:outerShdw>
                      </a:effectLst>
                    </a14:hiddenEffects>
                  </a:ext>
                </a:extLst>
              </p:spPr>
              <p:txBody>
                <a:bodyPr wrap="none" tIns="0" anchor="ctr">
                  <a:flatTx/>
                </a:bodyPr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46" name="Oval 45"/>
          <p:cNvSpPr/>
          <p:nvPr/>
        </p:nvSpPr>
        <p:spPr bwMode="auto">
          <a:xfrm>
            <a:off x="2343150" y="6858000"/>
            <a:ext cx="914400" cy="914400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413964" y="1819274"/>
            <a:ext cx="1333859" cy="4185443"/>
            <a:chOff x="1382713" y="1847850"/>
            <a:chExt cx="1417637" cy="4156868"/>
          </a:xfrm>
        </p:grpSpPr>
        <p:sp>
          <p:nvSpPr>
            <p:cNvPr id="3" name="Oval 2"/>
            <p:cNvSpPr/>
            <p:nvPr/>
          </p:nvSpPr>
          <p:spPr bwMode="auto">
            <a:xfrm>
              <a:off x="1382713" y="2424906"/>
              <a:ext cx="1417637" cy="3579812"/>
            </a:xfrm>
            <a:prstGeom prst="ellipse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405433" y="1847850"/>
              <a:ext cx="1342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FF0000"/>
                  </a:solidFill>
                </a:rPr>
                <a:t>Structural</a:t>
              </a:r>
            </a:p>
            <a:p>
              <a:pPr algn="ctr"/>
              <a:r>
                <a:rPr lang="en-GB" sz="1600" b="1" dirty="0" smtClean="0">
                  <a:solidFill>
                    <a:srgbClr val="FF0000"/>
                  </a:solidFill>
                </a:rPr>
                <a:t>Funds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743326" y="1876425"/>
            <a:ext cx="2524124" cy="4023518"/>
            <a:chOff x="3743326" y="1876425"/>
            <a:chExt cx="2524124" cy="4023518"/>
          </a:xfrm>
        </p:grpSpPr>
        <p:sp>
          <p:nvSpPr>
            <p:cNvPr id="48" name="Oval 47"/>
            <p:cNvSpPr/>
            <p:nvPr/>
          </p:nvSpPr>
          <p:spPr bwMode="auto">
            <a:xfrm>
              <a:off x="3743326" y="2320131"/>
              <a:ext cx="2524124" cy="3579812"/>
            </a:xfrm>
            <a:prstGeom prst="ellipse">
              <a:avLst/>
            </a:prstGeom>
            <a:noFill/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216141" y="1876425"/>
              <a:ext cx="16626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srgbClr val="FF0000"/>
                  </a:solidFill>
                </a:rPr>
                <a:t>Horizon2020</a:t>
              </a:r>
              <a:endParaRPr lang="en-GB" sz="16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579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14325" y="2852738"/>
            <a:ext cx="2025650" cy="302418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none" lIns="104306" tIns="52153" rIns="104306" bIns="52153" anchor="ctr"/>
          <a:lstStyle/>
          <a:p>
            <a:pPr algn="ctr" defTabSz="914179">
              <a:defRPr/>
            </a:pPr>
            <a:endParaRPr lang="fr-FR" sz="2400">
              <a:solidFill>
                <a:schemeClr val="tx1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339850"/>
            <a:ext cx="8532812" cy="1152525"/>
          </a:xfrm>
        </p:spPr>
        <p:txBody>
          <a:bodyPr/>
          <a:lstStyle/>
          <a:p>
            <a:pPr marL="1701800" indent="-1343025" eaLnBrk="1" hangingPunct="1"/>
            <a:r>
              <a:rPr lang="en-GB" dirty="0" smtClean="0"/>
              <a:t>ERIC: European Research Infrastructure Consortium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idx="1"/>
          </p:nvPr>
        </p:nvSpPr>
        <p:spPr>
          <a:xfrm>
            <a:off x="1979613" y="2708275"/>
            <a:ext cx="7129462" cy="3529013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  <a:tabLst>
                <a:tab pos="-222250" algn="l"/>
                <a:tab pos="533400" algn="l"/>
              </a:tabLst>
            </a:pPr>
            <a:r>
              <a:rPr lang="en-GB" sz="2100" dirty="0" smtClean="0"/>
              <a:t>A new legal framework, at EU level, to facilitate the joint establishment and operation of Research Infrastructures of European interest among several countries</a:t>
            </a:r>
          </a:p>
          <a:p>
            <a:pPr lvl="1" eaLnBrk="1" hangingPunct="1">
              <a:lnSpc>
                <a:spcPct val="90000"/>
              </a:lnSpc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  <a:tabLst>
                <a:tab pos="-222250" algn="l"/>
                <a:tab pos="533400" algn="l"/>
              </a:tabLst>
            </a:pPr>
            <a:r>
              <a:rPr lang="en-GB" sz="2100" dirty="0" smtClean="0"/>
              <a:t>A legal personality recognised in all EU Member States </a:t>
            </a:r>
          </a:p>
          <a:p>
            <a:pPr lvl="1" eaLnBrk="1" hangingPunct="1">
              <a:lnSpc>
                <a:spcPct val="90000"/>
              </a:lnSpc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  <a:tabLst>
                <a:tab pos="-222250" algn="l"/>
                <a:tab pos="533400" algn="l"/>
              </a:tabLst>
            </a:pPr>
            <a:r>
              <a:rPr lang="en-GB" sz="2100" dirty="0" smtClean="0"/>
              <a:t>Current status:</a:t>
            </a:r>
          </a:p>
          <a:p>
            <a:pPr marL="1200150" lvl="2" indent="-285750" eaLnBrk="1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  <a:tabLst>
                <a:tab pos="-222250" algn="l"/>
                <a:tab pos="533400" algn="l"/>
              </a:tabLst>
            </a:pPr>
            <a:r>
              <a:rPr lang="en-GB" sz="1600" dirty="0" smtClean="0"/>
              <a:t>First ERIC status awarded to </a:t>
            </a:r>
            <a:r>
              <a:rPr lang="en-GB" sz="1600" b="1" dirty="0" smtClean="0"/>
              <a:t>SHARE</a:t>
            </a:r>
            <a:r>
              <a:rPr lang="en-GB" sz="1600" dirty="0" smtClean="0"/>
              <a:t> on </a:t>
            </a:r>
            <a:br>
              <a:rPr lang="en-GB" sz="1600" dirty="0" smtClean="0"/>
            </a:br>
            <a:r>
              <a:rPr lang="en-GB" sz="1600" dirty="0" smtClean="0"/>
              <a:t>17 March 2011, hosted by NL</a:t>
            </a:r>
          </a:p>
          <a:p>
            <a:pPr marL="1200150" lvl="2" indent="-285750" eaLnBrk="1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  <a:tabLst>
                <a:tab pos="-222250" algn="l"/>
                <a:tab pos="533400" algn="l"/>
              </a:tabLst>
            </a:pPr>
            <a:r>
              <a:rPr lang="fr-BE" sz="1600" dirty="0" smtClean="0"/>
              <a:t>Second </a:t>
            </a:r>
            <a:r>
              <a:rPr lang="en-GB" sz="1600" dirty="0" smtClean="0"/>
              <a:t>ERIC status awarded to </a:t>
            </a:r>
            <a:r>
              <a:rPr lang="en-GB" sz="1600" b="1" dirty="0" smtClean="0"/>
              <a:t>CLARIN</a:t>
            </a:r>
            <a:r>
              <a:rPr lang="en-GB" sz="1600" dirty="0" smtClean="0"/>
              <a:t> on </a:t>
            </a:r>
            <a:br>
              <a:rPr lang="en-GB" sz="1600" dirty="0" smtClean="0"/>
            </a:br>
            <a:r>
              <a:rPr lang="en-GB" sz="1600" dirty="0" smtClean="0"/>
              <a:t>29 February 2012, hosted by NL</a:t>
            </a:r>
          </a:p>
        </p:txBody>
      </p:sp>
      <p:pic>
        <p:nvPicPr>
          <p:cNvPr id="13317" name="Picture 8" descr="ERIC_web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738438"/>
            <a:ext cx="1998663" cy="306705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37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Infrastructures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216" y="2492375"/>
            <a:ext cx="3583000" cy="3529013"/>
          </a:xfrm>
        </p:spPr>
        <p:txBody>
          <a:bodyPr anchor="ctr" anchorCtr="0"/>
          <a:lstStyle/>
          <a:p>
            <a:pPr marL="0" indent="0">
              <a:lnSpc>
                <a:spcPts val="3600"/>
              </a:lnSpc>
              <a:spcBef>
                <a:spcPts val="600"/>
              </a:spcBef>
              <a:buNone/>
            </a:pPr>
            <a:r>
              <a:rPr lang="en-GB" i="0" dirty="0" smtClean="0"/>
              <a:t>Facilities, resources, organisational systems and services that are used by the research communities to conduct research and innovation in their fields</a:t>
            </a:r>
          </a:p>
        </p:txBody>
      </p:sp>
      <p:pic>
        <p:nvPicPr>
          <p:cNvPr id="4" name="Picture 4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2537681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3975">
                <a:solidFill>
                  <a:srgbClr val="3366FF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Polarst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65104"/>
            <a:ext cx="2537681" cy="166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image_deposit_mice">
            <a:hlinkClick r:id="rId4" tooltip="Submissions of mice - a new window opens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782" y="3948124"/>
            <a:ext cx="2242310" cy="208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omputer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782" y="2492896"/>
            <a:ext cx="2242310" cy="168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41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Rectangle 9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0147" tIns="40074" rIns="80147" bIns="40074" anchor="ctr"/>
          <a:lstStyle/>
          <a:p>
            <a:endParaRPr lang="en-US" sz="7600" b="1" smtClean="0">
              <a:solidFill>
                <a:srgbClr val="FFD624"/>
              </a:solidFill>
            </a:endParaRPr>
          </a:p>
        </p:txBody>
      </p:sp>
      <p:sp>
        <p:nvSpPr>
          <p:cNvPr id="300" name="Freeform 2"/>
          <p:cNvSpPr>
            <a:spLocks/>
          </p:cNvSpPr>
          <p:nvPr/>
        </p:nvSpPr>
        <p:spPr bwMode="auto">
          <a:xfrm>
            <a:off x="1554163" y="5102225"/>
            <a:ext cx="1897062" cy="1503363"/>
          </a:xfrm>
          <a:custGeom>
            <a:avLst/>
            <a:gdLst>
              <a:gd name="T0" fmla="*/ 2147483647 w 1205"/>
              <a:gd name="T1" fmla="*/ 2147483647 h 952"/>
              <a:gd name="T2" fmla="*/ 2147483647 w 1205"/>
              <a:gd name="T3" fmla="*/ 2147483647 h 952"/>
              <a:gd name="T4" fmla="*/ 2147483647 w 1205"/>
              <a:gd name="T5" fmla="*/ 2147483647 h 952"/>
              <a:gd name="T6" fmla="*/ 2147483647 w 1205"/>
              <a:gd name="T7" fmla="*/ 2147483647 h 952"/>
              <a:gd name="T8" fmla="*/ 2147483647 w 1205"/>
              <a:gd name="T9" fmla="*/ 2147483647 h 952"/>
              <a:gd name="T10" fmla="*/ 2147483647 w 1205"/>
              <a:gd name="T11" fmla="*/ 2147483647 h 952"/>
              <a:gd name="T12" fmla="*/ 2147483647 w 1205"/>
              <a:gd name="T13" fmla="*/ 2147483647 h 952"/>
              <a:gd name="T14" fmla="*/ 2147483647 w 1205"/>
              <a:gd name="T15" fmla="*/ 2147483647 h 952"/>
              <a:gd name="T16" fmla="*/ 2147483647 w 1205"/>
              <a:gd name="T17" fmla="*/ 2147483647 h 952"/>
              <a:gd name="T18" fmla="*/ 2147483647 w 1205"/>
              <a:gd name="T19" fmla="*/ 2147483647 h 952"/>
              <a:gd name="T20" fmla="*/ 2147483647 w 1205"/>
              <a:gd name="T21" fmla="*/ 2147483647 h 952"/>
              <a:gd name="T22" fmla="*/ 2147483647 w 1205"/>
              <a:gd name="T23" fmla="*/ 2147483647 h 952"/>
              <a:gd name="T24" fmla="*/ 2147483647 w 1205"/>
              <a:gd name="T25" fmla="*/ 0 h 952"/>
              <a:gd name="T26" fmla="*/ 2147483647 w 1205"/>
              <a:gd name="T27" fmla="*/ 2147483647 h 952"/>
              <a:gd name="T28" fmla="*/ 2147483647 w 1205"/>
              <a:gd name="T29" fmla="*/ 2147483647 h 952"/>
              <a:gd name="T30" fmla="*/ 2147483647 w 1205"/>
              <a:gd name="T31" fmla="*/ 2147483647 h 952"/>
              <a:gd name="T32" fmla="*/ 2147483647 w 1205"/>
              <a:gd name="T33" fmla="*/ 2147483647 h 952"/>
              <a:gd name="T34" fmla="*/ 2147483647 w 1205"/>
              <a:gd name="T35" fmla="*/ 2147483647 h 952"/>
              <a:gd name="T36" fmla="*/ 2147483647 w 1205"/>
              <a:gd name="T37" fmla="*/ 2147483647 h 952"/>
              <a:gd name="T38" fmla="*/ 2147483647 w 1205"/>
              <a:gd name="T39" fmla="*/ 2147483647 h 952"/>
              <a:gd name="T40" fmla="*/ 2147483647 w 1205"/>
              <a:gd name="T41" fmla="*/ 2147483647 h 952"/>
              <a:gd name="T42" fmla="*/ 2147483647 w 1205"/>
              <a:gd name="T43" fmla="*/ 2147483647 h 952"/>
              <a:gd name="T44" fmla="*/ 2147483647 w 1205"/>
              <a:gd name="T45" fmla="*/ 2147483647 h 952"/>
              <a:gd name="T46" fmla="*/ 2147483647 w 1205"/>
              <a:gd name="T47" fmla="*/ 2147483647 h 952"/>
              <a:gd name="T48" fmla="*/ 2147483647 w 1205"/>
              <a:gd name="T49" fmla="*/ 2147483647 h 952"/>
              <a:gd name="T50" fmla="*/ 2147483647 w 1205"/>
              <a:gd name="T51" fmla="*/ 2147483647 h 952"/>
              <a:gd name="T52" fmla="*/ 2147483647 w 1205"/>
              <a:gd name="T53" fmla="*/ 2147483647 h 952"/>
              <a:gd name="T54" fmla="*/ 2147483647 w 1205"/>
              <a:gd name="T55" fmla="*/ 2147483647 h 952"/>
              <a:gd name="T56" fmla="*/ 2147483647 w 1205"/>
              <a:gd name="T57" fmla="*/ 2147483647 h 952"/>
              <a:gd name="T58" fmla="*/ 2147483647 w 1205"/>
              <a:gd name="T59" fmla="*/ 2147483647 h 952"/>
              <a:gd name="T60" fmla="*/ 2147483647 w 1205"/>
              <a:gd name="T61" fmla="*/ 2147483647 h 952"/>
              <a:gd name="T62" fmla="*/ 2147483647 w 1205"/>
              <a:gd name="T63" fmla="*/ 2147483647 h 952"/>
              <a:gd name="T64" fmla="*/ 2147483647 w 1205"/>
              <a:gd name="T65" fmla="*/ 2147483647 h 952"/>
              <a:gd name="T66" fmla="*/ 2147483647 w 1205"/>
              <a:gd name="T67" fmla="*/ 2147483647 h 952"/>
              <a:gd name="T68" fmla="*/ 2147483647 w 1205"/>
              <a:gd name="T69" fmla="*/ 2147483647 h 952"/>
              <a:gd name="T70" fmla="*/ 2147483647 w 1205"/>
              <a:gd name="T71" fmla="*/ 2147483647 h 952"/>
              <a:gd name="T72" fmla="*/ 2147483647 w 1205"/>
              <a:gd name="T73" fmla="*/ 2147483647 h 952"/>
              <a:gd name="T74" fmla="*/ 2147483647 w 1205"/>
              <a:gd name="T75" fmla="*/ 2147483647 h 952"/>
              <a:gd name="T76" fmla="*/ 0 w 1205"/>
              <a:gd name="T77" fmla="*/ 2147483647 h 952"/>
              <a:gd name="T78" fmla="*/ 2147483647 w 1205"/>
              <a:gd name="T79" fmla="*/ 2147483647 h 952"/>
              <a:gd name="T80" fmla="*/ 2147483647 w 1205"/>
              <a:gd name="T81" fmla="*/ 2147483647 h 952"/>
              <a:gd name="T82" fmla="*/ 2147483647 w 1205"/>
              <a:gd name="T83" fmla="*/ 2147483647 h 952"/>
              <a:gd name="T84" fmla="*/ 2147483647 w 1205"/>
              <a:gd name="T85" fmla="*/ 2147483647 h 952"/>
              <a:gd name="T86" fmla="*/ 2147483647 w 1205"/>
              <a:gd name="T87" fmla="*/ 2147483647 h 952"/>
              <a:gd name="T88" fmla="*/ 2147483647 w 1205"/>
              <a:gd name="T89" fmla="*/ 2147483647 h 952"/>
              <a:gd name="T90" fmla="*/ 2147483647 w 1205"/>
              <a:gd name="T91" fmla="*/ 2147483647 h 952"/>
              <a:gd name="T92" fmla="*/ 2147483647 w 1205"/>
              <a:gd name="T93" fmla="*/ 2147483647 h 952"/>
              <a:gd name="T94" fmla="*/ 2147483647 w 1205"/>
              <a:gd name="T95" fmla="*/ 2147483647 h 952"/>
              <a:gd name="T96" fmla="*/ 2147483647 w 1205"/>
              <a:gd name="T97" fmla="*/ 2147483647 h 952"/>
              <a:gd name="T98" fmla="*/ 2147483647 w 1205"/>
              <a:gd name="T99" fmla="*/ 2147483647 h 952"/>
              <a:gd name="T100" fmla="*/ 2147483647 w 1205"/>
              <a:gd name="T101" fmla="*/ 2147483647 h 952"/>
              <a:gd name="T102" fmla="*/ 2147483647 w 1205"/>
              <a:gd name="T103" fmla="*/ 2147483647 h 952"/>
              <a:gd name="T104" fmla="*/ 2147483647 w 1205"/>
              <a:gd name="T105" fmla="*/ 2147483647 h 952"/>
              <a:gd name="T106" fmla="*/ 2147483647 w 1205"/>
              <a:gd name="T107" fmla="*/ 2147483647 h 952"/>
              <a:gd name="T108" fmla="*/ 2147483647 w 1205"/>
              <a:gd name="T109" fmla="*/ 2147483647 h 952"/>
              <a:gd name="T110" fmla="*/ 2147483647 w 1205"/>
              <a:gd name="T111" fmla="*/ 2147483647 h 952"/>
              <a:gd name="T112" fmla="*/ 2147483647 w 1205"/>
              <a:gd name="T113" fmla="*/ 2147483647 h 952"/>
              <a:gd name="T114" fmla="*/ 2147483647 w 1205"/>
              <a:gd name="T115" fmla="*/ 2147483647 h 952"/>
              <a:gd name="T116" fmla="*/ 2147483647 w 1205"/>
              <a:gd name="T117" fmla="*/ 2147483647 h 95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05" h="952">
                <a:moveTo>
                  <a:pt x="1180" y="352"/>
                </a:moveTo>
                <a:lnTo>
                  <a:pt x="1154" y="336"/>
                </a:lnTo>
                <a:lnTo>
                  <a:pt x="1095" y="320"/>
                </a:lnTo>
                <a:lnTo>
                  <a:pt x="1036" y="296"/>
                </a:lnTo>
                <a:lnTo>
                  <a:pt x="969" y="288"/>
                </a:lnTo>
                <a:lnTo>
                  <a:pt x="910" y="280"/>
                </a:lnTo>
                <a:lnTo>
                  <a:pt x="893" y="256"/>
                </a:lnTo>
                <a:lnTo>
                  <a:pt x="859" y="232"/>
                </a:lnTo>
                <a:lnTo>
                  <a:pt x="817" y="224"/>
                </a:lnTo>
                <a:lnTo>
                  <a:pt x="784" y="192"/>
                </a:lnTo>
                <a:lnTo>
                  <a:pt x="733" y="152"/>
                </a:lnTo>
                <a:lnTo>
                  <a:pt x="716" y="144"/>
                </a:lnTo>
                <a:lnTo>
                  <a:pt x="699" y="144"/>
                </a:lnTo>
                <a:lnTo>
                  <a:pt x="666" y="136"/>
                </a:lnTo>
                <a:lnTo>
                  <a:pt x="632" y="120"/>
                </a:lnTo>
                <a:lnTo>
                  <a:pt x="598" y="128"/>
                </a:lnTo>
                <a:lnTo>
                  <a:pt x="556" y="104"/>
                </a:lnTo>
                <a:lnTo>
                  <a:pt x="522" y="104"/>
                </a:lnTo>
                <a:lnTo>
                  <a:pt x="480" y="96"/>
                </a:lnTo>
                <a:lnTo>
                  <a:pt x="387" y="64"/>
                </a:lnTo>
                <a:lnTo>
                  <a:pt x="362" y="48"/>
                </a:lnTo>
                <a:lnTo>
                  <a:pt x="320" y="48"/>
                </a:lnTo>
                <a:lnTo>
                  <a:pt x="227" y="32"/>
                </a:lnTo>
                <a:lnTo>
                  <a:pt x="202" y="16"/>
                </a:lnTo>
                <a:lnTo>
                  <a:pt x="185" y="0"/>
                </a:lnTo>
                <a:lnTo>
                  <a:pt x="168" y="0"/>
                </a:lnTo>
                <a:lnTo>
                  <a:pt x="143" y="0"/>
                </a:lnTo>
                <a:lnTo>
                  <a:pt x="135" y="8"/>
                </a:lnTo>
                <a:lnTo>
                  <a:pt x="126" y="24"/>
                </a:lnTo>
                <a:lnTo>
                  <a:pt x="109" y="24"/>
                </a:lnTo>
                <a:lnTo>
                  <a:pt x="59" y="32"/>
                </a:lnTo>
                <a:lnTo>
                  <a:pt x="17" y="48"/>
                </a:lnTo>
                <a:lnTo>
                  <a:pt x="25" y="80"/>
                </a:lnTo>
                <a:lnTo>
                  <a:pt x="25" y="88"/>
                </a:lnTo>
                <a:lnTo>
                  <a:pt x="25" y="104"/>
                </a:lnTo>
                <a:lnTo>
                  <a:pt x="34" y="128"/>
                </a:lnTo>
                <a:lnTo>
                  <a:pt x="17" y="184"/>
                </a:lnTo>
                <a:lnTo>
                  <a:pt x="67" y="176"/>
                </a:lnTo>
                <a:lnTo>
                  <a:pt x="84" y="184"/>
                </a:lnTo>
                <a:lnTo>
                  <a:pt x="84" y="200"/>
                </a:lnTo>
                <a:lnTo>
                  <a:pt x="76" y="208"/>
                </a:lnTo>
                <a:lnTo>
                  <a:pt x="93" y="216"/>
                </a:lnTo>
                <a:lnTo>
                  <a:pt x="126" y="216"/>
                </a:lnTo>
                <a:lnTo>
                  <a:pt x="143" y="232"/>
                </a:lnTo>
                <a:lnTo>
                  <a:pt x="168" y="232"/>
                </a:lnTo>
                <a:lnTo>
                  <a:pt x="194" y="224"/>
                </a:lnTo>
                <a:lnTo>
                  <a:pt x="227" y="240"/>
                </a:lnTo>
                <a:lnTo>
                  <a:pt x="236" y="256"/>
                </a:lnTo>
                <a:lnTo>
                  <a:pt x="236" y="264"/>
                </a:lnTo>
                <a:lnTo>
                  <a:pt x="253" y="272"/>
                </a:lnTo>
                <a:lnTo>
                  <a:pt x="261" y="288"/>
                </a:lnTo>
                <a:lnTo>
                  <a:pt x="261" y="296"/>
                </a:lnTo>
                <a:lnTo>
                  <a:pt x="227" y="312"/>
                </a:lnTo>
                <a:lnTo>
                  <a:pt x="202" y="328"/>
                </a:lnTo>
                <a:lnTo>
                  <a:pt x="168" y="344"/>
                </a:lnTo>
                <a:lnTo>
                  <a:pt x="177" y="368"/>
                </a:lnTo>
                <a:lnTo>
                  <a:pt x="160" y="400"/>
                </a:lnTo>
                <a:lnTo>
                  <a:pt x="160" y="424"/>
                </a:lnTo>
                <a:lnTo>
                  <a:pt x="152" y="432"/>
                </a:lnTo>
                <a:lnTo>
                  <a:pt x="143" y="432"/>
                </a:lnTo>
                <a:lnTo>
                  <a:pt x="143" y="464"/>
                </a:lnTo>
                <a:lnTo>
                  <a:pt x="126" y="480"/>
                </a:lnTo>
                <a:lnTo>
                  <a:pt x="101" y="488"/>
                </a:lnTo>
                <a:lnTo>
                  <a:pt x="76" y="488"/>
                </a:lnTo>
                <a:lnTo>
                  <a:pt x="93" y="552"/>
                </a:lnTo>
                <a:lnTo>
                  <a:pt x="109" y="568"/>
                </a:lnTo>
                <a:lnTo>
                  <a:pt x="109" y="576"/>
                </a:lnTo>
                <a:lnTo>
                  <a:pt x="101" y="584"/>
                </a:lnTo>
                <a:lnTo>
                  <a:pt x="76" y="592"/>
                </a:lnTo>
                <a:lnTo>
                  <a:pt x="67" y="608"/>
                </a:lnTo>
                <a:lnTo>
                  <a:pt x="59" y="632"/>
                </a:lnTo>
                <a:lnTo>
                  <a:pt x="67" y="656"/>
                </a:lnTo>
                <a:lnTo>
                  <a:pt x="76" y="672"/>
                </a:lnTo>
                <a:lnTo>
                  <a:pt x="84" y="672"/>
                </a:lnTo>
                <a:lnTo>
                  <a:pt x="59" y="696"/>
                </a:lnTo>
                <a:lnTo>
                  <a:pt x="17" y="720"/>
                </a:lnTo>
                <a:lnTo>
                  <a:pt x="8" y="752"/>
                </a:lnTo>
                <a:lnTo>
                  <a:pt x="0" y="784"/>
                </a:lnTo>
                <a:lnTo>
                  <a:pt x="17" y="784"/>
                </a:lnTo>
                <a:lnTo>
                  <a:pt x="59" y="792"/>
                </a:lnTo>
                <a:lnTo>
                  <a:pt x="93" y="816"/>
                </a:lnTo>
                <a:lnTo>
                  <a:pt x="109" y="840"/>
                </a:lnTo>
                <a:lnTo>
                  <a:pt x="109" y="880"/>
                </a:lnTo>
                <a:lnTo>
                  <a:pt x="118" y="920"/>
                </a:lnTo>
                <a:lnTo>
                  <a:pt x="152" y="952"/>
                </a:lnTo>
                <a:lnTo>
                  <a:pt x="219" y="928"/>
                </a:lnTo>
                <a:lnTo>
                  <a:pt x="253" y="920"/>
                </a:lnTo>
                <a:lnTo>
                  <a:pt x="295" y="912"/>
                </a:lnTo>
                <a:lnTo>
                  <a:pt x="337" y="896"/>
                </a:lnTo>
                <a:lnTo>
                  <a:pt x="379" y="904"/>
                </a:lnTo>
                <a:lnTo>
                  <a:pt x="463" y="920"/>
                </a:lnTo>
                <a:lnTo>
                  <a:pt x="539" y="928"/>
                </a:lnTo>
                <a:lnTo>
                  <a:pt x="573" y="928"/>
                </a:lnTo>
                <a:lnTo>
                  <a:pt x="598" y="904"/>
                </a:lnTo>
                <a:lnTo>
                  <a:pt x="615" y="872"/>
                </a:lnTo>
                <a:lnTo>
                  <a:pt x="649" y="856"/>
                </a:lnTo>
                <a:lnTo>
                  <a:pt x="733" y="848"/>
                </a:lnTo>
                <a:lnTo>
                  <a:pt x="725" y="824"/>
                </a:lnTo>
                <a:lnTo>
                  <a:pt x="733" y="800"/>
                </a:lnTo>
                <a:lnTo>
                  <a:pt x="784" y="752"/>
                </a:lnTo>
                <a:lnTo>
                  <a:pt x="842" y="720"/>
                </a:lnTo>
                <a:lnTo>
                  <a:pt x="809" y="664"/>
                </a:lnTo>
                <a:lnTo>
                  <a:pt x="809" y="624"/>
                </a:lnTo>
                <a:lnTo>
                  <a:pt x="842" y="592"/>
                </a:lnTo>
                <a:lnTo>
                  <a:pt x="885" y="536"/>
                </a:lnTo>
                <a:lnTo>
                  <a:pt x="927" y="504"/>
                </a:lnTo>
                <a:lnTo>
                  <a:pt x="935" y="504"/>
                </a:lnTo>
                <a:lnTo>
                  <a:pt x="944" y="472"/>
                </a:lnTo>
                <a:lnTo>
                  <a:pt x="977" y="448"/>
                </a:lnTo>
                <a:lnTo>
                  <a:pt x="1019" y="440"/>
                </a:lnTo>
                <a:lnTo>
                  <a:pt x="1095" y="432"/>
                </a:lnTo>
                <a:lnTo>
                  <a:pt x="1196" y="376"/>
                </a:lnTo>
                <a:lnTo>
                  <a:pt x="1205" y="376"/>
                </a:lnTo>
                <a:lnTo>
                  <a:pt x="1205" y="368"/>
                </a:lnTo>
                <a:lnTo>
                  <a:pt x="1205" y="344"/>
                </a:lnTo>
                <a:lnTo>
                  <a:pt x="1180" y="352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01" name="Freeform 3"/>
          <p:cNvSpPr>
            <a:spLocks/>
          </p:cNvSpPr>
          <p:nvPr/>
        </p:nvSpPr>
        <p:spPr bwMode="auto">
          <a:xfrm>
            <a:off x="1301750" y="5380038"/>
            <a:ext cx="663575" cy="973137"/>
          </a:xfrm>
          <a:custGeom>
            <a:avLst/>
            <a:gdLst>
              <a:gd name="T0" fmla="*/ 2147483647 w 421"/>
              <a:gd name="T1" fmla="*/ 2147483647 h 616"/>
              <a:gd name="T2" fmla="*/ 2147483647 w 421"/>
              <a:gd name="T3" fmla="*/ 2147483647 h 616"/>
              <a:gd name="T4" fmla="*/ 2147483647 w 421"/>
              <a:gd name="T5" fmla="*/ 2147483647 h 616"/>
              <a:gd name="T6" fmla="*/ 2147483647 w 421"/>
              <a:gd name="T7" fmla="*/ 2147483647 h 616"/>
              <a:gd name="T8" fmla="*/ 2147483647 w 421"/>
              <a:gd name="T9" fmla="*/ 2147483647 h 616"/>
              <a:gd name="T10" fmla="*/ 2147483647 w 421"/>
              <a:gd name="T11" fmla="*/ 2147483647 h 616"/>
              <a:gd name="T12" fmla="*/ 2147483647 w 421"/>
              <a:gd name="T13" fmla="*/ 2147483647 h 616"/>
              <a:gd name="T14" fmla="*/ 2147483647 w 421"/>
              <a:gd name="T15" fmla="*/ 2147483647 h 616"/>
              <a:gd name="T16" fmla="*/ 2147483647 w 421"/>
              <a:gd name="T17" fmla="*/ 2147483647 h 616"/>
              <a:gd name="T18" fmla="*/ 2147483647 w 421"/>
              <a:gd name="T19" fmla="*/ 2147483647 h 616"/>
              <a:gd name="T20" fmla="*/ 2147483647 w 421"/>
              <a:gd name="T21" fmla="*/ 2147483647 h 616"/>
              <a:gd name="T22" fmla="*/ 2147483647 w 421"/>
              <a:gd name="T23" fmla="*/ 2147483647 h 616"/>
              <a:gd name="T24" fmla="*/ 2147483647 w 421"/>
              <a:gd name="T25" fmla="*/ 2147483647 h 616"/>
              <a:gd name="T26" fmla="*/ 2147483647 w 421"/>
              <a:gd name="T27" fmla="*/ 2147483647 h 616"/>
              <a:gd name="T28" fmla="*/ 2147483647 w 421"/>
              <a:gd name="T29" fmla="*/ 2147483647 h 616"/>
              <a:gd name="T30" fmla="*/ 2147483647 w 421"/>
              <a:gd name="T31" fmla="*/ 2147483647 h 616"/>
              <a:gd name="T32" fmla="*/ 2147483647 w 421"/>
              <a:gd name="T33" fmla="*/ 2147483647 h 616"/>
              <a:gd name="T34" fmla="*/ 2147483647 w 421"/>
              <a:gd name="T35" fmla="*/ 2147483647 h 616"/>
              <a:gd name="T36" fmla="*/ 2147483647 w 421"/>
              <a:gd name="T37" fmla="*/ 2147483647 h 616"/>
              <a:gd name="T38" fmla="*/ 2147483647 w 421"/>
              <a:gd name="T39" fmla="*/ 2147483647 h 616"/>
              <a:gd name="T40" fmla="*/ 2147483647 w 421"/>
              <a:gd name="T41" fmla="*/ 2147483647 h 616"/>
              <a:gd name="T42" fmla="*/ 2147483647 w 421"/>
              <a:gd name="T43" fmla="*/ 2147483647 h 616"/>
              <a:gd name="T44" fmla="*/ 2147483647 w 421"/>
              <a:gd name="T45" fmla="*/ 2147483647 h 616"/>
              <a:gd name="T46" fmla="*/ 2147483647 w 421"/>
              <a:gd name="T47" fmla="*/ 2147483647 h 616"/>
              <a:gd name="T48" fmla="*/ 2147483647 w 421"/>
              <a:gd name="T49" fmla="*/ 2147483647 h 616"/>
              <a:gd name="T50" fmla="*/ 2147483647 w 421"/>
              <a:gd name="T51" fmla="*/ 2147483647 h 616"/>
              <a:gd name="T52" fmla="*/ 2147483647 w 421"/>
              <a:gd name="T53" fmla="*/ 2147483647 h 616"/>
              <a:gd name="T54" fmla="*/ 2147483647 w 421"/>
              <a:gd name="T55" fmla="*/ 2147483647 h 616"/>
              <a:gd name="T56" fmla="*/ 2147483647 w 421"/>
              <a:gd name="T57" fmla="*/ 2147483647 h 616"/>
              <a:gd name="T58" fmla="*/ 2147483647 w 421"/>
              <a:gd name="T59" fmla="*/ 2147483647 h 616"/>
              <a:gd name="T60" fmla="*/ 2147483647 w 421"/>
              <a:gd name="T61" fmla="*/ 2147483647 h 616"/>
              <a:gd name="T62" fmla="*/ 2147483647 w 421"/>
              <a:gd name="T63" fmla="*/ 2147483647 h 616"/>
              <a:gd name="T64" fmla="*/ 2147483647 w 421"/>
              <a:gd name="T65" fmla="*/ 2147483647 h 616"/>
              <a:gd name="T66" fmla="*/ 2147483647 w 421"/>
              <a:gd name="T67" fmla="*/ 2147483647 h 61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21" h="616">
                <a:moveTo>
                  <a:pt x="413" y="96"/>
                </a:moveTo>
                <a:lnTo>
                  <a:pt x="396" y="88"/>
                </a:lnTo>
                <a:lnTo>
                  <a:pt x="396" y="80"/>
                </a:lnTo>
                <a:lnTo>
                  <a:pt x="387" y="64"/>
                </a:lnTo>
                <a:lnTo>
                  <a:pt x="354" y="48"/>
                </a:lnTo>
                <a:lnTo>
                  <a:pt x="328" y="56"/>
                </a:lnTo>
                <a:lnTo>
                  <a:pt x="303" y="56"/>
                </a:lnTo>
                <a:lnTo>
                  <a:pt x="286" y="40"/>
                </a:lnTo>
                <a:lnTo>
                  <a:pt x="253" y="40"/>
                </a:lnTo>
                <a:lnTo>
                  <a:pt x="236" y="32"/>
                </a:lnTo>
                <a:lnTo>
                  <a:pt x="244" y="24"/>
                </a:lnTo>
                <a:lnTo>
                  <a:pt x="244" y="8"/>
                </a:lnTo>
                <a:lnTo>
                  <a:pt x="227" y="0"/>
                </a:lnTo>
                <a:lnTo>
                  <a:pt x="177" y="8"/>
                </a:lnTo>
                <a:lnTo>
                  <a:pt x="177" y="40"/>
                </a:lnTo>
                <a:lnTo>
                  <a:pt x="160" y="112"/>
                </a:lnTo>
                <a:lnTo>
                  <a:pt x="143" y="144"/>
                </a:lnTo>
                <a:lnTo>
                  <a:pt x="126" y="208"/>
                </a:lnTo>
                <a:lnTo>
                  <a:pt x="92" y="256"/>
                </a:lnTo>
                <a:lnTo>
                  <a:pt x="42" y="304"/>
                </a:lnTo>
                <a:lnTo>
                  <a:pt x="17" y="352"/>
                </a:lnTo>
                <a:lnTo>
                  <a:pt x="8" y="368"/>
                </a:lnTo>
                <a:lnTo>
                  <a:pt x="17" y="376"/>
                </a:lnTo>
                <a:lnTo>
                  <a:pt x="34" y="384"/>
                </a:lnTo>
                <a:lnTo>
                  <a:pt x="25" y="400"/>
                </a:lnTo>
                <a:lnTo>
                  <a:pt x="25" y="408"/>
                </a:lnTo>
                <a:lnTo>
                  <a:pt x="34" y="416"/>
                </a:lnTo>
                <a:lnTo>
                  <a:pt x="67" y="416"/>
                </a:lnTo>
                <a:lnTo>
                  <a:pt x="42" y="480"/>
                </a:lnTo>
                <a:lnTo>
                  <a:pt x="42" y="512"/>
                </a:lnTo>
                <a:lnTo>
                  <a:pt x="25" y="544"/>
                </a:lnTo>
                <a:lnTo>
                  <a:pt x="8" y="576"/>
                </a:lnTo>
                <a:lnTo>
                  <a:pt x="0" y="592"/>
                </a:lnTo>
                <a:lnTo>
                  <a:pt x="8" y="592"/>
                </a:lnTo>
                <a:lnTo>
                  <a:pt x="50" y="592"/>
                </a:lnTo>
                <a:lnTo>
                  <a:pt x="84" y="600"/>
                </a:lnTo>
                <a:lnTo>
                  <a:pt x="126" y="616"/>
                </a:lnTo>
                <a:lnTo>
                  <a:pt x="160" y="608"/>
                </a:lnTo>
                <a:lnTo>
                  <a:pt x="168" y="576"/>
                </a:lnTo>
                <a:lnTo>
                  <a:pt x="177" y="544"/>
                </a:lnTo>
                <a:lnTo>
                  <a:pt x="219" y="520"/>
                </a:lnTo>
                <a:lnTo>
                  <a:pt x="244" y="496"/>
                </a:lnTo>
                <a:lnTo>
                  <a:pt x="236" y="496"/>
                </a:lnTo>
                <a:lnTo>
                  <a:pt x="227" y="480"/>
                </a:lnTo>
                <a:lnTo>
                  <a:pt x="219" y="456"/>
                </a:lnTo>
                <a:lnTo>
                  <a:pt x="227" y="432"/>
                </a:lnTo>
                <a:lnTo>
                  <a:pt x="236" y="416"/>
                </a:lnTo>
                <a:lnTo>
                  <a:pt x="261" y="408"/>
                </a:lnTo>
                <a:lnTo>
                  <a:pt x="269" y="400"/>
                </a:lnTo>
                <a:lnTo>
                  <a:pt x="269" y="392"/>
                </a:lnTo>
                <a:lnTo>
                  <a:pt x="253" y="376"/>
                </a:lnTo>
                <a:lnTo>
                  <a:pt x="236" y="312"/>
                </a:lnTo>
                <a:lnTo>
                  <a:pt x="261" y="312"/>
                </a:lnTo>
                <a:lnTo>
                  <a:pt x="286" y="304"/>
                </a:lnTo>
                <a:lnTo>
                  <a:pt x="303" y="288"/>
                </a:lnTo>
                <a:lnTo>
                  <a:pt x="303" y="256"/>
                </a:lnTo>
                <a:lnTo>
                  <a:pt x="312" y="256"/>
                </a:lnTo>
                <a:lnTo>
                  <a:pt x="320" y="248"/>
                </a:lnTo>
                <a:lnTo>
                  <a:pt x="320" y="224"/>
                </a:lnTo>
                <a:lnTo>
                  <a:pt x="337" y="192"/>
                </a:lnTo>
                <a:lnTo>
                  <a:pt x="328" y="168"/>
                </a:lnTo>
                <a:lnTo>
                  <a:pt x="362" y="152"/>
                </a:lnTo>
                <a:lnTo>
                  <a:pt x="387" y="136"/>
                </a:lnTo>
                <a:lnTo>
                  <a:pt x="421" y="120"/>
                </a:lnTo>
                <a:lnTo>
                  <a:pt x="421" y="112"/>
                </a:lnTo>
                <a:lnTo>
                  <a:pt x="413" y="96"/>
                </a:lnTo>
                <a:close/>
              </a:path>
            </a:pathLst>
          </a:custGeom>
          <a:solidFill>
            <a:srgbClr val="FFFF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02" name="Freeform 4"/>
          <p:cNvSpPr>
            <a:spLocks/>
          </p:cNvSpPr>
          <p:nvPr/>
        </p:nvSpPr>
        <p:spPr bwMode="auto">
          <a:xfrm>
            <a:off x="1911350" y="2979738"/>
            <a:ext cx="623888" cy="644525"/>
          </a:xfrm>
          <a:custGeom>
            <a:avLst/>
            <a:gdLst>
              <a:gd name="T0" fmla="*/ 2147483647 w 396"/>
              <a:gd name="T1" fmla="*/ 2147483647 h 408"/>
              <a:gd name="T2" fmla="*/ 2147483647 w 396"/>
              <a:gd name="T3" fmla="*/ 2147483647 h 408"/>
              <a:gd name="T4" fmla="*/ 2147483647 w 396"/>
              <a:gd name="T5" fmla="*/ 2147483647 h 408"/>
              <a:gd name="T6" fmla="*/ 2147483647 w 396"/>
              <a:gd name="T7" fmla="*/ 2147483647 h 408"/>
              <a:gd name="T8" fmla="*/ 2147483647 w 396"/>
              <a:gd name="T9" fmla="*/ 2147483647 h 408"/>
              <a:gd name="T10" fmla="*/ 2147483647 w 396"/>
              <a:gd name="T11" fmla="*/ 2147483647 h 408"/>
              <a:gd name="T12" fmla="*/ 2147483647 w 396"/>
              <a:gd name="T13" fmla="*/ 2147483647 h 408"/>
              <a:gd name="T14" fmla="*/ 2147483647 w 396"/>
              <a:gd name="T15" fmla="*/ 2147483647 h 408"/>
              <a:gd name="T16" fmla="*/ 2147483647 w 396"/>
              <a:gd name="T17" fmla="*/ 2147483647 h 408"/>
              <a:gd name="T18" fmla="*/ 2147483647 w 396"/>
              <a:gd name="T19" fmla="*/ 2147483647 h 408"/>
              <a:gd name="T20" fmla="*/ 2147483647 w 396"/>
              <a:gd name="T21" fmla="*/ 2147483647 h 408"/>
              <a:gd name="T22" fmla="*/ 2147483647 w 396"/>
              <a:gd name="T23" fmla="*/ 0 h 408"/>
              <a:gd name="T24" fmla="*/ 2147483647 w 396"/>
              <a:gd name="T25" fmla="*/ 0 h 408"/>
              <a:gd name="T26" fmla="*/ 2147483647 w 396"/>
              <a:gd name="T27" fmla="*/ 2147483647 h 408"/>
              <a:gd name="T28" fmla="*/ 2147483647 w 396"/>
              <a:gd name="T29" fmla="*/ 2147483647 h 408"/>
              <a:gd name="T30" fmla="*/ 2147483647 w 396"/>
              <a:gd name="T31" fmla="*/ 2147483647 h 408"/>
              <a:gd name="T32" fmla="*/ 2147483647 w 396"/>
              <a:gd name="T33" fmla="*/ 2147483647 h 408"/>
              <a:gd name="T34" fmla="*/ 2147483647 w 396"/>
              <a:gd name="T35" fmla="*/ 2147483647 h 408"/>
              <a:gd name="T36" fmla="*/ 2147483647 w 396"/>
              <a:gd name="T37" fmla="*/ 2147483647 h 408"/>
              <a:gd name="T38" fmla="*/ 2147483647 w 396"/>
              <a:gd name="T39" fmla="*/ 2147483647 h 408"/>
              <a:gd name="T40" fmla="*/ 2147483647 w 396"/>
              <a:gd name="T41" fmla="*/ 2147483647 h 408"/>
              <a:gd name="T42" fmla="*/ 2147483647 w 396"/>
              <a:gd name="T43" fmla="*/ 2147483647 h 408"/>
              <a:gd name="T44" fmla="*/ 2147483647 w 396"/>
              <a:gd name="T45" fmla="*/ 2147483647 h 408"/>
              <a:gd name="T46" fmla="*/ 2147483647 w 396"/>
              <a:gd name="T47" fmla="*/ 2147483647 h 408"/>
              <a:gd name="T48" fmla="*/ 2147483647 w 396"/>
              <a:gd name="T49" fmla="*/ 2147483647 h 408"/>
              <a:gd name="T50" fmla="*/ 2147483647 w 396"/>
              <a:gd name="T51" fmla="*/ 2147483647 h 408"/>
              <a:gd name="T52" fmla="*/ 2147483647 w 396"/>
              <a:gd name="T53" fmla="*/ 2147483647 h 408"/>
              <a:gd name="T54" fmla="*/ 2147483647 w 396"/>
              <a:gd name="T55" fmla="*/ 2147483647 h 408"/>
              <a:gd name="T56" fmla="*/ 2147483647 w 396"/>
              <a:gd name="T57" fmla="*/ 2147483647 h 408"/>
              <a:gd name="T58" fmla="*/ 2147483647 w 396"/>
              <a:gd name="T59" fmla="*/ 2147483647 h 408"/>
              <a:gd name="T60" fmla="*/ 2147483647 w 396"/>
              <a:gd name="T61" fmla="*/ 2147483647 h 408"/>
              <a:gd name="T62" fmla="*/ 2147483647 w 396"/>
              <a:gd name="T63" fmla="*/ 2147483647 h 408"/>
              <a:gd name="T64" fmla="*/ 0 w 396"/>
              <a:gd name="T65" fmla="*/ 2147483647 h 408"/>
              <a:gd name="T66" fmla="*/ 2147483647 w 396"/>
              <a:gd name="T67" fmla="*/ 2147483647 h 408"/>
              <a:gd name="T68" fmla="*/ 2147483647 w 396"/>
              <a:gd name="T69" fmla="*/ 2147483647 h 408"/>
              <a:gd name="T70" fmla="*/ 2147483647 w 396"/>
              <a:gd name="T71" fmla="*/ 2147483647 h 408"/>
              <a:gd name="T72" fmla="*/ 2147483647 w 396"/>
              <a:gd name="T73" fmla="*/ 2147483647 h 408"/>
              <a:gd name="T74" fmla="*/ 2147483647 w 396"/>
              <a:gd name="T75" fmla="*/ 2147483647 h 408"/>
              <a:gd name="T76" fmla="*/ 2147483647 w 396"/>
              <a:gd name="T77" fmla="*/ 2147483647 h 408"/>
              <a:gd name="T78" fmla="*/ 2147483647 w 396"/>
              <a:gd name="T79" fmla="*/ 2147483647 h 408"/>
              <a:gd name="T80" fmla="*/ 2147483647 w 396"/>
              <a:gd name="T81" fmla="*/ 2147483647 h 408"/>
              <a:gd name="T82" fmla="*/ 2147483647 w 396"/>
              <a:gd name="T83" fmla="*/ 2147483647 h 408"/>
              <a:gd name="T84" fmla="*/ 2147483647 w 396"/>
              <a:gd name="T85" fmla="*/ 2147483647 h 408"/>
              <a:gd name="T86" fmla="*/ 2147483647 w 396"/>
              <a:gd name="T87" fmla="*/ 2147483647 h 408"/>
              <a:gd name="T88" fmla="*/ 2147483647 w 396"/>
              <a:gd name="T89" fmla="*/ 2147483647 h 408"/>
              <a:gd name="T90" fmla="*/ 2147483647 w 396"/>
              <a:gd name="T91" fmla="*/ 2147483647 h 408"/>
              <a:gd name="T92" fmla="*/ 2147483647 w 396"/>
              <a:gd name="T93" fmla="*/ 2147483647 h 408"/>
              <a:gd name="T94" fmla="*/ 2147483647 w 396"/>
              <a:gd name="T95" fmla="*/ 2147483647 h 408"/>
              <a:gd name="T96" fmla="*/ 2147483647 w 396"/>
              <a:gd name="T97" fmla="*/ 2147483647 h 408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96" h="408">
                <a:moveTo>
                  <a:pt x="363" y="160"/>
                </a:moveTo>
                <a:lnTo>
                  <a:pt x="354" y="136"/>
                </a:lnTo>
                <a:lnTo>
                  <a:pt x="329" y="120"/>
                </a:lnTo>
                <a:lnTo>
                  <a:pt x="295" y="144"/>
                </a:lnTo>
                <a:lnTo>
                  <a:pt x="262" y="96"/>
                </a:lnTo>
                <a:lnTo>
                  <a:pt x="278" y="80"/>
                </a:lnTo>
                <a:lnTo>
                  <a:pt x="278" y="64"/>
                </a:lnTo>
                <a:lnTo>
                  <a:pt x="312" y="64"/>
                </a:lnTo>
                <a:lnTo>
                  <a:pt x="321" y="48"/>
                </a:lnTo>
                <a:lnTo>
                  <a:pt x="329" y="32"/>
                </a:lnTo>
                <a:lnTo>
                  <a:pt x="346" y="24"/>
                </a:lnTo>
                <a:lnTo>
                  <a:pt x="354" y="0"/>
                </a:lnTo>
                <a:lnTo>
                  <a:pt x="329" y="0"/>
                </a:lnTo>
                <a:lnTo>
                  <a:pt x="304" y="8"/>
                </a:lnTo>
                <a:lnTo>
                  <a:pt x="262" y="8"/>
                </a:lnTo>
                <a:lnTo>
                  <a:pt x="253" y="32"/>
                </a:lnTo>
                <a:lnTo>
                  <a:pt x="219" y="56"/>
                </a:lnTo>
                <a:lnTo>
                  <a:pt x="219" y="80"/>
                </a:lnTo>
                <a:lnTo>
                  <a:pt x="186" y="96"/>
                </a:lnTo>
                <a:lnTo>
                  <a:pt x="127" y="72"/>
                </a:lnTo>
                <a:lnTo>
                  <a:pt x="93" y="104"/>
                </a:lnTo>
                <a:lnTo>
                  <a:pt x="110" y="136"/>
                </a:lnTo>
                <a:lnTo>
                  <a:pt x="76" y="160"/>
                </a:lnTo>
                <a:lnTo>
                  <a:pt x="110" y="192"/>
                </a:lnTo>
                <a:lnTo>
                  <a:pt x="152" y="208"/>
                </a:lnTo>
                <a:lnTo>
                  <a:pt x="144" y="224"/>
                </a:lnTo>
                <a:lnTo>
                  <a:pt x="118" y="224"/>
                </a:lnTo>
                <a:lnTo>
                  <a:pt x="102" y="256"/>
                </a:lnTo>
                <a:lnTo>
                  <a:pt x="51" y="272"/>
                </a:lnTo>
                <a:lnTo>
                  <a:pt x="51" y="304"/>
                </a:lnTo>
                <a:lnTo>
                  <a:pt x="9" y="312"/>
                </a:lnTo>
                <a:lnTo>
                  <a:pt x="26" y="328"/>
                </a:lnTo>
                <a:lnTo>
                  <a:pt x="0" y="368"/>
                </a:lnTo>
                <a:lnTo>
                  <a:pt x="26" y="376"/>
                </a:lnTo>
                <a:lnTo>
                  <a:pt x="26" y="400"/>
                </a:lnTo>
                <a:lnTo>
                  <a:pt x="59" y="408"/>
                </a:lnTo>
                <a:lnTo>
                  <a:pt x="160" y="408"/>
                </a:lnTo>
                <a:lnTo>
                  <a:pt x="228" y="376"/>
                </a:lnTo>
                <a:lnTo>
                  <a:pt x="287" y="376"/>
                </a:lnTo>
                <a:lnTo>
                  <a:pt x="329" y="392"/>
                </a:lnTo>
                <a:lnTo>
                  <a:pt x="329" y="360"/>
                </a:lnTo>
                <a:lnTo>
                  <a:pt x="354" y="328"/>
                </a:lnTo>
                <a:lnTo>
                  <a:pt x="371" y="304"/>
                </a:lnTo>
                <a:lnTo>
                  <a:pt x="388" y="232"/>
                </a:lnTo>
                <a:lnTo>
                  <a:pt x="380" y="208"/>
                </a:lnTo>
                <a:lnTo>
                  <a:pt x="371" y="176"/>
                </a:lnTo>
                <a:lnTo>
                  <a:pt x="396" y="168"/>
                </a:lnTo>
                <a:lnTo>
                  <a:pt x="380" y="160"/>
                </a:lnTo>
                <a:lnTo>
                  <a:pt x="363" y="160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03" name="Freeform 5"/>
          <p:cNvSpPr>
            <a:spLocks/>
          </p:cNvSpPr>
          <p:nvPr/>
        </p:nvSpPr>
        <p:spPr bwMode="auto">
          <a:xfrm>
            <a:off x="2324100" y="3017838"/>
            <a:ext cx="317500" cy="228600"/>
          </a:xfrm>
          <a:custGeom>
            <a:avLst/>
            <a:gdLst>
              <a:gd name="T0" fmla="*/ 2147483647 w 202"/>
              <a:gd name="T1" fmla="*/ 2147483647 h 144"/>
              <a:gd name="T2" fmla="*/ 2147483647 w 202"/>
              <a:gd name="T3" fmla="*/ 2147483647 h 144"/>
              <a:gd name="T4" fmla="*/ 2147483647 w 202"/>
              <a:gd name="T5" fmla="*/ 2147483647 h 144"/>
              <a:gd name="T6" fmla="*/ 2147483647 w 202"/>
              <a:gd name="T7" fmla="*/ 0 h 144"/>
              <a:gd name="T8" fmla="*/ 2147483647 w 202"/>
              <a:gd name="T9" fmla="*/ 0 h 144"/>
              <a:gd name="T10" fmla="*/ 2147483647 w 202"/>
              <a:gd name="T11" fmla="*/ 0 h 144"/>
              <a:gd name="T12" fmla="*/ 2147483647 w 202"/>
              <a:gd name="T13" fmla="*/ 0 h 144"/>
              <a:gd name="T14" fmla="*/ 2147483647 w 202"/>
              <a:gd name="T15" fmla="*/ 2147483647 h 144"/>
              <a:gd name="T16" fmla="*/ 2147483647 w 202"/>
              <a:gd name="T17" fmla="*/ 0 h 144"/>
              <a:gd name="T18" fmla="*/ 2147483647 w 202"/>
              <a:gd name="T19" fmla="*/ 2147483647 h 144"/>
              <a:gd name="T20" fmla="*/ 2147483647 w 202"/>
              <a:gd name="T21" fmla="*/ 2147483647 h 144"/>
              <a:gd name="T22" fmla="*/ 2147483647 w 202"/>
              <a:gd name="T23" fmla="*/ 2147483647 h 144"/>
              <a:gd name="T24" fmla="*/ 2147483647 w 202"/>
              <a:gd name="T25" fmla="*/ 2147483647 h 144"/>
              <a:gd name="T26" fmla="*/ 2147483647 w 202"/>
              <a:gd name="T27" fmla="*/ 2147483647 h 144"/>
              <a:gd name="T28" fmla="*/ 0 w 202"/>
              <a:gd name="T29" fmla="*/ 2147483647 h 144"/>
              <a:gd name="T30" fmla="*/ 2147483647 w 202"/>
              <a:gd name="T31" fmla="*/ 2147483647 h 144"/>
              <a:gd name="T32" fmla="*/ 2147483647 w 202"/>
              <a:gd name="T33" fmla="*/ 2147483647 h 144"/>
              <a:gd name="T34" fmla="*/ 2147483647 w 202"/>
              <a:gd name="T35" fmla="*/ 2147483647 h 144"/>
              <a:gd name="T36" fmla="*/ 2147483647 w 202"/>
              <a:gd name="T37" fmla="*/ 2147483647 h 144"/>
              <a:gd name="T38" fmla="*/ 2147483647 w 202"/>
              <a:gd name="T39" fmla="*/ 2147483647 h 144"/>
              <a:gd name="T40" fmla="*/ 2147483647 w 202"/>
              <a:gd name="T41" fmla="*/ 2147483647 h 144"/>
              <a:gd name="T42" fmla="*/ 2147483647 w 202"/>
              <a:gd name="T43" fmla="*/ 2147483647 h 144"/>
              <a:gd name="T44" fmla="*/ 2147483647 w 202"/>
              <a:gd name="T45" fmla="*/ 2147483647 h 144"/>
              <a:gd name="T46" fmla="*/ 2147483647 w 202"/>
              <a:gd name="T47" fmla="*/ 2147483647 h 144"/>
              <a:gd name="T48" fmla="*/ 2147483647 w 202"/>
              <a:gd name="T49" fmla="*/ 2147483647 h 144"/>
              <a:gd name="T50" fmla="*/ 2147483647 w 202"/>
              <a:gd name="T51" fmla="*/ 2147483647 h 144"/>
              <a:gd name="T52" fmla="*/ 2147483647 w 202"/>
              <a:gd name="T53" fmla="*/ 2147483647 h 1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02" h="144">
                <a:moveTo>
                  <a:pt x="185" y="72"/>
                </a:moveTo>
                <a:lnTo>
                  <a:pt x="177" y="48"/>
                </a:lnTo>
                <a:lnTo>
                  <a:pt x="177" y="16"/>
                </a:lnTo>
                <a:lnTo>
                  <a:pt x="151" y="0"/>
                </a:lnTo>
                <a:lnTo>
                  <a:pt x="126" y="0"/>
                </a:lnTo>
                <a:lnTo>
                  <a:pt x="109" y="0"/>
                </a:lnTo>
                <a:lnTo>
                  <a:pt x="84" y="0"/>
                </a:lnTo>
                <a:lnTo>
                  <a:pt x="84" y="8"/>
                </a:lnTo>
                <a:lnTo>
                  <a:pt x="84" y="0"/>
                </a:lnTo>
                <a:lnTo>
                  <a:pt x="67" y="8"/>
                </a:lnTo>
                <a:lnTo>
                  <a:pt x="59" y="24"/>
                </a:lnTo>
                <a:lnTo>
                  <a:pt x="50" y="40"/>
                </a:lnTo>
                <a:lnTo>
                  <a:pt x="16" y="40"/>
                </a:lnTo>
                <a:lnTo>
                  <a:pt x="16" y="56"/>
                </a:lnTo>
                <a:lnTo>
                  <a:pt x="0" y="72"/>
                </a:lnTo>
                <a:lnTo>
                  <a:pt x="33" y="120"/>
                </a:lnTo>
                <a:lnTo>
                  <a:pt x="67" y="96"/>
                </a:lnTo>
                <a:lnTo>
                  <a:pt x="92" y="112"/>
                </a:lnTo>
                <a:lnTo>
                  <a:pt x="101" y="136"/>
                </a:lnTo>
                <a:lnTo>
                  <a:pt x="118" y="136"/>
                </a:lnTo>
                <a:lnTo>
                  <a:pt x="134" y="144"/>
                </a:lnTo>
                <a:lnTo>
                  <a:pt x="143" y="144"/>
                </a:lnTo>
                <a:lnTo>
                  <a:pt x="168" y="128"/>
                </a:lnTo>
                <a:lnTo>
                  <a:pt x="193" y="120"/>
                </a:lnTo>
                <a:lnTo>
                  <a:pt x="202" y="88"/>
                </a:lnTo>
                <a:lnTo>
                  <a:pt x="185" y="72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04" name="Freeform 6"/>
          <p:cNvSpPr>
            <a:spLocks/>
          </p:cNvSpPr>
          <p:nvPr/>
        </p:nvSpPr>
        <p:spPr bwMode="auto">
          <a:xfrm>
            <a:off x="2401888" y="2424113"/>
            <a:ext cx="1049337" cy="1604962"/>
          </a:xfrm>
          <a:custGeom>
            <a:avLst/>
            <a:gdLst>
              <a:gd name="T0" fmla="*/ 2147483647 w 666"/>
              <a:gd name="T1" fmla="*/ 2147483647 h 1016"/>
              <a:gd name="T2" fmla="*/ 2147483647 w 666"/>
              <a:gd name="T3" fmla="*/ 2147483647 h 1016"/>
              <a:gd name="T4" fmla="*/ 2147483647 w 666"/>
              <a:gd name="T5" fmla="*/ 2147483647 h 1016"/>
              <a:gd name="T6" fmla="*/ 2147483647 w 666"/>
              <a:gd name="T7" fmla="*/ 2147483647 h 1016"/>
              <a:gd name="T8" fmla="*/ 2147483647 w 666"/>
              <a:gd name="T9" fmla="*/ 2147483647 h 1016"/>
              <a:gd name="T10" fmla="*/ 2147483647 w 666"/>
              <a:gd name="T11" fmla="*/ 2147483647 h 1016"/>
              <a:gd name="T12" fmla="*/ 2147483647 w 666"/>
              <a:gd name="T13" fmla="*/ 2147483647 h 1016"/>
              <a:gd name="T14" fmla="*/ 2147483647 w 666"/>
              <a:gd name="T15" fmla="*/ 2147483647 h 1016"/>
              <a:gd name="T16" fmla="*/ 2147483647 w 666"/>
              <a:gd name="T17" fmla="*/ 2147483647 h 1016"/>
              <a:gd name="T18" fmla="*/ 2147483647 w 666"/>
              <a:gd name="T19" fmla="*/ 2147483647 h 1016"/>
              <a:gd name="T20" fmla="*/ 2147483647 w 666"/>
              <a:gd name="T21" fmla="*/ 2147483647 h 1016"/>
              <a:gd name="T22" fmla="*/ 2147483647 w 666"/>
              <a:gd name="T23" fmla="*/ 2147483647 h 1016"/>
              <a:gd name="T24" fmla="*/ 2147483647 w 666"/>
              <a:gd name="T25" fmla="*/ 2147483647 h 1016"/>
              <a:gd name="T26" fmla="*/ 2147483647 w 666"/>
              <a:gd name="T27" fmla="*/ 2147483647 h 1016"/>
              <a:gd name="T28" fmla="*/ 2147483647 w 666"/>
              <a:gd name="T29" fmla="*/ 2147483647 h 1016"/>
              <a:gd name="T30" fmla="*/ 2147483647 w 666"/>
              <a:gd name="T31" fmla="*/ 2147483647 h 1016"/>
              <a:gd name="T32" fmla="*/ 2147483647 w 666"/>
              <a:gd name="T33" fmla="*/ 2147483647 h 1016"/>
              <a:gd name="T34" fmla="*/ 2147483647 w 666"/>
              <a:gd name="T35" fmla="*/ 2147483647 h 1016"/>
              <a:gd name="T36" fmla="*/ 2147483647 w 666"/>
              <a:gd name="T37" fmla="*/ 2147483647 h 1016"/>
              <a:gd name="T38" fmla="*/ 2147483647 w 666"/>
              <a:gd name="T39" fmla="*/ 2147483647 h 1016"/>
              <a:gd name="T40" fmla="*/ 2147483647 w 666"/>
              <a:gd name="T41" fmla="*/ 2147483647 h 1016"/>
              <a:gd name="T42" fmla="*/ 2147483647 w 666"/>
              <a:gd name="T43" fmla="*/ 2147483647 h 1016"/>
              <a:gd name="T44" fmla="*/ 2147483647 w 666"/>
              <a:gd name="T45" fmla="*/ 2147483647 h 1016"/>
              <a:gd name="T46" fmla="*/ 2147483647 w 666"/>
              <a:gd name="T47" fmla="*/ 2147483647 h 1016"/>
              <a:gd name="T48" fmla="*/ 2147483647 w 666"/>
              <a:gd name="T49" fmla="*/ 2147483647 h 1016"/>
              <a:gd name="T50" fmla="*/ 2147483647 w 666"/>
              <a:gd name="T51" fmla="*/ 2147483647 h 1016"/>
              <a:gd name="T52" fmla="*/ 0 w 666"/>
              <a:gd name="T53" fmla="*/ 2147483647 h 1016"/>
              <a:gd name="T54" fmla="*/ 2147483647 w 666"/>
              <a:gd name="T55" fmla="*/ 2147483647 h 1016"/>
              <a:gd name="T56" fmla="*/ 2147483647 w 666"/>
              <a:gd name="T57" fmla="*/ 2147483647 h 1016"/>
              <a:gd name="T58" fmla="*/ 2147483647 w 666"/>
              <a:gd name="T59" fmla="*/ 2147483647 h 1016"/>
              <a:gd name="T60" fmla="*/ 2147483647 w 666"/>
              <a:gd name="T61" fmla="*/ 2147483647 h 1016"/>
              <a:gd name="T62" fmla="*/ 2147483647 w 666"/>
              <a:gd name="T63" fmla="*/ 2147483647 h 1016"/>
              <a:gd name="T64" fmla="*/ 2147483647 w 666"/>
              <a:gd name="T65" fmla="*/ 2147483647 h 1016"/>
              <a:gd name="T66" fmla="*/ 2147483647 w 666"/>
              <a:gd name="T67" fmla="*/ 2147483647 h 1016"/>
              <a:gd name="T68" fmla="*/ 2147483647 w 666"/>
              <a:gd name="T69" fmla="*/ 2147483647 h 1016"/>
              <a:gd name="T70" fmla="*/ 2147483647 w 666"/>
              <a:gd name="T71" fmla="*/ 2147483647 h 1016"/>
              <a:gd name="T72" fmla="*/ 2147483647 w 666"/>
              <a:gd name="T73" fmla="*/ 2147483647 h 1016"/>
              <a:gd name="T74" fmla="*/ 2147483647 w 666"/>
              <a:gd name="T75" fmla="*/ 2147483647 h 1016"/>
              <a:gd name="T76" fmla="*/ 2147483647 w 666"/>
              <a:gd name="T77" fmla="*/ 2147483647 h 1016"/>
              <a:gd name="T78" fmla="*/ 2147483647 w 666"/>
              <a:gd name="T79" fmla="*/ 2147483647 h 1016"/>
              <a:gd name="T80" fmla="*/ 2147483647 w 666"/>
              <a:gd name="T81" fmla="*/ 2147483647 h 1016"/>
              <a:gd name="T82" fmla="*/ 2147483647 w 666"/>
              <a:gd name="T83" fmla="*/ 2147483647 h 1016"/>
              <a:gd name="T84" fmla="*/ 2147483647 w 666"/>
              <a:gd name="T85" fmla="*/ 2147483647 h 1016"/>
              <a:gd name="T86" fmla="*/ 2147483647 w 666"/>
              <a:gd name="T87" fmla="*/ 2147483647 h 1016"/>
              <a:gd name="T88" fmla="*/ 2147483647 w 666"/>
              <a:gd name="T89" fmla="*/ 2147483647 h 1016"/>
              <a:gd name="T90" fmla="*/ 2147483647 w 666"/>
              <a:gd name="T91" fmla="*/ 2147483647 h 1016"/>
              <a:gd name="T92" fmla="*/ 2147483647 w 666"/>
              <a:gd name="T93" fmla="*/ 2147483647 h 1016"/>
              <a:gd name="T94" fmla="*/ 2147483647 w 666"/>
              <a:gd name="T95" fmla="*/ 2147483647 h 101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66" h="1016">
                <a:moveTo>
                  <a:pt x="329" y="128"/>
                </a:moveTo>
                <a:lnTo>
                  <a:pt x="354" y="104"/>
                </a:lnTo>
                <a:lnTo>
                  <a:pt x="337" y="96"/>
                </a:lnTo>
                <a:lnTo>
                  <a:pt x="388" y="64"/>
                </a:lnTo>
                <a:lnTo>
                  <a:pt x="413" y="56"/>
                </a:lnTo>
                <a:lnTo>
                  <a:pt x="421" y="24"/>
                </a:lnTo>
                <a:lnTo>
                  <a:pt x="320" y="16"/>
                </a:lnTo>
                <a:lnTo>
                  <a:pt x="287" y="0"/>
                </a:lnTo>
                <a:lnTo>
                  <a:pt x="270" y="24"/>
                </a:lnTo>
                <a:lnTo>
                  <a:pt x="253" y="40"/>
                </a:lnTo>
                <a:lnTo>
                  <a:pt x="245" y="56"/>
                </a:lnTo>
                <a:lnTo>
                  <a:pt x="253" y="80"/>
                </a:lnTo>
                <a:lnTo>
                  <a:pt x="219" y="88"/>
                </a:lnTo>
                <a:lnTo>
                  <a:pt x="202" y="104"/>
                </a:lnTo>
                <a:lnTo>
                  <a:pt x="202" y="136"/>
                </a:lnTo>
                <a:lnTo>
                  <a:pt x="202" y="160"/>
                </a:lnTo>
                <a:lnTo>
                  <a:pt x="186" y="184"/>
                </a:lnTo>
                <a:lnTo>
                  <a:pt x="169" y="200"/>
                </a:lnTo>
                <a:lnTo>
                  <a:pt x="135" y="248"/>
                </a:lnTo>
                <a:lnTo>
                  <a:pt x="160" y="256"/>
                </a:lnTo>
                <a:lnTo>
                  <a:pt x="202" y="232"/>
                </a:lnTo>
                <a:lnTo>
                  <a:pt x="186" y="264"/>
                </a:lnTo>
                <a:lnTo>
                  <a:pt x="177" y="296"/>
                </a:lnTo>
                <a:lnTo>
                  <a:pt x="169" y="320"/>
                </a:lnTo>
                <a:lnTo>
                  <a:pt x="143" y="376"/>
                </a:lnTo>
                <a:lnTo>
                  <a:pt x="169" y="376"/>
                </a:lnTo>
                <a:lnTo>
                  <a:pt x="186" y="344"/>
                </a:lnTo>
                <a:lnTo>
                  <a:pt x="202" y="304"/>
                </a:lnTo>
                <a:lnTo>
                  <a:pt x="211" y="328"/>
                </a:lnTo>
                <a:lnTo>
                  <a:pt x="228" y="320"/>
                </a:lnTo>
                <a:lnTo>
                  <a:pt x="219" y="344"/>
                </a:lnTo>
                <a:lnTo>
                  <a:pt x="228" y="360"/>
                </a:lnTo>
                <a:lnTo>
                  <a:pt x="186" y="424"/>
                </a:lnTo>
                <a:lnTo>
                  <a:pt x="194" y="472"/>
                </a:lnTo>
                <a:lnTo>
                  <a:pt x="202" y="440"/>
                </a:lnTo>
                <a:lnTo>
                  <a:pt x="236" y="464"/>
                </a:lnTo>
                <a:lnTo>
                  <a:pt x="253" y="456"/>
                </a:lnTo>
                <a:lnTo>
                  <a:pt x="278" y="464"/>
                </a:lnTo>
                <a:lnTo>
                  <a:pt x="303" y="448"/>
                </a:lnTo>
                <a:lnTo>
                  <a:pt x="329" y="456"/>
                </a:lnTo>
                <a:lnTo>
                  <a:pt x="295" y="480"/>
                </a:lnTo>
                <a:lnTo>
                  <a:pt x="287" y="496"/>
                </a:lnTo>
                <a:lnTo>
                  <a:pt x="312" y="544"/>
                </a:lnTo>
                <a:lnTo>
                  <a:pt x="329" y="544"/>
                </a:lnTo>
                <a:lnTo>
                  <a:pt x="329" y="576"/>
                </a:lnTo>
                <a:lnTo>
                  <a:pt x="320" y="576"/>
                </a:lnTo>
                <a:lnTo>
                  <a:pt x="312" y="632"/>
                </a:lnTo>
                <a:lnTo>
                  <a:pt x="295" y="648"/>
                </a:lnTo>
                <a:lnTo>
                  <a:pt x="287" y="640"/>
                </a:lnTo>
                <a:lnTo>
                  <a:pt x="236" y="640"/>
                </a:lnTo>
                <a:lnTo>
                  <a:pt x="202" y="624"/>
                </a:lnTo>
                <a:lnTo>
                  <a:pt x="186" y="632"/>
                </a:lnTo>
                <a:lnTo>
                  <a:pt x="202" y="648"/>
                </a:lnTo>
                <a:lnTo>
                  <a:pt x="160" y="680"/>
                </a:lnTo>
                <a:lnTo>
                  <a:pt x="177" y="688"/>
                </a:lnTo>
                <a:lnTo>
                  <a:pt x="202" y="680"/>
                </a:lnTo>
                <a:lnTo>
                  <a:pt x="211" y="744"/>
                </a:lnTo>
                <a:lnTo>
                  <a:pt x="169" y="760"/>
                </a:lnTo>
                <a:lnTo>
                  <a:pt x="143" y="768"/>
                </a:lnTo>
                <a:lnTo>
                  <a:pt x="101" y="776"/>
                </a:lnTo>
                <a:lnTo>
                  <a:pt x="84" y="784"/>
                </a:lnTo>
                <a:lnTo>
                  <a:pt x="93" y="792"/>
                </a:lnTo>
                <a:lnTo>
                  <a:pt x="101" y="808"/>
                </a:lnTo>
                <a:lnTo>
                  <a:pt x="135" y="824"/>
                </a:lnTo>
                <a:lnTo>
                  <a:pt x="152" y="808"/>
                </a:lnTo>
                <a:lnTo>
                  <a:pt x="169" y="824"/>
                </a:lnTo>
                <a:lnTo>
                  <a:pt x="160" y="840"/>
                </a:lnTo>
                <a:lnTo>
                  <a:pt x="194" y="840"/>
                </a:lnTo>
                <a:lnTo>
                  <a:pt x="219" y="864"/>
                </a:lnTo>
                <a:lnTo>
                  <a:pt x="261" y="864"/>
                </a:lnTo>
                <a:lnTo>
                  <a:pt x="278" y="856"/>
                </a:lnTo>
                <a:lnTo>
                  <a:pt x="295" y="848"/>
                </a:lnTo>
                <a:lnTo>
                  <a:pt x="270" y="872"/>
                </a:lnTo>
                <a:lnTo>
                  <a:pt x="261" y="888"/>
                </a:lnTo>
                <a:lnTo>
                  <a:pt x="228" y="896"/>
                </a:lnTo>
                <a:lnTo>
                  <a:pt x="160" y="888"/>
                </a:lnTo>
                <a:lnTo>
                  <a:pt x="152" y="896"/>
                </a:lnTo>
                <a:lnTo>
                  <a:pt x="127" y="904"/>
                </a:lnTo>
                <a:lnTo>
                  <a:pt x="110" y="928"/>
                </a:lnTo>
                <a:lnTo>
                  <a:pt x="42" y="976"/>
                </a:lnTo>
                <a:lnTo>
                  <a:pt x="0" y="984"/>
                </a:lnTo>
                <a:lnTo>
                  <a:pt x="9" y="992"/>
                </a:lnTo>
                <a:lnTo>
                  <a:pt x="34" y="992"/>
                </a:lnTo>
                <a:lnTo>
                  <a:pt x="51" y="1016"/>
                </a:lnTo>
                <a:lnTo>
                  <a:pt x="68" y="1008"/>
                </a:lnTo>
                <a:lnTo>
                  <a:pt x="68" y="992"/>
                </a:lnTo>
                <a:lnTo>
                  <a:pt x="93" y="976"/>
                </a:lnTo>
                <a:lnTo>
                  <a:pt x="143" y="976"/>
                </a:lnTo>
                <a:lnTo>
                  <a:pt x="169" y="1008"/>
                </a:lnTo>
                <a:lnTo>
                  <a:pt x="219" y="960"/>
                </a:lnTo>
                <a:lnTo>
                  <a:pt x="261" y="952"/>
                </a:lnTo>
                <a:lnTo>
                  <a:pt x="295" y="976"/>
                </a:lnTo>
                <a:lnTo>
                  <a:pt x="337" y="984"/>
                </a:lnTo>
                <a:lnTo>
                  <a:pt x="346" y="968"/>
                </a:lnTo>
                <a:lnTo>
                  <a:pt x="388" y="968"/>
                </a:lnTo>
                <a:lnTo>
                  <a:pt x="421" y="968"/>
                </a:lnTo>
                <a:lnTo>
                  <a:pt x="472" y="968"/>
                </a:lnTo>
                <a:lnTo>
                  <a:pt x="506" y="984"/>
                </a:lnTo>
                <a:lnTo>
                  <a:pt x="573" y="968"/>
                </a:lnTo>
                <a:lnTo>
                  <a:pt x="590" y="952"/>
                </a:lnTo>
                <a:lnTo>
                  <a:pt x="624" y="952"/>
                </a:lnTo>
                <a:lnTo>
                  <a:pt x="624" y="928"/>
                </a:lnTo>
                <a:lnTo>
                  <a:pt x="565" y="912"/>
                </a:lnTo>
                <a:lnTo>
                  <a:pt x="590" y="896"/>
                </a:lnTo>
                <a:lnTo>
                  <a:pt x="590" y="872"/>
                </a:lnTo>
                <a:lnTo>
                  <a:pt x="624" y="872"/>
                </a:lnTo>
                <a:lnTo>
                  <a:pt x="624" y="856"/>
                </a:lnTo>
                <a:lnTo>
                  <a:pt x="649" y="840"/>
                </a:lnTo>
                <a:lnTo>
                  <a:pt x="657" y="816"/>
                </a:lnTo>
                <a:lnTo>
                  <a:pt x="666" y="800"/>
                </a:lnTo>
                <a:lnTo>
                  <a:pt x="666" y="760"/>
                </a:lnTo>
                <a:lnTo>
                  <a:pt x="582" y="728"/>
                </a:lnTo>
                <a:lnTo>
                  <a:pt x="565" y="744"/>
                </a:lnTo>
                <a:lnTo>
                  <a:pt x="539" y="728"/>
                </a:lnTo>
                <a:lnTo>
                  <a:pt x="573" y="704"/>
                </a:lnTo>
                <a:lnTo>
                  <a:pt x="556" y="656"/>
                </a:lnTo>
                <a:lnTo>
                  <a:pt x="523" y="632"/>
                </a:lnTo>
                <a:lnTo>
                  <a:pt x="548" y="632"/>
                </a:lnTo>
                <a:lnTo>
                  <a:pt x="539" y="592"/>
                </a:lnTo>
                <a:lnTo>
                  <a:pt x="539" y="576"/>
                </a:lnTo>
                <a:lnTo>
                  <a:pt x="531" y="560"/>
                </a:lnTo>
                <a:lnTo>
                  <a:pt x="523" y="536"/>
                </a:lnTo>
                <a:lnTo>
                  <a:pt x="480" y="512"/>
                </a:lnTo>
                <a:lnTo>
                  <a:pt x="472" y="480"/>
                </a:lnTo>
                <a:lnTo>
                  <a:pt x="455" y="440"/>
                </a:lnTo>
                <a:lnTo>
                  <a:pt x="455" y="392"/>
                </a:lnTo>
                <a:lnTo>
                  <a:pt x="447" y="376"/>
                </a:lnTo>
                <a:lnTo>
                  <a:pt x="421" y="352"/>
                </a:lnTo>
                <a:lnTo>
                  <a:pt x="413" y="344"/>
                </a:lnTo>
                <a:lnTo>
                  <a:pt x="396" y="328"/>
                </a:lnTo>
                <a:lnTo>
                  <a:pt x="362" y="328"/>
                </a:lnTo>
                <a:lnTo>
                  <a:pt x="337" y="320"/>
                </a:lnTo>
                <a:lnTo>
                  <a:pt x="371" y="312"/>
                </a:lnTo>
                <a:lnTo>
                  <a:pt x="396" y="304"/>
                </a:lnTo>
                <a:lnTo>
                  <a:pt x="388" y="280"/>
                </a:lnTo>
                <a:lnTo>
                  <a:pt x="421" y="264"/>
                </a:lnTo>
                <a:lnTo>
                  <a:pt x="421" y="248"/>
                </a:lnTo>
                <a:lnTo>
                  <a:pt x="447" y="224"/>
                </a:lnTo>
                <a:lnTo>
                  <a:pt x="455" y="192"/>
                </a:lnTo>
                <a:lnTo>
                  <a:pt x="489" y="168"/>
                </a:lnTo>
                <a:lnTo>
                  <a:pt x="489" y="144"/>
                </a:lnTo>
                <a:lnTo>
                  <a:pt x="447" y="144"/>
                </a:lnTo>
                <a:lnTo>
                  <a:pt x="430" y="128"/>
                </a:lnTo>
                <a:lnTo>
                  <a:pt x="379" y="120"/>
                </a:lnTo>
                <a:lnTo>
                  <a:pt x="329" y="128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05" name="Freeform 7"/>
          <p:cNvSpPr>
            <a:spLocks/>
          </p:cNvSpPr>
          <p:nvPr/>
        </p:nvSpPr>
        <p:spPr bwMode="auto">
          <a:xfrm>
            <a:off x="4486275" y="3132138"/>
            <a:ext cx="104775" cy="101600"/>
          </a:xfrm>
          <a:custGeom>
            <a:avLst/>
            <a:gdLst>
              <a:gd name="T0" fmla="*/ 0 w 67"/>
              <a:gd name="T1" fmla="*/ 2147483647 h 64"/>
              <a:gd name="T2" fmla="*/ 2147483647 w 67"/>
              <a:gd name="T3" fmla="*/ 2147483647 h 64"/>
              <a:gd name="T4" fmla="*/ 2147483647 w 67"/>
              <a:gd name="T5" fmla="*/ 2147483647 h 64"/>
              <a:gd name="T6" fmla="*/ 2147483647 w 67"/>
              <a:gd name="T7" fmla="*/ 2147483647 h 64"/>
              <a:gd name="T8" fmla="*/ 2147483647 w 67"/>
              <a:gd name="T9" fmla="*/ 0 h 64"/>
              <a:gd name="T10" fmla="*/ 0 w 67"/>
              <a:gd name="T11" fmla="*/ 2147483647 h 64"/>
              <a:gd name="T12" fmla="*/ 0 w 67"/>
              <a:gd name="T13" fmla="*/ 2147483647 h 6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7" h="64">
                <a:moveTo>
                  <a:pt x="0" y="24"/>
                </a:moveTo>
                <a:lnTo>
                  <a:pt x="17" y="56"/>
                </a:lnTo>
                <a:lnTo>
                  <a:pt x="51" y="64"/>
                </a:lnTo>
                <a:lnTo>
                  <a:pt x="67" y="48"/>
                </a:lnTo>
                <a:lnTo>
                  <a:pt x="59" y="0"/>
                </a:lnTo>
                <a:lnTo>
                  <a:pt x="0" y="8"/>
                </a:lnTo>
                <a:lnTo>
                  <a:pt x="0" y="24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06" name="Freeform 8"/>
          <p:cNvSpPr>
            <a:spLocks/>
          </p:cNvSpPr>
          <p:nvPr/>
        </p:nvSpPr>
        <p:spPr bwMode="auto">
          <a:xfrm rot="648465">
            <a:off x="1690688" y="789953"/>
            <a:ext cx="890587" cy="608012"/>
          </a:xfrm>
          <a:custGeom>
            <a:avLst/>
            <a:gdLst>
              <a:gd name="T0" fmla="*/ 2147483647 w 590"/>
              <a:gd name="T1" fmla="*/ 2147483647 h 424"/>
              <a:gd name="T2" fmla="*/ 2147483647 w 590"/>
              <a:gd name="T3" fmla="*/ 2147483647 h 424"/>
              <a:gd name="T4" fmla="*/ 2147483647 w 590"/>
              <a:gd name="T5" fmla="*/ 2147483647 h 424"/>
              <a:gd name="T6" fmla="*/ 2147483647 w 590"/>
              <a:gd name="T7" fmla="*/ 2147483647 h 424"/>
              <a:gd name="T8" fmla="*/ 2147483647 w 590"/>
              <a:gd name="T9" fmla="*/ 2147483647 h 424"/>
              <a:gd name="T10" fmla="*/ 2147483647 w 590"/>
              <a:gd name="T11" fmla="*/ 2147483647 h 424"/>
              <a:gd name="T12" fmla="*/ 2147483647 w 590"/>
              <a:gd name="T13" fmla="*/ 2147483647 h 424"/>
              <a:gd name="T14" fmla="*/ 2147483647 w 590"/>
              <a:gd name="T15" fmla="*/ 2147483647 h 424"/>
              <a:gd name="T16" fmla="*/ 2147483647 w 590"/>
              <a:gd name="T17" fmla="*/ 2147483647 h 424"/>
              <a:gd name="T18" fmla="*/ 2147483647 w 590"/>
              <a:gd name="T19" fmla="*/ 2147483647 h 424"/>
              <a:gd name="T20" fmla="*/ 2147483647 w 590"/>
              <a:gd name="T21" fmla="*/ 2147483647 h 424"/>
              <a:gd name="T22" fmla="*/ 2147483647 w 590"/>
              <a:gd name="T23" fmla="*/ 2147483647 h 424"/>
              <a:gd name="T24" fmla="*/ 2147483647 w 590"/>
              <a:gd name="T25" fmla="*/ 2147483647 h 424"/>
              <a:gd name="T26" fmla="*/ 2147483647 w 590"/>
              <a:gd name="T27" fmla="*/ 2147483647 h 424"/>
              <a:gd name="T28" fmla="*/ 2147483647 w 590"/>
              <a:gd name="T29" fmla="*/ 2147483647 h 424"/>
              <a:gd name="T30" fmla="*/ 2147483647 w 590"/>
              <a:gd name="T31" fmla="*/ 2147483647 h 424"/>
              <a:gd name="T32" fmla="*/ 2147483647 w 590"/>
              <a:gd name="T33" fmla="*/ 2147483647 h 424"/>
              <a:gd name="T34" fmla="*/ 2147483647 w 590"/>
              <a:gd name="T35" fmla="*/ 2147483647 h 424"/>
              <a:gd name="T36" fmla="*/ 2147483647 w 590"/>
              <a:gd name="T37" fmla="*/ 2147483647 h 424"/>
              <a:gd name="T38" fmla="*/ 2147483647 w 590"/>
              <a:gd name="T39" fmla="*/ 2147483647 h 424"/>
              <a:gd name="T40" fmla="*/ 2147483647 w 590"/>
              <a:gd name="T41" fmla="*/ 2147483647 h 424"/>
              <a:gd name="T42" fmla="*/ 2147483647 w 590"/>
              <a:gd name="T43" fmla="*/ 2147483647 h 424"/>
              <a:gd name="T44" fmla="*/ 2147483647 w 590"/>
              <a:gd name="T45" fmla="*/ 2147483647 h 424"/>
              <a:gd name="T46" fmla="*/ 2147483647 w 590"/>
              <a:gd name="T47" fmla="*/ 2147483647 h 424"/>
              <a:gd name="T48" fmla="*/ 2147483647 w 590"/>
              <a:gd name="T49" fmla="*/ 2147483647 h 424"/>
              <a:gd name="T50" fmla="*/ 2147483647 w 590"/>
              <a:gd name="T51" fmla="*/ 2147483647 h 424"/>
              <a:gd name="T52" fmla="*/ 2147483647 w 590"/>
              <a:gd name="T53" fmla="*/ 2147483647 h 424"/>
              <a:gd name="T54" fmla="*/ 2147483647 w 590"/>
              <a:gd name="T55" fmla="*/ 2147483647 h 424"/>
              <a:gd name="T56" fmla="*/ 2147483647 w 590"/>
              <a:gd name="T57" fmla="*/ 2147483647 h 424"/>
              <a:gd name="T58" fmla="*/ 2147483647 w 590"/>
              <a:gd name="T59" fmla="*/ 2147483647 h 424"/>
              <a:gd name="T60" fmla="*/ 2147483647 w 590"/>
              <a:gd name="T61" fmla="*/ 2147483647 h 424"/>
              <a:gd name="T62" fmla="*/ 2147483647 w 590"/>
              <a:gd name="T63" fmla="*/ 2147483647 h 424"/>
              <a:gd name="T64" fmla="*/ 2147483647 w 590"/>
              <a:gd name="T65" fmla="*/ 2147483647 h 424"/>
              <a:gd name="T66" fmla="*/ 2147483647 w 590"/>
              <a:gd name="T67" fmla="*/ 2147483647 h 424"/>
              <a:gd name="T68" fmla="*/ 2147483647 w 590"/>
              <a:gd name="T69" fmla="*/ 2147483647 h 424"/>
              <a:gd name="T70" fmla="*/ 2147483647 w 590"/>
              <a:gd name="T71" fmla="*/ 2147483647 h 424"/>
              <a:gd name="T72" fmla="*/ 2147483647 w 590"/>
              <a:gd name="T73" fmla="*/ 2147483647 h 424"/>
              <a:gd name="T74" fmla="*/ 2147483647 w 590"/>
              <a:gd name="T75" fmla="*/ 0 h 424"/>
              <a:gd name="T76" fmla="*/ 2147483647 w 590"/>
              <a:gd name="T77" fmla="*/ 2147483647 h 424"/>
              <a:gd name="T78" fmla="*/ 2147483647 w 590"/>
              <a:gd name="T79" fmla="*/ 2147483647 h 424"/>
              <a:gd name="T80" fmla="*/ 2147483647 w 590"/>
              <a:gd name="T81" fmla="*/ 2147483647 h 424"/>
              <a:gd name="T82" fmla="*/ 2147483647 w 590"/>
              <a:gd name="T83" fmla="*/ 2147483647 h 424"/>
              <a:gd name="T84" fmla="*/ 2147483647 w 590"/>
              <a:gd name="T85" fmla="*/ 2147483647 h 424"/>
              <a:gd name="T86" fmla="*/ 2147483647 w 590"/>
              <a:gd name="T87" fmla="*/ 2147483647 h 424"/>
              <a:gd name="T88" fmla="*/ 2147483647 w 590"/>
              <a:gd name="T89" fmla="*/ 2147483647 h 424"/>
              <a:gd name="T90" fmla="*/ 2147483647 w 590"/>
              <a:gd name="T91" fmla="*/ 2147483647 h 424"/>
              <a:gd name="T92" fmla="*/ 2147483647 w 590"/>
              <a:gd name="T93" fmla="*/ 2147483647 h 424"/>
              <a:gd name="T94" fmla="*/ 2147483647 w 590"/>
              <a:gd name="T95" fmla="*/ 2147483647 h 424"/>
              <a:gd name="T96" fmla="*/ 2147483647 w 590"/>
              <a:gd name="T97" fmla="*/ 2147483647 h 424"/>
              <a:gd name="T98" fmla="*/ 2147483647 w 590"/>
              <a:gd name="T99" fmla="*/ 2147483647 h 424"/>
              <a:gd name="T100" fmla="*/ 2147483647 w 590"/>
              <a:gd name="T101" fmla="*/ 2147483647 h 424"/>
              <a:gd name="T102" fmla="*/ 2147483647 w 590"/>
              <a:gd name="T103" fmla="*/ 2147483647 h 424"/>
              <a:gd name="T104" fmla="*/ 2147483647 w 590"/>
              <a:gd name="T105" fmla="*/ 2147483647 h 424"/>
              <a:gd name="T106" fmla="*/ 2147483647 w 590"/>
              <a:gd name="T107" fmla="*/ 2147483647 h 424"/>
              <a:gd name="T108" fmla="*/ 0 w 590"/>
              <a:gd name="T109" fmla="*/ 2147483647 h 424"/>
              <a:gd name="T110" fmla="*/ 2147483647 w 590"/>
              <a:gd name="T111" fmla="*/ 2147483647 h 424"/>
              <a:gd name="T112" fmla="*/ 2147483647 w 590"/>
              <a:gd name="T113" fmla="*/ 2147483647 h 424"/>
              <a:gd name="T114" fmla="*/ 2147483647 w 590"/>
              <a:gd name="T115" fmla="*/ 2147483647 h 424"/>
              <a:gd name="T116" fmla="*/ 2147483647 w 590"/>
              <a:gd name="T117" fmla="*/ 2147483647 h 424"/>
              <a:gd name="T118" fmla="*/ 2147483647 w 590"/>
              <a:gd name="T119" fmla="*/ 2147483647 h 424"/>
              <a:gd name="T120" fmla="*/ 2147483647 w 590"/>
              <a:gd name="T121" fmla="*/ 2147483647 h 424"/>
              <a:gd name="T122" fmla="*/ 2147483647 w 590"/>
              <a:gd name="T123" fmla="*/ 2147483647 h 42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90" h="424">
                <a:moveTo>
                  <a:pt x="101" y="320"/>
                </a:moveTo>
                <a:lnTo>
                  <a:pt x="135" y="384"/>
                </a:lnTo>
                <a:lnTo>
                  <a:pt x="202" y="424"/>
                </a:lnTo>
                <a:lnTo>
                  <a:pt x="253" y="424"/>
                </a:lnTo>
                <a:lnTo>
                  <a:pt x="287" y="416"/>
                </a:lnTo>
                <a:lnTo>
                  <a:pt x="346" y="424"/>
                </a:lnTo>
                <a:lnTo>
                  <a:pt x="430" y="392"/>
                </a:lnTo>
                <a:lnTo>
                  <a:pt x="463" y="400"/>
                </a:lnTo>
                <a:lnTo>
                  <a:pt x="506" y="376"/>
                </a:lnTo>
                <a:lnTo>
                  <a:pt x="556" y="352"/>
                </a:lnTo>
                <a:lnTo>
                  <a:pt x="590" y="272"/>
                </a:lnTo>
                <a:lnTo>
                  <a:pt x="565" y="256"/>
                </a:lnTo>
                <a:lnTo>
                  <a:pt x="556" y="224"/>
                </a:lnTo>
                <a:lnTo>
                  <a:pt x="565" y="192"/>
                </a:lnTo>
                <a:lnTo>
                  <a:pt x="573" y="160"/>
                </a:lnTo>
                <a:lnTo>
                  <a:pt x="531" y="160"/>
                </a:lnTo>
                <a:lnTo>
                  <a:pt x="506" y="120"/>
                </a:lnTo>
                <a:lnTo>
                  <a:pt x="480" y="144"/>
                </a:lnTo>
                <a:lnTo>
                  <a:pt x="472" y="160"/>
                </a:lnTo>
                <a:lnTo>
                  <a:pt x="447" y="152"/>
                </a:lnTo>
                <a:lnTo>
                  <a:pt x="413" y="160"/>
                </a:lnTo>
                <a:lnTo>
                  <a:pt x="405" y="128"/>
                </a:lnTo>
                <a:lnTo>
                  <a:pt x="379" y="128"/>
                </a:lnTo>
                <a:lnTo>
                  <a:pt x="371" y="152"/>
                </a:lnTo>
                <a:lnTo>
                  <a:pt x="354" y="112"/>
                </a:lnTo>
                <a:lnTo>
                  <a:pt x="312" y="120"/>
                </a:lnTo>
                <a:lnTo>
                  <a:pt x="295" y="144"/>
                </a:lnTo>
                <a:lnTo>
                  <a:pt x="278" y="144"/>
                </a:lnTo>
                <a:lnTo>
                  <a:pt x="270" y="88"/>
                </a:lnTo>
                <a:lnTo>
                  <a:pt x="253" y="96"/>
                </a:lnTo>
                <a:lnTo>
                  <a:pt x="244" y="152"/>
                </a:lnTo>
                <a:lnTo>
                  <a:pt x="228" y="152"/>
                </a:lnTo>
                <a:lnTo>
                  <a:pt x="219" y="128"/>
                </a:lnTo>
                <a:lnTo>
                  <a:pt x="177" y="160"/>
                </a:lnTo>
                <a:lnTo>
                  <a:pt x="185" y="112"/>
                </a:lnTo>
                <a:lnTo>
                  <a:pt x="211" y="88"/>
                </a:lnTo>
                <a:lnTo>
                  <a:pt x="185" y="16"/>
                </a:lnTo>
                <a:lnTo>
                  <a:pt x="143" y="0"/>
                </a:lnTo>
                <a:lnTo>
                  <a:pt x="152" y="64"/>
                </a:lnTo>
                <a:lnTo>
                  <a:pt x="118" y="16"/>
                </a:lnTo>
                <a:lnTo>
                  <a:pt x="93" y="32"/>
                </a:lnTo>
                <a:lnTo>
                  <a:pt x="76" y="48"/>
                </a:lnTo>
                <a:lnTo>
                  <a:pt x="93" y="64"/>
                </a:lnTo>
                <a:lnTo>
                  <a:pt x="59" y="48"/>
                </a:lnTo>
                <a:lnTo>
                  <a:pt x="51" y="64"/>
                </a:lnTo>
                <a:lnTo>
                  <a:pt x="25" y="64"/>
                </a:lnTo>
                <a:lnTo>
                  <a:pt x="42" y="88"/>
                </a:lnTo>
                <a:lnTo>
                  <a:pt x="101" y="96"/>
                </a:lnTo>
                <a:lnTo>
                  <a:pt x="143" y="128"/>
                </a:lnTo>
                <a:lnTo>
                  <a:pt x="110" y="144"/>
                </a:lnTo>
                <a:lnTo>
                  <a:pt x="126" y="160"/>
                </a:lnTo>
                <a:lnTo>
                  <a:pt x="143" y="176"/>
                </a:lnTo>
                <a:lnTo>
                  <a:pt x="126" y="184"/>
                </a:lnTo>
                <a:lnTo>
                  <a:pt x="8" y="144"/>
                </a:lnTo>
                <a:lnTo>
                  <a:pt x="0" y="168"/>
                </a:lnTo>
                <a:lnTo>
                  <a:pt x="93" y="192"/>
                </a:lnTo>
                <a:lnTo>
                  <a:pt x="84" y="216"/>
                </a:lnTo>
                <a:lnTo>
                  <a:pt x="84" y="256"/>
                </a:lnTo>
                <a:lnTo>
                  <a:pt x="67" y="280"/>
                </a:lnTo>
                <a:lnTo>
                  <a:pt x="34" y="280"/>
                </a:lnTo>
                <a:lnTo>
                  <a:pt x="17" y="296"/>
                </a:lnTo>
                <a:lnTo>
                  <a:pt x="101" y="320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07" name="Freeform 9"/>
          <p:cNvSpPr>
            <a:spLocks/>
          </p:cNvSpPr>
          <p:nvPr/>
        </p:nvSpPr>
        <p:spPr bwMode="auto">
          <a:xfrm>
            <a:off x="4632325" y="3030538"/>
            <a:ext cx="171450" cy="277812"/>
          </a:xfrm>
          <a:custGeom>
            <a:avLst/>
            <a:gdLst>
              <a:gd name="T0" fmla="*/ 0 w 109"/>
              <a:gd name="T1" fmla="*/ 2147483647 h 176"/>
              <a:gd name="T2" fmla="*/ 2147483647 w 109"/>
              <a:gd name="T3" fmla="*/ 2147483647 h 176"/>
              <a:gd name="T4" fmla="*/ 2147483647 w 109"/>
              <a:gd name="T5" fmla="*/ 2147483647 h 176"/>
              <a:gd name="T6" fmla="*/ 2147483647 w 109"/>
              <a:gd name="T7" fmla="*/ 2147483647 h 176"/>
              <a:gd name="T8" fmla="*/ 2147483647 w 109"/>
              <a:gd name="T9" fmla="*/ 2147483647 h 176"/>
              <a:gd name="T10" fmla="*/ 2147483647 w 109"/>
              <a:gd name="T11" fmla="*/ 2147483647 h 176"/>
              <a:gd name="T12" fmla="*/ 2147483647 w 109"/>
              <a:gd name="T13" fmla="*/ 2147483647 h 176"/>
              <a:gd name="T14" fmla="*/ 2147483647 w 109"/>
              <a:gd name="T15" fmla="*/ 2147483647 h 176"/>
              <a:gd name="T16" fmla="*/ 2147483647 w 109"/>
              <a:gd name="T17" fmla="*/ 0 h 176"/>
              <a:gd name="T18" fmla="*/ 2147483647 w 109"/>
              <a:gd name="T19" fmla="*/ 2147483647 h 176"/>
              <a:gd name="T20" fmla="*/ 2147483647 w 109"/>
              <a:gd name="T21" fmla="*/ 2147483647 h 176"/>
              <a:gd name="T22" fmla="*/ 2147483647 w 109"/>
              <a:gd name="T23" fmla="*/ 2147483647 h 176"/>
              <a:gd name="T24" fmla="*/ 2147483647 w 109"/>
              <a:gd name="T25" fmla="*/ 2147483647 h 176"/>
              <a:gd name="T26" fmla="*/ 0 w 109"/>
              <a:gd name="T27" fmla="*/ 2147483647 h 176"/>
              <a:gd name="T28" fmla="*/ 2147483647 w 109"/>
              <a:gd name="T29" fmla="*/ 2147483647 h 176"/>
              <a:gd name="T30" fmla="*/ 2147483647 w 109"/>
              <a:gd name="T31" fmla="*/ 2147483647 h 176"/>
              <a:gd name="T32" fmla="*/ 2147483647 w 109"/>
              <a:gd name="T33" fmla="*/ 2147483647 h 176"/>
              <a:gd name="T34" fmla="*/ 2147483647 w 109"/>
              <a:gd name="T35" fmla="*/ 2147483647 h 176"/>
              <a:gd name="T36" fmla="*/ 2147483647 w 109"/>
              <a:gd name="T37" fmla="*/ 2147483647 h 176"/>
              <a:gd name="T38" fmla="*/ 0 w 109"/>
              <a:gd name="T39" fmla="*/ 2147483647 h 17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09" h="176">
                <a:moveTo>
                  <a:pt x="0" y="168"/>
                </a:moveTo>
                <a:lnTo>
                  <a:pt x="50" y="176"/>
                </a:lnTo>
                <a:lnTo>
                  <a:pt x="76" y="144"/>
                </a:lnTo>
                <a:lnTo>
                  <a:pt x="76" y="112"/>
                </a:lnTo>
                <a:lnTo>
                  <a:pt x="109" y="96"/>
                </a:lnTo>
                <a:lnTo>
                  <a:pt x="92" y="72"/>
                </a:lnTo>
                <a:lnTo>
                  <a:pt x="109" y="64"/>
                </a:lnTo>
                <a:lnTo>
                  <a:pt x="101" y="8"/>
                </a:lnTo>
                <a:lnTo>
                  <a:pt x="84" y="0"/>
                </a:lnTo>
                <a:lnTo>
                  <a:pt x="67" y="16"/>
                </a:lnTo>
                <a:lnTo>
                  <a:pt x="59" y="48"/>
                </a:lnTo>
                <a:lnTo>
                  <a:pt x="42" y="16"/>
                </a:lnTo>
                <a:lnTo>
                  <a:pt x="8" y="40"/>
                </a:lnTo>
                <a:lnTo>
                  <a:pt x="0" y="48"/>
                </a:lnTo>
                <a:lnTo>
                  <a:pt x="8" y="72"/>
                </a:lnTo>
                <a:lnTo>
                  <a:pt x="42" y="88"/>
                </a:lnTo>
                <a:lnTo>
                  <a:pt x="50" y="112"/>
                </a:lnTo>
                <a:lnTo>
                  <a:pt x="33" y="144"/>
                </a:lnTo>
                <a:lnTo>
                  <a:pt x="8" y="136"/>
                </a:lnTo>
                <a:lnTo>
                  <a:pt x="0" y="168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08" name="Freeform 10"/>
          <p:cNvSpPr>
            <a:spLocks/>
          </p:cNvSpPr>
          <p:nvPr/>
        </p:nvSpPr>
        <p:spPr bwMode="auto">
          <a:xfrm>
            <a:off x="4937125" y="6353175"/>
            <a:ext cx="517525" cy="314325"/>
          </a:xfrm>
          <a:custGeom>
            <a:avLst/>
            <a:gdLst>
              <a:gd name="T0" fmla="*/ 0 w 328"/>
              <a:gd name="T1" fmla="*/ 2147483647 h 208"/>
              <a:gd name="T2" fmla="*/ 0 w 328"/>
              <a:gd name="T3" fmla="*/ 2147483647 h 208"/>
              <a:gd name="T4" fmla="*/ 2147483647 w 328"/>
              <a:gd name="T5" fmla="*/ 2147483647 h 208"/>
              <a:gd name="T6" fmla="*/ 2147483647 w 328"/>
              <a:gd name="T7" fmla="*/ 2147483647 h 208"/>
              <a:gd name="T8" fmla="*/ 2147483647 w 328"/>
              <a:gd name="T9" fmla="*/ 2147483647 h 208"/>
              <a:gd name="T10" fmla="*/ 2147483647 w 328"/>
              <a:gd name="T11" fmla="*/ 2147483647 h 208"/>
              <a:gd name="T12" fmla="*/ 2147483647 w 328"/>
              <a:gd name="T13" fmla="*/ 2147483647 h 208"/>
              <a:gd name="T14" fmla="*/ 2147483647 w 328"/>
              <a:gd name="T15" fmla="*/ 2147483647 h 208"/>
              <a:gd name="T16" fmla="*/ 2147483647 w 328"/>
              <a:gd name="T17" fmla="*/ 2147483647 h 208"/>
              <a:gd name="T18" fmla="*/ 2147483647 w 328"/>
              <a:gd name="T19" fmla="*/ 2147483647 h 208"/>
              <a:gd name="T20" fmla="*/ 2147483647 w 328"/>
              <a:gd name="T21" fmla="*/ 2147483647 h 208"/>
              <a:gd name="T22" fmla="*/ 2147483647 w 328"/>
              <a:gd name="T23" fmla="*/ 2147483647 h 208"/>
              <a:gd name="T24" fmla="*/ 2147483647 w 328"/>
              <a:gd name="T25" fmla="*/ 2147483647 h 208"/>
              <a:gd name="T26" fmla="*/ 2147483647 w 328"/>
              <a:gd name="T27" fmla="*/ 2147483647 h 208"/>
              <a:gd name="T28" fmla="*/ 2147483647 w 328"/>
              <a:gd name="T29" fmla="*/ 2147483647 h 208"/>
              <a:gd name="T30" fmla="*/ 2147483647 w 328"/>
              <a:gd name="T31" fmla="*/ 2147483647 h 208"/>
              <a:gd name="T32" fmla="*/ 2147483647 w 328"/>
              <a:gd name="T33" fmla="*/ 0 h 208"/>
              <a:gd name="T34" fmla="*/ 2147483647 w 328"/>
              <a:gd name="T35" fmla="*/ 2147483647 h 208"/>
              <a:gd name="T36" fmla="*/ 2147483647 w 328"/>
              <a:gd name="T37" fmla="*/ 2147483647 h 208"/>
              <a:gd name="T38" fmla="*/ 2147483647 w 328"/>
              <a:gd name="T39" fmla="*/ 2147483647 h 208"/>
              <a:gd name="T40" fmla="*/ 2147483647 w 328"/>
              <a:gd name="T41" fmla="*/ 2147483647 h 208"/>
              <a:gd name="T42" fmla="*/ 2147483647 w 328"/>
              <a:gd name="T43" fmla="*/ 2147483647 h 208"/>
              <a:gd name="T44" fmla="*/ 2147483647 w 328"/>
              <a:gd name="T45" fmla="*/ 2147483647 h 208"/>
              <a:gd name="T46" fmla="*/ 2147483647 w 328"/>
              <a:gd name="T47" fmla="*/ 2147483647 h 208"/>
              <a:gd name="T48" fmla="*/ 2147483647 w 328"/>
              <a:gd name="T49" fmla="*/ 2147483647 h 208"/>
              <a:gd name="T50" fmla="*/ 2147483647 w 328"/>
              <a:gd name="T51" fmla="*/ 2147483647 h 208"/>
              <a:gd name="T52" fmla="*/ 2147483647 w 328"/>
              <a:gd name="T53" fmla="*/ 2147483647 h 208"/>
              <a:gd name="T54" fmla="*/ 2147483647 w 328"/>
              <a:gd name="T55" fmla="*/ 2147483647 h 208"/>
              <a:gd name="T56" fmla="*/ 2147483647 w 328"/>
              <a:gd name="T57" fmla="*/ 2147483647 h 208"/>
              <a:gd name="T58" fmla="*/ 2147483647 w 328"/>
              <a:gd name="T59" fmla="*/ 2147483647 h 208"/>
              <a:gd name="T60" fmla="*/ 2147483647 w 328"/>
              <a:gd name="T61" fmla="*/ 2147483647 h 208"/>
              <a:gd name="T62" fmla="*/ 2147483647 w 328"/>
              <a:gd name="T63" fmla="*/ 2147483647 h 208"/>
              <a:gd name="T64" fmla="*/ 2147483647 w 328"/>
              <a:gd name="T65" fmla="*/ 2147483647 h 208"/>
              <a:gd name="T66" fmla="*/ 2147483647 w 328"/>
              <a:gd name="T67" fmla="*/ 2147483647 h 208"/>
              <a:gd name="T68" fmla="*/ 2147483647 w 328"/>
              <a:gd name="T69" fmla="*/ 2147483647 h 208"/>
              <a:gd name="T70" fmla="*/ 2147483647 w 328"/>
              <a:gd name="T71" fmla="*/ 2147483647 h 208"/>
              <a:gd name="T72" fmla="*/ 2147483647 w 328"/>
              <a:gd name="T73" fmla="*/ 2147483647 h 208"/>
              <a:gd name="T74" fmla="*/ 0 w 328"/>
              <a:gd name="T75" fmla="*/ 2147483647 h 20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28" h="208">
                <a:moveTo>
                  <a:pt x="0" y="80"/>
                </a:moveTo>
                <a:lnTo>
                  <a:pt x="0" y="56"/>
                </a:lnTo>
                <a:lnTo>
                  <a:pt x="25" y="32"/>
                </a:lnTo>
                <a:lnTo>
                  <a:pt x="50" y="48"/>
                </a:lnTo>
                <a:lnTo>
                  <a:pt x="67" y="32"/>
                </a:lnTo>
                <a:lnTo>
                  <a:pt x="92" y="24"/>
                </a:lnTo>
                <a:lnTo>
                  <a:pt x="101" y="32"/>
                </a:lnTo>
                <a:lnTo>
                  <a:pt x="117" y="40"/>
                </a:lnTo>
                <a:lnTo>
                  <a:pt x="134" y="48"/>
                </a:lnTo>
                <a:lnTo>
                  <a:pt x="160" y="40"/>
                </a:lnTo>
                <a:lnTo>
                  <a:pt x="210" y="40"/>
                </a:lnTo>
                <a:lnTo>
                  <a:pt x="235" y="32"/>
                </a:lnTo>
                <a:lnTo>
                  <a:pt x="252" y="16"/>
                </a:lnTo>
                <a:lnTo>
                  <a:pt x="261" y="16"/>
                </a:lnTo>
                <a:lnTo>
                  <a:pt x="286" y="24"/>
                </a:lnTo>
                <a:lnTo>
                  <a:pt x="294" y="8"/>
                </a:lnTo>
                <a:lnTo>
                  <a:pt x="320" y="0"/>
                </a:lnTo>
                <a:lnTo>
                  <a:pt x="328" y="16"/>
                </a:lnTo>
                <a:lnTo>
                  <a:pt x="311" y="56"/>
                </a:lnTo>
                <a:lnTo>
                  <a:pt x="303" y="80"/>
                </a:lnTo>
                <a:lnTo>
                  <a:pt x="286" y="104"/>
                </a:lnTo>
                <a:lnTo>
                  <a:pt x="286" y="112"/>
                </a:lnTo>
                <a:lnTo>
                  <a:pt x="303" y="128"/>
                </a:lnTo>
                <a:lnTo>
                  <a:pt x="320" y="160"/>
                </a:lnTo>
                <a:lnTo>
                  <a:pt x="303" y="176"/>
                </a:lnTo>
                <a:lnTo>
                  <a:pt x="303" y="208"/>
                </a:lnTo>
                <a:lnTo>
                  <a:pt x="269" y="200"/>
                </a:lnTo>
                <a:lnTo>
                  <a:pt x="227" y="192"/>
                </a:lnTo>
                <a:lnTo>
                  <a:pt x="202" y="152"/>
                </a:lnTo>
                <a:lnTo>
                  <a:pt x="168" y="160"/>
                </a:lnTo>
                <a:lnTo>
                  <a:pt x="143" y="144"/>
                </a:lnTo>
                <a:lnTo>
                  <a:pt x="126" y="128"/>
                </a:lnTo>
                <a:lnTo>
                  <a:pt x="109" y="128"/>
                </a:lnTo>
                <a:lnTo>
                  <a:pt x="84" y="112"/>
                </a:lnTo>
                <a:lnTo>
                  <a:pt x="67" y="112"/>
                </a:lnTo>
                <a:lnTo>
                  <a:pt x="50" y="96"/>
                </a:lnTo>
                <a:lnTo>
                  <a:pt x="25" y="104"/>
                </a:lnTo>
                <a:lnTo>
                  <a:pt x="0" y="80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09" name="Freeform 11"/>
          <p:cNvSpPr>
            <a:spLocks/>
          </p:cNvSpPr>
          <p:nvPr/>
        </p:nvSpPr>
        <p:spPr bwMode="auto">
          <a:xfrm>
            <a:off x="6900863" y="6630988"/>
            <a:ext cx="490537" cy="112712"/>
          </a:xfrm>
          <a:custGeom>
            <a:avLst/>
            <a:gdLst>
              <a:gd name="T0" fmla="*/ 0 w 311"/>
              <a:gd name="T1" fmla="*/ 2147483647 h 72"/>
              <a:gd name="T2" fmla="*/ 2147483647 w 311"/>
              <a:gd name="T3" fmla="*/ 2147483647 h 72"/>
              <a:gd name="T4" fmla="*/ 2147483647 w 311"/>
              <a:gd name="T5" fmla="*/ 2147483647 h 72"/>
              <a:gd name="T6" fmla="*/ 2147483647 w 311"/>
              <a:gd name="T7" fmla="*/ 2147483647 h 72"/>
              <a:gd name="T8" fmla="*/ 2147483647 w 311"/>
              <a:gd name="T9" fmla="*/ 2147483647 h 72"/>
              <a:gd name="T10" fmla="*/ 2147483647 w 311"/>
              <a:gd name="T11" fmla="*/ 2147483647 h 72"/>
              <a:gd name="T12" fmla="*/ 2147483647 w 311"/>
              <a:gd name="T13" fmla="*/ 2147483647 h 72"/>
              <a:gd name="T14" fmla="*/ 2147483647 w 311"/>
              <a:gd name="T15" fmla="*/ 2147483647 h 72"/>
              <a:gd name="T16" fmla="*/ 2147483647 w 311"/>
              <a:gd name="T17" fmla="*/ 2147483647 h 72"/>
              <a:gd name="T18" fmla="*/ 2147483647 w 311"/>
              <a:gd name="T19" fmla="*/ 2147483647 h 72"/>
              <a:gd name="T20" fmla="*/ 2147483647 w 311"/>
              <a:gd name="T21" fmla="*/ 2147483647 h 72"/>
              <a:gd name="T22" fmla="*/ 2147483647 w 311"/>
              <a:gd name="T23" fmla="*/ 2147483647 h 72"/>
              <a:gd name="T24" fmla="*/ 2147483647 w 311"/>
              <a:gd name="T25" fmla="*/ 0 h 72"/>
              <a:gd name="T26" fmla="*/ 2147483647 w 311"/>
              <a:gd name="T27" fmla="*/ 2147483647 h 72"/>
              <a:gd name="T28" fmla="*/ 2147483647 w 311"/>
              <a:gd name="T29" fmla="*/ 2147483647 h 72"/>
              <a:gd name="T30" fmla="*/ 2147483647 w 311"/>
              <a:gd name="T31" fmla="*/ 2147483647 h 72"/>
              <a:gd name="T32" fmla="*/ 2147483647 w 311"/>
              <a:gd name="T33" fmla="*/ 2147483647 h 72"/>
              <a:gd name="T34" fmla="*/ 2147483647 w 311"/>
              <a:gd name="T35" fmla="*/ 2147483647 h 72"/>
              <a:gd name="T36" fmla="*/ 2147483647 w 311"/>
              <a:gd name="T37" fmla="*/ 2147483647 h 72"/>
              <a:gd name="T38" fmla="*/ 2147483647 w 311"/>
              <a:gd name="T39" fmla="*/ 2147483647 h 72"/>
              <a:gd name="T40" fmla="*/ 2147483647 w 311"/>
              <a:gd name="T41" fmla="*/ 2147483647 h 72"/>
              <a:gd name="T42" fmla="*/ 2147483647 w 311"/>
              <a:gd name="T43" fmla="*/ 2147483647 h 72"/>
              <a:gd name="T44" fmla="*/ 2147483647 w 311"/>
              <a:gd name="T45" fmla="*/ 2147483647 h 72"/>
              <a:gd name="T46" fmla="*/ 2147483647 w 311"/>
              <a:gd name="T47" fmla="*/ 2147483647 h 72"/>
              <a:gd name="T48" fmla="*/ 2147483647 w 311"/>
              <a:gd name="T49" fmla="*/ 2147483647 h 72"/>
              <a:gd name="T50" fmla="*/ 2147483647 w 311"/>
              <a:gd name="T51" fmla="*/ 0 h 72"/>
              <a:gd name="T52" fmla="*/ 2147483647 w 311"/>
              <a:gd name="T53" fmla="*/ 2147483647 h 72"/>
              <a:gd name="T54" fmla="*/ 0 w 311"/>
              <a:gd name="T55" fmla="*/ 2147483647 h 7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11" h="72">
                <a:moveTo>
                  <a:pt x="0" y="24"/>
                </a:moveTo>
                <a:lnTo>
                  <a:pt x="8" y="56"/>
                </a:lnTo>
                <a:lnTo>
                  <a:pt x="33" y="64"/>
                </a:lnTo>
                <a:lnTo>
                  <a:pt x="67" y="64"/>
                </a:lnTo>
                <a:lnTo>
                  <a:pt x="126" y="56"/>
                </a:lnTo>
                <a:lnTo>
                  <a:pt x="143" y="56"/>
                </a:lnTo>
                <a:lnTo>
                  <a:pt x="143" y="72"/>
                </a:lnTo>
                <a:lnTo>
                  <a:pt x="193" y="72"/>
                </a:lnTo>
                <a:lnTo>
                  <a:pt x="219" y="56"/>
                </a:lnTo>
                <a:lnTo>
                  <a:pt x="252" y="56"/>
                </a:lnTo>
                <a:lnTo>
                  <a:pt x="278" y="40"/>
                </a:lnTo>
                <a:lnTo>
                  <a:pt x="311" y="32"/>
                </a:lnTo>
                <a:lnTo>
                  <a:pt x="311" y="0"/>
                </a:lnTo>
                <a:lnTo>
                  <a:pt x="286" y="16"/>
                </a:lnTo>
                <a:lnTo>
                  <a:pt x="269" y="24"/>
                </a:lnTo>
                <a:lnTo>
                  <a:pt x="252" y="24"/>
                </a:lnTo>
                <a:lnTo>
                  <a:pt x="244" y="8"/>
                </a:lnTo>
                <a:lnTo>
                  <a:pt x="219" y="16"/>
                </a:lnTo>
                <a:lnTo>
                  <a:pt x="168" y="24"/>
                </a:lnTo>
                <a:lnTo>
                  <a:pt x="168" y="8"/>
                </a:lnTo>
                <a:lnTo>
                  <a:pt x="84" y="40"/>
                </a:lnTo>
                <a:lnTo>
                  <a:pt x="75" y="16"/>
                </a:lnTo>
                <a:lnTo>
                  <a:pt x="59" y="8"/>
                </a:lnTo>
                <a:lnTo>
                  <a:pt x="59" y="24"/>
                </a:lnTo>
                <a:lnTo>
                  <a:pt x="33" y="24"/>
                </a:lnTo>
                <a:lnTo>
                  <a:pt x="16" y="0"/>
                </a:lnTo>
                <a:lnTo>
                  <a:pt x="16" y="16"/>
                </a:lnTo>
                <a:lnTo>
                  <a:pt x="0" y="24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10" name="Freeform 12"/>
          <p:cNvSpPr>
            <a:spLocks/>
          </p:cNvSpPr>
          <p:nvPr/>
        </p:nvSpPr>
        <p:spPr bwMode="auto">
          <a:xfrm>
            <a:off x="4221163" y="5859463"/>
            <a:ext cx="265112" cy="455612"/>
          </a:xfrm>
          <a:custGeom>
            <a:avLst/>
            <a:gdLst>
              <a:gd name="T0" fmla="*/ 0 w 168"/>
              <a:gd name="T1" fmla="*/ 2147483647 h 288"/>
              <a:gd name="T2" fmla="*/ 2147483647 w 168"/>
              <a:gd name="T3" fmla="*/ 2147483647 h 288"/>
              <a:gd name="T4" fmla="*/ 2147483647 w 168"/>
              <a:gd name="T5" fmla="*/ 2147483647 h 288"/>
              <a:gd name="T6" fmla="*/ 2147483647 w 168"/>
              <a:gd name="T7" fmla="*/ 2147483647 h 288"/>
              <a:gd name="T8" fmla="*/ 2147483647 w 168"/>
              <a:gd name="T9" fmla="*/ 0 h 288"/>
              <a:gd name="T10" fmla="*/ 2147483647 w 168"/>
              <a:gd name="T11" fmla="*/ 2147483647 h 288"/>
              <a:gd name="T12" fmla="*/ 2147483647 w 168"/>
              <a:gd name="T13" fmla="*/ 2147483647 h 288"/>
              <a:gd name="T14" fmla="*/ 2147483647 w 168"/>
              <a:gd name="T15" fmla="*/ 2147483647 h 288"/>
              <a:gd name="T16" fmla="*/ 2147483647 w 168"/>
              <a:gd name="T17" fmla="*/ 2147483647 h 288"/>
              <a:gd name="T18" fmla="*/ 2147483647 w 168"/>
              <a:gd name="T19" fmla="*/ 2147483647 h 288"/>
              <a:gd name="T20" fmla="*/ 2147483647 w 168"/>
              <a:gd name="T21" fmla="*/ 2147483647 h 288"/>
              <a:gd name="T22" fmla="*/ 2147483647 w 168"/>
              <a:gd name="T23" fmla="*/ 2147483647 h 288"/>
              <a:gd name="T24" fmla="*/ 2147483647 w 168"/>
              <a:gd name="T25" fmla="*/ 2147483647 h 288"/>
              <a:gd name="T26" fmla="*/ 2147483647 w 168"/>
              <a:gd name="T27" fmla="*/ 2147483647 h 288"/>
              <a:gd name="T28" fmla="*/ 2147483647 w 168"/>
              <a:gd name="T29" fmla="*/ 2147483647 h 288"/>
              <a:gd name="T30" fmla="*/ 2147483647 w 168"/>
              <a:gd name="T31" fmla="*/ 2147483647 h 288"/>
              <a:gd name="T32" fmla="*/ 2147483647 w 168"/>
              <a:gd name="T33" fmla="*/ 2147483647 h 288"/>
              <a:gd name="T34" fmla="*/ 2147483647 w 168"/>
              <a:gd name="T35" fmla="*/ 2147483647 h 288"/>
              <a:gd name="T36" fmla="*/ 2147483647 w 168"/>
              <a:gd name="T37" fmla="*/ 2147483647 h 288"/>
              <a:gd name="T38" fmla="*/ 2147483647 w 168"/>
              <a:gd name="T39" fmla="*/ 2147483647 h 288"/>
              <a:gd name="T40" fmla="*/ 2147483647 w 168"/>
              <a:gd name="T41" fmla="*/ 2147483647 h 288"/>
              <a:gd name="T42" fmla="*/ 2147483647 w 168"/>
              <a:gd name="T43" fmla="*/ 2147483647 h 288"/>
              <a:gd name="T44" fmla="*/ 2147483647 w 168"/>
              <a:gd name="T45" fmla="*/ 2147483647 h 288"/>
              <a:gd name="T46" fmla="*/ 0 w 168"/>
              <a:gd name="T47" fmla="*/ 2147483647 h 288"/>
              <a:gd name="T48" fmla="*/ 0 w 168"/>
              <a:gd name="T49" fmla="*/ 2147483647 h 2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68" h="288">
                <a:moveTo>
                  <a:pt x="0" y="40"/>
                </a:moveTo>
                <a:lnTo>
                  <a:pt x="33" y="48"/>
                </a:lnTo>
                <a:lnTo>
                  <a:pt x="59" y="40"/>
                </a:lnTo>
                <a:lnTo>
                  <a:pt x="101" y="8"/>
                </a:lnTo>
                <a:lnTo>
                  <a:pt x="109" y="0"/>
                </a:lnTo>
                <a:lnTo>
                  <a:pt x="143" y="16"/>
                </a:lnTo>
                <a:lnTo>
                  <a:pt x="143" y="32"/>
                </a:lnTo>
                <a:lnTo>
                  <a:pt x="168" y="96"/>
                </a:lnTo>
                <a:lnTo>
                  <a:pt x="151" y="120"/>
                </a:lnTo>
                <a:lnTo>
                  <a:pt x="168" y="152"/>
                </a:lnTo>
                <a:lnTo>
                  <a:pt x="143" y="256"/>
                </a:lnTo>
                <a:lnTo>
                  <a:pt x="117" y="248"/>
                </a:lnTo>
                <a:lnTo>
                  <a:pt x="92" y="248"/>
                </a:lnTo>
                <a:lnTo>
                  <a:pt x="84" y="264"/>
                </a:lnTo>
                <a:lnTo>
                  <a:pt x="67" y="280"/>
                </a:lnTo>
                <a:lnTo>
                  <a:pt x="42" y="288"/>
                </a:lnTo>
                <a:lnTo>
                  <a:pt x="25" y="248"/>
                </a:lnTo>
                <a:lnTo>
                  <a:pt x="25" y="200"/>
                </a:lnTo>
                <a:lnTo>
                  <a:pt x="33" y="176"/>
                </a:lnTo>
                <a:lnTo>
                  <a:pt x="25" y="160"/>
                </a:lnTo>
                <a:lnTo>
                  <a:pt x="33" y="136"/>
                </a:lnTo>
                <a:lnTo>
                  <a:pt x="33" y="112"/>
                </a:lnTo>
                <a:lnTo>
                  <a:pt x="25" y="80"/>
                </a:lnTo>
                <a:lnTo>
                  <a:pt x="0" y="72"/>
                </a:lnTo>
                <a:lnTo>
                  <a:pt x="0" y="40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11" name="Freeform 13"/>
          <p:cNvSpPr>
            <a:spLocks/>
          </p:cNvSpPr>
          <p:nvPr/>
        </p:nvSpPr>
        <p:spPr bwMode="auto">
          <a:xfrm>
            <a:off x="4287838" y="5519738"/>
            <a:ext cx="158750" cy="301625"/>
          </a:xfrm>
          <a:custGeom>
            <a:avLst/>
            <a:gdLst>
              <a:gd name="T0" fmla="*/ 2147483647 w 101"/>
              <a:gd name="T1" fmla="*/ 2147483647 h 192"/>
              <a:gd name="T2" fmla="*/ 2147483647 w 101"/>
              <a:gd name="T3" fmla="*/ 0 h 192"/>
              <a:gd name="T4" fmla="*/ 2147483647 w 101"/>
              <a:gd name="T5" fmla="*/ 0 h 192"/>
              <a:gd name="T6" fmla="*/ 2147483647 w 101"/>
              <a:gd name="T7" fmla="*/ 2147483647 h 192"/>
              <a:gd name="T8" fmla="*/ 2147483647 w 101"/>
              <a:gd name="T9" fmla="*/ 2147483647 h 192"/>
              <a:gd name="T10" fmla="*/ 2147483647 w 101"/>
              <a:gd name="T11" fmla="*/ 2147483647 h 192"/>
              <a:gd name="T12" fmla="*/ 2147483647 w 101"/>
              <a:gd name="T13" fmla="*/ 2147483647 h 192"/>
              <a:gd name="T14" fmla="*/ 2147483647 w 101"/>
              <a:gd name="T15" fmla="*/ 2147483647 h 192"/>
              <a:gd name="T16" fmla="*/ 2147483647 w 101"/>
              <a:gd name="T17" fmla="*/ 2147483647 h 192"/>
              <a:gd name="T18" fmla="*/ 2147483647 w 101"/>
              <a:gd name="T19" fmla="*/ 2147483647 h 192"/>
              <a:gd name="T20" fmla="*/ 2147483647 w 101"/>
              <a:gd name="T21" fmla="*/ 2147483647 h 192"/>
              <a:gd name="T22" fmla="*/ 2147483647 w 101"/>
              <a:gd name="T23" fmla="*/ 2147483647 h 192"/>
              <a:gd name="T24" fmla="*/ 2147483647 w 101"/>
              <a:gd name="T25" fmla="*/ 2147483647 h 192"/>
              <a:gd name="T26" fmla="*/ 2147483647 w 101"/>
              <a:gd name="T27" fmla="*/ 2147483647 h 192"/>
              <a:gd name="T28" fmla="*/ 2147483647 w 101"/>
              <a:gd name="T29" fmla="*/ 2147483647 h 192"/>
              <a:gd name="T30" fmla="*/ 2147483647 w 101"/>
              <a:gd name="T31" fmla="*/ 2147483647 h 192"/>
              <a:gd name="T32" fmla="*/ 2147483647 w 101"/>
              <a:gd name="T33" fmla="*/ 2147483647 h 192"/>
              <a:gd name="T34" fmla="*/ 0 w 101"/>
              <a:gd name="T35" fmla="*/ 2147483647 h 192"/>
              <a:gd name="T36" fmla="*/ 2147483647 w 101"/>
              <a:gd name="T37" fmla="*/ 2147483647 h 192"/>
              <a:gd name="T38" fmla="*/ 2147483647 w 101"/>
              <a:gd name="T39" fmla="*/ 2147483647 h 192"/>
              <a:gd name="T40" fmla="*/ 2147483647 w 101"/>
              <a:gd name="T41" fmla="*/ 2147483647 h 192"/>
              <a:gd name="T42" fmla="*/ 2147483647 w 101"/>
              <a:gd name="T43" fmla="*/ 2147483647 h 19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01" h="192">
                <a:moveTo>
                  <a:pt x="75" y="32"/>
                </a:moveTo>
                <a:lnTo>
                  <a:pt x="75" y="0"/>
                </a:lnTo>
                <a:lnTo>
                  <a:pt x="92" y="0"/>
                </a:lnTo>
                <a:lnTo>
                  <a:pt x="92" y="40"/>
                </a:lnTo>
                <a:lnTo>
                  <a:pt x="101" y="56"/>
                </a:lnTo>
                <a:lnTo>
                  <a:pt x="101" y="104"/>
                </a:lnTo>
                <a:lnTo>
                  <a:pt x="92" y="120"/>
                </a:lnTo>
                <a:lnTo>
                  <a:pt x="92" y="152"/>
                </a:lnTo>
                <a:lnTo>
                  <a:pt x="67" y="192"/>
                </a:lnTo>
                <a:lnTo>
                  <a:pt x="50" y="192"/>
                </a:lnTo>
                <a:lnTo>
                  <a:pt x="25" y="176"/>
                </a:lnTo>
                <a:lnTo>
                  <a:pt x="33" y="160"/>
                </a:lnTo>
                <a:lnTo>
                  <a:pt x="17" y="152"/>
                </a:lnTo>
                <a:lnTo>
                  <a:pt x="33" y="136"/>
                </a:lnTo>
                <a:lnTo>
                  <a:pt x="8" y="128"/>
                </a:lnTo>
                <a:lnTo>
                  <a:pt x="25" y="112"/>
                </a:lnTo>
                <a:lnTo>
                  <a:pt x="8" y="96"/>
                </a:lnTo>
                <a:lnTo>
                  <a:pt x="0" y="72"/>
                </a:lnTo>
                <a:lnTo>
                  <a:pt x="17" y="64"/>
                </a:lnTo>
                <a:lnTo>
                  <a:pt x="17" y="48"/>
                </a:lnTo>
                <a:lnTo>
                  <a:pt x="42" y="40"/>
                </a:lnTo>
                <a:lnTo>
                  <a:pt x="75" y="32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12" name="Freeform 14"/>
          <p:cNvSpPr>
            <a:spLocks/>
          </p:cNvSpPr>
          <p:nvPr/>
        </p:nvSpPr>
        <p:spPr bwMode="auto">
          <a:xfrm>
            <a:off x="4021138" y="4748213"/>
            <a:ext cx="1858962" cy="1654175"/>
          </a:xfrm>
          <a:custGeom>
            <a:avLst/>
            <a:gdLst>
              <a:gd name="T0" fmla="*/ 2147483647 w 1180"/>
              <a:gd name="T1" fmla="*/ 2147483647 h 1080"/>
              <a:gd name="T2" fmla="*/ 2147483647 w 1180"/>
              <a:gd name="T3" fmla="*/ 2147483647 h 1080"/>
              <a:gd name="T4" fmla="*/ 2147483647 w 1180"/>
              <a:gd name="T5" fmla="*/ 2147483647 h 1080"/>
              <a:gd name="T6" fmla="*/ 2147483647 w 1180"/>
              <a:gd name="T7" fmla="*/ 2147483647 h 1080"/>
              <a:gd name="T8" fmla="*/ 2147483647 w 1180"/>
              <a:gd name="T9" fmla="*/ 2147483647 h 1080"/>
              <a:gd name="T10" fmla="*/ 2147483647 w 1180"/>
              <a:gd name="T11" fmla="*/ 2147483647 h 1080"/>
              <a:gd name="T12" fmla="*/ 2147483647 w 1180"/>
              <a:gd name="T13" fmla="*/ 2147483647 h 1080"/>
              <a:gd name="T14" fmla="*/ 2147483647 w 1180"/>
              <a:gd name="T15" fmla="*/ 2147483647 h 1080"/>
              <a:gd name="T16" fmla="*/ 2147483647 w 1180"/>
              <a:gd name="T17" fmla="*/ 2147483647 h 1080"/>
              <a:gd name="T18" fmla="*/ 2147483647 w 1180"/>
              <a:gd name="T19" fmla="*/ 2147483647 h 1080"/>
              <a:gd name="T20" fmla="*/ 2147483647 w 1180"/>
              <a:gd name="T21" fmla="*/ 2147483647 h 1080"/>
              <a:gd name="T22" fmla="*/ 2147483647 w 1180"/>
              <a:gd name="T23" fmla="*/ 2147483647 h 1080"/>
              <a:gd name="T24" fmla="*/ 2147483647 w 1180"/>
              <a:gd name="T25" fmla="*/ 2147483647 h 1080"/>
              <a:gd name="T26" fmla="*/ 2147483647 w 1180"/>
              <a:gd name="T27" fmla="*/ 2147483647 h 1080"/>
              <a:gd name="T28" fmla="*/ 2147483647 w 1180"/>
              <a:gd name="T29" fmla="*/ 0 h 1080"/>
              <a:gd name="T30" fmla="*/ 2147483647 w 1180"/>
              <a:gd name="T31" fmla="*/ 2147483647 h 1080"/>
              <a:gd name="T32" fmla="*/ 2147483647 w 1180"/>
              <a:gd name="T33" fmla="*/ 2147483647 h 1080"/>
              <a:gd name="T34" fmla="*/ 2147483647 w 1180"/>
              <a:gd name="T35" fmla="*/ 2147483647 h 1080"/>
              <a:gd name="T36" fmla="*/ 2147483647 w 1180"/>
              <a:gd name="T37" fmla="*/ 2147483647 h 1080"/>
              <a:gd name="T38" fmla="*/ 2147483647 w 1180"/>
              <a:gd name="T39" fmla="*/ 2147483647 h 1080"/>
              <a:gd name="T40" fmla="*/ 2147483647 w 1180"/>
              <a:gd name="T41" fmla="*/ 2147483647 h 1080"/>
              <a:gd name="T42" fmla="*/ 2147483647 w 1180"/>
              <a:gd name="T43" fmla="*/ 2147483647 h 1080"/>
              <a:gd name="T44" fmla="*/ 2147483647 w 1180"/>
              <a:gd name="T45" fmla="*/ 2147483647 h 1080"/>
              <a:gd name="T46" fmla="*/ 2147483647 w 1180"/>
              <a:gd name="T47" fmla="*/ 2147483647 h 1080"/>
              <a:gd name="T48" fmla="*/ 2147483647 w 1180"/>
              <a:gd name="T49" fmla="*/ 2147483647 h 1080"/>
              <a:gd name="T50" fmla="*/ 2147483647 w 1180"/>
              <a:gd name="T51" fmla="*/ 2147483647 h 1080"/>
              <a:gd name="T52" fmla="*/ 2147483647 w 1180"/>
              <a:gd name="T53" fmla="*/ 2147483647 h 1080"/>
              <a:gd name="T54" fmla="*/ 2147483647 w 1180"/>
              <a:gd name="T55" fmla="*/ 2147483647 h 1080"/>
              <a:gd name="T56" fmla="*/ 2147483647 w 1180"/>
              <a:gd name="T57" fmla="*/ 2147483647 h 1080"/>
              <a:gd name="T58" fmla="*/ 2147483647 w 1180"/>
              <a:gd name="T59" fmla="*/ 2147483647 h 1080"/>
              <a:gd name="T60" fmla="*/ 2147483647 w 1180"/>
              <a:gd name="T61" fmla="*/ 2147483647 h 1080"/>
              <a:gd name="T62" fmla="*/ 2147483647 w 1180"/>
              <a:gd name="T63" fmla="*/ 2147483647 h 1080"/>
              <a:gd name="T64" fmla="*/ 2147483647 w 1180"/>
              <a:gd name="T65" fmla="*/ 2147483647 h 1080"/>
              <a:gd name="T66" fmla="*/ 2147483647 w 1180"/>
              <a:gd name="T67" fmla="*/ 2147483647 h 1080"/>
              <a:gd name="T68" fmla="*/ 2147483647 w 1180"/>
              <a:gd name="T69" fmla="*/ 2147483647 h 1080"/>
              <a:gd name="T70" fmla="*/ 2147483647 w 1180"/>
              <a:gd name="T71" fmla="*/ 2147483647 h 1080"/>
              <a:gd name="T72" fmla="*/ 2147483647 w 1180"/>
              <a:gd name="T73" fmla="*/ 2147483647 h 1080"/>
              <a:gd name="T74" fmla="*/ 2147483647 w 1180"/>
              <a:gd name="T75" fmla="*/ 2147483647 h 1080"/>
              <a:gd name="T76" fmla="*/ 2147483647 w 1180"/>
              <a:gd name="T77" fmla="*/ 2147483647 h 1080"/>
              <a:gd name="T78" fmla="*/ 2147483647 w 1180"/>
              <a:gd name="T79" fmla="*/ 2147483647 h 1080"/>
              <a:gd name="T80" fmla="*/ 2147483647 w 1180"/>
              <a:gd name="T81" fmla="*/ 2147483647 h 1080"/>
              <a:gd name="T82" fmla="*/ 2147483647 w 1180"/>
              <a:gd name="T83" fmla="*/ 2147483647 h 1080"/>
              <a:gd name="T84" fmla="*/ 2147483647 w 1180"/>
              <a:gd name="T85" fmla="*/ 2147483647 h 1080"/>
              <a:gd name="T86" fmla="*/ 2147483647 w 1180"/>
              <a:gd name="T87" fmla="*/ 2147483647 h 1080"/>
              <a:gd name="T88" fmla="*/ 2147483647 w 1180"/>
              <a:gd name="T89" fmla="*/ 2147483647 h 1080"/>
              <a:gd name="T90" fmla="*/ 2147483647 w 1180"/>
              <a:gd name="T91" fmla="*/ 2147483647 h 1080"/>
              <a:gd name="T92" fmla="*/ 2147483647 w 1180"/>
              <a:gd name="T93" fmla="*/ 2147483647 h 1080"/>
              <a:gd name="T94" fmla="*/ 2147483647 w 1180"/>
              <a:gd name="T95" fmla="*/ 2147483647 h 1080"/>
              <a:gd name="T96" fmla="*/ 2147483647 w 1180"/>
              <a:gd name="T97" fmla="*/ 2147483647 h 1080"/>
              <a:gd name="T98" fmla="*/ 2147483647 w 1180"/>
              <a:gd name="T99" fmla="*/ 2147483647 h 1080"/>
              <a:gd name="T100" fmla="*/ 2147483647 w 1180"/>
              <a:gd name="T101" fmla="*/ 2147483647 h 1080"/>
              <a:gd name="T102" fmla="*/ 2147483647 w 1180"/>
              <a:gd name="T103" fmla="*/ 2147483647 h 1080"/>
              <a:gd name="T104" fmla="*/ 2147483647 w 1180"/>
              <a:gd name="T105" fmla="*/ 2147483647 h 108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180" h="1080">
                <a:moveTo>
                  <a:pt x="1155" y="752"/>
                </a:moveTo>
                <a:lnTo>
                  <a:pt x="1121" y="728"/>
                </a:lnTo>
                <a:lnTo>
                  <a:pt x="1087" y="712"/>
                </a:lnTo>
                <a:lnTo>
                  <a:pt x="1003" y="672"/>
                </a:lnTo>
                <a:lnTo>
                  <a:pt x="919" y="632"/>
                </a:lnTo>
                <a:lnTo>
                  <a:pt x="935" y="616"/>
                </a:lnTo>
                <a:lnTo>
                  <a:pt x="927" y="600"/>
                </a:lnTo>
                <a:lnTo>
                  <a:pt x="902" y="584"/>
                </a:lnTo>
                <a:lnTo>
                  <a:pt x="868" y="592"/>
                </a:lnTo>
                <a:lnTo>
                  <a:pt x="817" y="592"/>
                </a:lnTo>
                <a:lnTo>
                  <a:pt x="775" y="568"/>
                </a:lnTo>
                <a:lnTo>
                  <a:pt x="733" y="528"/>
                </a:lnTo>
                <a:lnTo>
                  <a:pt x="708" y="488"/>
                </a:lnTo>
                <a:lnTo>
                  <a:pt x="683" y="448"/>
                </a:lnTo>
                <a:lnTo>
                  <a:pt x="641" y="408"/>
                </a:lnTo>
                <a:lnTo>
                  <a:pt x="556" y="344"/>
                </a:lnTo>
                <a:lnTo>
                  <a:pt x="523" y="296"/>
                </a:lnTo>
                <a:lnTo>
                  <a:pt x="523" y="280"/>
                </a:lnTo>
                <a:lnTo>
                  <a:pt x="539" y="256"/>
                </a:lnTo>
                <a:lnTo>
                  <a:pt x="548" y="240"/>
                </a:lnTo>
                <a:lnTo>
                  <a:pt x="539" y="224"/>
                </a:lnTo>
                <a:lnTo>
                  <a:pt x="531" y="216"/>
                </a:lnTo>
                <a:lnTo>
                  <a:pt x="531" y="200"/>
                </a:lnTo>
                <a:lnTo>
                  <a:pt x="556" y="184"/>
                </a:lnTo>
                <a:lnTo>
                  <a:pt x="641" y="152"/>
                </a:lnTo>
                <a:lnTo>
                  <a:pt x="649" y="144"/>
                </a:lnTo>
                <a:lnTo>
                  <a:pt x="641" y="88"/>
                </a:lnTo>
                <a:lnTo>
                  <a:pt x="649" y="56"/>
                </a:lnTo>
                <a:lnTo>
                  <a:pt x="531" y="24"/>
                </a:lnTo>
                <a:lnTo>
                  <a:pt x="514" y="0"/>
                </a:lnTo>
                <a:lnTo>
                  <a:pt x="438" y="8"/>
                </a:lnTo>
                <a:lnTo>
                  <a:pt x="405" y="40"/>
                </a:lnTo>
                <a:lnTo>
                  <a:pt x="371" y="32"/>
                </a:lnTo>
                <a:lnTo>
                  <a:pt x="354" y="64"/>
                </a:lnTo>
                <a:lnTo>
                  <a:pt x="320" y="64"/>
                </a:lnTo>
                <a:lnTo>
                  <a:pt x="295" y="80"/>
                </a:lnTo>
                <a:lnTo>
                  <a:pt x="253" y="72"/>
                </a:lnTo>
                <a:lnTo>
                  <a:pt x="228" y="152"/>
                </a:lnTo>
                <a:lnTo>
                  <a:pt x="160" y="72"/>
                </a:lnTo>
                <a:lnTo>
                  <a:pt x="118" y="136"/>
                </a:lnTo>
                <a:lnTo>
                  <a:pt x="25" y="144"/>
                </a:lnTo>
                <a:lnTo>
                  <a:pt x="42" y="208"/>
                </a:lnTo>
                <a:lnTo>
                  <a:pt x="0" y="232"/>
                </a:lnTo>
                <a:lnTo>
                  <a:pt x="25" y="272"/>
                </a:lnTo>
                <a:lnTo>
                  <a:pt x="17" y="320"/>
                </a:lnTo>
                <a:lnTo>
                  <a:pt x="93" y="352"/>
                </a:lnTo>
                <a:lnTo>
                  <a:pt x="76" y="392"/>
                </a:lnTo>
                <a:lnTo>
                  <a:pt x="93" y="392"/>
                </a:lnTo>
                <a:lnTo>
                  <a:pt x="135" y="376"/>
                </a:lnTo>
                <a:lnTo>
                  <a:pt x="160" y="344"/>
                </a:lnTo>
                <a:lnTo>
                  <a:pt x="177" y="328"/>
                </a:lnTo>
                <a:lnTo>
                  <a:pt x="202" y="320"/>
                </a:lnTo>
                <a:lnTo>
                  <a:pt x="244" y="336"/>
                </a:lnTo>
                <a:lnTo>
                  <a:pt x="261" y="352"/>
                </a:lnTo>
                <a:lnTo>
                  <a:pt x="278" y="368"/>
                </a:lnTo>
                <a:lnTo>
                  <a:pt x="312" y="368"/>
                </a:lnTo>
                <a:lnTo>
                  <a:pt x="329" y="384"/>
                </a:lnTo>
                <a:lnTo>
                  <a:pt x="337" y="424"/>
                </a:lnTo>
                <a:lnTo>
                  <a:pt x="362" y="472"/>
                </a:lnTo>
                <a:lnTo>
                  <a:pt x="371" y="496"/>
                </a:lnTo>
                <a:lnTo>
                  <a:pt x="396" y="512"/>
                </a:lnTo>
                <a:lnTo>
                  <a:pt x="430" y="552"/>
                </a:lnTo>
                <a:lnTo>
                  <a:pt x="472" y="576"/>
                </a:lnTo>
                <a:lnTo>
                  <a:pt x="497" y="592"/>
                </a:lnTo>
                <a:lnTo>
                  <a:pt x="514" y="608"/>
                </a:lnTo>
                <a:lnTo>
                  <a:pt x="607" y="680"/>
                </a:lnTo>
                <a:lnTo>
                  <a:pt x="624" y="696"/>
                </a:lnTo>
                <a:lnTo>
                  <a:pt x="649" y="688"/>
                </a:lnTo>
                <a:lnTo>
                  <a:pt x="708" y="712"/>
                </a:lnTo>
                <a:lnTo>
                  <a:pt x="742" y="744"/>
                </a:lnTo>
                <a:lnTo>
                  <a:pt x="767" y="744"/>
                </a:lnTo>
                <a:lnTo>
                  <a:pt x="775" y="752"/>
                </a:lnTo>
                <a:lnTo>
                  <a:pt x="775" y="768"/>
                </a:lnTo>
                <a:lnTo>
                  <a:pt x="809" y="768"/>
                </a:lnTo>
                <a:lnTo>
                  <a:pt x="826" y="800"/>
                </a:lnTo>
                <a:lnTo>
                  <a:pt x="851" y="824"/>
                </a:lnTo>
                <a:lnTo>
                  <a:pt x="893" y="840"/>
                </a:lnTo>
                <a:lnTo>
                  <a:pt x="927" y="856"/>
                </a:lnTo>
                <a:lnTo>
                  <a:pt x="944" y="904"/>
                </a:lnTo>
                <a:lnTo>
                  <a:pt x="978" y="984"/>
                </a:lnTo>
                <a:lnTo>
                  <a:pt x="952" y="984"/>
                </a:lnTo>
                <a:lnTo>
                  <a:pt x="935" y="1000"/>
                </a:lnTo>
                <a:lnTo>
                  <a:pt x="935" y="1016"/>
                </a:lnTo>
                <a:lnTo>
                  <a:pt x="927" y="1040"/>
                </a:lnTo>
                <a:lnTo>
                  <a:pt x="919" y="1056"/>
                </a:lnTo>
                <a:lnTo>
                  <a:pt x="935" y="1072"/>
                </a:lnTo>
                <a:lnTo>
                  <a:pt x="952" y="1080"/>
                </a:lnTo>
                <a:lnTo>
                  <a:pt x="978" y="1072"/>
                </a:lnTo>
                <a:lnTo>
                  <a:pt x="994" y="1040"/>
                </a:lnTo>
                <a:lnTo>
                  <a:pt x="1011" y="1000"/>
                </a:lnTo>
                <a:lnTo>
                  <a:pt x="1028" y="960"/>
                </a:lnTo>
                <a:lnTo>
                  <a:pt x="1070" y="952"/>
                </a:lnTo>
                <a:lnTo>
                  <a:pt x="1070" y="904"/>
                </a:lnTo>
                <a:lnTo>
                  <a:pt x="1053" y="888"/>
                </a:lnTo>
                <a:lnTo>
                  <a:pt x="1028" y="880"/>
                </a:lnTo>
                <a:lnTo>
                  <a:pt x="1003" y="864"/>
                </a:lnTo>
                <a:lnTo>
                  <a:pt x="994" y="848"/>
                </a:lnTo>
                <a:lnTo>
                  <a:pt x="1011" y="800"/>
                </a:lnTo>
                <a:lnTo>
                  <a:pt x="1028" y="776"/>
                </a:lnTo>
                <a:lnTo>
                  <a:pt x="1045" y="768"/>
                </a:lnTo>
                <a:lnTo>
                  <a:pt x="1104" y="776"/>
                </a:lnTo>
                <a:lnTo>
                  <a:pt x="1146" y="792"/>
                </a:lnTo>
                <a:lnTo>
                  <a:pt x="1180" y="824"/>
                </a:lnTo>
                <a:lnTo>
                  <a:pt x="1180" y="784"/>
                </a:lnTo>
                <a:lnTo>
                  <a:pt x="1155" y="752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13" name="Freeform 15"/>
          <p:cNvSpPr>
            <a:spLocks/>
          </p:cNvSpPr>
          <p:nvPr/>
        </p:nvSpPr>
        <p:spPr bwMode="auto">
          <a:xfrm>
            <a:off x="2455863" y="3940175"/>
            <a:ext cx="1804987" cy="1717675"/>
          </a:xfrm>
          <a:custGeom>
            <a:avLst/>
            <a:gdLst>
              <a:gd name="T0" fmla="*/ 2147483647 w 1146"/>
              <a:gd name="T1" fmla="*/ 2147483647 h 1088"/>
              <a:gd name="T2" fmla="*/ 2147483647 w 1146"/>
              <a:gd name="T3" fmla="*/ 2147483647 h 1088"/>
              <a:gd name="T4" fmla="*/ 2147483647 w 1146"/>
              <a:gd name="T5" fmla="*/ 2147483647 h 1088"/>
              <a:gd name="T6" fmla="*/ 2147483647 w 1146"/>
              <a:gd name="T7" fmla="*/ 2147483647 h 1088"/>
              <a:gd name="T8" fmla="*/ 2147483647 w 1146"/>
              <a:gd name="T9" fmla="*/ 2147483647 h 1088"/>
              <a:gd name="T10" fmla="*/ 2147483647 w 1146"/>
              <a:gd name="T11" fmla="*/ 2147483647 h 1088"/>
              <a:gd name="T12" fmla="*/ 2147483647 w 1146"/>
              <a:gd name="T13" fmla="*/ 2147483647 h 1088"/>
              <a:gd name="T14" fmla="*/ 2147483647 w 1146"/>
              <a:gd name="T15" fmla="*/ 2147483647 h 1088"/>
              <a:gd name="T16" fmla="*/ 2147483647 w 1146"/>
              <a:gd name="T17" fmla="*/ 2147483647 h 1088"/>
              <a:gd name="T18" fmla="*/ 2147483647 w 1146"/>
              <a:gd name="T19" fmla="*/ 2147483647 h 1088"/>
              <a:gd name="T20" fmla="*/ 2147483647 w 1146"/>
              <a:gd name="T21" fmla="*/ 2147483647 h 1088"/>
              <a:gd name="T22" fmla="*/ 2147483647 w 1146"/>
              <a:gd name="T23" fmla="*/ 2147483647 h 1088"/>
              <a:gd name="T24" fmla="*/ 2147483647 w 1146"/>
              <a:gd name="T25" fmla="*/ 2147483647 h 1088"/>
              <a:gd name="T26" fmla="*/ 2147483647 w 1146"/>
              <a:gd name="T27" fmla="*/ 0 h 1088"/>
              <a:gd name="T28" fmla="*/ 2147483647 w 1146"/>
              <a:gd name="T29" fmla="*/ 2147483647 h 1088"/>
              <a:gd name="T30" fmla="*/ 2147483647 w 1146"/>
              <a:gd name="T31" fmla="*/ 2147483647 h 1088"/>
              <a:gd name="T32" fmla="*/ 2147483647 w 1146"/>
              <a:gd name="T33" fmla="*/ 2147483647 h 1088"/>
              <a:gd name="T34" fmla="*/ 2147483647 w 1146"/>
              <a:gd name="T35" fmla="*/ 2147483647 h 1088"/>
              <a:gd name="T36" fmla="*/ 2147483647 w 1146"/>
              <a:gd name="T37" fmla="*/ 2147483647 h 1088"/>
              <a:gd name="T38" fmla="*/ 2147483647 w 1146"/>
              <a:gd name="T39" fmla="*/ 2147483647 h 1088"/>
              <a:gd name="T40" fmla="*/ 2147483647 w 1146"/>
              <a:gd name="T41" fmla="*/ 2147483647 h 1088"/>
              <a:gd name="T42" fmla="*/ 2147483647 w 1146"/>
              <a:gd name="T43" fmla="*/ 2147483647 h 1088"/>
              <a:gd name="T44" fmla="*/ 2147483647 w 1146"/>
              <a:gd name="T45" fmla="*/ 2147483647 h 1088"/>
              <a:gd name="T46" fmla="*/ 2147483647 w 1146"/>
              <a:gd name="T47" fmla="*/ 2147483647 h 1088"/>
              <a:gd name="T48" fmla="*/ 2147483647 w 1146"/>
              <a:gd name="T49" fmla="*/ 2147483647 h 1088"/>
              <a:gd name="T50" fmla="*/ 2147483647 w 1146"/>
              <a:gd name="T51" fmla="*/ 2147483647 h 1088"/>
              <a:gd name="T52" fmla="*/ 2147483647 w 1146"/>
              <a:gd name="T53" fmla="*/ 2147483647 h 1088"/>
              <a:gd name="T54" fmla="*/ 2147483647 w 1146"/>
              <a:gd name="T55" fmla="*/ 2147483647 h 1088"/>
              <a:gd name="T56" fmla="*/ 2147483647 w 1146"/>
              <a:gd name="T57" fmla="*/ 2147483647 h 1088"/>
              <a:gd name="T58" fmla="*/ 2147483647 w 1146"/>
              <a:gd name="T59" fmla="*/ 2147483647 h 1088"/>
              <a:gd name="T60" fmla="*/ 2147483647 w 1146"/>
              <a:gd name="T61" fmla="*/ 2147483647 h 1088"/>
              <a:gd name="T62" fmla="*/ 2147483647 w 1146"/>
              <a:gd name="T63" fmla="*/ 2147483647 h 1088"/>
              <a:gd name="T64" fmla="*/ 2147483647 w 1146"/>
              <a:gd name="T65" fmla="*/ 2147483647 h 1088"/>
              <a:gd name="T66" fmla="*/ 2147483647 w 1146"/>
              <a:gd name="T67" fmla="*/ 2147483647 h 1088"/>
              <a:gd name="T68" fmla="*/ 2147483647 w 1146"/>
              <a:gd name="T69" fmla="*/ 2147483647 h 1088"/>
              <a:gd name="T70" fmla="*/ 2147483647 w 1146"/>
              <a:gd name="T71" fmla="*/ 2147483647 h 1088"/>
              <a:gd name="T72" fmla="*/ 2147483647 w 1146"/>
              <a:gd name="T73" fmla="*/ 2147483647 h 1088"/>
              <a:gd name="T74" fmla="*/ 2147483647 w 1146"/>
              <a:gd name="T75" fmla="*/ 2147483647 h 1088"/>
              <a:gd name="T76" fmla="*/ 2147483647 w 1146"/>
              <a:gd name="T77" fmla="*/ 2147483647 h 1088"/>
              <a:gd name="T78" fmla="*/ 2147483647 w 1146"/>
              <a:gd name="T79" fmla="*/ 2147483647 h 1088"/>
              <a:gd name="T80" fmla="*/ 2147483647 w 1146"/>
              <a:gd name="T81" fmla="*/ 2147483647 h 1088"/>
              <a:gd name="T82" fmla="*/ 2147483647 w 1146"/>
              <a:gd name="T83" fmla="*/ 2147483647 h 1088"/>
              <a:gd name="T84" fmla="*/ 2147483647 w 1146"/>
              <a:gd name="T85" fmla="*/ 2147483647 h 1088"/>
              <a:gd name="T86" fmla="*/ 2147483647 w 1146"/>
              <a:gd name="T87" fmla="*/ 2147483647 h 1088"/>
              <a:gd name="T88" fmla="*/ 2147483647 w 1146"/>
              <a:gd name="T89" fmla="*/ 2147483647 h 1088"/>
              <a:gd name="T90" fmla="*/ 2147483647 w 1146"/>
              <a:gd name="T91" fmla="*/ 2147483647 h 1088"/>
              <a:gd name="T92" fmla="*/ 2147483647 w 1146"/>
              <a:gd name="T93" fmla="*/ 2147483647 h 1088"/>
              <a:gd name="T94" fmla="*/ 2147483647 w 1146"/>
              <a:gd name="T95" fmla="*/ 2147483647 h 1088"/>
              <a:gd name="T96" fmla="*/ 2147483647 w 1146"/>
              <a:gd name="T97" fmla="*/ 2147483647 h 1088"/>
              <a:gd name="T98" fmla="*/ 2147483647 w 1146"/>
              <a:gd name="T99" fmla="*/ 2147483647 h 1088"/>
              <a:gd name="T100" fmla="*/ 2147483647 w 1146"/>
              <a:gd name="T101" fmla="*/ 2147483647 h 1088"/>
              <a:gd name="T102" fmla="*/ 2147483647 w 1146"/>
              <a:gd name="T103" fmla="*/ 2147483647 h 1088"/>
              <a:gd name="T104" fmla="*/ 2147483647 w 1146"/>
              <a:gd name="T105" fmla="*/ 2147483647 h 1088"/>
              <a:gd name="T106" fmla="*/ 2147483647 w 1146"/>
              <a:gd name="T107" fmla="*/ 2147483647 h 1088"/>
              <a:gd name="T108" fmla="*/ 2147483647 w 1146"/>
              <a:gd name="T109" fmla="*/ 2147483647 h 1088"/>
              <a:gd name="T110" fmla="*/ 2147483647 w 1146"/>
              <a:gd name="T111" fmla="*/ 2147483647 h 1088"/>
              <a:gd name="T112" fmla="*/ 2147483647 w 1146"/>
              <a:gd name="T113" fmla="*/ 2147483647 h 1088"/>
              <a:gd name="T114" fmla="*/ 2147483647 w 1146"/>
              <a:gd name="T115" fmla="*/ 2147483647 h 1088"/>
              <a:gd name="T116" fmla="*/ 2147483647 w 1146"/>
              <a:gd name="T117" fmla="*/ 2147483647 h 108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146" h="1088">
                <a:moveTo>
                  <a:pt x="1011" y="616"/>
                </a:moveTo>
                <a:lnTo>
                  <a:pt x="969" y="600"/>
                </a:lnTo>
                <a:lnTo>
                  <a:pt x="935" y="616"/>
                </a:lnTo>
                <a:lnTo>
                  <a:pt x="944" y="584"/>
                </a:lnTo>
                <a:lnTo>
                  <a:pt x="977" y="544"/>
                </a:lnTo>
                <a:lnTo>
                  <a:pt x="986" y="520"/>
                </a:lnTo>
                <a:lnTo>
                  <a:pt x="1011" y="504"/>
                </a:lnTo>
                <a:lnTo>
                  <a:pt x="1019" y="472"/>
                </a:lnTo>
                <a:lnTo>
                  <a:pt x="1053" y="464"/>
                </a:lnTo>
                <a:lnTo>
                  <a:pt x="1087" y="448"/>
                </a:lnTo>
                <a:lnTo>
                  <a:pt x="1104" y="360"/>
                </a:lnTo>
                <a:lnTo>
                  <a:pt x="1112" y="320"/>
                </a:lnTo>
                <a:lnTo>
                  <a:pt x="1146" y="288"/>
                </a:lnTo>
                <a:lnTo>
                  <a:pt x="1095" y="272"/>
                </a:lnTo>
                <a:lnTo>
                  <a:pt x="1036" y="256"/>
                </a:lnTo>
                <a:lnTo>
                  <a:pt x="1011" y="248"/>
                </a:lnTo>
                <a:lnTo>
                  <a:pt x="986" y="216"/>
                </a:lnTo>
                <a:lnTo>
                  <a:pt x="927" y="208"/>
                </a:lnTo>
                <a:lnTo>
                  <a:pt x="868" y="168"/>
                </a:lnTo>
                <a:lnTo>
                  <a:pt x="851" y="136"/>
                </a:lnTo>
                <a:lnTo>
                  <a:pt x="809" y="144"/>
                </a:lnTo>
                <a:lnTo>
                  <a:pt x="809" y="112"/>
                </a:lnTo>
                <a:lnTo>
                  <a:pt x="767" y="96"/>
                </a:lnTo>
                <a:lnTo>
                  <a:pt x="767" y="88"/>
                </a:lnTo>
                <a:lnTo>
                  <a:pt x="733" y="72"/>
                </a:lnTo>
                <a:lnTo>
                  <a:pt x="708" y="48"/>
                </a:lnTo>
                <a:lnTo>
                  <a:pt x="682" y="16"/>
                </a:lnTo>
                <a:lnTo>
                  <a:pt x="666" y="0"/>
                </a:lnTo>
                <a:lnTo>
                  <a:pt x="623" y="8"/>
                </a:lnTo>
                <a:lnTo>
                  <a:pt x="598" y="24"/>
                </a:lnTo>
                <a:lnTo>
                  <a:pt x="581" y="88"/>
                </a:lnTo>
                <a:lnTo>
                  <a:pt x="564" y="104"/>
                </a:lnTo>
                <a:lnTo>
                  <a:pt x="539" y="120"/>
                </a:lnTo>
                <a:lnTo>
                  <a:pt x="489" y="136"/>
                </a:lnTo>
                <a:lnTo>
                  <a:pt x="463" y="144"/>
                </a:lnTo>
                <a:lnTo>
                  <a:pt x="455" y="168"/>
                </a:lnTo>
                <a:lnTo>
                  <a:pt x="446" y="184"/>
                </a:lnTo>
                <a:lnTo>
                  <a:pt x="413" y="184"/>
                </a:lnTo>
                <a:lnTo>
                  <a:pt x="362" y="168"/>
                </a:lnTo>
                <a:lnTo>
                  <a:pt x="345" y="160"/>
                </a:lnTo>
                <a:lnTo>
                  <a:pt x="328" y="144"/>
                </a:lnTo>
                <a:lnTo>
                  <a:pt x="269" y="144"/>
                </a:lnTo>
                <a:lnTo>
                  <a:pt x="295" y="200"/>
                </a:lnTo>
                <a:lnTo>
                  <a:pt x="303" y="256"/>
                </a:lnTo>
                <a:lnTo>
                  <a:pt x="253" y="248"/>
                </a:lnTo>
                <a:lnTo>
                  <a:pt x="211" y="240"/>
                </a:lnTo>
                <a:lnTo>
                  <a:pt x="194" y="248"/>
                </a:lnTo>
                <a:lnTo>
                  <a:pt x="177" y="232"/>
                </a:lnTo>
                <a:lnTo>
                  <a:pt x="152" y="208"/>
                </a:lnTo>
                <a:lnTo>
                  <a:pt x="126" y="208"/>
                </a:lnTo>
                <a:lnTo>
                  <a:pt x="109" y="216"/>
                </a:lnTo>
                <a:lnTo>
                  <a:pt x="84" y="216"/>
                </a:lnTo>
                <a:lnTo>
                  <a:pt x="34" y="216"/>
                </a:lnTo>
                <a:lnTo>
                  <a:pt x="8" y="232"/>
                </a:lnTo>
                <a:lnTo>
                  <a:pt x="0" y="240"/>
                </a:lnTo>
                <a:lnTo>
                  <a:pt x="8" y="248"/>
                </a:lnTo>
                <a:lnTo>
                  <a:pt x="50" y="272"/>
                </a:lnTo>
                <a:lnTo>
                  <a:pt x="25" y="272"/>
                </a:lnTo>
                <a:lnTo>
                  <a:pt x="17" y="280"/>
                </a:lnTo>
                <a:lnTo>
                  <a:pt x="17" y="288"/>
                </a:lnTo>
                <a:lnTo>
                  <a:pt x="25" y="304"/>
                </a:lnTo>
                <a:lnTo>
                  <a:pt x="42" y="312"/>
                </a:lnTo>
                <a:lnTo>
                  <a:pt x="76" y="320"/>
                </a:lnTo>
                <a:lnTo>
                  <a:pt x="109" y="328"/>
                </a:lnTo>
                <a:lnTo>
                  <a:pt x="135" y="352"/>
                </a:lnTo>
                <a:lnTo>
                  <a:pt x="160" y="368"/>
                </a:lnTo>
                <a:lnTo>
                  <a:pt x="185" y="376"/>
                </a:lnTo>
                <a:lnTo>
                  <a:pt x="194" y="400"/>
                </a:lnTo>
                <a:lnTo>
                  <a:pt x="219" y="424"/>
                </a:lnTo>
                <a:lnTo>
                  <a:pt x="211" y="448"/>
                </a:lnTo>
                <a:lnTo>
                  <a:pt x="244" y="512"/>
                </a:lnTo>
                <a:lnTo>
                  <a:pt x="269" y="536"/>
                </a:lnTo>
                <a:lnTo>
                  <a:pt x="286" y="560"/>
                </a:lnTo>
                <a:lnTo>
                  <a:pt x="278" y="584"/>
                </a:lnTo>
                <a:lnTo>
                  <a:pt x="253" y="592"/>
                </a:lnTo>
                <a:lnTo>
                  <a:pt x="295" y="640"/>
                </a:lnTo>
                <a:lnTo>
                  <a:pt x="269" y="632"/>
                </a:lnTo>
                <a:lnTo>
                  <a:pt x="236" y="776"/>
                </a:lnTo>
                <a:lnTo>
                  <a:pt x="202" y="848"/>
                </a:lnTo>
                <a:lnTo>
                  <a:pt x="177" y="872"/>
                </a:lnTo>
                <a:lnTo>
                  <a:pt x="143" y="880"/>
                </a:lnTo>
                <a:lnTo>
                  <a:pt x="160" y="888"/>
                </a:lnTo>
                <a:lnTo>
                  <a:pt x="211" y="928"/>
                </a:lnTo>
                <a:lnTo>
                  <a:pt x="244" y="960"/>
                </a:lnTo>
                <a:lnTo>
                  <a:pt x="278" y="968"/>
                </a:lnTo>
                <a:lnTo>
                  <a:pt x="320" y="992"/>
                </a:lnTo>
                <a:lnTo>
                  <a:pt x="337" y="1016"/>
                </a:lnTo>
                <a:lnTo>
                  <a:pt x="396" y="1024"/>
                </a:lnTo>
                <a:lnTo>
                  <a:pt x="463" y="1032"/>
                </a:lnTo>
                <a:lnTo>
                  <a:pt x="522" y="1056"/>
                </a:lnTo>
                <a:lnTo>
                  <a:pt x="581" y="1072"/>
                </a:lnTo>
                <a:lnTo>
                  <a:pt x="607" y="1088"/>
                </a:lnTo>
                <a:lnTo>
                  <a:pt x="632" y="1080"/>
                </a:lnTo>
                <a:lnTo>
                  <a:pt x="640" y="1064"/>
                </a:lnTo>
                <a:lnTo>
                  <a:pt x="623" y="1032"/>
                </a:lnTo>
                <a:lnTo>
                  <a:pt x="632" y="992"/>
                </a:lnTo>
                <a:lnTo>
                  <a:pt x="649" y="968"/>
                </a:lnTo>
                <a:lnTo>
                  <a:pt x="682" y="944"/>
                </a:lnTo>
                <a:lnTo>
                  <a:pt x="716" y="928"/>
                </a:lnTo>
                <a:lnTo>
                  <a:pt x="750" y="928"/>
                </a:lnTo>
                <a:lnTo>
                  <a:pt x="842" y="952"/>
                </a:lnTo>
                <a:lnTo>
                  <a:pt x="876" y="968"/>
                </a:lnTo>
                <a:lnTo>
                  <a:pt x="910" y="984"/>
                </a:lnTo>
                <a:lnTo>
                  <a:pt x="944" y="984"/>
                </a:lnTo>
                <a:lnTo>
                  <a:pt x="960" y="976"/>
                </a:lnTo>
                <a:lnTo>
                  <a:pt x="969" y="968"/>
                </a:lnTo>
                <a:lnTo>
                  <a:pt x="977" y="960"/>
                </a:lnTo>
                <a:lnTo>
                  <a:pt x="1019" y="928"/>
                </a:lnTo>
                <a:lnTo>
                  <a:pt x="1070" y="904"/>
                </a:lnTo>
                <a:lnTo>
                  <a:pt x="1087" y="864"/>
                </a:lnTo>
                <a:lnTo>
                  <a:pt x="1011" y="832"/>
                </a:lnTo>
                <a:lnTo>
                  <a:pt x="1019" y="784"/>
                </a:lnTo>
                <a:lnTo>
                  <a:pt x="994" y="744"/>
                </a:lnTo>
                <a:lnTo>
                  <a:pt x="1036" y="720"/>
                </a:lnTo>
                <a:lnTo>
                  <a:pt x="1019" y="656"/>
                </a:lnTo>
                <a:lnTo>
                  <a:pt x="1036" y="656"/>
                </a:lnTo>
                <a:lnTo>
                  <a:pt x="1019" y="632"/>
                </a:lnTo>
                <a:lnTo>
                  <a:pt x="1011" y="616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14" name="Freeform 16"/>
          <p:cNvSpPr>
            <a:spLocks/>
          </p:cNvSpPr>
          <p:nvPr/>
        </p:nvSpPr>
        <p:spPr bwMode="auto">
          <a:xfrm>
            <a:off x="3505200" y="3902075"/>
            <a:ext cx="515938" cy="366713"/>
          </a:xfrm>
          <a:custGeom>
            <a:avLst/>
            <a:gdLst>
              <a:gd name="T0" fmla="*/ 2147483647 w 328"/>
              <a:gd name="T1" fmla="*/ 2147483647 h 232"/>
              <a:gd name="T2" fmla="*/ 2147483647 w 328"/>
              <a:gd name="T3" fmla="*/ 2147483647 h 232"/>
              <a:gd name="T4" fmla="*/ 2147483647 w 328"/>
              <a:gd name="T5" fmla="*/ 2147483647 h 232"/>
              <a:gd name="T6" fmla="*/ 2147483647 w 328"/>
              <a:gd name="T7" fmla="*/ 2147483647 h 232"/>
              <a:gd name="T8" fmla="*/ 2147483647 w 328"/>
              <a:gd name="T9" fmla="*/ 2147483647 h 232"/>
              <a:gd name="T10" fmla="*/ 2147483647 w 328"/>
              <a:gd name="T11" fmla="*/ 2147483647 h 232"/>
              <a:gd name="T12" fmla="*/ 2147483647 w 328"/>
              <a:gd name="T13" fmla="*/ 2147483647 h 232"/>
              <a:gd name="T14" fmla="*/ 2147483647 w 328"/>
              <a:gd name="T15" fmla="*/ 2147483647 h 232"/>
              <a:gd name="T16" fmla="*/ 2147483647 w 328"/>
              <a:gd name="T17" fmla="*/ 2147483647 h 232"/>
              <a:gd name="T18" fmla="*/ 2147483647 w 328"/>
              <a:gd name="T19" fmla="*/ 2147483647 h 232"/>
              <a:gd name="T20" fmla="*/ 2147483647 w 328"/>
              <a:gd name="T21" fmla="*/ 2147483647 h 232"/>
              <a:gd name="T22" fmla="*/ 2147483647 w 328"/>
              <a:gd name="T23" fmla="*/ 2147483647 h 232"/>
              <a:gd name="T24" fmla="*/ 2147483647 w 328"/>
              <a:gd name="T25" fmla="*/ 2147483647 h 232"/>
              <a:gd name="T26" fmla="*/ 2147483647 w 328"/>
              <a:gd name="T27" fmla="*/ 0 h 232"/>
              <a:gd name="T28" fmla="*/ 2147483647 w 328"/>
              <a:gd name="T29" fmla="*/ 2147483647 h 232"/>
              <a:gd name="T30" fmla="*/ 0 w 328"/>
              <a:gd name="T31" fmla="*/ 2147483647 h 232"/>
              <a:gd name="T32" fmla="*/ 2147483647 w 328"/>
              <a:gd name="T33" fmla="*/ 2147483647 h 232"/>
              <a:gd name="T34" fmla="*/ 2147483647 w 328"/>
              <a:gd name="T35" fmla="*/ 2147483647 h 232"/>
              <a:gd name="T36" fmla="*/ 2147483647 w 328"/>
              <a:gd name="T37" fmla="*/ 2147483647 h 232"/>
              <a:gd name="T38" fmla="*/ 2147483647 w 328"/>
              <a:gd name="T39" fmla="*/ 2147483647 h 232"/>
              <a:gd name="T40" fmla="*/ 2147483647 w 328"/>
              <a:gd name="T41" fmla="*/ 2147483647 h 232"/>
              <a:gd name="T42" fmla="*/ 2147483647 w 328"/>
              <a:gd name="T43" fmla="*/ 2147483647 h 232"/>
              <a:gd name="T44" fmla="*/ 2147483647 w 328"/>
              <a:gd name="T45" fmla="*/ 2147483647 h 232"/>
              <a:gd name="T46" fmla="*/ 2147483647 w 328"/>
              <a:gd name="T47" fmla="*/ 2147483647 h 232"/>
              <a:gd name="T48" fmla="*/ 2147483647 w 328"/>
              <a:gd name="T49" fmla="*/ 2147483647 h 232"/>
              <a:gd name="T50" fmla="*/ 2147483647 w 328"/>
              <a:gd name="T51" fmla="*/ 2147483647 h 232"/>
              <a:gd name="T52" fmla="*/ 2147483647 w 328"/>
              <a:gd name="T53" fmla="*/ 2147483647 h 232"/>
              <a:gd name="T54" fmla="*/ 2147483647 w 328"/>
              <a:gd name="T55" fmla="*/ 2147483647 h 232"/>
              <a:gd name="T56" fmla="*/ 2147483647 w 328"/>
              <a:gd name="T57" fmla="*/ 2147483647 h 23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28" h="232">
                <a:moveTo>
                  <a:pt x="278" y="184"/>
                </a:moveTo>
                <a:lnTo>
                  <a:pt x="286" y="168"/>
                </a:lnTo>
                <a:lnTo>
                  <a:pt x="311" y="160"/>
                </a:lnTo>
                <a:lnTo>
                  <a:pt x="328" y="144"/>
                </a:lnTo>
                <a:lnTo>
                  <a:pt x="328" y="112"/>
                </a:lnTo>
                <a:lnTo>
                  <a:pt x="303" y="88"/>
                </a:lnTo>
                <a:lnTo>
                  <a:pt x="269" y="72"/>
                </a:lnTo>
                <a:lnTo>
                  <a:pt x="278" y="48"/>
                </a:lnTo>
                <a:lnTo>
                  <a:pt x="261" y="24"/>
                </a:lnTo>
                <a:lnTo>
                  <a:pt x="219" y="16"/>
                </a:lnTo>
                <a:lnTo>
                  <a:pt x="168" y="8"/>
                </a:lnTo>
                <a:lnTo>
                  <a:pt x="134" y="24"/>
                </a:lnTo>
                <a:lnTo>
                  <a:pt x="101" y="16"/>
                </a:lnTo>
                <a:lnTo>
                  <a:pt x="75" y="0"/>
                </a:lnTo>
                <a:lnTo>
                  <a:pt x="42" y="16"/>
                </a:lnTo>
                <a:lnTo>
                  <a:pt x="0" y="24"/>
                </a:lnTo>
                <a:lnTo>
                  <a:pt x="16" y="40"/>
                </a:lnTo>
                <a:lnTo>
                  <a:pt x="42" y="72"/>
                </a:lnTo>
                <a:lnTo>
                  <a:pt x="67" y="96"/>
                </a:lnTo>
                <a:lnTo>
                  <a:pt x="101" y="112"/>
                </a:lnTo>
                <a:lnTo>
                  <a:pt x="101" y="120"/>
                </a:lnTo>
                <a:lnTo>
                  <a:pt x="143" y="136"/>
                </a:lnTo>
                <a:lnTo>
                  <a:pt x="143" y="168"/>
                </a:lnTo>
                <a:lnTo>
                  <a:pt x="185" y="160"/>
                </a:lnTo>
                <a:lnTo>
                  <a:pt x="202" y="192"/>
                </a:lnTo>
                <a:lnTo>
                  <a:pt x="261" y="232"/>
                </a:lnTo>
                <a:lnTo>
                  <a:pt x="278" y="232"/>
                </a:lnTo>
                <a:lnTo>
                  <a:pt x="278" y="208"/>
                </a:lnTo>
                <a:lnTo>
                  <a:pt x="278" y="184"/>
                </a:lnTo>
                <a:close/>
              </a:path>
            </a:pathLst>
          </a:custGeom>
          <a:solidFill>
            <a:srgbClr val="FFFF00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15" name="Freeform 17"/>
          <p:cNvSpPr>
            <a:spLocks/>
          </p:cNvSpPr>
          <p:nvPr/>
        </p:nvSpPr>
        <p:spPr bwMode="auto">
          <a:xfrm>
            <a:off x="3943350" y="4154488"/>
            <a:ext cx="92075" cy="127000"/>
          </a:xfrm>
          <a:custGeom>
            <a:avLst/>
            <a:gdLst>
              <a:gd name="T0" fmla="*/ 2147483647 w 59"/>
              <a:gd name="T1" fmla="*/ 2147483647 h 80"/>
              <a:gd name="T2" fmla="*/ 2147483647 w 59"/>
              <a:gd name="T3" fmla="*/ 0 h 80"/>
              <a:gd name="T4" fmla="*/ 2147483647 w 59"/>
              <a:gd name="T5" fmla="*/ 2147483647 h 80"/>
              <a:gd name="T6" fmla="*/ 0 w 59"/>
              <a:gd name="T7" fmla="*/ 2147483647 h 80"/>
              <a:gd name="T8" fmla="*/ 0 w 59"/>
              <a:gd name="T9" fmla="*/ 2147483647 h 80"/>
              <a:gd name="T10" fmla="*/ 0 w 59"/>
              <a:gd name="T11" fmla="*/ 2147483647 h 80"/>
              <a:gd name="T12" fmla="*/ 2147483647 w 59"/>
              <a:gd name="T13" fmla="*/ 2147483647 h 80"/>
              <a:gd name="T14" fmla="*/ 2147483647 w 59"/>
              <a:gd name="T15" fmla="*/ 2147483647 h 80"/>
              <a:gd name="T16" fmla="*/ 2147483647 w 59"/>
              <a:gd name="T17" fmla="*/ 2147483647 h 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9" h="80">
                <a:moveTo>
                  <a:pt x="25" y="24"/>
                </a:moveTo>
                <a:lnTo>
                  <a:pt x="25" y="0"/>
                </a:lnTo>
                <a:lnTo>
                  <a:pt x="8" y="8"/>
                </a:lnTo>
                <a:lnTo>
                  <a:pt x="0" y="24"/>
                </a:lnTo>
                <a:lnTo>
                  <a:pt x="0" y="48"/>
                </a:lnTo>
                <a:lnTo>
                  <a:pt x="0" y="72"/>
                </a:lnTo>
                <a:lnTo>
                  <a:pt x="42" y="80"/>
                </a:lnTo>
                <a:lnTo>
                  <a:pt x="59" y="48"/>
                </a:lnTo>
                <a:lnTo>
                  <a:pt x="25" y="24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16" name="Freeform 18"/>
          <p:cNvSpPr>
            <a:spLocks/>
          </p:cNvSpPr>
          <p:nvPr/>
        </p:nvSpPr>
        <p:spPr bwMode="auto">
          <a:xfrm>
            <a:off x="3622675" y="3524250"/>
            <a:ext cx="530225" cy="504825"/>
          </a:xfrm>
          <a:custGeom>
            <a:avLst/>
            <a:gdLst>
              <a:gd name="T0" fmla="*/ 2147483647 w 337"/>
              <a:gd name="T1" fmla="*/ 2147483647 h 320"/>
              <a:gd name="T2" fmla="*/ 2147483647 w 337"/>
              <a:gd name="T3" fmla="*/ 2147483647 h 320"/>
              <a:gd name="T4" fmla="*/ 2147483647 w 337"/>
              <a:gd name="T5" fmla="*/ 2147483647 h 320"/>
              <a:gd name="T6" fmla="*/ 2147483647 w 337"/>
              <a:gd name="T7" fmla="*/ 2147483647 h 320"/>
              <a:gd name="T8" fmla="*/ 2147483647 w 337"/>
              <a:gd name="T9" fmla="*/ 2147483647 h 320"/>
              <a:gd name="T10" fmla="*/ 2147483647 w 337"/>
              <a:gd name="T11" fmla="*/ 2147483647 h 320"/>
              <a:gd name="T12" fmla="*/ 2147483647 w 337"/>
              <a:gd name="T13" fmla="*/ 2147483647 h 320"/>
              <a:gd name="T14" fmla="*/ 2147483647 w 337"/>
              <a:gd name="T15" fmla="*/ 2147483647 h 320"/>
              <a:gd name="T16" fmla="*/ 2147483647 w 337"/>
              <a:gd name="T17" fmla="*/ 2147483647 h 320"/>
              <a:gd name="T18" fmla="*/ 2147483647 w 337"/>
              <a:gd name="T19" fmla="*/ 2147483647 h 320"/>
              <a:gd name="T20" fmla="*/ 2147483647 w 337"/>
              <a:gd name="T21" fmla="*/ 2147483647 h 320"/>
              <a:gd name="T22" fmla="*/ 2147483647 w 337"/>
              <a:gd name="T23" fmla="*/ 2147483647 h 320"/>
              <a:gd name="T24" fmla="*/ 2147483647 w 337"/>
              <a:gd name="T25" fmla="*/ 0 h 320"/>
              <a:gd name="T26" fmla="*/ 2147483647 w 337"/>
              <a:gd name="T27" fmla="*/ 0 h 320"/>
              <a:gd name="T28" fmla="*/ 2147483647 w 337"/>
              <a:gd name="T29" fmla="*/ 2147483647 h 320"/>
              <a:gd name="T30" fmla="*/ 2147483647 w 337"/>
              <a:gd name="T31" fmla="*/ 2147483647 h 320"/>
              <a:gd name="T32" fmla="*/ 2147483647 w 337"/>
              <a:gd name="T33" fmla="*/ 2147483647 h 320"/>
              <a:gd name="T34" fmla="*/ 2147483647 w 337"/>
              <a:gd name="T35" fmla="*/ 2147483647 h 320"/>
              <a:gd name="T36" fmla="*/ 2147483647 w 337"/>
              <a:gd name="T37" fmla="*/ 2147483647 h 320"/>
              <a:gd name="T38" fmla="*/ 2147483647 w 337"/>
              <a:gd name="T39" fmla="*/ 2147483647 h 320"/>
              <a:gd name="T40" fmla="*/ 2147483647 w 337"/>
              <a:gd name="T41" fmla="*/ 2147483647 h 320"/>
              <a:gd name="T42" fmla="*/ 2147483647 w 337"/>
              <a:gd name="T43" fmla="*/ 2147483647 h 320"/>
              <a:gd name="T44" fmla="*/ 2147483647 w 337"/>
              <a:gd name="T45" fmla="*/ 2147483647 h 320"/>
              <a:gd name="T46" fmla="*/ 2147483647 w 337"/>
              <a:gd name="T47" fmla="*/ 2147483647 h 320"/>
              <a:gd name="T48" fmla="*/ 2147483647 w 337"/>
              <a:gd name="T49" fmla="*/ 2147483647 h 320"/>
              <a:gd name="T50" fmla="*/ 2147483647 w 337"/>
              <a:gd name="T51" fmla="*/ 2147483647 h 320"/>
              <a:gd name="T52" fmla="*/ 2147483647 w 337"/>
              <a:gd name="T53" fmla="*/ 2147483647 h 320"/>
              <a:gd name="T54" fmla="*/ 2147483647 w 337"/>
              <a:gd name="T55" fmla="*/ 2147483647 h 320"/>
              <a:gd name="T56" fmla="*/ 2147483647 w 337"/>
              <a:gd name="T57" fmla="*/ 2147483647 h 320"/>
              <a:gd name="T58" fmla="*/ 2147483647 w 337"/>
              <a:gd name="T59" fmla="*/ 2147483647 h 320"/>
              <a:gd name="T60" fmla="*/ 2147483647 w 337"/>
              <a:gd name="T61" fmla="*/ 2147483647 h 320"/>
              <a:gd name="T62" fmla="*/ 2147483647 w 337"/>
              <a:gd name="T63" fmla="*/ 2147483647 h 320"/>
              <a:gd name="T64" fmla="*/ 0 w 337"/>
              <a:gd name="T65" fmla="*/ 2147483647 h 320"/>
              <a:gd name="T66" fmla="*/ 2147483647 w 337"/>
              <a:gd name="T67" fmla="*/ 2147483647 h 320"/>
              <a:gd name="T68" fmla="*/ 2147483647 w 337"/>
              <a:gd name="T69" fmla="*/ 2147483647 h 320"/>
              <a:gd name="T70" fmla="*/ 2147483647 w 337"/>
              <a:gd name="T71" fmla="*/ 2147483647 h 320"/>
              <a:gd name="T72" fmla="*/ 2147483647 w 337"/>
              <a:gd name="T73" fmla="*/ 2147483647 h 320"/>
              <a:gd name="T74" fmla="*/ 2147483647 w 337"/>
              <a:gd name="T75" fmla="*/ 2147483647 h 320"/>
              <a:gd name="T76" fmla="*/ 2147483647 w 337"/>
              <a:gd name="T77" fmla="*/ 2147483647 h 320"/>
              <a:gd name="T78" fmla="*/ 2147483647 w 337"/>
              <a:gd name="T79" fmla="*/ 2147483647 h 320"/>
              <a:gd name="T80" fmla="*/ 2147483647 w 337"/>
              <a:gd name="T81" fmla="*/ 2147483647 h 320"/>
              <a:gd name="T82" fmla="*/ 2147483647 w 337"/>
              <a:gd name="T83" fmla="*/ 2147483647 h 320"/>
              <a:gd name="T84" fmla="*/ 2147483647 w 337"/>
              <a:gd name="T85" fmla="*/ 2147483647 h 32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37" h="320">
                <a:moveTo>
                  <a:pt x="236" y="280"/>
                </a:moveTo>
                <a:lnTo>
                  <a:pt x="236" y="232"/>
                </a:lnTo>
                <a:lnTo>
                  <a:pt x="236" y="200"/>
                </a:lnTo>
                <a:lnTo>
                  <a:pt x="287" y="192"/>
                </a:lnTo>
                <a:lnTo>
                  <a:pt x="287" y="168"/>
                </a:lnTo>
                <a:lnTo>
                  <a:pt x="312" y="160"/>
                </a:lnTo>
                <a:lnTo>
                  <a:pt x="321" y="128"/>
                </a:lnTo>
                <a:lnTo>
                  <a:pt x="295" y="104"/>
                </a:lnTo>
                <a:lnTo>
                  <a:pt x="321" y="96"/>
                </a:lnTo>
                <a:lnTo>
                  <a:pt x="337" y="56"/>
                </a:lnTo>
                <a:lnTo>
                  <a:pt x="329" y="16"/>
                </a:lnTo>
                <a:lnTo>
                  <a:pt x="321" y="16"/>
                </a:lnTo>
                <a:lnTo>
                  <a:pt x="304" y="0"/>
                </a:lnTo>
                <a:lnTo>
                  <a:pt x="278" y="0"/>
                </a:lnTo>
                <a:lnTo>
                  <a:pt x="219" y="16"/>
                </a:lnTo>
                <a:lnTo>
                  <a:pt x="203" y="24"/>
                </a:lnTo>
                <a:lnTo>
                  <a:pt x="194" y="48"/>
                </a:lnTo>
                <a:lnTo>
                  <a:pt x="203" y="72"/>
                </a:lnTo>
                <a:lnTo>
                  <a:pt x="219" y="96"/>
                </a:lnTo>
                <a:lnTo>
                  <a:pt x="228" y="112"/>
                </a:lnTo>
                <a:lnTo>
                  <a:pt x="211" y="128"/>
                </a:lnTo>
                <a:lnTo>
                  <a:pt x="186" y="136"/>
                </a:lnTo>
                <a:lnTo>
                  <a:pt x="160" y="120"/>
                </a:lnTo>
                <a:lnTo>
                  <a:pt x="169" y="72"/>
                </a:lnTo>
                <a:lnTo>
                  <a:pt x="160" y="56"/>
                </a:lnTo>
                <a:lnTo>
                  <a:pt x="152" y="32"/>
                </a:lnTo>
                <a:lnTo>
                  <a:pt x="110" y="128"/>
                </a:lnTo>
                <a:lnTo>
                  <a:pt x="76" y="168"/>
                </a:lnTo>
                <a:lnTo>
                  <a:pt x="68" y="216"/>
                </a:lnTo>
                <a:lnTo>
                  <a:pt x="42" y="216"/>
                </a:lnTo>
                <a:lnTo>
                  <a:pt x="34" y="216"/>
                </a:lnTo>
                <a:lnTo>
                  <a:pt x="26" y="232"/>
                </a:lnTo>
                <a:lnTo>
                  <a:pt x="0" y="240"/>
                </a:lnTo>
                <a:lnTo>
                  <a:pt x="26" y="256"/>
                </a:lnTo>
                <a:lnTo>
                  <a:pt x="59" y="264"/>
                </a:lnTo>
                <a:lnTo>
                  <a:pt x="93" y="248"/>
                </a:lnTo>
                <a:lnTo>
                  <a:pt x="144" y="256"/>
                </a:lnTo>
                <a:lnTo>
                  <a:pt x="186" y="264"/>
                </a:lnTo>
                <a:lnTo>
                  <a:pt x="203" y="288"/>
                </a:lnTo>
                <a:lnTo>
                  <a:pt x="194" y="312"/>
                </a:lnTo>
                <a:lnTo>
                  <a:pt x="219" y="320"/>
                </a:lnTo>
                <a:lnTo>
                  <a:pt x="219" y="296"/>
                </a:lnTo>
                <a:lnTo>
                  <a:pt x="236" y="280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17" name="Freeform 19"/>
          <p:cNvSpPr>
            <a:spLocks/>
          </p:cNvSpPr>
          <p:nvPr/>
        </p:nvSpPr>
        <p:spPr bwMode="auto">
          <a:xfrm>
            <a:off x="3943350" y="4154488"/>
            <a:ext cx="92075" cy="127000"/>
          </a:xfrm>
          <a:custGeom>
            <a:avLst/>
            <a:gdLst>
              <a:gd name="T0" fmla="*/ 2147483647 w 59"/>
              <a:gd name="T1" fmla="*/ 2147483647 h 80"/>
              <a:gd name="T2" fmla="*/ 2147483647 w 59"/>
              <a:gd name="T3" fmla="*/ 0 h 80"/>
              <a:gd name="T4" fmla="*/ 2147483647 w 59"/>
              <a:gd name="T5" fmla="*/ 2147483647 h 80"/>
              <a:gd name="T6" fmla="*/ 0 w 59"/>
              <a:gd name="T7" fmla="*/ 2147483647 h 80"/>
              <a:gd name="T8" fmla="*/ 0 w 59"/>
              <a:gd name="T9" fmla="*/ 2147483647 h 80"/>
              <a:gd name="T10" fmla="*/ 0 w 59"/>
              <a:gd name="T11" fmla="*/ 2147483647 h 80"/>
              <a:gd name="T12" fmla="*/ 2147483647 w 59"/>
              <a:gd name="T13" fmla="*/ 2147483647 h 80"/>
              <a:gd name="T14" fmla="*/ 2147483647 w 59"/>
              <a:gd name="T15" fmla="*/ 2147483647 h 80"/>
              <a:gd name="T16" fmla="*/ 2147483647 w 59"/>
              <a:gd name="T17" fmla="*/ 2147483647 h 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9" h="80">
                <a:moveTo>
                  <a:pt x="25" y="24"/>
                </a:moveTo>
                <a:lnTo>
                  <a:pt x="25" y="0"/>
                </a:lnTo>
                <a:lnTo>
                  <a:pt x="8" y="8"/>
                </a:lnTo>
                <a:lnTo>
                  <a:pt x="0" y="24"/>
                </a:lnTo>
                <a:lnTo>
                  <a:pt x="0" y="48"/>
                </a:lnTo>
                <a:lnTo>
                  <a:pt x="0" y="72"/>
                </a:lnTo>
                <a:lnTo>
                  <a:pt x="42" y="80"/>
                </a:lnTo>
                <a:lnTo>
                  <a:pt x="59" y="48"/>
                </a:lnTo>
                <a:lnTo>
                  <a:pt x="25" y="24"/>
                </a:lnTo>
                <a:close/>
              </a:path>
            </a:pathLst>
          </a:custGeom>
          <a:solidFill>
            <a:srgbClr val="FFFF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18" name="Freeform 20"/>
          <p:cNvSpPr>
            <a:spLocks/>
          </p:cNvSpPr>
          <p:nvPr/>
        </p:nvSpPr>
        <p:spPr bwMode="auto">
          <a:xfrm>
            <a:off x="4273550" y="2752725"/>
            <a:ext cx="331788" cy="542925"/>
          </a:xfrm>
          <a:custGeom>
            <a:avLst/>
            <a:gdLst>
              <a:gd name="T0" fmla="*/ 2147483647 w 211"/>
              <a:gd name="T1" fmla="*/ 2147483647 h 344"/>
              <a:gd name="T2" fmla="*/ 2147483647 w 211"/>
              <a:gd name="T3" fmla="*/ 2147483647 h 344"/>
              <a:gd name="T4" fmla="*/ 2147483647 w 211"/>
              <a:gd name="T5" fmla="*/ 2147483647 h 344"/>
              <a:gd name="T6" fmla="*/ 2147483647 w 211"/>
              <a:gd name="T7" fmla="*/ 2147483647 h 344"/>
              <a:gd name="T8" fmla="*/ 2147483647 w 211"/>
              <a:gd name="T9" fmla="*/ 2147483647 h 344"/>
              <a:gd name="T10" fmla="*/ 2147483647 w 211"/>
              <a:gd name="T11" fmla="*/ 2147483647 h 344"/>
              <a:gd name="T12" fmla="*/ 2147483647 w 211"/>
              <a:gd name="T13" fmla="*/ 2147483647 h 344"/>
              <a:gd name="T14" fmla="*/ 2147483647 w 211"/>
              <a:gd name="T15" fmla="*/ 2147483647 h 344"/>
              <a:gd name="T16" fmla="*/ 2147483647 w 211"/>
              <a:gd name="T17" fmla="*/ 2147483647 h 344"/>
              <a:gd name="T18" fmla="*/ 2147483647 w 211"/>
              <a:gd name="T19" fmla="*/ 2147483647 h 344"/>
              <a:gd name="T20" fmla="*/ 2147483647 w 211"/>
              <a:gd name="T21" fmla="*/ 2147483647 h 344"/>
              <a:gd name="T22" fmla="*/ 2147483647 w 211"/>
              <a:gd name="T23" fmla="*/ 2147483647 h 344"/>
              <a:gd name="T24" fmla="*/ 2147483647 w 211"/>
              <a:gd name="T25" fmla="*/ 0 h 344"/>
              <a:gd name="T26" fmla="*/ 2147483647 w 211"/>
              <a:gd name="T27" fmla="*/ 2147483647 h 344"/>
              <a:gd name="T28" fmla="*/ 2147483647 w 211"/>
              <a:gd name="T29" fmla="*/ 2147483647 h 344"/>
              <a:gd name="T30" fmla="*/ 2147483647 w 211"/>
              <a:gd name="T31" fmla="*/ 2147483647 h 344"/>
              <a:gd name="T32" fmla="*/ 2147483647 w 211"/>
              <a:gd name="T33" fmla="*/ 2147483647 h 344"/>
              <a:gd name="T34" fmla="*/ 2147483647 w 211"/>
              <a:gd name="T35" fmla="*/ 2147483647 h 344"/>
              <a:gd name="T36" fmla="*/ 2147483647 w 211"/>
              <a:gd name="T37" fmla="*/ 2147483647 h 344"/>
              <a:gd name="T38" fmla="*/ 2147483647 w 211"/>
              <a:gd name="T39" fmla="*/ 2147483647 h 344"/>
              <a:gd name="T40" fmla="*/ 2147483647 w 211"/>
              <a:gd name="T41" fmla="*/ 2147483647 h 344"/>
              <a:gd name="T42" fmla="*/ 2147483647 w 211"/>
              <a:gd name="T43" fmla="*/ 2147483647 h 344"/>
              <a:gd name="T44" fmla="*/ 2147483647 w 211"/>
              <a:gd name="T45" fmla="*/ 2147483647 h 344"/>
              <a:gd name="T46" fmla="*/ 2147483647 w 211"/>
              <a:gd name="T47" fmla="*/ 2147483647 h 344"/>
              <a:gd name="T48" fmla="*/ 2147483647 w 211"/>
              <a:gd name="T49" fmla="*/ 2147483647 h 344"/>
              <a:gd name="T50" fmla="*/ 0 w 211"/>
              <a:gd name="T51" fmla="*/ 2147483647 h 344"/>
              <a:gd name="T52" fmla="*/ 0 w 211"/>
              <a:gd name="T53" fmla="*/ 2147483647 h 344"/>
              <a:gd name="T54" fmla="*/ 2147483647 w 211"/>
              <a:gd name="T55" fmla="*/ 2147483647 h 344"/>
              <a:gd name="T56" fmla="*/ 2147483647 w 211"/>
              <a:gd name="T57" fmla="*/ 2147483647 h 344"/>
              <a:gd name="T58" fmla="*/ 2147483647 w 211"/>
              <a:gd name="T59" fmla="*/ 2147483647 h 344"/>
              <a:gd name="T60" fmla="*/ 2147483647 w 211"/>
              <a:gd name="T61" fmla="*/ 2147483647 h 344"/>
              <a:gd name="T62" fmla="*/ 2147483647 w 211"/>
              <a:gd name="T63" fmla="*/ 2147483647 h 344"/>
              <a:gd name="T64" fmla="*/ 2147483647 w 211"/>
              <a:gd name="T65" fmla="*/ 2147483647 h 3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11" h="344">
                <a:moveTo>
                  <a:pt x="143" y="344"/>
                </a:moveTo>
                <a:lnTo>
                  <a:pt x="118" y="312"/>
                </a:lnTo>
                <a:lnTo>
                  <a:pt x="143" y="312"/>
                </a:lnTo>
                <a:lnTo>
                  <a:pt x="127" y="280"/>
                </a:lnTo>
                <a:lnTo>
                  <a:pt x="127" y="248"/>
                </a:lnTo>
                <a:lnTo>
                  <a:pt x="169" y="184"/>
                </a:lnTo>
                <a:lnTo>
                  <a:pt x="186" y="192"/>
                </a:lnTo>
                <a:lnTo>
                  <a:pt x="211" y="136"/>
                </a:lnTo>
                <a:lnTo>
                  <a:pt x="177" y="112"/>
                </a:lnTo>
                <a:lnTo>
                  <a:pt x="169" y="72"/>
                </a:lnTo>
                <a:lnTo>
                  <a:pt x="177" y="24"/>
                </a:lnTo>
                <a:lnTo>
                  <a:pt x="177" y="8"/>
                </a:lnTo>
                <a:lnTo>
                  <a:pt x="160" y="0"/>
                </a:lnTo>
                <a:lnTo>
                  <a:pt x="135" y="8"/>
                </a:lnTo>
                <a:lnTo>
                  <a:pt x="127" y="24"/>
                </a:lnTo>
                <a:lnTo>
                  <a:pt x="101" y="40"/>
                </a:lnTo>
                <a:lnTo>
                  <a:pt x="76" y="48"/>
                </a:lnTo>
                <a:lnTo>
                  <a:pt x="51" y="56"/>
                </a:lnTo>
                <a:lnTo>
                  <a:pt x="34" y="72"/>
                </a:lnTo>
                <a:lnTo>
                  <a:pt x="26" y="96"/>
                </a:lnTo>
                <a:lnTo>
                  <a:pt x="42" y="112"/>
                </a:lnTo>
                <a:lnTo>
                  <a:pt x="17" y="120"/>
                </a:lnTo>
                <a:lnTo>
                  <a:pt x="9" y="144"/>
                </a:lnTo>
                <a:lnTo>
                  <a:pt x="9" y="168"/>
                </a:lnTo>
                <a:lnTo>
                  <a:pt x="26" y="192"/>
                </a:lnTo>
                <a:lnTo>
                  <a:pt x="0" y="208"/>
                </a:lnTo>
                <a:lnTo>
                  <a:pt x="0" y="224"/>
                </a:lnTo>
                <a:lnTo>
                  <a:pt x="26" y="272"/>
                </a:lnTo>
                <a:lnTo>
                  <a:pt x="42" y="256"/>
                </a:lnTo>
                <a:lnTo>
                  <a:pt x="51" y="304"/>
                </a:lnTo>
                <a:lnTo>
                  <a:pt x="59" y="328"/>
                </a:lnTo>
                <a:lnTo>
                  <a:pt x="84" y="336"/>
                </a:lnTo>
                <a:lnTo>
                  <a:pt x="143" y="344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19" name="Freeform 21"/>
          <p:cNvSpPr>
            <a:spLocks/>
          </p:cNvSpPr>
          <p:nvPr/>
        </p:nvSpPr>
        <p:spPr bwMode="auto">
          <a:xfrm>
            <a:off x="3967163" y="3282950"/>
            <a:ext cx="1181100" cy="1401763"/>
          </a:xfrm>
          <a:custGeom>
            <a:avLst/>
            <a:gdLst>
              <a:gd name="T0" fmla="*/ 2147483647 w 750"/>
              <a:gd name="T1" fmla="*/ 2147483647 h 888"/>
              <a:gd name="T2" fmla="*/ 2147483647 w 750"/>
              <a:gd name="T3" fmla="*/ 2147483647 h 888"/>
              <a:gd name="T4" fmla="*/ 2147483647 w 750"/>
              <a:gd name="T5" fmla="*/ 2147483647 h 888"/>
              <a:gd name="T6" fmla="*/ 2147483647 w 750"/>
              <a:gd name="T7" fmla="*/ 2147483647 h 888"/>
              <a:gd name="T8" fmla="*/ 2147483647 w 750"/>
              <a:gd name="T9" fmla="*/ 2147483647 h 888"/>
              <a:gd name="T10" fmla="*/ 2147483647 w 750"/>
              <a:gd name="T11" fmla="*/ 2147483647 h 888"/>
              <a:gd name="T12" fmla="*/ 2147483647 w 750"/>
              <a:gd name="T13" fmla="*/ 2147483647 h 888"/>
              <a:gd name="T14" fmla="*/ 2147483647 w 750"/>
              <a:gd name="T15" fmla="*/ 2147483647 h 888"/>
              <a:gd name="T16" fmla="*/ 2147483647 w 750"/>
              <a:gd name="T17" fmla="*/ 2147483647 h 888"/>
              <a:gd name="T18" fmla="*/ 2147483647 w 750"/>
              <a:gd name="T19" fmla="*/ 2147483647 h 888"/>
              <a:gd name="T20" fmla="*/ 2147483647 w 750"/>
              <a:gd name="T21" fmla="*/ 2147483647 h 888"/>
              <a:gd name="T22" fmla="*/ 2147483647 w 750"/>
              <a:gd name="T23" fmla="*/ 2147483647 h 888"/>
              <a:gd name="T24" fmla="*/ 2147483647 w 750"/>
              <a:gd name="T25" fmla="*/ 2147483647 h 888"/>
              <a:gd name="T26" fmla="*/ 2147483647 w 750"/>
              <a:gd name="T27" fmla="*/ 2147483647 h 888"/>
              <a:gd name="T28" fmla="*/ 2147483647 w 750"/>
              <a:gd name="T29" fmla="*/ 2147483647 h 888"/>
              <a:gd name="T30" fmla="*/ 2147483647 w 750"/>
              <a:gd name="T31" fmla="*/ 2147483647 h 888"/>
              <a:gd name="T32" fmla="*/ 2147483647 w 750"/>
              <a:gd name="T33" fmla="*/ 2147483647 h 888"/>
              <a:gd name="T34" fmla="*/ 2147483647 w 750"/>
              <a:gd name="T35" fmla="*/ 2147483647 h 888"/>
              <a:gd name="T36" fmla="*/ 2147483647 w 750"/>
              <a:gd name="T37" fmla="*/ 2147483647 h 888"/>
              <a:gd name="T38" fmla="*/ 2147483647 w 750"/>
              <a:gd name="T39" fmla="*/ 2147483647 h 888"/>
              <a:gd name="T40" fmla="*/ 2147483647 w 750"/>
              <a:gd name="T41" fmla="*/ 2147483647 h 888"/>
              <a:gd name="T42" fmla="*/ 2147483647 w 750"/>
              <a:gd name="T43" fmla="*/ 2147483647 h 888"/>
              <a:gd name="T44" fmla="*/ 2147483647 w 750"/>
              <a:gd name="T45" fmla="*/ 2147483647 h 888"/>
              <a:gd name="T46" fmla="*/ 2147483647 w 750"/>
              <a:gd name="T47" fmla="*/ 2147483647 h 888"/>
              <a:gd name="T48" fmla="*/ 2147483647 w 750"/>
              <a:gd name="T49" fmla="*/ 2147483647 h 888"/>
              <a:gd name="T50" fmla="*/ 2147483647 w 750"/>
              <a:gd name="T51" fmla="*/ 2147483647 h 888"/>
              <a:gd name="T52" fmla="*/ 2147483647 w 750"/>
              <a:gd name="T53" fmla="*/ 2147483647 h 888"/>
              <a:gd name="T54" fmla="*/ 2147483647 w 750"/>
              <a:gd name="T55" fmla="*/ 0 h 888"/>
              <a:gd name="T56" fmla="*/ 2147483647 w 750"/>
              <a:gd name="T57" fmla="*/ 2147483647 h 888"/>
              <a:gd name="T58" fmla="*/ 2147483647 w 750"/>
              <a:gd name="T59" fmla="*/ 2147483647 h 888"/>
              <a:gd name="T60" fmla="*/ 2147483647 w 750"/>
              <a:gd name="T61" fmla="*/ 2147483647 h 888"/>
              <a:gd name="T62" fmla="*/ 2147483647 w 750"/>
              <a:gd name="T63" fmla="*/ 2147483647 h 888"/>
              <a:gd name="T64" fmla="*/ 2147483647 w 750"/>
              <a:gd name="T65" fmla="*/ 2147483647 h 888"/>
              <a:gd name="T66" fmla="*/ 2147483647 w 750"/>
              <a:gd name="T67" fmla="*/ 2147483647 h 888"/>
              <a:gd name="T68" fmla="*/ 2147483647 w 750"/>
              <a:gd name="T69" fmla="*/ 2147483647 h 888"/>
              <a:gd name="T70" fmla="*/ 2147483647 w 750"/>
              <a:gd name="T71" fmla="*/ 2147483647 h 888"/>
              <a:gd name="T72" fmla="*/ 2147483647 w 750"/>
              <a:gd name="T73" fmla="*/ 2147483647 h 888"/>
              <a:gd name="T74" fmla="*/ 2147483647 w 750"/>
              <a:gd name="T75" fmla="*/ 2147483647 h 888"/>
              <a:gd name="T76" fmla="*/ 2147483647 w 750"/>
              <a:gd name="T77" fmla="*/ 2147483647 h 888"/>
              <a:gd name="T78" fmla="*/ 0 w 750"/>
              <a:gd name="T79" fmla="*/ 2147483647 h 888"/>
              <a:gd name="T80" fmla="*/ 2147483647 w 750"/>
              <a:gd name="T81" fmla="*/ 2147483647 h 888"/>
              <a:gd name="T82" fmla="*/ 2147483647 w 750"/>
              <a:gd name="T83" fmla="*/ 2147483647 h 888"/>
              <a:gd name="T84" fmla="*/ 2147483647 w 750"/>
              <a:gd name="T85" fmla="*/ 2147483647 h 888"/>
              <a:gd name="T86" fmla="*/ 2147483647 w 750"/>
              <a:gd name="T87" fmla="*/ 2147483647 h 888"/>
              <a:gd name="T88" fmla="*/ 2147483647 w 750"/>
              <a:gd name="T89" fmla="*/ 2147483647 h 888"/>
              <a:gd name="T90" fmla="*/ 2147483647 w 750"/>
              <a:gd name="T91" fmla="*/ 2147483647 h 888"/>
              <a:gd name="T92" fmla="*/ 2147483647 w 750"/>
              <a:gd name="T93" fmla="*/ 2147483647 h 888"/>
              <a:gd name="T94" fmla="*/ 2147483647 w 750"/>
              <a:gd name="T95" fmla="*/ 2147483647 h 888"/>
              <a:gd name="T96" fmla="*/ 2147483647 w 750"/>
              <a:gd name="T97" fmla="*/ 2147483647 h 888"/>
              <a:gd name="T98" fmla="*/ 2147483647 w 750"/>
              <a:gd name="T99" fmla="*/ 2147483647 h 8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750" h="888">
                <a:moveTo>
                  <a:pt x="194" y="864"/>
                </a:moveTo>
                <a:lnTo>
                  <a:pt x="228" y="848"/>
                </a:lnTo>
                <a:lnTo>
                  <a:pt x="312" y="872"/>
                </a:lnTo>
                <a:lnTo>
                  <a:pt x="354" y="888"/>
                </a:lnTo>
                <a:lnTo>
                  <a:pt x="388" y="872"/>
                </a:lnTo>
                <a:lnTo>
                  <a:pt x="447" y="880"/>
                </a:lnTo>
                <a:lnTo>
                  <a:pt x="489" y="872"/>
                </a:lnTo>
                <a:lnTo>
                  <a:pt x="557" y="848"/>
                </a:lnTo>
                <a:lnTo>
                  <a:pt x="616" y="864"/>
                </a:lnTo>
                <a:lnTo>
                  <a:pt x="616" y="832"/>
                </a:lnTo>
                <a:lnTo>
                  <a:pt x="599" y="800"/>
                </a:lnTo>
                <a:lnTo>
                  <a:pt x="632" y="776"/>
                </a:lnTo>
                <a:lnTo>
                  <a:pt x="641" y="744"/>
                </a:lnTo>
                <a:lnTo>
                  <a:pt x="675" y="744"/>
                </a:lnTo>
                <a:lnTo>
                  <a:pt x="683" y="712"/>
                </a:lnTo>
                <a:lnTo>
                  <a:pt x="607" y="656"/>
                </a:lnTo>
                <a:lnTo>
                  <a:pt x="548" y="608"/>
                </a:lnTo>
                <a:lnTo>
                  <a:pt x="557" y="584"/>
                </a:lnTo>
                <a:lnTo>
                  <a:pt x="523" y="544"/>
                </a:lnTo>
                <a:lnTo>
                  <a:pt x="557" y="520"/>
                </a:lnTo>
                <a:lnTo>
                  <a:pt x="599" y="512"/>
                </a:lnTo>
                <a:lnTo>
                  <a:pt x="641" y="488"/>
                </a:lnTo>
                <a:lnTo>
                  <a:pt x="683" y="472"/>
                </a:lnTo>
                <a:lnTo>
                  <a:pt x="691" y="440"/>
                </a:lnTo>
                <a:lnTo>
                  <a:pt x="725" y="440"/>
                </a:lnTo>
                <a:lnTo>
                  <a:pt x="750" y="456"/>
                </a:lnTo>
                <a:lnTo>
                  <a:pt x="750" y="392"/>
                </a:lnTo>
                <a:lnTo>
                  <a:pt x="725" y="360"/>
                </a:lnTo>
                <a:lnTo>
                  <a:pt x="742" y="320"/>
                </a:lnTo>
                <a:lnTo>
                  <a:pt x="717" y="280"/>
                </a:lnTo>
                <a:lnTo>
                  <a:pt x="717" y="248"/>
                </a:lnTo>
                <a:lnTo>
                  <a:pt x="666" y="216"/>
                </a:lnTo>
                <a:lnTo>
                  <a:pt x="691" y="168"/>
                </a:lnTo>
                <a:lnTo>
                  <a:pt x="683" y="136"/>
                </a:lnTo>
                <a:lnTo>
                  <a:pt x="675" y="88"/>
                </a:lnTo>
                <a:lnTo>
                  <a:pt x="641" y="80"/>
                </a:lnTo>
                <a:lnTo>
                  <a:pt x="607" y="64"/>
                </a:lnTo>
                <a:lnTo>
                  <a:pt x="616" y="32"/>
                </a:lnTo>
                <a:lnTo>
                  <a:pt x="590" y="16"/>
                </a:lnTo>
                <a:lnTo>
                  <a:pt x="582" y="32"/>
                </a:lnTo>
                <a:lnTo>
                  <a:pt x="573" y="48"/>
                </a:lnTo>
                <a:lnTo>
                  <a:pt x="557" y="40"/>
                </a:lnTo>
                <a:lnTo>
                  <a:pt x="548" y="40"/>
                </a:lnTo>
                <a:lnTo>
                  <a:pt x="540" y="40"/>
                </a:lnTo>
                <a:lnTo>
                  <a:pt x="514" y="64"/>
                </a:lnTo>
                <a:lnTo>
                  <a:pt x="481" y="72"/>
                </a:lnTo>
                <a:lnTo>
                  <a:pt x="464" y="96"/>
                </a:lnTo>
                <a:lnTo>
                  <a:pt x="439" y="96"/>
                </a:lnTo>
                <a:lnTo>
                  <a:pt x="413" y="88"/>
                </a:lnTo>
                <a:lnTo>
                  <a:pt x="430" y="64"/>
                </a:lnTo>
                <a:lnTo>
                  <a:pt x="422" y="32"/>
                </a:lnTo>
                <a:lnTo>
                  <a:pt x="396" y="56"/>
                </a:lnTo>
                <a:lnTo>
                  <a:pt x="346" y="40"/>
                </a:lnTo>
                <a:lnTo>
                  <a:pt x="346" y="16"/>
                </a:lnTo>
                <a:lnTo>
                  <a:pt x="337" y="8"/>
                </a:lnTo>
                <a:lnTo>
                  <a:pt x="253" y="0"/>
                </a:lnTo>
                <a:lnTo>
                  <a:pt x="270" y="24"/>
                </a:lnTo>
                <a:lnTo>
                  <a:pt x="245" y="40"/>
                </a:lnTo>
                <a:lnTo>
                  <a:pt x="245" y="64"/>
                </a:lnTo>
                <a:lnTo>
                  <a:pt x="278" y="112"/>
                </a:lnTo>
                <a:lnTo>
                  <a:pt x="253" y="112"/>
                </a:lnTo>
                <a:lnTo>
                  <a:pt x="236" y="112"/>
                </a:lnTo>
                <a:lnTo>
                  <a:pt x="228" y="128"/>
                </a:lnTo>
                <a:lnTo>
                  <a:pt x="220" y="136"/>
                </a:lnTo>
                <a:lnTo>
                  <a:pt x="211" y="136"/>
                </a:lnTo>
                <a:lnTo>
                  <a:pt x="186" y="128"/>
                </a:lnTo>
                <a:lnTo>
                  <a:pt x="135" y="128"/>
                </a:lnTo>
                <a:lnTo>
                  <a:pt x="110" y="144"/>
                </a:lnTo>
                <a:lnTo>
                  <a:pt x="110" y="168"/>
                </a:lnTo>
                <a:lnTo>
                  <a:pt x="118" y="208"/>
                </a:lnTo>
                <a:lnTo>
                  <a:pt x="102" y="248"/>
                </a:lnTo>
                <a:lnTo>
                  <a:pt x="76" y="256"/>
                </a:lnTo>
                <a:lnTo>
                  <a:pt x="102" y="280"/>
                </a:lnTo>
                <a:lnTo>
                  <a:pt x="93" y="312"/>
                </a:lnTo>
                <a:lnTo>
                  <a:pt x="68" y="320"/>
                </a:lnTo>
                <a:lnTo>
                  <a:pt x="68" y="344"/>
                </a:lnTo>
                <a:lnTo>
                  <a:pt x="17" y="352"/>
                </a:lnTo>
                <a:lnTo>
                  <a:pt x="17" y="384"/>
                </a:lnTo>
                <a:lnTo>
                  <a:pt x="17" y="432"/>
                </a:lnTo>
                <a:lnTo>
                  <a:pt x="0" y="448"/>
                </a:lnTo>
                <a:lnTo>
                  <a:pt x="0" y="472"/>
                </a:lnTo>
                <a:lnTo>
                  <a:pt x="9" y="480"/>
                </a:lnTo>
                <a:lnTo>
                  <a:pt x="34" y="504"/>
                </a:lnTo>
                <a:lnTo>
                  <a:pt x="34" y="536"/>
                </a:lnTo>
                <a:lnTo>
                  <a:pt x="17" y="552"/>
                </a:lnTo>
                <a:lnTo>
                  <a:pt x="9" y="552"/>
                </a:lnTo>
                <a:lnTo>
                  <a:pt x="9" y="576"/>
                </a:lnTo>
                <a:lnTo>
                  <a:pt x="43" y="600"/>
                </a:lnTo>
                <a:lnTo>
                  <a:pt x="26" y="632"/>
                </a:lnTo>
                <a:lnTo>
                  <a:pt x="51" y="664"/>
                </a:lnTo>
                <a:lnTo>
                  <a:pt x="76" y="672"/>
                </a:lnTo>
                <a:lnTo>
                  <a:pt x="135" y="688"/>
                </a:lnTo>
                <a:lnTo>
                  <a:pt x="186" y="704"/>
                </a:lnTo>
                <a:lnTo>
                  <a:pt x="152" y="736"/>
                </a:lnTo>
                <a:lnTo>
                  <a:pt x="144" y="776"/>
                </a:lnTo>
                <a:lnTo>
                  <a:pt x="127" y="864"/>
                </a:lnTo>
                <a:lnTo>
                  <a:pt x="118" y="864"/>
                </a:lnTo>
                <a:lnTo>
                  <a:pt x="144" y="872"/>
                </a:lnTo>
                <a:lnTo>
                  <a:pt x="194" y="864"/>
                </a:lnTo>
                <a:close/>
              </a:path>
            </a:pathLst>
          </a:custGeom>
          <a:solidFill>
            <a:srgbClr val="FFFF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20" name="Freeform 22"/>
          <p:cNvSpPr>
            <a:spLocks/>
          </p:cNvSpPr>
          <p:nvPr/>
        </p:nvSpPr>
        <p:spPr bwMode="auto">
          <a:xfrm>
            <a:off x="3929063" y="4622800"/>
            <a:ext cx="661987" cy="365125"/>
          </a:xfrm>
          <a:custGeom>
            <a:avLst/>
            <a:gdLst>
              <a:gd name="T0" fmla="*/ 2147483647 w 421"/>
              <a:gd name="T1" fmla="*/ 2147483647 h 232"/>
              <a:gd name="T2" fmla="*/ 2147483647 w 421"/>
              <a:gd name="T3" fmla="*/ 2147483647 h 232"/>
              <a:gd name="T4" fmla="*/ 2147483647 w 421"/>
              <a:gd name="T5" fmla="*/ 2147483647 h 232"/>
              <a:gd name="T6" fmla="*/ 2147483647 w 421"/>
              <a:gd name="T7" fmla="*/ 2147483647 h 232"/>
              <a:gd name="T8" fmla="*/ 2147483647 w 421"/>
              <a:gd name="T9" fmla="*/ 2147483647 h 232"/>
              <a:gd name="T10" fmla="*/ 2147483647 w 421"/>
              <a:gd name="T11" fmla="*/ 0 h 232"/>
              <a:gd name="T12" fmla="*/ 2147483647 w 421"/>
              <a:gd name="T13" fmla="*/ 2147483647 h 232"/>
              <a:gd name="T14" fmla="*/ 2147483647 w 421"/>
              <a:gd name="T15" fmla="*/ 2147483647 h 232"/>
              <a:gd name="T16" fmla="*/ 2147483647 w 421"/>
              <a:gd name="T17" fmla="*/ 2147483647 h 232"/>
              <a:gd name="T18" fmla="*/ 2147483647 w 421"/>
              <a:gd name="T19" fmla="*/ 2147483647 h 232"/>
              <a:gd name="T20" fmla="*/ 2147483647 w 421"/>
              <a:gd name="T21" fmla="*/ 2147483647 h 232"/>
              <a:gd name="T22" fmla="*/ 2147483647 w 421"/>
              <a:gd name="T23" fmla="*/ 2147483647 h 232"/>
              <a:gd name="T24" fmla="*/ 2147483647 w 421"/>
              <a:gd name="T25" fmla="*/ 2147483647 h 232"/>
              <a:gd name="T26" fmla="*/ 2147483647 w 421"/>
              <a:gd name="T27" fmla="*/ 2147483647 h 232"/>
              <a:gd name="T28" fmla="*/ 2147483647 w 421"/>
              <a:gd name="T29" fmla="*/ 2147483647 h 232"/>
              <a:gd name="T30" fmla="*/ 0 w 421"/>
              <a:gd name="T31" fmla="*/ 2147483647 h 232"/>
              <a:gd name="T32" fmla="*/ 2147483647 w 421"/>
              <a:gd name="T33" fmla="*/ 2147483647 h 232"/>
              <a:gd name="T34" fmla="*/ 2147483647 w 421"/>
              <a:gd name="T35" fmla="*/ 2147483647 h 232"/>
              <a:gd name="T36" fmla="*/ 2147483647 w 421"/>
              <a:gd name="T37" fmla="*/ 2147483647 h 232"/>
              <a:gd name="T38" fmla="*/ 2147483647 w 421"/>
              <a:gd name="T39" fmla="*/ 2147483647 h 232"/>
              <a:gd name="T40" fmla="*/ 2147483647 w 421"/>
              <a:gd name="T41" fmla="*/ 2147483647 h 232"/>
              <a:gd name="T42" fmla="*/ 2147483647 w 421"/>
              <a:gd name="T43" fmla="*/ 2147483647 h 232"/>
              <a:gd name="T44" fmla="*/ 2147483647 w 421"/>
              <a:gd name="T45" fmla="*/ 2147483647 h 232"/>
              <a:gd name="T46" fmla="*/ 2147483647 w 421"/>
              <a:gd name="T47" fmla="*/ 2147483647 h 232"/>
              <a:gd name="T48" fmla="*/ 2147483647 w 421"/>
              <a:gd name="T49" fmla="*/ 2147483647 h 232"/>
              <a:gd name="T50" fmla="*/ 2147483647 w 421"/>
              <a:gd name="T51" fmla="*/ 2147483647 h 232"/>
              <a:gd name="T52" fmla="*/ 2147483647 w 421"/>
              <a:gd name="T53" fmla="*/ 2147483647 h 232"/>
              <a:gd name="T54" fmla="*/ 2147483647 w 421"/>
              <a:gd name="T55" fmla="*/ 2147483647 h 232"/>
              <a:gd name="T56" fmla="*/ 2147483647 w 421"/>
              <a:gd name="T57" fmla="*/ 2147483647 h 232"/>
              <a:gd name="T58" fmla="*/ 2147483647 w 421"/>
              <a:gd name="T59" fmla="*/ 2147483647 h 23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1" h="232">
                <a:moveTo>
                  <a:pt x="371" y="104"/>
                </a:moveTo>
                <a:lnTo>
                  <a:pt x="354" y="88"/>
                </a:lnTo>
                <a:lnTo>
                  <a:pt x="329" y="72"/>
                </a:lnTo>
                <a:lnTo>
                  <a:pt x="337" y="32"/>
                </a:lnTo>
                <a:lnTo>
                  <a:pt x="337" y="24"/>
                </a:lnTo>
                <a:lnTo>
                  <a:pt x="253" y="0"/>
                </a:lnTo>
                <a:lnTo>
                  <a:pt x="219" y="16"/>
                </a:lnTo>
                <a:lnTo>
                  <a:pt x="169" y="24"/>
                </a:lnTo>
                <a:lnTo>
                  <a:pt x="143" y="16"/>
                </a:lnTo>
                <a:lnTo>
                  <a:pt x="118" y="32"/>
                </a:lnTo>
                <a:lnTo>
                  <a:pt x="84" y="40"/>
                </a:lnTo>
                <a:lnTo>
                  <a:pt x="76" y="72"/>
                </a:lnTo>
                <a:lnTo>
                  <a:pt x="51" y="88"/>
                </a:lnTo>
                <a:lnTo>
                  <a:pt x="42" y="112"/>
                </a:lnTo>
                <a:lnTo>
                  <a:pt x="9" y="152"/>
                </a:lnTo>
                <a:lnTo>
                  <a:pt x="0" y="184"/>
                </a:lnTo>
                <a:lnTo>
                  <a:pt x="34" y="168"/>
                </a:lnTo>
                <a:lnTo>
                  <a:pt x="76" y="184"/>
                </a:lnTo>
                <a:lnTo>
                  <a:pt x="84" y="200"/>
                </a:lnTo>
                <a:lnTo>
                  <a:pt x="101" y="224"/>
                </a:lnTo>
                <a:lnTo>
                  <a:pt x="177" y="216"/>
                </a:lnTo>
                <a:lnTo>
                  <a:pt x="219" y="152"/>
                </a:lnTo>
                <a:lnTo>
                  <a:pt x="287" y="232"/>
                </a:lnTo>
                <a:lnTo>
                  <a:pt x="312" y="152"/>
                </a:lnTo>
                <a:lnTo>
                  <a:pt x="354" y="160"/>
                </a:lnTo>
                <a:lnTo>
                  <a:pt x="379" y="144"/>
                </a:lnTo>
                <a:lnTo>
                  <a:pt x="413" y="144"/>
                </a:lnTo>
                <a:lnTo>
                  <a:pt x="421" y="136"/>
                </a:lnTo>
                <a:lnTo>
                  <a:pt x="413" y="96"/>
                </a:lnTo>
                <a:lnTo>
                  <a:pt x="371" y="104"/>
                </a:lnTo>
                <a:close/>
              </a:path>
            </a:pathLst>
          </a:custGeom>
          <a:solidFill>
            <a:srgbClr val="FFFF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21" name="Freeform 23"/>
          <p:cNvSpPr>
            <a:spLocks/>
          </p:cNvSpPr>
          <p:nvPr/>
        </p:nvSpPr>
        <p:spPr bwMode="auto">
          <a:xfrm>
            <a:off x="4446588" y="4357688"/>
            <a:ext cx="1073150" cy="492125"/>
          </a:xfrm>
          <a:custGeom>
            <a:avLst/>
            <a:gdLst>
              <a:gd name="T0" fmla="*/ 2147483647 w 682"/>
              <a:gd name="T1" fmla="*/ 2147483647 h 312"/>
              <a:gd name="T2" fmla="*/ 2147483647 w 682"/>
              <a:gd name="T3" fmla="*/ 2147483647 h 312"/>
              <a:gd name="T4" fmla="*/ 2147483647 w 682"/>
              <a:gd name="T5" fmla="*/ 2147483647 h 312"/>
              <a:gd name="T6" fmla="*/ 2147483647 w 682"/>
              <a:gd name="T7" fmla="*/ 2147483647 h 312"/>
              <a:gd name="T8" fmla="*/ 2147483647 w 682"/>
              <a:gd name="T9" fmla="*/ 2147483647 h 312"/>
              <a:gd name="T10" fmla="*/ 2147483647 w 682"/>
              <a:gd name="T11" fmla="*/ 2147483647 h 312"/>
              <a:gd name="T12" fmla="*/ 2147483647 w 682"/>
              <a:gd name="T13" fmla="*/ 2147483647 h 312"/>
              <a:gd name="T14" fmla="*/ 2147483647 w 682"/>
              <a:gd name="T15" fmla="*/ 2147483647 h 312"/>
              <a:gd name="T16" fmla="*/ 2147483647 w 682"/>
              <a:gd name="T17" fmla="*/ 2147483647 h 312"/>
              <a:gd name="T18" fmla="*/ 2147483647 w 682"/>
              <a:gd name="T19" fmla="*/ 2147483647 h 312"/>
              <a:gd name="T20" fmla="*/ 2147483647 w 682"/>
              <a:gd name="T21" fmla="*/ 2147483647 h 312"/>
              <a:gd name="T22" fmla="*/ 2147483647 w 682"/>
              <a:gd name="T23" fmla="*/ 2147483647 h 312"/>
              <a:gd name="T24" fmla="*/ 2147483647 w 682"/>
              <a:gd name="T25" fmla="*/ 2147483647 h 312"/>
              <a:gd name="T26" fmla="*/ 2147483647 w 682"/>
              <a:gd name="T27" fmla="*/ 0 h 312"/>
              <a:gd name="T28" fmla="*/ 2147483647 w 682"/>
              <a:gd name="T29" fmla="*/ 2147483647 h 312"/>
              <a:gd name="T30" fmla="*/ 2147483647 w 682"/>
              <a:gd name="T31" fmla="*/ 2147483647 h 312"/>
              <a:gd name="T32" fmla="*/ 2147483647 w 682"/>
              <a:gd name="T33" fmla="*/ 2147483647 h 312"/>
              <a:gd name="T34" fmla="*/ 2147483647 w 682"/>
              <a:gd name="T35" fmla="*/ 2147483647 h 312"/>
              <a:gd name="T36" fmla="*/ 2147483647 w 682"/>
              <a:gd name="T37" fmla="*/ 2147483647 h 312"/>
              <a:gd name="T38" fmla="*/ 2147483647 w 682"/>
              <a:gd name="T39" fmla="*/ 2147483647 h 312"/>
              <a:gd name="T40" fmla="*/ 2147483647 w 682"/>
              <a:gd name="T41" fmla="*/ 2147483647 h 312"/>
              <a:gd name="T42" fmla="*/ 2147483647 w 682"/>
              <a:gd name="T43" fmla="*/ 2147483647 h 312"/>
              <a:gd name="T44" fmla="*/ 2147483647 w 682"/>
              <a:gd name="T45" fmla="*/ 2147483647 h 312"/>
              <a:gd name="T46" fmla="*/ 2147483647 w 682"/>
              <a:gd name="T47" fmla="*/ 2147483647 h 312"/>
              <a:gd name="T48" fmla="*/ 2147483647 w 682"/>
              <a:gd name="T49" fmla="*/ 2147483647 h 312"/>
              <a:gd name="T50" fmla="*/ 2147483647 w 682"/>
              <a:gd name="T51" fmla="*/ 2147483647 h 312"/>
              <a:gd name="T52" fmla="*/ 2147483647 w 682"/>
              <a:gd name="T53" fmla="*/ 2147483647 h 312"/>
              <a:gd name="T54" fmla="*/ 2147483647 w 682"/>
              <a:gd name="T55" fmla="*/ 2147483647 h 312"/>
              <a:gd name="T56" fmla="*/ 2147483647 w 682"/>
              <a:gd name="T57" fmla="*/ 2147483647 h 312"/>
              <a:gd name="T58" fmla="*/ 0 w 682"/>
              <a:gd name="T59" fmla="*/ 2147483647 h 312"/>
              <a:gd name="T60" fmla="*/ 2147483647 w 682"/>
              <a:gd name="T61" fmla="*/ 2147483647 h 312"/>
              <a:gd name="T62" fmla="*/ 2147483647 w 682"/>
              <a:gd name="T63" fmla="*/ 2147483647 h 312"/>
              <a:gd name="T64" fmla="*/ 2147483647 w 682"/>
              <a:gd name="T65" fmla="*/ 2147483647 h 312"/>
              <a:gd name="T66" fmla="*/ 2147483647 w 682"/>
              <a:gd name="T67" fmla="*/ 2147483647 h 312"/>
              <a:gd name="T68" fmla="*/ 2147483647 w 682"/>
              <a:gd name="T69" fmla="*/ 2147483647 h 312"/>
              <a:gd name="T70" fmla="*/ 2147483647 w 682"/>
              <a:gd name="T71" fmla="*/ 2147483647 h 312"/>
              <a:gd name="T72" fmla="*/ 2147483647 w 682"/>
              <a:gd name="T73" fmla="*/ 2147483647 h 312"/>
              <a:gd name="T74" fmla="*/ 2147483647 w 682"/>
              <a:gd name="T75" fmla="*/ 2147483647 h 312"/>
              <a:gd name="T76" fmla="*/ 2147483647 w 682"/>
              <a:gd name="T77" fmla="*/ 2147483647 h 312"/>
              <a:gd name="T78" fmla="*/ 2147483647 w 682"/>
              <a:gd name="T79" fmla="*/ 2147483647 h 312"/>
              <a:gd name="T80" fmla="*/ 2147483647 w 682"/>
              <a:gd name="T81" fmla="*/ 2147483647 h 312"/>
              <a:gd name="T82" fmla="*/ 2147483647 w 682"/>
              <a:gd name="T83" fmla="*/ 2147483647 h 312"/>
              <a:gd name="T84" fmla="*/ 2147483647 w 682"/>
              <a:gd name="T85" fmla="*/ 2147483647 h 31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82" h="312">
                <a:moveTo>
                  <a:pt x="472" y="304"/>
                </a:moveTo>
                <a:lnTo>
                  <a:pt x="505" y="280"/>
                </a:lnTo>
                <a:lnTo>
                  <a:pt x="556" y="280"/>
                </a:lnTo>
                <a:lnTo>
                  <a:pt x="598" y="272"/>
                </a:lnTo>
                <a:lnTo>
                  <a:pt x="598" y="248"/>
                </a:lnTo>
                <a:lnTo>
                  <a:pt x="623" y="224"/>
                </a:lnTo>
                <a:lnTo>
                  <a:pt x="632" y="184"/>
                </a:lnTo>
                <a:lnTo>
                  <a:pt x="632" y="144"/>
                </a:lnTo>
                <a:lnTo>
                  <a:pt x="674" y="128"/>
                </a:lnTo>
                <a:lnTo>
                  <a:pt x="682" y="96"/>
                </a:lnTo>
                <a:lnTo>
                  <a:pt x="649" y="72"/>
                </a:lnTo>
                <a:lnTo>
                  <a:pt x="649" y="24"/>
                </a:lnTo>
                <a:lnTo>
                  <a:pt x="564" y="24"/>
                </a:lnTo>
                <a:lnTo>
                  <a:pt x="488" y="0"/>
                </a:lnTo>
                <a:lnTo>
                  <a:pt x="463" y="48"/>
                </a:lnTo>
                <a:lnTo>
                  <a:pt x="413" y="64"/>
                </a:lnTo>
                <a:lnTo>
                  <a:pt x="371" y="40"/>
                </a:lnTo>
                <a:lnTo>
                  <a:pt x="371" y="64"/>
                </a:lnTo>
                <a:lnTo>
                  <a:pt x="337" y="64"/>
                </a:lnTo>
                <a:lnTo>
                  <a:pt x="328" y="96"/>
                </a:lnTo>
                <a:lnTo>
                  <a:pt x="295" y="120"/>
                </a:lnTo>
                <a:lnTo>
                  <a:pt x="312" y="152"/>
                </a:lnTo>
                <a:lnTo>
                  <a:pt x="312" y="184"/>
                </a:lnTo>
                <a:lnTo>
                  <a:pt x="253" y="168"/>
                </a:lnTo>
                <a:lnTo>
                  <a:pt x="185" y="192"/>
                </a:lnTo>
                <a:lnTo>
                  <a:pt x="143" y="200"/>
                </a:lnTo>
                <a:lnTo>
                  <a:pt x="84" y="192"/>
                </a:lnTo>
                <a:lnTo>
                  <a:pt x="50" y="208"/>
                </a:lnTo>
                <a:lnTo>
                  <a:pt x="8" y="200"/>
                </a:lnTo>
                <a:lnTo>
                  <a:pt x="0" y="240"/>
                </a:lnTo>
                <a:lnTo>
                  <a:pt x="25" y="256"/>
                </a:lnTo>
                <a:lnTo>
                  <a:pt x="42" y="272"/>
                </a:lnTo>
                <a:lnTo>
                  <a:pt x="84" y="264"/>
                </a:lnTo>
                <a:lnTo>
                  <a:pt x="92" y="304"/>
                </a:lnTo>
                <a:lnTo>
                  <a:pt x="101" y="280"/>
                </a:lnTo>
                <a:lnTo>
                  <a:pt x="135" y="288"/>
                </a:lnTo>
                <a:lnTo>
                  <a:pt x="168" y="256"/>
                </a:lnTo>
                <a:lnTo>
                  <a:pt x="244" y="248"/>
                </a:lnTo>
                <a:lnTo>
                  <a:pt x="261" y="272"/>
                </a:lnTo>
                <a:lnTo>
                  <a:pt x="379" y="304"/>
                </a:lnTo>
                <a:lnTo>
                  <a:pt x="379" y="312"/>
                </a:lnTo>
                <a:lnTo>
                  <a:pt x="413" y="304"/>
                </a:lnTo>
                <a:lnTo>
                  <a:pt x="472" y="304"/>
                </a:lnTo>
                <a:close/>
              </a:path>
            </a:pathLst>
          </a:custGeom>
          <a:solidFill>
            <a:srgbClr val="FFFF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22" name="Freeform 24"/>
          <p:cNvSpPr>
            <a:spLocks/>
          </p:cNvSpPr>
          <p:nvPr/>
        </p:nvSpPr>
        <p:spPr bwMode="auto">
          <a:xfrm>
            <a:off x="4791075" y="3965575"/>
            <a:ext cx="915988" cy="492125"/>
          </a:xfrm>
          <a:custGeom>
            <a:avLst/>
            <a:gdLst>
              <a:gd name="T0" fmla="*/ 2147483647 w 581"/>
              <a:gd name="T1" fmla="*/ 2147483647 h 312"/>
              <a:gd name="T2" fmla="*/ 2147483647 w 581"/>
              <a:gd name="T3" fmla="*/ 2147483647 h 312"/>
              <a:gd name="T4" fmla="*/ 2147483647 w 581"/>
              <a:gd name="T5" fmla="*/ 2147483647 h 312"/>
              <a:gd name="T6" fmla="*/ 2147483647 w 581"/>
              <a:gd name="T7" fmla="*/ 2147483647 h 312"/>
              <a:gd name="T8" fmla="*/ 2147483647 w 581"/>
              <a:gd name="T9" fmla="*/ 2147483647 h 312"/>
              <a:gd name="T10" fmla="*/ 2147483647 w 581"/>
              <a:gd name="T11" fmla="*/ 2147483647 h 312"/>
              <a:gd name="T12" fmla="*/ 2147483647 w 581"/>
              <a:gd name="T13" fmla="*/ 2147483647 h 312"/>
              <a:gd name="T14" fmla="*/ 2147483647 w 581"/>
              <a:gd name="T15" fmla="*/ 2147483647 h 312"/>
              <a:gd name="T16" fmla="*/ 2147483647 w 581"/>
              <a:gd name="T17" fmla="*/ 2147483647 h 312"/>
              <a:gd name="T18" fmla="*/ 2147483647 w 581"/>
              <a:gd name="T19" fmla="*/ 2147483647 h 312"/>
              <a:gd name="T20" fmla="*/ 2147483647 w 581"/>
              <a:gd name="T21" fmla="*/ 2147483647 h 312"/>
              <a:gd name="T22" fmla="*/ 2147483647 w 581"/>
              <a:gd name="T23" fmla="*/ 2147483647 h 312"/>
              <a:gd name="T24" fmla="*/ 2147483647 w 581"/>
              <a:gd name="T25" fmla="*/ 2147483647 h 312"/>
              <a:gd name="T26" fmla="*/ 2147483647 w 581"/>
              <a:gd name="T27" fmla="*/ 2147483647 h 312"/>
              <a:gd name="T28" fmla="*/ 2147483647 w 581"/>
              <a:gd name="T29" fmla="*/ 2147483647 h 312"/>
              <a:gd name="T30" fmla="*/ 2147483647 w 581"/>
              <a:gd name="T31" fmla="*/ 0 h 312"/>
              <a:gd name="T32" fmla="*/ 2147483647 w 581"/>
              <a:gd name="T33" fmla="*/ 2147483647 h 312"/>
              <a:gd name="T34" fmla="*/ 2147483647 w 581"/>
              <a:gd name="T35" fmla="*/ 2147483647 h 312"/>
              <a:gd name="T36" fmla="*/ 2147483647 w 581"/>
              <a:gd name="T37" fmla="*/ 2147483647 h 312"/>
              <a:gd name="T38" fmla="*/ 2147483647 w 581"/>
              <a:gd name="T39" fmla="*/ 2147483647 h 312"/>
              <a:gd name="T40" fmla="*/ 2147483647 w 581"/>
              <a:gd name="T41" fmla="*/ 2147483647 h 312"/>
              <a:gd name="T42" fmla="*/ 2147483647 w 581"/>
              <a:gd name="T43" fmla="*/ 2147483647 h 312"/>
              <a:gd name="T44" fmla="*/ 2147483647 w 581"/>
              <a:gd name="T45" fmla="*/ 2147483647 h 312"/>
              <a:gd name="T46" fmla="*/ 0 w 581"/>
              <a:gd name="T47" fmla="*/ 2147483647 h 312"/>
              <a:gd name="T48" fmla="*/ 2147483647 w 581"/>
              <a:gd name="T49" fmla="*/ 2147483647 h 312"/>
              <a:gd name="T50" fmla="*/ 2147483647 w 581"/>
              <a:gd name="T51" fmla="*/ 2147483647 h 312"/>
              <a:gd name="T52" fmla="*/ 2147483647 w 581"/>
              <a:gd name="T53" fmla="*/ 2147483647 h 312"/>
              <a:gd name="T54" fmla="*/ 2147483647 w 581"/>
              <a:gd name="T55" fmla="*/ 2147483647 h 312"/>
              <a:gd name="T56" fmla="*/ 2147483647 w 581"/>
              <a:gd name="T57" fmla="*/ 2147483647 h 312"/>
              <a:gd name="T58" fmla="*/ 2147483647 w 581"/>
              <a:gd name="T59" fmla="*/ 2147483647 h 312"/>
              <a:gd name="T60" fmla="*/ 2147483647 w 581"/>
              <a:gd name="T61" fmla="*/ 2147483647 h 312"/>
              <a:gd name="T62" fmla="*/ 2147483647 w 581"/>
              <a:gd name="T63" fmla="*/ 2147483647 h 312"/>
              <a:gd name="T64" fmla="*/ 2147483647 w 581"/>
              <a:gd name="T65" fmla="*/ 2147483647 h 312"/>
              <a:gd name="T66" fmla="*/ 2147483647 w 581"/>
              <a:gd name="T67" fmla="*/ 2147483647 h 312"/>
              <a:gd name="T68" fmla="*/ 2147483647 w 581"/>
              <a:gd name="T69" fmla="*/ 2147483647 h 312"/>
              <a:gd name="T70" fmla="*/ 2147483647 w 581"/>
              <a:gd name="T71" fmla="*/ 2147483647 h 312"/>
              <a:gd name="T72" fmla="*/ 2147483647 w 581"/>
              <a:gd name="T73" fmla="*/ 2147483647 h 31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581" h="312">
                <a:moveTo>
                  <a:pt x="497" y="248"/>
                </a:moveTo>
                <a:lnTo>
                  <a:pt x="531" y="200"/>
                </a:lnTo>
                <a:lnTo>
                  <a:pt x="556" y="176"/>
                </a:lnTo>
                <a:lnTo>
                  <a:pt x="581" y="152"/>
                </a:lnTo>
                <a:lnTo>
                  <a:pt x="564" y="120"/>
                </a:lnTo>
                <a:lnTo>
                  <a:pt x="522" y="112"/>
                </a:lnTo>
                <a:lnTo>
                  <a:pt x="480" y="104"/>
                </a:lnTo>
                <a:lnTo>
                  <a:pt x="463" y="80"/>
                </a:lnTo>
                <a:lnTo>
                  <a:pt x="413" y="64"/>
                </a:lnTo>
                <a:lnTo>
                  <a:pt x="413" y="88"/>
                </a:lnTo>
                <a:lnTo>
                  <a:pt x="387" y="104"/>
                </a:lnTo>
                <a:lnTo>
                  <a:pt x="345" y="72"/>
                </a:lnTo>
                <a:lnTo>
                  <a:pt x="354" y="40"/>
                </a:lnTo>
                <a:lnTo>
                  <a:pt x="312" y="40"/>
                </a:lnTo>
                <a:lnTo>
                  <a:pt x="269" y="24"/>
                </a:lnTo>
                <a:lnTo>
                  <a:pt x="227" y="0"/>
                </a:lnTo>
                <a:lnTo>
                  <a:pt x="227" y="24"/>
                </a:lnTo>
                <a:lnTo>
                  <a:pt x="202" y="8"/>
                </a:lnTo>
                <a:lnTo>
                  <a:pt x="168" y="8"/>
                </a:lnTo>
                <a:lnTo>
                  <a:pt x="160" y="40"/>
                </a:lnTo>
                <a:lnTo>
                  <a:pt x="118" y="56"/>
                </a:lnTo>
                <a:lnTo>
                  <a:pt x="76" y="80"/>
                </a:lnTo>
                <a:lnTo>
                  <a:pt x="34" y="88"/>
                </a:lnTo>
                <a:lnTo>
                  <a:pt x="0" y="112"/>
                </a:lnTo>
                <a:lnTo>
                  <a:pt x="34" y="152"/>
                </a:lnTo>
                <a:lnTo>
                  <a:pt x="25" y="176"/>
                </a:lnTo>
                <a:lnTo>
                  <a:pt x="84" y="224"/>
                </a:lnTo>
                <a:lnTo>
                  <a:pt x="160" y="280"/>
                </a:lnTo>
                <a:lnTo>
                  <a:pt x="152" y="288"/>
                </a:lnTo>
                <a:lnTo>
                  <a:pt x="194" y="312"/>
                </a:lnTo>
                <a:lnTo>
                  <a:pt x="244" y="296"/>
                </a:lnTo>
                <a:lnTo>
                  <a:pt x="269" y="248"/>
                </a:lnTo>
                <a:lnTo>
                  <a:pt x="345" y="272"/>
                </a:lnTo>
                <a:lnTo>
                  <a:pt x="430" y="272"/>
                </a:lnTo>
                <a:lnTo>
                  <a:pt x="430" y="280"/>
                </a:lnTo>
                <a:lnTo>
                  <a:pt x="455" y="248"/>
                </a:lnTo>
                <a:lnTo>
                  <a:pt x="497" y="248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23" name="Freeform 25"/>
          <p:cNvSpPr>
            <a:spLocks/>
          </p:cNvSpPr>
          <p:nvPr/>
        </p:nvSpPr>
        <p:spPr bwMode="auto">
          <a:xfrm>
            <a:off x="5030788" y="4735513"/>
            <a:ext cx="438150" cy="315912"/>
          </a:xfrm>
          <a:custGeom>
            <a:avLst/>
            <a:gdLst>
              <a:gd name="T0" fmla="*/ 2147483647 w 278"/>
              <a:gd name="T1" fmla="*/ 2147483647 h 200"/>
              <a:gd name="T2" fmla="*/ 2147483647 w 278"/>
              <a:gd name="T3" fmla="*/ 2147483647 h 200"/>
              <a:gd name="T4" fmla="*/ 2147483647 w 278"/>
              <a:gd name="T5" fmla="*/ 2147483647 h 200"/>
              <a:gd name="T6" fmla="*/ 2147483647 w 278"/>
              <a:gd name="T7" fmla="*/ 2147483647 h 200"/>
              <a:gd name="T8" fmla="*/ 2147483647 w 278"/>
              <a:gd name="T9" fmla="*/ 2147483647 h 200"/>
              <a:gd name="T10" fmla="*/ 2147483647 w 278"/>
              <a:gd name="T11" fmla="*/ 2147483647 h 200"/>
              <a:gd name="T12" fmla="*/ 2147483647 w 278"/>
              <a:gd name="T13" fmla="*/ 2147483647 h 200"/>
              <a:gd name="T14" fmla="*/ 2147483647 w 278"/>
              <a:gd name="T15" fmla="*/ 2147483647 h 200"/>
              <a:gd name="T16" fmla="*/ 2147483647 w 278"/>
              <a:gd name="T17" fmla="*/ 2147483647 h 200"/>
              <a:gd name="T18" fmla="*/ 2147483647 w 278"/>
              <a:gd name="T19" fmla="*/ 0 h 200"/>
              <a:gd name="T20" fmla="*/ 2147483647 w 278"/>
              <a:gd name="T21" fmla="*/ 2147483647 h 200"/>
              <a:gd name="T22" fmla="*/ 2147483647 w 278"/>
              <a:gd name="T23" fmla="*/ 2147483647 h 200"/>
              <a:gd name="T24" fmla="*/ 2147483647 w 278"/>
              <a:gd name="T25" fmla="*/ 2147483647 h 200"/>
              <a:gd name="T26" fmla="*/ 2147483647 w 278"/>
              <a:gd name="T27" fmla="*/ 2147483647 h 200"/>
              <a:gd name="T28" fmla="*/ 2147483647 w 278"/>
              <a:gd name="T29" fmla="*/ 2147483647 h 200"/>
              <a:gd name="T30" fmla="*/ 2147483647 w 278"/>
              <a:gd name="T31" fmla="*/ 2147483647 h 200"/>
              <a:gd name="T32" fmla="*/ 2147483647 w 278"/>
              <a:gd name="T33" fmla="*/ 2147483647 h 200"/>
              <a:gd name="T34" fmla="*/ 0 w 278"/>
              <a:gd name="T35" fmla="*/ 2147483647 h 200"/>
              <a:gd name="T36" fmla="*/ 2147483647 w 278"/>
              <a:gd name="T37" fmla="*/ 2147483647 h 200"/>
              <a:gd name="T38" fmla="*/ 0 w 278"/>
              <a:gd name="T39" fmla="*/ 2147483647 h 200"/>
              <a:gd name="T40" fmla="*/ 2147483647 w 278"/>
              <a:gd name="T41" fmla="*/ 2147483647 h 200"/>
              <a:gd name="T42" fmla="*/ 2147483647 w 278"/>
              <a:gd name="T43" fmla="*/ 2147483647 h 200"/>
              <a:gd name="T44" fmla="*/ 2147483647 w 278"/>
              <a:gd name="T45" fmla="*/ 2147483647 h 200"/>
              <a:gd name="T46" fmla="*/ 2147483647 w 278"/>
              <a:gd name="T47" fmla="*/ 2147483647 h 200"/>
              <a:gd name="T48" fmla="*/ 2147483647 w 278"/>
              <a:gd name="T49" fmla="*/ 2147483647 h 2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78" h="200">
                <a:moveTo>
                  <a:pt x="50" y="192"/>
                </a:moveTo>
                <a:lnTo>
                  <a:pt x="92" y="160"/>
                </a:lnTo>
                <a:lnTo>
                  <a:pt x="117" y="176"/>
                </a:lnTo>
                <a:lnTo>
                  <a:pt x="151" y="184"/>
                </a:lnTo>
                <a:lnTo>
                  <a:pt x="168" y="152"/>
                </a:lnTo>
                <a:lnTo>
                  <a:pt x="202" y="144"/>
                </a:lnTo>
                <a:lnTo>
                  <a:pt x="202" y="104"/>
                </a:lnTo>
                <a:lnTo>
                  <a:pt x="235" y="64"/>
                </a:lnTo>
                <a:lnTo>
                  <a:pt x="278" y="48"/>
                </a:lnTo>
                <a:lnTo>
                  <a:pt x="235" y="0"/>
                </a:lnTo>
                <a:lnTo>
                  <a:pt x="227" y="8"/>
                </a:lnTo>
                <a:lnTo>
                  <a:pt x="227" y="32"/>
                </a:lnTo>
                <a:lnTo>
                  <a:pt x="185" y="40"/>
                </a:lnTo>
                <a:lnTo>
                  <a:pt x="134" y="40"/>
                </a:lnTo>
                <a:lnTo>
                  <a:pt x="101" y="64"/>
                </a:lnTo>
                <a:lnTo>
                  <a:pt x="42" y="64"/>
                </a:lnTo>
                <a:lnTo>
                  <a:pt x="8" y="72"/>
                </a:lnTo>
                <a:lnTo>
                  <a:pt x="0" y="96"/>
                </a:lnTo>
                <a:lnTo>
                  <a:pt x="8" y="152"/>
                </a:lnTo>
                <a:lnTo>
                  <a:pt x="0" y="160"/>
                </a:lnTo>
                <a:lnTo>
                  <a:pt x="25" y="152"/>
                </a:lnTo>
                <a:lnTo>
                  <a:pt x="8" y="176"/>
                </a:lnTo>
                <a:lnTo>
                  <a:pt x="8" y="200"/>
                </a:lnTo>
                <a:lnTo>
                  <a:pt x="16" y="200"/>
                </a:lnTo>
                <a:lnTo>
                  <a:pt x="50" y="192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24" name="Freeform 26"/>
          <p:cNvSpPr>
            <a:spLocks/>
          </p:cNvSpPr>
          <p:nvPr/>
        </p:nvSpPr>
        <p:spPr bwMode="auto">
          <a:xfrm>
            <a:off x="5043488" y="4824413"/>
            <a:ext cx="863600" cy="657225"/>
          </a:xfrm>
          <a:custGeom>
            <a:avLst/>
            <a:gdLst>
              <a:gd name="T0" fmla="*/ 2147483647 w 548"/>
              <a:gd name="T1" fmla="*/ 2147483647 h 416"/>
              <a:gd name="T2" fmla="*/ 2147483647 w 548"/>
              <a:gd name="T3" fmla="*/ 2147483647 h 416"/>
              <a:gd name="T4" fmla="*/ 2147483647 w 548"/>
              <a:gd name="T5" fmla="*/ 2147483647 h 416"/>
              <a:gd name="T6" fmla="*/ 2147483647 w 548"/>
              <a:gd name="T7" fmla="*/ 2147483647 h 416"/>
              <a:gd name="T8" fmla="*/ 2147483647 w 548"/>
              <a:gd name="T9" fmla="*/ 2147483647 h 416"/>
              <a:gd name="T10" fmla="*/ 2147483647 w 548"/>
              <a:gd name="T11" fmla="*/ 2147483647 h 416"/>
              <a:gd name="T12" fmla="*/ 2147483647 w 548"/>
              <a:gd name="T13" fmla="*/ 2147483647 h 416"/>
              <a:gd name="T14" fmla="*/ 2147483647 w 548"/>
              <a:gd name="T15" fmla="*/ 2147483647 h 416"/>
              <a:gd name="T16" fmla="*/ 2147483647 w 548"/>
              <a:gd name="T17" fmla="*/ 2147483647 h 416"/>
              <a:gd name="T18" fmla="*/ 2147483647 w 548"/>
              <a:gd name="T19" fmla="*/ 2147483647 h 416"/>
              <a:gd name="T20" fmla="*/ 2147483647 w 548"/>
              <a:gd name="T21" fmla="*/ 2147483647 h 416"/>
              <a:gd name="T22" fmla="*/ 2147483647 w 548"/>
              <a:gd name="T23" fmla="*/ 2147483647 h 416"/>
              <a:gd name="T24" fmla="*/ 2147483647 w 548"/>
              <a:gd name="T25" fmla="*/ 2147483647 h 416"/>
              <a:gd name="T26" fmla="*/ 2147483647 w 548"/>
              <a:gd name="T27" fmla="*/ 2147483647 h 416"/>
              <a:gd name="T28" fmla="*/ 2147483647 w 548"/>
              <a:gd name="T29" fmla="*/ 2147483647 h 416"/>
              <a:gd name="T30" fmla="*/ 2147483647 w 548"/>
              <a:gd name="T31" fmla="*/ 2147483647 h 416"/>
              <a:gd name="T32" fmla="*/ 2147483647 w 548"/>
              <a:gd name="T33" fmla="*/ 2147483647 h 416"/>
              <a:gd name="T34" fmla="*/ 2147483647 w 548"/>
              <a:gd name="T35" fmla="*/ 2147483647 h 416"/>
              <a:gd name="T36" fmla="*/ 2147483647 w 548"/>
              <a:gd name="T37" fmla="*/ 2147483647 h 416"/>
              <a:gd name="T38" fmla="*/ 2147483647 w 548"/>
              <a:gd name="T39" fmla="*/ 2147483647 h 416"/>
              <a:gd name="T40" fmla="*/ 2147483647 w 548"/>
              <a:gd name="T41" fmla="*/ 2147483647 h 416"/>
              <a:gd name="T42" fmla="*/ 2147483647 w 548"/>
              <a:gd name="T43" fmla="*/ 2147483647 h 416"/>
              <a:gd name="T44" fmla="*/ 2147483647 w 548"/>
              <a:gd name="T45" fmla="*/ 2147483647 h 416"/>
              <a:gd name="T46" fmla="*/ 2147483647 w 548"/>
              <a:gd name="T47" fmla="*/ 2147483647 h 416"/>
              <a:gd name="T48" fmla="*/ 2147483647 w 548"/>
              <a:gd name="T49" fmla="*/ 2147483647 h 416"/>
              <a:gd name="T50" fmla="*/ 2147483647 w 548"/>
              <a:gd name="T51" fmla="*/ 2147483647 h 416"/>
              <a:gd name="T52" fmla="*/ 2147483647 w 548"/>
              <a:gd name="T53" fmla="*/ 2147483647 h 416"/>
              <a:gd name="T54" fmla="*/ 2147483647 w 548"/>
              <a:gd name="T55" fmla="*/ 2147483647 h 416"/>
              <a:gd name="T56" fmla="*/ 2147483647 w 548"/>
              <a:gd name="T57" fmla="*/ 0 h 416"/>
              <a:gd name="T58" fmla="*/ 2147483647 w 548"/>
              <a:gd name="T59" fmla="*/ 2147483647 h 416"/>
              <a:gd name="T60" fmla="*/ 2147483647 w 548"/>
              <a:gd name="T61" fmla="*/ 2147483647 h 416"/>
              <a:gd name="T62" fmla="*/ 2147483647 w 548"/>
              <a:gd name="T63" fmla="*/ 2147483647 h 416"/>
              <a:gd name="T64" fmla="*/ 2147483647 w 548"/>
              <a:gd name="T65" fmla="*/ 2147483647 h 416"/>
              <a:gd name="T66" fmla="*/ 2147483647 w 548"/>
              <a:gd name="T67" fmla="*/ 2147483647 h 416"/>
              <a:gd name="T68" fmla="*/ 2147483647 w 548"/>
              <a:gd name="T69" fmla="*/ 2147483647 h 416"/>
              <a:gd name="T70" fmla="*/ 2147483647 w 548"/>
              <a:gd name="T71" fmla="*/ 2147483647 h 416"/>
              <a:gd name="T72" fmla="*/ 2147483647 w 548"/>
              <a:gd name="T73" fmla="*/ 2147483647 h 416"/>
              <a:gd name="T74" fmla="*/ 2147483647 w 548"/>
              <a:gd name="T75" fmla="*/ 2147483647 h 416"/>
              <a:gd name="T76" fmla="*/ 0 w 548"/>
              <a:gd name="T77" fmla="*/ 2147483647 h 416"/>
              <a:gd name="T78" fmla="*/ 0 w 548"/>
              <a:gd name="T79" fmla="*/ 2147483647 h 416"/>
              <a:gd name="T80" fmla="*/ 2147483647 w 548"/>
              <a:gd name="T81" fmla="*/ 2147483647 h 416"/>
              <a:gd name="T82" fmla="*/ 2147483647 w 548"/>
              <a:gd name="T83" fmla="*/ 2147483647 h 416"/>
              <a:gd name="T84" fmla="*/ 2147483647 w 548"/>
              <a:gd name="T85" fmla="*/ 2147483647 h 416"/>
              <a:gd name="T86" fmla="*/ 2147483647 w 548"/>
              <a:gd name="T87" fmla="*/ 2147483647 h 416"/>
              <a:gd name="T88" fmla="*/ 2147483647 w 548"/>
              <a:gd name="T89" fmla="*/ 2147483647 h 416"/>
              <a:gd name="T90" fmla="*/ 2147483647 w 548"/>
              <a:gd name="T91" fmla="*/ 2147483647 h 416"/>
              <a:gd name="T92" fmla="*/ 2147483647 w 548"/>
              <a:gd name="T93" fmla="*/ 2147483647 h 416"/>
              <a:gd name="T94" fmla="*/ 2147483647 w 548"/>
              <a:gd name="T95" fmla="*/ 2147483647 h 416"/>
              <a:gd name="T96" fmla="*/ 2147483647 w 548"/>
              <a:gd name="T97" fmla="*/ 2147483647 h 416"/>
              <a:gd name="T98" fmla="*/ 2147483647 w 548"/>
              <a:gd name="T99" fmla="*/ 2147483647 h 416"/>
              <a:gd name="T100" fmla="*/ 2147483647 w 548"/>
              <a:gd name="T101" fmla="*/ 2147483647 h 416"/>
              <a:gd name="T102" fmla="*/ 2147483647 w 548"/>
              <a:gd name="T103" fmla="*/ 2147483647 h 416"/>
              <a:gd name="T104" fmla="*/ 2147483647 w 548"/>
              <a:gd name="T105" fmla="*/ 2147483647 h 416"/>
              <a:gd name="T106" fmla="*/ 2147483647 w 548"/>
              <a:gd name="T107" fmla="*/ 2147483647 h 416"/>
              <a:gd name="T108" fmla="*/ 2147483647 w 548"/>
              <a:gd name="T109" fmla="*/ 2147483647 h 416"/>
              <a:gd name="T110" fmla="*/ 2147483647 w 548"/>
              <a:gd name="T111" fmla="*/ 2147483647 h 41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48" h="416">
                <a:moveTo>
                  <a:pt x="388" y="360"/>
                </a:moveTo>
                <a:lnTo>
                  <a:pt x="379" y="344"/>
                </a:lnTo>
                <a:lnTo>
                  <a:pt x="345" y="328"/>
                </a:lnTo>
                <a:lnTo>
                  <a:pt x="320" y="296"/>
                </a:lnTo>
                <a:lnTo>
                  <a:pt x="270" y="264"/>
                </a:lnTo>
                <a:lnTo>
                  <a:pt x="236" y="216"/>
                </a:lnTo>
                <a:lnTo>
                  <a:pt x="202" y="200"/>
                </a:lnTo>
                <a:lnTo>
                  <a:pt x="219" y="152"/>
                </a:lnTo>
                <a:lnTo>
                  <a:pt x="236" y="152"/>
                </a:lnTo>
                <a:lnTo>
                  <a:pt x="270" y="168"/>
                </a:lnTo>
                <a:lnTo>
                  <a:pt x="278" y="144"/>
                </a:lnTo>
                <a:lnTo>
                  <a:pt x="312" y="136"/>
                </a:lnTo>
                <a:lnTo>
                  <a:pt x="354" y="144"/>
                </a:lnTo>
                <a:lnTo>
                  <a:pt x="404" y="152"/>
                </a:lnTo>
                <a:lnTo>
                  <a:pt x="438" y="144"/>
                </a:lnTo>
                <a:lnTo>
                  <a:pt x="472" y="152"/>
                </a:lnTo>
                <a:lnTo>
                  <a:pt x="522" y="160"/>
                </a:lnTo>
                <a:lnTo>
                  <a:pt x="522" y="128"/>
                </a:lnTo>
                <a:lnTo>
                  <a:pt x="548" y="120"/>
                </a:lnTo>
                <a:lnTo>
                  <a:pt x="522" y="112"/>
                </a:lnTo>
                <a:lnTo>
                  <a:pt x="497" y="80"/>
                </a:lnTo>
                <a:lnTo>
                  <a:pt x="480" y="48"/>
                </a:lnTo>
                <a:lnTo>
                  <a:pt x="421" y="72"/>
                </a:lnTo>
                <a:lnTo>
                  <a:pt x="388" y="72"/>
                </a:lnTo>
                <a:lnTo>
                  <a:pt x="379" y="48"/>
                </a:lnTo>
                <a:lnTo>
                  <a:pt x="345" y="56"/>
                </a:lnTo>
                <a:lnTo>
                  <a:pt x="320" y="40"/>
                </a:lnTo>
                <a:lnTo>
                  <a:pt x="295" y="16"/>
                </a:lnTo>
                <a:lnTo>
                  <a:pt x="261" y="0"/>
                </a:lnTo>
                <a:lnTo>
                  <a:pt x="227" y="8"/>
                </a:lnTo>
                <a:lnTo>
                  <a:pt x="194" y="48"/>
                </a:lnTo>
                <a:lnTo>
                  <a:pt x="194" y="88"/>
                </a:lnTo>
                <a:lnTo>
                  <a:pt x="160" y="96"/>
                </a:lnTo>
                <a:lnTo>
                  <a:pt x="143" y="128"/>
                </a:lnTo>
                <a:lnTo>
                  <a:pt x="109" y="120"/>
                </a:lnTo>
                <a:lnTo>
                  <a:pt x="84" y="104"/>
                </a:lnTo>
                <a:lnTo>
                  <a:pt x="42" y="136"/>
                </a:lnTo>
                <a:lnTo>
                  <a:pt x="8" y="144"/>
                </a:lnTo>
                <a:lnTo>
                  <a:pt x="0" y="144"/>
                </a:lnTo>
                <a:lnTo>
                  <a:pt x="0" y="152"/>
                </a:lnTo>
                <a:lnTo>
                  <a:pt x="34" y="216"/>
                </a:lnTo>
                <a:lnTo>
                  <a:pt x="84" y="152"/>
                </a:lnTo>
                <a:lnTo>
                  <a:pt x="84" y="216"/>
                </a:lnTo>
                <a:lnTo>
                  <a:pt x="126" y="192"/>
                </a:lnTo>
                <a:lnTo>
                  <a:pt x="126" y="240"/>
                </a:lnTo>
                <a:lnTo>
                  <a:pt x="177" y="264"/>
                </a:lnTo>
                <a:lnTo>
                  <a:pt x="160" y="272"/>
                </a:lnTo>
                <a:lnTo>
                  <a:pt x="219" y="312"/>
                </a:lnTo>
                <a:lnTo>
                  <a:pt x="227" y="336"/>
                </a:lnTo>
                <a:lnTo>
                  <a:pt x="253" y="352"/>
                </a:lnTo>
                <a:lnTo>
                  <a:pt x="312" y="360"/>
                </a:lnTo>
                <a:lnTo>
                  <a:pt x="371" y="384"/>
                </a:lnTo>
                <a:lnTo>
                  <a:pt x="312" y="392"/>
                </a:lnTo>
                <a:lnTo>
                  <a:pt x="413" y="416"/>
                </a:lnTo>
                <a:lnTo>
                  <a:pt x="413" y="384"/>
                </a:lnTo>
                <a:lnTo>
                  <a:pt x="388" y="360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25" name="Freeform 27"/>
          <p:cNvSpPr>
            <a:spLocks/>
          </p:cNvSpPr>
          <p:nvPr/>
        </p:nvSpPr>
        <p:spPr bwMode="auto">
          <a:xfrm>
            <a:off x="5030788" y="4735513"/>
            <a:ext cx="438150" cy="315912"/>
          </a:xfrm>
          <a:custGeom>
            <a:avLst/>
            <a:gdLst>
              <a:gd name="T0" fmla="*/ 2147483647 w 278"/>
              <a:gd name="T1" fmla="*/ 2147483647 h 200"/>
              <a:gd name="T2" fmla="*/ 2147483647 w 278"/>
              <a:gd name="T3" fmla="*/ 2147483647 h 200"/>
              <a:gd name="T4" fmla="*/ 2147483647 w 278"/>
              <a:gd name="T5" fmla="*/ 2147483647 h 200"/>
              <a:gd name="T6" fmla="*/ 2147483647 w 278"/>
              <a:gd name="T7" fmla="*/ 2147483647 h 200"/>
              <a:gd name="T8" fmla="*/ 2147483647 w 278"/>
              <a:gd name="T9" fmla="*/ 2147483647 h 200"/>
              <a:gd name="T10" fmla="*/ 2147483647 w 278"/>
              <a:gd name="T11" fmla="*/ 2147483647 h 200"/>
              <a:gd name="T12" fmla="*/ 2147483647 w 278"/>
              <a:gd name="T13" fmla="*/ 2147483647 h 200"/>
              <a:gd name="T14" fmla="*/ 2147483647 w 278"/>
              <a:gd name="T15" fmla="*/ 2147483647 h 200"/>
              <a:gd name="T16" fmla="*/ 2147483647 w 278"/>
              <a:gd name="T17" fmla="*/ 2147483647 h 200"/>
              <a:gd name="T18" fmla="*/ 2147483647 w 278"/>
              <a:gd name="T19" fmla="*/ 0 h 200"/>
              <a:gd name="T20" fmla="*/ 2147483647 w 278"/>
              <a:gd name="T21" fmla="*/ 2147483647 h 200"/>
              <a:gd name="T22" fmla="*/ 2147483647 w 278"/>
              <a:gd name="T23" fmla="*/ 2147483647 h 200"/>
              <a:gd name="T24" fmla="*/ 2147483647 w 278"/>
              <a:gd name="T25" fmla="*/ 2147483647 h 200"/>
              <a:gd name="T26" fmla="*/ 2147483647 w 278"/>
              <a:gd name="T27" fmla="*/ 2147483647 h 200"/>
              <a:gd name="T28" fmla="*/ 2147483647 w 278"/>
              <a:gd name="T29" fmla="*/ 2147483647 h 200"/>
              <a:gd name="T30" fmla="*/ 2147483647 w 278"/>
              <a:gd name="T31" fmla="*/ 2147483647 h 200"/>
              <a:gd name="T32" fmla="*/ 2147483647 w 278"/>
              <a:gd name="T33" fmla="*/ 2147483647 h 200"/>
              <a:gd name="T34" fmla="*/ 0 w 278"/>
              <a:gd name="T35" fmla="*/ 2147483647 h 200"/>
              <a:gd name="T36" fmla="*/ 2147483647 w 278"/>
              <a:gd name="T37" fmla="*/ 2147483647 h 200"/>
              <a:gd name="T38" fmla="*/ 0 w 278"/>
              <a:gd name="T39" fmla="*/ 2147483647 h 200"/>
              <a:gd name="T40" fmla="*/ 2147483647 w 278"/>
              <a:gd name="T41" fmla="*/ 2147483647 h 200"/>
              <a:gd name="T42" fmla="*/ 2147483647 w 278"/>
              <a:gd name="T43" fmla="*/ 2147483647 h 200"/>
              <a:gd name="T44" fmla="*/ 2147483647 w 278"/>
              <a:gd name="T45" fmla="*/ 2147483647 h 200"/>
              <a:gd name="T46" fmla="*/ 2147483647 w 278"/>
              <a:gd name="T47" fmla="*/ 2147483647 h 200"/>
              <a:gd name="T48" fmla="*/ 2147483647 w 278"/>
              <a:gd name="T49" fmla="*/ 2147483647 h 2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78" h="200">
                <a:moveTo>
                  <a:pt x="50" y="192"/>
                </a:moveTo>
                <a:lnTo>
                  <a:pt x="92" y="160"/>
                </a:lnTo>
                <a:lnTo>
                  <a:pt x="117" y="176"/>
                </a:lnTo>
                <a:lnTo>
                  <a:pt x="151" y="184"/>
                </a:lnTo>
                <a:lnTo>
                  <a:pt x="168" y="152"/>
                </a:lnTo>
                <a:lnTo>
                  <a:pt x="202" y="144"/>
                </a:lnTo>
                <a:lnTo>
                  <a:pt x="202" y="104"/>
                </a:lnTo>
                <a:lnTo>
                  <a:pt x="235" y="64"/>
                </a:lnTo>
                <a:lnTo>
                  <a:pt x="278" y="48"/>
                </a:lnTo>
                <a:lnTo>
                  <a:pt x="235" y="0"/>
                </a:lnTo>
                <a:lnTo>
                  <a:pt x="227" y="8"/>
                </a:lnTo>
                <a:lnTo>
                  <a:pt x="227" y="32"/>
                </a:lnTo>
                <a:lnTo>
                  <a:pt x="185" y="40"/>
                </a:lnTo>
                <a:lnTo>
                  <a:pt x="134" y="40"/>
                </a:lnTo>
                <a:lnTo>
                  <a:pt x="101" y="64"/>
                </a:lnTo>
                <a:lnTo>
                  <a:pt x="42" y="64"/>
                </a:lnTo>
                <a:lnTo>
                  <a:pt x="8" y="72"/>
                </a:lnTo>
                <a:lnTo>
                  <a:pt x="0" y="96"/>
                </a:lnTo>
                <a:lnTo>
                  <a:pt x="8" y="152"/>
                </a:lnTo>
                <a:lnTo>
                  <a:pt x="0" y="160"/>
                </a:lnTo>
                <a:lnTo>
                  <a:pt x="25" y="152"/>
                </a:lnTo>
                <a:lnTo>
                  <a:pt x="8" y="176"/>
                </a:lnTo>
                <a:lnTo>
                  <a:pt x="8" y="200"/>
                </a:lnTo>
                <a:lnTo>
                  <a:pt x="16" y="200"/>
                </a:lnTo>
                <a:lnTo>
                  <a:pt x="50" y="192"/>
                </a:lnTo>
                <a:close/>
              </a:path>
            </a:pathLst>
          </a:custGeom>
          <a:solidFill>
            <a:srgbClr val="FFFF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26" name="Freeform 28"/>
          <p:cNvSpPr>
            <a:spLocks/>
          </p:cNvSpPr>
          <p:nvPr/>
        </p:nvSpPr>
        <p:spPr bwMode="auto">
          <a:xfrm>
            <a:off x="5360988" y="5038725"/>
            <a:ext cx="611187" cy="504825"/>
          </a:xfrm>
          <a:custGeom>
            <a:avLst/>
            <a:gdLst>
              <a:gd name="T0" fmla="*/ 2147483647 w 388"/>
              <a:gd name="T1" fmla="*/ 2147483647 h 320"/>
              <a:gd name="T2" fmla="*/ 2147483647 w 388"/>
              <a:gd name="T3" fmla="*/ 2147483647 h 320"/>
              <a:gd name="T4" fmla="*/ 2147483647 w 388"/>
              <a:gd name="T5" fmla="*/ 2147483647 h 320"/>
              <a:gd name="T6" fmla="*/ 2147483647 w 388"/>
              <a:gd name="T7" fmla="*/ 2147483647 h 320"/>
              <a:gd name="T8" fmla="*/ 2147483647 w 388"/>
              <a:gd name="T9" fmla="*/ 2147483647 h 320"/>
              <a:gd name="T10" fmla="*/ 2147483647 w 388"/>
              <a:gd name="T11" fmla="*/ 2147483647 h 320"/>
              <a:gd name="T12" fmla="*/ 2147483647 w 388"/>
              <a:gd name="T13" fmla="*/ 2147483647 h 320"/>
              <a:gd name="T14" fmla="*/ 2147483647 w 388"/>
              <a:gd name="T15" fmla="*/ 2147483647 h 320"/>
              <a:gd name="T16" fmla="*/ 2147483647 w 388"/>
              <a:gd name="T17" fmla="*/ 2147483647 h 320"/>
              <a:gd name="T18" fmla="*/ 2147483647 w 388"/>
              <a:gd name="T19" fmla="*/ 2147483647 h 320"/>
              <a:gd name="T20" fmla="*/ 2147483647 w 388"/>
              <a:gd name="T21" fmla="*/ 2147483647 h 320"/>
              <a:gd name="T22" fmla="*/ 2147483647 w 388"/>
              <a:gd name="T23" fmla="*/ 2147483647 h 320"/>
              <a:gd name="T24" fmla="*/ 2147483647 w 388"/>
              <a:gd name="T25" fmla="*/ 2147483647 h 320"/>
              <a:gd name="T26" fmla="*/ 2147483647 w 388"/>
              <a:gd name="T27" fmla="*/ 2147483647 h 320"/>
              <a:gd name="T28" fmla="*/ 2147483647 w 388"/>
              <a:gd name="T29" fmla="*/ 2147483647 h 320"/>
              <a:gd name="T30" fmla="*/ 2147483647 w 388"/>
              <a:gd name="T31" fmla="*/ 2147483647 h 320"/>
              <a:gd name="T32" fmla="*/ 2147483647 w 388"/>
              <a:gd name="T33" fmla="*/ 2147483647 h 320"/>
              <a:gd name="T34" fmla="*/ 2147483647 w 388"/>
              <a:gd name="T35" fmla="*/ 0 h 320"/>
              <a:gd name="T36" fmla="*/ 2147483647 w 388"/>
              <a:gd name="T37" fmla="*/ 2147483647 h 320"/>
              <a:gd name="T38" fmla="*/ 2147483647 w 388"/>
              <a:gd name="T39" fmla="*/ 2147483647 h 320"/>
              <a:gd name="T40" fmla="*/ 2147483647 w 388"/>
              <a:gd name="T41" fmla="*/ 2147483647 h 320"/>
              <a:gd name="T42" fmla="*/ 2147483647 w 388"/>
              <a:gd name="T43" fmla="*/ 2147483647 h 320"/>
              <a:gd name="T44" fmla="*/ 0 w 388"/>
              <a:gd name="T45" fmla="*/ 2147483647 h 320"/>
              <a:gd name="T46" fmla="*/ 2147483647 w 388"/>
              <a:gd name="T47" fmla="*/ 2147483647 h 320"/>
              <a:gd name="T48" fmla="*/ 2147483647 w 388"/>
              <a:gd name="T49" fmla="*/ 2147483647 h 320"/>
              <a:gd name="T50" fmla="*/ 2147483647 w 388"/>
              <a:gd name="T51" fmla="*/ 2147483647 h 320"/>
              <a:gd name="T52" fmla="*/ 2147483647 w 388"/>
              <a:gd name="T53" fmla="*/ 2147483647 h 320"/>
              <a:gd name="T54" fmla="*/ 2147483647 w 388"/>
              <a:gd name="T55" fmla="*/ 2147483647 h 320"/>
              <a:gd name="T56" fmla="*/ 2147483647 w 388"/>
              <a:gd name="T57" fmla="*/ 2147483647 h 320"/>
              <a:gd name="T58" fmla="*/ 2147483647 w 388"/>
              <a:gd name="T59" fmla="*/ 2147483647 h 320"/>
              <a:gd name="T60" fmla="*/ 2147483647 w 388"/>
              <a:gd name="T61" fmla="*/ 2147483647 h 320"/>
              <a:gd name="T62" fmla="*/ 2147483647 w 388"/>
              <a:gd name="T63" fmla="*/ 2147483647 h 320"/>
              <a:gd name="T64" fmla="*/ 2147483647 w 388"/>
              <a:gd name="T65" fmla="*/ 2147483647 h 320"/>
              <a:gd name="T66" fmla="*/ 2147483647 w 388"/>
              <a:gd name="T67" fmla="*/ 2147483647 h 32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388" h="320">
                <a:moveTo>
                  <a:pt x="287" y="264"/>
                </a:moveTo>
                <a:lnTo>
                  <a:pt x="312" y="248"/>
                </a:lnTo>
                <a:lnTo>
                  <a:pt x="320" y="216"/>
                </a:lnTo>
                <a:lnTo>
                  <a:pt x="346" y="216"/>
                </a:lnTo>
                <a:lnTo>
                  <a:pt x="337" y="192"/>
                </a:lnTo>
                <a:lnTo>
                  <a:pt x="388" y="176"/>
                </a:lnTo>
                <a:lnTo>
                  <a:pt x="362" y="136"/>
                </a:lnTo>
                <a:lnTo>
                  <a:pt x="388" y="120"/>
                </a:lnTo>
                <a:lnTo>
                  <a:pt x="346" y="96"/>
                </a:lnTo>
                <a:lnTo>
                  <a:pt x="337" y="64"/>
                </a:lnTo>
                <a:lnTo>
                  <a:pt x="337" y="32"/>
                </a:lnTo>
                <a:lnTo>
                  <a:pt x="304" y="32"/>
                </a:lnTo>
                <a:lnTo>
                  <a:pt x="295" y="16"/>
                </a:lnTo>
                <a:lnTo>
                  <a:pt x="270" y="16"/>
                </a:lnTo>
                <a:lnTo>
                  <a:pt x="236" y="8"/>
                </a:lnTo>
                <a:lnTo>
                  <a:pt x="202" y="16"/>
                </a:lnTo>
                <a:lnTo>
                  <a:pt x="152" y="8"/>
                </a:lnTo>
                <a:lnTo>
                  <a:pt x="110" y="0"/>
                </a:lnTo>
                <a:lnTo>
                  <a:pt x="76" y="8"/>
                </a:lnTo>
                <a:lnTo>
                  <a:pt x="68" y="32"/>
                </a:lnTo>
                <a:lnTo>
                  <a:pt x="34" y="16"/>
                </a:lnTo>
                <a:lnTo>
                  <a:pt x="17" y="16"/>
                </a:lnTo>
                <a:lnTo>
                  <a:pt x="0" y="64"/>
                </a:lnTo>
                <a:lnTo>
                  <a:pt x="34" y="80"/>
                </a:lnTo>
                <a:lnTo>
                  <a:pt x="68" y="128"/>
                </a:lnTo>
                <a:lnTo>
                  <a:pt x="118" y="160"/>
                </a:lnTo>
                <a:lnTo>
                  <a:pt x="143" y="192"/>
                </a:lnTo>
                <a:lnTo>
                  <a:pt x="177" y="208"/>
                </a:lnTo>
                <a:lnTo>
                  <a:pt x="186" y="224"/>
                </a:lnTo>
                <a:lnTo>
                  <a:pt x="211" y="248"/>
                </a:lnTo>
                <a:lnTo>
                  <a:pt x="211" y="280"/>
                </a:lnTo>
                <a:lnTo>
                  <a:pt x="295" y="320"/>
                </a:lnTo>
                <a:lnTo>
                  <a:pt x="295" y="280"/>
                </a:lnTo>
                <a:lnTo>
                  <a:pt x="287" y="264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27" name="Freeform 29"/>
          <p:cNvSpPr>
            <a:spLocks/>
          </p:cNvSpPr>
          <p:nvPr/>
        </p:nvSpPr>
        <p:spPr bwMode="auto">
          <a:xfrm>
            <a:off x="5400675" y="4357688"/>
            <a:ext cx="901700" cy="581025"/>
          </a:xfrm>
          <a:custGeom>
            <a:avLst/>
            <a:gdLst>
              <a:gd name="T0" fmla="*/ 2147483647 w 573"/>
              <a:gd name="T1" fmla="*/ 2147483647 h 368"/>
              <a:gd name="T2" fmla="*/ 2147483647 w 573"/>
              <a:gd name="T3" fmla="*/ 2147483647 h 368"/>
              <a:gd name="T4" fmla="*/ 2147483647 w 573"/>
              <a:gd name="T5" fmla="*/ 2147483647 h 368"/>
              <a:gd name="T6" fmla="*/ 2147483647 w 573"/>
              <a:gd name="T7" fmla="*/ 2147483647 h 368"/>
              <a:gd name="T8" fmla="*/ 2147483647 w 573"/>
              <a:gd name="T9" fmla="*/ 2147483647 h 368"/>
              <a:gd name="T10" fmla="*/ 2147483647 w 573"/>
              <a:gd name="T11" fmla="*/ 2147483647 h 368"/>
              <a:gd name="T12" fmla="*/ 2147483647 w 573"/>
              <a:gd name="T13" fmla="*/ 2147483647 h 368"/>
              <a:gd name="T14" fmla="*/ 2147483647 w 573"/>
              <a:gd name="T15" fmla="*/ 2147483647 h 368"/>
              <a:gd name="T16" fmla="*/ 2147483647 w 573"/>
              <a:gd name="T17" fmla="*/ 2147483647 h 368"/>
              <a:gd name="T18" fmla="*/ 2147483647 w 573"/>
              <a:gd name="T19" fmla="*/ 2147483647 h 368"/>
              <a:gd name="T20" fmla="*/ 2147483647 w 573"/>
              <a:gd name="T21" fmla="*/ 2147483647 h 368"/>
              <a:gd name="T22" fmla="*/ 2147483647 w 573"/>
              <a:gd name="T23" fmla="*/ 2147483647 h 368"/>
              <a:gd name="T24" fmla="*/ 2147483647 w 573"/>
              <a:gd name="T25" fmla="*/ 2147483647 h 368"/>
              <a:gd name="T26" fmla="*/ 2147483647 w 573"/>
              <a:gd name="T27" fmla="*/ 0 h 368"/>
              <a:gd name="T28" fmla="*/ 2147483647 w 573"/>
              <a:gd name="T29" fmla="*/ 2147483647 h 368"/>
              <a:gd name="T30" fmla="*/ 2147483647 w 573"/>
              <a:gd name="T31" fmla="*/ 0 h 368"/>
              <a:gd name="T32" fmla="*/ 2147483647 w 573"/>
              <a:gd name="T33" fmla="*/ 2147483647 h 368"/>
              <a:gd name="T34" fmla="*/ 2147483647 w 573"/>
              <a:gd name="T35" fmla="*/ 2147483647 h 368"/>
              <a:gd name="T36" fmla="*/ 2147483647 w 573"/>
              <a:gd name="T37" fmla="*/ 2147483647 h 368"/>
              <a:gd name="T38" fmla="*/ 2147483647 w 573"/>
              <a:gd name="T39" fmla="*/ 2147483647 h 368"/>
              <a:gd name="T40" fmla="*/ 2147483647 w 573"/>
              <a:gd name="T41" fmla="*/ 2147483647 h 368"/>
              <a:gd name="T42" fmla="*/ 2147483647 w 573"/>
              <a:gd name="T43" fmla="*/ 2147483647 h 368"/>
              <a:gd name="T44" fmla="*/ 2147483647 w 573"/>
              <a:gd name="T45" fmla="*/ 2147483647 h 368"/>
              <a:gd name="T46" fmla="*/ 2147483647 w 573"/>
              <a:gd name="T47" fmla="*/ 2147483647 h 368"/>
              <a:gd name="T48" fmla="*/ 2147483647 w 573"/>
              <a:gd name="T49" fmla="*/ 2147483647 h 368"/>
              <a:gd name="T50" fmla="*/ 2147483647 w 573"/>
              <a:gd name="T51" fmla="*/ 2147483647 h 368"/>
              <a:gd name="T52" fmla="*/ 2147483647 w 573"/>
              <a:gd name="T53" fmla="*/ 2147483647 h 368"/>
              <a:gd name="T54" fmla="*/ 2147483647 w 573"/>
              <a:gd name="T55" fmla="*/ 2147483647 h 368"/>
              <a:gd name="T56" fmla="*/ 2147483647 w 573"/>
              <a:gd name="T57" fmla="*/ 2147483647 h 368"/>
              <a:gd name="T58" fmla="*/ 2147483647 w 573"/>
              <a:gd name="T59" fmla="*/ 2147483647 h 368"/>
              <a:gd name="T60" fmla="*/ 0 w 573"/>
              <a:gd name="T61" fmla="*/ 2147483647 h 368"/>
              <a:gd name="T62" fmla="*/ 2147483647 w 573"/>
              <a:gd name="T63" fmla="*/ 2147483647 h 368"/>
              <a:gd name="T64" fmla="*/ 2147483647 w 573"/>
              <a:gd name="T65" fmla="*/ 2147483647 h 368"/>
              <a:gd name="T66" fmla="*/ 2147483647 w 573"/>
              <a:gd name="T67" fmla="*/ 2147483647 h 368"/>
              <a:gd name="T68" fmla="*/ 2147483647 w 573"/>
              <a:gd name="T69" fmla="*/ 2147483647 h 368"/>
              <a:gd name="T70" fmla="*/ 2147483647 w 573"/>
              <a:gd name="T71" fmla="*/ 2147483647 h 368"/>
              <a:gd name="T72" fmla="*/ 2147483647 w 573"/>
              <a:gd name="T73" fmla="*/ 2147483647 h 368"/>
              <a:gd name="T74" fmla="*/ 2147483647 w 573"/>
              <a:gd name="T75" fmla="*/ 2147483647 h 368"/>
              <a:gd name="T76" fmla="*/ 2147483647 w 573"/>
              <a:gd name="T77" fmla="*/ 2147483647 h 368"/>
              <a:gd name="T78" fmla="*/ 2147483647 w 573"/>
              <a:gd name="T79" fmla="*/ 2147483647 h 368"/>
              <a:gd name="T80" fmla="*/ 2147483647 w 573"/>
              <a:gd name="T81" fmla="*/ 2147483647 h 368"/>
              <a:gd name="T82" fmla="*/ 2147483647 w 573"/>
              <a:gd name="T83" fmla="*/ 2147483647 h 368"/>
              <a:gd name="T84" fmla="*/ 2147483647 w 573"/>
              <a:gd name="T85" fmla="*/ 2147483647 h 368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73" h="368">
                <a:moveTo>
                  <a:pt x="295" y="320"/>
                </a:moveTo>
                <a:lnTo>
                  <a:pt x="329" y="304"/>
                </a:lnTo>
                <a:lnTo>
                  <a:pt x="380" y="304"/>
                </a:lnTo>
                <a:lnTo>
                  <a:pt x="413" y="288"/>
                </a:lnTo>
                <a:lnTo>
                  <a:pt x="439" y="272"/>
                </a:lnTo>
                <a:lnTo>
                  <a:pt x="455" y="264"/>
                </a:lnTo>
                <a:lnTo>
                  <a:pt x="464" y="224"/>
                </a:lnTo>
                <a:lnTo>
                  <a:pt x="472" y="200"/>
                </a:lnTo>
                <a:lnTo>
                  <a:pt x="498" y="168"/>
                </a:lnTo>
                <a:lnTo>
                  <a:pt x="523" y="112"/>
                </a:lnTo>
                <a:lnTo>
                  <a:pt x="548" y="72"/>
                </a:lnTo>
                <a:lnTo>
                  <a:pt x="573" y="48"/>
                </a:lnTo>
                <a:lnTo>
                  <a:pt x="548" y="24"/>
                </a:lnTo>
                <a:lnTo>
                  <a:pt x="514" y="0"/>
                </a:lnTo>
                <a:lnTo>
                  <a:pt x="472" y="8"/>
                </a:lnTo>
                <a:lnTo>
                  <a:pt x="447" y="0"/>
                </a:lnTo>
                <a:lnTo>
                  <a:pt x="405" y="8"/>
                </a:lnTo>
                <a:lnTo>
                  <a:pt x="371" y="8"/>
                </a:lnTo>
                <a:lnTo>
                  <a:pt x="329" y="56"/>
                </a:lnTo>
                <a:lnTo>
                  <a:pt x="287" y="48"/>
                </a:lnTo>
                <a:lnTo>
                  <a:pt x="279" y="64"/>
                </a:lnTo>
                <a:lnTo>
                  <a:pt x="228" y="80"/>
                </a:lnTo>
                <a:lnTo>
                  <a:pt x="228" y="112"/>
                </a:lnTo>
                <a:lnTo>
                  <a:pt x="110" y="128"/>
                </a:lnTo>
                <a:lnTo>
                  <a:pt x="85" y="112"/>
                </a:lnTo>
                <a:lnTo>
                  <a:pt x="68" y="104"/>
                </a:lnTo>
                <a:lnTo>
                  <a:pt x="68" y="128"/>
                </a:lnTo>
                <a:lnTo>
                  <a:pt x="26" y="144"/>
                </a:lnTo>
                <a:lnTo>
                  <a:pt x="26" y="184"/>
                </a:lnTo>
                <a:lnTo>
                  <a:pt x="17" y="224"/>
                </a:lnTo>
                <a:lnTo>
                  <a:pt x="0" y="240"/>
                </a:lnTo>
                <a:lnTo>
                  <a:pt x="43" y="288"/>
                </a:lnTo>
                <a:lnTo>
                  <a:pt x="34" y="296"/>
                </a:lnTo>
                <a:lnTo>
                  <a:pt x="68" y="312"/>
                </a:lnTo>
                <a:lnTo>
                  <a:pt x="93" y="336"/>
                </a:lnTo>
                <a:lnTo>
                  <a:pt x="118" y="352"/>
                </a:lnTo>
                <a:lnTo>
                  <a:pt x="152" y="344"/>
                </a:lnTo>
                <a:lnTo>
                  <a:pt x="161" y="368"/>
                </a:lnTo>
                <a:lnTo>
                  <a:pt x="194" y="368"/>
                </a:lnTo>
                <a:lnTo>
                  <a:pt x="253" y="344"/>
                </a:lnTo>
                <a:lnTo>
                  <a:pt x="262" y="344"/>
                </a:lnTo>
                <a:lnTo>
                  <a:pt x="270" y="320"/>
                </a:lnTo>
                <a:lnTo>
                  <a:pt x="295" y="320"/>
                </a:lnTo>
                <a:close/>
              </a:path>
            </a:pathLst>
          </a:custGeom>
          <a:solidFill>
            <a:srgbClr val="FFFF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28" name="Freeform 30"/>
          <p:cNvSpPr>
            <a:spLocks/>
          </p:cNvSpPr>
          <p:nvPr/>
        </p:nvSpPr>
        <p:spPr bwMode="auto">
          <a:xfrm>
            <a:off x="6116638" y="4357688"/>
            <a:ext cx="41275" cy="12700"/>
          </a:xfrm>
          <a:custGeom>
            <a:avLst/>
            <a:gdLst>
              <a:gd name="T0" fmla="*/ 2147483647 w 26"/>
              <a:gd name="T1" fmla="*/ 2147483647 h 8"/>
              <a:gd name="T2" fmla="*/ 2147483647 w 26"/>
              <a:gd name="T3" fmla="*/ 2147483647 h 8"/>
              <a:gd name="T4" fmla="*/ 0 w 26"/>
              <a:gd name="T5" fmla="*/ 0 h 8"/>
              <a:gd name="T6" fmla="*/ 2147483647 w 26"/>
              <a:gd name="T7" fmla="*/ 2147483647 h 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" h="8">
                <a:moveTo>
                  <a:pt x="17" y="8"/>
                </a:moveTo>
                <a:lnTo>
                  <a:pt x="26" y="8"/>
                </a:lnTo>
                <a:lnTo>
                  <a:pt x="0" y="0"/>
                </a:lnTo>
                <a:lnTo>
                  <a:pt x="17" y="8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29" name="Freeform 31"/>
          <p:cNvSpPr>
            <a:spLocks/>
          </p:cNvSpPr>
          <p:nvPr/>
        </p:nvSpPr>
        <p:spPr bwMode="auto">
          <a:xfrm>
            <a:off x="6157913" y="4370388"/>
            <a:ext cx="26987" cy="1587"/>
          </a:xfrm>
          <a:custGeom>
            <a:avLst/>
            <a:gdLst>
              <a:gd name="T0" fmla="*/ 2147483647 w 17"/>
              <a:gd name="T1" fmla="*/ 0 h 1587"/>
              <a:gd name="T2" fmla="*/ 0 w 17"/>
              <a:gd name="T3" fmla="*/ 0 h 1587"/>
              <a:gd name="T4" fmla="*/ 2147483647 w 17"/>
              <a:gd name="T5" fmla="*/ 0 h 158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7" h="1587">
                <a:moveTo>
                  <a:pt x="17" y="0"/>
                </a:moveTo>
                <a:lnTo>
                  <a:pt x="0" y="0"/>
                </a:lnTo>
                <a:lnTo>
                  <a:pt x="17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30" name="Line 32"/>
          <p:cNvSpPr>
            <a:spLocks noChangeShapeType="1"/>
          </p:cNvSpPr>
          <p:nvPr/>
        </p:nvSpPr>
        <p:spPr bwMode="auto">
          <a:xfrm flipV="1">
            <a:off x="6143625" y="4357688"/>
            <a:ext cx="41275" cy="127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31" name="Line 33"/>
          <p:cNvSpPr>
            <a:spLocks noChangeShapeType="1"/>
          </p:cNvSpPr>
          <p:nvPr/>
        </p:nvSpPr>
        <p:spPr bwMode="auto">
          <a:xfrm flipV="1">
            <a:off x="6143625" y="4357688"/>
            <a:ext cx="41275" cy="127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32" name="Freeform 34"/>
          <p:cNvSpPr>
            <a:spLocks/>
          </p:cNvSpPr>
          <p:nvPr/>
        </p:nvSpPr>
        <p:spPr bwMode="auto">
          <a:xfrm>
            <a:off x="6105525" y="4357688"/>
            <a:ext cx="11113" cy="1587"/>
          </a:xfrm>
          <a:custGeom>
            <a:avLst/>
            <a:gdLst>
              <a:gd name="T0" fmla="*/ 0 w 8"/>
              <a:gd name="T1" fmla="*/ 0 h 3175"/>
              <a:gd name="T2" fmla="*/ 2147483647 w 8"/>
              <a:gd name="T3" fmla="*/ 0 h 3175"/>
              <a:gd name="T4" fmla="*/ 0 w 8"/>
              <a:gd name="T5" fmla="*/ 0 h 317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" h="3175">
                <a:moveTo>
                  <a:pt x="0" y="0"/>
                </a:moveTo>
                <a:lnTo>
                  <a:pt x="8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33" name="Freeform 35"/>
          <p:cNvSpPr>
            <a:spLocks/>
          </p:cNvSpPr>
          <p:nvPr/>
        </p:nvSpPr>
        <p:spPr bwMode="auto">
          <a:xfrm>
            <a:off x="5707063" y="4205288"/>
            <a:ext cx="39687" cy="25400"/>
          </a:xfrm>
          <a:custGeom>
            <a:avLst/>
            <a:gdLst>
              <a:gd name="T0" fmla="*/ 2147483647 w 26"/>
              <a:gd name="T1" fmla="*/ 2147483647 h 16"/>
              <a:gd name="T2" fmla="*/ 0 w 26"/>
              <a:gd name="T3" fmla="*/ 0 h 16"/>
              <a:gd name="T4" fmla="*/ 0 w 26"/>
              <a:gd name="T5" fmla="*/ 2147483647 h 16"/>
              <a:gd name="T6" fmla="*/ 2147483647 w 26"/>
              <a:gd name="T7" fmla="*/ 2147483647 h 16"/>
              <a:gd name="T8" fmla="*/ 2147483647 w 26"/>
              <a:gd name="T9" fmla="*/ 2147483647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" h="16">
                <a:moveTo>
                  <a:pt x="26" y="16"/>
                </a:moveTo>
                <a:lnTo>
                  <a:pt x="0" y="0"/>
                </a:lnTo>
                <a:lnTo>
                  <a:pt x="0" y="8"/>
                </a:lnTo>
                <a:lnTo>
                  <a:pt x="17" y="16"/>
                </a:lnTo>
                <a:lnTo>
                  <a:pt x="26" y="16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34" name="Freeform 36"/>
          <p:cNvSpPr>
            <a:spLocks/>
          </p:cNvSpPr>
          <p:nvPr/>
        </p:nvSpPr>
        <p:spPr bwMode="auto">
          <a:xfrm>
            <a:off x="6105525" y="4357688"/>
            <a:ext cx="11113" cy="1587"/>
          </a:xfrm>
          <a:custGeom>
            <a:avLst/>
            <a:gdLst>
              <a:gd name="T0" fmla="*/ 0 w 8"/>
              <a:gd name="T1" fmla="*/ 0 h 3175"/>
              <a:gd name="T2" fmla="*/ 2147483647 w 8"/>
              <a:gd name="T3" fmla="*/ 0 h 3175"/>
              <a:gd name="T4" fmla="*/ 0 w 8"/>
              <a:gd name="T5" fmla="*/ 0 h 3175"/>
              <a:gd name="T6" fmla="*/ 0 w 8"/>
              <a:gd name="T7" fmla="*/ 0 h 31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" h="3175">
                <a:moveTo>
                  <a:pt x="0" y="0"/>
                </a:moveTo>
                <a:lnTo>
                  <a:pt x="8" y="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35" name="Freeform 37"/>
          <p:cNvSpPr>
            <a:spLocks/>
          </p:cNvSpPr>
          <p:nvPr/>
        </p:nvSpPr>
        <p:spPr bwMode="auto">
          <a:xfrm>
            <a:off x="5707063" y="4205288"/>
            <a:ext cx="39687" cy="25400"/>
          </a:xfrm>
          <a:custGeom>
            <a:avLst/>
            <a:gdLst>
              <a:gd name="T0" fmla="*/ 2147483647 w 26"/>
              <a:gd name="T1" fmla="*/ 2147483647 h 16"/>
              <a:gd name="T2" fmla="*/ 0 w 26"/>
              <a:gd name="T3" fmla="*/ 0 h 16"/>
              <a:gd name="T4" fmla="*/ 0 w 26"/>
              <a:gd name="T5" fmla="*/ 2147483647 h 16"/>
              <a:gd name="T6" fmla="*/ 2147483647 w 26"/>
              <a:gd name="T7" fmla="*/ 2147483647 h 16"/>
              <a:gd name="T8" fmla="*/ 2147483647 w 26"/>
              <a:gd name="T9" fmla="*/ 2147483647 h 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" h="16">
                <a:moveTo>
                  <a:pt x="26" y="16"/>
                </a:moveTo>
                <a:lnTo>
                  <a:pt x="0" y="0"/>
                </a:lnTo>
                <a:lnTo>
                  <a:pt x="0" y="8"/>
                </a:lnTo>
                <a:lnTo>
                  <a:pt x="17" y="16"/>
                </a:lnTo>
                <a:lnTo>
                  <a:pt x="26" y="16"/>
                </a:lnTo>
                <a:close/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36" name="Freeform 38"/>
          <p:cNvSpPr>
            <a:spLocks/>
          </p:cNvSpPr>
          <p:nvPr/>
        </p:nvSpPr>
        <p:spPr bwMode="auto">
          <a:xfrm>
            <a:off x="5468938" y="4192588"/>
            <a:ext cx="755650" cy="366712"/>
          </a:xfrm>
          <a:custGeom>
            <a:avLst/>
            <a:gdLst>
              <a:gd name="T0" fmla="*/ 2147483647 w 480"/>
              <a:gd name="T1" fmla="*/ 2147483647 h 232"/>
              <a:gd name="T2" fmla="*/ 2147483647 w 480"/>
              <a:gd name="T3" fmla="*/ 0 h 232"/>
              <a:gd name="T4" fmla="*/ 2147483647 w 480"/>
              <a:gd name="T5" fmla="*/ 0 h 232"/>
              <a:gd name="T6" fmla="*/ 2147483647 w 480"/>
              <a:gd name="T7" fmla="*/ 2147483647 h 232"/>
              <a:gd name="T8" fmla="*/ 2147483647 w 480"/>
              <a:gd name="T9" fmla="*/ 2147483647 h 232"/>
              <a:gd name="T10" fmla="*/ 2147483647 w 480"/>
              <a:gd name="T11" fmla="*/ 2147483647 h 232"/>
              <a:gd name="T12" fmla="*/ 2147483647 w 480"/>
              <a:gd name="T13" fmla="*/ 2147483647 h 232"/>
              <a:gd name="T14" fmla="*/ 2147483647 w 480"/>
              <a:gd name="T15" fmla="*/ 2147483647 h 232"/>
              <a:gd name="T16" fmla="*/ 2147483647 w 480"/>
              <a:gd name="T17" fmla="*/ 0 h 232"/>
              <a:gd name="T18" fmla="*/ 2147483647 w 480"/>
              <a:gd name="T19" fmla="*/ 2147483647 h 232"/>
              <a:gd name="T20" fmla="*/ 2147483647 w 480"/>
              <a:gd name="T21" fmla="*/ 2147483647 h 232"/>
              <a:gd name="T22" fmla="*/ 2147483647 w 480"/>
              <a:gd name="T23" fmla="*/ 2147483647 h 232"/>
              <a:gd name="T24" fmla="*/ 2147483647 w 480"/>
              <a:gd name="T25" fmla="*/ 2147483647 h 232"/>
              <a:gd name="T26" fmla="*/ 2147483647 w 480"/>
              <a:gd name="T27" fmla="*/ 2147483647 h 232"/>
              <a:gd name="T28" fmla="*/ 2147483647 w 480"/>
              <a:gd name="T29" fmla="*/ 2147483647 h 232"/>
              <a:gd name="T30" fmla="*/ 2147483647 w 480"/>
              <a:gd name="T31" fmla="*/ 2147483647 h 232"/>
              <a:gd name="T32" fmla="*/ 0 w 480"/>
              <a:gd name="T33" fmla="*/ 2147483647 h 232"/>
              <a:gd name="T34" fmla="*/ 0 w 480"/>
              <a:gd name="T35" fmla="*/ 2147483647 h 232"/>
              <a:gd name="T36" fmla="*/ 2147483647 w 480"/>
              <a:gd name="T37" fmla="*/ 2147483647 h 232"/>
              <a:gd name="T38" fmla="*/ 2147483647 w 480"/>
              <a:gd name="T39" fmla="*/ 2147483647 h 232"/>
              <a:gd name="T40" fmla="*/ 2147483647 w 480"/>
              <a:gd name="T41" fmla="*/ 2147483647 h 232"/>
              <a:gd name="T42" fmla="*/ 2147483647 w 480"/>
              <a:gd name="T43" fmla="*/ 2147483647 h 232"/>
              <a:gd name="T44" fmla="*/ 2147483647 w 480"/>
              <a:gd name="T45" fmla="*/ 2147483647 h 232"/>
              <a:gd name="T46" fmla="*/ 2147483647 w 480"/>
              <a:gd name="T47" fmla="*/ 2147483647 h 232"/>
              <a:gd name="T48" fmla="*/ 2147483647 w 480"/>
              <a:gd name="T49" fmla="*/ 2147483647 h 232"/>
              <a:gd name="T50" fmla="*/ 2147483647 w 480"/>
              <a:gd name="T51" fmla="*/ 2147483647 h 232"/>
              <a:gd name="T52" fmla="*/ 2147483647 w 480"/>
              <a:gd name="T53" fmla="*/ 2147483647 h 232"/>
              <a:gd name="T54" fmla="*/ 2147483647 w 480"/>
              <a:gd name="T55" fmla="*/ 2147483647 h 232"/>
              <a:gd name="T56" fmla="*/ 2147483647 w 480"/>
              <a:gd name="T57" fmla="*/ 2147483647 h 232"/>
              <a:gd name="T58" fmla="*/ 2147483647 w 480"/>
              <a:gd name="T59" fmla="*/ 2147483647 h 232"/>
              <a:gd name="T60" fmla="*/ 2147483647 w 480"/>
              <a:gd name="T61" fmla="*/ 2147483647 h 232"/>
              <a:gd name="T62" fmla="*/ 2147483647 w 480"/>
              <a:gd name="T63" fmla="*/ 2147483647 h 232"/>
              <a:gd name="T64" fmla="*/ 2147483647 w 480"/>
              <a:gd name="T65" fmla="*/ 2147483647 h 232"/>
              <a:gd name="T66" fmla="*/ 2147483647 w 480"/>
              <a:gd name="T67" fmla="*/ 2147483647 h 232"/>
              <a:gd name="T68" fmla="*/ 2147483647 w 480"/>
              <a:gd name="T69" fmla="*/ 2147483647 h 232"/>
              <a:gd name="T70" fmla="*/ 2147483647 w 480"/>
              <a:gd name="T71" fmla="*/ 2147483647 h 23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80" h="232">
                <a:moveTo>
                  <a:pt x="421" y="8"/>
                </a:moveTo>
                <a:lnTo>
                  <a:pt x="396" y="0"/>
                </a:lnTo>
                <a:lnTo>
                  <a:pt x="353" y="0"/>
                </a:lnTo>
                <a:lnTo>
                  <a:pt x="328" y="16"/>
                </a:lnTo>
                <a:lnTo>
                  <a:pt x="294" y="16"/>
                </a:lnTo>
                <a:lnTo>
                  <a:pt x="269" y="40"/>
                </a:lnTo>
                <a:lnTo>
                  <a:pt x="244" y="40"/>
                </a:lnTo>
                <a:lnTo>
                  <a:pt x="236" y="24"/>
                </a:lnTo>
                <a:lnTo>
                  <a:pt x="210" y="0"/>
                </a:lnTo>
                <a:lnTo>
                  <a:pt x="177" y="24"/>
                </a:lnTo>
                <a:lnTo>
                  <a:pt x="168" y="24"/>
                </a:lnTo>
                <a:lnTo>
                  <a:pt x="151" y="16"/>
                </a:lnTo>
                <a:lnTo>
                  <a:pt x="126" y="32"/>
                </a:lnTo>
                <a:lnTo>
                  <a:pt x="101" y="56"/>
                </a:lnTo>
                <a:lnTo>
                  <a:pt x="67" y="104"/>
                </a:lnTo>
                <a:lnTo>
                  <a:pt x="25" y="104"/>
                </a:lnTo>
                <a:lnTo>
                  <a:pt x="0" y="136"/>
                </a:lnTo>
                <a:lnTo>
                  <a:pt x="0" y="176"/>
                </a:lnTo>
                <a:lnTo>
                  <a:pt x="33" y="200"/>
                </a:lnTo>
                <a:lnTo>
                  <a:pt x="25" y="208"/>
                </a:lnTo>
                <a:lnTo>
                  <a:pt x="42" y="216"/>
                </a:lnTo>
                <a:lnTo>
                  <a:pt x="67" y="232"/>
                </a:lnTo>
                <a:lnTo>
                  <a:pt x="185" y="216"/>
                </a:lnTo>
                <a:lnTo>
                  <a:pt x="185" y="184"/>
                </a:lnTo>
                <a:lnTo>
                  <a:pt x="236" y="168"/>
                </a:lnTo>
                <a:lnTo>
                  <a:pt x="244" y="152"/>
                </a:lnTo>
                <a:lnTo>
                  <a:pt x="286" y="160"/>
                </a:lnTo>
                <a:lnTo>
                  <a:pt x="328" y="112"/>
                </a:lnTo>
                <a:lnTo>
                  <a:pt x="362" y="112"/>
                </a:lnTo>
                <a:lnTo>
                  <a:pt x="404" y="104"/>
                </a:lnTo>
                <a:lnTo>
                  <a:pt x="412" y="104"/>
                </a:lnTo>
                <a:lnTo>
                  <a:pt x="438" y="112"/>
                </a:lnTo>
                <a:lnTo>
                  <a:pt x="455" y="112"/>
                </a:lnTo>
                <a:lnTo>
                  <a:pt x="463" y="64"/>
                </a:lnTo>
                <a:lnTo>
                  <a:pt x="480" y="16"/>
                </a:lnTo>
                <a:lnTo>
                  <a:pt x="421" y="8"/>
                </a:lnTo>
                <a:close/>
              </a:path>
            </a:pathLst>
          </a:custGeom>
          <a:solidFill>
            <a:srgbClr val="DDDDDD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37" name="Freeform 39"/>
          <p:cNvSpPr>
            <a:spLocks/>
          </p:cNvSpPr>
          <p:nvPr/>
        </p:nvSpPr>
        <p:spPr bwMode="auto">
          <a:xfrm>
            <a:off x="5813425" y="5324475"/>
            <a:ext cx="322263" cy="295275"/>
          </a:xfrm>
          <a:custGeom>
            <a:avLst/>
            <a:gdLst>
              <a:gd name="T0" fmla="*/ 2147483647 w 10000"/>
              <a:gd name="T1" fmla="*/ 2147483647 h 10000"/>
              <a:gd name="T2" fmla="*/ 2147483647 w 10000"/>
              <a:gd name="T3" fmla="*/ 2147483647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2147483647 w 10000"/>
              <a:gd name="T9" fmla="*/ 2147483647 h 10000"/>
              <a:gd name="T10" fmla="*/ 2147483647 w 10000"/>
              <a:gd name="T11" fmla="*/ 2147483647 h 10000"/>
              <a:gd name="T12" fmla="*/ 2147483647 w 10000"/>
              <a:gd name="T13" fmla="*/ 2147483647 h 10000"/>
              <a:gd name="T14" fmla="*/ 2147483647 w 10000"/>
              <a:gd name="T15" fmla="*/ 2147483647 h 10000"/>
              <a:gd name="T16" fmla="*/ 2147483647 w 10000"/>
              <a:gd name="T17" fmla="*/ 2147483647 h 10000"/>
              <a:gd name="T18" fmla="*/ 2147483647 w 10000"/>
              <a:gd name="T19" fmla="*/ 2147483647 h 10000"/>
              <a:gd name="T20" fmla="*/ 2147483647 w 10000"/>
              <a:gd name="T21" fmla="*/ 2147483647 h 10000"/>
              <a:gd name="T22" fmla="*/ 2147483647 w 10000"/>
              <a:gd name="T23" fmla="*/ 2147483647 h 10000"/>
              <a:gd name="T24" fmla="*/ 2147483647 w 10000"/>
              <a:gd name="T25" fmla="*/ 2147483647 h 10000"/>
              <a:gd name="T26" fmla="*/ 2147483647 w 10000"/>
              <a:gd name="T27" fmla="*/ 2147483647 h 10000"/>
              <a:gd name="T28" fmla="*/ 2147483647 w 10000"/>
              <a:gd name="T29" fmla="*/ 2147483647 h 10000"/>
              <a:gd name="T30" fmla="*/ 2147483647 w 10000"/>
              <a:gd name="T31" fmla="*/ 2147483647 h 10000"/>
              <a:gd name="T32" fmla="*/ 2147483647 w 10000"/>
              <a:gd name="T33" fmla="*/ 2147483647 h 10000"/>
              <a:gd name="T34" fmla="*/ 2147483647 w 10000"/>
              <a:gd name="T35" fmla="*/ 2147483647 h 10000"/>
              <a:gd name="T36" fmla="*/ 2147483647 w 10000"/>
              <a:gd name="T37" fmla="*/ 2147483647 h 10000"/>
              <a:gd name="T38" fmla="*/ 2147483647 w 10000"/>
              <a:gd name="T39" fmla="*/ 2147483647 h 10000"/>
              <a:gd name="T40" fmla="*/ 0 w 10000"/>
              <a:gd name="T41" fmla="*/ 2147483647 h 10000"/>
              <a:gd name="T42" fmla="*/ 2147483647 w 10000"/>
              <a:gd name="T43" fmla="*/ 2147483647 h 10000"/>
              <a:gd name="T44" fmla="*/ 2147483647 w 10000"/>
              <a:gd name="T45" fmla="*/ 2147483647 h 10000"/>
              <a:gd name="T46" fmla="*/ 2147483647 w 10000"/>
              <a:gd name="T47" fmla="*/ 2147483647 h 10000"/>
              <a:gd name="T48" fmla="*/ 2147483647 w 10000"/>
              <a:gd name="T49" fmla="*/ 2147483647 h 10000"/>
              <a:gd name="T50" fmla="*/ 2147483647 w 10000"/>
              <a:gd name="T51" fmla="*/ 2147483647 h 10000"/>
              <a:gd name="T52" fmla="*/ 2147483647 w 10000"/>
              <a:gd name="T53" fmla="*/ 2147483647 h 10000"/>
              <a:gd name="T54" fmla="*/ 2147483647 w 10000"/>
              <a:gd name="T55" fmla="*/ 2147483647 h 100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0000" h="10000">
                <a:moveTo>
                  <a:pt x="6153" y="5731"/>
                </a:moveTo>
                <a:lnTo>
                  <a:pt x="7812" y="6587"/>
                </a:lnTo>
                <a:lnTo>
                  <a:pt x="9033" y="6587"/>
                </a:lnTo>
                <a:cubicBezTo>
                  <a:pt x="8920" y="6256"/>
                  <a:pt x="8805" y="5915"/>
                  <a:pt x="8691" y="5577"/>
                </a:cubicBezTo>
                <a:cubicBezTo>
                  <a:pt x="8644" y="5377"/>
                  <a:pt x="8597" y="5170"/>
                  <a:pt x="8550" y="4966"/>
                </a:cubicBezTo>
                <a:cubicBezTo>
                  <a:pt x="8629" y="4847"/>
                  <a:pt x="8710" y="4730"/>
                  <a:pt x="8790" y="4611"/>
                </a:cubicBezTo>
                <a:cubicBezTo>
                  <a:pt x="8937" y="4042"/>
                  <a:pt x="9352" y="5238"/>
                  <a:pt x="9500" y="4667"/>
                </a:cubicBezTo>
                <a:lnTo>
                  <a:pt x="10000" y="4242"/>
                </a:lnTo>
                <a:lnTo>
                  <a:pt x="9416" y="4109"/>
                </a:lnTo>
                <a:lnTo>
                  <a:pt x="7882" y="3319"/>
                </a:lnTo>
                <a:cubicBezTo>
                  <a:pt x="7801" y="3289"/>
                  <a:pt x="7181" y="2959"/>
                  <a:pt x="7099" y="2930"/>
                </a:cubicBezTo>
                <a:lnTo>
                  <a:pt x="5797" y="2410"/>
                </a:lnTo>
                <a:lnTo>
                  <a:pt x="4502" y="1487"/>
                </a:lnTo>
                <a:cubicBezTo>
                  <a:pt x="4374" y="1616"/>
                  <a:pt x="4428" y="1844"/>
                  <a:pt x="4300" y="1973"/>
                </a:cubicBezTo>
                <a:lnTo>
                  <a:pt x="3931" y="1360"/>
                </a:lnTo>
                <a:cubicBezTo>
                  <a:pt x="4145" y="2200"/>
                  <a:pt x="4087" y="-685"/>
                  <a:pt x="4301" y="156"/>
                </a:cubicBezTo>
                <a:lnTo>
                  <a:pt x="2442" y="623"/>
                </a:lnTo>
                <a:lnTo>
                  <a:pt x="2881" y="1898"/>
                </a:lnTo>
                <a:lnTo>
                  <a:pt x="1610" y="1898"/>
                </a:lnTo>
                <a:cubicBezTo>
                  <a:pt x="1480" y="2464"/>
                  <a:pt x="1352" y="3040"/>
                  <a:pt x="1221" y="3604"/>
                </a:cubicBezTo>
                <a:lnTo>
                  <a:pt x="0" y="4458"/>
                </a:lnTo>
                <a:lnTo>
                  <a:pt x="391" y="5312"/>
                </a:lnTo>
                <a:lnTo>
                  <a:pt x="391" y="7445"/>
                </a:lnTo>
                <a:lnTo>
                  <a:pt x="830" y="7445"/>
                </a:lnTo>
                <a:lnTo>
                  <a:pt x="4932" y="10000"/>
                </a:lnTo>
                <a:lnTo>
                  <a:pt x="4932" y="9575"/>
                </a:lnTo>
                <a:cubicBezTo>
                  <a:pt x="5101" y="9032"/>
                  <a:pt x="5267" y="8490"/>
                  <a:pt x="5436" y="7950"/>
                </a:cubicBezTo>
                <a:cubicBezTo>
                  <a:pt x="5676" y="7211"/>
                  <a:pt x="5913" y="6470"/>
                  <a:pt x="6153" y="5731"/>
                </a:cubicBez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38" name="Freeform 40"/>
          <p:cNvSpPr>
            <a:spLocks/>
          </p:cNvSpPr>
          <p:nvPr/>
        </p:nvSpPr>
        <p:spPr bwMode="auto">
          <a:xfrm>
            <a:off x="5972175" y="5494338"/>
            <a:ext cx="330200" cy="555625"/>
          </a:xfrm>
          <a:custGeom>
            <a:avLst/>
            <a:gdLst>
              <a:gd name="T0" fmla="*/ 2147483647 w 210"/>
              <a:gd name="T1" fmla="*/ 2147483647 h 352"/>
              <a:gd name="T2" fmla="*/ 2147483647 w 210"/>
              <a:gd name="T3" fmla="*/ 2147483647 h 352"/>
              <a:gd name="T4" fmla="*/ 2147483647 w 210"/>
              <a:gd name="T5" fmla="*/ 2147483647 h 352"/>
              <a:gd name="T6" fmla="*/ 2147483647 w 210"/>
              <a:gd name="T7" fmla="*/ 2147483647 h 352"/>
              <a:gd name="T8" fmla="*/ 2147483647 w 210"/>
              <a:gd name="T9" fmla="*/ 2147483647 h 352"/>
              <a:gd name="T10" fmla="*/ 2147483647 w 210"/>
              <a:gd name="T11" fmla="*/ 2147483647 h 352"/>
              <a:gd name="T12" fmla="*/ 2147483647 w 210"/>
              <a:gd name="T13" fmla="*/ 2147483647 h 352"/>
              <a:gd name="T14" fmla="*/ 2147483647 w 210"/>
              <a:gd name="T15" fmla="*/ 2147483647 h 352"/>
              <a:gd name="T16" fmla="*/ 2147483647 w 210"/>
              <a:gd name="T17" fmla="*/ 2147483647 h 352"/>
              <a:gd name="T18" fmla="*/ 2147483647 w 210"/>
              <a:gd name="T19" fmla="*/ 2147483647 h 352"/>
              <a:gd name="T20" fmla="*/ 2147483647 w 210"/>
              <a:gd name="T21" fmla="*/ 2147483647 h 352"/>
              <a:gd name="T22" fmla="*/ 2147483647 w 210"/>
              <a:gd name="T23" fmla="*/ 2147483647 h 352"/>
              <a:gd name="T24" fmla="*/ 2147483647 w 210"/>
              <a:gd name="T25" fmla="*/ 0 h 352"/>
              <a:gd name="T26" fmla="*/ 0 w 210"/>
              <a:gd name="T27" fmla="*/ 2147483647 h 352"/>
              <a:gd name="T28" fmla="*/ 0 w 210"/>
              <a:gd name="T29" fmla="*/ 2147483647 h 352"/>
              <a:gd name="T30" fmla="*/ 2147483647 w 210"/>
              <a:gd name="T31" fmla="*/ 2147483647 h 352"/>
              <a:gd name="T32" fmla="*/ 2147483647 w 210"/>
              <a:gd name="T33" fmla="*/ 2147483647 h 352"/>
              <a:gd name="T34" fmla="*/ 2147483647 w 210"/>
              <a:gd name="T35" fmla="*/ 2147483647 h 352"/>
              <a:gd name="T36" fmla="*/ 2147483647 w 210"/>
              <a:gd name="T37" fmla="*/ 2147483647 h 352"/>
              <a:gd name="T38" fmla="*/ 2147483647 w 210"/>
              <a:gd name="T39" fmla="*/ 2147483647 h 352"/>
              <a:gd name="T40" fmla="*/ 2147483647 w 210"/>
              <a:gd name="T41" fmla="*/ 2147483647 h 352"/>
              <a:gd name="T42" fmla="*/ 2147483647 w 210"/>
              <a:gd name="T43" fmla="*/ 2147483647 h 352"/>
              <a:gd name="T44" fmla="*/ 2147483647 w 210"/>
              <a:gd name="T45" fmla="*/ 2147483647 h 352"/>
              <a:gd name="T46" fmla="*/ 2147483647 w 210"/>
              <a:gd name="T47" fmla="*/ 2147483647 h 352"/>
              <a:gd name="T48" fmla="*/ 2147483647 w 210"/>
              <a:gd name="T49" fmla="*/ 2147483647 h 35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10" h="352">
                <a:moveTo>
                  <a:pt x="151" y="304"/>
                </a:moveTo>
                <a:lnTo>
                  <a:pt x="185" y="288"/>
                </a:lnTo>
                <a:lnTo>
                  <a:pt x="185" y="248"/>
                </a:lnTo>
                <a:lnTo>
                  <a:pt x="210" y="232"/>
                </a:lnTo>
                <a:lnTo>
                  <a:pt x="194" y="192"/>
                </a:lnTo>
                <a:lnTo>
                  <a:pt x="168" y="184"/>
                </a:lnTo>
                <a:lnTo>
                  <a:pt x="143" y="152"/>
                </a:lnTo>
                <a:lnTo>
                  <a:pt x="135" y="96"/>
                </a:lnTo>
                <a:lnTo>
                  <a:pt x="135" y="72"/>
                </a:lnTo>
                <a:lnTo>
                  <a:pt x="101" y="32"/>
                </a:lnTo>
                <a:lnTo>
                  <a:pt x="84" y="16"/>
                </a:lnTo>
                <a:lnTo>
                  <a:pt x="59" y="16"/>
                </a:lnTo>
                <a:lnTo>
                  <a:pt x="25" y="0"/>
                </a:lnTo>
                <a:lnTo>
                  <a:pt x="0" y="72"/>
                </a:lnTo>
                <a:lnTo>
                  <a:pt x="0" y="80"/>
                </a:lnTo>
                <a:lnTo>
                  <a:pt x="17" y="88"/>
                </a:lnTo>
                <a:lnTo>
                  <a:pt x="33" y="104"/>
                </a:lnTo>
                <a:lnTo>
                  <a:pt x="33" y="120"/>
                </a:lnTo>
                <a:lnTo>
                  <a:pt x="33" y="160"/>
                </a:lnTo>
                <a:lnTo>
                  <a:pt x="42" y="248"/>
                </a:lnTo>
                <a:lnTo>
                  <a:pt x="67" y="288"/>
                </a:lnTo>
                <a:lnTo>
                  <a:pt x="109" y="320"/>
                </a:lnTo>
                <a:lnTo>
                  <a:pt x="135" y="352"/>
                </a:lnTo>
                <a:lnTo>
                  <a:pt x="151" y="344"/>
                </a:lnTo>
                <a:lnTo>
                  <a:pt x="151" y="304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39" name="Freeform 41"/>
          <p:cNvSpPr>
            <a:spLocks/>
          </p:cNvSpPr>
          <p:nvPr/>
        </p:nvSpPr>
        <p:spPr bwMode="auto">
          <a:xfrm>
            <a:off x="6184900" y="5494338"/>
            <a:ext cx="954088" cy="1111250"/>
          </a:xfrm>
          <a:custGeom>
            <a:avLst/>
            <a:gdLst>
              <a:gd name="T0" fmla="*/ 2147483647 w 606"/>
              <a:gd name="T1" fmla="*/ 2147483647 h 704"/>
              <a:gd name="T2" fmla="*/ 2147483647 w 606"/>
              <a:gd name="T3" fmla="*/ 0 h 704"/>
              <a:gd name="T4" fmla="*/ 2147483647 w 606"/>
              <a:gd name="T5" fmla="*/ 2147483647 h 704"/>
              <a:gd name="T6" fmla="*/ 2147483647 w 606"/>
              <a:gd name="T7" fmla="*/ 2147483647 h 704"/>
              <a:gd name="T8" fmla="*/ 2147483647 w 606"/>
              <a:gd name="T9" fmla="*/ 2147483647 h 704"/>
              <a:gd name="T10" fmla="*/ 2147483647 w 606"/>
              <a:gd name="T11" fmla="*/ 2147483647 h 704"/>
              <a:gd name="T12" fmla="*/ 2147483647 w 606"/>
              <a:gd name="T13" fmla="*/ 2147483647 h 704"/>
              <a:gd name="T14" fmla="*/ 2147483647 w 606"/>
              <a:gd name="T15" fmla="*/ 2147483647 h 704"/>
              <a:gd name="T16" fmla="*/ 2147483647 w 606"/>
              <a:gd name="T17" fmla="*/ 2147483647 h 704"/>
              <a:gd name="T18" fmla="*/ 2147483647 w 606"/>
              <a:gd name="T19" fmla="*/ 2147483647 h 704"/>
              <a:gd name="T20" fmla="*/ 2147483647 w 606"/>
              <a:gd name="T21" fmla="*/ 2147483647 h 704"/>
              <a:gd name="T22" fmla="*/ 2147483647 w 606"/>
              <a:gd name="T23" fmla="*/ 2147483647 h 704"/>
              <a:gd name="T24" fmla="*/ 2147483647 w 606"/>
              <a:gd name="T25" fmla="*/ 2147483647 h 704"/>
              <a:gd name="T26" fmla="*/ 2147483647 w 606"/>
              <a:gd name="T27" fmla="*/ 2147483647 h 704"/>
              <a:gd name="T28" fmla="*/ 2147483647 w 606"/>
              <a:gd name="T29" fmla="*/ 2147483647 h 704"/>
              <a:gd name="T30" fmla="*/ 2147483647 w 606"/>
              <a:gd name="T31" fmla="*/ 2147483647 h 704"/>
              <a:gd name="T32" fmla="*/ 2147483647 w 606"/>
              <a:gd name="T33" fmla="*/ 2147483647 h 704"/>
              <a:gd name="T34" fmla="*/ 2147483647 w 606"/>
              <a:gd name="T35" fmla="*/ 2147483647 h 704"/>
              <a:gd name="T36" fmla="*/ 2147483647 w 606"/>
              <a:gd name="T37" fmla="*/ 2147483647 h 704"/>
              <a:gd name="T38" fmla="*/ 2147483647 w 606"/>
              <a:gd name="T39" fmla="*/ 2147483647 h 704"/>
              <a:gd name="T40" fmla="*/ 2147483647 w 606"/>
              <a:gd name="T41" fmla="*/ 2147483647 h 704"/>
              <a:gd name="T42" fmla="*/ 2147483647 w 606"/>
              <a:gd name="T43" fmla="*/ 2147483647 h 704"/>
              <a:gd name="T44" fmla="*/ 2147483647 w 606"/>
              <a:gd name="T45" fmla="*/ 2147483647 h 704"/>
              <a:gd name="T46" fmla="*/ 2147483647 w 606"/>
              <a:gd name="T47" fmla="*/ 2147483647 h 704"/>
              <a:gd name="T48" fmla="*/ 2147483647 w 606"/>
              <a:gd name="T49" fmla="*/ 2147483647 h 704"/>
              <a:gd name="T50" fmla="*/ 2147483647 w 606"/>
              <a:gd name="T51" fmla="*/ 2147483647 h 704"/>
              <a:gd name="T52" fmla="*/ 2147483647 w 606"/>
              <a:gd name="T53" fmla="*/ 2147483647 h 704"/>
              <a:gd name="T54" fmla="*/ 2147483647 w 606"/>
              <a:gd name="T55" fmla="*/ 2147483647 h 704"/>
              <a:gd name="T56" fmla="*/ 2147483647 w 606"/>
              <a:gd name="T57" fmla="*/ 2147483647 h 704"/>
              <a:gd name="T58" fmla="*/ 2147483647 w 606"/>
              <a:gd name="T59" fmla="*/ 2147483647 h 704"/>
              <a:gd name="T60" fmla="*/ 2147483647 w 606"/>
              <a:gd name="T61" fmla="*/ 2147483647 h 704"/>
              <a:gd name="T62" fmla="*/ 2147483647 w 606"/>
              <a:gd name="T63" fmla="*/ 2147483647 h 704"/>
              <a:gd name="T64" fmla="*/ 2147483647 w 606"/>
              <a:gd name="T65" fmla="*/ 2147483647 h 704"/>
              <a:gd name="T66" fmla="*/ 2147483647 w 606"/>
              <a:gd name="T67" fmla="*/ 2147483647 h 704"/>
              <a:gd name="T68" fmla="*/ 2147483647 w 606"/>
              <a:gd name="T69" fmla="*/ 2147483647 h 704"/>
              <a:gd name="T70" fmla="*/ 2147483647 w 606"/>
              <a:gd name="T71" fmla="*/ 2147483647 h 704"/>
              <a:gd name="T72" fmla="*/ 2147483647 w 606"/>
              <a:gd name="T73" fmla="*/ 2147483647 h 704"/>
              <a:gd name="T74" fmla="*/ 2147483647 w 606"/>
              <a:gd name="T75" fmla="*/ 2147483647 h 704"/>
              <a:gd name="T76" fmla="*/ 2147483647 w 606"/>
              <a:gd name="T77" fmla="*/ 2147483647 h 704"/>
              <a:gd name="T78" fmla="*/ 2147483647 w 606"/>
              <a:gd name="T79" fmla="*/ 2147483647 h 704"/>
              <a:gd name="T80" fmla="*/ 2147483647 w 606"/>
              <a:gd name="T81" fmla="*/ 2147483647 h 704"/>
              <a:gd name="T82" fmla="*/ 2147483647 w 606"/>
              <a:gd name="T83" fmla="*/ 2147483647 h 704"/>
              <a:gd name="T84" fmla="*/ 2147483647 w 606"/>
              <a:gd name="T85" fmla="*/ 2147483647 h 704"/>
              <a:gd name="T86" fmla="*/ 2147483647 w 606"/>
              <a:gd name="T87" fmla="*/ 2147483647 h 704"/>
              <a:gd name="T88" fmla="*/ 2147483647 w 606"/>
              <a:gd name="T89" fmla="*/ 2147483647 h 704"/>
              <a:gd name="T90" fmla="*/ 2147483647 w 606"/>
              <a:gd name="T91" fmla="*/ 2147483647 h 704"/>
              <a:gd name="T92" fmla="*/ 2147483647 w 606"/>
              <a:gd name="T93" fmla="*/ 2147483647 h 704"/>
              <a:gd name="T94" fmla="*/ 2147483647 w 606"/>
              <a:gd name="T95" fmla="*/ 2147483647 h 704"/>
              <a:gd name="T96" fmla="*/ 2147483647 w 606"/>
              <a:gd name="T97" fmla="*/ 2147483647 h 7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606" h="704">
                <a:moveTo>
                  <a:pt x="589" y="72"/>
                </a:moveTo>
                <a:lnTo>
                  <a:pt x="606" y="24"/>
                </a:lnTo>
                <a:lnTo>
                  <a:pt x="581" y="0"/>
                </a:lnTo>
                <a:lnTo>
                  <a:pt x="556" y="0"/>
                </a:lnTo>
                <a:lnTo>
                  <a:pt x="564" y="40"/>
                </a:lnTo>
                <a:lnTo>
                  <a:pt x="530" y="56"/>
                </a:lnTo>
                <a:lnTo>
                  <a:pt x="471" y="72"/>
                </a:lnTo>
                <a:lnTo>
                  <a:pt x="446" y="72"/>
                </a:lnTo>
                <a:lnTo>
                  <a:pt x="412" y="72"/>
                </a:lnTo>
                <a:lnTo>
                  <a:pt x="379" y="56"/>
                </a:lnTo>
                <a:lnTo>
                  <a:pt x="328" y="88"/>
                </a:lnTo>
                <a:lnTo>
                  <a:pt x="286" y="104"/>
                </a:lnTo>
                <a:lnTo>
                  <a:pt x="244" y="104"/>
                </a:lnTo>
                <a:lnTo>
                  <a:pt x="236" y="136"/>
                </a:lnTo>
                <a:lnTo>
                  <a:pt x="168" y="144"/>
                </a:lnTo>
                <a:lnTo>
                  <a:pt x="134" y="184"/>
                </a:lnTo>
                <a:lnTo>
                  <a:pt x="109" y="184"/>
                </a:lnTo>
                <a:lnTo>
                  <a:pt x="75" y="200"/>
                </a:lnTo>
                <a:lnTo>
                  <a:pt x="67" y="200"/>
                </a:lnTo>
                <a:lnTo>
                  <a:pt x="75" y="232"/>
                </a:lnTo>
                <a:lnTo>
                  <a:pt x="50" y="248"/>
                </a:lnTo>
                <a:lnTo>
                  <a:pt x="50" y="288"/>
                </a:lnTo>
                <a:lnTo>
                  <a:pt x="16" y="304"/>
                </a:lnTo>
                <a:lnTo>
                  <a:pt x="16" y="344"/>
                </a:lnTo>
                <a:lnTo>
                  <a:pt x="0" y="352"/>
                </a:lnTo>
                <a:lnTo>
                  <a:pt x="33" y="392"/>
                </a:lnTo>
                <a:lnTo>
                  <a:pt x="75" y="424"/>
                </a:lnTo>
                <a:lnTo>
                  <a:pt x="59" y="464"/>
                </a:lnTo>
                <a:lnTo>
                  <a:pt x="92" y="464"/>
                </a:lnTo>
                <a:lnTo>
                  <a:pt x="118" y="480"/>
                </a:lnTo>
                <a:lnTo>
                  <a:pt x="202" y="480"/>
                </a:lnTo>
                <a:lnTo>
                  <a:pt x="286" y="472"/>
                </a:lnTo>
                <a:lnTo>
                  <a:pt x="362" y="480"/>
                </a:lnTo>
                <a:lnTo>
                  <a:pt x="337" y="496"/>
                </a:lnTo>
                <a:lnTo>
                  <a:pt x="328" y="512"/>
                </a:lnTo>
                <a:lnTo>
                  <a:pt x="294" y="512"/>
                </a:lnTo>
                <a:lnTo>
                  <a:pt x="261" y="504"/>
                </a:lnTo>
                <a:lnTo>
                  <a:pt x="210" y="488"/>
                </a:lnTo>
                <a:lnTo>
                  <a:pt x="185" y="504"/>
                </a:lnTo>
                <a:lnTo>
                  <a:pt x="160" y="512"/>
                </a:lnTo>
                <a:lnTo>
                  <a:pt x="134" y="552"/>
                </a:lnTo>
                <a:lnTo>
                  <a:pt x="160" y="568"/>
                </a:lnTo>
                <a:lnTo>
                  <a:pt x="185" y="584"/>
                </a:lnTo>
                <a:lnTo>
                  <a:pt x="202" y="592"/>
                </a:lnTo>
                <a:lnTo>
                  <a:pt x="210" y="624"/>
                </a:lnTo>
                <a:lnTo>
                  <a:pt x="236" y="672"/>
                </a:lnTo>
                <a:lnTo>
                  <a:pt x="252" y="648"/>
                </a:lnTo>
                <a:lnTo>
                  <a:pt x="278" y="656"/>
                </a:lnTo>
                <a:lnTo>
                  <a:pt x="311" y="704"/>
                </a:lnTo>
                <a:lnTo>
                  <a:pt x="337" y="656"/>
                </a:lnTo>
                <a:lnTo>
                  <a:pt x="396" y="688"/>
                </a:lnTo>
                <a:lnTo>
                  <a:pt x="328" y="568"/>
                </a:lnTo>
                <a:lnTo>
                  <a:pt x="353" y="576"/>
                </a:lnTo>
                <a:lnTo>
                  <a:pt x="370" y="584"/>
                </a:lnTo>
                <a:lnTo>
                  <a:pt x="370" y="600"/>
                </a:lnTo>
                <a:lnTo>
                  <a:pt x="387" y="576"/>
                </a:lnTo>
                <a:lnTo>
                  <a:pt x="412" y="560"/>
                </a:lnTo>
                <a:lnTo>
                  <a:pt x="353" y="528"/>
                </a:lnTo>
                <a:lnTo>
                  <a:pt x="404" y="512"/>
                </a:lnTo>
                <a:lnTo>
                  <a:pt x="455" y="528"/>
                </a:lnTo>
                <a:lnTo>
                  <a:pt x="446" y="488"/>
                </a:lnTo>
                <a:lnTo>
                  <a:pt x="438" y="464"/>
                </a:lnTo>
                <a:lnTo>
                  <a:pt x="412" y="448"/>
                </a:lnTo>
                <a:lnTo>
                  <a:pt x="438" y="448"/>
                </a:lnTo>
                <a:lnTo>
                  <a:pt x="455" y="464"/>
                </a:lnTo>
                <a:lnTo>
                  <a:pt x="480" y="480"/>
                </a:lnTo>
                <a:lnTo>
                  <a:pt x="514" y="472"/>
                </a:lnTo>
                <a:lnTo>
                  <a:pt x="463" y="440"/>
                </a:lnTo>
                <a:lnTo>
                  <a:pt x="421" y="408"/>
                </a:lnTo>
                <a:lnTo>
                  <a:pt x="353" y="384"/>
                </a:lnTo>
                <a:lnTo>
                  <a:pt x="337" y="384"/>
                </a:lnTo>
                <a:lnTo>
                  <a:pt x="337" y="400"/>
                </a:lnTo>
                <a:lnTo>
                  <a:pt x="345" y="416"/>
                </a:lnTo>
                <a:lnTo>
                  <a:pt x="311" y="408"/>
                </a:lnTo>
                <a:lnTo>
                  <a:pt x="294" y="400"/>
                </a:lnTo>
                <a:lnTo>
                  <a:pt x="294" y="376"/>
                </a:lnTo>
                <a:lnTo>
                  <a:pt x="294" y="352"/>
                </a:lnTo>
                <a:lnTo>
                  <a:pt x="337" y="360"/>
                </a:lnTo>
                <a:lnTo>
                  <a:pt x="337" y="336"/>
                </a:lnTo>
                <a:lnTo>
                  <a:pt x="320" y="320"/>
                </a:lnTo>
                <a:lnTo>
                  <a:pt x="269" y="288"/>
                </a:lnTo>
                <a:lnTo>
                  <a:pt x="236" y="240"/>
                </a:lnTo>
                <a:lnTo>
                  <a:pt x="244" y="224"/>
                </a:lnTo>
                <a:lnTo>
                  <a:pt x="261" y="200"/>
                </a:lnTo>
                <a:lnTo>
                  <a:pt x="269" y="224"/>
                </a:lnTo>
                <a:lnTo>
                  <a:pt x="294" y="232"/>
                </a:lnTo>
                <a:lnTo>
                  <a:pt x="320" y="240"/>
                </a:lnTo>
                <a:lnTo>
                  <a:pt x="337" y="264"/>
                </a:lnTo>
                <a:lnTo>
                  <a:pt x="337" y="232"/>
                </a:lnTo>
                <a:lnTo>
                  <a:pt x="362" y="208"/>
                </a:lnTo>
                <a:lnTo>
                  <a:pt x="370" y="160"/>
                </a:lnTo>
                <a:lnTo>
                  <a:pt x="387" y="144"/>
                </a:lnTo>
                <a:lnTo>
                  <a:pt x="412" y="136"/>
                </a:lnTo>
                <a:lnTo>
                  <a:pt x="497" y="112"/>
                </a:lnTo>
                <a:lnTo>
                  <a:pt x="539" y="112"/>
                </a:lnTo>
                <a:lnTo>
                  <a:pt x="564" y="112"/>
                </a:lnTo>
                <a:lnTo>
                  <a:pt x="573" y="128"/>
                </a:lnTo>
                <a:lnTo>
                  <a:pt x="598" y="96"/>
                </a:lnTo>
                <a:lnTo>
                  <a:pt x="589" y="72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40" name="Freeform 42"/>
          <p:cNvSpPr>
            <a:spLocks/>
          </p:cNvSpPr>
          <p:nvPr/>
        </p:nvSpPr>
        <p:spPr bwMode="auto">
          <a:xfrm>
            <a:off x="6184900" y="5507038"/>
            <a:ext cx="384175" cy="301625"/>
          </a:xfrm>
          <a:custGeom>
            <a:avLst/>
            <a:gdLst>
              <a:gd name="T0" fmla="*/ 2147483647 w 244"/>
              <a:gd name="T1" fmla="*/ 2147483647 h 192"/>
              <a:gd name="T2" fmla="*/ 2147483647 w 244"/>
              <a:gd name="T3" fmla="*/ 2147483647 h 192"/>
              <a:gd name="T4" fmla="*/ 2147483647 w 244"/>
              <a:gd name="T5" fmla="*/ 0 h 192"/>
              <a:gd name="T6" fmla="*/ 2147483647 w 244"/>
              <a:gd name="T7" fmla="*/ 0 h 192"/>
              <a:gd name="T8" fmla="*/ 2147483647 w 244"/>
              <a:gd name="T9" fmla="*/ 0 h 192"/>
              <a:gd name="T10" fmla="*/ 2147483647 w 244"/>
              <a:gd name="T11" fmla="*/ 2147483647 h 192"/>
              <a:gd name="T12" fmla="*/ 2147483647 w 244"/>
              <a:gd name="T13" fmla="*/ 2147483647 h 192"/>
              <a:gd name="T14" fmla="*/ 2147483647 w 244"/>
              <a:gd name="T15" fmla="*/ 2147483647 h 192"/>
              <a:gd name="T16" fmla="*/ 2147483647 w 244"/>
              <a:gd name="T17" fmla="*/ 2147483647 h 192"/>
              <a:gd name="T18" fmla="*/ 0 w 244"/>
              <a:gd name="T19" fmla="*/ 2147483647 h 192"/>
              <a:gd name="T20" fmla="*/ 0 w 244"/>
              <a:gd name="T21" fmla="*/ 2147483647 h 192"/>
              <a:gd name="T22" fmla="*/ 2147483647 w 244"/>
              <a:gd name="T23" fmla="*/ 2147483647 h 192"/>
              <a:gd name="T24" fmla="*/ 2147483647 w 244"/>
              <a:gd name="T25" fmla="*/ 2147483647 h 192"/>
              <a:gd name="T26" fmla="*/ 2147483647 w 244"/>
              <a:gd name="T27" fmla="*/ 2147483647 h 192"/>
              <a:gd name="T28" fmla="*/ 2147483647 w 244"/>
              <a:gd name="T29" fmla="*/ 2147483647 h 192"/>
              <a:gd name="T30" fmla="*/ 2147483647 w 244"/>
              <a:gd name="T31" fmla="*/ 2147483647 h 192"/>
              <a:gd name="T32" fmla="*/ 2147483647 w 244"/>
              <a:gd name="T33" fmla="*/ 2147483647 h 192"/>
              <a:gd name="T34" fmla="*/ 2147483647 w 244"/>
              <a:gd name="T35" fmla="*/ 2147483647 h 192"/>
              <a:gd name="T36" fmla="*/ 2147483647 w 244"/>
              <a:gd name="T37" fmla="*/ 2147483647 h 192"/>
              <a:gd name="T38" fmla="*/ 2147483647 w 244"/>
              <a:gd name="T39" fmla="*/ 2147483647 h 192"/>
              <a:gd name="T40" fmla="*/ 2147483647 w 244"/>
              <a:gd name="T41" fmla="*/ 2147483647 h 192"/>
              <a:gd name="T42" fmla="*/ 2147483647 w 244"/>
              <a:gd name="T43" fmla="*/ 2147483647 h 192"/>
              <a:gd name="T44" fmla="*/ 2147483647 w 244"/>
              <a:gd name="T45" fmla="*/ 2147483647 h 19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44" h="192">
                <a:moveTo>
                  <a:pt x="227" y="32"/>
                </a:moveTo>
                <a:lnTo>
                  <a:pt x="185" y="16"/>
                </a:lnTo>
                <a:lnTo>
                  <a:pt x="177" y="0"/>
                </a:lnTo>
                <a:lnTo>
                  <a:pt x="134" y="0"/>
                </a:lnTo>
                <a:lnTo>
                  <a:pt x="75" y="24"/>
                </a:lnTo>
                <a:lnTo>
                  <a:pt x="50" y="32"/>
                </a:lnTo>
                <a:lnTo>
                  <a:pt x="25" y="40"/>
                </a:lnTo>
                <a:lnTo>
                  <a:pt x="16" y="72"/>
                </a:lnTo>
                <a:lnTo>
                  <a:pt x="0" y="64"/>
                </a:lnTo>
                <a:lnTo>
                  <a:pt x="0" y="88"/>
                </a:lnTo>
                <a:lnTo>
                  <a:pt x="8" y="144"/>
                </a:lnTo>
                <a:lnTo>
                  <a:pt x="33" y="176"/>
                </a:lnTo>
                <a:lnTo>
                  <a:pt x="59" y="184"/>
                </a:lnTo>
                <a:lnTo>
                  <a:pt x="67" y="192"/>
                </a:lnTo>
                <a:lnTo>
                  <a:pt x="75" y="192"/>
                </a:lnTo>
                <a:lnTo>
                  <a:pt x="109" y="176"/>
                </a:lnTo>
                <a:lnTo>
                  <a:pt x="134" y="176"/>
                </a:lnTo>
                <a:lnTo>
                  <a:pt x="168" y="136"/>
                </a:lnTo>
                <a:lnTo>
                  <a:pt x="236" y="128"/>
                </a:lnTo>
                <a:lnTo>
                  <a:pt x="244" y="104"/>
                </a:lnTo>
                <a:lnTo>
                  <a:pt x="244" y="64"/>
                </a:lnTo>
                <a:lnTo>
                  <a:pt x="227" y="32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41" name="Freeform 43"/>
          <p:cNvSpPr>
            <a:spLocks/>
          </p:cNvSpPr>
          <p:nvPr/>
        </p:nvSpPr>
        <p:spPr bwMode="auto">
          <a:xfrm>
            <a:off x="6396038" y="5026025"/>
            <a:ext cx="928687" cy="644525"/>
          </a:xfrm>
          <a:custGeom>
            <a:avLst/>
            <a:gdLst>
              <a:gd name="T0" fmla="*/ 2147483647 w 590"/>
              <a:gd name="T1" fmla="*/ 2147483647 h 408"/>
              <a:gd name="T2" fmla="*/ 2147483647 w 590"/>
              <a:gd name="T3" fmla="*/ 2147483647 h 408"/>
              <a:gd name="T4" fmla="*/ 2147483647 w 590"/>
              <a:gd name="T5" fmla="*/ 2147483647 h 408"/>
              <a:gd name="T6" fmla="*/ 2147483647 w 590"/>
              <a:gd name="T7" fmla="*/ 2147483647 h 408"/>
              <a:gd name="T8" fmla="*/ 2147483647 w 590"/>
              <a:gd name="T9" fmla="*/ 2147483647 h 408"/>
              <a:gd name="T10" fmla="*/ 2147483647 w 590"/>
              <a:gd name="T11" fmla="*/ 2147483647 h 408"/>
              <a:gd name="T12" fmla="*/ 2147483647 w 590"/>
              <a:gd name="T13" fmla="*/ 2147483647 h 408"/>
              <a:gd name="T14" fmla="*/ 2147483647 w 590"/>
              <a:gd name="T15" fmla="*/ 2147483647 h 408"/>
              <a:gd name="T16" fmla="*/ 2147483647 w 590"/>
              <a:gd name="T17" fmla="*/ 2147483647 h 408"/>
              <a:gd name="T18" fmla="*/ 2147483647 w 590"/>
              <a:gd name="T19" fmla="*/ 2147483647 h 408"/>
              <a:gd name="T20" fmla="*/ 2147483647 w 590"/>
              <a:gd name="T21" fmla="*/ 2147483647 h 408"/>
              <a:gd name="T22" fmla="*/ 2147483647 w 590"/>
              <a:gd name="T23" fmla="*/ 2147483647 h 408"/>
              <a:gd name="T24" fmla="*/ 2147483647 w 590"/>
              <a:gd name="T25" fmla="*/ 2147483647 h 408"/>
              <a:gd name="T26" fmla="*/ 2147483647 w 590"/>
              <a:gd name="T27" fmla="*/ 2147483647 h 408"/>
              <a:gd name="T28" fmla="*/ 2147483647 w 590"/>
              <a:gd name="T29" fmla="*/ 2147483647 h 408"/>
              <a:gd name="T30" fmla="*/ 2147483647 w 590"/>
              <a:gd name="T31" fmla="*/ 0 h 408"/>
              <a:gd name="T32" fmla="*/ 2147483647 w 590"/>
              <a:gd name="T33" fmla="*/ 2147483647 h 408"/>
              <a:gd name="T34" fmla="*/ 2147483647 w 590"/>
              <a:gd name="T35" fmla="*/ 0 h 408"/>
              <a:gd name="T36" fmla="*/ 2147483647 w 590"/>
              <a:gd name="T37" fmla="*/ 2147483647 h 408"/>
              <a:gd name="T38" fmla="*/ 2147483647 w 590"/>
              <a:gd name="T39" fmla="*/ 2147483647 h 408"/>
              <a:gd name="T40" fmla="*/ 2147483647 w 590"/>
              <a:gd name="T41" fmla="*/ 2147483647 h 408"/>
              <a:gd name="T42" fmla="*/ 2147483647 w 590"/>
              <a:gd name="T43" fmla="*/ 2147483647 h 408"/>
              <a:gd name="T44" fmla="*/ 2147483647 w 590"/>
              <a:gd name="T45" fmla="*/ 2147483647 h 408"/>
              <a:gd name="T46" fmla="*/ 2147483647 w 590"/>
              <a:gd name="T47" fmla="*/ 2147483647 h 408"/>
              <a:gd name="T48" fmla="*/ 2147483647 w 590"/>
              <a:gd name="T49" fmla="*/ 2147483647 h 408"/>
              <a:gd name="T50" fmla="*/ 2147483647 w 590"/>
              <a:gd name="T51" fmla="*/ 2147483647 h 408"/>
              <a:gd name="T52" fmla="*/ 2147483647 w 590"/>
              <a:gd name="T53" fmla="*/ 2147483647 h 408"/>
              <a:gd name="T54" fmla="*/ 2147483647 w 590"/>
              <a:gd name="T55" fmla="*/ 2147483647 h 408"/>
              <a:gd name="T56" fmla="*/ 2147483647 w 590"/>
              <a:gd name="T57" fmla="*/ 2147483647 h 408"/>
              <a:gd name="T58" fmla="*/ 0 w 590"/>
              <a:gd name="T59" fmla="*/ 2147483647 h 408"/>
              <a:gd name="T60" fmla="*/ 2147483647 w 590"/>
              <a:gd name="T61" fmla="*/ 2147483647 h 408"/>
              <a:gd name="T62" fmla="*/ 2147483647 w 590"/>
              <a:gd name="T63" fmla="*/ 2147483647 h 408"/>
              <a:gd name="T64" fmla="*/ 2147483647 w 590"/>
              <a:gd name="T65" fmla="*/ 2147483647 h 408"/>
              <a:gd name="T66" fmla="*/ 2147483647 w 590"/>
              <a:gd name="T67" fmla="*/ 2147483647 h 408"/>
              <a:gd name="T68" fmla="*/ 2147483647 w 590"/>
              <a:gd name="T69" fmla="*/ 2147483647 h 408"/>
              <a:gd name="T70" fmla="*/ 2147483647 w 590"/>
              <a:gd name="T71" fmla="*/ 2147483647 h 408"/>
              <a:gd name="T72" fmla="*/ 2147483647 w 590"/>
              <a:gd name="T73" fmla="*/ 2147483647 h 408"/>
              <a:gd name="T74" fmla="*/ 2147483647 w 590"/>
              <a:gd name="T75" fmla="*/ 2147483647 h 408"/>
              <a:gd name="T76" fmla="*/ 2147483647 w 590"/>
              <a:gd name="T77" fmla="*/ 2147483647 h 408"/>
              <a:gd name="T78" fmla="*/ 2147483647 w 590"/>
              <a:gd name="T79" fmla="*/ 2147483647 h 408"/>
              <a:gd name="T80" fmla="*/ 2147483647 w 590"/>
              <a:gd name="T81" fmla="*/ 2147483647 h 408"/>
              <a:gd name="T82" fmla="*/ 2147483647 w 590"/>
              <a:gd name="T83" fmla="*/ 2147483647 h 408"/>
              <a:gd name="T84" fmla="*/ 2147483647 w 590"/>
              <a:gd name="T85" fmla="*/ 2147483647 h 408"/>
              <a:gd name="T86" fmla="*/ 2147483647 w 590"/>
              <a:gd name="T87" fmla="*/ 2147483647 h 408"/>
              <a:gd name="T88" fmla="*/ 2147483647 w 590"/>
              <a:gd name="T89" fmla="*/ 2147483647 h 408"/>
              <a:gd name="T90" fmla="*/ 2147483647 w 590"/>
              <a:gd name="T91" fmla="*/ 2147483647 h 408"/>
              <a:gd name="T92" fmla="*/ 2147483647 w 590"/>
              <a:gd name="T93" fmla="*/ 2147483647 h 408"/>
              <a:gd name="T94" fmla="*/ 2147483647 w 590"/>
              <a:gd name="T95" fmla="*/ 2147483647 h 408"/>
              <a:gd name="T96" fmla="*/ 2147483647 w 590"/>
              <a:gd name="T97" fmla="*/ 2147483647 h 408"/>
              <a:gd name="T98" fmla="*/ 2147483647 w 590"/>
              <a:gd name="T99" fmla="*/ 2147483647 h 408"/>
              <a:gd name="T100" fmla="*/ 2147483647 w 590"/>
              <a:gd name="T101" fmla="*/ 2147483647 h 408"/>
              <a:gd name="T102" fmla="*/ 2147483647 w 590"/>
              <a:gd name="T103" fmla="*/ 2147483647 h 408"/>
              <a:gd name="T104" fmla="*/ 2147483647 w 590"/>
              <a:gd name="T105" fmla="*/ 2147483647 h 408"/>
              <a:gd name="T106" fmla="*/ 2147483647 w 590"/>
              <a:gd name="T107" fmla="*/ 2147483647 h 408"/>
              <a:gd name="T108" fmla="*/ 2147483647 w 590"/>
              <a:gd name="T109" fmla="*/ 2147483647 h 408"/>
              <a:gd name="T110" fmla="*/ 2147483647 w 590"/>
              <a:gd name="T111" fmla="*/ 2147483647 h 4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90" h="408">
                <a:moveTo>
                  <a:pt x="455" y="256"/>
                </a:moveTo>
                <a:lnTo>
                  <a:pt x="489" y="248"/>
                </a:lnTo>
                <a:lnTo>
                  <a:pt x="514" y="232"/>
                </a:lnTo>
                <a:lnTo>
                  <a:pt x="565" y="240"/>
                </a:lnTo>
                <a:lnTo>
                  <a:pt x="590" y="232"/>
                </a:lnTo>
                <a:lnTo>
                  <a:pt x="565" y="200"/>
                </a:lnTo>
                <a:lnTo>
                  <a:pt x="523" y="176"/>
                </a:lnTo>
                <a:lnTo>
                  <a:pt x="548" y="144"/>
                </a:lnTo>
                <a:lnTo>
                  <a:pt x="548" y="104"/>
                </a:lnTo>
                <a:lnTo>
                  <a:pt x="548" y="72"/>
                </a:lnTo>
                <a:lnTo>
                  <a:pt x="573" y="64"/>
                </a:lnTo>
                <a:lnTo>
                  <a:pt x="582" y="48"/>
                </a:lnTo>
                <a:lnTo>
                  <a:pt x="582" y="32"/>
                </a:lnTo>
                <a:lnTo>
                  <a:pt x="582" y="16"/>
                </a:lnTo>
                <a:lnTo>
                  <a:pt x="531" y="16"/>
                </a:lnTo>
                <a:lnTo>
                  <a:pt x="523" y="0"/>
                </a:lnTo>
                <a:lnTo>
                  <a:pt x="481" y="8"/>
                </a:lnTo>
                <a:lnTo>
                  <a:pt x="455" y="0"/>
                </a:lnTo>
                <a:lnTo>
                  <a:pt x="413" y="8"/>
                </a:lnTo>
                <a:lnTo>
                  <a:pt x="363" y="24"/>
                </a:lnTo>
                <a:lnTo>
                  <a:pt x="321" y="80"/>
                </a:lnTo>
                <a:lnTo>
                  <a:pt x="270" y="88"/>
                </a:lnTo>
                <a:lnTo>
                  <a:pt x="219" y="88"/>
                </a:lnTo>
                <a:lnTo>
                  <a:pt x="194" y="88"/>
                </a:lnTo>
                <a:lnTo>
                  <a:pt x="169" y="112"/>
                </a:lnTo>
                <a:lnTo>
                  <a:pt x="76" y="112"/>
                </a:lnTo>
                <a:lnTo>
                  <a:pt x="43" y="104"/>
                </a:lnTo>
                <a:lnTo>
                  <a:pt x="43" y="80"/>
                </a:lnTo>
                <a:lnTo>
                  <a:pt x="9" y="64"/>
                </a:lnTo>
                <a:lnTo>
                  <a:pt x="0" y="88"/>
                </a:lnTo>
                <a:lnTo>
                  <a:pt x="9" y="120"/>
                </a:lnTo>
                <a:lnTo>
                  <a:pt x="26" y="152"/>
                </a:lnTo>
                <a:lnTo>
                  <a:pt x="68" y="184"/>
                </a:lnTo>
                <a:lnTo>
                  <a:pt x="51" y="224"/>
                </a:lnTo>
                <a:lnTo>
                  <a:pt x="34" y="232"/>
                </a:lnTo>
                <a:lnTo>
                  <a:pt x="34" y="264"/>
                </a:lnTo>
                <a:lnTo>
                  <a:pt x="51" y="272"/>
                </a:lnTo>
                <a:lnTo>
                  <a:pt x="43" y="304"/>
                </a:lnTo>
                <a:lnTo>
                  <a:pt x="51" y="320"/>
                </a:lnTo>
                <a:lnTo>
                  <a:pt x="93" y="336"/>
                </a:lnTo>
                <a:lnTo>
                  <a:pt x="110" y="368"/>
                </a:lnTo>
                <a:lnTo>
                  <a:pt x="110" y="408"/>
                </a:lnTo>
                <a:lnTo>
                  <a:pt x="110" y="400"/>
                </a:lnTo>
                <a:lnTo>
                  <a:pt x="152" y="400"/>
                </a:lnTo>
                <a:lnTo>
                  <a:pt x="194" y="384"/>
                </a:lnTo>
                <a:lnTo>
                  <a:pt x="245" y="352"/>
                </a:lnTo>
                <a:lnTo>
                  <a:pt x="278" y="368"/>
                </a:lnTo>
                <a:lnTo>
                  <a:pt x="312" y="368"/>
                </a:lnTo>
                <a:lnTo>
                  <a:pt x="337" y="368"/>
                </a:lnTo>
                <a:lnTo>
                  <a:pt x="396" y="352"/>
                </a:lnTo>
                <a:lnTo>
                  <a:pt x="430" y="336"/>
                </a:lnTo>
                <a:lnTo>
                  <a:pt x="422" y="296"/>
                </a:lnTo>
                <a:lnTo>
                  <a:pt x="447" y="296"/>
                </a:lnTo>
                <a:lnTo>
                  <a:pt x="455" y="280"/>
                </a:lnTo>
                <a:lnTo>
                  <a:pt x="455" y="256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42" name="Freeform 44"/>
          <p:cNvSpPr>
            <a:spLocks/>
          </p:cNvSpPr>
          <p:nvPr/>
        </p:nvSpPr>
        <p:spPr bwMode="auto">
          <a:xfrm>
            <a:off x="7086600" y="4748213"/>
            <a:ext cx="2057400" cy="1617662"/>
          </a:xfrm>
          <a:custGeom>
            <a:avLst/>
            <a:gdLst>
              <a:gd name="T0" fmla="*/ 2147483647 w 1306"/>
              <a:gd name="T1" fmla="*/ 2147483647 h 1024"/>
              <a:gd name="T2" fmla="*/ 2147483647 w 1306"/>
              <a:gd name="T3" fmla="*/ 2147483647 h 1024"/>
              <a:gd name="T4" fmla="*/ 2147483647 w 1306"/>
              <a:gd name="T5" fmla="*/ 2147483647 h 1024"/>
              <a:gd name="T6" fmla="*/ 2147483647 w 1306"/>
              <a:gd name="T7" fmla="*/ 2147483647 h 1024"/>
              <a:gd name="T8" fmla="*/ 2147483647 w 1306"/>
              <a:gd name="T9" fmla="*/ 2147483647 h 1024"/>
              <a:gd name="T10" fmla="*/ 2147483647 w 1306"/>
              <a:gd name="T11" fmla="*/ 2147483647 h 1024"/>
              <a:gd name="T12" fmla="*/ 0 w 1306"/>
              <a:gd name="T13" fmla="*/ 2147483647 h 1024"/>
              <a:gd name="T14" fmla="*/ 2147483647 w 1306"/>
              <a:gd name="T15" fmla="*/ 2147483647 h 1024"/>
              <a:gd name="T16" fmla="*/ 2147483647 w 1306"/>
              <a:gd name="T17" fmla="*/ 2147483647 h 1024"/>
              <a:gd name="T18" fmla="*/ 2147483647 w 1306"/>
              <a:gd name="T19" fmla="*/ 2147483647 h 1024"/>
              <a:gd name="T20" fmla="*/ 2147483647 w 1306"/>
              <a:gd name="T21" fmla="*/ 2147483647 h 1024"/>
              <a:gd name="T22" fmla="*/ 2147483647 w 1306"/>
              <a:gd name="T23" fmla="*/ 2147483647 h 1024"/>
              <a:gd name="T24" fmla="*/ 2147483647 w 1306"/>
              <a:gd name="T25" fmla="*/ 2147483647 h 1024"/>
              <a:gd name="T26" fmla="*/ 2147483647 w 1306"/>
              <a:gd name="T27" fmla="*/ 2147483647 h 1024"/>
              <a:gd name="T28" fmla="*/ 2147483647 w 1306"/>
              <a:gd name="T29" fmla="*/ 2147483647 h 1024"/>
              <a:gd name="T30" fmla="*/ 2147483647 w 1306"/>
              <a:gd name="T31" fmla="*/ 2147483647 h 1024"/>
              <a:gd name="T32" fmla="*/ 2147483647 w 1306"/>
              <a:gd name="T33" fmla="*/ 2147483647 h 1024"/>
              <a:gd name="T34" fmla="*/ 2147483647 w 1306"/>
              <a:gd name="T35" fmla="*/ 2147483647 h 1024"/>
              <a:gd name="T36" fmla="*/ 2147483647 w 1306"/>
              <a:gd name="T37" fmla="*/ 2147483647 h 1024"/>
              <a:gd name="T38" fmla="*/ 2147483647 w 1306"/>
              <a:gd name="T39" fmla="*/ 2147483647 h 1024"/>
              <a:gd name="T40" fmla="*/ 2147483647 w 1306"/>
              <a:gd name="T41" fmla="*/ 2147483647 h 1024"/>
              <a:gd name="T42" fmla="*/ 2147483647 w 1306"/>
              <a:gd name="T43" fmla="*/ 2147483647 h 1024"/>
              <a:gd name="T44" fmla="*/ 2147483647 w 1306"/>
              <a:gd name="T45" fmla="*/ 2147483647 h 1024"/>
              <a:gd name="T46" fmla="*/ 2147483647 w 1306"/>
              <a:gd name="T47" fmla="*/ 2147483647 h 1024"/>
              <a:gd name="T48" fmla="*/ 2147483647 w 1306"/>
              <a:gd name="T49" fmla="*/ 2147483647 h 1024"/>
              <a:gd name="T50" fmla="*/ 2147483647 w 1306"/>
              <a:gd name="T51" fmla="*/ 2147483647 h 1024"/>
              <a:gd name="T52" fmla="*/ 2147483647 w 1306"/>
              <a:gd name="T53" fmla="*/ 2147483647 h 1024"/>
              <a:gd name="T54" fmla="*/ 2147483647 w 1306"/>
              <a:gd name="T55" fmla="*/ 2147483647 h 1024"/>
              <a:gd name="T56" fmla="*/ 2147483647 w 1306"/>
              <a:gd name="T57" fmla="*/ 2147483647 h 1024"/>
              <a:gd name="T58" fmla="*/ 2147483647 w 1306"/>
              <a:gd name="T59" fmla="*/ 2147483647 h 1024"/>
              <a:gd name="T60" fmla="*/ 2147483647 w 1306"/>
              <a:gd name="T61" fmla="*/ 2147483647 h 1024"/>
              <a:gd name="T62" fmla="*/ 2147483647 w 1306"/>
              <a:gd name="T63" fmla="*/ 2147483647 h 1024"/>
              <a:gd name="T64" fmla="*/ 2147483647 w 1306"/>
              <a:gd name="T65" fmla="*/ 2147483647 h 1024"/>
              <a:gd name="T66" fmla="*/ 2147483647 w 1306"/>
              <a:gd name="T67" fmla="*/ 2147483647 h 1024"/>
              <a:gd name="T68" fmla="*/ 2147483647 w 1306"/>
              <a:gd name="T69" fmla="*/ 2147483647 h 1024"/>
              <a:gd name="T70" fmla="*/ 2147483647 w 1306"/>
              <a:gd name="T71" fmla="*/ 2147483647 h 1024"/>
              <a:gd name="T72" fmla="*/ 2147483647 w 1306"/>
              <a:gd name="T73" fmla="*/ 2147483647 h 1024"/>
              <a:gd name="T74" fmla="*/ 2147483647 w 1306"/>
              <a:gd name="T75" fmla="*/ 2147483647 h 1024"/>
              <a:gd name="T76" fmla="*/ 2147483647 w 1306"/>
              <a:gd name="T77" fmla="*/ 2147483647 h 1024"/>
              <a:gd name="T78" fmla="*/ 2147483647 w 1306"/>
              <a:gd name="T79" fmla="*/ 2147483647 h 1024"/>
              <a:gd name="T80" fmla="*/ 2147483647 w 1306"/>
              <a:gd name="T81" fmla="*/ 2147483647 h 1024"/>
              <a:gd name="T82" fmla="*/ 2147483647 w 1306"/>
              <a:gd name="T83" fmla="*/ 2147483647 h 1024"/>
              <a:gd name="T84" fmla="*/ 2147483647 w 1306"/>
              <a:gd name="T85" fmla="*/ 2147483647 h 102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306" h="1024">
                <a:moveTo>
                  <a:pt x="307" y="464"/>
                </a:moveTo>
                <a:lnTo>
                  <a:pt x="222" y="448"/>
                </a:lnTo>
                <a:lnTo>
                  <a:pt x="187" y="432"/>
                </a:lnTo>
                <a:lnTo>
                  <a:pt x="153" y="408"/>
                </a:lnTo>
                <a:lnTo>
                  <a:pt x="128" y="416"/>
                </a:lnTo>
                <a:lnTo>
                  <a:pt x="76" y="408"/>
                </a:lnTo>
                <a:lnTo>
                  <a:pt x="51" y="424"/>
                </a:lnTo>
                <a:lnTo>
                  <a:pt x="16" y="432"/>
                </a:lnTo>
                <a:lnTo>
                  <a:pt x="16" y="456"/>
                </a:lnTo>
                <a:lnTo>
                  <a:pt x="8" y="472"/>
                </a:lnTo>
                <a:lnTo>
                  <a:pt x="33" y="496"/>
                </a:lnTo>
                <a:lnTo>
                  <a:pt x="16" y="544"/>
                </a:lnTo>
                <a:lnTo>
                  <a:pt x="25" y="568"/>
                </a:lnTo>
                <a:lnTo>
                  <a:pt x="0" y="600"/>
                </a:lnTo>
                <a:lnTo>
                  <a:pt x="0" y="608"/>
                </a:lnTo>
                <a:lnTo>
                  <a:pt x="68" y="592"/>
                </a:lnTo>
                <a:lnTo>
                  <a:pt x="43" y="624"/>
                </a:lnTo>
                <a:lnTo>
                  <a:pt x="33" y="664"/>
                </a:lnTo>
                <a:lnTo>
                  <a:pt x="51" y="736"/>
                </a:lnTo>
                <a:lnTo>
                  <a:pt x="119" y="720"/>
                </a:lnTo>
                <a:lnTo>
                  <a:pt x="119" y="760"/>
                </a:lnTo>
                <a:lnTo>
                  <a:pt x="162" y="792"/>
                </a:lnTo>
                <a:lnTo>
                  <a:pt x="153" y="816"/>
                </a:lnTo>
                <a:lnTo>
                  <a:pt x="170" y="840"/>
                </a:lnTo>
                <a:lnTo>
                  <a:pt x="136" y="856"/>
                </a:lnTo>
                <a:lnTo>
                  <a:pt x="102" y="848"/>
                </a:lnTo>
                <a:lnTo>
                  <a:pt x="102" y="880"/>
                </a:lnTo>
                <a:lnTo>
                  <a:pt x="128" y="904"/>
                </a:lnTo>
                <a:lnTo>
                  <a:pt x="153" y="888"/>
                </a:lnTo>
                <a:lnTo>
                  <a:pt x="170" y="888"/>
                </a:lnTo>
                <a:lnTo>
                  <a:pt x="187" y="896"/>
                </a:lnTo>
                <a:lnTo>
                  <a:pt x="222" y="912"/>
                </a:lnTo>
                <a:lnTo>
                  <a:pt x="230" y="936"/>
                </a:lnTo>
                <a:lnTo>
                  <a:pt x="238" y="968"/>
                </a:lnTo>
                <a:lnTo>
                  <a:pt x="272" y="984"/>
                </a:lnTo>
                <a:lnTo>
                  <a:pt x="247" y="1000"/>
                </a:lnTo>
                <a:lnTo>
                  <a:pt x="247" y="1008"/>
                </a:lnTo>
                <a:lnTo>
                  <a:pt x="264" y="1008"/>
                </a:lnTo>
                <a:lnTo>
                  <a:pt x="349" y="992"/>
                </a:lnTo>
                <a:lnTo>
                  <a:pt x="341" y="1024"/>
                </a:lnTo>
                <a:lnTo>
                  <a:pt x="366" y="1008"/>
                </a:lnTo>
                <a:lnTo>
                  <a:pt x="415" y="1000"/>
                </a:lnTo>
                <a:lnTo>
                  <a:pt x="464" y="992"/>
                </a:lnTo>
                <a:lnTo>
                  <a:pt x="504" y="960"/>
                </a:lnTo>
                <a:lnTo>
                  <a:pt x="528" y="904"/>
                </a:lnTo>
                <a:lnTo>
                  <a:pt x="601" y="888"/>
                </a:lnTo>
                <a:lnTo>
                  <a:pt x="642" y="904"/>
                </a:lnTo>
                <a:lnTo>
                  <a:pt x="699" y="920"/>
                </a:lnTo>
                <a:lnTo>
                  <a:pt x="755" y="912"/>
                </a:lnTo>
                <a:lnTo>
                  <a:pt x="804" y="904"/>
                </a:lnTo>
                <a:lnTo>
                  <a:pt x="844" y="856"/>
                </a:lnTo>
                <a:lnTo>
                  <a:pt x="877" y="824"/>
                </a:lnTo>
                <a:lnTo>
                  <a:pt x="925" y="816"/>
                </a:lnTo>
                <a:lnTo>
                  <a:pt x="958" y="816"/>
                </a:lnTo>
                <a:lnTo>
                  <a:pt x="998" y="784"/>
                </a:lnTo>
                <a:lnTo>
                  <a:pt x="1039" y="760"/>
                </a:lnTo>
                <a:lnTo>
                  <a:pt x="1055" y="816"/>
                </a:lnTo>
                <a:lnTo>
                  <a:pt x="1055" y="864"/>
                </a:lnTo>
                <a:lnTo>
                  <a:pt x="1079" y="864"/>
                </a:lnTo>
                <a:lnTo>
                  <a:pt x="1104" y="784"/>
                </a:lnTo>
                <a:lnTo>
                  <a:pt x="1120" y="712"/>
                </a:lnTo>
                <a:lnTo>
                  <a:pt x="1160" y="720"/>
                </a:lnTo>
                <a:lnTo>
                  <a:pt x="1201" y="696"/>
                </a:lnTo>
                <a:lnTo>
                  <a:pt x="1241" y="688"/>
                </a:lnTo>
                <a:lnTo>
                  <a:pt x="1266" y="672"/>
                </a:lnTo>
                <a:lnTo>
                  <a:pt x="1306" y="656"/>
                </a:lnTo>
                <a:lnTo>
                  <a:pt x="1306" y="0"/>
                </a:lnTo>
                <a:lnTo>
                  <a:pt x="1266" y="72"/>
                </a:lnTo>
                <a:lnTo>
                  <a:pt x="1217" y="120"/>
                </a:lnTo>
                <a:lnTo>
                  <a:pt x="1160" y="144"/>
                </a:lnTo>
                <a:lnTo>
                  <a:pt x="1079" y="184"/>
                </a:lnTo>
                <a:lnTo>
                  <a:pt x="1023" y="208"/>
                </a:lnTo>
                <a:lnTo>
                  <a:pt x="966" y="208"/>
                </a:lnTo>
                <a:lnTo>
                  <a:pt x="901" y="200"/>
                </a:lnTo>
                <a:lnTo>
                  <a:pt x="852" y="208"/>
                </a:lnTo>
                <a:lnTo>
                  <a:pt x="788" y="208"/>
                </a:lnTo>
                <a:lnTo>
                  <a:pt x="731" y="208"/>
                </a:lnTo>
                <a:lnTo>
                  <a:pt x="666" y="232"/>
                </a:lnTo>
                <a:lnTo>
                  <a:pt x="609" y="232"/>
                </a:lnTo>
                <a:lnTo>
                  <a:pt x="569" y="272"/>
                </a:lnTo>
                <a:lnTo>
                  <a:pt x="520" y="304"/>
                </a:lnTo>
                <a:lnTo>
                  <a:pt x="488" y="344"/>
                </a:lnTo>
                <a:lnTo>
                  <a:pt x="439" y="392"/>
                </a:lnTo>
                <a:lnTo>
                  <a:pt x="399" y="416"/>
                </a:lnTo>
                <a:lnTo>
                  <a:pt x="358" y="458"/>
                </a:lnTo>
                <a:lnTo>
                  <a:pt x="307" y="464"/>
                </a:lnTo>
                <a:close/>
              </a:path>
            </a:pathLst>
          </a:custGeom>
          <a:solidFill>
            <a:srgbClr val="FFFF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43" name="Freeform 45"/>
          <p:cNvSpPr>
            <a:spLocks/>
          </p:cNvSpPr>
          <p:nvPr/>
        </p:nvSpPr>
        <p:spPr bwMode="auto">
          <a:xfrm>
            <a:off x="6011863" y="4268788"/>
            <a:ext cx="1406525" cy="935037"/>
          </a:xfrm>
          <a:custGeom>
            <a:avLst/>
            <a:gdLst>
              <a:gd name="T0" fmla="*/ 2147483647 w 893"/>
              <a:gd name="T1" fmla="*/ 2147483647 h 592"/>
              <a:gd name="T2" fmla="*/ 2147483647 w 893"/>
              <a:gd name="T3" fmla="*/ 2147483647 h 592"/>
              <a:gd name="T4" fmla="*/ 2147483647 w 893"/>
              <a:gd name="T5" fmla="*/ 2147483647 h 592"/>
              <a:gd name="T6" fmla="*/ 2147483647 w 893"/>
              <a:gd name="T7" fmla="*/ 2147483647 h 592"/>
              <a:gd name="T8" fmla="*/ 2147483647 w 893"/>
              <a:gd name="T9" fmla="*/ 2147483647 h 592"/>
              <a:gd name="T10" fmla="*/ 2147483647 w 893"/>
              <a:gd name="T11" fmla="*/ 2147483647 h 592"/>
              <a:gd name="T12" fmla="*/ 2147483647 w 893"/>
              <a:gd name="T13" fmla="*/ 2147483647 h 592"/>
              <a:gd name="T14" fmla="*/ 2147483647 w 893"/>
              <a:gd name="T15" fmla="*/ 2147483647 h 592"/>
              <a:gd name="T16" fmla="*/ 2147483647 w 893"/>
              <a:gd name="T17" fmla="*/ 0 h 592"/>
              <a:gd name="T18" fmla="*/ 2147483647 w 893"/>
              <a:gd name="T19" fmla="*/ 2147483647 h 592"/>
              <a:gd name="T20" fmla="*/ 2147483647 w 893"/>
              <a:gd name="T21" fmla="*/ 2147483647 h 592"/>
              <a:gd name="T22" fmla="*/ 2147483647 w 893"/>
              <a:gd name="T23" fmla="*/ 2147483647 h 592"/>
              <a:gd name="T24" fmla="*/ 2147483647 w 893"/>
              <a:gd name="T25" fmla="*/ 2147483647 h 592"/>
              <a:gd name="T26" fmla="*/ 2147483647 w 893"/>
              <a:gd name="T27" fmla="*/ 2147483647 h 592"/>
              <a:gd name="T28" fmla="*/ 2147483647 w 893"/>
              <a:gd name="T29" fmla="*/ 2147483647 h 592"/>
              <a:gd name="T30" fmla="*/ 2147483647 w 893"/>
              <a:gd name="T31" fmla="*/ 2147483647 h 592"/>
              <a:gd name="T32" fmla="*/ 2147483647 w 893"/>
              <a:gd name="T33" fmla="*/ 2147483647 h 592"/>
              <a:gd name="T34" fmla="*/ 2147483647 w 893"/>
              <a:gd name="T35" fmla="*/ 2147483647 h 592"/>
              <a:gd name="T36" fmla="*/ 2147483647 w 893"/>
              <a:gd name="T37" fmla="*/ 2147483647 h 592"/>
              <a:gd name="T38" fmla="*/ 2147483647 w 893"/>
              <a:gd name="T39" fmla="*/ 2147483647 h 592"/>
              <a:gd name="T40" fmla="*/ 2147483647 w 893"/>
              <a:gd name="T41" fmla="*/ 2147483647 h 592"/>
              <a:gd name="T42" fmla="*/ 2147483647 w 893"/>
              <a:gd name="T43" fmla="*/ 2147483647 h 592"/>
              <a:gd name="T44" fmla="*/ 2147483647 w 893"/>
              <a:gd name="T45" fmla="*/ 2147483647 h 592"/>
              <a:gd name="T46" fmla="*/ 2147483647 w 893"/>
              <a:gd name="T47" fmla="*/ 2147483647 h 592"/>
              <a:gd name="T48" fmla="*/ 2147483647 w 893"/>
              <a:gd name="T49" fmla="*/ 2147483647 h 592"/>
              <a:gd name="T50" fmla="*/ 2147483647 w 893"/>
              <a:gd name="T51" fmla="*/ 2147483647 h 592"/>
              <a:gd name="T52" fmla="*/ 0 w 893"/>
              <a:gd name="T53" fmla="*/ 2147483647 h 592"/>
              <a:gd name="T54" fmla="*/ 2147483647 w 893"/>
              <a:gd name="T55" fmla="*/ 2147483647 h 592"/>
              <a:gd name="T56" fmla="*/ 2147483647 w 893"/>
              <a:gd name="T57" fmla="*/ 2147483647 h 592"/>
              <a:gd name="T58" fmla="*/ 2147483647 w 893"/>
              <a:gd name="T59" fmla="*/ 2147483647 h 592"/>
              <a:gd name="T60" fmla="*/ 2147483647 w 893"/>
              <a:gd name="T61" fmla="*/ 2147483647 h 592"/>
              <a:gd name="T62" fmla="*/ 2147483647 w 893"/>
              <a:gd name="T63" fmla="*/ 2147483647 h 592"/>
              <a:gd name="T64" fmla="*/ 2147483647 w 893"/>
              <a:gd name="T65" fmla="*/ 2147483647 h 592"/>
              <a:gd name="T66" fmla="*/ 2147483647 w 893"/>
              <a:gd name="T67" fmla="*/ 2147483647 h 592"/>
              <a:gd name="T68" fmla="*/ 2147483647 w 893"/>
              <a:gd name="T69" fmla="*/ 2147483647 h 592"/>
              <a:gd name="T70" fmla="*/ 2147483647 w 893"/>
              <a:gd name="T71" fmla="*/ 2147483647 h 592"/>
              <a:gd name="T72" fmla="*/ 2147483647 w 893"/>
              <a:gd name="T73" fmla="*/ 2147483647 h 592"/>
              <a:gd name="T74" fmla="*/ 2147483647 w 893"/>
              <a:gd name="T75" fmla="*/ 2147483647 h 592"/>
              <a:gd name="T76" fmla="*/ 2147483647 w 893"/>
              <a:gd name="T77" fmla="*/ 2147483647 h 592"/>
              <a:gd name="T78" fmla="*/ 2147483647 w 893"/>
              <a:gd name="T79" fmla="*/ 2147483647 h 592"/>
              <a:gd name="T80" fmla="*/ 2147483647 w 893"/>
              <a:gd name="T81" fmla="*/ 2147483647 h 592"/>
              <a:gd name="T82" fmla="*/ 2147483647 w 893"/>
              <a:gd name="T83" fmla="*/ 2147483647 h 592"/>
              <a:gd name="T84" fmla="*/ 2147483647 w 893"/>
              <a:gd name="T85" fmla="*/ 2147483647 h 592"/>
              <a:gd name="T86" fmla="*/ 2147483647 w 893"/>
              <a:gd name="T87" fmla="*/ 2147483647 h 592"/>
              <a:gd name="T88" fmla="*/ 2147483647 w 893"/>
              <a:gd name="T89" fmla="*/ 2147483647 h 592"/>
              <a:gd name="T90" fmla="*/ 2147483647 w 893"/>
              <a:gd name="T91" fmla="*/ 2147483647 h 592"/>
              <a:gd name="T92" fmla="*/ 2147483647 w 893"/>
              <a:gd name="T93" fmla="*/ 2147483647 h 592"/>
              <a:gd name="T94" fmla="*/ 2147483647 w 893"/>
              <a:gd name="T95" fmla="*/ 2147483647 h 592"/>
              <a:gd name="T96" fmla="*/ 2147483647 w 893"/>
              <a:gd name="T97" fmla="*/ 2147483647 h 592"/>
              <a:gd name="T98" fmla="*/ 2147483647 w 893"/>
              <a:gd name="T99" fmla="*/ 2147483647 h 592"/>
              <a:gd name="T100" fmla="*/ 2147483647 w 893"/>
              <a:gd name="T101" fmla="*/ 2147483647 h 592"/>
              <a:gd name="T102" fmla="*/ 2147483647 w 893"/>
              <a:gd name="T103" fmla="*/ 2147483647 h 592"/>
              <a:gd name="T104" fmla="*/ 2147483647 w 893"/>
              <a:gd name="T105" fmla="*/ 2147483647 h 592"/>
              <a:gd name="T106" fmla="*/ 2147483647 w 893"/>
              <a:gd name="T107" fmla="*/ 2147483647 h 592"/>
              <a:gd name="T108" fmla="*/ 2147483647 w 893"/>
              <a:gd name="T109" fmla="*/ 2147483647 h 592"/>
              <a:gd name="T110" fmla="*/ 2147483647 w 893"/>
              <a:gd name="T111" fmla="*/ 2147483647 h 592"/>
              <a:gd name="T112" fmla="*/ 2147483647 w 893"/>
              <a:gd name="T113" fmla="*/ 2147483647 h 592"/>
              <a:gd name="T114" fmla="*/ 2147483647 w 893"/>
              <a:gd name="T115" fmla="*/ 2147483647 h 592"/>
              <a:gd name="T116" fmla="*/ 2147483647 w 893"/>
              <a:gd name="T117" fmla="*/ 2147483647 h 592"/>
              <a:gd name="T118" fmla="*/ 2147483647 w 893"/>
              <a:gd name="T119" fmla="*/ 2147483647 h 592"/>
              <a:gd name="T120" fmla="*/ 2147483647 w 893"/>
              <a:gd name="T121" fmla="*/ 2147483647 h 59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93" h="592">
                <a:moveTo>
                  <a:pt x="784" y="312"/>
                </a:moveTo>
                <a:lnTo>
                  <a:pt x="725" y="280"/>
                </a:lnTo>
                <a:lnTo>
                  <a:pt x="708" y="208"/>
                </a:lnTo>
                <a:lnTo>
                  <a:pt x="708" y="168"/>
                </a:lnTo>
                <a:lnTo>
                  <a:pt x="666" y="120"/>
                </a:lnTo>
                <a:lnTo>
                  <a:pt x="632" y="96"/>
                </a:lnTo>
                <a:lnTo>
                  <a:pt x="581" y="56"/>
                </a:lnTo>
                <a:lnTo>
                  <a:pt x="548" y="16"/>
                </a:lnTo>
                <a:lnTo>
                  <a:pt x="506" y="0"/>
                </a:lnTo>
                <a:lnTo>
                  <a:pt x="472" y="48"/>
                </a:lnTo>
                <a:lnTo>
                  <a:pt x="396" y="72"/>
                </a:lnTo>
                <a:lnTo>
                  <a:pt x="371" y="96"/>
                </a:lnTo>
                <a:lnTo>
                  <a:pt x="337" y="80"/>
                </a:lnTo>
                <a:lnTo>
                  <a:pt x="287" y="88"/>
                </a:lnTo>
                <a:lnTo>
                  <a:pt x="253" y="88"/>
                </a:lnTo>
                <a:lnTo>
                  <a:pt x="219" y="80"/>
                </a:lnTo>
                <a:lnTo>
                  <a:pt x="185" y="104"/>
                </a:lnTo>
                <a:lnTo>
                  <a:pt x="160" y="128"/>
                </a:lnTo>
                <a:lnTo>
                  <a:pt x="135" y="168"/>
                </a:lnTo>
                <a:lnTo>
                  <a:pt x="110" y="224"/>
                </a:lnTo>
                <a:lnTo>
                  <a:pt x="84" y="256"/>
                </a:lnTo>
                <a:lnTo>
                  <a:pt x="76" y="280"/>
                </a:lnTo>
                <a:lnTo>
                  <a:pt x="67" y="320"/>
                </a:lnTo>
                <a:lnTo>
                  <a:pt x="51" y="328"/>
                </a:lnTo>
                <a:lnTo>
                  <a:pt x="25" y="344"/>
                </a:lnTo>
                <a:lnTo>
                  <a:pt x="0" y="352"/>
                </a:lnTo>
                <a:lnTo>
                  <a:pt x="17" y="368"/>
                </a:lnTo>
                <a:lnTo>
                  <a:pt x="51" y="392"/>
                </a:lnTo>
                <a:lnTo>
                  <a:pt x="59" y="416"/>
                </a:lnTo>
                <a:lnTo>
                  <a:pt x="93" y="440"/>
                </a:lnTo>
                <a:lnTo>
                  <a:pt x="135" y="456"/>
                </a:lnTo>
                <a:lnTo>
                  <a:pt x="118" y="488"/>
                </a:lnTo>
                <a:lnTo>
                  <a:pt x="160" y="496"/>
                </a:lnTo>
                <a:lnTo>
                  <a:pt x="202" y="512"/>
                </a:lnTo>
                <a:lnTo>
                  <a:pt x="244" y="488"/>
                </a:lnTo>
                <a:lnTo>
                  <a:pt x="244" y="528"/>
                </a:lnTo>
                <a:lnTo>
                  <a:pt x="261" y="536"/>
                </a:lnTo>
                <a:lnTo>
                  <a:pt x="253" y="544"/>
                </a:lnTo>
                <a:lnTo>
                  <a:pt x="287" y="560"/>
                </a:lnTo>
                <a:lnTo>
                  <a:pt x="287" y="584"/>
                </a:lnTo>
                <a:lnTo>
                  <a:pt x="320" y="592"/>
                </a:lnTo>
                <a:lnTo>
                  <a:pt x="413" y="592"/>
                </a:lnTo>
                <a:lnTo>
                  <a:pt x="438" y="568"/>
                </a:lnTo>
                <a:lnTo>
                  <a:pt x="463" y="568"/>
                </a:lnTo>
                <a:lnTo>
                  <a:pt x="514" y="568"/>
                </a:lnTo>
                <a:lnTo>
                  <a:pt x="565" y="560"/>
                </a:lnTo>
                <a:lnTo>
                  <a:pt x="607" y="504"/>
                </a:lnTo>
                <a:lnTo>
                  <a:pt x="657" y="488"/>
                </a:lnTo>
                <a:lnTo>
                  <a:pt x="699" y="480"/>
                </a:lnTo>
                <a:lnTo>
                  <a:pt x="725" y="488"/>
                </a:lnTo>
                <a:lnTo>
                  <a:pt x="767" y="480"/>
                </a:lnTo>
                <a:lnTo>
                  <a:pt x="775" y="496"/>
                </a:lnTo>
                <a:lnTo>
                  <a:pt x="826" y="496"/>
                </a:lnTo>
                <a:lnTo>
                  <a:pt x="834" y="416"/>
                </a:lnTo>
                <a:lnTo>
                  <a:pt x="851" y="376"/>
                </a:lnTo>
                <a:lnTo>
                  <a:pt x="885" y="336"/>
                </a:lnTo>
                <a:lnTo>
                  <a:pt x="893" y="312"/>
                </a:lnTo>
                <a:lnTo>
                  <a:pt x="876" y="288"/>
                </a:lnTo>
                <a:lnTo>
                  <a:pt x="834" y="288"/>
                </a:lnTo>
                <a:lnTo>
                  <a:pt x="784" y="312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44" name="Freeform 46"/>
          <p:cNvSpPr>
            <a:spLocks/>
          </p:cNvSpPr>
          <p:nvPr/>
        </p:nvSpPr>
        <p:spPr bwMode="auto">
          <a:xfrm>
            <a:off x="6821488" y="4192588"/>
            <a:ext cx="557212" cy="542925"/>
          </a:xfrm>
          <a:custGeom>
            <a:avLst/>
            <a:gdLst>
              <a:gd name="T0" fmla="*/ 2147483647 w 354"/>
              <a:gd name="T1" fmla="*/ 2147483647 h 336"/>
              <a:gd name="T2" fmla="*/ 2147483647 w 354"/>
              <a:gd name="T3" fmla="*/ 2147483647 h 336"/>
              <a:gd name="T4" fmla="*/ 2147483647 w 354"/>
              <a:gd name="T5" fmla="*/ 2147483647 h 336"/>
              <a:gd name="T6" fmla="*/ 2147483647 w 354"/>
              <a:gd name="T7" fmla="*/ 2147483647 h 336"/>
              <a:gd name="T8" fmla="*/ 2147483647 w 354"/>
              <a:gd name="T9" fmla="*/ 2147483647 h 336"/>
              <a:gd name="T10" fmla="*/ 2147483647 w 354"/>
              <a:gd name="T11" fmla="*/ 2147483647 h 336"/>
              <a:gd name="T12" fmla="*/ 2147483647 w 354"/>
              <a:gd name="T13" fmla="*/ 2147483647 h 336"/>
              <a:gd name="T14" fmla="*/ 2147483647 w 354"/>
              <a:gd name="T15" fmla="*/ 2147483647 h 336"/>
              <a:gd name="T16" fmla="*/ 2147483647 w 354"/>
              <a:gd name="T17" fmla="*/ 2147483647 h 336"/>
              <a:gd name="T18" fmla="*/ 2147483647 w 354"/>
              <a:gd name="T19" fmla="*/ 2147483647 h 336"/>
              <a:gd name="T20" fmla="*/ 2147483647 w 354"/>
              <a:gd name="T21" fmla="*/ 0 h 336"/>
              <a:gd name="T22" fmla="*/ 2147483647 w 354"/>
              <a:gd name="T23" fmla="*/ 2147483647 h 336"/>
              <a:gd name="T24" fmla="*/ 2147483647 w 354"/>
              <a:gd name="T25" fmla="*/ 2147483647 h 336"/>
              <a:gd name="T26" fmla="*/ 0 w 354"/>
              <a:gd name="T27" fmla="*/ 2147483647 h 336"/>
              <a:gd name="T28" fmla="*/ 2147483647 w 354"/>
              <a:gd name="T29" fmla="*/ 2147483647 h 336"/>
              <a:gd name="T30" fmla="*/ 2147483647 w 354"/>
              <a:gd name="T31" fmla="*/ 2147483647 h 336"/>
              <a:gd name="T32" fmla="*/ 2147483647 w 354"/>
              <a:gd name="T33" fmla="*/ 2147483647 h 336"/>
              <a:gd name="T34" fmla="*/ 2147483647 w 354"/>
              <a:gd name="T35" fmla="*/ 2147483647 h 336"/>
              <a:gd name="T36" fmla="*/ 2147483647 w 354"/>
              <a:gd name="T37" fmla="*/ 2147483647 h 336"/>
              <a:gd name="T38" fmla="*/ 2147483647 w 354"/>
              <a:gd name="T39" fmla="*/ 2147483647 h 336"/>
              <a:gd name="T40" fmla="*/ 2147483647 w 354"/>
              <a:gd name="T41" fmla="*/ 2147483647 h 336"/>
              <a:gd name="T42" fmla="*/ 2147483647 w 354"/>
              <a:gd name="T43" fmla="*/ 2147483647 h 336"/>
              <a:gd name="T44" fmla="*/ 2147483647 w 354"/>
              <a:gd name="T45" fmla="*/ 2147483647 h 336"/>
              <a:gd name="T46" fmla="*/ 2147483647 w 354"/>
              <a:gd name="T47" fmla="*/ 2147483647 h 3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54" h="336">
                <a:moveTo>
                  <a:pt x="270" y="248"/>
                </a:moveTo>
                <a:lnTo>
                  <a:pt x="253" y="224"/>
                </a:lnTo>
                <a:lnTo>
                  <a:pt x="278" y="200"/>
                </a:lnTo>
                <a:lnTo>
                  <a:pt x="354" y="184"/>
                </a:lnTo>
                <a:lnTo>
                  <a:pt x="337" y="152"/>
                </a:lnTo>
                <a:lnTo>
                  <a:pt x="303" y="120"/>
                </a:lnTo>
                <a:lnTo>
                  <a:pt x="287" y="88"/>
                </a:lnTo>
                <a:lnTo>
                  <a:pt x="236" y="72"/>
                </a:lnTo>
                <a:lnTo>
                  <a:pt x="211" y="24"/>
                </a:lnTo>
                <a:lnTo>
                  <a:pt x="152" y="24"/>
                </a:lnTo>
                <a:lnTo>
                  <a:pt x="84" y="0"/>
                </a:lnTo>
                <a:lnTo>
                  <a:pt x="59" y="24"/>
                </a:lnTo>
                <a:lnTo>
                  <a:pt x="8" y="32"/>
                </a:lnTo>
                <a:lnTo>
                  <a:pt x="0" y="40"/>
                </a:lnTo>
                <a:lnTo>
                  <a:pt x="34" y="56"/>
                </a:lnTo>
                <a:lnTo>
                  <a:pt x="67" y="96"/>
                </a:lnTo>
                <a:lnTo>
                  <a:pt x="118" y="136"/>
                </a:lnTo>
                <a:lnTo>
                  <a:pt x="152" y="160"/>
                </a:lnTo>
                <a:lnTo>
                  <a:pt x="194" y="208"/>
                </a:lnTo>
                <a:lnTo>
                  <a:pt x="194" y="248"/>
                </a:lnTo>
                <a:lnTo>
                  <a:pt x="211" y="320"/>
                </a:lnTo>
                <a:lnTo>
                  <a:pt x="236" y="336"/>
                </a:lnTo>
                <a:lnTo>
                  <a:pt x="253" y="312"/>
                </a:lnTo>
                <a:lnTo>
                  <a:pt x="270" y="248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45" name="Freeform 47"/>
          <p:cNvSpPr>
            <a:spLocks/>
          </p:cNvSpPr>
          <p:nvPr/>
        </p:nvSpPr>
        <p:spPr bwMode="auto">
          <a:xfrm>
            <a:off x="5719763" y="3119438"/>
            <a:ext cx="331787" cy="176212"/>
          </a:xfrm>
          <a:custGeom>
            <a:avLst/>
            <a:gdLst>
              <a:gd name="T0" fmla="*/ 2147483647 w 210"/>
              <a:gd name="T1" fmla="*/ 2147483647 h 112"/>
              <a:gd name="T2" fmla="*/ 2147483647 w 210"/>
              <a:gd name="T3" fmla="*/ 2147483647 h 112"/>
              <a:gd name="T4" fmla="*/ 2147483647 w 210"/>
              <a:gd name="T5" fmla="*/ 0 h 112"/>
              <a:gd name="T6" fmla="*/ 2147483647 w 210"/>
              <a:gd name="T7" fmla="*/ 2147483647 h 112"/>
              <a:gd name="T8" fmla="*/ 2147483647 w 210"/>
              <a:gd name="T9" fmla="*/ 2147483647 h 112"/>
              <a:gd name="T10" fmla="*/ 2147483647 w 210"/>
              <a:gd name="T11" fmla="*/ 2147483647 h 112"/>
              <a:gd name="T12" fmla="*/ 2147483647 w 210"/>
              <a:gd name="T13" fmla="*/ 2147483647 h 112"/>
              <a:gd name="T14" fmla="*/ 0 w 210"/>
              <a:gd name="T15" fmla="*/ 2147483647 h 112"/>
              <a:gd name="T16" fmla="*/ 2147483647 w 210"/>
              <a:gd name="T17" fmla="*/ 2147483647 h 112"/>
              <a:gd name="T18" fmla="*/ 2147483647 w 210"/>
              <a:gd name="T19" fmla="*/ 2147483647 h 112"/>
              <a:gd name="T20" fmla="*/ 2147483647 w 210"/>
              <a:gd name="T21" fmla="*/ 2147483647 h 112"/>
              <a:gd name="T22" fmla="*/ 2147483647 w 210"/>
              <a:gd name="T23" fmla="*/ 2147483647 h 1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0" h="112">
                <a:moveTo>
                  <a:pt x="168" y="8"/>
                </a:moveTo>
                <a:lnTo>
                  <a:pt x="109" y="8"/>
                </a:lnTo>
                <a:lnTo>
                  <a:pt x="76" y="0"/>
                </a:lnTo>
                <a:lnTo>
                  <a:pt x="67" y="24"/>
                </a:lnTo>
                <a:lnTo>
                  <a:pt x="42" y="32"/>
                </a:lnTo>
                <a:lnTo>
                  <a:pt x="8" y="48"/>
                </a:lnTo>
                <a:lnTo>
                  <a:pt x="8" y="72"/>
                </a:lnTo>
                <a:lnTo>
                  <a:pt x="0" y="96"/>
                </a:lnTo>
                <a:lnTo>
                  <a:pt x="84" y="112"/>
                </a:lnTo>
                <a:lnTo>
                  <a:pt x="210" y="88"/>
                </a:lnTo>
                <a:lnTo>
                  <a:pt x="193" y="16"/>
                </a:lnTo>
                <a:lnTo>
                  <a:pt x="168" y="8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46" name="Freeform 48"/>
          <p:cNvSpPr>
            <a:spLocks/>
          </p:cNvSpPr>
          <p:nvPr/>
        </p:nvSpPr>
        <p:spPr bwMode="auto">
          <a:xfrm>
            <a:off x="5016500" y="3221038"/>
            <a:ext cx="1354138" cy="1035050"/>
          </a:xfrm>
          <a:custGeom>
            <a:avLst/>
            <a:gdLst>
              <a:gd name="T0" fmla="*/ 2147483647 w 860"/>
              <a:gd name="T1" fmla="*/ 2147483647 h 656"/>
              <a:gd name="T2" fmla="*/ 2147483647 w 860"/>
              <a:gd name="T3" fmla="*/ 2147483647 h 656"/>
              <a:gd name="T4" fmla="*/ 2147483647 w 860"/>
              <a:gd name="T5" fmla="*/ 2147483647 h 656"/>
              <a:gd name="T6" fmla="*/ 2147483647 w 860"/>
              <a:gd name="T7" fmla="*/ 2147483647 h 656"/>
              <a:gd name="T8" fmla="*/ 2147483647 w 860"/>
              <a:gd name="T9" fmla="*/ 2147483647 h 656"/>
              <a:gd name="T10" fmla="*/ 2147483647 w 860"/>
              <a:gd name="T11" fmla="*/ 2147483647 h 656"/>
              <a:gd name="T12" fmla="*/ 2147483647 w 860"/>
              <a:gd name="T13" fmla="*/ 2147483647 h 656"/>
              <a:gd name="T14" fmla="*/ 2147483647 w 860"/>
              <a:gd name="T15" fmla="*/ 2147483647 h 656"/>
              <a:gd name="T16" fmla="*/ 2147483647 w 860"/>
              <a:gd name="T17" fmla="*/ 2147483647 h 656"/>
              <a:gd name="T18" fmla="*/ 2147483647 w 860"/>
              <a:gd name="T19" fmla="*/ 2147483647 h 656"/>
              <a:gd name="T20" fmla="*/ 2147483647 w 860"/>
              <a:gd name="T21" fmla="*/ 2147483647 h 656"/>
              <a:gd name="T22" fmla="*/ 2147483647 w 860"/>
              <a:gd name="T23" fmla="*/ 2147483647 h 656"/>
              <a:gd name="T24" fmla="*/ 2147483647 w 860"/>
              <a:gd name="T25" fmla="*/ 2147483647 h 656"/>
              <a:gd name="T26" fmla="*/ 2147483647 w 860"/>
              <a:gd name="T27" fmla="*/ 2147483647 h 656"/>
              <a:gd name="T28" fmla="*/ 2147483647 w 860"/>
              <a:gd name="T29" fmla="*/ 2147483647 h 656"/>
              <a:gd name="T30" fmla="*/ 2147483647 w 860"/>
              <a:gd name="T31" fmla="*/ 2147483647 h 656"/>
              <a:gd name="T32" fmla="*/ 2147483647 w 860"/>
              <a:gd name="T33" fmla="*/ 2147483647 h 656"/>
              <a:gd name="T34" fmla="*/ 2147483647 w 860"/>
              <a:gd name="T35" fmla="*/ 2147483647 h 656"/>
              <a:gd name="T36" fmla="*/ 2147483647 w 860"/>
              <a:gd name="T37" fmla="*/ 0 h 656"/>
              <a:gd name="T38" fmla="*/ 2147483647 w 860"/>
              <a:gd name="T39" fmla="*/ 2147483647 h 656"/>
              <a:gd name="T40" fmla="*/ 2147483647 w 860"/>
              <a:gd name="T41" fmla="*/ 2147483647 h 656"/>
              <a:gd name="T42" fmla="*/ 2147483647 w 860"/>
              <a:gd name="T43" fmla="*/ 2147483647 h 656"/>
              <a:gd name="T44" fmla="*/ 2147483647 w 860"/>
              <a:gd name="T45" fmla="*/ 2147483647 h 656"/>
              <a:gd name="T46" fmla="*/ 2147483647 w 860"/>
              <a:gd name="T47" fmla="*/ 2147483647 h 656"/>
              <a:gd name="T48" fmla="*/ 2147483647 w 860"/>
              <a:gd name="T49" fmla="*/ 2147483647 h 656"/>
              <a:gd name="T50" fmla="*/ 2147483647 w 860"/>
              <a:gd name="T51" fmla="*/ 2147483647 h 656"/>
              <a:gd name="T52" fmla="*/ 2147483647 w 860"/>
              <a:gd name="T53" fmla="*/ 2147483647 h 656"/>
              <a:gd name="T54" fmla="*/ 0 w 860"/>
              <a:gd name="T55" fmla="*/ 2147483647 h 656"/>
              <a:gd name="T56" fmla="*/ 2147483647 w 860"/>
              <a:gd name="T57" fmla="*/ 2147483647 h 656"/>
              <a:gd name="T58" fmla="*/ 2147483647 w 860"/>
              <a:gd name="T59" fmla="*/ 2147483647 h 656"/>
              <a:gd name="T60" fmla="*/ 2147483647 w 860"/>
              <a:gd name="T61" fmla="*/ 2147483647 h 656"/>
              <a:gd name="T62" fmla="*/ 2147483647 w 860"/>
              <a:gd name="T63" fmla="*/ 2147483647 h 656"/>
              <a:gd name="T64" fmla="*/ 2147483647 w 860"/>
              <a:gd name="T65" fmla="*/ 2147483647 h 656"/>
              <a:gd name="T66" fmla="*/ 2147483647 w 860"/>
              <a:gd name="T67" fmla="*/ 2147483647 h 656"/>
              <a:gd name="T68" fmla="*/ 2147483647 w 860"/>
              <a:gd name="T69" fmla="*/ 2147483647 h 656"/>
              <a:gd name="T70" fmla="*/ 2147483647 w 860"/>
              <a:gd name="T71" fmla="*/ 2147483647 h 656"/>
              <a:gd name="T72" fmla="*/ 2147483647 w 860"/>
              <a:gd name="T73" fmla="*/ 2147483647 h 656"/>
              <a:gd name="T74" fmla="*/ 2147483647 w 860"/>
              <a:gd name="T75" fmla="*/ 2147483647 h 656"/>
              <a:gd name="T76" fmla="*/ 2147483647 w 860"/>
              <a:gd name="T77" fmla="*/ 2147483647 h 656"/>
              <a:gd name="T78" fmla="*/ 2147483647 w 860"/>
              <a:gd name="T79" fmla="*/ 2147483647 h 656"/>
              <a:gd name="T80" fmla="*/ 2147483647 w 860"/>
              <a:gd name="T81" fmla="*/ 2147483647 h 656"/>
              <a:gd name="T82" fmla="*/ 2147483647 w 860"/>
              <a:gd name="T83" fmla="*/ 2147483647 h 656"/>
              <a:gd name="T84" fmla="*/ 2147483647 w 860"/>
              <a:gd name="T85" fmla="*/ 2147483647 h 656"/>
              <a:gd name="T86" fmla="*/ 2147483647 w 860"/>
              <a:gd name="T87" fmla="*/ 2147483647 h 656"/>
              <a:gd name="T88" fmla="*/ 2147483647 w 860"/>
              <a:gd name="T89" fmla="*/ 2147483647 h 656"/>
              <a:gd name="T90" fmla="*/ 2147483647 w 860"/>
              <a:gd name="T91" fmla="*/ 2147483647 h 656"/>
              <a:gd name="T92" fmla="*/ 2147483647 w 860"/>
              <a:gd name="T93" fmla="*/ 2147483647 h 656"/>
              <a:gd name="T94" fmla="*/ 2147483647 w 860"/>
              <a:gd name="T95" fmla="*/ 2147483647 h 656"/>
              <a:gd name="T96" fmla="*/ 2147483647 w 860"/>
              <a:gd name="T97" fmla="*/ 2147483647 h 656"/>
              <a:gd name="T98" fmla="*/ 2147483647 w 860"/>
              <a:gd name="T99" fmla="*/ 2147483647 h 656"/>
              <a:gd name="T100" fmla="*/ 2147483647 w 860"/>
              <a:gd name="T101" fmla="*/ 2147483647 h 656"/>
              <a:gd name="T102" fmla="*/ 2147483647 w 860"/>
              <a:gd name="T103" fmla="*/ 2147483647 h 656"/>
              <a:gd name="T104" fmla="*/ 2147483647 w 860"/>
              <a:gd name="T105" fmla="*/ 2147483647 h 656"/>
              <a:gd name="T106" fmla="*/ 2147483647 w 860"/>
              <a:gd name="T107" fmla="*/ 2147483647 h 656"/>
              <a:gd name="T108" fmla="*/ 2147483647 w 860"/>
              <a:gd name="T109" fmla="*/ 2147483647 h 656"/>
              <a:gd name="T110" fmla="*/ 2147483647 w 860"/>
              <a:gd name="T111" fmla="*/ 2147483647 h 656"/>
              <a:gd name="T112" fmla="*/ 2147483647 w 860"/>
              <a:gd name="T113" fmla="*/ 2147483647 h 656"/>
              <a:gd name="T114" fmla="*/ 2147483647 w 860"/>
              <a:gd name="T115" fmla="*/ 2147483647 h 656"/>
              <a:gd name="T116" fmla="*/ 2147483647 w 860"/>
              <a:gd name="T117" fmla="*/ 2147483647 h 656"/>
              <a:gd name="T118" fmla="*/ 2147483647 w 860"/>
              <a:gd name="T119" fmla="*/ 2147483647 h 656"/>
              <a:gd name="T120" fmla="*/ 2147483647 w 860"/>
              <a:gd name="T121" fmla="*/ 2147483647 h 65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60" h="656">
                <a:moveTo>
                  <a:pt x="775" y="560"/>
                </a:moveTo>
                <a:lnTo>
                  <a:pt x="826" y="464"/>
                </a:lnTo>
                <a:lnTo>
                  <a:pt x="860" y="456"/>
                </a:lnTo>
                <a:lnTo>
                  <a:pt x="851" y="416"/>
                </a:lnTo>
                <a:lnTo>
                  <a:pt x="817" y="352"/>
                </a:lnTo>
                <a:lnTo>
                  <a:pt x="792" y="320"/>
                </a:lnTo>
                <a:lnTo>
                  <a:pt x="784" y="264"/>
                </a:lnTo>
                <a:lnTo>
                  <a:pt x="750" y="256"/>
                </a:lnTo>
                <a:lnTo>
                  <a:pt x="750" y="232"/>
                </a:lnTo>
                <a:lnTo>
                  <a:pt x="792" y="184"/>
                </a:lnTo>
                <a:lnTo>
                  <a:pt x="750" y="104"/>
                </a:lnTo>
                <a:lnTo>
                  <a:pt x="725" y="40"/>
                </a:lnTo>
                <a:lnTo>
                  <a:pt x="666" y="16"/>
                </a:lnTo>
                <a:lnTo>
                  <a:pt x="531" y="40"/>
                </a:lnTo>
                <a:lnTo>
                  <a:pt x="447" y="24"/>
                </a:lnTo>
                <a:lnTo>
                  <a:pt x="405" y="48"/>
                </a:lnTo>
                <a:lnTo>
                  <a:pt x="362" y="40"/>
                </a:lnTo>
                <a:lnTo>
                  <a:pt x="329" y="24"/>
                </a:lnTo>
                <a:lnTo>
                  <a:pt x="295" y="0"/>
                </a:lnTo>
                <a:lnTo>
                  <a:pt x="253" y="8"/>
                </a:lnTo>
                <a:lnTo>
                  <a:pt x="177" y="40"/>
                </a:lnTo>
                <a:lnTo>
                  <a:pt x="169" y="72"/>
                </a:lnTo>
                <a:lnTo>
                  <a:pt x="126" y="88"/>
                </a:lnTo>
                <a:lnTo>
                  <a:pt x="25" y="128"/>
                </a:lnTo>
                <a:lnTo>
                  <a:pt x="9" y="128"/>
                </a:lnTo>
                <a:lnTo>
                  <a:pt x="17" y="176"/>
                </a:lnTo>
                <a:lnTo>
                  <a:pt x="25" y="208"/>
                </a:lnTo>
                <a:lnTo>
                  <a:pt x="0" y="256"/>
                </a:lnTo>
                <a:lnTo>
                  <a:pt x="51" y="288"/>
                </a:lnTo>
                <a:lnTo>
                  <a:pt x="51" y="320"/>
                </a:lnTo>
                <a:lnTo>
                  <a:pt x="76" y="360"/>
                </a:lnTo>
                <a:lnTo>
                  <a:pt x="59" y="400"/>
                </a:lnTo>
                <a:lnTo>
                  <a:pt x="84" y="432"/>
                </a:lnTo>
                <a:lnTo>
                  <a:pt x="84" y="472"/>
                </a:lnTo>
                <a:lnTo>
                  <a:pt x="126" y="496"/>
                </a:lnTo>
                <a:lnTo>
                  <a:pt x="169" y="512"/>
                </a:lnTo>
                <a:lnTo>
                  <a:pt x="211" y="512"/>
                </a:lnTo>
                <a:lnTo>
                  <a:pt x="202" y="544"/>
                </a:lnTo>
                <a:lnTo>
                  <a:pt x="244" y="576"/>
                </a:lnTo>
                <a:lnTo>
                  <a:pt x="270" y="560"/>
                </a:lnTo>
                <a:lnTo>
                  <a:pt x="270" y="536"/>
                </a:lnTo>
                <a:lnTo>
                  <a:pt x="320" y="552"/>
                </a:lnTo>
                <a:lnTo>
                  <a:pt x="337" y="576"/>
                </a:lnTo>
                <a:lnTo>
                  <a:pt x="379" y="584"/>
                </a:lnTo>
                <a:lnTo>
                  <a:pt x="421" y="592"/>
                </a:lnTo>
                <a:lnTo>
                  <a:pt x="438" y="624"/>
                </a:lnTo>
                <a:lnTo>
                  <a:pt x="464" y="640"/>
                </a:lnTo>
                <a:lnTo>
                  <a:pt x="497" y="616"/>
                </a:lnTo>
                <a:lnTo>
                  <a:pt x="523" y="640"/>
                </a:lnTo>
                <a:lnTo>
                  <a:pt x="531" y="656"/>
                </a:lnTo>
                <a:lnTo>
                  <a:pt x="556" y="656"/>
                </a:lnTo>
                <a:lnTo>
                  <a:pt x="581" y="632"/>
                </a:lnTo>
                <a:lnTo>
                  <a:pt x="615" y="632"/>
                </a:lnTo>
                <a:lnTo>
                  <a:pt x="640" y="616"/>
                </a:lnTo>
                <a:lnTo>
                  <a:pt x="683" y="616"/>
                </a:lnTo>
                <a:lnTo>
                  <a:pt x="708" y="624"/>
                </a:lnTo>
                <a:lnTo>
                  <a:pt x="767" y="632"/>
                </a:lnTo>
                <a:lnTo>
                  <a:pt x="758" y="640"/>
                </a:lnTo>
                <a:lnTo>
                  <a:pt x="792" y="632"/>
                </a:lnTo>
                <a:lnTo>
                  <a:pt x="775" y="560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47" name="Freeform 49"/>
          <p:cNvSpPr>
            <a:spLocks/>
          </p:cNvSpPr>
          <p:nvPr/>
        </p:nvSpPr>
        <p:spPr bwMode="auto">
          <a:xfrm>
            <a:off x="5719763" y="3106738"/>
            <a:ext cx="331787" cy="176212"/>
          </a:xfrm>
          <a:custGeom>
            <a:avLst/>
            <a:gdLst>
              <a:gd name="T0" fmla="*/ 2147483647 w 210"/>
              <a:gd name="T1" fmla="*/ 2147483647 h 112"/>
              <a:gd name="T2" fmla="*/ 2147483647 w 210"/>
              <a:gd name="T3" fmla="*/ 2147483647 h 112"/>
              <a:gd name="T4" fmla="*/ 2147483647 w 210"/>
              <a:gd name="T5" fmla="*/ 0 h 112"/>
              <a:gd name="T6" fmla="*/ 2147483647 w 210"/>
              <a:gd name="T7" fmla="*/ 2147483647 h 112"/>
              <a:gd name="T8" fmla="*/ 2147483647 w 210"/>
              <a:gd name="T9" fmla="*/ 2147483647 h 112"/>
              <a:gd name="T10" fmla="*/ 2147483647 w 210"/>
              <a:gd name="T11" fmla="*/ 2147483647 h 112"/>
              <a:gd name="T12" fmla="*/ 2147483647 w 210"/>
              <a:gd name="T13" fmla="*/ 2147483647 h 112"/>
              <a:gd name="T14" fmla="*/ 0 w 210"/>
              <a:gd name="T15" fmla="*/ 2147483647 h 112"/>
              <a:gd name="T16" fmla="*/ 2147483647 w 210"/>
              <a:gd name="T17" fmla="*/ 2147483647 h 112"/>
              <a:gd name="T18" fmla="*/ 2147483647 w 210"/>
              <a:gd name="T19" fmla="*/ 2147483647 h 112"/>
              <a:gd name="T20" fmla="*/ 2147483647 w 210"/>
              <a:gd name="T21" fmla="*/ 2147483647 h 112"/>
              <a:gd name="T22" fmla="*/ 2147483647 w 210"/>
              <a:gd name="T23" fmla="*/ 2147483647 h 11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10" h="112">
                <a:moveTo>
                  <a:pt x="168" y="8"/>
                </a:moveTo>
                <a:lnTo>
                  <a:pt x="109" y="8"/>
                </a:lnTo>
                <a:lnTo>
                  <a:pt x="76" y="0"/>
                </a:lnTo>
                <a:lnTo>
                  <a:pt x="67" y="24"/>
                </a:lnTo>
                <a:lnTo>
                  <a:pt x="42" y="32"/>
                </a:lnTo>
                <a:lnTo>
                  <a:pt x="8" y="48"/>
                </a:lnTo>
                <a:lnTo>
                  <a:pt x="8" y="72"/>
                </a:lnTo>
                <a:lnTo>
                  <a:pt x="0" y="96"/>
                </a:lnTo>
                <a:lnTo>
                  <a:pt x="84" y="112"/>
                </a:lnTo>
                <a:lnTo>
                  <a:pt x="210" y="88"/>
                </a:lnTo>
                <a:lnTo>
                  <a:pt x="193" y="16"/>
                </a:lnTo>
                <a:lnTo>
                  <a:pt x="168" y="8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48" name="Freeform 50"/>
          <p:cNvSpPr>
            <a:spLocks/>
          </p:cNvSpPr>
          <p:nvPr/>
        </p:nvSpPr>
        <p:spPr bwMode="auto">
          <a:xfrm>
            <a:off x="5786438" y="2816225"/>
            <a:ext cx="715962" cy="504825"/>
          </a:xfrm>
          <a:custGeom>
            <a:avLst/>
            <a:gdLst>
              <a:gd name="T0" fmla="*/ 2147483647 w 455"/>
              <a:gd name="T1" fmla="*/ 2147483647 h 320"/>
              <a:gd name="T2" fmla="*/ 2147483647 w 455"/>
              <a:gd name="T3" fmla="*/ 2147483647 h 320"/>
              <a:gd name="T4" fmla="*/ 2147483647 w 455"/>
              <a:gd name="T5" fmla="*/ 2147483647 h 320"/>
              <a:gd name="T6" fmla="*/ 2147483647 w 455"/>
              <a:gd name="T7" fmla="*/ 2147483647 h 320"/>
              <a:gd name="T8" fmla="*/ 2147483647 w 455"/>
              <a:gd name="T9" fmla="*/ 2147483647 h 320"/>
              <a:gd name="T10" fmla="*/ 2147483647 w 455"/>
              <a:gd name="T11" fmla="*/ 2147483647 h 320"/>
              <a:gd name="T12" fmla="*/ 2147483647 w 455"/>
              <a:gd name="T13" fmla="*/ 2147483647 h 320"/>
              <a:gd name="T14" fmla="*/ 2147483647 w 455"/>
              <a:gd name="T15" fmla="*/ 2147483647 h 320"/>
              <a:gd name="T16" fmla="*/ 2147483647 w 455"/>
              <a:gd name="T17" fmla="*/ 2147483647 h 320"/>
              <a:gd name="T18" fmla="*/ 2147483647 w 455"/>
              <a:gd name="T19" fmla="*/ 2147483647 h 320"/>
              <a:gd name="T20" fmla="*/ 2147483647 w 455"/>
              <a:gd name="T21" fmla="*/ 2147483647 h 320"/>
              <a:gd name="T22" fmla="*/ 2147483647 w 455"/>
              <a:gd name="T23" fmla="*/ 2147483647 h 320"/>
              <a:gd name="T24" fmla="*/ 2147483647 w 455"/>
              <a:gd name="T25" fmla="*/ 2147483647 h 320"/>
              <a:gd name="T26" fmla="*/ 2147483647 w 455"/>
              <a:gd name="T27" fmla="*/ 2147483647 h 320"/>
              <a:gd name="T28" fmla="*/ 2147483647 w 455"/>
              <a:gd name="T29" fmla="*/ 2147483647 h 320"/>
              <a:gd name="T30" fmla="*/ 2147483647 w 455"/>
              <a:gd name="T31" fmla="*/ 2147483647 h 320"/>
              <a:gd name="T32" fmla="*/ 2147483647 w 455"/>
              <a:gd name="T33" fmla="*/ 2147483647 h 320"/>
              <a:gd name="T34" fmla="*/ 2147483647 w 455"/>
              <a:gd name="T35" fmla="*/ 2147483647 h 320"/>
              <a:gd name="T36" fmla="*/ 2147483647 w 455"/>
              <a:gd name="T37" fmla="*/ 2147483647 h 320"/>
              <a:gd name="T38" fmla="*/ 2147483647 w 455"/>
              <a:gd name="T39" fmla="*/ 0 h 320"/>
              <a:gd name="T40" fmla="*/ 2147483647 w 455"/>
              <a:gd name="T41" fmla="*/ 2147483647 h 320"/>
              <a:gd name="T42" fmla="*/ 2147483647 w 455"/>
              <a:gd name="T43" fmla="*/ 2147483647 h 320"/>
              <a:gd name="T44" fmla="*/ 2147483647 w 455"/>
              <a:gd name="T45" fmla="*/ 2147483647 h 320"/>
              <a:gd name="T46" fmla="*/ 2147483647 w 455"/>
              <a:gd name="T47" fmla="*/ 2147483647 h 320"/>
              <a:gd name="T48" fmla="*/ 2147483647 w 455"/>
              <a:gd name="T49" fmla="*/ 2147483647 h 320"/>
              <a:gd name="T50" fmla="*/ 0 w 455"/>
              <a:gd name="T51" fmla="*/ 2147483647 h 320"/>
              <a:gd name="T52" fmla="*/ 2147483647 w 455"/>
              <a:gd name="T53" fmla="*/ 2147483647 h 320"/>
              <a:gd name="T54" fmla="*/ 2147483647 w 455"/>
              <a:gd name="T55" fmla="*/ 2147483647 h 320"/>
              <a:gd name="T56" fmla="*/ 2147483647 w 455"/>
              <a:gd name="T57" fmla="*/ 2147483647 h 320"/>
              <a:gd name="T58" fmla="*/ 2147483647 w 455"/>
              <a:gd name="T59" fmla="*/ 2147483647 h 320"/>
              <a:gd name="T60" fmla="*/ 2147483647 w 455"/>
              <a:gd name="T61" fmla="*/ 2147483647 h 320"/>
              <a:gd name="T62" fmla="*/ 2147483647 w 455"/>
              <a:gd name="T63" fmla="*/ 2147483647 h 320"/>
              <a:gd name="T64" fmla="*/ 2147483647 w 455"/>
              <a:gd name="T65" fmla="*/ 2147483647 h 320"/>
              <a:gd name="T66" fmla="*/ 2147483647 w 455"/>
              <a:gd name="T67" fmla="*/ 2147483647 h 320"/>
              <a:gd name="T68" fmla="*/ 2147483647 w 455"/>
              <a:gd name="T69" fmla="*/ 2147483647 h 320"/>
              <a:gd name="T70" fmla="*/ 2147483647 w 455"/>
              <a:gd name="T71" fmla="*/ 2147483647 h 320"/>
              <a:gd name="T72" fmla="*/ 2147483647 w 455"/>
              <a:gd name="T73" fmla="*/ 2147483647 h 320"/>
              <a:gd name="T74" fmla="*/ 2147483647 w 455"/>
              <a:gd name="T75" fmla="*/ 2147483647 h 32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55" h="320">
                <a:moveTo>
                  <a:pt x="312" y="304"/>
                </a:moveTo>
                <a:lnTo>
                  <a:pt x="328" y="296"/>
                </a:lnTo>
                <a:lnTo>
                  <a:pt x="320" y="272"/>
                </a:lnTo>
                <a:lnTo>
                  <a:pt x="354" y="264"/>
                </a:lnTo>
                <a:lnTo>
                  <a:pt x="379" y="248"/>
                </a:lnTo>
                <a:lnTo>
                  <a:pt x="404" y="256"/>
                </a:lnTo>
                <a:lnTo>
                  <a:pt x="387" y="224"/>
                </a:lnTo>
                <a:lnTo>
                  <a:pt x="387" y="192"/>
                </a:lnTo>
                <a:lnTo>
                  <a:pt x="387" y="160"/>
                </a:lnTo>
                <a:lnTo>
                  <a:pt x="413" y="152"/>
                </a:lnTo>
                <a:lnTo>
                  <a:pt x="421" y="128"/>
                </a:lnTo>
                <a:lnTo>
                  <a:pt x="446" y="120"/>
                </a:lnTo>
                <a:lnTo>
                  <a:pt x="455" y="104"/>
                </a:lnTo>
                <a:lnTo>
                  <a:pt x="430" y="96"/>
                </a:lnTo>
                <a:lnTo>
                  <a:pt x="430" y="64"/>
                </a:lnTo>
                <a:lnTo>
                  <a:pt x="396" y="56"/>
                </a:lnTo>
                <a:lnTo>
                  <a:pt x="371" y="40"/>
                </a:lnTo>
                <a:lnTo>
                  <a:pt x="337" y="24"/>
                </a:lnTo>
                <a:lnTo>
                  <a:pt x="286" y="16"/>
                </a:lnTo>
                <a:lnTo>
                  <a:pt x="278" y="0"/>
                </a:lnTo>
                <a:lnTo>
                  <a:pt x="227" y="32"/>
                </a:lnTo>
                <a:lnTo>
                  <a:pt x="185" y="24"/>
                </a:lnTo>
                <a:lnTo>
                  <a:pt x="143" y="32"/>
                </a:lnTo>
                <a:lnTo>
                  <a:pt x="84" y="32"/>
                </a:lnTo>
                <a:lnTo>
                  <a:pt x="25" y="64"/>
                </a:lnTo>
                <a:lnTo>
                  <a:pt x="0" y="88"/>
                </a:lnTo>
                <a:lnTo>
                  <a:pt x="8" y="104"/>
                </a:lnTo>
                <a:lnTo>
                  <a:pt x="25" y="168"/>
                </a:lnTo>
                <a:lnTo>
                  <a:pt x="34" y="184"/>
                </a:lnTo>
                <a:lnTo>
                  <a:pt x="67" y="192"/>
                </a:lnTo>
                <a:lnTo>
                  <a:pt x="126" y="192"/>
                </a:lnTo>
                <a:lnTo>
                  <a:pt x="151" y="200"/>
                </a:lnTo>
                <a:lnTo>
                  <a:pt x="168" y="272"/>
                </a:lnTo>
                <a:lnTo>
                  <a:pt x="177" y="272"/>
                </a:lnTo>
                <a:lnTo>
                  <a:pt x="236" y="296"/>
                </a:lnTo>
                <a:lnTo>
                  <a:pt x="244" y="320"/>
                </a:lnTo>
                <a:lnTo>
                  <a:pt x="278" y="296"/>
                </a:lnTo>
                <a:lnTo>
                  <a:pt x="312" y="304"/>
                </a:lnTo>
                <a:close/>
              </a:path>
            </a:pathLst>
          </a:custGeom>
          <a:solidFill>
            <a:srgbClr val="FFFF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49" name="Freeform 51"/>
          <p:cNvSpPr>
            <a:spLocks/>
          </p:cNvSpPr>
          <p:nvPr/>
        </p:nvSpPr>
        <p:spPr bwMode="auto">
          <a:xfrm>
            <a:off x="6170613" y="2778125"/>
            <a:ext cx="1141412" cy="947738"/>
          </a:xfrm>
          <a:custGeom>
            <a:avLst/>
            <a:gdLst>
              <a:gd name="T0" fmla="*/ 2147483647 w 725"/>
              <a:gd name="T1" fmla="*/ 2147483647 h 600"/>
              <a:gd name="T2" fmla="*/ 2147483647 w 725"/>
              <a:gd name="T3" fmla="*/ 2147483647 h 600"/>
              <a:gd name="T4" fmla="*/ 2147483647 w 725"/>
              <a:gd name="T5" fmla="*/ 2147483647 h 600"/>
              <a:gd name="T6" fmla="*/ 2147483647 w 725"/>
              <a:gd name="T7" fmla="*/ 2147483647 h 600"/>
              <a:gd name="T8" fmla="*/ 2147483647 w 725"/>
              <a:gd name="T9" fmla="*/ 2147483647 h 600"/>
              <a:gd name="T10" fmla="*/ 2147483647 w 725"/>
              <a:gd name="T11" fmla="*/ 2147483647 h 600"/>
              <a:gd name="T12" fmla="*/ 2147483647 w 725"/>
              <a:gd name="T13" fmla="*/ 2147483647 h 600"/>
              <a:gd name="T14" fmla="*/ 2147483647 w 725"/>
              <a:gd name="T15" fmla="*/ 2147483647 h 600"/>
              <a:gd name="T16" fmla="*/ 2147483647 w 725"/>
              <a:gd name="T17" fmla="*/ 2147483647 h 600"/>
              <a:gd name="T18" fmla="*/ 2147483647 w 725"/>
              <a:gd name="T19" fmla="*/ 2147483647 h 600"/>
              <a:gd name="T20" fmla="*/ 2147483647 w 725"/>
              <a:gd name="T21" fmla="*/ 2147483647 h 600"/>
              <a:gd name="T22" fmla="*/ 2147483647 w 725"/>
              <a:gd name="T23" fmla="*/ 0 h 600"/>
              <a:gd name="T24" fmla="*/ 2147483647 w 725"/>
              <a:gd name="T25" fmla="*/ 2147483647 h 600"/>
              <a:gd name="T26" fmla="*/ 2147483647 w 725"/>
              <a:gd name="T27" fmla="*/ 2147483647 h 600"/>
              <a:gd name="T28" fmla="*/ 2147483647 w 725"/>
              <a:gd name="T29" fmla="*/ 2147483647 h 600"/>
              <a:gd name="T30" fmla="*/ 2147483647 w 725"/>
              <a:gd name="T31" fmla="*/ 2147483647 h 600"/>
              <a:gd name="T32" fmla="*/ 2147483647 w 725"/>
              <a:gd name="T33" fmla="*/ 2147483647 h 600"/>
              <a:gd name="T34" fmla="*/ 2147483647 w 725"/>
              <a:gd name="T35" fmla="*/ 2147483647 h 600"/>
              <a:gd name="T36" fmla="*/ 2147483647 w 725"/>
              <a:gd name="T37" fmla="*/ 2147483647 h 600"/>
              <a:gd name="T38" fmla="*/ 2147483647 w 725"/>
              <a:gd name="T39" fmla="*/ 2147483647 h 600"/>
              <a:gd name="T40" fmla="*/ 2147483647 w 725"/>
              <a:gd name="T41" fmla="*/ 2147483647 h 600"/>
              <a:gd name="T42" fmla="*/ 0 w 725"/>
              <a:gd name="T43" fmla="*/ 2147483647 h 600"/>
              <a:gd name="T44" fmla="*/ 2147483647 w 725"/>
              <a:gd name="T45" fmla="*/ 2147483647 h 600"/>
              <a:gd name="T46" fmla="*/ 2147483647 w 725"/>
              <a:gd name="T47" fmla="*/ 2147483647 h 600"/>
              <a:gd name="T48" fmla="*/ 2147483647 w 725"/>
              <a:gd name="T49" fmla="*/ 2147483647 h 600"/>
              <a:gd name="T50" fmla="*/ 2147483647 w 725"/>
              <a:gd name="T51" fmla="*/ 2147483647 h 600"/>
              <a:gd name="T52" fmla="*/ 2147483647 w 725"/>
              <a:gd name="T53" fmla="*/ 2147483647 h 600"/>
              <a:gd name="T54" fmla="*/ 2147483647 w 725"/>
              <a:gd name="T55" fmla="*/ 2147483647 h 600"/>
              <a:gd name="T56" fmla="*/ 2147483647 w 725"/>
              <a:gd name="T57" fmla="*/ 2147483647 h 600"/>
              <a:gd name="T58" fmla="*/ 2147483647 w 725"/>
              <a:gd name="T59" fmla="*/ 2147483647 h 600"/>
              <a:gd name="T60" fmla="*/ 2147483647 w 725"/>
              <a:gd name="T61" fmla="*/ 2147483647 h 600"/>
              <a:gd name="T62" fmla="*/ 2147483647 w 725"/>
              <a:gd name="T63" fmla="*/ 2147483647 h 600"/>
              <a:gd name="T64" fmla="*/ 2147483647 w 725"/>
              <a:gd name="T65" fmla="*/ 2147483647 h 600"/>
              <a:gd name="T66" fmla="*/ 2147483647 w 725"/>
              <a:gd name="T67" fmla="*/ 2147483647 h 600"/>
              <a:gd name="T68" fmla="*/ 2147483647 w 725"/>
              <a:gd name="T69" fmla="*/ 2147483647 h 60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725" h="600">
                <a:moveTo>
                  <a:pt x="657" y="344"/>
                </a:moveTo>
                <a:lnTo>
                  <a:pt x="657" y="320"/>
                </a:lnTo>
                <a:lnTo>
                  <a:pt x="632" y="304"/>
                </a:lnTo>
                <a:lnTo>
                  <a:pt x="641" y="280"/>
                </a:lnTo>
                <a:lnTo>
                  <a:pt x="691" y="272"/>
                </a:lnTo>
                <a:lnTo>
                  <a:pt x="708" y="256"/>
                </a:lnTo>
                <a:lnTo>
                  <a:pt x="725" y="232"/>
                </a:lnTo>
                <a:lnTo>
                  <a:pt x="700" y="208"/>
                </a:lnTo>
                <a:lnTo>
                  <a:pt x="632" y="192"/>
                </a:lnTo>
                <a:lnTo>
                  <a:pt x="624" y="168"/>
                </a:lnTo>
                <a:lnTo>
                  <a:pt x="582" y="160"/>
                </a:lnTo>
                <a:lnTo>
                  <a:pt x="548" y="136"/>
                </a:lnTo>
                <a:lnTo>
                  <a:pt x="548" y="120"/>
                </a:lnTo>
                <a:lnTo>
                  <a:pt x="514" y="104"/>
                </a:lnTo>
                <a:lnTo>
                  <a:pt x="514" y="72"/>
                </a:lnTo>
                <a:lnTo>
                  <a:pt x="506" y="40"/>
                </a:lnTo>
                <a:lnTo>
                  <a:pt x="472" y="16"/>
                </a:lnTo>
                <a:lnTo>
                  <a:pt x="438" y="8"/>
                </a:lnTo>
                <a:lnTo>
                  <a:pt x="396" y="32"/>
                </a:lnTo>
                <a:lnTo>
                  <a:pt x="379" y="16"/>
                </a:lnTo>
                <a:lnTo>
                  <a:pt x="346" y="8"/>
                </a:lnTo>
                <a:lnTo>
                  <a:pt x="329" y="16"/>
                </a:lnTo>
                <a:lnTo>
                  <a:pt x="303" y="0"/>
                </a:lnTo>
                <a:lnTo>
                  <a:pt x="278" y="0"/>
                </a:lnTo>
                <a:lnTo>
                  <a:pt x="245" y="64"/>
                </a:lnTo>
                <a:lnTo>
                  <a:pt x="202" y="64"/>
                </a:lnTo>
                <a:lnTo>
                  <a:pt x="177" y="80"/>
                </a:lnTo>
                <a:lnTo>
                  <a:pt x="186" y="88"/>
                </a:lnTo>
                <a:lnTo>
                  <a:pt x="186" y="120"/>
                </a:lnTo>
                <a:lnTo>
                  <a:pt x="211" y="128"/>
                </a:lnTo>
                <a:lnTo>
                  <a:pt x="202" y="144"/>
                </a:lnTo>
                <a:lnTo>
                  <a:pt x="177" y="152"/>
                </a:lnTo>
                <a:lnTo>
                  <a:pt x="169" y="176"/>
                </a:lnTo>
                <a:lnTo>
                  <a:pt x="143" y="184"/>
                </a:lnTo>
                <a:lnTo>
                  <a:pt x="143" y="216"/>
                </a:lnTo>
                <a:lnTo>
                  <a:pt x="143" y="248"/>
                </a:lnTo>
                <a:lnTo>
                  <a:pt x="160" y="280"/>
                </a:lnTo>
                <a:lnTo>
                  <a:pt x="135" y="272"/>
                </a:lnTo>
                <a:lnTo>
                  <a:pt x="110" y="288"/>
                </a:lnTo>
                <a:lnTo>
                  <a:pt x="76" y="296"/>
                </a:lnTo>
                <a:lnTo>
                  <a:pt x="84" y="320"/>
                </a:lnTo>
                <a:lnTo>
                  <a:pt x="68" y="328"/>
                </a:lnTo>
                <a:lnTo>
                  <a:pt x="34" y="320"/>
                </a:lnTo>
                <a:lnTo>
                  <a:pt x="0" y="344"/>
                </a:lnTo>
                <a:lnTo>
                  <a:pt x="17" y="384"/>
                </a:lnTo>
                <a:lnTo>
                  <a:pt x="59" y="464"/>
                </a:lnTo>
                <a:lnTo>
                  <a:pt x="17" y="512"/>
                </a:lnTo>
                <a:lnTo>
                  <a:pt x="17" y="536"/>
                </a:lnTo>
                <a:lnTo>
                  <a:pt x="51" y="544"/>
                </a:lnTo>
                <a:lnTo>
                  <a:pt x="59" y="600"/>
                </a:lnTo>
                <a:lnTo>
                  <a:pt x="93" y="600"/>
                </a:lnTo>
                <a:lnTo>
                  <a:pt x="110" y="576"/>
                </a:lnTo>
                <a:lnTo>
                  <a:pt x="152" y="552"/>
                </a:lnTo>
                <a:lnTo>
                  <a:pt x="211" y="544"/>
                </a:lnTo>
                <a:lnTo>
                  <a:pt x="303" y="536"/>
                </a:lnTo>
                <a:lnTo>
                  <a:pt x="362" y="528"/>
                </a:lnTo>
                <a:lnTo>
                  <a:pt x="396" y="552"/>
                </a:lnTo>
                <a:lnTo>
                  <a:pt x="421" y="528"/>
                </a:lnTo>
                <a:lnTo>
                  <a:pt x="455" y="528"/>
                </a:lnTo>
                <a:lnTo>
                  <a:pt x="489" y="544"/>
                </a:lnTo>
                <a:lnTo>
                  <a:pt x="514" y="512"/>
                </a:lnTo>
                <a:lnTo>
                  <a:pt x="539" y="528"/>
                </a:lnTo>
                <a:lnTo>
                  <a:pt x="582" y="504"/>
                </a:lnTo>
                <a:lnTo>
                  <a:pt x="632" y="520"/>
                </a:lnTo>
                <a:lnTo>
                  <a:pt x="624" y="488"/>
                </a:lnTo>
                <a:lnTo>
                  <a:pt x="641" y="424"/>
                </a:lnTo>
                <a:lnTo>
                  <a:pt x="700" y="400"/>
                </a:lnTo>
                <a:lnTo>
                  <a:pt x="674" y="368"/>
                </a:lnTo>
                <a:lnTo>
                  <a:pt x="657" y="344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50" name="Freeform 52"/>
          <p:cNvSpPr>
            <a:spLocks/>
          </p:cNvSpPr>
          <p:nvPr/>
        </p:nvSpPr>
        <p:spPr bwMode="auto">
          <a:xfrm>
            <a:off x="5772150" y="2513013"/>
            <a:ext cx="836613" cy="442912"/>
          </a:xfrm>
          <a:custGeom>
            <a:avLst/>
            <a:gdLst>
              <a:gd name="T0" fmla="*/ 2147483647 w 531"/>
              <a:gd name="T1" fmla="*/ 2147483647 h 280"/>
              <a:gd name="T2" fmla="*/ 2147483647 w 531"/>
              <a:gd name="T3" fmla="*/ 2147483647 h 280"/>
              <a:gd name="T4" fmla="*/ 2147483647 w 531"/>
              <a:gd name="T5" fmla="*/ 2147483647 h 280"/>
              <a:gd name="T6" fmla="*/ 2147483647 w 531"/>
              <a:gd name="T7" fmla="*/ 2147483647 h 280"/>
              <a:gd name="T8" fmla="*/ 2147483647 w 531"/>
              <a:gd name="T9" fmla="*/ 0 h 280"/>
              <a:gd name="T10" fmla="*/ 2147483647 w 531"/>
              <a:gd name="T11" fmla="*/ 0 h 280"/>
              <a:gd name="T12" fmla="*/ 2147483647 w 531"/>
              <a:gd name="T13" fmla="*/ 2147483647 h 280"/>
              <a:gd name="T14" fmla="*/ 2147483647 w 531"/>
              <a:gd name="T15" fmla="*/ 2147483647 h 280"/>
              <a:gd name="T16" fmla="*/ 2147483647 w 531"/>
              <a:gd name="T17" fmla="*/ 2147483647 h 280"/>
              <a:gd name="T18" fmla="*/ 2147483647 w 531"/>
              <a:gd name="T19" fmla="*/ 2147483647 h 280"/>
              <a:gd name="T20" fmla="*/ 2147483647 w 531"/>
              <a:gd name="T21" fmla="*/ 2147483647 h 280"/>
              <a:gd name="T22" fmla="*/ 2147483647 w 531"/>
              <a:gd name="T23" fmla="*/ 2147483647 h 280"/>
              <a:gd name="T24" fmla="*/ 2147483647 w 531"/>
              <a:gd name="T25" fmla="*/ 2147483647 h 280"/>
              <a:gd name="T26" fmla="*/ 2147483647 w 531"/>
              <a:gd name="T27" fmla="*/ 2147483647 h 280"/>
              <a:gd name="T28" fmla="*/ 2147483647 w 531"/>
              <a:gd name="T29" fmla="*/ 2147483647 h 280"/>
              <a:gd name="T30" fmla="*/ 2147483647 w 531"/>
              <a:gd name="T31" fmla="*/ 2147483647 h 280"/>
              <a:gd name="T32" fmla="*/ 2147483647 w 531"/>
              <a:gd name="T33" fmla="*/ 2147483647 h 280"/>
              <a:gd name="T34" fmla="*/ 0 w 531"/>
              <a:gd name="T35" fmla="*/ 2147483647 h 280"/>
              <a:gd name="T36" fmla="*/ 0 w 531"/>
              <a:gd name="T37" fmla="*/ 2147483647 h 280"/>
              <a:gd name="T38" fmla="*/ 2147483647 w 531"/>
              <a:gd name="T39" fmla="*/ 2147483647 h 280"/>
              <a:gd name="T40" fmla="*/ 2147483647 w 531"/>
              <a:gd name="T41" fmla="*/ 2147483647 h 280"/>
              <a:gd name="T42" fmla="*/ 2147483647 w 531"/>
              <a:gd name="T43" fmla="*/ 2147483647 h 280"/>
              <a:gd name="T44" fmla="*/ 2147483647 w 531"/>
              <a:gd name="T45" fmla="*/ 2147483647 h 280"/>
              <a:gd name="T46" fmla="*/ 2147483647 w 531"/>
              <a:gd name="T47" fmla="*/ 2147483647 h 280"/>
              <a:gd name="T48" fmla="*/ 2147483647 w 531"/>
              <a:gd name="T49" fmla="*/ 2147483647 h 280"/>
              <a:gd name="T50" fmla="*/ 2147483647 w 531"/>
              <a:gd name="T51" fmla="*/ 2147483647 h 280"/>
              <a:gd name="T52" fmla="*/ 2147483647 w 531"/>
              <a:gd name="T53" fmla="*/ 2147483647 h 280"/>
              <a:gd name="T54" fmla="*/ 2147483647 w 531"/>
              <a:gd name="T55" fmla="*/ 2147483647 h 280"/>
              <a:gd name="T56" fmla="*/ 2147483647 w 531"/>
              <a:gd name="T57" fmla="*/ 2147483647 h 280"/>
              <a:gd name="T58" fmla="*/ 2147483647 w 531"/>
              <a:gd name="T59" fmla="*/ 2147483647 h 280"/>
              <a:gd name="T60" fmla="*/ 2147483647 w 531"/>
              <a:gd name="T61" fmla="*/ 2147483647 h 280"/>
              <a:gd name="T62" fmla="*/ 2147483647 w 531"/>
              <a:gd name="T63" fmla="*/ 2147483647 h 280"/>
              <a:gd name="T64" fmla="*/ 2147483647 w 531"/>
              <a:gd name="T65" fmla="*/ 2147483647 h 280"/>
              <a:gd name="T66" fmla="*/ 2147483647 w 531"/>
              <a:gd name="T67" fmla="*/ 2147483647 h 280"/>
              <a:gd name="T68" fmla="*/ 2147483647 w 531"/>
              <a:gd name="T69" fmla="*/ 2147483647 h 280"/>
              <a:gd name="T70" fmla="*/ 2147483647 w 531"/>
              <a:gd name="T71" fmla="*/ 2147483647 h 28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31" h="280">
                <a:moveTo>
                  <a:pt x="472" y="80"/>
                </a:moveTo>
                <a:lnTo>
                  <a:pt x="464" y="40"/>
                </a:lnTo>
                <a:lnTo>
                  <a:pt x="413" y="32"/>
                </a:lnTo>
                <a:lnTo>
                  <a:pt x="371" y="40"/>
                </a:lnTo>
                <a:lnTo>
                  <a:pt x="304" y="0"/>
                </a:lnTo>
                <a:lnTo>
                  <a:pt x="262" y="0"/>
                </a:lnTo>
                <a:lnTo>
                  <a:pt x="211" y="32"/>
                </a:lnTo>
                <a:lnTo>
                  <a:pt x="211" y="40"/>
                </a:lnTo>
                <a:lnTo>
                  <a:pt x="219" y="72"/>
                </a:lnTo>
                <a:lnTo>
                  <a:pt x="219" y="104"/>
                </a:lnTo>
                <a:lnTo>
                  <a:pt x="211" y="128"/>
                </a:lnTo>
                <a:lnTo>
                  <a:pt x="194" y="128"/>
                </a:lnTo>
                <a:lnTo>
                  <a:pt x="160" y="128"/>
                </a:lnTo>
                <a:lnTo>
                  <a:pt x="110" y="80"/>
                </a:lnTo>
                <a:lnTo>
                  <a:pt x="76" y="64"/>
                </a:lnTo>
                <a:lnTo>
                  <a:pt x="43" y="88"/>
                </a:lnTo>
                <a:lnTo>
                  <a:pt x="17" y="160"/>
                </a:lnTo>
                <a:lnTo>
                  <a:pt x="0" y="192"/>
                </a:lnTo>
                <a:lnTo>
                  <a:pt x="0" y="224"/>
                </a:lnTo>
                <a:lnTo>
                  <a:pt x="9" y="280"/>
                </a:lnTo>
                <a:lnTo>
                  <a:pt x="34" y="256"/>
                </a:lnTo>
                <a:lnTo>
                  <a:pt x="93" y="224"/>
                </a:lnTo>
                <a:lnTo>
                  <a:pt x="152" y="224"/>
                </a:lnTo>
                <a:lnTo>
                  <a:pt x="194" y="216"/>
                </a:lnTo>
                <a:lnTo>
                  <a:pt x="236" y="224"/>
                </a:lnTo>
                <a:lnTo>
                  <a:pt x="287" y="192"/>
                </a:lnTo>
                <a:lnTo>
                  <a:pt x="295" y="208"/>
                </a:lnTo>
                <a:lnTo>
                  <a:pt x="346" y="216"/>
                </a:lnTo>
                <a:lnTo>
                  <a:pt x="380" y="232"/>
                </a:lnTo>
                <a:lnTo>
                  <a:pt x="405" y="248"/>
                </a:lnTo>
                <a:lnTo>
                  <a:pt x="430" y="248"/>
                </a:lnTo>
                <a:lnTo>
                  <a:pt x="455" y="232"/>
                </a:lnTo>
                <a:lnTo>
                  <a:pt x="498" y="232"/>
                </a:lnTo>
                <a:lnTo>
                  <a:pt x="531" y="176"/>
                </a:lnTo>
                <a:lnTo>
                  <a:pt x="506" y="112"/>
                </a:lnTo>
                <a:lnTo>
                  <a:pt x="472" y="80"/>
                </a:lnTo>
                <a:close/>
              </a:path>
            </a:pathLst>
          </a:custGeom>
          <a:solidFill>
            <a:srgbClr val="DDDDDD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51" name="Freeform 53"/>
          <p:cNvSpPr>
            <a:spLocks/>
          </p:cNvSpPr>
          <p:nvPr/>
        </p:nvSpPr>
        <p:spPr bwMode="auto">
          <a:xfrm>
            <a:off x="5945188" y="2184400"/>
            <a:ext cx="531812" cy="392113"/>
          </a:xfrm>
          <a:custGeom>
            <a:avLst/>
            <a:gdLst>
              <a:gd name="T0" fmla="*/ 2147483647 w 337"/>
              <a:gd name="T1" fmla="*/ 2147483647 h 248"/>
              <a:gd name="T2" fmla="*/ 2147483647 w 337"/>
              <a:gd name="T3" fmla="*/ 2147483647 h 248"/>
              <a:gd name="T4" fmla="*/ 2147483647 w 337"/>
              <a:gd name="T5" fmla="*/ 2147483647 h 248"/>
              <a:gd name="T6" fmla="*/ 2147483647 w 337"/>
              <a:gd name="T7" fmla="*/ 0 h 248"/>
              <a:gd name="T8" fmla="*/ 2147483647 w 337"/>
              <a:gd name="T9" fmla="*/ 2147483647 h 248"/>
              <a:gd name="T10" fmla="*/ 2147483647 w 337"/>
              <a:gd name="T11" fmla="*/ 2147483647 h 248"/>
              <a:gd name="T12" fmla="*/ 2147483647 w 337"/>
              <a:gd name="T13" fmla="*/ 2147483647 h 248"/>
              <a:gd name="T14" fmla="*/ 2147483647 w 337"/>
              <a:gd name="T15" fmla="*/ 2147483647 h 248"/>
              <a:gd name="T16" fmla="*/ 2147483647 w 337"/>
              <a:gd name="T17" fmla="*/ 2147483647 h 248"/>
              <a:gd name="T18" fmla="*/ 0 w 337"/>
              <a:gd name="T19" fmla="*/ 2147483647 h 248"/>
              <a:gd name="T20" fmla="*/ 2147483647 w 337"/>
              <a:gd name="T21" fmla="*/ 2147483647 h 248"/>
              <a:gd name="T22" fmla="*/ 2147483647 w 337"/>
              <a:gd name="T23" fmla="*/ 2147483647 h 248"/>
              <a:gd name="T24" fmla="*/ 2147483647 w 337"/>
              <a:gd name="T25" fmla="*/ 2147483647 h 248"/>
              <a:gd name="T26" fmla="*/ 2147483647 w 337"/>
              <a:gd name="T27" fmla="*/ 2147483647 h 248"/>
              <a:gd name="T28" fmla="*/ 2147483647 w 337"/>
              <a:gd name="T29" fmla="*/ 2147483647 h 248"/>
              <a:gd name="T30" fmla="*/ 2147483647 w 337"/>
              <a:gd name="T31" fmla="*/ 2147483647 h 248"/>
              <a:gd name="T32" fmla="*/ 2147483647 w 337"/>
              <a:gd name="T33" fmla="*/ 2147483647 h 248"/>
              <a:gd name="T34" fmla="*/ 2147483647 w 337"/>
              <a:gd name="T35" fmla="*/ 2147483647 h 248"/>
              <a:gd name="T36" fmla="*/ 2147483647 w 337"/>
              <a:gd name="T37" fmla="*/ 2147483647 h 248"/>
              <a:gd name="T38" fmla="*/ 2147483647 w 337"/>
              <a:gd name="T39" fmla="*/ 2147483647 h 248"/>
              <a:gd name="T40" fmla="*/ 2147483647 w 337"/>
              <a:gd name="T41" fmla="*/ 2147483647 h 248"/>
              <a:gd name="T42" fmla="*/ 2147483647 w 337"/>
              <a:gd name="T43" fmla="*/ 2147483647 h 248"/>
              <a:gd name="T44" fmla="*/ 2147483647 w 337"/>
              <a:gd name="T45" fmla="*/ 2147483647 h 248"/>
              <a:gd name="T46" fmla="*/ 2147483647 w 337"/>
              <a:gd name="T47" fmla="*/ 2147483647 h 24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37" h="248">
                <a:moveTo>
                  <a:pt x="295" y="128"/>
                </a:moveTo>
                <a:lnTo>
                  <a:pt x="295" y="64"/>
                </a:lnTo>
                <a:lnTo>
                  <a:pt x="295" y="16"/>
                </a:lnTo>
                <a:lnTo>
                  <a:pt x="286" y="0"/>
                </a:lnTo>
                <a:lnTo>
                  <a:pt x="236" y="8"/>
                </a:lnTo>
                <a:lnTo>
                  <a:pt x="126" y="16"/>
                </a:lnTo>
                <a:lnTo>
                  <a:pt x="67" y="40"/>
                </a:lnTo>
                <a:lnTo>
                  <a:pt x="25" y="64"/>
                </a:lnTo>
                <a:lnTo>
                  <a:pt x="8" y="88"/>
                </a:lnTo>
                <a:lnTo>
                  <a:pt x="0" y="112"/>
                </a:lnTo>
                <a:lnTo>
                  <a:pt x="25" y="128"/>
                </a:lnTo>
                <a:lnTo>
                  <a:pt x="17" y="152"/>
                </a:lnTo>
                <a:lnTo>
                  <a:pt x="25" y="176"/>
                </a:lnTo>
                <a:lnTo>
                  <a:pt x="42" y="184"/>
                </a:lnTo>
                <a:lnTo>
                  <a:pt x="67" y="184"/>
                </a:lnTo>
                <a:lnTo>
                  <a:pt x="93" y="176"/>
                </a:lnTo>
                <a:lnTo>
                  <a:pt x="101" y="240"/>
                </a:lnTo>
                <a:lnTo>
                  <a:pt x="152" y="208"/>
                </a:lnTo>
                <a:lnTo>
                  <a:pt x="194" y="208"/>
                </a:lnTo>
                <a:lnTo>
                  <a:pt x="261" y="248"/>
                </a:lnTo>
                <a:lnTo>
                  <a:pt x="303" y="240"/>
                </a:lnTo>
                <a:lnTo>
                  <a:pt x="320" y="240"/>
                </a:lnTo>
                <a:lnTo>
                  <a:pt x="337" y="176"/>
                </a:lnTo>
                <a:lnTo>
                  <a:pt x="295" y="128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52" name="Freeform 54"/>
          <p:cNvSpPr>
            <a:spLocks/>
          </p:cNvSpPr>
          <p:nvPr/>
        </p:nvSpPr>
        <p:spPr bwMode="auto">
          <a:xfrm>
            <a:off x="5956300" y="-1588"/>
            <a:ext cx="3175000" cy="4497388"/>
          </a:xfrm>
          <a:custGeom>
            <a:avLst/>
            <a:gdLst>
              <a:gd name="T0" fmla="*/ 2147483647 w 2000"/>
              <a:gd name="T1" fmla="*/ 2147483647 h 2833"/>
              <a:gd name="T2" fmla="*/ 2147483647 w 2000"/>
              <a:gd name="T3" fmla="*/ 2147483647 h 2833"/>
              <a:gd name="T4" fmla="*/ 2147483647 w 2000"/>
              <a:gd name="T5" fmla="*/ 2147483647 h 2833"/>
              <a:gd name="T6" fmla="*/ 2147483647 w 2000"/>
              <a:gd name="T7" fmla="*/ 2147483647 h 2833"/>
              <a:gd name="T8" fmla="*/ 2147483647 w 2000"/>
              <a:gd name="T9" fmla="*/ 2147483647 h 2833"/>
              <a:gd name="T10" fmla="*/ 2147483647 w 2000"/>
              <a:gd name="T11" fmla="*/ 2147483647 h 2833"/>
              <a:gd name="T12" fmla="*/ 2147483647 w 2000"/>
              <a:gd name="T13" fmla="*/ 2147483647 h 2833"/>
              <a:gd name="T14" fmla="*/ 2147483647 w 2000"/>
              <a:gd name="T15" fmla="*/ 2147483647 h 2833"/>
              <a:gd name="T16" fmla="*/ 2147483647 w 2000"/>
              <a:gd name="T17" fmla="*/ 2147483647 h 2833"/>
              <a:gd name="T18" fmla="*/ 2147483647 w 2000"/>
              <a:gd name="T19" fmla="*/ 2147483647 h 2833"/>
              <a:gd name="T20" fmla="*/ 2147483647 w 2000"/>
              <a:gd name="T21" fmla="*/ 2147483647 h 2833"/>
              <a:gd name="T22" fmla="*/ 2147483647 w 2000"/>
              <a:gd name="T23" fmla="*/ 2147483647 h 2833"/>
              <a:gd name="T24" fmla="*/ 2147483647 w 2000"/>
              <a:gd name="T25" fmla="*/ 2147483647 h 2833"/>
              <a:gd name="T26" fmla="*/ 2147483647 w 2000"/>
              <a:gd name="T27" fmla="*/ 2147483647 h 2833"/>
              <a:gd name="T28" fmla="*/ 2147483647 w 2000"/>
              <a:gd name="T29" fmla="*/ 2147483647 h 2833"/>
              <a:gd name="T30" fmla="*/ 2147483647 w 2000"/>
              <a:gd name="T31" fmla="*/ 2147483647 h 2833"/>
              <a:gd name="T32" fmla="*/ 2147483647 w 2000"/>
              <a:gd name="T33" fmla="*/ 2147483647 h 2833"/>
              <a:gd name="T34" fmla="*/ 2147483647 w 2000"/>
              <a:gd name="T35" fmla="*/ 2147483647 h 2833"/>
              <a:gd name="T36" fmla="*/ 2147483647 w 2000"/>
              <a:gd name="T37" fmla="*/ 2147483647 h 2833"/>
              <a:gd name="T38" fmla="*/ 2147483647 w 2000"/>
              <a:gd name="T39" fmla="*/ 2147483647 h 2833"/>
              <a:gd name="T40" fmla="*/ 2147483647 w 2000"/>
              <a:gd name="T41" fmla="*/ 2147483647 h 2833"/>
              <a:gd name="T42" fmla="*/ 0 w 2000"/>
              <a:gd name="T43" fmla="*/ 2147483647 h 2833"/>
              <a:gd name="T44" fmla="*/ 2147483647 w 2000"/>
              <a:gd name="T45" fmla="*/ 2147483647 h 2833"/>
              <a:gd name="T46" fmla="*/ 2147483647 w 2000"/>
              <a:gd name="T47" fmla="*/ 2147483647 h 2833"/>
              <a:gd name="T48" fmla="*/ 2147483647 w 2000"/>
              <a:gd name="T49" fmla="*/ 2147483647 h 2833"/>
              <a:gd name="T50" fmla="*/ 2147483647 w 2000"/>
              <a:gd name="T51" fmla="*/ 2147483647 h 2833"/>
              <a:gd name="T52" fmla="*/ 2147483647 w 2000"/>
              <a:gd name="T53" fmla="*/ 2147483647 h 2833"/>
              <a:gd name="T54" fmla="*/ 2147483647 w 2000"/>
              <a:gd name="T55" fmla="*/ 2147483647 h 2833"/>
              <a:gd name="T56" fmla="*/ 2147483647 w 2000"/>
              <a:gd name="T57" fmla="*/ 2147483647 h 2833"/>
              <a:gd name="T58" fmla="*/ 2147483647 w 2000"/>
              <a:gd name="T59" fmla="*/ 2147483647 h 2833"/>
              <a:gd name="T60" fmla="*/ 2147483647 w 2000"/>
              <a:gd name="T61" fmla="*/ 2147483647 h 2833"/>
              <a:gd name="T62" fmla="*/ 2147483647 w 2000"/>
              <a:gd name="T63" fmla="*/ 2147483647 h 2833"/>
              <a:gd name="T64" fmla="*/ 2147483647 w 2000"/>
              <a:gd name="T65" fmla="*/ 2147483647 h 2833"/>
              <a:gd name="T66" fmla="*/ 2147483647 w 2000"/>
              <a:gd name="T67" fmla="*/ 2147483647 h 2833"/>
              <a:gd name="T68" fmla="*/ 2147483647 w 2000"/>
              <a:gd name="T69" fmla="*/ 2147483647 h 2833"/>
              <a:gd name="T70" fmla="*/ 2147483647 w 2000"/>
              <a:gd name="T71" fmla="*/ 2147483647 h 2833"/>
              <a:gd name="T72" fmla="*/ 2147483647 w 2000"/>
              <a:gd name="T73" fmla="*/ 2147483647 h 2833"/>
              <a:gd name="T74" fmla="*/ 2147483647 w 2000"/>
              <a:gd name="T75" fmla="*/ 2147483647 h 2833"/>
              <a:gd name="T76" fmla="*/ 2147483647 w 2000"/>
              <a:gd name="T77" fmla="*/ 2147483647 h 2833"/>
              <a:gd name="T78" fmla="*/ 2147483647 w 2000"/>
              <a:gd name="T79" fmla="*/ 2147483647 h 2833"/>
              <a:gd name="T80" fmla="*/ 2147483647 w 2000"/>
              <a:gd name="T81" fmla="*/ 2147483647 h 2833"/>
              <a:gd name="T82" fmla="*/ 2147483647 w 2000"/>
              <a:gd name="T83" fmla="*/ 2147483647 h 2833"/>
              <a:gd name="T84" fmla="*/ 2147483647 w 2000"/>
              <a:gd name="T85" fmla="*/ 2147483647 h 2833"/>
              <a:gd name="T86" fmla="*/ 2147483647 w 2000"/>
              <a:gd name="T87" fmla="*/ 2147483647 h 2833"/>
              <a:gd name="T88" fmla="*/ 2147483647 w 2000"/>
              <a:gd name="T89" fmla="*/ 2147483647 h 2833"/>
              <a:gd name="T90" fmla="*/ 2147483647 w 2000"/>
              <a:gd name="T91" fmla="*/ 2147483647 h 2833"/>
              <a:gd name="T92" fmla="*/ 2147483647 w 2000"/>
              <a:gd name="T93" fmla="*/ 2147483647 h 2833"/>
              <a:gd name="T94" fmla="*/ 2147483647 w 2000"/>
              <a:gd name="T95" fmla="*/ 2147483647 h 2833"/>
              <a:gd name="T96" fmla="*/ 2147483647 w 2000"/>
              <a:gd name="T97" fmla="*/ 2147483647 h 2833"/>
              <a:gd name="T98" fmla="*/ 2147483647 w 2000"/>
              <a:gd name="T99" fmla="*/ 0 h 2833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000" h="2833">
                <a:moveTo>
                  <a:pt x="1003" y="0"/>
                </a:moveTo>
                <a:lnTo>
                  <a:pt x="987" y="54"/>
                </a:lnTo>
                <a:lnTo>
                  <a:pt x="1003" y="101"/>
                </a:lnTo>
                <a:lnTo>
                  <a:pt x="1003" y="125"/>
                </a:lnTo>
                <a:lnTo>
                  <a:pt x="995" y="149"/>
                </a:lnTo>
                <a:lnTo>
                  <a:pt x="953" y="173"/>
                </a:lnTo>
                <a:lnTo>
                  <a:pt x="929" y="173"/>
                </a:lnTo>
                <a:lnTo>
                  <a:pt x="912" y="157"/>
                </a:lnTo>
                <a:lnTo>
                  <a:pt x="895" y="149"/>
                </a:lnTo>
                <a:lnTo>
                  <a:pt x="886" y="157"/>
                </a:lnTo>
                <a:lnTo>
                  <a:pt x="870" y="157"/>
                </a:lnTo>
                <a:lnTo>
                  <a:pt x="870" y="133"/>
                </a:lnTo>
                <a:lnTo>
                  <a:pt x="870" y="101"/>
                </a:lnTo>
                <a:lnTo>
                  <a:pt x="886" y="78"/>
                </a:lnTo>
                <a:lnTo>
                  <a:pt x="895" y="54"/>
                </a:lnTo>
                <a:lnTo>
                  <a:pt x="886" y="38"/>
                </a:lnTo>
                <a:lnTo>
                  <a:pt x="844" y="6"/>
                </a:lnTo>
                <a:lnTo>
                  <a:pt x="795" y="14"/>
                </a:lnTo>
                <a:lnTo>
                  <a:pt x="744" y="30"/>
                </a:lnTo>
                <a:lnTo>
                  <a:pt x="694" y="38"/>
                </a:lnTo>
                <a:lnTo>
                  <a:pt x="736" y="54"/>
                </a:lnTo>
                <a:lnTo>
                  <a:pt x="778" y="78"/>
                </a:lnTo>
                <a:lnTo>
                  <a:pt x="803" y="165"/>
                </a:lnTo>
                <a:lnTo>
                  <a:pt x="812" y="189"/>
                </a:lnTo>
                <a:lnTo>
                  <a:pt x="836" y="189"/>
                </a:lnTo>
                <a:lnTo>
                  <a:pt x="870" y="213"/>
                </a:lnTo>
                <a:lnTo>
                  <a:pt x="895" y="253"/>
                </a:lnTo>
                <a:lnTo>
                  <a:pt x="903" y="300"/>
                </a:lnTo>
                <a:lnTo>
                  <a:pt x="844" y="292"/>
                </a:lnTo>
                <a:lnTo>
                  <a:pt x="795" y="300"/>
                </a:lnTo>
                <a:lnTo>
                  <a:pt x="778" y="308"/>
                </a:lnTo>
                <a:lnTo>
                  <a:pt x="778" y="316"/>
                </a:lnTo>
                <a:lnTo>
                  <a:pt x="770" y="348"/>
                </a:lnTo>
                <a:lnTo>
                  <a:pt x="744" y="388"/>
                </a:lnTo>
                <a:lnTo>
                  <a:pt x="719" y="436"/>
                </a:lnTo>
                <a:lnTo>
                  <a:pt x="711" y="467"/>
                </a:lnTo>
                <a:lnTo>
                  <a:pt x="727" y="483"/>
                </a:lnTo>
                <a:lnTo>
                  <a:pt x="812" y="547"/>
                </a:lnTo>
                <a:lnTo>
                  <a:pt x="744" y="571"/>
                </a:lnTo>
                <a:lnTo>
                  <a:pt x="661" y="571"/>
                </a:lnTo>
                <a:lnTo>
                  <a:pt x="594" y="555"/>
                </a:lnTo>
                <a:lnTo>
                  <a:pt x="577" y="571"/>
                </a:lnTo>
                <a:lnTo>
                  <a:pt x="568" y="595"/>
                </a:lnTo>
                <a:lnTo>
                  <a:pt x="602" y="626"/>
                </a:lnTo>
                <a:lnTo>
                  <a:pt x="653" y="634"/>
                </a:lnTo>
                <a:lnTo>
                  <a:pt x="678" y="634"/>
                </a:lnTo>
                <a:lnTo>
                  <a:pt x="694" y="650"/>
                </a:lnTo>
                <a:lnTo>
                  <a:pt x="694" y="666"/>
                </a:lnTo>
                <a:lnTo>
                  <a:pt x="678" y="690"/>
                </a:lnTo>
                <a:lnTo>
                  <a:pt x="669" y="698"/>
                </a:lnTo>
                <a:lnTo>
                  <a:pt x="644" y="698"/>
                </a:lnTo>
                <a:lnTo>
                  <a:pt x="594" y="682"/>
                </a:lnTo>
                <a:lnTo>
                  <a:pt x="544" y="674"/>
                </a:lnTo>
                <a:lnTo>
                  <a:pt x="519" y="666"/>
                </a:lnTo>
                <a:lnTo>
                  <a:pt x="502" y="650"/>
                </a:lnTo>
                <a:lnTo>
                  <a:pt x="443" y="579"/>
                </a:lnTo>
                <a:lnTo>
                  <a:pt x="435" y="539"/>
                </a:lnTo>
                <a:lnTo>
                  <a:pt x="435" y="523"/>
                </a:lnTo>
                <a:lnTo>
                  <a:pt x="427" y="499"/>
                </a:lnTo>
                <a:lnTo>
                  <a:pt x="377" y="483"/>
                </a:lnTo>
                <a:lnTo>
                  <a:pt x="334" y="467"/>
                </a:lnTo>
                <a:lnTo>
                  <a:pt x="251" y="412"/>
                </a:lnTo>
                <a:lnTo>
                  <a:pt x="285" y="412"/>
                </a:lnTo>
                <a:lnTo>
                  <a:pt x="318" y="428"/>
                </a:lnTo>
                <a:lnTo>
                  <a:pt x="393" y="428"/>
                </a:lnTo>
                <a:lnTo>
                  <a:pt x="561" y="436"/>
                </a:lnTo>
                <a:lnTo>
                  <a:pt x="619" y="420"/>
                </a:lnTo>
                <a:lnTo>
                  <a:pt x="653" y="404"/>
                </a:lnTo>
                <a:lnTo>
                  <a:pt x="678" y="372"/>
                </a:lnTo>
                <a:lnTo>
                  <a:pt x="702" y="308"/>
                </a:lnTo>
                <a:lnTo>
                  <a:pt x="711" y="276"/>
                </a:lnTo>
                <a:lnTo>
                  <a:pt x="702" y="245"/>
                </a:lnTo>
                <a:lnTo>
                  <a:pt x="661" y="197"/>
                </a:lnTo>
                <a:lnTo>
                  <a:pt x="594" y="181"/>
                </a:lnTo>
                <a:lnTo>
                  <a:pt x="443" y="141"/>
                </a:lnTo>
                <a:lnTo>
                  <a:pt x="368" y="117"/>
                </a:lnTo>
                <a:lnTo>
                  <a:pt x="302" y="117"/>
                </a:lnTo>
                <a:lnTo>
                  <a:pt x="151" y="117"/>
                </a:lnTo>
                <a:lnTo>
                  <a:pt x="176" y="93"/>
                </a:lnTo>
                <a:lnTo>
                  <a:pt x="185" y="86"/>
                </a:lnTo>
                <a:lnTo>
                  <a:pt x="168" y="78"/>
                </a:lnTo>
                <a:lnTo>
                  <a:pt x="126" y="70"/>
                </a:lnTo>
                <a:lnTo>
                  <a:pt x="109" y="101"/>
                </a:lnTo>
                <a:lnTo>
                  <a:pt x="75" y="109"/>
                </a:lnTo>
                <a:lnTo>
                  <a:pt x="75" y="133"/>
                </a:lnTo>
                <a:lnTo>
                  <a:pt x="42" y="165"/>
                </a:lnTo>
                <a:lnTo>
                  <a:pt x="9" y="213"/>
                </a:lnTo>
                <a:lnTo>
                  <a:pt x="0" y="261"/>
                </a:lnTo>
                <a:lnTo>
                  <a:pt x="26" y="324"/>
                </a:lnTo>
                <a:lnTo>
                  <a:pt x="67" y="340"/>
                </a:lnTo>
                <a:lnTo>
                  <a:pt x="109" y="380"/>
                </a:lnTo>
                <a:lnTo>
                  <a:pt x="92" y="436"/>
                </a:lnTo>
                <a:lnTo>
                  <a:pt x="143" y="531"/>
                </a:lnTo>
                <a:lnTo>
                  <a:pt x="209" y="595"/>
                </a:lnTo>
                <a:lnTo>
                  <a:pt x="168" y="642"/>
                </a:lnTo>
                <a:lnTo>
                  <a:pt x="176" y="698"/>
                </a:lnTo>
                <a:lnTo>
                  <a:pt x="243" y="738"/>
                </a:lnTo>
                <a:lnTo>
                  <a:pt x="285" y="794"/>
                </a:lnTo>
                <a:lnTo>
                  <a:pt x="268" y="841"/>
                </a:lnTo>
                <a:lnTo>
                  <a:pt x="334" y="881"/>
                </a:lnTo>
                <a:lnTo>
                  <a:pt x="385" y="929"/>
                </a:lnTo>
                <a:lnTo>
                  <a:pt x="377" y="992"/>
                </a:lnTo>
                <a:lnTo>
                  <a:pt x="334" y="1064"/>
                </a:lnTo>
                <a:lnTo>
                  <a:pt x="285" y="1136"/>
                </a:lnTo>
                <a:lnTo>
                  <a:pt x="260" y="1231"/>
                </a:lnTo>
                <a:lnTo>
                  <a:pt x="276" y="1215"/>
                </a:lnTo>
                <a:lnTo>
                  <a:pt x="302" y="1247"/>
                </a:lnTo>
                <a:lnTo>
                  <a:pt x="343" y="1263"/>
                </a:lnTo>
                <a:lnTo>
                  <a:pt x="393" y="1271"/>
                </a:lnTo>
                <a:lnTo>
                  <a:pt x="393" y="1279"/>
                </a:lnTo>
                <a:lnTo>
                  <a:pt x="385" y="1287"/>
                </a:lnTo>
                <a:lnTo>
                  <a:pt x="360" y="1295"/>
                </a:lnTo>
                <a:lnTo>
                  <a:pt x="343" y="1295"/>
                </a:lnTo>
                <a:lnTo>
                  <a:pt x="334" y="1319"/>
                </a:lnTo>
                <a:lnTo>
                  <a:pt x="285" y="1327"/>
                </a:lnTo>
                <a:lnTo>
                  <a:pt x="285" y="1350"/>
                </a:lnTo>
                <a:lnTo>
                  <a:pt x="285" y="1374"/>
                </a:lnTo>
                <a:lnTo>
                  <a:pt x="276" y="1374"/>
                </a:lnTo>
                <a:lnTo>
                  <a:pt x="285" y="1390"/>
                </a:lnTo>
                <a:lnTo>
                  <a:pt x="285" y="1438"/>
                </a:lnTo>
                <a:lnTo>
                  <a:pt x="285" y="1502"/>
                </a:lnTo>
                <a:lnTo>
                  <a:pt x="326" y="1549"/>
                </a:lnTo>
                <a:lnTo>
                  <a:pt x="310" y="1613"/>
                </a:lnTo>
                <a:lnTo>
                  <a:pt x="343" y="1621"/>
                </a:lnTo>
                <a:lnTo>
                  <a:pt x="351" y="1661"/>
                </a:lnTo>
                <a:lnTo>
                  <a:pt x="385" y="1692"/>
                </a:lnTo>
                <a:lnTo>
                  <a:pt x="410" y="1756"/>
                </a:lnTo>
                <a:lnTo>
                  <a:pt x="410" y="1748"/>
                </a:lnTo>
                <a:lnTo>
                  <a:pt x="435" y="1748"/>
                </a:lnTo>
                <a:lnTo>
                  <a:pt x="460" y="1764"/>
                </a:lnTo>
                <a:lnTo>
                  <a:pt x="477" y="1756"/>
                </a:lnTo>
                <a:lnTo>
                  <a:pt x="510" y="1764"/>
                </a:lnTo>
                <a:lnTo>
                  <a:pt x="527" y="1780"/>
                </a:lnTo>
                <a:lnTo>
                  <a:pt x="568" y="1756"/>
                </a:lnTo>
                <a:lnTo>
                  <a:pt x="602" y="1764"/>
                </a:lnTo>
                <a:lnTo>
                  <a:pt x="636" y="1788"/>
                </a:lnTo>
                <a:lnTo>
                  <a:pt x="644" y="1820"/>
                </a:lnTo>
                <a:lnTo>
                  <a:pt x="644" y="1852"/>
                </a:lnTo>
                <a:lnTo>
                  <a:pt x="678" y="1867"/>
                </a:lnTo>
                <a:lnTo>
                  <a:pt x="678" y="1883"/>
                </a:lnTo>
                <a:lnTo>
                  <a:pt x="711" y="1907"/>
                </a:lnTo>
                <a:lnTo>
                  <a:pt x="753" y="1915"/>
                </a:lnTo>
                <a:lnTo>
                  <a:pt x="761" y="1939"/>
                </a:lnTo>
                <a:lnTo>
                  <a:pt x="828" y="1955"/>
                </a:lnTo>
                <a:lnTo>
                  <a:pt x="853" y="1979"/>
                </a:lnTo>
                <a:lnTo>
                  <a:pt x="836" y="2003"/>
                </a:lnTo>
                <a:lnTo>
                  <a:pt x="819" y="2019"/>
                </a:lnTo>
                <a:lnTo>
                  <a:pt x="770" y="2027"/>
                </a:lnTo>
                <a:lnTo>
                  <a:pt x="761" y="2050"/>
                </a:lnTo>
                <a:lnTo>
                  <a:pt x="786" y="2066"/>
                </a:lnTo>
                <a:lnTo>
                  <a:pt x="786" y="2090"/>
                </a:lnTo>
                <a:lnTo>
                  <a:pt x="803" y="2114"/>
                </a:lnTo>
                <a:lnTo>
                  <a:pt x="828" y="2146"/>
                </a:lnTo>
                <a:lnTo>
                  <a:pt x="861" y="2146"/>
                </a:lnTo>
                <a:lnTo>
                  <a:pt x="870" y="2106"/>
                </a:lnTo>
                <a:lnTo>
                  <a:pt x="903" y="2106"/>
                </a:lnTo>
                <a:lnTo>
                  <a:pt x="961" y="2074"/>
                </a:lnTo>
                <a:lnTo>
                  <a:pt x="1003" y="2090"/>
                </a:lnTo>
                <a:lnTo>
                  <a:pt x="1046" y="2114"/>
                </a:lnTo>
                <a:lnTo>
                  <a:pt x="1029" y="2130"/>
                </a:lnTo>
                <a:lnTo>
                  <a:pt x="1046" y="2170"/>
                </a:lnTo>
                <a:lnTo>
                  <a:pt x="1070" y="2178"/>
                </a:lnTo>
                <a:lnTo>
                  <a:pt x="1104" y="2178"/>
                </a:lnTo>
                <a:lnTo>
                  <a:pt x="1164" y="2173"/>
                </a:lnTo>
                <a:lnTo>
                  <a:pt x="1211" y="2149"/>
                </a:lnTo>
                <a:lnTo>
                  <a:pt x="1262" y="2173"/>
                </a:lnTo>
                <a:lnTo>
                  <a:pt x="1310" y="2189"/>
                </a:lnTo>
                <a:lnTo>
                  <a:pt x="1365" y="2197"/>
                </a:lnTo>
                <a:lnTo>
                  <a:pt x="1421" y="2181"/>
                </a:lnTo>
                <a:lnTo>
                  <a:pt x="1460" y="2197"/>
                </a:lnTo>
                <a:lnTo>
                  <a:pt x="1508" y="2260"/>
                </a:lnTo>
                <a:lnTo>
                  <a:pt x="1524" y="2340"/>
                </a:lnTo>
                <a:lnTo>
                  <a:pt x="1492" y="2388"/>
                </a:lnTo>
                <a:lnTo>
                  <a:pt x="1468" y="2459"/>
                </a:lnTo>
                <a:lnTo>
                  <a:pt x="1508" y="2459"/>
                </a:lnTo>
                <a:lnTo>
                  <a:pt x="1540" y="2499"/>
                </a:lnTo>
                <a:lnTo>
                  <a:pt x="1516" y="2563"/>
                </a:lnTo>
                <a:lnTo>
                  <a:pt x="1500" y="2618"/>
                </a:lnTo>
                <a:lnTo>
                  <a:pt x="1500" y="2650"/>
                </a:lnTo>
                <a:lnTo>
                  <a:pt x="1492" y="2690"/>
                </a:lnTo>
                <a:lnTo>
                  <a:pt x="1484" y="2722"/>
                </a:lnTo>
                <a:lnTo>
                  <a:pt x="1468" y="2761"/>
                </a:lnTo>
                <a:lnTo>
                  <a:pt x="1508" y="2769"/>
                </a:lnTo>
                <a:lnTo>
                  <a:pt x="1540" y="2785"/>
                </a:lnTo>
                <a:lnTo>
                  <a:pt x="1571" y="2801"/>
                </a:lnTo>
                <a:lnTo>
                  <a:pt x="1611" y="2801"/>
                </a:lnTo>
                <a:lnTo>
                  <a:pt x="1643" y="2817"/>
                </a:lnTo>
                <a:lnTo>
                  <a:pt x="1667" y="2817"/>
                </a:lnTo>
                <a:lnTo>
                  <a:pt x="1683" y="2833"/>
                </a:lnTo>
                <a:lnTo>
                  <a:pt x="1738" y="2833"/>
                </a:lnTo>
                <a:lnTo>
                  <a:pt x="1786" y="2825"/>
                </a:lnTo>
                <a:lnTo>
                  <a:pt x="1817" y="2817"/>
                </a:lnTo>
                <a:lnTo>
                  <a:pt x="1849" y="2809"/>
                </a:lnTo>
                <a:lnTo>
                  <a:pt x="1889" y="2817"/>
                </a:lnTo>
                <a:lnTo>
                  <a:pt x="1913" y="2809"/>
                </a:lnTo>
                <a:lnTo>
                  <a:pt x="1944" y="2785"/>
                </a:lnTo>
                <a:lnTo>
                  <a:pt x="2000" y="2777"/>
                </a:lnTo>
                <a:lnTo>
                  <a:pt x="2000" y="1"/>
                </a:lnTo>
                <a:lnTo>
                  <a:pt x="1003" y="0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53" name="Freeform 55"/>
          <p:cNvSpPr>
            <a:spLocks/>
          </p:cNvSpPr>
          <p:nvPr/>
        </p:nvSpPr>
        <p:spPr bwMode="auto">
          <a:xfrm>
            <a:off x="5308600" y="201613"/>
            <a:ext cx="1260475" cy="2008187"/>
          </a:xfrm>
          <a:custGeom>
            <a:avLst/>
            <a:gdLst>
              <a:gd name="T0" fmla="*/ 2147483647 w 801"/>
              <a:gd name="T1" fmla="*/ 2147483647 h 1272"/>
              <a:gd name="T2" fmla="*/ 2147483647 w 801"/>
              <a:gd name="T3" fmla="*/ 2147483647 h 1272"/>
              <a:gd name="T4" fmla="*/ 2147483647 w 801"/>
              <a:gd name="T5" fmla="*/ 2147483647 h 1272"/>
              <a:gd name="T6" fmla="*/ 2147483647 w 801"/>
              <a:gd name="T7" fmla="*/ 2147483647 h 1272"/>
              <a:gd name="T8" fmla="*/ 2147483647 w 801"/>
              <a:gd name="T9" fmla="*/ 2147483647 h 1272"/>
              <a:gd name="T10" fmla="*/ 2147483647 w 801"/>
              <a:gd name="T11" fmla="*/ 2147483647 h 1272"/>
              <a:gd name="T12" fmla="*/ 2147483647 w 801"/>
              <a:gd name="T13" fmla="*/ 2147483647 h 1272"/>
              <a:gd name="T14" fmla="*/ 2147483647 w 801"/>
              <a:gd name="T15" fmla="*/ 2147483647 h 1272"/>
              <a:gd name="T16" fmla="*/ 2147483647 w 801"/>
              <a:gd name="T17" fmla="*/ 0 h 1272"/>
              <a:gd name="T18" fmla="*/ 2147483647 w 801"/>
              <a:gd name="T19" fmla="*/ 2147483647 h 1272"/>
              <a:gd name="T20" fmla="*/ 2147483647 w 801"/>
              <a:gd name="T21" fmla="*/ 2147483647 h 1272"/>
              <a:gd name="T22" fmla="*/ 2147483647 w 801"/>
              <a:gd name="T23" fmla="*/ 2147483647 h 1272"/>
              <a:gd name="T24" fmla="*/ 2147483647 w 801"/>
              <a:gd name="T25" fmla="*/ 2147483647 h 1272"/>
              <a:gd name="T26" fmla="*/ 2147483647 w 801"/>
              <a:gd name="T27" fmla="*/ 2147483647 h 1272"/>
              <a:gd name="T28" fmla="*/ 2147483647 w 801"/>
              <a:gd name="T29" fmla="*/ 2147483647 h 1272"/>
              <a:gd name="T30" fmla="*/ 2147483647 w 801"/>
              <a:gd name="T31" fmla="*/ 2147483647 h 1272"/>
              <a:gd name="T32" fmla="*/ 2147483647 w 801"/>
              <a:gd name="T33" fmla="*/ 2147483647 h 1272"/>
              <a:gd name="T34" fmla="*/ 2147483647 w 801"/>
              <a:gd name="T35" fmla="*/ 2147483647 h 1272"/>
              <a:gd name="T36" fmla="*/ 2147483647 w 801"/>
              <a:gd name="T37" fmla="*/ 2147483647 h 1272"/>
              <a:gd name="T38" fmla="*/ 2147483647 w 801"/>
              <a:gd name="T39" fmla="*/ 2147483647 h 1272"/>
              <a:gd name="T40" fmla="*/ 2147483647 w 801"/>
              <a:gd name="T41" fmla="*/ 2147483647 h 1272"/>
              <a:gd name="T42" fmla="*/ 2147483647 w 801"/>
              <a:gd name="T43" fmla="*/ 2147483647 h 1272"/>
              <a:gd name="T44" fmla="*/ 2147483647 w 801"/>
              <a:gd name="T45" fmla="*/ 2147483647 h 1272"/>
              <a:gd name="T46" fmla="*/ 2147483647 w 801"/>
              <a:gd name="T47" fmla="*/ 2147483647 h 1272"/>
              <a:gd name="T48" fmla="*/ 2147483647 w 801"/>
              <a:gd name="T49" fmla="*/ 2147483647 h 1272"/>
              <a:gd name="T50" fmla="*/ 2147483647 w 801"/>
              <a:gd name="T51" fmla="*/ 2147483647 h 1272"/>
              <a:gd name="T52" fmla="*/ 2147483647 w 801"/>
              <a:gd name="T53" fmla="*/ 2147483647 h 1272"/>
              <a:gd name="T54" fmla="*/ 2147483647 w 801"/>
              <a:gd name="T55" fmla="*/ 2147483647 h 1272"/>
              <a:gd name="T56" fmla="*/ 2147483647 w 801"/>
              <a:gd name="T57" fmla="*/ 2147483647 h 1272"/>
              <a:gd name="T58" fmla="*/ 2147483647 w 801"/>
              <a:gd name="T59" fmla="*/ 2147483647 h 1272"/>
              <a:gd name="T60" fmla="*/ 2147483647 w 801"/>
              <a:gd name="T61" fmla="*/ 2147483647 h 1272"/>
              <a:gd name="T62" fmla="*/ 2147483647 w 801"/>
              <a:gd name="T63" fmla="*/ 2147483647 h 127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01" h="1272">
                <a:moveTo>
                  <a:pt x="750" y="760"/>
                </a:moveTo>
                <a:lnTo>
                  <a:pt x="683" y="720"/>
                </a:lnTo>
                <a:lnTo>
                  <a:pt x="700" y="672"/>
                </a:lnTo>
                <a:lnTo>
                  <a:pt x="658" y="616"/>
                </a:lnTo>
                <a:lnTo>
                  <a:pt x="590" y="576"/>
                </a:lnTo>
                <a:lnTo>
                  <a:pt x="582" y="520"/>
                </a:lnTo>
                <a:lnTo>
                  <a:pt x="624" y="472"/>
                </a:lnTo>
                <a:lnTo>
                  <a:pt x="557" y="408"/>
                </a:lnTo>
                <a:lnTo>
                  <a:pt x="506" y="312"/>
                </a:lnTo>
                <a:lnTo>
                  <a:pt x="523" y="256"/>
                </a:lnTo>
                <a:lnTo>
                  <a:pt x="481" y="216"/>
                </a:lnTo>
                <a:lnTo>
                  <a:pt x="439" y="200"/>
                </a:lnTo>
                <a:lnTo>
                  <a:pt x="413" y="136"/>
                </a:lnTo>
                <a:lnTo>
                  <a:pt x="422" y="88"/>
                </a:lnTo>
                <a:lnTo>
                  <a:pt x="430" y="72"/>
                </a:lnTo>
                <a:lnTo>
                  <a:pt x="413" y="32"/>
                </a:lnTo>
                <a:lnTo>
                  <a:pt x="346" y="0"/>
                </a:lnTo>
                <a:lnTo>
                  <a:pt x="295" y="0"/>
                </a:lnTo>
                <a:lnTo>
                  <a:pt x="262" y="40"/>
                </a:lnTo>
                <a:lnTo>
                  <a:pt x="262" y="112"/>
                </a:lnTo>
                <a:lnTo>
                  <a:pt x="245" y="184"/>
                </a:lnTo>
                <a:lnTo>
                  <a:pt x="186" y="168"/>
                </a:lnTo>
                <a:lnTo>
                  <a:pt x="144" y="184"/>
                </a:lnTo>
                <a:lnTo>
                  <a:pt x="43" y="136"/>
                </a:lnTo>
                <a:lnTo>
                  <a:pt x="0" y="160"/>
                </a:lnTo>
                <a:lnTo>
                  <a:pt x="51" y="216"/>
                </a:lnTo>
                <a:lnTo>
                  <a:pt x="144" y="256"/>
                </a:lnTo>
                <a:lnTo>
                  <a:pt x="177" y="296"/>
                </a:lnTo>
                <a:lnTo>
                  <a:pt x="177" y="336"/>
                </a:lnTo>
                <a:lnTo>
                  <a:pt x="220" y="368"/>
                </a:lnTo>
                <a:lnTo>
                  <a:pt x="220" y="416"/>
                </a:lnTo>
                <a:lnTo>
                  <a:pt x="228" y="464"/>
                </a:lnTo>
                <a:lnTo>
                  <a:pt x="245" y="504"/>
                </a:lnTo>
                <a:lnTo>
                  <a:pt x="262" y="552"/>
                </a:lnTo>
                <a:lnTo>
                  <a:pt x="295" y="560"/>
                </a:lnTo>
                <a:lnTo>
                  <a:pt x="329" y="576"/>
                </a:lnTo>
                <a:lnTo>
                  <a:pt x="354" y="584"/>
                </a:lnTo>
                <a:lnTo>
                  <a:pt x="354" y="600"/>
                </a:lnTo>
                <a:lnTo>
                  <a:pt x="363" y="616"/>
                </a:lnTo>
                <a:lnTo>
                  <a:pt x="354" y="632"/>
                </a:lnTo>
                <a:lnTo>
                  <a:pt x="321" y="696"/>
                </a:lnTo>
                <a:lnTo>
                  <a:pt x="236" y="832"/>
                </a:lnTo>
                <a:lnTo>
                  <a:pt x="203" y="864"/>
                </a:lnTo>
                <a:lnTo>
                  <a:pt x="177" y="896"/>
                </a:lnTo>
                <a:lnTo>
                  <a:pt x="177" y="936"/>
                </a:lnTo>
                <a:lnTo>
                  <a:pt x="186" y="976"/>
                </a:lnTo>
                <a:lnTo>
                  <a:pt x="211" y="1048"/>
                </a:lnTo>
                <a:lnTo>
                  <a:pt x="228" y="1080"/>
                </a:lnTo>
                <a:lnTo>
                  <a:pt x="228" y="1120"/>
                </a:lnTo>
                <a:lnTo>
                  <a:pt x="236" y="1160"/>
                </a:lnTo>
                <a:lnTo>
                  <a:pt x="253" y="1192"/>
                </a:lnTo>
                <a:lnTo>
                  <a:pt x="287" y="1208"/>
                </a:lnTo>
                <a:lnTo>
                  <a:pt x="321" y="1224"/>
                </a:lnTo>
                <a:lnTo>
                  <a:pt x="312" y="1272"/>
                </a:lnTo>
                <a:lnTo>
                  <a:pt x="363" y="1272"/>
                </a:lnTo>
                <a:lnTo>
                  <a:pt x="380" y="1264"/>
                </a:lnTo>
                <a:lnTo>
                  <a:pt x="405" y="1248"/>
                </a:lnTo>
                <a:lnTo>
                  <a:pt x="506" y="1192"/>
                </a:lnTo>
                <a:lnTo>
                  <a:pt x="599" y="1152"/>
                </a:lnTo>
                <a:lnTo>
                  <a:pt x="675" y="1112"/>
                </a:lnTo>
                <a:lnTo>
                  <a:pt x="700" y="1016"/>
                </a:lnTo>
                <a:lnTo>
                  <a:pt x="750" y="944"/>
                </a:lnTo>
                <a:lnTo>
                  <a:pt x="793" y="872"/>
                </a:lnTo>
                <a:lnTo>
                  <a:pt x="801" y="808"/>
                </a:lnTo>
                <a:lnTo>
                  <a:pt x="750" y="760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54" name="Freeform 56"/>
          <p:cNvSpPr>
            <a:spLocks/>
          </p:cNvSpPr>
          <p:nvPr/>
        </p:nvSpPr>
        <p:spPr bwMode="auto">
          <a:xfrm>
            <a:off x="4632325" y="479425"/>
            <a:ext cx="1087438" cy="2678113"/>
          </a:xfrm>
          <a:custGeom>
            <a:avLst/>
            <a:gdLst>
              <a:gd name="T0" fmla="*/ 2147483647 w 691"/>
              <a:gd name="T1" fmla="*/ 2147483647 h 1696"/>
              <a:gd name="T2" fmla="*/ 2147483647 w 691"/>
              <a:gd name="T3" fmla="*/ 2147483647 h 1696"/>
              <a:gd name="T4" fmla="*/ 2147483647 w 691"/>
              <a:gd name="T5" fmla="*/ 2147483647 h 1696"/>
              <a:gd name="T6" fmla="*/ 2147483647 w 691"/>
              <a:gd name="T7" fmla="*/ 2147483647 h 1696"/>
              <a:gd name="T8" fmla="*/ 2147483647 w 691"/>
              <a:gd name="T9" fmla="*/ 2147483647 h 1696"/>
              <a:gd name="T10" fmla="*/ 2147483647 w 691"/>
              <a:gd name="T11" fmla="*/ 2147483647 h 1696"/>
              <a:gd name="T12" fmla="*/ 2147483647 w 691"/>
              <a:gd name="T13" fmla="*/ 2147483647 h 1696"/>
              <a:gd name="T14" fmla="*/ 2147483647 w 691"/>
              <a:gd name="T15" fmla="*/ 2147483647 h 1696"/>
              <a:gd name="T16" fmla="*/ 2147483647 w 691"/>
              <a:gd name="T17" fmla="*/ 2147483647 h 1696"/>
              <a:gd name="T18" fmla="*/ 2147483647 w 691"/>
              <a:gd name="T19" fmla="*/ 2147483647 h 1696"/>
              <a:gd name="T20" fmla="*/ 2147483647 w 691"/>
              <a:gd name="T21" fmla="*/ 2147483647 h 1696"/>
              <a:gd name="T22" fmla="*/ 2147483647 w 691"/>
              <a:gd name="T23" fmla="*/ 2147483647 h 1696"/>
              <a:gd name="T24" fmla="*/ 2147483647 w 691"/>
              <a:gd name="T25" fmla="*/ 2147483647 h 1696"/>
              <a:gd name="T26" fmla="*/ 2147483647 w 691"/>
              <a:gd name="T27" fmla="*/ 2147483647 h 1696"/>
              <a:gd name="T28" fmla="*/ 2147483647 w 691"/>
              <a:gd name="T29" fmla="*/ 2147483647 h 1696"/>
              <a:gd name="T30" fmla="*/ 2147483647 w 691"/>
              <a:gd name="T31" fmla="*/ 2147483647 h 1696"/>
              <a:gd name="T32" fmla="*/ 2147483647 w 691"/>
              <a:gd name="T33" fmla="*/ 2147483647 h 1696"/>
              <a:gd name="T34" fmla="*/ 2147483647 w 691"/>
              <a:gd name="T35" fmla="*/ 2147483647 h 1696"/>
              <a:gd name="T36" fmla="*/ 2147483647 w 691"/>
              <a:gd name="T37" fmla="*/ 2147483647 h 1696"/>
              <a:gd name="T38" fmla="*/ 2147483647 w 691"/>
              <a:gd name="T39" fmla="*/ 2147483647 h 1696"/>
              <a:gd name="T40" fmla="*/ 2147483647 w 691"/>
              <a:gd name="T41" fmla="*/ 2147483647 h 1696"/>
              <a:gd name="T42" fmla="*/ 2147483647 w 691"/>
              <a:gd name="T43" fmla="*/ 2147483647 h 1696"/>
              <a:gd name="T44" fmla="*/ 2147483647 w 691"/>
              <a:gd name="T45" fmla="*/ 2147483647 h 1696"/>
              <a:gd name="T46" fmla="*/ 2147483647 w 691"/>
              <a:gd name="T47" fmla="*/ 2147483647 h 1696"/>
              <a:gd name="T48" fmla="*/ 2147483647 w 691"/>
              <a:gd name="T49" fmla="*/ 2147483647 h 1696"/>
              <a:gd name="T50" fmla="*/ 2147483647 w 691"/>
              <a:gd name="T51" fmla="*/ 2147483647 h 1696"/>
              <a:gd name="T52" fmla="*/ 2147483647 w 691"/>
              <a:gd name="T53" fmla="*/ 2147483647 h 1696"/>
              <a:gd name="T54" fmla="*/ 2147483647 w 691"/>
              <a:gd name="T55" fmla="*/ 2147483647 h 1696"/>
              <a:gd name="T56" fmla="*/ 2147483647 w 691"/>
              <a:gd name="T57" fmla="*/ 2147483647 h 1696"/>
              <a:gd name="T58" fmla="*/ 2147483647 w 691"/>
              <a:gd name="T59" fmla="*/ 2147483647 h 1696"/>
              <a:gd name="T60" fmla="*/ 2147483647 w 691"/>
              <a:gd name="T61" fmla="*/ 2147483647 h 1696"/>
              <a:gd name="T62" fmla="*/ 2147483647 w 691"/>
              <a:gd name="T63" fmla="*/ 2147483647 h 1696"/>
              <a:gd name="T64" fmla="*/ 2147483647 w 691"/>
              <a:gd name="T65" fmla="*/ 2147483647 h 1696"/>
              <a:gd name="T66" fmla="*/ 2147483647 w 691"/>
              <a:gd name="T67" fmla="*/ 2147483647 h 1696"/>
              <a:gd name="T68" fmla="*/ 2147483647 w 691"/>
              <a:gd name="T69" fmla="*/ 2147483647 h 1696"/>
              <a:gd name="T70" fmla="*/ 2147483647 w 691"/>
              <a:gd name="T71" fmla="*/ 2147483647 h 1696"/>
              <a:gd name="T72" fmla="*/ 2147483647 w 691"/>
              <a:gd name="T73" fmla="*/ 2147483647 h 1696"/>
              <a:gd name="T74" fmla="*/ 2147483647 w 691"/>
              <a:gd name="T75" fmla="*/ 2147483647 h 1696"/>
              <a:gd name="T76" fmla="*/ 2147483647 w 691"/>
              <a:gd name="T77" fmla="*/ 2147483647 h 1696"/>
              <a:gd name="T78" fmla="*/ 2147483647 w 691"/>
              <a:gd name="T79" fmla="*/ 2147483647 h 1696"/>
              <a:gd name="T80" fmla="*/ 2147483647 w 691"/>
              <a:gd name="T81" fmla="*/ 2147483647 h 1696"/>
              <a:gd name="T82" fmla="*/ 2147483647 w 691"/>
              <a:gd name="T83" fmla="*/ 0 h 1696"/>
              <a:gd name="T84" fmla="*/ 2147483647 w 691"/>
              <a:gd name="T85" fmla="*/ 2147483647 h 169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91" h="1696">
                <a:moveTo>
                  <a:pt x="429" y="88"/>
                </a:moveTo>
                <a:lnTo>
                  <a:pt x="354" y="72"/>
                </a:lnTo>
                <a:lnTo>
                  <a:pt x="337" y="128"/>
                </a:lnTo>
                <a:lnTo>
                  <a:pt x="295" y="128"/>
                </a:lnTo>
                <a:lnTo>
                  <a:pt x="261" y="168"/>
                </a:lnTo>
                <a:lnTo>
                  <a:pt x="261" y="216"/>
                </a:lnTo>
                <a:lnTo>
                  <a:pt x="269" y="256"/>
                </a:lnTo>
                <a:lnTo>
                  <a:pt x="210" y="312"/>
                </a:lnTo>
                <a:lnTo>
                  <a:pt x="210" y="376"/>
                </a:lnTo>
                <a:lnTo>
                  <a:pt x="168" y="400"/>
                </a:lnTo>
                <a:lnTo>
                  <a:pt x="168" y="496"/>
                </a:lnTo>
                <a:lnTo>
                  <a:pt x="118" y="576"/>
                </a:lnTo>
                <a:lnTo>
                  <a:pt x="160" y="600"/>
                </a:lnTo>
                <a:lnTo>
                  <a:pt x="143" y="656"/>
                </a:lnTo>
                <a:lnTo>
                  <a:pt x="67" y="664"/>
                </a:lnTo>
                <a:lnTo>
                  <a:pt x="33" y="736"/>
                </a:lnTo>
                <a:lnTo>
                  <a:pt x="50" y="856"/>
                </a:lnTo>
                <a:lnTo>
                  <a:pt x="50" y="936"/>
                </a:lnTo>
                <a:lnTo>
                  <a:pt x="92" y="976"/>
                </a:lnTo>
                <a:lnTo>
                  <a:pt x="92" y="1016"/>
                </a:lnTo>
                <a:lnTo>
                  <a:pt x="67" y="1056"/>
                </a:lnTo>
                <a:lnTo>
                  <a:pt x="67" y="1144"/>
                </a:lnTo>
                <a:lnTo>
                  <a:pt x="33" y="1176"/>
                </a:lnTo>
                <a:lnTo>
                  <a:pt x="17" y="1272"/>
                </a:lnTo>
                <a:lnTo>
                  <a:pt x="0" y="1280"/>
                </a:lnTo>
                <a:lnTo>
                  <a:pt x="8" y="1328"/>
                </a:lnTo>
                <a:lnTo>
                  <a:pt x="33" y="1352"/>
                </a:lnTo>
                <a:lnTo>
                  <a:pt x="42" y="1376"/>
                </a:lnTo>
                <a:lnTo>
                  <a:pt x="42" y="1440"/>
                </a:lnTo>
                <a:lnTo>
                  <a:pt x="84" y="1504"/>
                </a:lnTo>
                <a:lnTo>
                  <a:pt x="109" y="1536"/>
                </a:lnTo>
                <a:lnTo>
                  <a:pt x="118" y="1568"/>
                </a:lnTo>
                <a:lnTo>
                  <a:pt x="109" y="1592"/>
                </a:lnTo>
                <a:lnTo>
                  <a:pt x="109" y="1616"/>
                </a:lnTo>
                <a:lnTo>
                  <a:pt x="126" y="1632"/>
                </a:lnTo>
                <a:lnTo>
                  <a:pt x="135" y="1664"/>
                </a:lnTo>
                <a:lnTo>
                  <a:pt x="135" y="1696"/>
                </a:lnTo>
                <a:lnTo>
                  <a:pt x="202" y="1696"/>
                </a:lnTo>
                <a:lnTo>
                  <a:pt x="236" y="1680"/>
                </a:lnTo>
                <a:lnTo>
                  <a:pt x="244" y="1648"/>
                </a:lnTo>
                <a:lnTo>
                  <a:pt x="261" y="1616"/>
                </a:lnTo>
                <a:lnTo>
                  <a:pt x="286" y="1600"/>
                </a:lnTo>
                <a:lnTo>
                  <a:pt x="354" y="1608"/>
                </a:lnTo>
                <a:lnTo>
                  <a:pt x="387" y="1472"/>
                </a:lnTo>
                <a:lnTo>
                  <a:pt x="396" y="1440"/>
                </a:lnTo>
                <a:lnTo>
                  <a:pt x="387" y="1408"/>
                </a:lnTo>
                <a:lnTo>
                  <a:pt x="387" y="1368"/>
                </a:lnTo>
                <a:lnTo>
                  <a:pt x="396" y="1336"/>
                </a:lnTo>
                <a:lnTo>
                  <a:pt x="404" y="1296"/>
                </a:lnTo>
                <a:lnTo>
                  <a:pt x="421" y="1272"/>
                </a:lnTo>
                <a:lnTo>
                  <a:pt x="472" y="1240"/>
                </a:lnTo>
                <a:lnTo>
                  <a:pt x="497" y="1224"/>
                </a:lnTo>
                <a:lnTo>
                  <a:pt x="497" y="1192"/>
                </a:lnTo>
                <a:lnTo>
                  <a:pt x="505" y="1168"/>
                </a:lnTo>
                <a:lnTo>
                  <a:pt x="522" y="1144"/>
                </a:lnTo>
                <a:lnTo>
                  <a:pt x="480" y="1088"/>
                </a:lnTo>
                <a:lnTo>
                  <a:pt x="413" y="1048"/>
                </a:lnTo>
                <a:lnTo>
                  <a:pt x="396" y="1040"/>
                </a:lnTo>
                <a:lnTo>
                  <a:pt x="387" y="1024"/>
                </a:lnTo>
                <a:lnTo>
                  <a:pt x="387" y="984"/>
                </a:lnTo>
                <a:lnTo>
                  <a:pt x="379" y="904"/>
                </a:lnTo>
                <a:lnTo>
                  <a:pt x="387" y="832"/>
                </a:lnTo>
                <a:lnTo>
                  <a:pt x="429" y="760"/>
                </a:lnTo>
                <a:lnTo>
                  <a:pt x="480" y="704"/>
                </a:lnTo>
                <a:lnTo>
                  <a:pt x="539" y="648"/>
                </a:lnTo>
                <a:lnTo>
                  <a:pt x="556" y="624"/>
                </a:lnTo>
                <a:lnTo>
                  <a:pt x="564" y="584"/>
                </a:lnTo>
                <a:lnTo>
                  <a:pt x="581" y="560"/>
                </a:lnTo>
                <a:lnTo>
                  <a:pt x="581" y="536"/>
                </a:lnTo>
                <a:lnTo>
                  <a:pt x="573" y="496"/>
                </a:lnTo>
                <a:lnTo>
                  <a:pt x="581" y="464"/>
                </a:lnTo>
                <a:lnTo>
                  <a:pt x="606" y="424"/>
                </a:lnTo>
                <a:lnTo>
                  <a:pt x="615" y="384"/>
                </a:lnTo>
                <a:lnTo>
                  <a:pt x="682" y="376"/>
                </a:lnTo>
                <a:lnTo>
                  <a:pt x="691" y="376"/>
                </a:lnTo>
                <a:lnTo>
                  <a:pt x="674" y="328"/>
                </a:lnTo>
                <a:lnTo>
                  <a:pt x="657" y="288"/>
                </a:lnTo>
                <a:lnTo>
                  <a:pt x="649" y="240"/>
                </a:lnTo>
                <a:lnTo>
                  <a:pt x="649" y="192"/>
                </a:lnTo>
                <a:lnTo>
                  <a:pt x="606" y="160"/>
                </a:lnTo>
                <a:lnTo>
                  <a:pt x="606" y="120"/>
                </a:lnTo>
                <a:lnTo>
                  <a:pt x="573" y="80"/>
                </a:lnTo>
                <a:lnTo>
                  <a:pt x="480" y="40"/>
                </a:lnTo>
                <a:lnTo>
                  <a:pt x="446" y="0"/>
                </a:lnTo>
                <a:lnTo>
                  <a:pt x="429" y="8"/>
                </a:lnTo>
                <a:lnTo>
                  <a:pt x="429" y="88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55" name="Freeform 57"/>
          <p:cNvSpPr>
            <a:spLocks/>
          </p:cNvSpPr>
          <p:nvPr/>
        </p:nvSpPr>
        <p:spPr bwMode="auto">
          <a:xfrm>
            <a:off x="3967163" y="-12700"/>
            <a:ext cx="2111375" cy="2665413"/>
          </a:xfrm>
          <a:custGeom>
            <a:avLst/>
            <a:gdLst>
              <a:gd name="T0" fmla="*/ 2147483647 w 1340"/>
              <a:gd name="T1" fmla="*/ 2147483647 h 1688"/>
              <a:gd name="T2" fmla="*/ 2147483647 w 1340"/>
              <a:gd name="T3" fmla="*/ 2147483647 h 1688"/>
              <a:gd name="T4" fmla="*/ 2147483647 w 1340"/>
              <a:gd name="T5" fmla="*/ 0 h 1688"/>
              <a:gd name="T6" fmla="*/ 2147483647 w 1340"/>
              <a:gd name="T7" fmla="*/ 2147483647 h 1688"/>
              <a:gd name="T8" fmla="*/ 2147483647 w 1340"/>
              <a:gd name="T9" fmla="*/ 2147483647 h 1688"/>
              <a:gd name="T10" fmla="*/ 2147483647 w 1340"/>
              <a:gd name="T11" fmla="*/ 2147483647 h 1688"/>
              <a:gd name="T12" fmla="*/ 2147483647 w 1340"/>
              <a:gd name="T13" fmla="*/ 2147483647 h 1688"/>
              <a:gd name="T14" fmla="*/ 2147483647 w 1340"/>
              <a:gd name="T15" fmla="*/ 2147483647 h 1688"/>
              <a:gd name="T16" fmla="*/ 2147483647 w 1340"/>
              <a:gd name="T17" fmla="*/ 2147483647 h 1688"/>
              <a:gd name="T18" fmla="*/ 2147483647 w 1340"/>
              <a:gd name="T19" fmla="*/ 2147483647 h 1688"/>
              <a:gd name="T20" fmla="*/ 2147483647 w 1340"/>
              <a:gd name="T21" fmla="*/ 2147483647 h 1688"/>
              <a:gd name="T22" fmla="*/ 2147483647 w 1340"/>
              <a:gd name="T23" fmla="*/ 2147483647 h 1688"/>
              <a:gd name="T24" fmla="*/ 2147483647 w 1340"/>
              <a:gd name="T25" fmla="*/ 2147483647 h 1688"/>
              <a:gd name="T26" fmla="*/ 2147483647 w 1340"/>
              <a:gd name="T27" fmla="*/ 2147483647 h 1688"/>
              <a:gd name="T28" fmla="*/ 2147483647 w 1340"/>
              <a:gd name="T29" fmla="*/ 2147483647 h 1688"/>
              <a:gd name="T30" fmla="*/ 2147483647 w 1340"/>
              <a:gd name="T31" fmla="*/ 2147483647 h 1688"/>
              <a:gd name="T32" fmla="*/ 2147483647 w 1340"/>
              <a:gd name="T33" fmla="*/ 2147483647 h 1688"/>
              <a:gd name="T34" fmla="*/ 2147483647 w 1340"/>
              <a:gd name="T35" fmla="*/ 2147483647 h 1688"/>
              <a:gd name="T36" fmla="*/ 2147483647 w 1340"/>
              <a:gd name="T37" fmla="*/ 2147483647 h 1688"/>
              <a:gd name="T38" fmla="*/ 2147483647 w 1340"/>
              <a:gd name="T39" fmla="*/ 2147483647 h 1688"/>
              <a:gd name="T40" fmla="*/ 2147483647 w 1340"/>
              <a:gd name="T41" fmla="*/ 2147483647 h 1688"/>
              <a:gd name="T42" fmla="*/ 2147483647 w 1340"/>
              <a:gd name="T43" fmla="*/ 2147483647 h 1688"/>
              <a:gd name="T44" fmla="*/ 2147483647 w 1340"/>
              <a:gd name="T45" fmla="*/ 2147483647 h 1688"/>
              <a:gd name="T46" fmla="*/ 2147483647 w 1340"/>
              <a:gd name="T47" fmla="*/ 2147483647 h 1688"/>
              <a:gd name="T48" fmla="*/ 0 w 1340"/>
              <a:gd name="T49" fmla="*/ 2147483647 h 1688"/>
              <a:gd name="T50" fmla="*/ 2147483647 w 1340"/>
              <a:gd name="T51" fmla="*/ 2147483647 h 1688"/>
              <a:gd name="T52" fmla="*/ 2147483647 w 1340"/>
              <a:gd name="T53" fmla="*/ 2147483647 h 1688"/>
              <a:gd name="T54" fmla="*/ 2147483647 w 1340"/>
              <a:gd name="T55" fmla="*/ 2147483647 h 1688"/>
              <a:gd name="T56" fmla="*/ 2147483647 w 1340"/>
              <a:gd name="T57" fmla="*/ 2147483647 h 1688"/>
              <a:gd name="T58" fmla="*/ 2147483647 w 1340"/>
              <a:gd name="T59" fmla="*/ 2147483647 h 1688"/>
              <a:gd name="T60" fmla="*/ 2147483647 w 1340"/>
              <a:gd name="T61" fmla="*/ 2147483647 h 1688"/>
              <a:gd name="T62" fmla="*/ 2147483647 w 1340"/>
              <a:gd name="T63" fmla="*/ 2147483647 h 1688"/>
              <a:gd name="T64" fmla="*/ 2147483647 w 1340"/>
              <a:gd name="T65" fmla="*/ 2147483647 h 1688"/>
              <a:gd name="T66" fmla="*/ 2147483647 w 1340"/>
              <a:gd name="T67" fmla="*/ 2147483647 h 1688"/>
              <a:gd name="T68" fmla="*/ 2147483647 w 1340"/>
              <a:gd name="T69" fmla="*/ 2147483647 h 1688"/>
              <a:gd name="T70" fmla="*/ 2147483647 w 1340"/>
              <a:gd name="T71" fmla="*/ 2147483647 h 1688"/>
              <a:gd name="T72" fmla="*/ 2147483647 w 1340"/>
              <a:gd name="T73" fmla="*/ 2147483647 h 1688"/>
              <a:gd name="T74" fmla="*/ 2147483647 w 1340"/>
              <a:gd name="T75" fmla="*/ 2147483647 h 1688"/>
              <a:gd name="T76" fmla="*/ 2147483647 w 1340"/>
              <a:gd name="T77" fmla="*/ 2147483647 h 1688"/>
              <a:gd name="T78" fmla="*/ 2147483647 w 1340"/>
              <a:gd name="T79" fmla="*/ 2147483647 h 1688"/>
              <a:gd name="T80" fmla="*/ 2147483647 w 1340"/>
              <a:gd name="T81" fmla="*/ 2147483647 h 1688"/>
              <a:gd name="T82" fmla="*/ 2147483647 w 1340"/>
              <a:gd name="T83" fmla="*/ 2147483647 h 1688"/>
              <a:gd name="T84" fmla="*/ 2147483647 w 1340"/>
              <a:gd name="T85" fmla="*/ 2147483647 h 1688"/>
              <a:gd name="T86" fmla="*/ 2147483647 w 1340"/>
              <a:gd name="T87" fmla="*/ 2147483647 h 1688"/>
              <a:gd name="T88" fmla="*/ 2147483647 w 1340"/>
              <a:gd name="T89" fmla="*/ 2147483647 h 1688"/>
              <a:gd name="T90" fmla="*/ 2147483647 w 1340"/>
              <a:gd name="T91" fmla="*/ 2147483647 h 1688"/>
              <a:gd name="T92" fmla="*/ 2147483647 w 1340"/>
              <a:gd name="T93" fmla="*/ 2147483647 h 1688"/>
              <a:gd name="T94" fmla="*/ 2147483647 w 1340"/>
              <a:gd name="T95" fmla="*/ 2147483647 h 1688"/>
              <a:gd name="T96" fmla="*/ 2147483647 w 1340"/>
              <a:gd name="T97" fmla="*/ 2147483647 h 1688"/>
              <a:gd name="T98" fmla="*/ 2147483647 w 1340"/>
              <a:gd name="T99" fmla="*/ 2147483647 h 168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340" h="1688">
                <a:moveTo>
                  <a:pt x="1239" y="104"/>
                </a:moveTo>
                <a:lnTo>
                  <a:pt x="1281" y="80"/>
                </a:lnTo>
                <a:lnTo>
                  <a:pt x="1323" y="40"/>
                </a:lnTo>
                <a:lnTo>
                  <a:pt x="1239" y="16"/>
                </a:lnTo>
                <a:lnTo>
                  <a:pt x="1214" y="8"/>
                </a:lnTo>
                <a:lnTo>
                  <a:pt x="1205" y="24"/>
                </a:lnTo>
                <a:lnTo>
                  <a:pt x="1180" y="56"/>
                </a:lnTo>
                <a:lnTo>
                  <a:pt x="1172" y="16"/>
                </a:lnTo>
                <a:lnTo>
                  <a:pt x="1172" y="0"/>
                </a:lnTo>
                <a:lnTo>
                  <a:pt x="1146" y="0"/>
                </a:lnTo>
                <a:lnTo>
                  <a:pt x="1130" y="0"/>
                </a:lnTo>
                <a:lnTo>
                  <a:pt x="1130" y="24"/>
                </a:lnTo>
                <a:lnTo>
                  <a:pt x="1130" y="64"/>
                </a:lnTo>
                <a:lnTo>
                  <a:pt x="1104" y="24"/>
                </a:lnTo>
                <a:lnTo>
                  <a:pt x="1071" y="120"/>
                </a:lnTo>
                <a:lnTo>
                  <a:pt x="1062" y="48"/>
                </a:lnTo>
                <a:lnTo>
                  <a:pt x="1037" y="24"/>
                </a:lnTo>
                <a:lnTo>
                  <a:pt x="1012" y="40"/>
                </a:lnTo>
                <a:lnTo>
                  <a:pt x="961" y="80"/>
                </a:lnTo>
                <a:lnTo>
                  <a:pt x="953" y="112"/>
                </a:lnTo>
                <a:lnTo>
                  <a:pt x="961" y="136"/>
                </a:lnTo>
                <a:lnTo>
                  <a:pt x="902" y="144"/>
                </a:lnTo>
                <a:lnTo>
                  <a:pt x="885" y="160"/>
                </a:lnTo>
                <a:lnTo>
                  <a:pt x="877" y="184"/>
                </a:lnTo>
                <a:lnTo>
                  <a:pt x="851" y="192"/>
                </a:lnTo>
                <a:lnTo>
                  <a:pt x="826" y="192"/>
                </a:lnTo>
                <a:lnTo>
                  <a:pt x="809" y="176"/>
                </a:lnTo>
                <a:lnTo>
                  <a:pt x="784" y="176"/>
                </a:lnTo>
                <a:lnTo>
                  <a:pt x="750" y="208"/>
                </a:lnTo>
                <a:lnTo>
                  <a:pt x="717" y="248"/>
                </a:lnTo>
                <a:lnTo>
                  <a:pt x="683" y="296"/>
                </a:lnTo>
                <a:lnTo>
                  <a:pt x="683" y="320"/>
                </a:lnTo>
                <a:lnTo>
                  <a:pt x="700" y="328"/>
                </a:lnTo>
                <a:lnTo>
                  <a:pt x="658" y="376"/>
                </a:lnTo>
                <a:lnTo>
                  <a:pt x="639" y="374"/>
                </a:lnTo>
                <a:lnTo>
                  <a:pt x="645" y="422"/>
                </a:lnTo>
                <a:lnTo>
                  <a:pt x="616" y="456"/>
                </a:lnTo>
                <a:lnTo>
                  <a:pt x="599" y="480"/>
                </a:lnTo>
                <a:lnTo>
                  <a:pt x="590" y="504"/>
                </a:lnTo>
                <a:lnTo>
                  <a:pt x="607" y="520"/>
                </a:lnTo>
                <a:lnTo>
                  <a:pt x="573" y="536"/>
                </a:lnTo>
                <a:lnTo>
                  <a:pt x="565" y="560"/>
                </a:lnTo>
                <a:lnTo>
                  <a:pt x="540" y="576"/>
                </a:lnTo>
                <a:lnTo>
                  <a:pt x="523" y="624"/>
                </a:lnTo>
                <a:lnTo>
                  <a:pt x="472" y="744"/>
                </a:lnTo>
                <a:lnTo>
                  <a:pt x="455" y="816"/>
                </a:lnTo>
                <a:lnTo>
                  <a:pt x="439" y="840"/>
                </a:lnTo>
                <a:lnTo>
                  <a:pt x="396" y="848"/>
                </a:lnTo>
                <a:lnTo>
                  <a:pt x="405" y="872"/>
                </a:lnTo>
                <a:lnTo>
                  <a:pt x="413" y="888"/>
                </a:lnTo>
                <a:lnTo>
                  <a:pt x="396" y="896"/>
                </a:lnTo>
                <a:lnTo>
                  <a:pt x="346" y="952"/>
                </a:lnTo>
                <a:lnTo>
                  <a:pt x="321" y="1008"/>
                </a:lnTo>
                <a:lnTo>
                  <a:pt x="304" y="1024"/>
                </a:lnTo>
                <a:lnTo>
                  <a:pt x="295" y="1032"/>
                </a:lnTo>
                <a:lnTo>
                  <a:pt x="262" y="1024"/>
                </a:lnTo>
                <a:lnTo>
                  <a:pt x="236" y="1032"/>
                </a:lnTo>
                <a:lnTo>
                  <a:pt x="228" y="1040"/>
                </a:lnTo>
                <a:lnTo>
                  <a:pt x="220" y="1064"/>
                </a:lnTo>
                <a:lnTo>
                  <a:pt x="186" y="1088"/>
                </a:lnTo>
                <a:lnTo>
                  <a:pt x="152" y="1104"/>
                </a:lnTo>
                <a:lnTo>
                  <a:pt x="127" y="1128"/>
                </a:lnTo>
                <a:lnTo>
                  <a:pt x="93" y="1144"/>
                </a:lnTo>
                <a:lnTo>
                  <a:pt x="68" y="1168"/>
                </a:lnTo>
                <a:lnTo>
                  <a:pt x="51" y="1192"/>
                </a:lnTo>
                <a:lnTo>
                  <a:pt x="26" y="1200"/>
                </a:lnTo>
                <a:lnTo>
                  <a:pt x="17" y="1208"/>
                </a:lnTo>
                <a:lnTo>
                  <a:pt x="17" y="1248"/>
                </a:lnTo>
                <a:lnTo>
                  <a:pt x="9" y="1264"/>
                </a:lnTo>
                <a:lnTo>
                  <a:pt x="17" y="1272"/>
                </a:lnTo>
                <a:lnTo>
                  <a:pt x="17" y="1288"/>
                </a:lnTo>
                <a:lnTo>
                  <a:pt x="9" y="1304"/>
                </a:lnTo>
                <a:lnTo>
                  <a:pt x="17" y="1312"/>
                </a:lnTo>
                <a:lnTo>
                  <a:pt x="17" y="1328"/>
                </a:lnTo>
                <a:lnTo>
                  <a:pt x="0" y="1352"/>
                </a:lnTo>
                <a:lnTo>
                  <a:pt x="17" y="1384"/>
                </a:lnTo>
                <a:lnTo>
                  <a:pt x="43" y="1408"/>
                </a:lnTo>
                <a:lnTo>
                  <a:pt x="9" y="1424"/>
                </a:lnTo>
                <a:lnTo>
                  <a:pt x="34" y="1432"/>
                </a:lnTo>
                <a:lnTo>
                  <a:pt x="9" y="1480"/>
                </a:lnTo>
                <a:lnTo>
                  <a:pt x="51" y="1464"/>
                </a:lnTo>
                <a:lnTo>
                  <a:pt x="51" y="1480"/>
                </a:lnTo>
                <a:lnTo>
                  <a:pt x="43" y="1488"/>
                </a:lnTo>
                <a:lnTo>
                  <a:pt x="17" y="1512"/>
                </a:lnTo>
                <a:lnTo>
                  <a:pt x="17" y="1544"/>
                </a:lnTo>
                <a:lnTo>
                  <a:pt x="43" y="1544"/>
                </a:lnTo>
                <a:lnTo>
                  <a:pt x="59" y="1552"/>
                </a:lnTo>
                <a:lnTo>
                  <a:pt x="59" y="1568"/>
                </a:lnTo>
                <a:lnTo>
                  <a:pt x="34" y="1584"/>
                </a:lnTo>
                <a:lnTo>
                  <a:pt x="17" y="1584"/>
                </a:lnTo>
                <a:lnTo>
                  <a:pt x="9" y="1592"/>
                </a:lnTo>
                <a:lnTo>
                  <a:pt x="26" y="1616"/>
                </a:lnTo>
                <a:lnTo>
                  <a:pt x="51" y="1632"/>
                </a:lnTo>
                <a:lnTo>
                  <a:pt x="76" y="1656"/>
                </a:lnTo>
                <a:lnTo>
                  <a:pt x="118" y="1664"/>
                </a:lnTo>
                <a:lnTo>
                  <a:pt x="102" y="1688"/>
                </a:lnTo>
                <a:lnTo>
                  <a:pt x="177" y="1688"/>
                </a:lnTo>
                <a:lnTo>
                  <a:pt x="236" y="1664"/>
                </a:lnTo>
                <a:lnTo>
                  <a:pt x="278" y="1624"/>
                </a:lnTo>
                <a:lnTo>
                  <a:pt x="312" y="1576"/>
                </a:lnTo>
                <a:lnTo>
                  <a:pt x="329" y="1584"/>
                </a:lnTo>
                <a:lnTo>
                  <a:pt x="346" y="1576"/>
                </a:lnTo>
                <a:lnTo>
                  <a:pt x="363" y="1544"/>
                </a:lnTo>
                <a:lnTo>
                  <a:pt x="363" y="1512"/>
                </a:lnTo>
                <a:lnTo>
                  <a:pt x="388" y="1512"/>
                </a:lnTo>
                <a:lnTo>
                  <a:pt x="396" y="1528"/>
                </a:lnTo>
                <a:lnTo>
                  <a:pt x="405" y="1560"/>
                </a:lnTo>
                <a:lnTo>
                  <a:pt x="422" y="1592"/>
                </a:lnTo>
                <a:lnTo>
                  <a:pt x="439" y="1584"/>
                </a:lnTo>
                <a:lnTo>
                  <a:pt x="455" y="1488"/>
                </a:lnTo>
                <a:lnTo>
                  <a:pt x="489" y="1456"/>
                </a:lnTo>
                <a:lnTo>
                  <a:pt x="489" y="1368"/>
                </a:lnTo>
                <a:lnTo>
                  <a:pt x="514" y="1328"/>
                </a:lnTo>
                <a:lnTo>
                  <a:pt x="514" y="1288"/>
                </a:lnTo>
                <a:lnTo>
                  <a:pt x="472" y="1248"/>
                </a:lnTo>
                <a:lnTo>
                  <a:pt x="472" y="1168"/>
                </a:lnTo>
                <a:lnTo>
                  <a:pt x="455" y="1048"/>
                </a:lnTo>
                <a:lnTo>
                  <a:pt x="489" y="976"/>
                </a:lnTo>
                <a:lnTo>
                  <a:pt x="565" y="968"/>
                </a:lnTo>
                <a:lnTo>
                  <a:pt x="582" y="912"/>
                </a:lnTo>
                <a:lnTo>
                  <a:pt x="540" y="888"/>
                </a:lnTo>
                <a:lnTo>
                  <a:pt x="590" y="808"/>
                </a:lnTo>
                <a:lnTo>
                  <a:pt x="590" y="712"/>
                </a:lnTo>
                <a:lnTo>
                  <a:pt x="632" y="688"/>
                </a:lnTo>
                <a:lnTo>
                  <a:pt x="632" y="624"/>
                </a:lnTo>
                <a:lnTo>
                  <a:pt x="691" y="568"/>
                </a:lnTo>
                <a:lnTo>
                  <a:pt x="683" y="528"/>
                </a:lnTo>
                <a:lnTo>
                  <a:pt x="683" y="480"/>
                </a:lnTo>
                <a:lnTo>
                  <a:pt x="717" y="440"/>
                </a:lnTo>
                <a:lnTo>
                  <a:pt x="759" y="440"/>
                </a:lnTo>
                <a:lnTo>
                  <a:pt x="776" y="384"/>
                </a:lnTo>
                <a:lnTo>
                  <a:pt x="851" y="400"/>
                </a:lnTo>
                <a:lnTo>
                  <a:pt x="851" y="320"/>
                </a:lnTo>
                <a:lnTo>
                  <a:pt x="868" y="312"/>
                </a:lnTo>
                <a:lnTo>
                  <a:pt x="851" y="296"/>
                </a:lnTo>
                <a:lnTo>
                  <a:pt x="894" y="272"/>
                </a:lnTo>
                <a:lnTo>
                  <a:pt x="995" y="320"/>
                </a:lnTo>
                <a:lnTo>
                  <a:pt x="1037" y="304"/>
                </a:lnTo>
                <a:lnTo>
                  <a:pt x="1096" y="320"/>
                </a:lnTo>
                <a:lnTo>
                  <a:pt x="1113" y="248"/>
                </a:lnTo>
                <a:lnTo>
                  <a:pt x="1113" y="176"/>
                </a:lnTo>
                <a:lnTo>
                  <a:pt x="1146" y="136"/>
                </a:lnTo>
                <a:lnTo>
                  <a:pt x="1197" y="136"/>
                </a:lnTo>
                <a:lnTo>
                  <a:pt x="1264" y="168"/>
                </a:lnTo>
                <a:lnTo>
                  <a:pt x="1281" y="208"/>
                </a:lnTo>
                <a:lnTo>
                  <a:pt x="1306" y="176"/>
                </a:lnTo>
                <a:lnTo>
                  <a:pt x="1340" y="144"/>
                </a:lnTo>
                <a:lnTo>
                  <a:pt x="1340" y="120"/>
                </a:lnTo>
                <a:lnTo>
                  <a:pt x="1239" y="104"/>
                </a:ln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56" name="Freeform 58"/>
          <p:cNvSpPr>
            <a:spLocks/>
          </p:cNvSpPr>
          <p:nvPr/>
        </p:nvSpPr>
        <p:spPr bwMode="auto">
          <a:xfrm>
            <a:off x="8740775" y="4394200"/>
            <a:ext cx="403225" cy="354013"/>
          </a:xfrm>
          <a:custGeom>
            <a:avLst/>
            <a:gdLst>
              <a:gd name="T0" fmla="*/ 2147483647 w 256"/>
              <a:gd name="T1" fmla="*/ 0 h 224"/>
              <a:gd name="T2" fmla="*/ 2147483647 w 256"/>
              <a:gd name="T3" fmla="*/ 2147483647 h 224"/>
              <a:gd name="T4" fmla="*/ 2147483647 w 256"/>
              <a:gd name="T5" fmla="*/ 2147483647 h 224"/>
              <a:gd name="T6" fmla="*/ 2147483647 w 256"/>
              <a:gd name="T7" fmla="*/ 2147483647 h 224"/>
              <a:gd name="T8" fmla="*/ 0 w 256"/>
              <a:gd name="T9" fmla="*/ 2147483647 h 224"/>
              <a:gd name="T10" fmla="*/ 2147483647 w 256"/>
              <a:gd name="T11" fmla="*/ 2147483647 h 224"/>
              <a:gd name="T12" fmla="*/ 2147483647 w 256"/>
              <a:gd name="T13" fmla="*/ 2147483647 h 224"/>
              <a:gd name="T14" fmla="*/ 2147483647 w 256"/>
              <a:gd name="T15" fmla="*/ 2147483647 h 224"/>
              <a:gd name="T16" fmla="*/ 2147483647 w 256"/>
              <a:gd name="T17" fmla="*/ 2147483647 h 224"/>
              <a:gd name="T18" fmla="*/ 2147483647 w 256"/>
              <a:gd name="T19" fmla="*/ 2147483647 h 224"/>
              <a:gd name="T20" fmla="*/ 2147483647 w 256"/>
              <a:gd name="T21" fmla="*/ 2147483647 h 224"/>
              <a:gd name="T22" fmla="*/ 2147483647 w 256"/>
              <a:gd name="T23" fmla="*/ 0 h 2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56" h="224">
                <a:moveTo>
                  <a:pt x="248" y="0"/>
                </a:moveTo>
                <a:lnTo>
                  <a:pt x="182" y="18"/>
                </a:lnTo>
                <a:lnTo>
                  <a:pt x="128" y="32"/>
                </a:lnTo>
                <a:lnTo>
                  <a:pt x="72" y="32"/>
                </a:lnTo>
                <a:lnTo>
                  <a:pt x="0" y="56"/>
                </a:lnTo>
                <a:lnTo>
                  <a:pt x="66" y="103"/>
                </a:lnTo>
                <a:lnTo>
                  <a:pt x="124" y="94"/>
                </a:lnTo>
                <a:lnTo>
                  <a:pt x="182" y="131"/>
                </a:lnTo>
                <a:lnTo>
                  <a:pt x="208" y="164"/>
                </a:lnTo>
                <a:lnTo>
                  <a:pt x="232" y="207"/>
                </a:lnTo>
                <a:lnTo>
                  <a:pt x="256" y="224"/>
                </a:lnTo>
                <a:lnTo>
                  <a:pt x="248" y="0"/>
                </a:lnTo>
                <a:close/>
              </a:path>
            </a:pathLst>
          </a:custGeom>
          <a:solidFill>
            <a:srgbClr val="DDDDDD"/>
          </a:solidFill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57" name="Freeform 59"/>
          <p:cNvSpPr>
            <a:spLocks/>
          </p:cNvSpPr>
          <p:nvPr/>
        </p:nvSpPr>
        <p:spPr bwMode="auto">
          <a:xfrm>
            <a:off x="8250238" y="6226175"/>
            <a:ext cx="301625" cy="239713"/>
          </a:xfrm>
          <a:custGeom>
            <a:avLst/>
            <a:gdLst>
              <a:gd name="T0" fmla="*/ 2147483647 w 192"/>
              <a:gd name="T1" fmla="*/ 0 h 152"/>
              <a:gd name="T2" fmla="*/ 2147483647 w 192"/>
              <a:gd name="T3" fmla="*/ 2147483647 h 152"/>
              <a:gd name="T4" fmla="*/ 2147483647 w 192"/>
              <a:gd name="T5" fmla="*/ 2147483647 h 152"/>
              <a:gd name="T6" fmla="*/ 2147483647 w 192"/>
              <a:gd name="T7" fmla="*/ 2147483647 h 152"/>
              <a:gd name="T8" fmla="*/ 0 w 192"/>
              <a:gd name="T9" fmla="*/ 2147483647 h 152"/>
              <a:gd name="T10" fmla="*/ 2147483647 w 192"/>
              <a:gd name="T11" fmla="*/ 2147483647 h 152"/>
              <a:gd name="T12" fmla="*/ 2147483647 w 192"/>
              <a:gd name="T13" fmla="*/ 2147483647 h 152"/>
              <a:gd name="T14" fmla="*/ 2147483647 w 192"/>
              <a:gd name="T15" fmla="*/ 2147483647 h 152"/>
              <a:gd name="T16" fmla="*/ 2147483647 w 192"/>
              <a:gd name="T17" fmla="*/ 2147483647 h 152"/>
              <a:gd name="T18" fmla="*/ 2147483647 w 192"/>
              <a:gd name="T19" fmla="*/ 0 h 1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92" h="152">
                <a:moveTo>
                  <a:pt x="192" y="0"/>
                </a:moveTo>
                <a:lnTo>
                  <a:pt x="144" y="32"/>
                </a:lnTo>
                <a:lnTo>
                  <a:pt x="88" y="56"/>
                </a:lnTo>
                <a:lnTo>
                  <a:pt x="40" y="72"/>
                </a:lnTo>
                <a:lnTo>
                  <a:pt x="0" y="144"/>
                </a:lnTo>
                <a:lnTo>
                  <a:pt x="88" y="152"/>
                </a:lnTo>
                <a:cubicBezTo>
                  <a:pt x="99" y="139"/>
                  <a:pt x="107" y="123"/>
                  <a:pt x="120" y="112"/>
                </a:cubicBezTo>
                <a:cubicBezTo>
                  <a:pt x="126" y="107"/>
                  <a:pt x="144" y="104"/>
                  <a:pt x="144" y="104"/>
                </a:cubicBezTo>
                <a:lnTo>
                  <a:pt x="160" y="40"/>
                </a:lnTo>
                <a:cubicBezTo>
                  <a:pt x="171" y="27"/>
                  <a:pt x="192" y="0"/>
                  <a:pt x="192" y="0"/>
                </a:cubicBezTo>
                <a:close/>
              </a:path>
            </a:pathLst>
          </a:custGeom>
          <a:solidFill>
            <a:srgbClr val="DDDDDD"/>
          </a:solidFill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58" name="Freeform 60"/>
          <p:cNvSpPr>
            <a:spLocks/>
          </p:cNvSpPr>
          <p:nvPr/>
        </p:nvSpPr>
        <p:spPr bwMode="auto">
          <a:xfrm>
            <a:off x="8753475" y="5784850"/>
            <a:ext cx="390525" cy="874713"/>
          </a:xfrm>
          <a:custGeom>
            <a:avLst/>
            <a:gdLst>
              <a:gd name="T0" fmla="*/ 2147483647 w 248"/>
              <a:gd name="T1" fmla="*/ 0 h 555"/>
              <a:gd name="T2" fmla="*/ 2147483647 w 248"/>
              <a:gd name="T3" fmla="*/ 2147483647 h 555"/>
              <a:gd name="T4" fmla="*/ 2147483647 w 248"/>
              <a:gd name="T5" fmla="*/ 2147483647 h 555"/>
              <a:gd name="T6" fmla="*/ 2147483647 w 248"/>
              <a:gd name="T7" fmla="*/ 2147483647 h 555"/>
              <a:gd name="T8" fmla="*/ 2147483647 w 248"/>
              <a:gd name="T9" fmla="*/ 2147483647 h 555"/>
              <a:gd name="T10" fmla="*/ 2147483647 w 248"/>
              <a:gd name="T11" fmla="*/ 2147483647 h 555"/>
              <a:gd name="T12" fmla="*/ 2147483647 w 248"/>
              <a:gd name="T13" fmla="*/ 2147483647 h 555"/>
              <a:gd name="T14" fmla="*/ 2147483647 w 248"/>
              <a:gd name="T15" fmla="*/ 2147483647 h 555"/>
              <a:gd name="T16" fmla="*/ 2147483647 w 248"/>
              <a:gd name="T17" fmla="*/ 2147483647 h 555"/>
              <a:gd name="T18" fmla="*/ 2147483647 w 248"/>
              <a:gd name="T19" fmla="*/ 2147483647 h 555"/>
              <a:gd name="T20" fmla="*/ 2147483647 w 248"/>
              <a:gd name="T21" fmla="*/ 2147483647 h 555"/>
              <a:gd name="T22" fmla="*/ 0 w 248"/>
              <a:gd name="T23" fmla="*/ 2147483647 h 555"/>
              <a:gd name="T24" fmla="*/ 2147483647 w 248"/>
              <a:gd name="T25" fmla="*/ 2147483647 h 555"/>
              <a:gd name="T26" fmla="*/ 2147483647 w 248"/>
              <a:gd name="T27" fmla="*/ 2147483647 h 555"/>
              <a:gd name="T28" fmla="*/ 2147483647 w 248"/>
              <a:gd name="T29" fmla="*/ 2147483647 h 555"/>
              <a:gd name="T30" fmla="*/ 2147483647 w 248"/>
              <a:gd name="T31" fmla="*/ 2147483647 h 555"/>
              <a:gd name="T32" fmla="*/ 2147483647 w 248"/>
              <a:gd name="T33" fmla="*/ 0 h 55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48" h="555">
                <a:moveTo>
                  <a:pt x="248" y="0"/>
                </a:moveTo>
                <a:lnTo>
                  <a:pt x="248" y="504"/>
                </a:lnTo>
                <a:lnTo>
                  <a:pt x="200" y="520"/>
                </a:lnTo>
                <a:cubicBezTo>
                  <a:pt x="148" y="555"/>
                  <a:pt x="171" y="552"/>
                  <a:pt x="136" y="552"/>
                </a:cubicBezTo>
                <a:lnTo>
                  <a:pt x="88" y="544"/>
                </a:lnTo>
                <a:lnTo>
                  <a:pt x="96" y="440"/>
                </a:lnTo>
                <a:lnTo>
                  <a:pt x="120" y="384"/>
                </a:lnTo>
                <a:lnTo>
                  <a:pt x="96" y="344"/>
                </a:lnTo>
                <a:lnTo>
                  <a:pt x="24" y="344"/>
                </a:lnTo>
                <a:lnTo>
                  <a:pt x="24" y="296"/>
                </a:lnTo>
                <a:lnTo>
                  <a:pt x="8" y="248"/>
                </a:lnTo>
                <a:lnTo>
                  <a:pt x="0" y="208"/>
                </a:lnTo>
                <a:lnTo>
                  <a:pt x="32" y="176"/>
                </a:lnTo>
                <a:lnTo>
                  <a:pt x="32" y="120"/>
                </a:lnTo>
                <a:lnTo>
                  <a:pt x="48" y="64"/>
                </a:lnTo>
                <a:lnTo>
                  <a:pt x="136" y="56"/>
                </a:lnTo>
                <a:lnTo>
                  <a:pt x="248" y="0"/>
                </a:lnTo>
                <a:close/>
              </a:path>
            </a:pathLst>
          </a:custGeom>
          <a:solidFill>
            <a:srgbClr val="DDDDDD"/>
          </a:solidFill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59" name="Freeform 61"/>
          <p:cNvSpPr>
            <a:spLocks/>
          </p:cNvSpPr>
          <p:nvPr/>
        </p:nvSpPr>
        <p:spPr bwMode="auto">
          <a:xfrm>
            <a:off x="8791575" y="6315075"/>
            <a:ext cx="150813" cy="303213"/>
          </a:xfrm>
          <a:custGeom>
            <a:avLst/>
            <a:gdLst>
              <a:gd name="T0" fmla="*/ 0 w 96"/>
              <a:gd name="T1" fmla="*/ 0 h 192"/>
              <a:gd name="T2" fmla="*/ 2147483647 w 96"/>
              <a:gd name="T3" fmla="*/ 2147483647 h 192"/>
              <a:gd name="T4" fmla="*/ 2147483647 w 96"/>
              <a:gd name="T5" fmla="*/ 2147483647 h 192"/>
              <a:gd name="T6" fmla="*/ 2147483647 w 96"/>
              <a:gd name="T7" fmla="*/ 2147483647 h 192"/>
              <a:gd name="T8" fmla="*/ 2147483647 w 96"/>
              <a:gd name="T9" fmla="*/ 2147483647 h 192"/>
              <a:gd name="T10" fmla="*/ 2147483647 w 96"/>
              <a:gd name="T11" fmla="*/ 2147483647 h 192"/>
              <a:gd name="T12" fmla="*/ 2147483647 w 96"/>
              <a:gd name="T13" fmla="*/ 2147483647 h 192"/>
              <a:gd name="T14" fmla="*/ 2147483647 w 96"/>
              <a:gd name="T15" fmla="*/ 2147483647 h 192"/>
              <a:gd name="T16" fmla="*/ 0 w 96"/>
              <a:gd name="T17" fmla="*/ 0 h 1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6" h="192">
                <a:moveTo>
                  <a:pt x="0" y="0"/>
                </a:moveTo>
                <a:lnTo>
                  <a:pt x="9" y="75"/>
                </a:lnTo>
                <a:lnTo>
                  <a:pt x="9" y="133"/>
                </a:lnTo>
                <a:lnTo>
                  <a:pt x="9" y="192"/>
                </a:lnTo>
                <a:lnTo>
                  <a:pt x="72" y="184"/>
                </a:lnTo>
                <a:lnTo>
                  <a:pt x="79" y="117"/>
                </a:lnTo>
                <a:lnTo>
                  <a:pt x="96" y="58"/>
                </a:lnTo>
                <a:lnTo>
                  <a:pt x="80" y="8"/>
                </a:lnTo>
                <a:lnTo>
                  <a:pt x="0" y="0"/>
                </a:lnTo>
                <a:close/>
              </a:path>
            </a:pathLst>
          </a:cu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60" name="Freeform 62"/>
          <p:cNvSpPr>
            <a:spLocks/>
          </p:cNvSpPr>
          <p:nvPr/>
        </p:nvSpPr>
        <p:spPr bwMode="auto">
          <a:xfrm>
            <a:off x="8791575" y="6605588"/>
            <a:ext cx="125413" cy="239712"/>
          </a:xfrm>
          <a:custGeom>
            <a:avLst/>
            <a:gdLst>
              <a:gd name="T0" fmla="*/ 2147483647 w 64"/>
              <a:gd name="T1" fmla="*/ 0 h 104"/>
              <a:gd name="T2" fmla="*/ 0 w 64"/>
              <a:gd name="T3" fmla="*/ 2147483647 h 104"/>
              <a:gd name="T4" fmla="*/ 2147483647 w 64"/>
              <a:gd name="T5" fmla="*/ 2147483647 h 104"/>
              <a:gd name="T6" fmla="*/ 2147483647 w 64"/>
              <a:gd name="T7" fmla="*/ 0 h 104"/>
              <a:gd name="T8" fmla="*/ 2147483647 w 64"/>
              <a:gd name="T9" fmla="*/ 0 h 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" h="104">
                <a:moveTo>
                  <a:pt x="8" y="0"/>
                </a:moveTo>
                <a:lnTo>
                  <a:pt x="0" y="104"/>
                </a:lnTo>
                <a:lnTo>
                  <a:pt x="64" y="104"/>
                </a:lnTo>
                <a:lnTo>
                  <a:pt x="56" y="0"/>
                </a:lnTo>
                <a:lnTo>
                  <a:pt x="8" y="0"/>
                </a:lnTo>
                <a:close/>
              </a:path>
            </a:pathLst>
          </a:custGeom>
          <a:solidFill>
            <a:srgbClr val="DDDDDD"/>
          </a:solidFill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61" name="Freeform 63"/>
          <p:cNvSpPr>
            <a:spLocks/>
          </p:cNvSpPr>
          <p:nvPr/>
        </p:nvSpPr>
        <p:spPr bwMode="auto">
          <a:xfrm>
            <a:off x="8890000" y="6567488"/>
            <a:ext cx="254000" cy="277812"/>
          </a:xfrm>
          <a:custGeom>
            <a:avLst/>
            <a:gdLst>
              <a:gd name="T0" fmla="*/ 2147483647 w 160"/>
              <a:gd name="T1" fmla="*/ 0 h 175"/>
              <a:gd name="T2" fmla="*/ 2147483647 w 160"/>
              <a:gd name="T3" fmla="*/ 2147483647 h 175"/>
              <a:gd name="T4" fmla="*/ 0 w 160"/>
              <a:gd name="T5" fmla="*/ 2147483647 h 175"/>
              <a:gd name="T6" fmla="*/ 2147483647 w 160"/>
              <a:gd name="T7" fmla="*/ 2147483647 h 175"/>
              <a:gd name="T8" fmla="*/ 2147483647 w 160"/>
              <a:gd name="T9" fmla="*/ 2147483647 h 175"/>
              <a:gd name="T10" fmla="*/ 2147483647 w 160"/>
              <a:gd name="T11" fmla="*/ 2147483647 h 175"/>
              <a:gd name="T12" fmla="*/ 2147483647 w 160"/>
              <a:gd name="T13" fmla="*/ 0 h 17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60" h="175">
                <a:moveTo>
                  <a:pt x="160" y="0"/>
                </a:moveTo>
                <a:lnTo>
                  <a:pt x="160" y="175"/>
                </a:lnTo>
                <a:lnTo>
                  <a:pt x="0" y="175"/>
                </a:lnTo>
                <a:lnTo>
                  <a:pt x="9" y="48"/>
                </a:lnTo>
                <a:lnTo>
                  <a:pt x="49" y="64"/>
                </a:lnTo>
                <a:lnTo>
                  <a:pt x="96" y="40"/>
                </a:lnTo>
                <a:lnTo>
                  <a:pt x="160" y="0"/>
                </a:lnTo>
                <a:close/>
              </a:path>
            </a:pathLst>
          </a:custGeom>
          <a:solidFill>
            <a:srgbClr val="DDDDDD"/>
          </a:solidFill>
          <a:ln w="12700" cmpd="sng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62" name="Freeform 64"/>
          <p:cNvSpPr>
            <a:spLocks/>
          </p:cNvSpPr>
          <p:nvPr/>
        </p:nvSpPr>
        <p:spPr bwMode="auto">
          <a:xfrm>
            <a:off x="6184900" y="3270250"/>
            <a:ext cx="2190750" cy="1490663"/>
          </a:xfrm>
          <a:custGeom>
            <a:avLst/>
            <a:gdLst>
              <a:gd name="T0" fmla="*/ 2147483647 w 1383"/>
              <a:gd name="T1" fmla="*/ 2147483647 h 928"/>
              <a:gd name="T2" fmla="*/ 2147483647 w 1383"/>
              <a:gd name="T3" fmla="*/ 2147483647 h 928"/>
              <a:gd name="T4" fmla="*/ 2147483647 w 1383"/>
              <a:gd name="T5" fmla="*/ 0 h 928"/>
              <a:gd name="T6" fmla="*/ 2147483647 w 1383"/>
              <a:gd name="T7" fmla="*/ 2147483647 h 928"/>
              <a:gd name="T8" fmla="*/ 2147483647 w 1383"/>
              <a:gd name="T9" fmla="*/ 2147483647 h 928"/>
              <a:gd name="T10" fmla="*/ 2147483647 w 1383"/>
              <a:gd name="T11" fmla="*/ 2147483647 h 928"/>
              <a:gd name="T12" fmla="*/ 2147483647 w 1383"/>
              <a:gd name="T13" fmla="*/ 2147483647 h 928"/>
              <a:gd name="T14" fmla="*/ 2147483647 w 1383"/>
              <a:gd name="T15" fmla="*/ 2147483647 h 928"/>
              <a:gd name="T16" fmla="*/ 2147483647 w 1383"/>
              <a:gd name="T17" fmla="*/ 2147483647 h 928"/>
              <a:gd name="T18" fmla="*/ 2147483647 w 1383"/>
              <a:gd name="T19" fmla="*/ 2147483647 h 928"/>
              <a:gd name="T20" fmla="*/ 2147483647 w 1383"/>
              <a:gd name="T21" fmla="*/ 2147483647 h 928"/>
              <a:gd name="T22" fmla="*/ 2147483647 w 1383"/>
              <a:gd name="T23" fmla="*/ 2147483647 h 928"/>
              <a:gd name="T24" fmla="*/ 2147483647 w 1383"/>
              <a:gd name="T25" fmla="*/ 2147483647 h 928"/>
              <a:gd name="T26" fmla="*/ 2147483647 w 1383"/>
              <a:gd name="T27" fmla="*/ 2147483647 h 928"/>
              <a:gd name="T28" fmla="*/ 2147483647 w 1383"/>
              <a:gd name="T29" fmla="*/ 2147483647 h 928"/>
              <a:gd name="T30" fmla="*/ 2147483647 w 1383"/>
              <a:gd name="T31" fmla="*/ 2147483647 h 928"/>
              <a:gd name="T32" fmla="*/ 2147483647 w 1383"/>
              <a:gd name="T33" fmla="*/ 2147483647 h 928"/>
              <a:gd name="T34" fmla="*/ 0 w 1383"/>
              <a:gd name="T35" fmla="*/ 2147483647 h 928"/>
              <a:gd name="T36" fmla="*/ 2147483647 w 1383"/>
              <a:gd name="T37" fmla="*/ 2147483647 h 928"/>
              <a:gd name="T38" fmla="*/ 2147483647 w 1383"/>
              <a:gd name="T39" fmla="*/ 2147483647 h 928"/>
              <a:gd name="T40" fmla="*/ 2147483647 w 1383"/>
              <a:gd name="T41" fmla="*/ 2147483647 h 928"/>
              <a:gd name="T42" fmla="*/ 2147483647 w 1383"/>
              <a:gd name="T43" fmla="*/ 2147483647 h 928"/>
              <a:gd name="T44" fmla="*/ 2147483647 w 1383"/>
              <a:gd name="T45" fmla="*/ 2147483647 h 928"/>
              <a:gd name="T46" fmla="*/ 2147483647 w 1383"/>
              <a:gd name="T47" fmla="*/ 2147483647 h 928"/>
              <a:gd name="T48" fmla="*/ 2147483647 w 1383"/>
              <a:gd name="T49" fmla="*/ 2147483647 h 928"/>
              <a:gd name="T50" fmla="*/ 2147483647 w 1383"/>
              <a:gd name="T51" fmla="*/ 2147483647 h 928"/>
              <a:gd name="T52" fmla="*/ 2147483647 w 1383"/>
              <a:gd name="T53" fmla="*/ 2147483647 h 928"/>
              <a:gd name="T54" fmla="*/ 2147483647 w 1383"/>
              <a:gd name="T55" fmla="*/ 2147483647 h 928"/>
              <a:gd name="T56" fmla="*/ 2147483647 w 1383"/>
              <a:gd name="T57" fmla="*/ 2147483647 h 928"/>
              <a:gd name="T58" fmla="*/ 2147483647 w 1383"/>
              <a:gd name="T59" fmla="*/ 2147483647 h 928"/>
              <a:gd name="T60" fmla="*/ 2147483647 w 1383"/>
              <a:gd name="T61" fmla="*/ 2147483647 h 928"/>
              <a:gd name="T62" fmla="*/ 2147483647 w 1383"/>
              <a:gd name="T63" fmla="*/ 2147483647 h 928"/>
              <a:gd name="T64" fmla="*/ 2147483647 w 1383"/>
              <a:gd name="T65" fmla="*/ 2147483647 h 928"/>
              <a:gd name="T66" fmla="*/ 2147483647 w 1383"/>
              <a:gd name="T67" fmla="*/ 2147483647 h 928"/>
              <a:gd name="T68" fmla="*/ 2147483647 w 1383"/>
              <a:gd name="T69" fmla="*/ 2147483647 h 928"/>
              <a:gd name="T70" fmla="*/ 2147483647 w 1383"/>
              <a:gd name="T71" fmla="*/ 2147483647 h 928"/>
              <a:gd name="T72" fmla="*/ 2147483647 w 1383"/>
              <a:gd name="T73" fmla="*/ 2147483647 h 928"/>
              <a:gd name="T74" fmla="*/ 2147483647 w 1383"/>
              <a:gd name="T75" fmla="*/ 2147483647 h 928"/>
              <a:gd name="T76" fmla="*/ 2147483647 w 1383"/>
              <a:gd name="T77" fmla="*/ 2147483647 h 928"/>
              <a:gd name="T78" fmla="*/ 2147483647 w 1383"/>
              <a:gd name="T79" fmla="*/ 2147483647 h 928"/>
              <a:gd name="T80" fmla="*/ 2147483647 w 1383"/>
              <a:gd name="T81" fmla="*/ 2147483647 h 928"/>
              <a:gd name="T82" fmla="*/ 2147483647 w 1383"/>
              <a:gd name="T83" fmla="*/ 2147483647 h 928"/>
              <a:gd name="T84" fmla="*/ 2147483647 w 1383"/>
              <a:gd name="T85" fmla="*/ 2147483647 h 928"/>
              <a:gd name="T86" fmla="*/ 2147483647 w 1383"/>
              <a:gd name="T87" fmla="*/ 2147483647 h 928"/>
              <a:gd name="T88" fmla="*/ 2147483647 w 1383"/>
              <a:gd name="T89" fmla="*/ 2147483647 h 928"/>
              <a:gd name="T90" fmla="*/ 2147483647 w 1383"/>
              <a:gd name="T91" fmla="*/ 2147483647 h 928"/>
              <a:gd name="T92" fmla="*/ 2147483647 w 1383"/>
              <a:gd name="T93" fmla="*/ 2147483647 h 928"/>
              <a:gd name="T94" fmla="*/ 2147483647 w 1383"/>
              <a:gd name="T95" fmla="*/ 2147483647 h 928"/>
              <a:gd name="T96" fmla="*/ 2147483647 w 1383"/>
              <a:gd name="T97" fmla="*/ 2147483647 h 928"/>
              <a:gd name="T98" fmla="*/ 2147483647 w 1383"/>
              <a:gd name="T99" fmla="*/ 2147483647 h 928"/>
              <a:gd name="T100" fmla="*/ 2147483647 w 1383"/>
              <a:gd name="T101" fmla="*/ 2147483647 h 928"/>
              <a:gd name="T102" fmla="*/ 2147483647 w 1383"/>
              <a:gd name="T103" fmla="*/ 2147483647 h 928"/>
              <a:gd name="T104" fmla="*/ 2147483647 w 1383"/>
              <a:gd name="T105" fmla="*/ 2147483647 h 928"/>
              <a:gd name="T106" fmla="*/ 2147483647 w 1383"/>
              <a:gd name="T107" fmla="*/ 2147483647 h 928"/>
              <a:gd name="T108" fmla="*/ 2147483647 w 1383"/>
              <a:gd name="T109" fmla="*/ 2147483647 h 928"/>
              <a:gd name="T110" fmla="*/ 2147483647 w 1383"/>
              <a:gd name="T111" fmla="*/ 2147483647 h 92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383" h="928">
                <a:moveTo>
                  <a:pt x="935" y="104"/>
                </a:moveTo>
                <a:lnTo>
                  <a:pt x="910" y="96"/>
                </a:lnTo>
                <a:lnTo>
                  <a:pt x="893" y="56"/>
                </a:lnTo>
                <a:lnTo>
                  <a:pt x="910" y="40"/>
                </a:lnTo>
                <a:lnTo>
                  <a:pt x="867" y="16"/>
                </a:lnTo>
                <a:lnTo>
                  <a:pt x="825" y="0"/>
                </a:lnTo>
                <a:lnTo>
                  <a:pt x="766" y="32"/>
                </a:lnTo>
                <a:lnTo>
                  <a:pt x="733" y="32"/>
                </a:lnTo>
                <a:lnTo>
                  <a:pt x="724" y="72"/>
                </a:lnTo>
                <a:lnTo>
                  <a:pt x="691" y="72"/>
                </a:lnTo>
                <a:lnTo>
                  <a:pt x="632" y="96"/>
                </a:lnTo>
                <a:lnTo>
                  <a:pt x="615" y="160"/>
                </a:lnTo>
                <a:lnTo>
                  <a:pt x="623" y="192"/>
                </a:lnTo>
                <a:lnTo>
                  <a:pt x="573" y="176"/>
                </a:lnTo>
                <a:lnTo>
                  <a:pt x="530" y="200"/>
                </a:lnTo>
                <a:lnTo>
                  <a:pt x="505" y="184"/>
                </a:lnTo>
                <a:lnTo>
                  <a:pt x="480" y="216"/>
                </a:lnTo>
                <a:lnTo>
                  <a:pt x="446" y="200"/>
                </a:lnTo>
                <a:lnTo>
                  <a:pt x="412" y="200"/>
                </a:lnTo>
                <a:lnTo>
                  <a:pt x="387" y="224"/>
                </a:lnTo>
                <a:lnTo>
                  <a:pt x="353" y="200"/>
                </a:lnTo>
                <a:lnTo>
                  <a:pt x="294" y="208"/>
                </a:lnTo>
                <a:lnTo>
                  <a:pt x="202" y="216"/>
                </a:lnTo>
                <a:lnTo>
                  <a:pt x="143" y="224"/>
                </a:lnTo>
                <a:lnTo>
                  <a:pt x="101" y="248"/>
                </a:lnTo>
                <a:lnTo>
                  <a:pt x="84" y="272"/>
                </a:lnTo>
                <a:lnTo>
                  <a:pt x="50" y="272"/>
                </a:lnTo>
                <a:lnTo>
                  <a:pt x="75" y="304"/>
                </a:lnTo>
                <a:lnTo>
                  <a:pt x="109" y="368"/>
                </a:lnTo>
                <a:lnTo>
                  <a:pt x="118" y="408"/>
                </a:lnTo>
                <a:lnTo>
                  <a:pt x="84" y="416"/>
                </a:lnTo>
                <a:lnTo>
                  <a:pt x="33" y="512"/>
                </a:lnTo>
                <a:lnTo>
                  <a:pt x="50" y="584"/>
                </a:lnTo>
                <a:lnTo>
                  <a:pt x="16" y="592"/>
                </a:lnTo>
                <a:lnTo>
                  <a:pt x="8" y="632"/>
                </a:lnTo>
                <a:lnTo>
                  <a:pt x="0" y="680"/>
                </a:lnTo>
                <a:lnTo>
                  <a:pt x="16" y="672"/>
                </a:lnTo>
                <a:lnTo>
                  <a:pt x="50" y="696"/>
                </a:lnTo>
                <a:lnTo>
                  <a:pt x="75" y="720"/>
                </a:lnTo>
                <a:lnTo>
                  <a:pt x="109" y="696"/>
                </a:lnTo>
                <a:lnTo>
                  <a:pt x="143" y="704"/>
                </a:lnTo>
                <a:lnTo>
                  <a:pt x="177" y="704"/>
                </a:lnTo>
                <a:lnTo>
                  <a:pt x="227" y="696"/>
                </a:lnTo>
                <a:lnTo>
                  <a:pt x="261" y="712"/>
                </a:lnTo>
                <a:lnTo>
                  <a:pt x="286" y="688"/>
                </a:lnTo>
                <a:lnTo>
                  <a:pt x="362" y="664"/>
                </a:lnTo>
                <a:lnTo>
                  <a:pt x="396" y="616"/>
                </a:lnTo>
                <a:lnTo>
                  <a:pt x="404" y="616"/>
                </a:lnTo>
                <a:lnTo>
                  <a:pt x="412" y="608"/>
                </a:lnTo>
                <a:lnTo>
                  <a:pt x="463" y="600"/>
                </a:lnTo>
                <a:lnTo>
                  <a:pt x="488" y="576"/>
                </a:lnTo>
                <a:lnTo>
                  <a:pt x="556" y="600"/>
                </a:lnTo>
                <a:lnTo>
                  <a:pt x="615" y="600"/>
                </a:lnTo>
                <a:lnTo>
                  <a:pt x="640" y="648"/>
                </a:lnTo>
                <a:lnTo>
                  <a:pt x="691" y="664"/>
                </a:lnTo>
                <a:lnTo>
                  <a:pt x="707" y="696"/>
                </a:lnTo>
                <a:lnTo>
                  <a:pt x="741" y="728"/>
                </a:lnTo>
                <a:lnTo>
                  <a:pt x="758" y="760"/>
                </a:lnTo>
                <a:lnTo>
                  <a:pt x="682" y="776"/>
                </a:lnTo>
                <a:lnTo>
                  <a:pt x="657" y="800"/>
                </a:lnTo>
                <a:lnTo>
                  <a:pt x="674" y="824"/>
                </a:lnTo>
                <a:lnTo>
                  <a:pt x="657" y="888"/>
                </a:lnTo>
                <a:lnTo>
                  <a:pt x="640" y="912"/>
                </a:lnTo>
                <a:lnTo>
                  <a:pt x="674" y="928"/>
                </a:lnTo>
                <a:lnTo>
                  <a:pt x="724" y="904"/>
                </a:lnTo>
                <a:lnTo>
                  <a:pt x="766" y="904"/>
                </a:lnTo>
                <a:lnTo>
                  <a:pt x="766" y="872"/>
                </a:lnTo>
                <a:lnTo>
                  <a:pt x="808" y="768"/>
                </a:lnTo>
                <a:lnTo>
                  <a:pt x="834" y="736"/>
                </a:lnTo>
                <a:lnTo>
                  <a:pt x="867" y="704"/>
                </a:lnTo>
                <a:lnTo>
                  <a:pt x="918" y="680"/>
                </a:lnTo>
                <a:lnTo>
                  <a:pt x="969" y="688"/>
                </a:lnTo>
                <a:lnTo>
                  <a:pt x="991" y="672"/>
                </a:lnTo>
                <a:lnTo>
                  <a:pt x="1023" y="680"/>
                </a:lnTo>
                <a:lnTo>
                  <a:pt x="1047" y="696"/>
                </a:lnTo>
                <a:lnTo>
                  <a:pt x="1007" y="712"/>
                </a:lnTo>
                <a:lnTo>
                  <a:pt x="975" y="760"/>
                </a:lnTo>
                <a:lnTo>
                  <a:pt x="967" y="784"/>
                </a:lnTo>
                <a:lnTo>
                  <a:pt x="999" y="800"/>
                </a:lnTo>
                <a:lnTo>
                  <a:pt x="1031" y="792"/>
                </a:lnTo>
                <a:lnTo>
                  <a:pt x="1063" y="800"/>
                </a:lnTo>
                <a:lnTo>
                  <a:pt x="1079" y="832"/>
                </a:lnTo>
                <a:lnTo>
                  <a:pt x="1103" y="856"/>
                </a:lnTo>
                <a:lnTo>
                  <a:pt x="1135" y="816"/>
                </a:lnTo>
                <a:lnTo>
                  <a:pt x="1151" y="776"/>
                </a:lnTo>
                <a:lnTo>
                  <a:pt x="1183" y="760"/>
                </a:lnTo>
                <a:lnTo>
                  <a:pt x="1215" y="712"/>
                </a:lnTo>
                <a:lnTo>
                  <a:pt x="1263" y="704"/>
                </a:lnTo>
                <a:lnTo>
                  <a:pt x="1199" y="680"/>
                </a:lnTo>
                <a:lnTo>
                  <a:pt x="1159" y="696"/>
                </a:lnTo>
                <a:lnTo>
                  <a:pt x="1095" y="688"/>
                </a:lnTo>
                <a:lnTo>
                  <a:pt x="1039" y="648"/>
                </a:lnTo>
                <a:lnTo>
                  <a:pt x="1087" y="624"/>
                </a:lnTo>
                <a:lnTo>
                  <a:pt x="1143" y="592"/>
                </a:lnTo>
                <a:lnTo>
                  <a:pt x="1175" y="528"/>
                </a:lnTo>
                <a:lnTo>
                  <a:pt x="1215" y="512"/>
                </a:lnTo>
                <a:lnTo>
                  <a:pt x="1247" y="472"/>
                </a:lnTo>
                <a:lnTo>
                  <a:pt x="1279" y="448"/>
                </a:lnTo>
                <a:lnTo>
                  <a:pt x="1319" y="408"/>
                </a:lnTo>
                <a:lnTo>
                  <a:pt x="1311" y="352"/>
                </a:lnTo>
                <a:lnTo>
                  <a:pt x="1343" y="328"/>
                </a:lnTo>
                <a:lnTo>
                  <a:pt x="1383" y="304"/>
                </a:lnTo>
                <a:lnTo>
                  <a:pt x="1383" y="248"/>
                </a:lnTo>
                <a:lnTo>
                  <a:pt x="1375" y="176"/>
                </a:lnTo>
                <a:lnTo>
                  <a:pt x="1319" y="104"/>
                </a:lnTo>
                <a:lnTo>
                  <a:pt x="1223" y="112"/>
                </a:lnTo>
                <a:lnTo>
                  <a:pt x="1143" y="96"/>
                </a:lnTo>
                <a:lnTo>
                  <a:pt x="1095" y="72"/>
                </a:lnTo>
                <a:lnTo>
                  <a:pt x="1047" y="96"/>
                </a:lnTo>
                <a:lnTo>
                  <a:pt x="1007" y="120"/>
                </a:lnTo>
                <a:lnTo>
                  <a:pt x="969" y="104"/>
                </a:lnTo>
                <a:lnTo>
                  <a:pt x="935" y="104"/>
                </a:ln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63" name="Freeform 65"/>
          <p:cNvSpPr>
            <a:spLocks/>
          </p:cNvSpPr>
          <p:nvPr/>
        </p:nvSpPr>
        <p:spPr bwMode="auto">
          <a:xfrm>
            <a:off x="7153275" y="5494338"/>
            <a:ext cx="485775" cy="290512"/>
          </a:xfrm>
          <a:custGeom>
            <a:avLst/>
            <a:gdLst>
              <a:gd name="T0" fmla="*/ 2147483647 w 308"/>
              <a:gd name="T1" fmla="*/ 2147483647 h 184"/>
              <a:gd name="T2" fmla="*/ 2147483647 w 308"/>
              <a:gd name="T3" fmla="*/ 2147483647 h 184"/>
              <a:gd name="T4" fmla="*/ 2147483647 w 308"/>
              <a:gd name="T5" fmla="*/ 2147483647 h 184"/>
              <a:gd name="T6" fmla="*/ 2147483647 w 308"/>
              <a:gd name="T7" fmla="*/ 2147483647 h 184"/>
              <a:gd name="T8" fmla="*/ 2147483647 w 308"/>
              <a:gd name="T9" fmla="*/ 2147483647 h 184"/>
              <a:gd name="T10" fmla="*/ 2147483647 w 308"/>
              <a:gd name="T11" fmla="*/ 2147483647 h 184"/>
              <a:gd name="T12" fmla="*/ 2147483647 w 308"/>
              <a:gd name="T13" fmla="*/ 2147483647 h 184"/>
              <a:gd name="T14" fmla="*/ 2147483647 w 308"/>
              <a:gd name="T15" fmla="*/ 2147483647 h 184"/>
              <a:gd name="T16" fmla="*/ 2147483647 w 308"/>
              <a:gd name="T17" fmla="*/ 2147483647 h 184"/>
              <a:gd name="T18" fmla="*/ 0 w 308"/>
              <a:gd name="T19" fmla="*/ 2147483647 h 184"/>
              <a:gd name="T20" fmla="*/ 0 w 308"/>
              <a:gd name="T21" fmla="*/ 2147483647 h 184"/>
              <a:gd name="T22" fmla="*/ 2147483647 w 308"/>
              <a:gd name="T23" fmla="*/ 2147483647 h 184"/>
              <a:gd name="T24" fmla="*/ 2147483647 w 308"/>
              <a:gd name="T25" fmla="*/ 2147483647 h 184"/>
              <a:gd name="T26" fmla="*/ 2147483647 w 308"/>
              <a:gd name="T27" fmla="*/ 2147483647 h 184"/>
              <a:gd name="T28" fmla="*/ 2147483647 w 308"/>
              <a:gd name="T29" fmla="*/ 2147483647 h 184"/>
              <a:gd name="T30" fmla="*/ 2147483647 w 308"/>
              <a:gd name="T31" fmla="*/ 2147483647 h 184"/>
              <a:gd name="T32" fmla="*/ 2147483647 w 308"/>
              <a:gd name="T33" fmla="*/ 2147483647 h 184"/>
              <a:gd name="T34" fmla="*/ 2147483647 w 308"/>
              <a:gd name="T35" fmla="*/ 0 h 184"/>
              <a:gd name="T36" fmla="*/ 2147483647 w 308"/>
              <a:gd name="T37" fmla="*/ 0 h 184"/>
              <a:gd name="T38" fmla="*/ 2147483647 w 308"/>
              <a:gd name="T39" fmla="*/ 2147483647 h 184"/>
              <a:gd name="T40" fmla="*/ 2147483647 w 308"/>
              <a:gd name="T41" fmla="*/ 2147483647 h 184"/>
              <a:gd name="T42" fmla="*/ 2147483647 w 308"/>
              <a:gd name="T43" fmla="*/ 2147483647 h 184"/>
              <a:gd name="T44" fmla="*/ 2147483647 w 308"/>
              <a:gd name="T45" fmla="*/ 2147483647 h 184"/>
              <a:gd name="T46" fmla="*/ 2147483647 w 308"/>
              <a:gd name="T47" fmla="*/ 2147483647 h 184"/>
              <a:gd name="T48" fmla="*/ 2147483647 w 308"/>
              <a:gd name="T49" fmla="*/ 2147483647 h 18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08" h="184">
                <a:moveTo>
                  <a:pt x="244" y="56"/>
                </a:moveTo>
                <a:lnTo>
                  <a:pt x="278" y="72"/>
                </a:lnTo>
                <a:lnTo>
                  <a:pt x="244" y="88"/>
                </a:lnTo>
                <a:lnTo>
                  <a:pt x="202" y="88"/>
                </a:lnTo>
                <a:lnTo>
                  <a:pt x="134" y="120"/>
                </a:lnTo>
                <a:lnTo>
                  <a:pt x="109" y="120"/>
                </a:lnTo>
                <a:lnTo>
                  <a:pt x="92" y="120"/>
                </a:lnTo>
                <a:lnTo>
                  <a:pt x="50" y="128"/>
                </a:lnTo>
                <a:lnTo>
                  <a:pt x="25" y="152"/>
                </a:lnTo>
                <a:lnTo>
                  <a:pt x="0" y="184"/>
                </a:lnTo>
                <a:lnTo>
                  <a:pt x="0" y="168"/>
                </a:lnTo>
                <a:lnTo>
                  <a:pt x="17" y="152"/>
                </a:lnTo>
                <a:lnTo>
                  <a:pt x="42" y="120"/>
                </a:lnTo>
                <a:lnTo>
                  <a:pt x="84" y="88"/>
                </a:lnTo>
                <a:lnTo>
                  <a:pt x="92" y="40"/>
                </a:lnTo>
                <a:lnTo>
                  <a:pt x="143" y="24"/>
                </a:lnTo>
                <a:lnTo>
                  <a:pt x="193" y="16"/>
                </a:lnTo>
                <a:lnTo>
                  <a:pt x="244" y="0"/>
                </a:lnTo>
                <a:lnTo>
                  <a:pt x="252" y="0"/>
                </a:lnTo>
                <a:lnTo>
                  <a:pt x="261" y="16"/>
                </a:lnTo>
                <a:lnTo>
                  <a:pt x="303" y="24"/>
                </a:lnTo>
                <a:lnTo>
                  <a:pt x="308" y="24"/>
                </a:lnTo>
                <a:lnTo>
                  <a:pt x="286" y="32"/>
                </a:lnTo>
                <a:lnTo>
                  <a:pt x="244" y="56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64" name="Freeform 66"/>
          <p:cNvSpPr>
            <a:spLocks/>
          </p:cNvSpPr>
          <p:nvPr/>
        </p:nvSpPr>
        <p:spPr bwMode="auto">
          <a:xfrm>
            <a:off x="5264150" y="6794500"/>
            <a:ext cx="50800" cy="44450"/>
          </a:xfrm>
          <a:custGeom>
            <a:avLst/>
            <a:gdLst>
              <a:gd name="T0" fmla="*/ 0 w 32"/>
              <a:gd name="T1" fmla="*/ 0 h 28"/>
              <a:gd name="T2" fmla="*/ 2147483647 w 32"/>
              <a:gd name="T3" fmla="*/ 2147483647 h 28"/>
              <a:gd name="T4" fmla="*/ 2147483647 w 32"/>
              <a:gd name="T5" fmla="*/ 2147483647 h 28"/>
              <a:gd name="T6" fmla="*/ 0 w 32"/>
              <a:gd name="T7" fmla="*/ 0 h 2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" h="28">
                <a:moveTo>
                  <a:pt x="0" y="0"/>
                </a:moveTo>
                <a:cubicBezTo>
                  <a:pt x="3" y="8"/>
                  <a:pt x="0" y="20"/>
                  <a:pt x="8" y="24"/>
                </a:cubicBezTo>
                <a:cubicBezTo>
                  <a:pt x="16" y="28"/>
                  <a:pt x="32" y="24"/>
                  <a:pt x="32" y="16"/>
                </a:cubicBezTo>
                <a:cubicBezTo>
                  <a:pt x="32" y="4"/>
                  <a:pt x="8" y="8"/>
                  <a:pt x="0" y="0"/>
                </a:cubicBezTo>
                <a:close/>
              </a:path>
            </a:pathLst>
          </a:custGeom>
          <a:solidFill>
            <a:srgbClr val="99CC00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365" name="Text Box 67"/>
          <p:cNvSpPr txBox="1">
            <a:spLocks noChangeArrowheads="1"/>
          </p:cNvSpPr>
          <p:nvPr/>
        </p:nvSpPr>
        <p:spPr bwMode="auto">
          <a:xfrm>
            <a:off x="-368879" y="1257869"/>
            <a:ext cx="3981451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4" tIns="45712" rIns="91424" bIns="45712">
            <a:spAutoFit/>
          </a:bodyPr>
          <a:lstStyle>
            <a:lvl1pPr defTabSz="1042988">
              <a:defRPr sz="2000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1pPr>
            <a:lvl2pPr defTabSz="1042988">
              <a:defRPr sz="2000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2pPr>
            <a:lvl3pPr defTabSz="1042988">
              <a:defRPr sz="2000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3pPr>
            <a:lvl4pPr defTabSz="1042988">
              <a:defRPr sz="2000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4pPr>
            <a:lvl5pPr defTabSz="1042988">
              <a:defRPr sz="2000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5pPr>
            <a:lvl6pPr marL="2514600" indent="-228600" defTabSz="10429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6pPr>
            <a:lvl7pPr marL="2971800" indent="-228600" defTabSz="10429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7pPr>
            <a:lvl8pPr marL="3429000" indent="-228600" defTabSz="10429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8pPr>
            <a:lvl9pPr marL="3886200" indent="-228600" defTabSz="10429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bg1"/>
                </a:solidFill>
                <a:latin typeface="Calibri" pitchFamily="34" charset="0"/>
                <a:cs typeface="Tahoma" pitchFamily="34" charset="0"/>
              </a:defRPr>
            </a:lvl9pPr>
          </a:lstStyle>
          <a:p>
            <a:pPr marL="358775">
              <a:defRPr/>
            </a:pPr>
            <a:r>
              <a:rPr lang="en-GB" sz="2400" b="1" smtClean="0">
                <a:solidFill>
                  <a:srgbClr val="0F5494"/>
                </a:solidFill>
                <a:latin typeface="Verdana"/>
              </a:rPr>
              <a:t>National </a:t>
            </a:r>
          </a:p>
          <a:p>
            <a:pPr marL="358775">
              <a:defRPr/>
            </a:pPr>
            <a:r>
              <a:rPr lang="en-GB" sz="2400" b="1" smtClean="0">
                <a:solidFill>
                  <a:srgbClr val="0F5494"/>
                </a:solidFill>
                <a:latin typeface="Verdana"/>
              </a:rPr>
              <a:t>Roadmaps </a:t>
            </a:r>
          </a:p>
          <a:p>
            <a:pPr marL="358775">
              <a:defRPr/>
            </a:pPr>
            <a:r>
              <a:rPr lang="en-GB" sz="2400" b="1" smtClean="0">
                <a:solidFill>
                  <a:srgbClr val="0F5494"/>
                </a:solidFill>
                <a:latin typeface="Verdana"/>
              </a:rPr>
              <a:t>for Research </a:t>
            </a:r>
          </a:p>
          <a:p>
            <a:pPr marL="358775">
              <a:defRPr/>
            </a:pPr>
            <a:r>
              <a:rPr lang="en-GB" sz="2400" b="1" smtClean="0">
                <a:solidFill>
                  <a:srgbClr val="0F5494"/>
                </a:solidFill>
                <a:latin typeface="Verdana"/>
              </a:rPr>
              <a:t>Infrastructures</a:t>
            </a:r>
            <a:endParaRPr lang="en-GB" sz="2400" b="1">
              <a:solidFill>
                <a:srgbClr val="0F5494"/>
              </a:solidFill>
              <a:latin typeface="Verdana"/>
            </a:endParaRPr>
          </a:p>
        </p:txBody>
      </p:sp>
      <p:pic>
        <p:nvPicPr>
          <p:cNvPr id="366" name="Picture 68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3155950" y="4426307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7" name="Picture 69" descr="oran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4248150" y="3778250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" name="Picture 70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4114800" y="2749550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9" name="Picture 71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4905375" y="3968750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0" name="Picture 72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5810250" y="1387475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1" name="Picture 73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5514975" y="4464878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2" name="Picture 74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2111305" y="3118264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3" name="Picture 75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6270835" y="5833661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4" name="Picture 76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4597400" y="5175250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5" name="Picture 77" descr="oran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4961732" y="4266498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6" name="Picture 78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5930900" y="2794828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7" name="Picture 79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5426075" y="3441700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" name="Picture 80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6359525" y="4603750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" name="Picture 81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4941093" y="4592637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0" name="Picture 82" descr="oran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2168525" y="5718175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1" name="Picture 83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4840493" y="2060158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2" name="Picture 84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3606800" y="3508375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3" name="Picture 85" descr="oran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2797762" y="3423200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4" name="Picture 86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9082">
            <a:off x="1968633" y="982406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5" name="Picture 87" descr="or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4006850" y="2032000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6" name="Picture 88" descr="oran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3983383" y="4474266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7" name="Picture 89" descr="oran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3758">
            <a:off x="7985125" y="5476875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8" name="Text Box 91"/>
          <p:cNvSpPr txBox="1">
            <a:spLocks noChangeArrowheads="1"/>
          </p:cNvSpPr>
          <p:nvPr/>
        </p:nvSpPr>
        <p:spPr bwMode="auto">
          <a:xfrm>
            <a:off x="8420369" y="1271503"/>
            <a:ext cx="714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4" tIns="45712" rIns="91424" bIns="45712">
            <a:spAutoFit/>
          </a:bodyPr>
          <a:lstStyle>
            <a:lvl1pPr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2400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89" name="Text Box 92"/>
          <p:cNvSpPr txBox="1">
            <a:spLocks noChangeArrowheads="1"/>
          </p:cNvSpPr>
          <p:nvPr/>
        </p:nvSpPr>
        <p:spPr bwMode="auto">
          <a:xfrm>
            <a:off x="6420119" y="1173078"/>
            <a:ext cx="2622550" cy="1006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4" tIns="45712" rIns="91424" bIns="45712">
            <a:spAutoFit/>
          </a:bodyPr>
          <a:lstStyle>
            <a:lvl1pPr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2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</a:rPr>
              <a:t>Roadmap in place          </a:t>
            </a:r>
          </a:p>
          <a:p>
            <a:pPr eaLnBrk="1" hangingPunct="1">
              <a:spcBef>
                <a:spcPct val="50000"/>
              </a:spcBef>
            </a:pPr>
            <a:r>
              <a:rPr lang="en-GB" sz="12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</a:rPr>
              <a:t>Roadmap under preparation</a:t>
            </a:r>
          </a:p>
          <a:p>
            <a:pPr eaLnBrk="1" hangingPunct="1">
              <a:spcBef>
                <a:spcPct val="50000"/>
              </a:spcBef>
            </a:pPr>
            <a:r>
              <a:rPr lang="en-GB" sz="1200" smtClean="0">
                <a:solidFill>
                  <a:srgbClr val="000000"/>
                </a:solidFill>
                <a:latin typeface="Tahoma" pitchFamily="34" charset="0"/>
                <a:ea typeface="ＭＳ Ｐゴシック" pitchFamily="34" charset="-128"/>
              </a:rPr>
              <a:t>National funding reserved for new/updated RIs</a:t>
            </a:r>
          </a:p>
        </p:txBody>
      </p:sp>
      <p:sp>
        <p:nvSpPr>
          <p:cNvPr id="390" name="Text Box 93"/>
          <p:cNvSpPr txBox="1">
            <a:spLocks noChangeArrowheads="1"/>
          </p:cNvSpPr>
          <p:nvPr/>
        </p:nvSpPr>
        <p:spPr bwMode="auto">
          <a:xfrm>
            <a:off x="8731796" y="1233817"/>
            <a:ext cx="247650" cy="198437"/>
          </a:xfrm>
          <a:prstGeom prst="rect">
            <a:avLst/>
          </a:prstGeom>
          <a:solidFill>
            <a:srgbClr val="99CC00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4" tIns="45712" rIns="91424" bIns="45712"/>
          <a:lstStyle>
            <a:lvl1pPr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200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91" name="Text Box 94"/>
          <p:cNvSpPr txBox="1">
            <a:spLocks noChangeArrowheads="1"/>
          </p:cNvSpPr>
          <p:nvPr/>
        </p:nvSpPr>
        <p:spPr bwMode="auto">
          <a:xfrm>
            <a:off x="8728621" y="1525917"/>
            <a:ext cx="247650" cy="198437"/>
          </a:xfrm>
          <a:prstGeom prst="rect">
            <a:avLst/>
          </a:prstGeom>
          <a:solidFill>
            <a:srgbClr val="FFFF00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4" tIns="45712" rIns="91424" bIns="45712"/>
          <a:lstStyle>
            <a:lvl1pPr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defTabSz="51276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defTabSz="51276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sz="1200" smtClean="0">
              <a:solidFill>
                <a:srgbClr val="000000"/>
              </a:solidFill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392" name="Picture 95" descr="oran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3617">
            <a:off x="8563521" y="1795792"/>
            <a:ext cx="414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3" name="Rectangle 90"/>
          <p:cNvSpPr>
            <a:spLocks noChangeArrowheads="1"/>
          </p:cNvSpPr>
          <p:nvPr/>
        </p:nvSpPr>
        <p:spPr bwMode="auto">
          <a:xfrm>
            <a:off x="6400655" y="1156375"/>
            <a:ext cx="2668588" cy="10414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0147" tIns="40074" rIns="80147" bIns="40074" anchor="ctr"/>
          <a:lstStyle/>
          <a:p>
            <a:endParaRPr lang="en-US" sz="7600" b="1" smtClean="0">
              <a:solidFill>
                <a:srgbClr val="FFD624"/>
              </a:solidFill>
            </a:endParaRPr>
          </a:p>
        </p:txBody>
      </p:sp>
      <p:sp>
        <p:nvSpPr>
          <p:cNvPr id="394" name="Freeform 39"/>
          <p:cNvSpPr>
            <a:spLocks/>
          </p:cNvSpPr>
          <p:nvPr/>
        </p:nvSpPr>
        <p:spPr bwMode="auto">
          <a:xfrm>
            <a:off x="5813425" y="4822825"/>
            <a:ext cx="688975" cy="795338"/>
          </a:xfrm>
          <a:custGeom>
            <a:avLst/>
            <a:gdLst>
              <a:gd name="T0" fmla="*/ 2147483647 w 10000"/>
              <a:gd name="T1" fmla="*/ 2147483647 h 10000"/>
              <a:gd name="T2" fmla="*/ 2147483647 w 10000"/>
              <a:gd name="T3" fmla="*/ 2147483647 h 10000"/>
              <a:gd name="T4" fmla="*/ 2147483647 w 10000"/>
              <a:gd name="T5" fmla="*/ 2147483647 h 10000"/>
              <a:gd name="T6" fmla="*/ 2147483647 w 10000"/>
              <a:gd name="T7" fmla="*/ 2147483647 h 10000"/>
              <a:gd name="T8" fmla="*/ 2147483647 w 10000"/>
              <a:gd name="T9" fmla="*/ 2147483647 h 10000"/>
              <a:gd name="T10" fmla="*/ 2147483647 w 10000"/>
              <a:gd name="T11" fmla="*/ 2147483647 h 10000"/>
              <a:gd name="T12" fmla="*/ 2147483647 w 10000"/>
              <a:gd name="T13" fmla="*/ 2147483647 h 10000"/>
              <a:gd name="T14" fmla="*/ 2147483647 w 10000"/>
              <a:gd name="T15" fmla="*/ 2147483647 h 10000"/>
              <a:gd name="T16" fmla="*/ 2147483647 w 10000"/>
              <a:gd name="T17" fmla="*/ 2147483647 h 10000"/>
              <a:gd name="T18" fmla="*/ 2147483647 w 10000"/>
              <a:gd name="T19" fmla="*/ 2147483647 h 10000"/>
              <a:gd name="T20" fmla="*/ 2147483647 w 10000"/>
              <a:gd name="T21" fmla="*/ 2147483647 h 10000"/>
              <a:gd name="T22" fmla="*/ 2147483647 w 10000"/>
              <a:gd name="T23" fmla="*/ 2147483647 h 10000"/>
              <a:gd name="T24" fmla="*/ 2147483647 w 10000"/>
              <a:gd name="T25" fmla="*/ 2147483647 h 10000"/>
              <a:gd name="T26" fmla="*/ 2147483647 w 10000"/>
              <a:gd name="T27" fmla="*/ 2147483647 h 10000"/>
              <a:gd name="T28" fmla="*/ 2147483647 w 10000"/>
              <a:gd name="T29" fmla="*/ 2147483647 h 10000"/>
              <a:gd name="T30" fmla="*/ 2147483647 w 10000"/>
              <a:gd name="T31" fmla="*/ 2147483647 h 10000"/>
              <a:gd name="T32" fmla="*/ 2147483647 w 10000"/>
              <a:gd name="T33" fmla="*/ 2147483647 h 10000"/>
              <a:gd name="T34" fmla="*/ 2147483647 w 10000"/>
              <a:gd name="T35" fmla="*/ 2147483647 h 10000"/>
              <a:gd name="T36" fmla="*/ 2147483647 w 10000"/>
              <a:gd name="T37" fmla="*/ 2147483647 h 10000"/>
              <a:gd name="T38" fmla="*/ 2147483647 w 10000"/>
              <a:gd name="T39" fmla="*/ 2147483647 h 10000"/>
              <a:gd name="T40" fmla="*/ 2147483647 w 10000"/>
              <a:gd name="T41" fmla="*/ 2147483647 h 10000"/>
              <a:gd name="T42" fmla="*/ 2147483647 w 10000"/>
              <a:gd name="T43" fmla="*/ 2147483647 h 10000"/>
              <a:gd name="T44" fmla="*/ 2147483647 w 10000"/>
              <a:gd name="T45" fmla="*/ 2147483647 h 10000"/>
              <a:gd name="T46" fmla="*/ 2147483647 w 10000"/>
              <a:gd name="T47" fmla="*/ 2147483647 h 10000"/>
              <a:gd name="T48" fmla="*/ 2147483647 w 10000"/>
              <a:gd name="T49" fmla="*/ 2147483647 h 10000"/>
              <a:gd name="T50" fmla="*/ 2147483647 w 10000"/>
              <a:gd name="T51" fmla="*/ 2147483647 h 10000"/>
              <a:gd name="T52" fmla="*/ 2147483647 w 10000"/>
              <a:gd name="T53" fmla="*/ 2147483647 h 10000"/>
              <a:gd name="T54" fmla="*/ 2147483647 w 10000"/>
              <a:gd name="T55" fmla="*/ 2147483647 h 10000"/>
              <a:gd name="T56" fmla="*/ 2147483647 w 10000"/>
              <a:gd name="T57" fmla="*/ 2147483647 h 10000"/>
              <a:gd name="T58" fmla="*/ 2147483647 w 10000"/>
              <a:gd name="T59" fmla="*/ 2147483647 h 10000"/>
              <a:gd name="T60" fmla="*/ 2147483647 w 10000"/>
              <a:gd name="T61" fmla="*/ 0 h 10000"/>
              <a:gd name="T62" fmla="*/ 2147483647 w 10000"/>
              <a:gd name="T63" fmla="*/ 2147483647 h 10000"/>
              <a:gd name="T64" fmla="*/ 2147483647 w 10000"/>
              <a:gd name="T65" fmla="*/ 2147483647 h 10000"/>
              <a:gd name="T66" fmla="*/ 2147483647 w 10000"/>
              <a:gd name="T67" fmla="*/ 2147483647 h 10000"/>
              <a:gd name="T68" fmla="*/ 2147483647 w 10000"/>
              <a:gd name="T69" fmla="*/ 2147483647 h 10000"/>
              <a:gd name="T70" fmla="*/ 0 w 10000"/>
              <a:gd name="T71" fmla="*/ 2147483647 h 10000"/>
              <a:gd name="T72" fmla="*/ 2147483647 w 10000"/>
              <a:gd name="T73" fmla="*/ 2147483647 h 10000"/>
              <a:gd name="T74" fmla="*/ 2147483647 w 10000"/>
              <a:gd name="T75" fmla="*/ 2147483647 h 10000"/>
              <a:gd name="T76" fmla="*/ 2147483647 w 10000"/>
              <a:gd name="T77" fmla="*/ 2147483647 h 10000"/>
              <a:gd name="T78" fmla="*/ 2147483647 w 10000"/>
              <a:gd name="T79" fmla="*/ 2147483647 h 10000"/>
              <a:gd name="T80" fmla="*/ 2147483647 w 10000"/>
              <a:gd name="T81" fmla="*/ 2147483647 h 10000"/>
              <a:gd name="T82" fmla="*/ 2147483647 w 10000"/>
              <a:gd name="T83" fmla="*/ 2147483647 h 10000"/>
              <a:gd name="T84" fmla="*/ 2147483647 w 10000"/>
              <a:gd name="T85" fmla="*/ 2147483647 h 10000"/>
              <a:gd name="T86" fmla="*/ 2147483647 w 10000"/>
              <a:gd name="T87" fmla="*/ 2147483647 h 10000"/>
              <a:gd name="T88" fmla="*/ 2147483647 w 10000"/>
              <a:gd name="T89" fmla="*/ 2147483647 h 10000"/>
              <a:gd name="T90" fmla="*/ 2147483647 w 10000"/>
              <a:gd name="T91" fmla="*/ 2147483647 h 10000"/>
              <a:gd name="T92" fmla="*/ 2147483647 w 10000"/>
              <a:gd name="T93" fmla="*/ 2147483647 h 10000"/>
              <a:gd name="T94" fmla="*/ 2147483647 w 10000"/>
              <a:gd name="T95" fmla="*/ 2147483647 h 10000"/>
              <a:gd name="T96" fmla="*/ 2147483647 w 10000"/>
              <a:gd name="T97" fmla="*/ 2147483647 h 10000"/>
              <a:gd name="T98" fmla="*/ 2147483647 w 10000"/>
              <a:gd name="T99" fmla="*/ 2147483647 h 10000"/>
              <a:gd name="T100" fmla="*/ 2147483647 w 10000"/>
              <a:gd name="T101" fmla="*/ 2147483647 h 10000"/>
              <a:gd name="T102" fmla="*/ 2147483647 w 10000"/>
              <a:gd name="T103" fmla="*/ 2147483647 h 10000"/>
              <a:gd name="T104" fmla="*/ 2147483647 w 10000"/>
              <a:gd name="T105" fmla="*/ 2147483647 h 10000"/>
              <a:gd name="T106" fmla="*/ 2147483647 w 10000"/>
              <a:gd name="T107" fmla="*/ 2147483647 h 10000"/>
              <a:gd name="T108" fmla="*/ 2147483647 w 10000"/>
              <a:gd name="T109" fmla="*/ 2147483647 h 10000"/>
              <a:gd name="T110" fmla="*/ 2147483647 w 10000"/>
              <a:gd name="T111" fmla="*/ 2147483647 h 10000"/>
              <a:gd name="T112" fmla="*/ 2147483647 w 10000"/>
              <a:gd name="T113" fmla="*/ 2147483647 h 10000"/>
              <a:gd name="T114" fmla="*/ 2147483647 w 10000"/>
              <a:gd name="T115" fmla="*/ 2147483647 h 10000"/>
              <a:gd name="T116" fmla="*/ 2147483647 w 10000"/>
              <a:gd name="T117" fmla="*/ 2147483647 h 10000"/>
              <a:gd name="T118" fmla="*/ 2147483647 w 10000"/>
              <a:gd name="T119" fmla="*/ 2147483647 h 1000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000" h="10000">
                <a:moveTo>
                  <a:pt x="4520" y="7975"/>
                </a:moveTo>
                <a:lnTo>
                  <a:pt x="3948" y="8000"/>
                </a:lnTo>
                <a:lnTo>
                  <a:pt x="4224" y="8730"/>
                </a:lnTo>
                <a:lnTo>
                  <a:pt x="4612" y="9048"/>
                </a:lnTo>
                <a:lnTo>
                  <a:pt x="5388" y="9841"/>
                </a:lnTo>
                <a:lnTo>
                  <a:pt x="5753" y="10000"/>
                </a:lnTo>
                <a:cubicBezTo>
                  <a:pt x="5822" y="9788"/>
                  <a:pt x="5890" y="9577"/>
                  <a:pt x="5959" y="9365"/>
                </a:cubicBezTo>
                <a:lnTo>
                  <a:pt x="6530" y="9206"/>
                </a:lnTo>
                <a:lnTo>
                  <a:pt x="7100" y="9048"/>
                </a:lnTo>
                <a:lnTo>
                  <a:pt x="8447" y="8571"/>
                </a:lnTo>
                <a:lnTo>
                  <a:pt x="9429" y="8571"/>
                </a:lnTo>
                <a:lnTo>
                  <a:pt x="9612" y="7937"/>
                </a:lnTo>
                <a:lnTo>
                  <a:pt x="9224" y="7778"/>
                </a:lnTo>
                <a:lnTo>
                  <a:pt x="9224" y="7143"/>
                </a:lnTo>
                <a:lnTo>
                  <a:pt x="9612" y="6984"/>
                </a:lnTo>
                <a:lnTo>
                  <a:pt x="10000" y="6190"/>
                </a:lnTo>
                <a:lnTo>
                  <a:pt x="9041" y="5556"/>
                </a:lnTo>
                <a:lnTo>
                  <a:pt x="8653" y="4921"/>
                </a:lnTo>
                <a:cubicBezTo>
                  <a:pt x="8584" y="4709"/>
                  <a:pt x="8516" y="4498"/>
                  <a:pt x="8447" y="4286"/>
                </a:cubicBezTo>
                <a:lnTo>
                  <a:pt x="8836" y="3651"/>
                </a:lnTo>
                <a:lnTo>
                  <a:pt x="8447" y="3492"/>
                </a:lnTo>
                <a:lnTo>
                  <a:pt x="8447" y="2698"/>
                </a:lnTo>
                <a:lnTo>
                  <a:pt x="7489" y="3175"/>
                </a:lnTo>
                <a:lnTo>
                  <a:pt x="6530" y="2857"/>
                </a:lnTo>
                <a:lnTo>
                  <a:pt x="5571" y="2698"/>
                </a:lnTo>
                <a:lnTo>
                  <a:pt x="5959" y="2063"/>
                </a:lnTo>
                <a:lnTo>
                  <a:pt x="5000" y="1746"/>
                </a:lnTo>
                <a:lnTo>
                  <a:pt x="4224" y="1270"/>
                </a:lnTo>
                <a:lnTo>
                  <a:pt x="4041" y="794"/>
                </a:lnTo>
                <a:lnTo>
                  <a:pt x="3265" y="317"/>
                </a:lnTo>
                <a:lnTo>
                  <a:pt x="2877" y="0"/>
                </a:lnTo>
                <a:lnTo>
                  <a:pt x="2694" y="159"/>
                </a:lnTo>
                <a:lnTo>
                  <a:pt x="1530" y="159"/>
                </a:lnTo>
                <a:lnTo>
                  <a:pt x="753" y="476"/>
                </a:lnTo>
                <a:lnTo>
                  <a:pt x="183" y="476"/>
                </a:lnTo>
                <a:lnTo>
                  <a:pt x="0" y="952"/>
                </a:lnTo>
                <a:lnTo>
                  <a:pt x="183" y="1587"/>
                </a:lnTo>
                <a:lnTo>
                  <a:pt x="753" y="2222"/>
                </a:lnTo>
                <a:lnTo>
                  <a:pt x="1347" y="2381"/>
                </a:lnTo>
                <a:lnTo>
                  <a:pt x="753" y="2540"/>
                </a:lnTo>
                <a:lnTo>
                  <a:pt x="753" y="3175"/>
                </a:lnTo>
                <a:lnTo>
                  <a:pt x="183" y="3016"/>
                </a:lnTo>
                <a:cubicBezTo>
                  <a:pt x="251" y="3122"/>
                  <a:pt x="320" y="3227"/>
                  <a:pt x="388" y="3333"/>
                </a:cubicBezTo>
                <a:lnTo>
                  <a:pt x="1142" y="3333"/>
                </a:lnTo>
                <a:lnTo>
                  <a:pt x="1142" y="3968"/>
                </a:lnTo>
                <a:cubicBezTo>
                  <a:pt x="1210" y="4180"/>
                  <a:pt x="1279" y="4391"/>
                  <a:pt x="1347" y="4603"/>
                </a:cubicBezTo>
                <a:lnTo>
                  <a:pt x="2306" y="5079"/>
                </a:lnTo>
                <a:lnTo>
                  <a:pt x="1712" y="5397"/>
                </a:lnTo>
                <a:lnTo>
                  <a:pt x="2306" y="6190"/>
                </a:lnTo>
                <a:lnTo>
                  <a:pt x="1901" y="6435"/>
                </a:lnTo>
                <a:cubicBezTo>
                  <a:pt x="1969" y="6594"/>
                  <a:pt x="1827" y="6497"/>
                  <a:pt x="1895" y="6656"/>
                </a:cubicBezTo>
                <a:cubicBezTo>
                  <a:pt x="1922" y="6705"/>
                  <a:pt x="1948" y="6753"/>
                  <a:pt x="1975" y="6802"/>
                </a:cubicBezTo>
                <a:cubicBezTo>
                  <a:pt x="1914" y="7014"/>
                  <a:pt x="2275" y="6641"/>
                  <a:pt x="2214" y="6853"/>
                </a:cubicBezTo>
                <a:lnTo>
                  <a:pt x="2613" y="7061"/>
                </a:lnTo>
                <a:lnTo>
                  <a:pt x="2837" y="7159"/>
                </a:lnTo>
                <a:lnTo>
                  <a:pt x="3258" y="7296"/>
                </a:lnTo>
                <a:lnTo>
                  <a:pt x="3927" y="7588"/>
                </a:lnTo>
                <a:lnTo>
                  <a:pt x="4286" y="7700"/>
                </a:lnTo>
                <a:lnTo>
                  <a:pt x="4623" y="7760"/>
                </a:lnTo>
                <a:cubicBezTo>
                  <a:pt x="4589" y="7832"/>
                  <a:pt x="4554" y="7903"/>
                  <a:pt x="4520" y="7975"/>
                </a:cubicBezTo>
                <a:close/>
              </a:path>
            </a:pathLst>
          </a:custGeom>
          <a:solidFill>
            <a:srgbClr val="DDDDDD"/>
          </a:solidFill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/>
          <a:lstStyle/>
          <a:p>
            <a:endParaRPr lang="en-GB" sz="7600" b="1" smtClean="0">
              <a:solidFill>
                <a:srgbClr val="FFD624"/>
              </a:solidFill>
            </a:endParaRPr>
          </a:p>
        </p:txBody>
      </p:sp>
      <p:sp>
        <p:nvSpPr>
          <p:cNvPr id="298" name="Rectangle 297"/>
          <p:cNvSpPr/>
          <p:nvPr/>
        </p:nvSpPr>
        <p:spPr>
          <a:xfrm>
            <a:off x="0" y="0"/>
            <a:ext cx="9144000" cy="981075"/>
          </a:xfrm>
          <a:prstGeom prst="rect">
            <a:avLst/>
          </a:prstGeom>
          <a:solidFill>
            <a:srgbClr val="0F549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297" name="Picture 17" descr="LOGO CE_Vertical_EN_NEG_quadri_H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112" y="275431"/>
            <a:ext cx="1436688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152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5" name="Rectangle 3"/>
          <p:cNvSpPr>
            <a:spLocks noGrp="1" noChangeArrowheads="1"/>
          </p:cNvSpPr>
          <p:nvPr>
            <p:ph idx="1"/>
          </p:nvPr>
        </p:nvSpPr>
        <p:spPr>
          <a:xfrm>
            <a:off x="370788" y="2247453"/>
            <a:ext cx="8686800" cy="4535487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1200"/>
              </a:spcBef>
              <a:buNone/>
              <a:defRPr/>
            </a:pPr>
            <a:r>
              <a:rPr lang="en-GB" sz="2000" i="0" dirty="0">
                <a:latin typeface="+mj-lt"/>
              </a:rPr>
              <a:t>Commission adopted its proposals 6 October 2011:</a:t>
            </a:r>
          </a:p>
          <a:p>
            <a:pPr marL="522163" lvl="1" indent="-342900">
              <a:lnSpc>
                <a:spcPct val="90000"/>
              </a:lnSpc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dirty="0" smtClean="0">
                <a:latin typeface="+mj-lt"/>
              </a:rPr>
              <a:t>Cohesion </a:t>
            </a:r>
            <a:r>
              <a:rPr lang="en-GB" sz="2000" dirty="0">
                <a:latin typeface="+mj-lt"/>
              </a:rPr>
              <a:t>policy </a:t>
            </a:r>
            <a:r>
              <a:rPr lang="en-GB" sz="2000" b="0" dirty="0">
                <a:latin typeface="+mj-lt"/>
              </a:rPr>
              <a:t>(ERDF, CF &amp; ESF) will focus on Europe 2020 objectives for smart, sustainable and inclusive growth, along with rural development policy (EAFRD) and maritime and fisheries policy (EMFF), </a:t>
            </a:r>
          </a:p>
          <a:p>
            <a:pPr marL="522163" lvl="1" indent="-342900">
              <a:lnSpc>
                <a:spcPct val="90000"/>
              </a:lnSpc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dirty="0" smtClean="0">
                <a:latin typeface="+mj-lt"/>
              </a:rPr>
              <a:t>List </a:t>
            </a:r>
            <a:r>
              <a:rPr lang="en-GB" sz="2000" dirty="0">
                <a:latin typeface="+mj-lt"/>
              </a:rPr>
              <a:t>of thematic objectives </a:t>
            </a:r>
            <a:r>
              <a:rPr lang="en-GB" sz="2000" b="0" dirty="0">
                <a:latin typeface="+mj-lt"/>
              </a:rPr>
              <a:t>developed around the Europe 2020 headline targets and flagship initiatives</a:t>
            </a:r>
          </a:p>
          <a:p>
            <a:pPr marL="520574" lvl="1" indent="-342900">
              <a:lnSpc>
                <a:spcPct val="90000"/>
              </a:lnSpc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dirty="0">
                <a:latin typeface="+mj-lt"/>
              </a:rPr>
              <a:t>Thematic concentration </a:t>
            </a:r>
            <a:r>
              <a:rPr lang="en-GB" sz="2000" b="0" dirty="0">
                <a:latin typeface="+mj-lt"/>
              </a:rPr>
              <a:t>for maximising impact: minimum shares for research and innovation through ERDF</a:t>
            </a:r>
          </a:p>
          <a:p>
            <a:pPr marL="520574" lvl="1" indent="-342900">
              <a:lnSpc>
                <a:spcPct val="90000"/>
              </a:lnSpc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dirty="0">
                <a:latin typeface="+mj-lt"/>
              </a:rPr>
              <a:t>Ex-ante conditionality</a:t>
            </a:r>
            <a:r>
              <a:rPr lang="en-GB" sz="2000" b="0" dirty="0">
                <a:latin typeface="+mj-lt"/>
              </a:rPr>
              <a:t>, e.g. existence of a </a:t>
            </a:r>
            <a:r>
              <a:rPr lang="en-GB" sz="2000" b="0" u="sng" dirty="0">
                <a:latin typeface="+mj-lt"/>
              </a:rPr>
              <a:t>Research and Innovation Strategy for Smart Specialisation</a:t>
            </a:r>
            <a:r>
              <a:rPr lang="en-GB" sz="2000" b="0" dirty="0">
                <a:latin typeface="+mj-lt"/>
              </a:rPr>
              <a:t> (RIS3).</a:t>
            </a:r>
          </a:p>
          <a:p>
            <a:pPr marL="521920" lvl="1" indent="-342657">
              <a:lnSpc>
                <a:spcPct val="90000"/>
              </a:lnSpc>
              <a:buFontTx/>
              <a:buChar char="-"/>
              <a:defRPr/>
            </a:pPr>
            <a:endParaRPr lang="en-GB" sz="900" b="0" dirty="0">
              <a:latin typeface="+mj-lt"/>
            </a:endParaRPr>
          </a:p>
          <a:p>
            <a:pPr marL="0" lvl="1" indent="6345">
              <a:lnSpc>
                <a:spcPct val="90000"/>
              </a:lnSpc>
              <a:buNone/>
              <a:defRPr/>
            </a:pPr>
            <a:r>
              <a:rPr lang="en-GB" sz="2000" b="0" dirty="0">
                <a:latin typeface="+mj-lt"/>
              </a:rPr>
              <a:t>Commission has adopted “Elements for a Common Strategic Framework 2014 to 2020” for cohesion. Linkages have been clarified with Horizon 2020.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655" y="116636"/>
            <a:ext cx="14319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95288" y="1339850"/>
            <a:ext cx="8761292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dirty="0"/>
              <a:t>Cohesion policy 2014-2020 &amp; EU 2020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81850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7" name="Rectangle 3"/>
          <p:cNvSpPr>
            <a:spLocks noGrp="1" noChangeArrowheads="1"/>
          </p:cNvSpPr>
          <p:nvPr>
            <p:ph idx="1"/>
          </p:nvPr>
        </p:nvSpPr>
        <p:spPr>
          <a:xfrm>
            <a:off x="444983" y="2250381"/>
            <a:ext cx="8560969" cy="4895850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GB" sz="2000" b="1" i="0" dirty="0"/>
              <a:t>Research &amp; Innovation Strategies for Smart Specialisation (RIS³)</a:t>
            </a:r>
            <a:r>
              <a:rPr lang="en-GB" sz="2000" i="0" dirty="0"/>
              <a:t> will lead to an economic transformation based on 4Cs</a:t>
            </a:r>
            <a:r>
              <a:rPr lang="en-GB" sz="2000" i="0" dirty="0" smtClean="0"/>
              <a:t>: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b="1" i="0" dirty="0" smtClean="0"/>
              <a:t>(Tough) Choices</a:t>
            </a:r>
            <a:r>
              <a:rPr lang="en-GB" sz="2000" i="0" dirty="0" smtClean="0"/>
              <a:t>: </a:t>
            </a:r>
            <a:r>
              <a:rPr lang="en-GB" sz="1800" i="0" dirty="0" smtClean="0"/>
              <a:t>select few priorities on the basis of international specialisation integration on international value chains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b="1" i="0" dirty="0" smtClean="0"/>
              <a:t>Competitive (Constructed) Advantage</a:t>
            </a:r>
            <a:r>
              <a:rPr lang="en-GB" sz="2000" i="0" dirty="0" smtClean="0"/>
              <a:t>: </a:t>
            </a:r>
            <a:r>
              <a:rPr lang="en-GB" sz="1800" i="0" dirty="0" smtClean="0"/>
              <a:t>mobilize talent by matching Research &amp; Innovation with business needs &amp; capacities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b="1" i="0" dirty="0" smtClean="0"/>
              <a:t>Critical Mass</a:t>
            </a:r>
            <a:r>
              <a:rPr lang="en-GB" sz="2000" i="0" dirty="0" smtClean="0"/>
              <a:t>: </a:t>
            </a:r>
            <a:r>
              <a:rPr lang="en-GB" sz="1800" i="0" dirty="0" smtClean="0"/>
              <a:t>provide arenas for cross-cutting links between sectors which drive specialised technological diversification; address generic technologies, based on cutting edge research, as well as their exploitation and adaptation to specific sectors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§"/>
              <a:defRPr/>
            </a:pPr>
            <a:r>
              <a:rPr lang="en-GB" sz="2000" b="1" i="0" dirty="0" smtClean="0"/>
              <a:t>Collaborative Leadership</a:t>
            </a:r>
            <a:r>
              <a:rPr lang="en-GB" sz="2000" i="0" dirty="0" smtClean="0"/>
              <a:t>: </a:t>
            </a:r>
            <a:r>
              <a:rPr lang="en-GB" sz="1800" i="0" dirty="0" smtClean="0"/>
              <a:t>efficient innovation systems as a collective endeavour based on public-private partnership (quadruple helix) and synergies between funding instruments from the EU, national and regional policies</a:t>
            </a:r>
            <a:endParaRPr lang="en-GB" sz="1800" i="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32" y="188644"/>
            <a:ext cx="1431925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95288" y="1339850"/>
            <a:ext cx="8761292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dirty="0" smtClean="0"/>
              <a:t>Smart Specialisation</a:t>
            </a:r>
          </a:p>
        </p:txBody>
      </p:sp>
    </p:spTree>
    <p:extLst>
      <p:ext uri="{BB962C8B-B14F-4D97-AF65-F5344CB8AC3E}">
        <p14:creationId xmlns:p14="http://schemas.microsoft.com/office/powerpoint/2010/main" val="61530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Research Infrastructures in Horizon 2020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31800" y="2339975"/>
            <a:ext cx="8229600" cy="3889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100" i="0" dirty="0" smtClean="0"/>
              <a:t>Developing the European RIs for 2020 and beyond</a:t>
            </a:r>
          </a:p>
          <a:p>
            <a:pPr marL="1058862" lvl="1" indent="-342900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100" b="0" dirty="0" smtClean="0"/>
              <a:t>Developing </a:t>
            </a:r>
            <a:r>
              <a:rPr lang="en-GB" sz="2100" dirty="0" smtClean="0"/>
              <a:t>new world-class RIs </a:t>
            </a:r>
            <a:r>
              <a:rPr lang="en-GB" sz="2100" b="0" dirty="0" smtClean="0"/>
              <a:t>– ESFRI+</a:t>
            </a:r>
          </a:p>
          <a:p>
            <a:pPr marL="1058862" lvl="1" indent="-342900">
              <a:lnSpc>
                <a:spcPct val="90000"/>
              </a:lnSpc>
              <a:spcAft>
                <a:spcPct val="200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100" u="sng" dirty="0" smtClean="0"/>
              <a:t>Integrating </a:t>
            </a:r>
            <a:r>
              <a:rPr lang="en-GB" sz="2100" b="0" u="sng" dirty="0" smtClean="0"/>
              <a:t>and</a:t>
            </a:r>
            <a:r>
              <a:rPr lang="en-GB" sz="2100" u="sng" dirty="0" smtClean="0"/>
              <a:t> opening national RIs </a:t>
            </a:r>
            <a:br>
              <a:rPr lang="en-GB" sz="2100" u="sng" dirty="0" smtClean="0"/>
            </a:br>
            <a:r>
              <a:rPr lang="en-GB" sz="2100" b="0" u="sng" dirty="0" smtClean="0"/>
              <a:t>of</a:t>
            </a:r>
            <a:r>
              <a:rPr lang="en-GB" sz="2100" u="sng" dirty="0" smtClean="0"/>
              <a:t> pan-European interest </a:t>
            </a:r>
            <a:r>
              <a:rPr lang="en-GB" sz="2100" b="0" dirty="0" smtClean="0"/>
              <a:t>– Integrating Activities</a:t>
            </a:r>
          </a:p>
          <a:p>
            <a:pPr marL="1058862" lvl="1" indent="-342900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100" b="0" dirty="0" smtClean="0"/>
              <a:t>Development, deployment and operation of ICT based </a:t>
            </a:r>
            <a:r>
              <a:rPr lang="en-GB" sz="2100" dirty="0" smtClean="0"/>
              <a:t>e-Infrastructures</a:t>
            </a:r>
            <a:br>
              <a:rPr lang="en-GB" sz="2100" dirty="0" smtClean="0"/>
            </a:br>
            <a:endParaRPr lang="en-GB" sz="1400" dirty="0" smtClean="0"/>
          </a:p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GB" sz="2100" i="0" dirty="0" smtClean="0"/>
              <a:t>Fostering the </a:t>
            </a:r>
            <a:r>
              <a:rPr lang="en-GB" sz="2100" b="1" i="0" dirty="0" smtClean="0"/>
              <a:t>innovation</a:t>
            </a:r>
            <a:r>
              <a:rPr lang="en-GB" sz="2100" i="0" dirty="0" smtClean="0"/>
              <a:t> potential of RIs and their </a:t>
            </a:r>
            <a:r>
              <a:rPr lang="en-GB" sz="2100" b="1" i="0" dirty="0" smtClean="0"/>
              <a:t>human capital</a:t>
            </a:r>
            <a:br>
              <a:rPr lang="en-GB" sz="2100" b="1" i="0" dirty="0" smtClean="0"/>
            </a:br>
            <a:endParaRPr lang="en-GB" sz="1600" b="1" i="0" dirty="0" smtClean="0"/>
          </a:p>
          <a:p>
            <a:pPr>
              <a:lnSpc>
                <a:spcPct val="90000"/>
              </a:lnSpc>
              <a:spcBef>
                <a:spcPct val="40000"/>
              </a:spcBef>
            </a:pPr>
            <a:r>
              <a:rPr lang="en-GB" sz="2100" i="0" dirty="0" smtClean="0"/>
              <a:t>Reinforcing European RI </a:t>
            </a:r>
            <a:r>
              <a:rPr lang="en-GB" sz="2100" b="1" i="0" dirty="0" smtClean="0"/>
              <a:t>policy</a:t>
            </a:r>
            <a:r>
              <a:rPr lang="en-GB" sz="2100" i="0" dirty="0" smtClean="0"/>
              <a:t> and </a:t>
            </a:r>
            <a:br>
              <a:rPr lang="en-GB" sz="2100" i="0" dirty="0" smtClean="0"/>
            </a:br>
            <a:r>
              <a:rPr lang="en-GB" sz="2100" b="1" i="0" dirty="0" smtClean="0"/>
              <a:t>international</a:t>
            </a:r>
            <a:r>
              <a:rPr lang="en-GB" sz="2100" i="0" dirty="0" smtClean="0"/>
              <a:t> </a:t>
            </a:r>
            <a:r>
              <a:rPr lang="en-GB" sz="2100" b="1" i="0" dirty="0" smtClean="0"/>
              <a:t>cooperation</a:t>
            </a:r>
            <a:endParaRPr lang="en-GB" sz="2100" dirty="0" smtClean="0"/>
          </a:p>
        </p:txBody>
      </p:sp>
    </p:spTree>
    <p:extLst>
      <p:ext uri="{BB962C8B-B14F-4D97-AF65-F5344CB8AC3E}">
        <p14:creationId xmlns:p14="http://schemas.microsoft.com/office/powerpoint/2010/main" val="184042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Specific </a:t>
            </a:r>
            <a:r>
              <a:rPr lang="en-GB" dirty="0" smtClean="0"/>
              <a:t>Implementation Aspects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683568" y="1844824"/>
            <a:ext cx="8208912" cy="4104456"/>
          </a:xfrm>
          <a:prstGeom prst="roundRect">
            <a:avLst>
              <a:gd name="adj" fmla="val 20934"/>
            </a:avLst>
          </a:prstGeom>
          <a:solidFill>
            <a:srgbClr val="CCECFF"/>
          </a:solidFill>
          <a:ln w="349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364088" y="1556792"/>
            <a:ext cx="2376264" cy="3168352"/>
          </a:xfrm>
          <a:prstGeom prst="roundRect">
            <a:avLst>
              <a:gd name="adj" fmla="val 28756"/>
            </a:avLst>
          </a:prstGeom>
          <a:solidFill>
            <a:srgbClr val="CCECFF"/>
          </a:solidFill>
          <a:ln w="349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312470" lon="18793965" rev="3180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175"/>
            <a:r>
              <a:rPr lang="en-GB" sz="1800" dirty="0" smtClean="0"/>
              <a:t>Development, Deployment &amp; Operation of e-Infrastructures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871655" y="2996952"/>
            <a:ext cx="2476209" cy="3672408"/>
          </a:xfrm>
          <a:prstGeom prst="roundRect">
            <a:avLst>
              <a:gd name="adj" fmla="val 38460"/>
            </a:avLst>
          </a:prstGeom>
          <a:solidFill>
            <a:srgbClr val="CCECFF"/>
          </a:solidFill>
          <a:ln w="349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346159" lon="19873087" rev="248362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175"/>
            <a:r>
              <a:rPr lang="en-GB" sz="2400" dirty="0" smtClean="0"/>
              <a:t>Developing new world-class RI</a:t>
            </a: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203848" y="2204864"/>
            <a:ext cx="2376264" cy="3528392"/>
          </a:xfrm>
          <a:prstGeom prst="roundRect">
            <a:avLst>
              <a:gd name="adj" fmla="val 30359"/>
            </a:avLst>
          </a:prstGeom>
          <a:solidFill>
            <a:srgbClr val="CCECFF"/>
          </a:solidFill>
          <a:ln w="349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98333" lon="19590366" rev="2700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175"/>
            <a:r>
              <a:rPr lang="en-GB" sz="2000" dirty="0" smtClean="0"/>
              <a:t>Integrating and Operating national RIs of pan- European Interest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99592" y="3356992"/>
            <a:ext cx="8568952" cy="1596591"/>
            <a:chOff x="899592" y="3356992"/>
            <a:chExt cx="8568952" cy="1596591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899592" y="3356992"/>
              <a:ext cx="7848872" cy="999728"/>
            </a:xfrm>
            <a:prstGeom prst="roundRect">
              <a:avLst>
                <a:gd name="adj" fmla="val 50000"/>
              </a:avLst>
            </a:prstGeom>
            <a:solidFill>
              <a:srgbClr val="CCECFF"/>
            </a:solidFill>
            <a:ln w="349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2700000">
                <a:rot lat="19086000" lon="19067999" rev="3102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r>
                <a:rPr lang="en-GB" sz="1600" dirty="0"/>
                <a:t>Fostering the Innovation </a:t>
              </a:r>
              <a:r>
                <a:rPr lang="en-GB" sz="1600" dirty="0" smtClean="0"/>
                <a:t>Potential </a:t>
              </a:r>
              <a:r>
                <a:rPr lang="en-GB" sz="1600" dirty="0"/>
                <a:t>of Research </a:t>
              </a:r>
              <a:r>
                <a:rPr lang="en-GB" sz="1600" dirty="0" smtClean="0"/>
                <a:t>Infrastructures and </a:t>
              </a:r>
              <a:br>
                <a:rPr lang="en-GB" sz="1600" dirty="0" smtClean="0"/>
              </a:br>
              <a:r>
                <a:rPr lang="en-GB" sz="1600" dirty="0" smtClean="0"/>
                <a:t>their Human Capital</a:t>
              </a: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</a:endParaRP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1403648" y="3861048"/>
              <a:ext cx="8064896" cy="1092535"/>
            </a:xfrm>
            <a:prstGeom prst="roundRect">
              <a:avLst>
                <a:gd name="adj" fmla="val 50000"/>
              </a:avLst>
            </a:prstGeom>
            <a:solidFill>
              <a:srgbClr val="CCECFF"/>
            </a:solidFill>
            <a:ln w="349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17500" dir="2700000" algn="ctr">
                <a:srgbClr val="000000">
                  <a:alpha val="43000"/>
                </a:srgbClr>
              </a:outerShdw>
            </a:effectLst>
            <a:scene3d>
              <a:camera prst="perspectiveFront" fov="2700000">
                <a:rot lat="19086000" lon="19067999" rev="3240000"/>
              </a:camera>
              <a:lightRig rig="threePt" dir="t">
                <a:rot lat="0" lon="0" rev="0"/>
              </a:lightRig>
            </a:scene3d>
            <a:sp3d extrusionH="38100" prstMaterial="clear">
              <a:bevelT w="260350" h="50800" prst="softRound"/>
              <a:bevelB prst="softRound"/>
            </a:sp3d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r>
                <a:rPr lang="en-GB" sz="1800" dirty="0"/>
                <a:t>Reinforcing European </a:t>
              </a:r>
              <a:r>
                <a:rPr lang="en-GB" sz="1800" dirty="0" smtClean="0"/>
                <a:t>Research </a:t>
              </a:r>
              <a:r>
                <a:rPr lang="en-GB" sz="1800" dirty="0"/>
                <a:t>Infrastructure </a:t>
              </a:r>
              <a:r>
                <a:rPr lang="en-GB" sz="1800" dirty="0" smtClean="0"/>
                <a:t>Policy and</a:t>
              </a:r>
              <a:br>
                <a:rPr lang="en-GB" sz="1800" dirty="0" smtClean="0"/>
              </a:br>
              <a:r>
                <a:rPr lang="en-GB" sz="1800" dirty="0" smtClean="0"/>
                <a:t>International Cooperation 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561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9001248" cy="936625"/>
          </a:xfrm>
        </p:spPr>
        <p:txBody>
          <a:bodyPr/>
          <a:lstStyle/>
          <a:p>
            <a:r>
              <a:rPr lang="en-GB" dirty="0"/>
              <a:t>Integrating and </a:t>
            </a:r>
            <a:r>
              <a:rPr lang="en-GB" dirty="0" smtClean="0"/>
              <a:t>Opening existing National RIs </a:t>
            </a:r>
            <a:r>
              <a:rPr lang="en-GB" dirty="0"/>
              <a:t>of pan-European </a:t>
            </a:r>
            <a:r>
              <a:rPr lang="en-GB" dirty="0" smtClean="0"/>
              <a:t>Interest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291"/>
            <a:ext cx="9011344" cy="3817045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/>
              <a:t>To open up key national research infrastructures to </a:t>
            </a:r>
            <a:r>
              <a:rPr lang="en-GB" i="0" dirty="0" smtClean="0"/>
              <a:t/>
            </a:r>
            <a:br>
              <a:rPr lang="en-GB" i="0" dirty="0" smtClean="0"/>
            </a:br>
            <a:r>
              <a:rPr lang="en-GB" i="0" dirty="0" smtClean="0"/>
              <a:t>all </a:t>
            </a:r>
            <a:r>
              <a:rPr lang="en-GB" i="0" dirty="0"/>
              <a:t>European researchers and to ensure their optimal use and joint development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/>
              <a:t>Support to “European Research Infrastructures Networks” bringing together infrastructures </a:t>
            </a:r>
            <a:r>
              <a:rPr lang="en-GB" i="0" dirty="0" smtClean="0"/>
              <a:t/>
            </a:r>
            <a:br>
              <a:rPr lang="en-GB" i="0" dirty="0" smtClean="0"/>
            </a:br>
            <a:r>
              <a:rPr lang="en-GB" i="0" dirty="0" smtClean="0"/>
              <a:t>in </a:t>
            </a:r>
            <a:r>
              <a:rPr lang="en-GB" i="0" dirty="0"/>
              <a:t>a given field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/>
              <a:t>Continuation of the FP7 Integrating Activities and </a:t>
            </a:r>
            <a:r>
              <a:rPr lang="en-GB" i="0" dirty="0" smtClean="0"/>
              <a:t>I3s</a:t>
            </a:r>
            <a:endParaRPr lang="en-GB" i="0" dirty="0"/>
          </a:p>
          <a:p>
            <a:pPr marL="0" indent="0">
              <a:buNone/>
            </a:pPr>
            <a:r>
              <a:rPr lang="en-GB" sz="2000" i="0" u="sng" dirty="0"/>
              <a:t>Activities will </a:t>
            </a:r>
            <a:r>
              <a:rPr lang="en-GB" sz="2000" i="0" u="sng" dirty="0" smtClean="0"/>
              <a:t>cover: </a:t>
            </a:r>
            <a:r>
              <a:rPr lang="en-GB" sz="2000" i="0" dirty="0" smtClean="0"/>
              <a:t>Transnational </a:t>
            </a:r>
            <a:r>
              <a:rPr lang="en-GB" sz="2000" i="0" dirty="0"/>
              <a:t>and virtual </a:t>
            </a:r>
            <a:r>
              <a:rPr lang="en-GB" sz="2000" i="0" dirty="0" smtClean="0"/>
              <a:t>access; </a:t>
            </a:r>
            <a:br>
              <a:rPr lang="en-GB" sz="2000" i="0" dirty="0" smtClean="0"/>
            </a:br>
            <a:r>
              <a:rPr lang="en-GB" sz="2000" i="0" dirty="0" smtClean="0"/>
              <a:t>Networking </a:t>
            </a:r>
            <a:r>
              <a:rPr lang="en-GB" sz="2000" i="0" dirty="0"/>
              <a:t>to foster a culture of </a:t>
            </a:r>
            <a:r>
              <a:rPr lang="en-GB" sz="2000" i="0" dirty="0" smtClean="0"/>
              <a:t>cooperation; Joint </a:t>
            </a:r>
            <a:r>
              <a:rPr lang="en-GB" sz="2000" i="0" dirty="0"/>
              <a:t>research to improve the services provided by the infrastructures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129679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9001248" cy="936625"/>
          </a:xfrm>
        </p:spPr>
        <p:txBody>
          <a:bodyPr/>
          <a:lstStyle/>
          <a:p>
            <a:r>
              <a:rPr lang="en-GB" dirty="0"/>
              <a:t>Exploiting the innovation potential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of </a:t>
            </a:r>
            <a:r>
              <a:rPr lang="en-GB" dirty="0"/>
              <a:t>research infrastructures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291"/>
            <a:ext cx="8497957" cy="3817045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000" b="1" i="0" dirty="0" smtClean="0"/>
              <a:t>R&amp;D </a:t>
            </a:r>
            <a:r>
              <a:rPr lang="en-GB" sz="2000" b="1" i="0" dirty="0"/>
              <a:t>partnerships with industry </a:t>
            </a:r>
            <a:r>
              <a:rPr lang="en-GB" sz="2000" i="0" dirty="0"/>
              <a:t>to develop Union capacities and industrial supply in high-tech areas such as scientific instrumentation or ICT;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000" i="0" dirty="0" smtClean="0"/>
              <a:t>Stimulate </a:t>
            </a:r>
            <a:r>
              <a:rPr lang="en-GB" sz="2000" i="0" dirty="0"/>
              <a:t>the </a:t>
            </a:r>
            <a:r>
              <a:rPr lang="en-GB" sz="2000" b="1" i="0" dirty="0"/>
              <a:t>use of research infrastructures by industry</a:t>
            </a:r>
            <a:r>
              <a:rPr lang="en-GB" sz="2000" i="0" dirty="0"/>
              <a:t>, e.g. as experimental test facilities, innovation hubs, knowledge-based centres; 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000" i="0" dirty="0" smtClean="0"/>
              <a:t>Encourage </a:t>
            </a:r>
            <a:r>
              <a:rPr lang="en-GB" sz="2000" i="0" dirty="0"/>
              <a:t>the integration of research infrastructures into local, regional and global </a:t>
            </a:r>
            <a:r>
              <a:rPr lang="en-GB" sz="2000" b="1" i="0" dirty="0"/>
              <a:t>innovation systems</a:t>
            </a:r>
            <a:r>
              <a:rPr lang="en-GB" sz="2000" i="0" dirty="0"/>
              <a:t>; </a:t>
            </a:r>
            <a:endParaRPr lang="en-GB" sz="2000" i="0" dirty="0" smtClean="0"/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000" b="1" i="0" dirty="0" smtClean="0"/>
              <a:t>Pre-commercial </a:t>
            </a:r>
            <a:r>
              <a:rPr lang="en-GB" sz="2000" b="1" i="0" dirty="0"/>
              <a:t>procurement </a:t>
            </a:r>
            <a:r>
              <a:rPr lang="en-GB" sz="2000" i="0" dirty="0"/>
              <a:t>by research infrastructure actors to drive forward innovation and act as early adopters of technologies.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5893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748712" cy="936625"/>
          </a:xfrm>
        </p:spPr>
        <p:txBody>
          <a:bodyPr/>
          <a:lstStyle/>
          <a:p>
            <a:r>
              <a:rPr lang="en-GB" dirty="0" smtClean="0"/>
              <a:t>Priorities and Vision for Horizon 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375"/>
            <a:ext cx="7859216" cy="3529013"/>
          </a:xfrm>
        </p:spPr>
        <p:txBody>
          <a:bodyPr/>
          <a:lstStyle/>
          <a:p>
            <a:pPr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 smtClean="0"/>
              <a:t>Adopt adequate organizational and </a:t>
            </a:r>
            <a:br>
              <a:rPr lang="en-GB" i="0" dirty="0" smtClean="0"/>
            </a:br>
            <a:r>
              <a:rPr lang="en-GB" i="0" dirty="0" smtClean="0"/>
              <a:t>governance models</a:t>
            </a:r>
          </a:p>
          <a:p>
            <a:pPr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 smtClean="0"/>
              <a:t>Pool and reinforce regional capacities </a:t>
            </a:r>
          </a:p>
          <a:p>
            <a:pPr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 smtClean="0"/>
              <a:t>Consolidate RIs as a multi-disciplinary platform for regional/global collaborations</a:t>
            </a:r>
          </a:p>
          <a:p>
            <a:pPr>
              <a:spcBef>
                <a:spcPts val="12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 smtClean="0"/>
              <a:t>Support international collaborations that are strategic for European scientific partnerships</a:t>
            </a:r>
          </a:p>
        </p:txBody>
      </p:sp>
    </p:spTree>
    <p:extLst>
      <p:ext uri="{BB962C8B-B14F-4D97-AF65-F5344CB8AC3E}">
        <p14:creationId xmlns:p14="http://schemas.microsoft.com/office/powerpoint/2010/main" val="170149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2020 BACKDRP 3610x176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" r="31845"/>
          <a:stretch/>
        </p:blipFill>
        <p:spPr bwMode="auto">
          <a:xfrm>
            <a:off x="0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20688"/>
            <a:ext cx="9180512" cy="936625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Thank you for your </a:t>
            </a:r>
            <a:r>
              <a:rPr lang="en-GB" dirty="0" smtClean="0">
                <a:solidFill>
                  <a:schemeClr val="bg1"/>
                </a:solidFill>
              </a:rPr>
              <a:t>Attention</a:t>
            </a:r>
            <a:r>
              <a:rPr lang="en-GB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01108"/>
            <a:ext cx="9180512" cy="1584276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Clr>
                <a:schemeClr val="accent2"/>
              </a:buClr>
              <a:buNone/>
            </a:pPr>
            <a:r>
              <a:rPr lang="en-GB" i="0" dirty="0">
                <a:solidFill>
                  <a:schemeClr val="bg1"/>
                </a:solidFill>
              </a:rPr>
              <a:t>Find out more</a:t>
            </a:r>
            <a:r>
              <a:rPr lang="en-GB" i="0" dirty="0" smtClean="0">
                <a:solidFill>
                  <a:schemeClr val="bg1"/>
                </a:solidFill>
              </a:rPr>
              <a:t>:</a:t>
            </a:r>
          </a:p>
          <a:p>
            <a:pPr marL="0" indent="0" algn="ctr">
              <a:spcBef>
                <a:spcPts val="1200"/>
              </a:spcBef>
              <a:buClr>
                <a:schemeClr val="accent2"/>
              </a:buClr>
              <a:buNone/>
            </a:pPr>
            <a:r>
              <a:rPr lang="en-GB" sz="700" i="0" dirty="0" smtClean="0">
                <a:solidFill>
                  <a:schemeClr val="bg1"/>
                </a:solidFill>
              </a:rPr>
              <a:t> </a:t>
            </a:r>
            <a:endParaRPr lang="en-GB" sz="700" i="0" dirty="0">
              <a:solidFill>
                <a:schemeClr val="bg1"/>
              </a:solidFill>
            </a:endParaRPr>
          </a:p>
          <a:p>
            <a:pPr marL="0" indent="0" algn="ctr">
              <a:spcBef>
                <a:spcPts val="1200"/>
              </a:spcBef>
              <a:buClr>
                <a:schemeClr val="accent2"/>
              </a:buClr>
              <a:buNone/>
            </a:pPr>
            <a:r>
              <a:rPr lang="en-GB" sz="2800" i="0" dirty="0">
                <a:solidFill>
                  <a:schemeClr val="bg1"/>
                </a:solidFill>
              </a:rPr>
              <a:t>www.ec.europa.eu/research/horizon2020</a:t>
            </a:r>
          </a:p>
          <a:p>
            <a:pPr marL="0" indent="0" algn="ctr">
              <a:spcBef>
                <a:spcPts val="1200"/>
              </a:spcBef>
              <a:buClr>
                <a:schemeClr val="accent2"/>
              </a:buClr>
              <a:buNone/>
            </a:pPr>
            <a:endParaRPr lang="en-GB" i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73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Knowledge Triangle at Work</a:t>
            </a:r>
            <a:endParaRPr 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20267"/>
            <a:ext cx="8229600" cy="3529013"/>
          </a:xfrm>
        </p:spPr>
        <p:txBody>
          <a:bodyPr/>
          <a:lstStyle/>
          <a:p>
            <a:pPr marL="0" indent="0">
              <a:spcBef>
                <a:spcPts val="800"/>
              </a:spcBef>
              <a:buNone/>
            </a:pPr>
            <a:r>
              <a:rPr lang="en-GB" i="0" dirty="0" smtClean="0"/>
              <a:t>To be a genuinely competitive in the knowledge economy, one must be better:</a:t>
            </a:r>
          </a:p>
          <a:p>
            <a:pPr>
              <a:spcBef>
                <a:spcPts val="8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 smtClean="0"/>
              <a:t>in producing knowledge through research</a:t>
            </a:r>
          </a:p>
          <a:p>
            <a:pPr>
              <a:spcBef>
                <a:spcPts val="8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 smtClean="0"/>
              <a:t>in diffusing it through education</a:t>
            </a:r>
          </a:p>
          <a:p>
            <a:pPr>
              <a:spcBef>
                <a:spcPts val="8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 smtClean="0"/>
              <a:t>in applying it through innovation</a:t>
            </a:r>
          </a:p>
          <a:p>
            <a:endParaRPr lang="en-US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3167335" y="4284126"/>
            <a:ext cx="5708650" cy="2425700"/>
            <a:chOff x="1340" y="2261"/>
            <a:chExt cx="3596" cy="1528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1721" y="2261"/>
              <a:ext cx="3195" cy="1528"/>
              <a:chOff x="925" y="1860"/>
              <a:chExt cx="4416" cy="2112"/>
            </a:xfrm>
          </p:grpSpPr>
          <p:sp>
            <p:nvSpPr>
              <p:cNvPr id="17" name="AutoShape 6"/>
              <p:cNvSpPr>
                <a:spLocks noChangeArrowheads="1"/>
              </p:cNvSpPr>
              <p:nvPr/>
            </p:nvSpPr>
            <p:spPr bwMode="auto">
              <a:xfrm>
                <a:off x="925" y="1860"/>
                <a:ext cx="4416" cy="2112"/>
              </a:xfrm>
              <a:custGeom>
                <a:avLst/>
                <a:gdLst>
                  <a:gd name="G0" fmla="+- 5477067 0 0"/>
                  <a:gd name="G1" fmla="+- 7475229 0 0"/>
                  <a:gd name="G2" fmla="+- 5477067 0 7475229"/>
                  <a:gd name="G3" fmla="+- 10800 0 0"/>
                  <a:gd name="G4" fmla="+- 0 0 5477067"/>
                  <a:gd name="T0" fmla="*/ 360 256 1"/>
                  <a:gd name="T1" fmla="*/ 0 256 1"/>
                  <a:gd name="G5" fmla="+- G2 T0 T1"/>
                  <a:gd name="G6" fmla="?: G2 G2 G5"/>
                  <a:gd name="G7" fmla="+- 0 0 G6"/>
                  <a:gd name="G8" fmla="+- 7397 0 0"/>
                  <a:gd name="G9" fmla="+- 0 0 7475229"/>
                  <a:gd name="G10" fmla="+- 7397 0 2700"/>
                  <a:gd name="G11" fmla="cos G10 5477067"/>
                  <a:gd name="G12" fmla="sin G10 5477067"/>
                  <a:gd name="G13" fmla="cos 13500 5477067"/>
                  <a:gd name="G14" fmla="sin 13500 5477067"/>
                  <a:gd name="G15" fmla="+- G11 10800 0"/>
                  <a:gd name="G16" fmla="+- G12 10800 0"/>
                  <a:gd name="G17" fmla="+- G13 10800 0"/>
                  <a:gd name="G18" fmla="+- G14 10800 0"/>
                  <a:gd name="G19" fmla="*/ 7397 1 2"/>
                  <a:gd name="G20" fmla="+- G19 5400 0"/>
                  <a:gd name="G21" fmla="cos G20 5477067"/>
                  <a:gd name="G22" fmla="sin G20 5477067"/>
                  <a:gd name="G23" fmla="+- G21 10800 0"/>
                  <a:gd name="G24" fmla="+- G12 G23 G22"/>
                  <a:gd name="G25" fmla="+- G22 G23 G11"/>
                  <a:gd name="G26" fmla="cos 10800 5477067"/>
                  <a:gd name="G27" fmla="sin 10800 5477067"/>
                  <a:gd name="G28" fmla="cos 7397 5477067"/>
                  <a:gd name="G29" fmla="sin 7397 5477067"/>
                  <a:gd name="G30" fmla="+- G26 10800 0"/>
                  <a:gd name="G31" fmla="+- G27 10800 0"/>
                  <a:gd name="G32" fmla="+- G28 10800 0"/>
                  <a:gd name="G33" fmla="+- G29 10800 0"/>
                  <a:gd name="G34" fmla="+- G19 5400 0"/>
                  <a:gd name="G35" fmla="cos G34 7475229"/>
                  <a:gd name="G36" fmla="sin G34 7475229"/>
                  <a:gd name="G37" fmla="+/ 7475229 5477067 2"/>
                  <a:gd name="T2" fmla="*/ 180 256 1"/>
                  <a:gd name="T3" fmla="*/ 0 256 1"/>
                  <a:gd name="G38" fmla="+- G37 T2 T3"/>
                  <a:gd name="G39" fmla="?: G2 G37 G38"/>
                  <a:gd name="G40" fmla="cos 10800 G39"/>
                  <a:gd name="G41" fmla="sin 10800 G39"/>
                  <a:gd name="G42" fmla="cos 7397 G39"/>
                  <a:gd name="G43" fmla="sin 7397 G39"/>
                  <a:gd name="G44" fmla="+- G40 10800 0"/>
                  <a:gd name="G45" fmla="+- G41 10800 0"/>
                  <a:gd name="G46" fmla="+- G42 10800 0"/>
                  <a:gd name="G47" fmla="+- G43 10800 0"/>
                  <a:gd name="G48" fmla="+- G35 10800 0"/>
                  <a:gd name="G49" fmla="+- G36 10800 0"/>
                  <a:gd name="T4" fmla="*/ 12455 w 21600"/>
                  <a:gd name="T5" fmla="*/ 127 h 21600"/>
                  <a:gd name="T6" fmla="*/ 7089 w 21600"/>
                  <a:gd name="T7" fmla="*/ 19108 h 21600"/>
                  <a:gd name="T8" fmla="*/ 11933 w 21600"/>
                  <a:gd name="T9" fmla="*/ 3490 h 21600"/>
                  <a:gd name="T10" fmla="*/ 12311 w 21600"/>
                  <a:gd name="T11" fmla="*/ 24215 h 21600"/>
                  <a:gd name="T12" fmla="*/ 7444 w 21600"/>
                  <a:gd name="T13" fmla="*/ 20334 h 21600"/>
                  <a:gd name="T14" fmla="*/ 11325 w 21600"/>
                  <a:gd name="T15" fmla="*/ 15467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11627" y="18150"/>
                    </a:moveTo>
                    <a:cubicBezTo>
                      <a:pt x="15369" y="17729"/>
                      <a:pt x="18197" y="14564"/>
                      <a:pt x="18197" y="10800"/>
                    </a:cubicBezTo>
                    <a:cubicBezTo>
                      <a:pt x="18197" y="6714"/>
                      <a:pt x="14885" y="3403"/>
                      <a:pt x="10800" y="3403"/>
                    </a:cubicBezTo>
                    <a:cubicBezTo>
                      <a:pt x="6714" y="3403"/>
                      <a:pt x="3403" y="6714"/>
                      <a:pt x="3403" y="10800"/>
                    </a:cubicBezTo>
                    <a:cubicBezTo>
                      <a:pt x="3402" y="13718"/>
                      <a:pt x="5119" y="16364"/>
                      <a:pt x="7783" y="17554"/>
                    </a:cubicBezTo>
                    <a:lnTo>
                      <a:pt x="6396" y="20661"/>
                    </a:lnTo>
                    <a:cubicBezTo>
                      <a:pt x="2505" y="18924"/>
                      <a:pt x="0" y="15061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cubicBezTo>
                      <a:pt x="21600" y="16296"/>
                      <a:pt x="17471" y="20916"/>
                      <a:pt x="12008" y="21532"/>
                    </a:cubicBezTo>
                    <a:lnTo>
                      <a:pt x="12311" y="24215"/>
                    </a:lnTo>
                    <a:lnTo>
                      <a:pt x="7444" y="20334"/>
                    </a:lnTo>
                    <a:lnTo>
                      <a:pt x="11325" y="15467"/>
                    </a:lnTo>
                    <a:lnTo>
                      <a:pt x="11627" y="18150"/>
                    </a:lnTo>
                    <a:close/>
                  </a:path>
                </a:pathLst>
              </a:custGeom>
              <a:solidFill>
                <a:schemeClr val="bg1"/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>
                  <a:rot lat="17400000" lon="0" rev="0"/>
                </a:camera>
                <a:lightRig rig="legacyFlat3" dir="r"/>
              </a:scene3d>
              <a:sp3d extrusionH="49200" prstMaterial="legacyMatte">
                <a:bevelT w="13500" h="13500" prst="angle"/>
                <a:bevelB w="13500" h="13500" prst="angle"/>
                <a:extrusionClr>
                  <a:schemeClr val="bg1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n-GB" dirty="0"/>
              </a:p>
            </p:txBody>
          </p:sp>
          <p:sp>
            <p:nvSpPr>
              <p:cNvPr id="18" name="Freeform 7"/>
              <p:cNvSpPr>
                <a:spLocks/>
              </p:cNvSpPr>
              <p:nvPr/>
            </p:nvSpPr>
            <p:spPr bwMode="auto">
              <a:xfrm>
                <a:off x="1793" y="2435"/>
                <a:ext cx="2640" cy="819"/>
              </a:xfrm>
              <a:custGeom>
                <a:avLst/>
                <a:gdLst>
                  <a:gd name="T0" fmla="*/ 2640 w 2640"/>
                  <a:gd name="T1" fmla="*/ 0 h 819"/>
                  <a:gd name="T2" fmla="*/ 1719 w 2640"/>
                  <a:gd name="T3" fmla="*/ 819 h 819"/>
                  <a:gd name="T4" fmla="*/ 0 w 2640"/>
                  <a:gd name="T5" fmla="*/ 400 h 819"/>
                  <a:gd name="T6" fmla="*/ 2640 w 2640"/>
                  <a:gd name="T7" fmla="*/ 0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40" h="819">
                    <a:moveTo>
                      <a:pt x="2640" y="0"/>
                    </a:moveTo>
                    <a:lnTo>
                      <a:pt x="1719" y="819"/>
                    </a:lnTo>
                    <a:lnTo>
                      <a:pt x="0" y="400"/>
                    </a:lnTo>
                    <a:lnTo>
                      <a:pt x="264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path path="rect">
                  <a:fillToRect r="100000" b="100000"/>
                </a:path>
              </a:gradFill>
              <a:ln w="9525" cap="flat" cmpd="sng"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legacyObliqueBottom">
                  <a:rot lat="20399999" lon="300000" rev="0"/>
                </a:camera>
                <a:lightRig rig="legacyFlat2" dir="t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FFFF00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en-GB" dirty="0"/>
              </a:p>
            </p:txBody>
          </p:sp>
        </p:grp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3277" y="3126"/>
              <a:ext cx="1440" cy="522"/>
              <a:chOff x="3076" y="3056"/>
              <a:chExt cx="1990" cy="721"/>
            </a:xfrm>
          </p:grpSpPr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3076" y="3210"/>
                <a:ext cx="1990" cy="472"/>
              </a:xfrm>
              <a:custGeom>
                <a:avLst/>
                <a:gdLst>
                  <a:gd name="T0" fmla="*/ 492 w 1990"/>
                  <a:gd name="T1" fmla="*/ 0 h 472"/>
                  <a:gd name="T2" fmla="*/ 1990 w 1990"/>
                  <a:gd name="T3" fmla="*/ 123 h 472"/>
                  <a:gd name="T4" fmla="*/ 1344 w 1990"/>
                  <a:gd name="T5" fmla="*/ 472 h 472"/>
                  <a:gd name="T6" fmla="*/ 0 w 1990"/>
                  <a:gd name="T7" fmla="*/ 227 h 472"/>
                  <a:gd name="T8" fmla="*/ 492 w 1990"/>
                  <a:gd name="T9" fmla="*/ 0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0" h="472">
                    <a:moveTo>
                      <a:pt x="492" y="0"/>
                    </a:moveTo>
                    <a:lnTo>
                      <a:pt x="1990" y="123"/>
                    </a:lnTo>
                    <a:lnTo>
                      <a:pt x="1344" y="472"/>
                    </a:lnTo>
                    <a:lnTo>
                      <a:pt x="0" y="227"/>
                    </a:lnTo>
                    <a:lnTo>
                      <a:pt x="49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path path="rect">
                  <a:fillToRect r="100000" b="100000"/>
                </a:path>
              </a:gradFill>
              <a:ln w="9525" cap="flat" cmpd="sng"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legacyObliqueBottom"/>
                <a:lightRig rig="legacyFlat2" dir="t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FFFF00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en-GB" dirty="0"/>
              </a:p>
            </p:txBody>
          </p:sp>
          <p:sp>
            <p:nvSpPr>
              <p:cNvPr id="16" name="WordArt 10"/>
              <p:cNvSpPr>
                <a:spLocks noChangeArrowheads="1" noChangeShapeType="1" noTextEdit="1"/>
              </p:cNvSpPr>
              <p:nvPr/>
            </p:nvSpPr>
            <p:spPr bwMode="auto">
              <a:xfrm rot="3264254">
                <a:off x="3671" y="2886"/>
                <a:ext cx="721" cy="10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SlantUp">
                  <a:avLst>
                    <a:gd name="adj" fmla="val 71431"/>
                  </a:avLst>
                </a:prstTxWarp>
              </a:bodyPr>
              <a:lstStyle/>
              <a:p>
                <a:r>
                  <a:rPr lang="en-GB" sz="3600" i="1" kern="10" dirty="0">
                    <a:latin typeface="Arial Black"/>
                  </a:rPr>
                  <a:t>innovation</a:t>
                </a:r>
              </a:p>
            </p:txBody>
          </p:sp>
        </p:grpSp>
        <p:grpSp>
          <p:nvGrpSpPr>
            <p:cNvPr id="9" name="Group 11"/>
            <p:cNvGrpSpPr>
              <a:grpSpLocks/>
            </p:cNvGrpSpPr>
            <p:nvPr/>
          </p:nvGrpSpPr>
          <p:grpSpPr bwMode="auto">
            <a:xfrm>
              <a:off x="3951" y="2369"/>
              <a:ext cx="985" cy="421"/>
              <a:chOff x="4008" y="2009"/>
              <a:chExt cx="1361" cy="582"/>
            </a:xfrm>
          </p:grpSpPr>
          <p:sp>
            <p:nvSpPr>
              <p:cNvPr id="13" name="Freeform 12"/>
              <p:cNvSpPr>
                <a:spLocks/>
              </p:cNvSpPr>
              <p:nvPr/>
            </p:nvSpPr>
            <p:spPr bwMode="auto">
              <a:xfrm>
                <a:off x="4008" y="2155"/>
                <a:ext cx="1361" cy="307"/>
              </a:xfrm>
              <a:custGeom>
                <a:avLst/>
                <a:gdLst>
                  <a:gd name="T0" fmla="*/ 385 w 1361"/>
                  <a:gd name="T1" fmla="*/ 0 h 307"/>
                  <a:gd name="T2" fmla="*/ 1361 w 1361"/>
                  <a:gd name="T3" fmla="*/ 96 h 307"/>
                  <a:gd name="T4" fmla="*/ 991 w 1361"/>
                  <a:gd name="T5" fmla="*/ 307 h 307"/>
                  <a:gd name="T6" fmla="*/ 0 w 1361"/>
                  <a:gd name="T7" fmla="*/ 177 h 307"/>
                  <a:gd name="T8" fmla="*/ 385 w 1361"/>
                  <a:gd name="T9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1" h="307">
                    <a:moveTo>
                      <a:pt x="385" y="0"/>
                    </a:moveTo>
                    <a:lnTo>
                      <a:pt x="1361" y="96"/>
                    </a:lnTo>
                    <a:lnTo>
                      <a:pt x="991" y="307"/>
                    </a:lnTo>
                    <a:lnTo>
                      <a:pt x="0" y="177"/>
                    </a:lnTo>
                    <a:lnTo>
                      <a:pt x="385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path path="rect">
                  <a:fillToRect r="100000" b="100000"/>
                </a:path>
              </a:gradFill>
              <a:ln w="9525" cap="flat" cmpd="sng"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legacyObliqueBottom"/>
                <a:lightRig rig="legacyFlat2" dir="t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FFFF00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en-GB" dirty="0"/>
              </a:p>
            </p:txBody>
          </p:sp>
          <p:sp>
            <p:nvSpPr>
              <p:cNvPr id="14" name="WordArt 13"/>
              <p:cNvSpPr>
                <a:spLocks noChangeArrowheads="1" noChangeShapeType="1" noTextEdit="1"/>
              </p:cNvSpPr>
              <p:nvPr/>
            </p:nvSpPr>
            <p:spPr bwMode="auto">
              <a:xfrm rot="3068268">
                <a:off x="4396" y="1895"/>
                <a:ext cx="582" cy="809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SlantUp">
                  <a:avLst>
                    <a:gd name="adj" fmla="val 71431"/>
                  </a:avLst>
                </a:prstTxWarp>
              </a:bodyPr>
              <a:lstStyle/>
              <a:p>
                <a:r>
                  <a:rPr lang="en-GB" sz="3600" i="1" kern="10" dirty="0">
                    <a:latin typeface="Arial Black"/>
                  </a:rPr>
                  <a:t>research</a:t>
                </a:r>
              </a:p>
            </p:txBody>
          </p:sp>
        </p:grpSp>
        <p:grpSp>
          <p:nvGrpSpPr>
            <p:cNvPr id="10" name="Group 14"/>
            <p:cNvGrpSpPr>
              <a:grpSpLocks/>
            </p:cNvGrpSpPr>
            <p:nvPr/>
          </p:nvGrpSpPr>
          <p:grpSpPr bwMode="auto">
            <a:xfrm>
              <a:off x="1340" y="2840"/>
              <a:ext cx="976" cy="414"/>
              <a:chOff x="398" y="2661"/>
              <a:chExt cx="1350" cy="572"/>
            </a:xfrm>
          </p:grpSpPr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398" y="2765"/>
                <a:ext cx="1350" cy="384"/>
              </a:xfrm>
              <a:custGeom>
                <a:avLst/>
                <a:gdLst>
                  <a:gd name="T0" fmla="*/ 382 w 1350"/>
                  <a:gd name="T1" fmla="*/ 0 h 384"/>
                  <a:gd name="T2" fmla="*/ 1350 w 1350"/>
                  <a:gd name="T3" fmla="*/ 169 h 384"/>
                  <a:gd name="T4" fmla="*/ 911 w 1350"/>
                  <a:gd name="T5" fmla="*/ 384 h 384"/>
                  <a:gd name="T6" fmla="*/ 0 w 1350"/>
                  <a:gd name="T7" fmla="*/ 168 h 384"/>
                  <a:gd name="T8" fmla="*/ 382 w 1350"/>
                  <a:gd name="T9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0" h="384">
                    <a:moveTo>
                      <a:pt x="382" y="0"/>
                    </a:moveTo>
                    <a:lnTo>
                      <a:pt x="1350" y="169"/>
                    </a:lnTo>
                    <a:lnTo>
                      <a:pt x="911" y="384"/>
                    </a:lnTo>
                    <a:lnTo>
                      <a:pt x="0" y="168"/>
                    </a:lnTo>
                    <a:lnTo>
                      <a:pt x="38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00"/>
                  </a:gs>
                  <a:gs pos="100000">
                    <a:srgbClr val="FF6600"/>
                  </a:gs>
                </a:gsLst>
                <a:path path="rect">
                  <a:fillToRect r="100000" b="100000"/>
                </a:path>
              </a:gradFill>
              <a:ln w="9525" cap="flat" cmpd="sng"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legacyObliqueBottom"/>
                <a:lightRig rig="legacyFlat2" dir="t"/>
              </a:scene3d>
              <a:sp3d extrusionH="125400" prstMaterial="legacyMatte">
                <a:bevelT w="13500" h="13500" prst="angle"/>
                <a:bevelB w="13500" h="13500" prst="angle"/>
                <a:extrusionClr>
                  <a:srgbClr val="FFFF00"/>
                </a:extrusion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flatTx/>
              </a:bodyPr>
              <a:lstStyle/>
              <a:p>
                <a:endParaRPr lang="en-GB" dirty="0"/>
              </a:p>
            </p:txBody>
          </p:sp>
          <p:sp>
            <p:nvSpPr>
              <p:cNvPr id="12" name="WordArt 16"/>
              <p:cNvSpPr>
                <a:spLocks noChangeArrowheads="1" noChangeShapeType="1" noTextEdit="1"/>
              </p:cNvSpPr>
              <p:nvPr/>
            </p:nvSpPr>
            <p:spPr bwMode="auto">
              <a:xfrm rot="3264254">
                <a:off x="790" y="2565"/>
                <a:ext cx="572" cy="76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SlantUp">
                  <a:avLst>
                    <a:gd name="adj" fmla="val 71431"/>
                  </a:avLst>
                </a:prstTxWarp>
              </a:bodyPr>
              <a:lstStyle/>
              <a:p>
                <a:r>
                  <a:rPr lang="en-GB" sz="3600" i="1" kern="10" dirty="0">
                    <a:latin typeface="Arial Black"/>
                  </a:rPr>
                  <a:t>education</a:t>
                </a:r>
              </a:p>
            </p:txBody>
          </p:sp>
        </p:grpSp>
      </p:grp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4678635" y="4222213"/>
            <a:ext cx="2546350" cy="1816100"/>
            <a:chOff x="2292" y="2222"/>
            <a:chExt cx="1604" cy="1144"/>
          </a:xfrm>
        </p:grpSpPr>
        <p:pic>
          <p:nvPicPr>
            <p:cNvPr id="20" name="Picture 19" descr="NEW-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2" y="2365"/>
              <a:ext cx="1604" cy="1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WordArt 20"/>
            <p:cNvSpPr>
              <a:spLocks noChangeArrowheads="1" noChangeShapeType="1" noTextEdit="1"/>
            </p:cNvSpPr>
            <p:nvPr/>
          </p:nvSpPr>
          <p:spPr bwMode="auto">
            <a:xfrm rot="-1578420">
              <a:off x="2308" y="2222"/>
              <a:ext cx="1379" cy="67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urveDown">
                <a:avLst>
                  <a:gd name="adj" fmla="val 42264"/>
                </a:avLst>
              </a:prstTxWarp>
              <a:scene3d>
                <a:camera prst="legacyPerspectiveFront">
                  <a:rot lat="0" lon="21239999" rev="0"/>
                </a:camera>
                <a:lightRig rig="legacyHarsh1" dir="t"/>
              </a:scene3d>
              <a:sp3d extrusionH="176200" prstMaterial="legacyMatte">
                <a:extrusionClr>
                  <a:srgbClr val="C0C0C0"/>
                </a:extrusionClr>
              </a:sp3d>
            </a:bodyPr>
            <a:lstStyle/>
            <a:p>
              <a:r>
                <a:rPr lang="en-GB" sz="3600" kern="10" dirty="0" smtClean="0">
                  <a:ln w="9525">
                    <a:round/>
                    <a:headEnd/>
                    <a:tailEnd/>
                  </a:ln>
                  <a:solidFill>
                    <a:srgbClr val="FFFF00"/>
                  </a:solidFill>
                  <a:latin typeface="Arial Black"/>
                </a:rPr>
                <a:t>Research-Infrastructures</a:t>
              </a:r>
              <a:endParaRPr lang="en-GB" sz="3600" kern="10" dirty="0">
                <a:ln w="9525"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Global Virtual Research Community</a:t>
            </a:r>
            <a:endParaRPr lang="en-GB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5289550" y="2229123"/>
            <a:ext cx="3476625" cy="1735137"/>
            <a:chOff x="3332" y="1085"/>
            <a:chExt cx="2190" cy="1093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3332" y="1861"/>
              <a:ext cx="517" cy="272"/>
            </a:xfrm>
            <a:custGeom>
              <a:avLst/>
              <a:gdLst>
                <a:gd name="T0" fmla="*/ 0 w 517"/>
                <a:gd name="T1" fmla="*/ 137 h 272"/>
                <a:gd name="T2" fmla="*/ 4 w 517"/>
                <a:gd name="T3" fmla="*/ 146 h 272"/>
                <a:gd name="T4" fmla="*/ 66 w 517"/>
                <a:gd name="T5" fmla="*/ 237 h 272"/>
                <a:gd name="T6" fmla="*/ 250 w 517"/>
                <a:gd name="T7" fmla="*/ 272 h 272"/>
                <a:gd name="T8" fmla="*/ 184 w 517"/>
                <a:gd name="T9" fmla="*/ 239 h 272"/>
                <a:gd name="T10" fmla="*/ 450 w 517"/>
                <a:gd name="T11" fmla="*/ 95 h 272"/>
                <a:gd name="T12" fmla="*/ 517 w 517"/>
                <a:gd name="T13" fmla="*/ 129 h 272"/>
                <a:gd name="T14" fmla="*/ 442 w 517"/>
                <a:gd name="T15" fmla="*/ 36 h 272"/>
                <a:gd name="T16" fmla="*/ 258 w 517"/>
                <a:gd name="T17" fmla="*/ 0 h 272"/>
                <a:gd name="T18" fmla="*/ 330 w 517"/>
                <a:gd name="T19" fmla="*/ 35 h 272"/>
                <a:gd name="T20" fmla="*/ 63 w 517"/>
                <a:gd name="T21" fmla="*/ 170 h 272"/>
                <a:gd name="T22" fmla="*/ 0 w 517"/>
                <a:gd name="T23" fmla="*/ 13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7" h="272">
                  <a:moveTo>
                    <a:pt x="0" y="137"/>
                  </a:moveTo>
                  <a:cubicBezTo>
                    <a:pt x="1" y="140"/>
                    <a:pt x="4" y="146"/>
                    <a:pt x="4" y="146"/>
                  </a:cubicBezTo>
                  <a:lnTo>
                    <a:pt x="66" y="237"/>
                  </a:lnTo>
                  <a:lnTo>
                    <a:pt x="250" y="272"/>
                  </a:lnTo>
                  <a:lnTo>
                    <a:pt x="184" y="239"/>
                  </a:lnTo>
                  <a:lnTo>
                    <a:pt x="450" y="95"/>
                  </a:lnTo>
                  <a:lnTo>
                    <a:pt x="517" y="129"/>
                  </a:lnTo>
                  <a:lnTo>
                    <a:pt x="442" y="36"/>
                  </a:lnTo>
                  <a:lnTo>
                    <a:pt x="258" y="0"/>
                  </a:lnTo>
                  <a:lnTo>
                    <a:pt x="330" y="35"/>
                  </a:lnTo>
                  <a:lnTo>
                    <a:pt x="63" y="170"/>
                  </a:lnTo>
                  <a:lnTo>
                    <a:pt x="0" y="13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20000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67907" dir="507358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3403" y="1085"/>
              <a:ext cx="2119" cy="1093"/>
              <a:chOff x="3403" y="1085"/>
              <a:chExt cx="2119" cy="1093"/>
            </a:xfrm>
          </p:grpSpPr>
          <p:grpSp>
            <p:nvGrpSpPr>
              <p:cNvPr id="8" name="Group 5"/>
              <p:cNvGrpSpPr>
                <a:grpSpLocks/>
              </p:cNvGrpSpPr>
              <p:nvPr/>
            </p:nvGrpSpPr>
            <p:grpSpPr bwMode="auto">
              <a:xfrm>
                <a:off x="3403" y="1094"/>
                <a:ext cx="944" cy="628"/>
                <a:chOff x="3431" y="926"/>
                <a:chExt cx="944" cy="628"/>
              </a:xfrm>
            </p:grpSpPr>
            <p:grpSp>
              <p:nvGrpSpPr>
                <p:cNvPr id="19" name="Group 6"/>
                <p:cNvGrpSpPr>
                  <a:grpSpLocks/>
                </p:cNvGrpSpPr>
                <p:nvPr/>
              </p:nvGrpSpPr>
              <p:grpSpPr bwMode="auto">
                <a:xfrm>
                  <a:off x="3529" y="926"/>
                  <a:ext cx="846" cy="628"/>
                  <a:chOff x="3016" y="940"/>
                  <a:chExt cx="846" cy="628"/>
                </a:xfrm>
              </p:grpSpPr>
              <p:pic>
                <p:nvPicPr>
                  <p:cNvPr id="21" name="Picture 7" descr="telbois_terminal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018" y="947"/>
                    <a:ext cx="837" cy="61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22" name="Freeform 8"/>
                  <p:cNvSpPr>
                    <a:spLocks/>
                  </p:cNvSpPr>
                  <p:nvPr/>
                </p:nvSpPr>
                <p:spPr bwMode="auto">
                  <a:xfrm>
                    <a:off x="3016" y="940"/>
                    <a:ext cx="846" cy="628"/>
                  </a:xfrm>
                  <a:custGeom>
                    <a:avLst/>
                    <a:gdLst>
                      <a:gd name="T0" fmla="*/ 0 w 846"/>
                      <a:gd name="T1" fmla="*/ 130 h 628"/>
                      <a:gd name="T2" fmla="*/ 236 w 846"/>
                      <a:gd name="T3" fmla="*/ 612 h 628"/>
                      <a:gd name="T4" fmla="*/ 836 w 846"/>
                      <a:gd name="T5" fmla="*/ 424 h 628"/>
                      <a:gd name="T6" fmla="*/ 572 w 846"/>
                      <a:gd name="T7" fmla="*/ 8 h 628"/>
                      <a:gd name="T8" fmla="*/ 2 w 846"/>
                      <a:gd name="T9" fmla="*/ 126 h 628"/>
                      <a:gd name="T10" fmla="*/ 0 w 846"/>
                      <a:gd name="T11" fmla="*/ 0 h 628"/>
                      <a:gd name="T12" fmla="*/ 846 w 846"/>
                      <a:gd name="T13" fmla="*/ 2 h 628"/>
                      <a:gd name="T14" fmla="*/ 842 w 846"/>
                      <a:gd name="T15" fmla="*/ 628 h 628"/>
                      <a:gd name="T16" fmla="*/ 0 w 846"/>
                      <a:gd name="T17" fmla="*/ 626 h 628"/>
                      <a:gd name="T18" fmla="*/ 0 w 846"/>
                      <a:gd name="T19" fmla="*/ 130 h 6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46" h="628">
                        <a:moveTo>
                          <a:pt x="0" y="130"/>
                        </a:moveTo>
                        <a:lnTo>
                          <a:pt x="236" y="612"/>
                        </a:lnTo>
                        <a:lnTo>
                          <a:pt x="836" y="424"/>
                        </a:lnTo>
                        <a:lnTo>
                          <a:pt x="572" y="8"/>
                        </a:lnTo>
                        <a:lnTo>
                          <a:pt x="2" y="126"/>
                        </a:lnTo>
                        <a:lnTo>
                          <a:pt x="0" y="0"/>
                        </a:lnTo>
                        <a:lnTo>
                          <a:pt x="846" y="2"/>
                        </a:lnTo>
                        <a:lnTo>
                          <a:pt x="842" y="628"/>
                        </a:lnTo>
                        <a:lnTo>
                          <a:pt x="0" y="626"/>
                        </a:lnTo>
                        <a:lnTo>
                          <a:pt x="0" y="13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20" name="Freeform 9"/>
                <p:cNvSpPr>
                  <a:spLocks/>
                </p:cNvSpPr>
                <p:nvPr/>
              </p:nvSpPr>
              <p:spPr bwMode="auto">
                <a:xfrm>
                  <a:off x="3431" y="1299"/>
                  <a:ext cx="334" cy="237"/>
                </a:xfrm>
                <a:custGeom>
                  <a:avLst/>
                  <a:gdLst>
                    <a:gd name="T0" fmla="*/ 334 w 334"/>
                    <a:gd name="T1" fmla="*/ 237 h 237"/>
                    <a:gd name="T2" fmla="*/ 219 w 334"/>
                    <a:gd name="T3" fmla="*/ 0 h 237"/>
                    <a:gd name="T4" fmla="*/ 0 w 334"/>
                    <a:gd name="T5" fmla="*/ 53 h 237"/>
                    <a:gd name="T6" fmla="*/ 334 w 334"/>
                    <a:gd name="T7" fmla="*/ 237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4" h="237">
                      <a:moveTo>
                        <a:pt x="334" y="237"/>
                      </a:moveTo>
                      <a:lnTo>
                        <a:pt x="219" y="0"/>
                      </a:lnTo>
                      <a:lnTo>
                        <a:pt x="0" y="53"/>
                      </a:lnTo>
                      <a:lnTo>
                        <a:pt x="334" y="237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tx2">
                        <a:gamma/>
                        <a:tint val="0"/>
                        <a:invGamma/>
                      </a:schemeClr>
                    </a:gs>
                    <a:gs pos="100000">
                      <a:schemeClr val="tx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9" name="Group 10"/>
              <p:cNvGrpSpPr>
                <a:grpSpLocks/>
              </p:cNvGrpSpPr>
              <p:nvPr/>
            </p:nvGrpSpPr>
            <p:grpSpPr bwMode="auto">
              <a:xfrm>
                <a:off x="4689" y="1085"/>
                <a:ext cx="833" cy="1006"/>
                <a:chOff x="4713" y="815"/>
                <a:chExt cx="833" cy="1006"/>
              </a:xfrm>
            </p:grpSpPr>
            <p:grpSp>
              <p:nvGrpSpPr>
                <p:cNvPr id="15" name="Group 11"/>
                <p:cNvGrpSpPr>
                  <a:grpSpLocks/>
                </p:cNvGrpSpPr>
                <p:nvPr/>
              </p:nvGrpSpPr>
              <p:grpSpPr bwMode="auto">
                <a:xfrm>
                  <a:off x="4713" y="815"/>
                  <a:ext cx="771" cy="1006"/>
                  <a:chOff x="4430" y="443"/>
                  <a:chExt cx="771" cy="1006"/>
                </a:xfrm>
              </p:grpSpPr>
              <p:pic>
                <p:nvPicPr>
                  <p:cNvPr id="17" name="Picture 1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443" y="455"/>
                    <a:ext cx="752" cy="98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18" name="Freeform 13"/>
                  <p:cNvSpPr>
                    <a:spLocks/>
                  </p:cNvSpPr>
                  <p:nvPr/>
                </p:nvSpPr>
                <p:spPr bwMode="auto">
                  <a:xfrm>
                    <a:off x="4430" y="443"/>
                    <a:ext cx="771" cy="1006"/>
                  </a:xfrm>
                  <a:custGeom>
                    <a:avLst/>
                    <a:gdLst>
                      <a:gd name="T0" fmla="*/ 147 w 771"/>
                      <a:gd name="T1" fmla="*/ 142 h 1006"/>
                      <a:gd name="T2" fmla="*/ 15 w 771"/>
                      <a:gd name="T3" fmla="*/ 879 h 1006"/>
                      <a:gd name="T4" fmla="*/ 600 w 771"/>
                      <a:gd name="T5" fmla="*/ 996 h 1006"/>
                      <a:gd name="T6" fmla="*/ 768 w 771"/>
                      <a:gd name="T7" fmla="*/ 157 h 1006"/>
                      <a:gd name="T8" fmla="*/ 771 w 771"/>
                      <a:gd name="T9" fmla="*/ 1006 h 1006"/>
                      <a:gd name="T10" fmla="*/ 5 w 771"/>
                      <a:gd name="T11" fmla="*/ 1006 h 1006"/>
                      <a:gd name="T12" fmla="*/ 0 w 771"/>
                      <a:gd name="T13" fmla="*/ 5 h 1006"/>
                      <a:gd name="T14" fmla="*/ 768 w 771"/>
                      <a:gd name="T15" fmla="*/ 0 h 1006"/>
                      <a:gd name="T16" fmla="*/ 766 w 771"/>
                      <a:gd name="T17" fmla="*/ 155 h 1006"/>
                      <a:gd name="T18" fmla="*/ 147 w 771"/>
                      <a:gd name="T19" fmla="*/ 142 h 10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771" h="1006">
                        <a:moveTo>
                          <a:pt x="147" y="142"/>
                        </a:moveTo>
                        <a:lnTo>
                          <a:pt x="15" y="879"/>
                        </a:lnTo>
                        <a:lnTo>
                          <a:pt x="600" y="996"/>
                        </a:lnTo>
                        <a:lnTo>
                          <a:pt x="768" y="157"/>
                        </a:lnTo>
                        <a:lnTo>
                          <a:pt x="771" y="1006"/>
                        </a:lnTo>
                        <a:lnTo>
                          <a:pt x="5" y="1006"/>
                        </a:lnTo>
                        <a:lnTo>
                          <a:pt x="0" y="5"/>
                        </a:lnTo>
                        <a:lnTo>
                          <a:pt x="768" y="0"/>
                        </a:lnTo>
                        <a:lnTo>
                          <a:pt x="766" y="155"/>
                        </a:lnTo>
                        <a:lnTo>
                          <a:pt x="147" y="14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16" name="Freeform 14"/>
                <p:cNvSpPr>
                  <a:spLocks/>
                </p:cNvSpPr>
                <p:nvPr/>
              </p:nvSpPr>
              <p:spPr bwMode="auto">
                <a:xfrm>
                  <a:off x="5312" y="1598"/>
                  <a:ext cx="234" cy="209"/>
                </a:xfrm>
                <a:custGeom>
                  <a:avLst/>
                  <a:gdLst>
                    <a:gd name="T0" fmla="*/ 0 w 234"/>
                    <a:gd name="T1" fmla="*/ 209 h 209"/>
                    <a:gd name="T2" fmla="*/ 43 w 234"/>
                    <a:gd name="T3" fmla="*/ 0 h 209"/>
                    <a:gd name="T4" fmla="*/ 234 w 234"/>
                    <a:gd name="T5" fmla="*/ 13 h 209"/>
                    <a:gd name="T6" fmla="*/ 0 w 234"/>
                    <a:gd name="T7" fmla="*/ 209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4" h="209">
                      <a:moveTo>
                        <a:pt x="0" y="209"/>
                      </a:moveTo>
                      <a:lnTo>
                        <a:pt x="43" y="0"/>
                      </a:lnTo>
                      <a:lnTo>
                        <a:pt x="234" y="13"/>
                      </a:lnTo>
                      <a:lnTo>
                        <a:pt x="0" y="209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10" name="Group 15"/>
              <p:cNvGrpSpPr>
                <a:grpSpLocks/>
              </p:cNvGrpSpPr>
              <p:nvPr/>
            </p:nvGrpSpPr>
            <p:grpSpPr bwMode="auto">
              <a:xfrm>
                <a:off x="3915" y="1653"/>
                <a:ext cx="775" cy="525"/>
                <a:chOff x="3979" y="1485"/>
                <a:chExt cx="775" cy="525"/>
              </a:xfrm>
            </p:grpSpPr>
            <p:grpSp>
              <p:nvGrpSpPr>
                <p:cNvPr id="11" name="Group 16"/>
                <p:cNvGrpSpPr>
                  <a:grpSpLocks/>
                </p:cNvGrpSpPr>
                <p:nvPr/>
              </p:nvGrpSpPr>
              <p:grpSpPr bwMode="auto">
                <a:xfrm>
                  <a:off x="3979" y="1485"/>
                  <a:ext cx="768" cy="525"/>
                  <a:chOff x="3588" y="1350"/>
                  <a:chExt cx="768" cy="525"/>
                </a:xfrm>
              </p:grpSpPr>
              <p:graphicFrame>
                <p:nvGraphicFramePr>
                  <p:cNvPr id="13" name="Object 17"/>
                  <p:cNvGraphicFramePr>
                    <a:graphicFrameLocks noChangeAspect="1"/>
                  </p:cNvGraphicFramePr>
                  <p:nvPr/>
                </p:nvGraphicFramePr>
                <p:xfrm>
                  <a:off x="3596" y="1366"/>
                  <a:ext cx="752" cy="501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89396" name="Clip" r:id="rId5" imgW="5714286" imgH="3809524" progId="">
                          <p:embed/>
                        </p:oleObj>
                      </mc:Choice>
                      <mc:Fallback>
                        <p:oleObj name="Clip" r:id="rId5" imgW="5714286" imgH="3809524" progId="">
                          <p:embed/>
                          <p:pic>
                            <p:nvPicPr>
                              <p:cNvPr id="0" name="Picture 23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3596" y="1366"/>
                                <a:ext cx="752" cy="501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14" name="Freeform 18"/>
                  <p:cNvSpPr>
                    <a:spLocks/>
                  </p:cNvSpPr>
                  <p:nvPr/>
                </p:nvSpPr>
                <p:spPr bwMode="auto">
                  <a:xfrm>
                    <a:off x="3588" y="1350"/>
                    <a:ext cx="768" cy="525"/>
                  </a:xfrm>
                  <a:custGeom>
                    <a:avLst/>
                    <a:gdLst>
                      <a:gd name="T0" fmla="*/ 53 w 768"/>
                      <a:gd name="T1" fmla="*/ 458 h 525"/>
                      <a:gd name="T2" fmla="*/ 102 w 768"/>
                      <a:gd name="T3" fmla="*/ 14 h 525"/>
                      <a:gd name="T4" fmla="*/ 714 w 768"/>
                      <a:gd name="T5" fmla="*/ 39 h 525"/>
                      <a:gd name="T6" fmla="*/ 657 w 768"/>
                      <a:gd name="T7" fmla="*/ 522 h 525"/>
                      <a:gd name="T8" fmla="*/ 768 w 768"/>
                      <a:gd name="T9" fmla="*/ 525 h 525"/>
                      <a:gd name="T10" fmla="*/ 768 w 768"/>
                      <a:gd name="T11" fmla="*/ 6 h 525"/>
                      <a:gd name="T12" fmla="*/ 0 w 768"/>
                      <a:gd name="T13" fmla="*/ 0 h 525"/>
                      <a:gd name="T14" fmla="*/ 6 w 768"/>
                      <a:gd name="T15" fmla="*/ 522 h 525"/>
                      <a:gd name="T16" fmla="*/ 768 w 768"/>
                      <a:gd name="T17" fmla="*/ 519 h 525"/>
                      <a:gd name="T18" fmla="*/ 660 w 768"/>
                      <a:gd name="T19" fmla="*/ 516 h 525"/>
                      <a:gd name="T20" fmla="*/ 53 w 768"/>
                      <a:gd name="T21" fmla="*/ 458 h 5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68" h="525">
                        <a:moveTo>
                          <a:pt x="53" y="458"/>
                        </a:moveTo>
                        <a:lnTo>
                          <a:pt x="102" y="14"/>
                        </a:lnTo>
                        <a:lnTo>
                          <a:pt x="714" y="39"/>
                        </a:lnTo>
                        <a:lnTo>
                          <a:pt x="657" y="522"/>
                        </a:lnTo>
                        <a:lnTo>
                          <a:pt x="768" y="525"/>
                        </a:lnTo>
                        <a:lnTo>
                          <a:pt x="768" y="6"/>
                        </a:lnTo>
                        <a:lnTo>
                          <a:pt x="0" y="0"/>
                        </a:lnTo>
                        <a:lnTo>
                          <a:pt x="6" y="522"/>
                        </a:lnTo>
                        <a:lnTo>
                          <a:pt x="768" y="519"/>
                        </a:lnTo>
                        <a:lnTo>
                          <a:pt x="660" y="516"/>
                        </a:lnTo>
                        <a:lnTo>
                          <a:pt x="53" y="45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12" name="Freeform 19"/>
                <p:cNvSpPr>
                  <a:spLocks/>
                </p:cNvSpPr>
                <p:nvPr/>
              </p:nvSpPr>
              <p:spPr bwMode="auto">
                <a:xfrm>
                  <a:off x="4635" y="1851"/>
                  <a:ext cx="119" cy="151"/>
                </a:xfrm>
                <a:custGeom>
                  <a:avLst/>
                  <a:gdLst>
                    <a:gd name="T0" fmla="*/ 0 w 119"/>
                    <a:gd name="T1" fmla="*/ 151 h 151"/>
                    <a:gd name="T2" fmla="*/ 19 w 119"/>
                    <a:gd name="T3" fmla="*/ 1 h 151"/>
                    <a:gd name="T4" fmla="*/ 119 w 119"/>
                    <a:gd name="T5" fmla="*/ 0 h 151"/>
                    <a:gd name="T6" fmla="*/ 0 w 119"/>
                    <a:gd name="T7" fmla="*/ 151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9" h="151">
                      <a:moveTo>
                        <a:pt x="0" y="151"/>
                      </a:moveTo>
                      <a:lnTo>
                        <a:pt x="19" y="1"/>
                      </a:lnTo>
                      <a:lnTo>
                        <a:pt x="119" y="0"/>
                      </a:lnTo>
                      <a:lnTo>
                        <a:pt x="0" y="151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0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332" y="1795"/>
              <a:ext cx="517" cy="272"/>
            </a:xfrm>
            <a:custGeom>
              <a:avLst/>
              <a:gdLst>
                <a:gd name="T0" fmla="*/ 0 w 517"/>
                <a:gd name="T1" fmla="*/ 137 h 272"/>
                <a:gd name="T2" fmla="*/ 4 w 517"/>
                <a:gd name="T3" fmla="*/ 146 h 272"/>
                <a:gd name="T4" fmla="*/ 66 w 517"/>
                <a:gd name="T5" fmla="*/ 237 h 272"/>
                <a:gd name="T6" fmla="*/ 250 w 517"/>
                <a:gd name="T7" fmla="*/ 272 h 272"/>
                <a:gd name="T8" fmla="*/ 184 w 517"/>
                <a:gd name="T9" fmla="*/ 239 h 272"/>
                <a:gd name="T10" fmla="*/ 450 w 517"/>
                <a:gd name="T11" fmla="*/ 95 h 272"/>
                <a:gd name="T12" fmla="*/ 517 w 517"/>
                <a:gd name="T13" fmla="*/ 129 h 272"/>
                <a:gd name="T14" fmla="*/ 442 w 517"/>
                <a:gd name="T15" fmla="*/ 36 h 272"/>
                <a:gd name="T16" fmla="*/ 258 w 517"/>
                <a:gd name="T17" fmla="*/ 0 h 272"/>
                <a:gd name="T18" fmla="*/ 330 w 517"/>
                <a:gd name="T19" fmla="*/ 35 h 272"/>
                <a:gd name="T20" fmla="*/ 63 w 517"/>
                <a:gd name="T21" fmla="*/ 170 h 272"/>
                <a:gd name="T22" fmla="*/ 0 w 517"/>
                <a:gd name="T23" fmla="*/ 13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7" h="272">
                  <a:moveTo>
                    <a:pt x="0" y="137"/>
                  </a:moveTo>
                  <a:cubicBezTo>
                    <a:pt x="1" y="140"/>
                    <a:pt x="4" y="146"/>
                    <a:pt x="4" y="146"/>
                  </a:cubicBezTo>
                  <a:lnTo>
                    <a:pt x="66" y="237"/>
                  </a:lnTo>
                  <a:lnTo>
                    <a:pt x="250" y="272"/>
                  </a:lnTo>
                  <a:lnTo>
                    <a:pt x="184" y="239"/>
                  </a:lnTo>
                  <a:lnTo>
                    <a:pt x="450" y="95"/>
                  </a:lnTo>
                  <a:lnTo>
                    <a:pt x="517" y="129"/>
                  </a:lnTo>
                  <a:lnTo>
                    <a:pt x="442" y="36"/>
                  </a:lnTo>
                  <a:lnTo>
                    <a:pt x="258" y="0"/>
                  </a:lnTo>
                  <a:lnTo>
                    <a:pt x="330" y="35"/>
                  </a:lnTo>
                  <a:lnTo>
                    <a:pt x="63" y="170"/>
                  </a:lnTo>
                  <a:lnTo>
                    <a:pt x="0" y="137"/>
                  </a:lnTo>
                  <a:close/>
                </a:path>
              </a:pathLst>
            </a:custGeom>
            <a:gradFill rotWithShape="0">
              <a:gsLst>
                <a:gs pos="0">
                  <a:srgbClr val="FFFF00"/>
                </a:gs>
                <a:gs pos="50000">
                  <a:srgbClr val="FFCC00"/>
                </a:gs>
                <a:gs pos="100000">
                  <a:srgbClr val="FFFF0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67907" dir="507358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3" name="Line 50"/>
          <p:cNvSpPr>
            <a:spLocks noChangeShapeType="1"/>
          </p:cNvSpPr>
          <p:nvPr/>
        </p:nvSpPr>
        <p:spPr bwMode="auto">
          <a:xfrm>
            <a:off x="4419600" y="3237185"/>
            <a:ext cx="795338" cy="1376363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" name="Line 51"/>
          <p:cNvSpPr>
            <a:spLocks noChangeShapeType="1"/>
          </p:cNvSpPr>
          <p:nvPr/>
        </p:nvSpPr>
        <p:spPr bwMode="auto">
          <a:xfrm flipH="1" flipV="1">
            <a:off x="3676650" y="3570560"/>
            <a:ext cx="2109788" cy="719138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" name="Line 52"/>
          <p:cNvSpPr>
            <a:spLocks noChangeShapeType="1"/>
          </p:cNvSpPr>
          <p:nvPr/>
        </p:nvSpPr>
        <p:spPr bwMode="auto">
          <a:xfrm flipH="1" flipV="1">
            <a:off x="3409950" y="3689623"/>
            <a:ext cx="1028700" cy="14097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" name="Line 53"/>
          <p:cNvSpPr>
            <a:spLocks noChangeShapeType="1"/>
          </p:cNvSpPr>
          <p:nvPr/>
        </p:nvSpPr>
        <p:spPr bwMode="auto">
          <a:xfrm>
            <a:off x="3686175" y="3575323"/>
            <a:ext cx="1066800" cy="1319212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2847975" y="3942035"/>
            <a:ext cx="2171700" cy="804863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8" name="Line 55"/>
          <p:cNvSpPr>
            <a:spLocks noChangeShapeType="1"/>
          </p:cNvSpPr>
          <p:nvPr/>
        </p:nvSpPr>
        <p:spPr bwMode="auto">
          <a:xfrm flipH="1" flipV="1">
            <a:off x="3119438" y="3818210"/>
            <a:ext cx="2376487" cy="642938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" name="Line 56"/>
          <p:cNvSpPr>
            <a:spLocks noChangeShapeType="1"/>
          </p:cNvSpPr>
          <p:nvPr/>
        </p:nvSpPr>
        <p:spPr bwMode="auto">
          <a:xfrm>
            <a:off x="4191000" y="3351485"/>
            <a:ext cx="247650" cy="1747838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0" name="Line 57"/>
          <p:cNvSpPr>
            <a:spLocks noChangeShapeType="1"/>
          </p:cNvSpPr>
          <p:nvPr/>
        </p:nvSpPr>
        <p:spPr bwMode="auto">
          <a:xfrm>
            <a:off x="3943350" y="3456260"/>
            <a:ext cx="1838325" cy="828675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" name="Line 58"/>
          <p:cNvSpPr>
            <a:spLocks noChangeShapeType="1"/>
          </p:cNvSpPr>
          <p:nvPr/>
        </p:nvSpPr>
        <p:spPr bwMode="auto">
          <a:xfrm>
            <a:off x="3943350" y="3465785"/>
            <a:ext cx="809625" cy="142875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32" name="Group 59"/>
          <p:cNvGrpSpPr>
            <a:grpSpLocks/>
          </p:cNvGrpSpPr>
          <p:nvPr/>
        </p:nvGrpSpPr>
        <p:grpSpPr bwMode="auto">
          <a:xfrm>
            <a:off x="2828925" y="3240360"/>
            <a:ext cx="3217863" cy="2090738"/>
            <a:chOff x="1746" y="1854"/>
            <a:chExt cx="2027" cy="1317"/>
          </a:xfrm>
        </p:grpSpPr>
        <p:grpSp>
          <p:nvGrpSpPr>
            <p:cNvPr id="33" name="Group 60"/>
            <p:cNvGrpSpPr>
              <a:grpSpLocks/>
            </p:cNvGrpSpPr>
            <p:nvPr/>
          </p:nvGrpSpPr>
          <p:grpSpPr bwMode="auto">
            <a:xfrm>
              <a:off x="1746" y="1992"/>
              <a:ext cx="2016" cy="1179"/>
              <a:chOff x="1752" y="1854"/>
              <a:chExt cx="2016" cy="1179"/>
            </a:xfrm>
          </p:grpSpPr>
          <p:sp>
            <p:nvSpPr>
              <p:cNvPr id="90" name="Line 61"/>
              <p:cNvSpPr>
                <a:spLocks noChangeShapeType="1"/>
              </p:cNvSpPr>
              <p:nvPr/>
            </p:nvSpPr>
            <p:spPr bwMode="auto">
              <a:xfrm>
                <a:off x="1926" y="2220"/>
                <a:ext cx="1023" cy="696"/>
              </a:xfrm>
              <a:prstGeom prst="line">
                <a:avLst/>
              </a:pr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1" name="Line 62"/>
              <p:cNvSpPr>
                <a:spLocks noChangeShapeType="1"/>
              </p:cNvSpPr>
              <p:nvPr/>
            </p:nvSpPr>
            <p:spPr bwMode="auto">
              <a:xfrm>
                <a:off x="2106" y="2139"/>
                <a:ext cx="1011" cy="666"/>
              </a:xfrm>
              <a:prstGeom prst="line">
                <a:avLst/>
              </a:pr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2" name="Line 63"/>
              <p:cNvSpPr>
                <a:spLocks noChangeShapeType="1"/>
              </p:cNvSpPr>
              <p:nvPr/>
            </p:nvSpPr>
            <p:spPr bwMode="auto">
              <a:xfrm>
                <a:off x="2277" y="2064"/>
                <a:ext cx="1035" cy="636"/>
              </a:xfrm>
              <a:prstGeom prst="line">
                <a:avLst/>
              </a:pr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3" name="Line 64"/>
              <p:cNvSpPr>
                <a:spLocks noChangeShapeType="1"/>
              </p:cNvSpPr>
              <p:nvPr/>
            </p:nvSpPr>
            <p:spPr bwMode="auto">
              <a:xfrm>
                <a:off x="2439" y="1989"/>
                <a:ext cx="1032" cy="612"/>
              </a:xfrm>
              <a:prstGeom prst="line">
                <a:avLst/>
              </a:pr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4" name="Line 65"/>
              <p:cNvSpPr>
                <a:spLocks noChangeShapeType="1"/>
              </p:cNvSpPr>
              <p:nvPr/>
            </p:nvSpPr>
            <p:spPr bwMode="auto">
              <a:xfrm>
                <a:off x="2595" y="1920"/>
                <a:ext cx="1014" cy="579"/>
              </a:xfrm>
              <a:prstGeom prst="line">
                <a:avLst/>
              </a:pr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5" name="Line 66"/>
              <p:cNvSpPr>
                <a:spLocks noChangeShapeType="1"/>
              </p:cNvSpPr>
              <p:nvPr/>
            </p:nvSpPr>
            <p:spPr bwMode="auto">
              <a:xfrm flipV="1">
                <a:off x="1929" y="1956"/>
                <a:ext cx="993" cy="468"/>
              </a:xfrm>
              <a:prstGeom prst="line">
                <a:avLst/>
              </a:pr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6" name="Line 67"/>
              <p:cNvSpPr>
                <a:spLocks noChangeShapeType="1"/>
              </p:cNvSpPr>
              <p:nvPr/>
            </p:nvSpPr>
            <p:spPr bwMode="auto">
              <a:xfrm flipV="1">
                <a:off x="2118" y="2064"/>
                <a:ext cx="996" cy="498"/>
              </a:xfrm>
              <a:prstGeom prst="line">
                <a:avLst/>
              </a:pr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7" name="Line 68"/>
              <p:cNvSpPr>
                <a:spLocks noChangeShapeType="1"/>
              </p:cNvSpPr>
              <p:nvPr/>
            </p:nvSpPr>
            <p:spPr bwMode="auto">
              <a:xfrm flipV="1">
                <a:off x="2313" y="2169"/>
                <a:ext cx="1005" cy="537"/>
              </a:xfrm>
              <a:prstGeom prst="line">
                <a:avLst/>
              </a:pr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8" name="Line 69"/>
              <p:cNvSpPr>
                <a:spLocks noChangeShapeType="1"/>
              </p:cNvSpPr>
              <p:nvPr/>
            </p:nvSpPr>
            <p:spPr bwMode="auto">
              <a:xfrm flipV="1">
                <a:off x="2526" y="2292"/>
                <a:ext cx="1011" cy="570"/>
              </a:xfrm>
              <a:prstGeom prst="line">
                <a:avLst/>
              </a:prstGeom>
              <a:noFill/>
              <a:ln w="9525">
                <a:solidFill>
                  <a:srgbClr val="DDDDD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9" name="Freeform 70"/>
              <p:cNvSpPr>
                <a:spLocks/>
              </p:cNvSpPr>
              <p:nvPr/>
            </p:nvSpPr>
            <p:spPr bwMode="auto">
              <a:xfrm>
                <a:off x="1752" y="1854"/>
                <a:ext cx="2016" cy="1179"/>
              </a:xfrm>
              <a:custGeom>
                <a:avLst/>
                <a:gdLst>
                  <a:gd name="T0" fmla="*/ 0 w 2016"/>
                  <a:gd name="T1" fmla="*/ 444 h 1179"/>
                  <a:gd name="T2" fmla="*/ 1002 w 2016"/>
                  <a:gd name="T3" fmla="*/ 1179 h 1179"/>
                  <a:gd name="T4" fmla="*/ 2016 w 2016"/>
                  <a:gd name="T5" fmla="*/ 564 h 1179"/>
                  <a:gd name="T6" fmla="*/ 993 w 2016"/>
                  <a:gd name="T7" fmla="*/ 0 h 1179"/>
                  <a:gd name="T8" fmla="*/ 0 w 2016"/>
                  <a:gd name="T9" fmla="*/ 444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6" h="1179">
                    <a:moveTo>
                      <a:pt x="0" y="444"/>
                    </a:moveTo>
                    <a:lnTo>
                      <a:pt x="1002" y="1179"/>
                    </a:lnTo>
                    <a:lnTo>
                      <a:pt x="2016" y="564"/>
                    </a:lnTo>
                    <a:lnTo>
                      <a:pt x="993" y="0"/>
                    </a:lnTo>
                    <a:lnTo>
                      <a:pt x="0" y="444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rgbClr val="DDDDDD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4" name="Group 71"/>
            <p:cNvGrpSpPr>
              <a:grpSpLocks/>
            </p:cNvGrpSpPr>
            <p:nvPr/>
          </p:nvGrpSpPr>
          <p:grpSpPr bwMode="auto">
            <a:xfrm>
              <a:off x="1755" y="1854"/>
              <a:ext cx="2016" cy="1179"/>
              <a:chOff x="1752" y="1854"/>
              <a:chExt cx="2016" cy="1179"/>
            </a:xfrm>
          </p:grpSpPr>
          <p:sp>
            <p:nvSpPr>
              <p:cNvPr id="80" name="Line 72"/>
              <p:cNvSpPr>
                <a:spLocks noChangeShapeType="1"/>
              </p:cNvSpPr>
              <p:nvPr/>
            </p:nvSpPr>
            <p:spPr bwMode="auto">
              <a:xfrm>
                <a:off x="1926" y="2220"/>
                <a:ext cx="1023" cy="696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1" name="Line 73"/>
              <p:cNvSpPr>
                <a:spLocks noChangeShapeType="1"/>
              </p:cNvSpPr>
              <p:nvPr/>
            </p:nvSpPr>
            <p:spPr bwMode="auto">
              <a:xfrm>
                <a:off x="2106" y="2139"/>
                <a:ext cx="1011" cy="666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" name="Line 74"/>
              <p:cNvSpPr>
                <a:spLocks noChangeShapeType="1"/>
              </p:cNvSpPr>
              <p:nvPr/>
            </p:nvSpPr>
            <p:spPr bwMode="auto">
              <a:xfrm>
                <a:off x="2277" y="2064"/>
                <a:ext cx="1035" cy="636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3" name="Line 75"/>
              <p:cNvSpPr>
                <a:spLocks noChangeShapeType="1"/>
              </p:cNvSpPr>
              <p:nvPr/>
            </p:nvSpPr>
            <p:spPr bwMode="auto">
              <a:xfrm>
                <a:off x="2439" y="1989"/>
                <a:ext cx="1032" cy="612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4" name="Line 76"/>
              <p:cNvSpPr>
                <a:spLocks noChangeShapeType="1"/>
              </p:cNvSpPr>
              <p:nvPr/>
            </p:nvSpPr>
            <p:spPr bwMode="auto">
              <a:xfrm>
                <a:off x="2595" y="1920"/>
                <a:ext cx="1014" cy="579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5" name="Line 77"/>
              <p:cNvSpPr>
                <a:spLocks noChangeShapeType="1"/>
              </p:cNvSpPr>
              <p:nvPr/>
            </p:nvSpPr>
            <p:spPr bwMode="auto">
              <a:xfrm flipV="1">
                <a:off x="1929" y="1956"/>
                <a:ext cx="993" cy="468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6" name="Line 78"/>
              <p:cNvSpPr>
                <a:spLocks noChangeShapeType="1"/>
              </p:cNvSpPr>
              <p:nvPr/>
            </p:nvSpPr>
            <p:spPr bwMode="auto">
              <a:xfrm flipV="1">
                <a:off x="2118" y="2064"/>
                <a:ext cx="996" cy="498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" name="Line 79"/>
              <p:cNvSpPr>
                <a:spLocks noChangeShapeType="1"/>
              </p:cNvSpPr>
              <p:nvPr/>
            </p:nvSpPr>
            <p:spPr bwMode="auto">
              <a:xfrm flipV="1">
                <a:off x="2313" y="2169"/>
                <a:ext cx="1005" cy="537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8" name="Line 80"/>
              <p:cNvSpPr>
                <a:spLocks noChangeShapeType="1"/>
              </p:cNvSpPr>
              <p:nvPr/>
            </p:nvSpPr>
            <p:spPr bwMode="auto">
              <a:xfrm flipV="1">
                <a:off x="2526" y="2292"/>
                <a:ext cx="1011" cy="57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9" name="Freeform 81"/>
              <p:cNvSpPr>
                <a:spLocks/>
              </p:cNvSpPr>
              <p:nvPr/>
            </p:nvSpPr>
            <p:spPr bwMode="auto">
              <a:xfrm>
                <a:off x="1752" y="1854"/>
                <a:ext cx="2016" cy="1179"/>
              </a:xfrm>
              <a:custGeom>
                <a:avLst/>
                <a:gdLst>
                  <a:gd name="T0" fmla="*/ 0 w 2016"/>
                  <a:gd name="T1" fmla="*/ 444 h 1179"/>
                  <a:gd name="T2" fmla="*/ 1002 w 2016"/>
                  <a:gd name="T3" fmla="*/ 1179 h 1179"/>
                  <a:gd name="T4" fmla="*/ 2016 w 2016"/>
                  <a:gd name="T5" fmla="*/ 564 h 1179"/>
                  <a:gd name="T6" fmla="*/ 993 w 2016"/>
                  <a:gd name="T7" fmla="*/ 0 h 1179"/>
                  <a:gd name="T8" fmla="*/ 0 w 2016"/>
                  <a:gd name="T9" fmla="*/ 444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16" h="1179">
                    <a:moveTo>
                      <a:pt x="0" y="444"/>
                    </a:moveTo>
                    <a:lnTo>
                      <a:pt x="1002" y="1179"/>
                    </a:lnTo>
                    <a:lnTo>
                      <a:pt x="2016" y="564"/>
                    </a:lnTo>
                    <a:lnTo>
                      <a:pt x="993" y="0"/>
                    </a:lnTo>
                    <a:lnTo>
                      <a:pt x="0" y="444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5" name="Group 82"/>
            <p:cNvGrpSpPr>
              <a:grpSpLocks/>
            </p:cNvGrpSpPr>
            <p:nvPr/>
          </p:nvGrpSpPr>
          <p:grpSpPr bwMode="auto">
            <a:xfrm>
              <a:off x="2002" y="2236"/>
              <a:ext cx="1771" cy="854"/>
              <a:chOff x="28" y="48"/>
              <a:chExt cx="1771" cy="854"/>
            </a:xfrm>
          </p:grpSpPr>
          <p:sp>
            <p:nvSpPr>
              <p:cNvPr id="65" name="Freeform 83"/>
              <p:cNvSpPr>
                <a:spLocks/>
              </p:cNvSpPr>
              <p:nvPr/>
            </p:nvSpPr>
            <p:spPr bwMode="auto">
              <a:xfrm>
                <a:off x="699" y="700"/>
                <a:ext cx="397" cy="173"/>
              </a:xfrm>
              <a:custGeom>
                <a:avLst/>
                <a:gdLst>
                  <a:gd name="T0" fmla="*/ 262 w 397"/>
                  <a:gd name="T1" fmla="*/ 168 h 173"/>
                  <a:gd name="T2" fmla="*/ 229 w 397"/>
                  <a:gd name="T3" fmla="*/ 171 h 173"/>
                  <a:gd name="T4" fmla="*/ 200 w 397"/>
                  <a:gd name="T5" fmla="*/ 171 h 173"/>
                  <a:gd name="T6" fmla="*/ 154 w 397"/>
                  <a:gd name="T7" fmla="*/ 164 h 173"/>
                  <a:gd name="T8" fmla="*/ 140 w 397"/>
                  <a:gd name="T9" fmla="*/ 135 h 173"/>
                  <a:gd name="T10" fmla="*/ 123 w 397"/>
                  <a:gd name="T11" fmla="*/ 123 h 173"/>
                  <a:gd name="T12" fmla="*/ 92 w 397"/>
                  <a:gd name="T13" fmla="*/ 132 h 173"/>
                  <a:gd name="T14" fmla="*/ 70 w 397"/>
                  <a:gd name="T15" fmla="*/ 130 h 173"/>
                  <a:gd name="T16" fmla="*/ 61 w 397"/>
                  <a:gd name="T17" fmla="*/ 111 h 173"/>
                  <a:gd name="T18" fmla="*/ 27 w 397"/>
                  <a:gd name="T19" fmla="*/ 94 h 173"/>
                  <a:gd name="T20" fmla="*/ 10 w 397"/>
                  <a:gd name="T21" fmla="*/ 113 h 173"/>
                  <a:gd name="T22" fmla="*/ 39 w 397"/>
                  <a:gd name="T23" fmla="*/ 87 h 173"/>
                  <a:gd name="T24" fmla="*/ 51 w 397"/>
                  <a:gd name="T25" fmla="*/ 77 h 173"/>
                  <a:gd name="T26" fmla="*/ 32 w 397"/>
                  <a:gd name="T27" fmla="*/ 72 h 173"/>
                  <a:gd name="T28" fmla="*/ 44 w 397"/>
                  <a:gd name="T29" fmla="*/ 63 h 173"/>
                  <a:gd name="T30" fmla="*/ 27 w 397"/>
                  <a:gd name="T31" fmla="*/ 44 h 173"/>
                  <a:gd name="T32" fmla="*/ 58 w 397"/>
                  <a:gd name="T33" fmla="*/ 27 h 173"/>
                  <a:gd name="T34" fmla="*/ 61 w 397"/>
                  <a:gd name="T35" fmla="*/ 8 h 173"/>
                  <a:gd name="T36" fmla="*/ 85 w 397"/>
                  <a:gd name="T37" fmla="*/ 0 h 173"/>
                  <a:gd name="T38" fmla="*/ 133 w 397"/>
                  <a:gd name="T39" fmla="*/ 24 h 173"/>
                  <a:gd name="T40" fmla="*/ 154 w 397"/>
                  <a:gd name="T41" fmla="*/ 29 h 173"/>
                  <a:gd name="T42" fmla="*/ 169 w 397"/>
                  <a:gd name="T43" fmla="*/ 10 h 173"/>
                  <a:gd name="T44" fmla="*/ 219 w 397"/>
                  <a:gd name="T45" fmla="*/ 41 h 173"/>
                  <a:gd name="T46" fmla="*/ 248 w 397"/>
                  <a:gd name="T47" fmla="*/ 36 h 173"/>
                  <a:gd name="T48" fmla="*/ 277 w 397"/>
                  <a:gd name="T49" fmla="*/ 20 h 173"/>
                  <a:gd name="T50" fmla="*/ 327 w 397"/>
                  <a:gd name="T51" fmla="*/ 36 h 173"/>
                  <a:gd name="T52" fmla="*/ 353 w 397"/>
                  <a:gd name="T53" fmla="*/ 65 h 173"/>
                  <a:gd name="T54" fmla="*/ 397 w 397"/>
                  <a:gd name="T55" fmla="*/ 92 h 173"/>
                  <a:gd name="T56" fmla="*/ 262 w 397"/>
                  <a:gd name="T57" fmla="*/ 168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97" h="173">
                    <a:moveTo>
                      <a:pt x="262" y="168"/>
                    </a:moveTo>
                    <a:cubicBezTo>
                      <a:pt x="249" y="173"/>
                      <a:pt x="243" y="173"/>
                      <a:pt x="229" y="171"/>
                    </a:cubicBezTo>
                    <a:cubicBezTo>
                      <a:pt x="221" y="159"/>
                      <a:pt x="211" y="163"/>
                      <a:pt x="200" y="171"/>
                    </a:cubicBezTo>
                    <a:cubicBezTo>
                      <a:pt x="184" y="169"/>
                      <a:pt x="170" y="166"/>
                      <a:pt x="154" y="164"/>
                    </a:cubicBezTo>
                    <a:cubicBezTo>
                      <a:pt x="148" y="155"/>
                      <a:pt x="148" y="142"/>
                      <a:pt x="140" y="135"/>
                    </a:cubicBezTo>
                    <a:cubicBezTo>
                      <a:pt x="135" y="130"/>
                      <a:pt x="123" y="123"/>
                      <a:pt x="123" y="123"/>
                    </a:cubicBezTo>
                    <a:cubicBezTo>
                      <a:pt x="108" y="125"/>
                      <a:pt x="105" y="128"/>
                      <a:pt x="92" y="132"/>
                    </a:cubicBezTo>
                    <a:cubicBezTo>
                      <a:pt x="85" y="131"/>
                      <a:pt x="77" y="132"/>
                      <a:pt x="70" y="130"/>
                    </a:cubicBezTo>
                    <a:cubicBezTo>
                      <a:pt x="56" y="127"/>
                      <a:pt x="68" y="121"/>
                      <a:pt x="61" y="111"/>
                    </a:cubicBezTo>
                    <a:cubicBezTo>
                      <a:pt x="53" y="101"/>
                      <a:pt x="39" y="96"/>
                      <a:pt x="27" y="94"/>
                    </a:cubicBezTo>
                    <a:cubicBezTo>
                      <a:pt x="8" y="96"/>
                      <a:pt x="0" y="95"/>
                      <a:pt x="10" y="113"/>
                    </a:cubicBezTo>
                    <a:cubicBezTo>
                      <a:pt x="27" y="110"/>
                      <a:pt x="27" y="98"/>
                      <a:pt x="39" y="87"/>
                    </a:cubicBezTo>
                    <a:cubicBezTo>
                      <a:pt x="45" y="89"/>
                      <a:pt x="62" y="91"/>
                      <a:pt x="51" y="77"/>
                    </a:cubicBezTo>
                    <a:cubicBezTo>
                      <a:pt x="47" y="72"/>
                      <a:pt x="38" y="74"/>
                      <a:pt x="32" y="72"/>
                    </a:cubicBezTo>
                    <a:cubicBezTo>
                      <a:pt x="25" y="56"/>
                      <a:pt x="30" y="74"/>
                      <a:pt x="44" y="63"/>
                    </a:cubicBezTo>
                    <a:cubicBezTo>
                      <a:pt x="49" y="59"/>
                      <a:pt x="29" y="45"/>
                      <a:pt x="27" y="44"/>
                    </a:cubicBezTo>
                    <a:cubicBezTo>
                      <a:pt x="31" y="30"/>
                      <a:pt x="45" y="29"/>
                      <a:pt x="58" y="27"/>
                    </a:cubicBezTo>
                    <a:cubicBezTo>
                      <a:pt x="59" y="21"/>
                      <a:pt x="58" y="14"/>
                      <a:pt x="61" y="8"/>
                    </a:cubicBezTo>
                    <a:cubicBezTo>
                      <a:pt x="64" y="0"/>
                      <a:pt x="85" y="0"/>
                      <a:pt x="85" y="0"/>
                    </a:cubicBezTo>
                    <a:cubicBezTo>
                      <a:pt x="104" y="5"/>
                      <a:pt x="113" y="21"/>
                      <a:pt x="133" y="24"/>
                    </a:cubicBezTo>
                    <a:cubicBezTo>
                      <a:pt x="149" y="36"/>
                      <a:pt x="142" y="37"/>
                      <a:pt x="154" y="29"/>
                    </a:cubicBezTo>
                    <a:cubicBezTo>
                      <a:pt x="159" y="18"/>
                      <a:pt x="157" y="16"/>
                      <a:pt x="169" y="10"/>
                    </a:cubicBezTo>
                    <a:cubicBezTo>
                      <a:pt x="185" y="22"/>
                      <a:pt x="203" y="29"/>
                      <a:pt x="219" y="41"/>
                    </a:cubicBezTo>
                    <a:cubicBezTo>
                      <a:pt x="229" y="39"/>
                      <a:pt x="238" y="38"/>
                      <a:pt x="248" y="36"/>
                    </a:cubicBezTo>
                    <a:cubicBezTo>
                      <a:pt x="255" y="35"/>
                      <a:pt x="263" y="23"/>
                      <a:pt x="277" y="20"/>
                    </a:cubicBezTo>
                    <a:cubicBezTo>
                      <a:pt x="295" y="23"/>
                      <a:pt x="309" y="32"/>
                      <a:pt x="327" y="36"/>
                    </a:cubicBezTo>
                    <a:cubicBezTo>
                      <a:pt x="334" y="48"/>
                      <a:pt x="339" y="61"/>
                      <a:pt x="353" y="65"/>
                    </a:cubicBezTo>
                    <a:cubicBezTo>
                      <a:pt x="356" y="73"/>
                      <a:pt x="388" y="92"/>
                      <a:pt x="397" y="92"/>
                    </a:cubicBezTo>
                    <a:lnTo>
                      <a:pt x="262" y="16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6" name="Freeform 84"/>
              <p:cNvSpPr>
                <a:spLocks/>
              </p:cNvSpPr>
              <p:nvPr/>
            </p:nvSpPr>
            <p:spPr bwMode="auto">
              <a:xfrm>
                <a:off x="817" y="861"/>
                <a:ext cx="77" cy="41"/>
              </a:xfrm>
              <a:custGeom>
                <a:avLst/>
                <a:gdLst>
                  <a:gd name="T0" fmla="*/ 77 w 77"/>
                  <a:gd name="T1" fmla="*/ 24 h 41"/>
                  <a:gd name="T2" fmla="*/ 36 w 77"/>
                  <a:gd name="T3" fmla="*/ 24 h 41"/>
                  <a:gd name="T4" fmla="*/ 17 w 77"/>
                  <a:gd name="T5" fmla="*/ 0 h 41"/>
                  <a:gd name="T6" fmla="*/ 0 w 77"/>
                  <a:gd name="T7" fmla="*/ 24 h 41"/>
                  <a:gd name="T8" fmla="*/ 24 w 77"/>
                  <a:gd name="T9" fmla="*/ 41 h 41"/>
                  <a:gd name="T10" fmla="*/ 77 w 77"/>
                  <a:gd name="T11" fmla="*/ 2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41">
                    <a:moveTo>
                      <a:pt x="77" y="24"/>
                    </a:moveTo>
                    <a:cubicBezTo>
                      <a:pt x="65" y="33"/>
                      <a:pt x="50" y="26"/>
                      <a:pt x="36" y="24"/>
                    </a:cubicBezTo>
                    <a:cubicBezTo>
                      <a:pt x="31" y="12"/>
                      <a:pt x="27" y="7"/>
                      <a:pt x="17" y="0"/>
                    </a:cubicBezTo>
                    <a:cubicBezTo>
                      <a:pt x="5" y="5"/>
                      <a:pt x="5" y="13"/>
                      <a:pt x="0" y="24"/>
                    </a:cubicBezTo>
                    <a:cubicBezTo>
                      <a:pt x="4" y="37"/>
                      <a:pt x="11" y="37"/>
                      <a:pt x="24" y="41"/>
                    </a:cubicBezTo>
                    <a:cubicBezTo>
                      <a:pt x="48" y="39"/>
                      <a:pt x="55" y="32"/>
                      <a:pt x="77" y="2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7" name="Freeform 85"/>
              <p:cNvSpPr>
                <a:spLocks/>
              </p:cNvSpPr>
              <p:nvPr/>
            </p:nvSpPr>
            <p:spPr bwMode="auto">
              <a:xfrm>
                <a:off x="565" y="756"/>
                <a:ext cx="92" cy="52"/>
              </a:xfrm>
              <a:custGeom>
                <a:avLst/>
                <a:gdLst>
                  <a:gd name="T0" fmla="*/ 87 w 92"/>
                  <a:gd name="T1" fmla="*/ 33 h 52"/>
                  <a:gd name="T2" fmla="*/ 55 w 92"/>
                  <a:gd name="T3" fmla="*/ 16 h 52"/>
                  <a:gd name="T4" fmla="*/ 27 w 92"/>
                  <a:gd name="T5" fmla="*/ 0 h 52"/>
                  <a:gd name="T6" fmla="*/ 22 w 92"/>
                  <a:gd name="T7" fmla="*/ 16 h 52"/>
                  <a:gd name="T8" fmla="*/ 39 w 92"/>
                  <a:gd name="T9" fmla="*/ 38 h 52"/>
                  <a:gd name="T10" fmla="*/ 67 w 92"/>
                  <a:gd name="T11" fmla="*/ 45 h 52"/>
                  <a:gd name="T12" fmla="*/ 87 w 92"/>
                  <a:gd name="T13" fmla="*/ 33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52">
                    <a:moveTo>
                      <a:pt x="87" y="33"/>
                    </a:moveTo>
                    <a:cubicBezTo>
                      <a:pt x="74" y="30"/>
                      <a:pt x="66" y="23"/>
                      <a:pt x="55" y="16"/>
                    </a:cubicBezTo>
                    <a:cubicBezTo>
                      <a:pt x="48" y="4"/>
                      <a:pt x="40" y="3"/>
                      <a:pt x="27" y="0"/>
                    </a:cubicBezTo>
                    <a:cubicBezTo>
                      <a:pt x="2" y="3"/>
                      <a:pt x="0" y="10"/>
                      <a:pt x="22" y="16"/>
                    </a:cubicBezTo>
                    <a:cubicBezTo>
                      <a:pt x="30" y="28"/>
                      <a:pt x="24" y="35"/>
                      <a:pt x="39" y="38"/>
                    </a:cubicBezTo>
                    <a:cubicBezTo>
                      <a:pt x="51" y="35"/>
                      <a:pt x="56" y="42"/>
                      <a:pt x="67" y="45"/>
                    </a:cubicBezTo>
                    <a:cubicBezTo>
                      <a:pt x="79" y="52"/>
                      <a:pt x="92" y="49"/>
                      <a:pt x="87" y="33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8" name="Freeform 86"/>
              <p:cNvSpPr>
                <a:spLocks/>
              </p:cNvSpPr>
              <p:nvPr/>
            </p:nvSpPr>
            <p:spPr bwMode="auto">
              <a:xfrm>
                <a:off x="28" y="121"/>
                <a:ext cx="1771" cy="611"/>
              </a:xfrm>
              <a:custGeom>
                <a:avLst/>
                <a:gdLst>
                  <a:gd name="T0" fmla="*/ 537 w 1771"/>
                  <a:gd name="T1" fmla="*/ 591 h 611"/>
                  <a:gd name="T2" fmla="*/ 633 w 1771"/>
                  <a:gd name="T3" fmla="*/ 579 h 611"/>
                  <a:gd name="T4" fmla="*/ 676 w 1771"/>
                  <a:gd name="T5" fmla="*/ 548 h 611"/>
                  <a:gd name="T6" fmla="*/ 772 w 1771"/>
                  <a:gd name="T7" fmla="*/ 575 h 611"/>
                  <a:gd name="T8" fmla="*/ 852 w 1771"/>
                  <a:gd name="T9" fmla="*/ 539 h 611"/>
                  <a:gd name="T10" fmla="*/ 909 w 1771"/>
                  <a:gd name="T11" fmla="*/ 505 h 611"/>
                  <a:gd name="T12" fmla="*/ 998 w 1771"/>
                  <a:gd name="T13" fmla="*/ 495 h 611"/>
                  <a:gd name="T14" fmla="*/ 1044 w 1771"/>
                  <a:gd name="T15" fmla="*/ 572 h 611"/>
                  <a:gd name="T16" fmla="*/ 1096 w 1771"/>
                  <a:gd name="T17" fmla="*/ 519 h 611"/>
                  <a:gd name="T18" fmla="*/ 1168 w 1771"/>
                  <a:gd name="T19" fmla="*/ 553 h 611"/>
                  <a:gd name="T20" fmla="*/ 1771 w 1771"/>
                  <a:gd name="T21" fmla="*/ 243 h 611"/>
                  <a:gd name="T22" fmla="*/ 1533 w 1771"/>
                  <a:gd name="T23" fmla="*/ 155 h 611"/>
                  <a:gd name="T24" fmla="*/ 1411 w 1771"/>
                  <a:gd name="T25" fmla="*/ 162 h 611"/>
                  <a:gd name="T26" fmla="*/ 1372 w 1771"/>
                  <a:gd name="T27" fmla="*/ 109 h 611"/>
                  <a:gd name="T28" fmla="*/ 1500 w 1771"/>
                  <a:gd name="T29" fmla="*/ 126 h 611"/>
                  <a:gd name="T30" fmla="*/ 1416 w 1771"/>
                  <a:gd name="T31" fmla="*/ 54 h 611"/>
                  <a:gd name="T32" fmla="*/ 1315 w 1771"/>
                  <a:gd name="T33" fmla="*/ 1 h 611"/>
                  <a:gd name="T34" fmla="*/ 1072 w 1771"/>
                  <a:gd name="T35" fmla="*/ 42 h 611"/>
                  <a:gd name="T36" fmla="*/ 892 w 1771"/>
                  <a:gd name="T37" fmla="*/ 44 h 611"/>
                  <a:gd name="T38" fmla="*/ 885 w 1771"/>
                  <a:gd name="T39" fmla="*/ 97 h 611"/>
                  <a:gd name="T40" fmla="*/ 885 w 1771"/>
                  <a:gd name="T41" fmla="*/ 145 h 611"/>
                  <a:gd name="T42" fmla="*/ 940 w 1771"/>
                  <a:gd name="T43" fmla="*/ 188 h 611"/>
                  <a:gd name="T44" fmla="*/ 1015 w 1771"/>
                  <a:gd name="T45" fmla="*/ 157 h 611"/>
                  <a:gd name="T46" fmla="*/ 1106 w 1771"/>
                  <a:gd name="T47" fmla="*/ 95 h 611"/>
                  <a:gd name="T48" fmla="*/ 1243 w 1771"/>
                  <a:gd name="T49" fmla="*/ 83 h 611"/>
                  <a:gd name="T50" fmla="*/ 1142 w 1771"/>
                  <a:gd name="T51" fmla="*/ 123 h 611"/>
                  <a:gd name="T52" fmla="*/ 1140 w 1771"/>
                  <a:gd name="T53" fmla="*/ 167 h 611"/>
                  <a:gd name="T54" fmla="*/ 1183 w 1771"/>
                  <a:gd name="T55" fmla="*/ 212 h 611"/>
                  <a:gd name="T56" fmla="*/ 1106 w 1771"/>
                  <a:gd name="T57" fmla="*/ 200 h 611"/>
                  <a:gd name="T58" fmla="*/ 1065 w 1771"/>
                  <a:gd name="T59" fmla="*/ 188 h 611"/>
                  <a:gd name="T60" fmla="*/ 964 w 1771"/>
                  <a:gd name="T61" fmla="*/ 248 h 611"/>
                  <a:gd name="T62" fmla="*/ 844 w 1771"/>
                  <a:gd name="T63" fmla="*/ 203 h 611"/>
                  <a:gd name="T64" fmla="*/ 832 w 1771"/>
                  <a:gd name="T65" fmla="*/ 174 h 611"/>
                  <a:gd name="T66" fmla="*/ 888 w 1771"/>
                  <a:gd name="T67" fmla="*/ 126 h 611"/>
                  <a:gd name="T68" fmla="*/ 801 w 1771"/>
                  <a:gd name="T69" fmla="*/ 133 h 611"/>
                  <a:gd name="T70" fmla="*/ 712 w 1771"/>
                  <a:gd name="T71" fmla="*/ 167 h 611"/>
                  <a:gd name="T72" fmla="*/ 604 w 1771"/>
                  <a:gd name="T73" fmla="*/ 140 h 611"/>
                  <a:gd name="T74" fmla="*/ 520 w 1771"/>
                  <a:gd name="T75" fmla="*/ 114 h 611"/>
                  <a:gd name="T76" fmla="*/ 427 w 1771"/>
                  <a:gd name="T77" fmla="*/ 80 h 611"/>
                  <a:gd name="T78" fmla="*/ 379 w 1771"/>
                  <a:gd name="T79" fmla="*/ 150 h 611"/>
                  <a:gd name="T80" fmla="*/ 261 w 1771"/>
                  <a:gd name="T81" fmla="*/ 128 h 611"/>
                  <a:gd name="T82" fmla="*/ 182 w 1771"/>
                  <a:gd name="T83" fmla="*/ 90 h 611"/>
                  <a:gd name="T84" fmla="*/ 74 w 1771"/>
                  <a:gd name="T85" fmla="*/ 107 h 611"/>
                  <a:gd name="T86" fmla="*/ 12 w 1771"/>
                  <a:gd name="T87" fmla="*/ 155 h 611"/>
                  <a:gd name="T88" fmla="*/ 36 w 1771"/>
                  <a:gd name="T89" fmla="*/ 229 h 611"/>
                  <a:gd name="T90" fmla="*/ 146 w 1771"/>
                  <a:gd name="T91" fmla="*/ 255 h 611"/>
                  <a:gd name="T92" fmla="*/ 261 w 1771"/>
                  <a:gd name="T93" fmla="*/ 251 h 611"/>
                  <a:gd name="T94" fmla="*/ 441 w 1771"/>
                  <a:gd name="T95" fmla="*/ 284 h 611"/>
                  <a:gd name="T96" fmla="*/ 472 w 1771"/>
                  <a:gd name="T97" fmla="*/ 332 h 611"/>
                  <a:gd name="T98" fmla="*/ 460 w 1771"/>
                  <a:gd name="T99" fmla="*/ 402 h 611"/>
                  <a:gd name="T100" fmla="*/ 427 w 1771"/>
                  <a:gd name="T101" fmla="*/ 503 h 611"/>
                  <a:gd name="T102" fmla="*/ 525 w 1771"/>
                  <a:gd name="T103" fmla="*/ 486 h 611"/>
                  <a:gd name="T104" fmla="*/ 542 w 1771"/>
                  <a:gd name="T105" fmla="*/ 359 h 611"/>
                  <a:gd name="T106" fmla="*/ 588 w 1771"/>
                  <a:gd name="T107" fmla="*/ 375 h 611"/>
                  <a:gd name="T108" fmla="*/ 597 w 1771"/>
                  <a:gd name="T109" fmla="*/ 450 h 611"/>
                  <a:gd name="T110" fmla="*/ 578 w 1771"/>
                  <a:gd name="T111" fmla="*/ 510 h 611"/>
                  <a:gd name="T112" fmla="*/ 592 w 1771"/>
                  <a:gd name="T113" fmla="*/ 587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71" h="611">
                    <a:moveTo>
                      <a:pt x="592" y="587"/>
                    </a:moveTo>
                    <a:cubicBezTo>
                      <a:pt x="589" y="598"/>
                      <a:pt x="582" y="596"/>
                      <a:pt x="571" y="599"/>
                    </a:cubicBezTo>
                    <a:cubicBezTo>
                      <a:pt x="566" y="611"/>
                      <a:pt x="560" y="608"/>
                      <a:pt x="547" y="606"/>
                    </a:cubicBezTo>
                    <a:cubicBezTo>
                      <a:pt x="545" y="600"/>
                      <a:pt x="538" y="597"/>
                      <a:pt x="537" y="591"/>
                    </a:cubicBezTo>
                    <a:cubicBezTo>
                      <a:pt x="534" y="579"/>
                      <a:pt x="550" y="566"/>
                      <a:pt x="559" y="560"/>
                    </a:cubicBezTo>
                    <a:cubicBezTo>
                      <a:pt x="579" y="564"/>
                      <a:pt x="576" y="572"/>
                      <a:pt x="590" y="582"/>
                    </a:cubicBezTo>
                    <a:cubicBezTo>
                      <a:pt x="607" y="570"/>
                      <a:pt x="605" y="592"/>
                      <a:pt x="621" y="596"/>
                    </a:cubicBezTo>
                    <a:cubicBezTo>
                      <a:pt x="631" y="593"/>
                      <a:pt x="631" y="589"/>
                      <a:pt x="633" y="579"/>
                    </a:cubicBezTo>
                    <a:cubicBezTo>
                      <a:pt x="632" y="574"/>
                      <a:pt x="625" y="572"/>
                      <a:pt x="624" y="567"/>
                    </a:cubicBezTo>
                    <a:cubicBezTo>
                      <a:pt x="622" y="558"/>
                      <a:pt x="641" y="556"/>
                      <a:pt x="645" y="555"/>
                    </a:cubicBezTo>
                    <a:cubicBezTo>
                      <a:pt x="642" y="545"/>
                      <a:pt x="644" y="540"/>
                      <a:pt x="650" y="531"/>
                    </a:cubicBezTo>
                    <a:cubicBezTo>
                      <a:pt x="654" y="516"/>
                      <a:pt x="660" y="543"/>
                      <a:pt x="676" y="548"/>
                    </a:cubicBezTo>
                    <a:cubicBezTo>
                      <a:pt x="683" y="532"/>
                      <a:pt x="692" y="541"/>
                      <a:pt x="708" y="546"/>
                    </a:cubicBezTo>
                    <a:cubicBezTo>
                      <a:pt x="710" y="547"/>
                      <a:pt x="715" y="548"/>
                      <a:pt x="715" y="548"/>
                    </a:cubicBezTo>
                    <a:cubicBezTo>
                      <a:pt x="730" y="559"/>
                      <a:pt x="735" y="564"/>
                      <a:pt x="753" y="567"/>
                    </a:cubicBezTo>
                    <a:cubicBezTo>
                      <a:pt x="757" y="578"/>
                      <a:pt x="761" y="578"/>
                      <a:pt x="772" y="575"/>
                    </a:cubicBezTo>
                    <a:cubicBezTo>
                      <a:pt x="795" y="577"/>
                      <a:pt x="803" y="585"/>
                      <a:pt x="823" y="591"/>
                    </a:cubicBezTo>
                    <a:cubicBezTo>
                      <a:pt x="836" y="587"/>
                      <a:pt x="826" y="575"/>
                      <a:pt x="823" y="565"/>
                    </a:cubicBezTo>
                    <a:cubicBezTo>
                      <a:pt x="826" y="555"/>
                      <a:pt x="830" y="552"/>
                      <a:pt x="840" y="548"/>
                    </a:cubicBezTo>
                    <a:cubicBezTo>
                      <a:pt x="852" y="527"/>
                      <a:pt x="835" y="553"/>
                      <a:pt x="852" y="539"/>
                    </a:cubicBezTo>
                    <a:cubicBezTo>
                      <a:pt x="854" y="537"/>
                      <a:pt x="854" y="533"/>
                      <a:pt x="856" y="531"/>
                    </a:cubicBezTo>
                    <a:cubicBezTo>
                      <a:pt x="861" y="528"/>
                      <a:pt x="867" y="529"/>
                      <a:pt x="873" y="527"/>
                    </a:cubicBezTo>
                    <a:cubicBezTo>
                      <a:pt x="881" y="521"/>
                      <a:pt x="885" y="516"/>
                      <a:pt x="895" y="519"/>
                    </a:cubicBezTo>
                    <a:cubicBezTo>
                      <a:pt x="890" y="507"/>
                      <a:pt x="900" y="511"/>
                      <a:pt x="909" y="505"/>
                    </a:cubicBezTo>
                    <a:cubicBezTo>
                      <a:pt x="916" y="506"/>
                      <a:pt x="923" y="510"/>
                      <a:pt x="931" y="510"/>
                    </a:cubicBezTo>
                    <a:cubicBezTo>
                      <a:pt x="941" y="510"/>
                      <a:pt x="959" y="503"/>
                      <a:pt x="969" y="500"/>
                    </a:cubicBezTo>
                    <a:cubicBezTo>
                      <a:pt x="974" y="495"/>
                      <a:pt x="976" y="490"/>
                      <a:pt x="984" y="491"/>
                    </a:cubicBezTo>
                    <a:cubicBezTo>
                      <a:pt x="989" y="491"/>
                      <a:pt x="998" y="495"/>
                      <a:pt x="998" y="495"/>
                    </a:cubicBezTo>
                    <a:cubicBezTo>
                      <a:pt x="1007" y="510"/>
                      <a:pt x="1009" y="510"/>
                      <a:pt x="1027" y="512"/>
                    </a:cubicBezTo>
                    <a:cubicBezTo>
                      <a:pt x="1039" y="519"/>
                      <a:pt x="1045" y="525"/>
                      <a:pt x="1029" y="529"/>
                    </a:cubicBezTo>
                    <a:cubicBezTo>
                      <a:pt x="1033" y="544"/>
                      <a:pt x="1027" y="541"/>
                      <a:pt x="1020" y="553"/>
                    </a:cubicBezTo>
                    <a:cubicBezTo>
                      <a:pt x="1030" y="566"/>
                      <a:pt x="1032" y="564"/>
                      <a:pt x="1044" y="572"/>
                    </a:cubicBezTo>
                    <a:cubicBezTo>
                      <a:pt x="1050" y="551"/>
                      <a:pt x="1082" y="565"/>
                      <a:pt x="1099" y="567"/>
                    </a:cubicBezTo>
                    <a:cubicBezTo>
                      <a:pt x="1112" y="564"/>
                      <a:pt x="1120" y="550"/>
                      <a:pt x="1104" y="543"/>
                    </a:cubicBezTo>
                    <a:cubicBezTo>
                      <a:pt x="1099" y="541"/>
                      <a:pt x="1093" y="541"/>
                      <a:pt x="1087" y="539"/>
                    </a:cubicBezTo>
                    <a:cubicBezTo>
                      <a:pt x="1082" y="526"/>
                      <a:pt x="1090" y="530"/>
                      <a:pt x="1096" y="519"/>
                    </a:cubicBezTo>
                    <a:cubicBezTo>
                      <a:pt x="1103" y="520"/>
                      <a:pt x="1111" y="523"/>
                      <a:pt x="1118" y="524"/>
                    </a:cubicBezTo>
                    <a:cubicBezTo>
                      <a:pt x="1131" y="526"/>
                      <a:pt x="1156" y="529"/>
                      <a:pt x="1156" y="529"/>
                    </a:cubicBezTo>
                    <a:cubicBezTo>
                      <a:pt x="1173" y="539"/>
                      <a:pt x="1226" y="531"/>
                      <a:pt x="1190" y="541"/>
                    </a:cubicBezTo>
                    <a:cubicBezTo>
                      <a:pt x="1187" y="553"/>
                      <a:pt x="1179" y="551"/>
                      <a:pt x="1168" y="553"/>
                    </a:cubicBezTo>
                    <a:cubicBezTo>
                      <a:pt x="1158" y="563"/>
                      <a:pt x="1149" y="565"/>
                      <a:pt x="1135" y="567"/>
                    </a:cubicBezTo>
                    <a:cubicBezTo>
                      <a:pt x="1131" y="579"/>
                      <a:pt x="1145" y="585"/>
                      <a:pt x="1156" y="591"/>
                    </a:cubicBezTo>
                    <a:cubicBezTo>
                      <a:pt x="1162" y="599"/>
                      <a:pt x="1178" y="611"/>
                      <a:pt x="1178" y="611"/>
                    </a:cubicBezTo>
                    <a:lnTo>
                      <a:pt x="1771" y="243"/>
                    </a:lnTo>
                    <a:cubicBezTo>
                      <a:pt x="1692" y="201"/>
                      <a:pt x="1614" y="155"/>
                      <a:pt x="1533" y="116"/>
                    </a:cubicBezTo>
                    <a:cubicBezTo>
                      <a:pt x="1529" y="114"/>
                      <a:pt x="1532" y="124"/>
                      <a:pt x="1531" y="128"/>
                    </a:cubicBezTo>
                    <a:cubicBezTo>
                      <a:pt x="1530" y="131"/>
                      <a:pt x="1528" y="133"/>
                      <a:pt x="1526" y="135"/>
                    </a:cubicBezTo>
                    <a:cubicBezTo>
                      <a:pt x="1529" y="148"/>
                      <a:pt x="1538" y="142"/>
                      <a:pt x="1533" y="155"/>
                    </a:cubicBezTo>
                    <a:cubicBezTo>
                      <a:pt x="1526" y="153"/>
                      <a:pt x="1521" y="148"/>
                      <a:pt x="1514" y="147"/>
                    </a:cubicBezTo>
                    <a:cubicBezTo>
                      <a:pt x="1508" y="146"/>
                      <a:pt x="1480" y="156"/>
                      <a:pt x="1473" y="157"/>
                    </a:cubicBezTo>
                    <a:cubicBezTo>
                      <a:pt x="1467" y="179"/>
                      <a:pt x="1469" y="171"/>
                      <a:pt x="1435" y="169"/>
                    </a:cubicBezTo>
                    <a:cubicBezTo>
                      <a:pt x="1425" y="162"/>
                      <a:pt x="1423" y="158"/>
                      <a:pt x="1411" y="162"/>
                    </a:cubicBezTo>
                    <a:cubicBezTo>
                      <a:pt x="1408" y="178"/>
                      <a:pt x="1407" y="187"/>
                      <a:pt x="1394" y="174"/>
                    </a:cubicBezTo>
                    <a:cubicBezTo>
                      <a:pt x="1391" y="164"/>
                      <a:pt x="1389" y="158"/>
                      <a:pt x="1380" y="152"/>
                    </a:cubicBezTo>
                    <a:cubicBezTo>
                      <a:pt x="1383" y="140"/>
                      <a:pt x="1387" y="144"/>
                      <a:pt x="1392" y="133"/>
                    </a:cubicBezTo>
                    <a:cubicBezTo>
                      <a:pt x="1386" y="107"/>
                      <a:pt x="1385" y="127"/>
                      <a:pt x="1372" y="109"/>
                    </a:cubicBezTo>
                    <a:cubicBezTo>
                      <a:pt x="1376" y="94"/>
                      <a:pt x="1380" y="99"/>
                      <a:pt x="1387" y="109"/>
                    </a:cubicBezTo>
                    <a:cubicBezTo>
                      <a:pt x="1393" y="129"/>
                      <a:pt x="1413" y="128"/>
                      <a:pt x="1430" y="133"/>
                    </a:cubicBezTo>
                    <a:cubicBezTo>
                      <a:pt x="1452" y="149"/>
                      <a:pt x="1438" y="145"/>
                      <a:pt x="1478" y="143"/>
                    </a:cubicBezTo>
                    <a:cubicBezTo>
                      <a:pt x="1495" y="131"/>
                      <a:pt x="1488" y="137"/>
                      <a:pt x="1500" y="126"/>
                    </a:cubicBezTo>
                    <a:cubicBezTo>
                      <a:pt x="1502" y="120"/>
                      <a:pt x="1505" y="114"/>
                      <a:pt x="1500" y="107"/>
                    </a:cubicBezTo>
                    <a:cubicBezTo>
                      <a:pt x="1495" y="99"/>
                      <a:pt x="1484" y="97"/>
                      <a:pt x="1476" y="92"/>
                    </a:cubicBezTo>
                    <a:cubicBezTo>
                      <a:pt x="1465" y="84"/>
                      <a:pt x="1456" y="74"/>
                      <a:pt x="1442" y="68"/>
                    </a:cubicBezTo>
                    <a:cubicBezTo>
                      <a:pt x="1413" y="80"/>
                      <a:pt x="1423" y="69"/>
                      <a:pt x="1416" y="54"/>
                    </a:cubicBezTo>
                    <a:cubicBezTo>
                      <a:pt x="1412" y="46"/>
                      <a:pt x="1401" y="44"/>
                      <a:pt x="1394" y="42"/>
                    </a:cubicBezTo>
                    <a:cubicBezTo>
                      <a:pt x="1391" y="31"/>
                      <a:pt x="1392" y="28"/>
                      <a:pt x="1380" y="25"/>
                    </a:cubicBezTo>
                    <a:cubicBezTo>
                      <a:pt x="1365" y="12"/>
                      <a:pt x="1365" y="13"/>
                      <a:pt x="1341" y="11"/>
                    </a:cubicBezTo>
                    <a:cubicBezTo>
                      <a:pt x="1332" y="7"/>
                      <a:pt x="1323" y="7"/>
                      <a:pt x="1315" y="1"/>
                    </a:cubicBezTo>
                    <a:cubicBezTo>
                      <a:pt x="1270" y="3"/>
                      <a:pt x="1272" y="2"/>
                      <a:pt x="1243" y="8"/>
                    </a:cubicBezTo>
                    <a:cubicBezTo>
                      <a:pt x="1220" y="7"/>
                      <a:pt x="1201" y="0"/>
                      <a:pt x="1183" y="13"/>
                    </a:cubicBezTo>
                    <a:cubicBezTo>
                      <a:pt x="1144" y="10"/>
                      <a:pt x="1129" y="24"/>
                      <a:pt x="1092" y="30"/>
                    </a:cubicBezTo>
                    <a:cubicBezTo>
                      <a:pt x="1081" y="39"/>
                      <a:pt x="1087" y="45"/>
                      <a:pt x="1072" y="42"/>
                    </a:cubicBezTo>
                    <a:cubicBezTo>
                      <a:pt x="1057" y="35"/>
                      <a:pt x="1045" y="35"/>
                      <a:pt x="1027" y="32"/>
                    </a:cubicBezTo>
                    <a:cubicBezTo>
                      <a:pt x="1012" y="21"/>
                      <a:pt x="995" y="24"/>
                      <a:pt x="976" y="23"/>
                    </a:cubicBezTo>
                    <a:cubicBezTo>
                      <a:pt x="963" y="18"/>
                      <a:pt x="951" y="21"/>
                      <a:pt x="938" y="25"/>
                    </a:cubicBezTo>
                    <a:cubicBezTo>
                      <a:pt x="923" y="36"/>
                      <a:pt x="910" y="40"/>
                      <a:pt x="892" y="44"/>
                    </a:cubicBezTo>
                    <a:cubicBezTo>
                      <a:pt x="884" y="50"/>
                      <a:pt x="871" y="51"/>
                      <a:pt x="864" y="59"/>
                    </a:cubicBezTo>
                    <a:cubicBezTo>
                      <a:pt x="860" y="63"/>
                      <a:pt x="854" y="73"/>
                      <a:pt x="854" y="73"/>
                    </a:cubicBezTo>
                    <a:cubicBezTo>
                      <a:pt x="850" y="88"/>
                      <a:pt x="848" y="88"/>
                      <a:pt x="864" y="92"/>
                    </a:cubicBezTo>
                    <a:cubicBezTo>
                      <a:pt x="884" y="108"/>
                      <a:pt x="861" y="93"/>
                      <a:pt x="885" y="97"/>
                    </a:cubicBezTo>
                    <a:cubicBezTo>
                      <a:pt x="890" y="98"/>
                      <a:pt x="895" y="103"/>
                      <a:pt x="900" y="104"/>
                    </a:cubicBezTo>
                    <a:cubicBezTo>
                      <a:pt x="920" y="90"/>
                      <a:pt x="909" y="93"/>
                      <a:pt x="936" y="97"/>
                    </a:cubicBezTo>
                    <a:cubicBezTo>
                      <a:pt x="930" y="106"/>
                      <a:pt x="931" y="113"/>
                      <a:pt x="921" y="116"/>
                    </a:cubicBezTo>
                    <a:cubicBezTo>
                      <a:pt x="910" y="127"/>
                      <a:pt x="898" y="136"/>
                      <a:pt x="885" y="145"/>
                    </a:cubicBezTo>
                    <a:cubicBezTo>
                      <a:pt x="882" y="156"/>
                      <a:pt x="880" y="159"/>
                      <a:pt x="868" y="162"/>
                    </a:cubicBezTo>
                    <a:cubicBezTo>
                      <a:pt x="865" y="173"/>
                      <a:pt x="871" y="172"/>
                      <a:pt x="880" y="169"/>
                    </a:cubicBezTo>
                    <a:cubicBezTo>
                      <a:pt x="892" y="171"/>
                      <a:pt x="901" y="174"/>
                      <a:pt x="912" y="176"/>
                    </a:cubicBezTo>
                    <a:cubicBezTo>
                      <a:pt x="916" y="190"/>
                      <a:pt x="926" y="187"/>
                      <a:pt x="940" y="188"/>
                    </a:cubicBezTo>
                    <a:cubicBezTo>
                      <a:pt x="959" y="195"/>
                      <a:pt x="953" y="183"/>
                      <a:pt x="964" y="174"/>
                    </a:cubicBezTo>
                    <a:cubicBezTo>
                      <a:pt x="966" y="173"/>
                      <a:pt x="977" y="170"/>
                      <a:pt x="979" y="169"/>
                    </a:cubicBezTo>
                    <a:cubicBezTo>
                      <a:pt x="986" y="162"/>
                      <a:pt x="988" y="156"/>
                      <a:pt x="993" y="147"/>
                    </a:cubicBezTo>
                    <a:cubicBezTo>
                      <a:pt x="1001" y="150"/>
                      <a:pt x="1008" y="152"/>
                      <a:pt x="1015" y="157"/>
                    </a:cubicBezTo>
                    <a:cubicBezTo>
                      <a:pt x="1062" y="155"/>
                      <a:pt x="1067" y="160"/>
                      <a:pt x="1053" y="123"/>
                    </a:cubicBezTo>
                    <a:cubicBezTo>
                      <a:pt x="1055" y="118"/>
                      <a:pt x="1054" y="112"/>
                      <a:pt x="1058" y="109"/>
                    </a:cubicBezTo>
                    <a:cubicBezTo>
                      <a:pt x="1062" y="106"/>
                      <a:pt x="1067" y="108"/>
                      <a:pt x="1072" y="107"/>
                    </a:cubicBezTo>
                    <a:cubicBezTo>
                      <a:pt x="1083" y="104"/>
                      <a:pt x="1094" y="98"/>
                      <a:pt x="1106" y="95"/>
                    </a:cubicBezTo>
                    <a:cubicBezTo>
                      <a:pt x="1122" y="101"/>
                      <a:pt x="1135" y="105"/>
                      <a:pt x="1152" y="109"/>
                    </a:cubicBezTo>
                    <a:cubicBezTo>
                      <a:pt x="1175" y="105"/>
                      <a:pt x="1160" y="94"/>
                      <a:pt x="1190" y="90"/>
                    </a:cubicBezTo>
                    <a:cubicBezTo>
                      <a:pt x="1203" y="81"/>
                      <a:pt x="1211" y="88"/>
                      <a:pt x="1219" y="73"/>
                    </a:cubicBezTo>
                    <a:cubicBezTo>
                      <a:pt x="1226" y="78"/>
                      <a:pt x="1243" y="83"/>
                      <a:pt x="1243" y="83"/>
                    </a:cubicBezTo>
                    <a:cubicBezTo>
                      <a:pt x="1246" y="94"/>
                      <a:pt x="1253" y="97"/>
                      <a:pt x="1240" y="102"/>
                    </a:cubicBezTo>
                    <a:cubicBezTo>
                      <a:pt x="1231" y="95"/>
                      <a:pt x="1231" y="93"/>
                      <a:pt x="1216" y="99"/>
                    </a:cubicBezTo>
                    <a:cubicBezTo>
                      <a:pt x="1208" y="102"/>
                      <a:pt x="1195" y="114"/>
                      <a:pt x="1195" y="114"/>
                    </a:cubicBezTo>
                    <a:cubicBezTo>
                      <a:pt x="1166" y="102"/>
                      <a:pt x="1161" y="120"/>
                      <a:pt x="1142" y="123"/>
                    </a:cubicBezTo>
                    <a:cubicBezTo>
                      <a:pt x="1136" y="132"/>
                      <a:pt x="1137" y="143"/>
                      <a:pt x="1132" y="152"/>
                    </a:cubicBezTo>
                    <a:cubicBezTo>
                      <a:pt x="1130" y="155"/>
                      <a:pt x="1115" y="160"/>
                      <a:pt x="1111" y="162"/>
                    </a:cubicBezTo>
                    <a:cubicBezTo>
                      <a:pt x="1113" y="177"/>
                      <a:pt x="1116" y="178"/>
                      <a:pt x="1130" y="174"/>
                    </a:cubicBezTo>
                    <a:cubicBezTo>
                      <a:pt x="1133" y="172"/>
                      <a:pt x="1136" y="168"/>
                      <a:pt x="1140" y="167"/>
                    </a:cubicBezTo>
                    <a:cubicBezTo>
                      <a:pt x="1156" y="163"/>
                      <a:pt x="1148" y="171"/>
                      <a:pt x="1159" y="174"/>
                    </a:cubicBezTo>
                    <a:cubicBezTo>
                      <a:pt x="1176" y="179"/>
                      <a:pt x="1195" y="179"/>
                      <a:pt x="1212" y="183"/>
                    </a:cubicBezTo>
                    <a:cubicBezTo>
                      <a:pt x="1216" y="202"/>
                      <a:pt x="1221" y="196"/>
                      <a:pt x="1212" y="215"/>
                    </a:cubicBezTo>
                    <a:cubicBezTo>
                      <a:pt x="1200" y="210"/>
                      <a:pt x="1197" y="210"/>
                      <a:pt x="1183" y="212"/>
                    </a:cubicBezTo>
                    <a:cubicBezTo>
                      <a:pt x="1181" y="214"/>
                      <a:pt x="1179" y="218"/>
                      <a:pt x="1176" y="219"/>
                    </a:cubicBezTo>
                    <a:cubicBezTo>
                      <a:pt x="1166" y="221"/>
                      <a:pt x="1168" y="209"/>
                      <a:pt x="1164" y="205"/>
                    </a:cubicBezTo>
                    <a:cubicBezTo>
                      <a:pt x="1158" y="199"/>
                      <a:pt x="1124" y="198"/>
                      <a:pt x="1123" y="198"/>
                    </a:cubicBezTo>
                    <a:cubicBezTo>
                      <a:pt x="1117" y="199"/>
                      <a:pt x="1110" y="196"/>
                      <a:pt x="1106" y="200"/>
                    </a:cubicBezTo>
                    <a:cubicBezTo>
                      <a:pt x="1090" y="216"/>
                      <a:pt x="1116" y="220"/>
                      <a:pt x="1096" y="215"/>
                    </a:cubicBezTo>
                    <a:cubicBezTo>
                      <a:pt x="1081" y="216"/>
                      <a:pt x="1071" y="224"/>
                      <a:pt x="1060" y="217"/>
                    </a:cubicBezTo>
                    <a:cubicBezTo>
                      <a:pt x="1056" y="204"/>
                      <a:pt x="1070" y="204"/>
                      <a:pt x="1080" y="200"/>
                    </a:cubicBezTo>
                    <a:cubicBezTo>
                      <a:pt x="1090" y="183"/>
                      <a:pt x="1092" y="186"/>
                      <a:pt x="1065" y="188"/>
                    </a:cubicBezTo>
                    <a:cubicBezTo>
                      <a:pt x="1059" y="197"/>
                      <a:pt x="1059" y="202"/>
                      <a:pt x="1070" y="205"/>
                    </a:cubicBezTo>
                    <a:cubicBezTo>
                      <a:pt x="1043" y="207"/>
                      <a:pt x="1022" y="217"/>
                      <a:pt x="996" y="224"/>
                    </a:cubicBezTo>
                    <a:cubicBezTo>
                      <a:pt x="980" y="238"/>
                      <a:pt x="989" y="244"/>
                      <a:pt x="996" y="260"/>
                    </a:cubicBezTo>
                    <a:cubicBezTo>
                      <a:pt x="971" y="268"/>
                      <a:pt x="978" y="253"/>
                      <a:pt x="964" y="248"/>
                    </a:cubicBezTo>
                    <a:cubicBezTo>
                      <a:pt x="956" y="245"/>
                      <a:pt x="948" y="247"/>
                      <a:pt x="940" y="246"/>
                    </a:cubicBezTo>
                    <a:cubicBezTo>
                      <a:pt x="924" y="239"/>
                      <a:pt x="929" y="222"/>
                      <a:pt x="924" y="219"/>
                    </a:cubicBezTo>
                    <a:cubicBezTo>
                      <a:pt x="907" y="210"/>
                      <a:pt x="885" y="216"/>
                      <a:pt x="866" y="215"/>
                    </a:cubicBezTo>
                    <a:cubicBezTo>
                      <a:pt x="858" y="206"/>
                      <a:pt x="855" y="206"/>
                      <a:pt x="844" y="203"/>
                    </a:cubicBezTo>
                    <a:cubicBezTo>
                      <a:pt x="841" y="191"/>
                      <a:pt x="835" y="182"/>
                      <a:pt x="823" y="179"/>
                    </a:cubicBezTo>
                    <a:cubicBezTo>
                      <a:pt x="815" y="182"/>
                      <a:pt x="803" y="189"/>
                      <a:pt x="794" y="181"/>
                    </a:cubicBezTo>
                    <a:cubicBezTo>
                      <a:pt x="787" y="175"/>
                      <a:pt x="804" y="154"/>
                      <a:pt x="808" y="152"/>
                    </a:cubicBezTo>
                    <a:cubicBezTo>
                      <a:pt x="822" y="156"/>
                      <a:pt x="821" y="165"/>
                      <a:pt x="832" y="174"/>
                    </a:cubicBezTo>
                    <a:cubicBezTo>
                      <a:pt x="838" y="165"/>
                      <a:pt x="845" y="163"/>
                      <a:pt x="854" y="159"/>
                    </a:cubicBezTo>
                    <a:cubicBezTo>
                      <a:pt x="851" y="149"/>
                      <a:pt x="846" y="148"/>
                      <a:pt x="837" y="145"/>
                    </a:cubicBezTo>
                    <a:cubicBezTo>
                      <a:pt x="832" y="126"/>
                      <a:pt x="856" y="146"/>
                      <a:pt x="861" y="128"/>
                    </a:cubicBezTo>
                    <a:cubicBezTo>
                      <a:pt x="871" y="132"/>
                      <a:pt x="877" y="128"/>
                      <a:pt x="888" y="126"/>
                    </a:cubicBezTo>
                    <a:cubicBezTo>
                      <a:pt x="892" y="112"/>
                      <a:pt x="891" y="110"/>
                      <a:pt x="876" y="114"/>
                    </a:cubicBezTo>
                    <a:cubicBezTo>
                      <a:pt x="866" y="120"/>
                      <a:pt x="864" y="123"/>
                      <a:pt x="854" y="116"/>
                    </a:cubicBezTo>
                    <a:cubicBezTo>
                      <a:pt x="815" y="121"/>
                      <a:pt x="842" y="131"/>
                      <a:pt x="818" y="114"/>
                    </a:cubicBezTo>
                    <a:cubicBezTo>
                      <a:pt x="804" y="117"/>
                      <a:pt x="805" y="120"/>
                      <a:pt x="801" y="133"/>
                    </a:cubicBezTo>
                    <a:cubicBezTo>
                      <a:pt x="788" y="130"/>
                      <a:pt x="787" y="135"/>
                      <a:pt x="794" y="145"/>
                    </a:cubicBezTo>
                    <a:cubicBezTo>
                      <a:pt x="778" y="150"/>
                      <a:pt x="763" y="156"/>
                      <a:pt x="746" y="159"/>
                    </a:cubicBezTo>
                    <a:cubicBezTo>
                      <a:pt x="737" y="156"/>
                      <a:pt x="735" y="150"/>
                      <a:pt x="727" y="145"/>
                    </a:cubicBezTo>
                    <a:cubicBezTo>
                      <a:pt x="715" y="148"/>
                      <a:pt x="715" y="156"/>
                      <a:pt x="712" y="167"/>
                    </a:cubicBezTo>
                    <a:cubicBezTo>
                      <a:pt x="674" y="165"/>
                      <a:pt x="659" y="161"/>
                      <a:pt x="628" y="169"/>
                    </a:cubicBezTo>
                    <a:cubicBezTo>
                      <a:pt x="622" y="179"/>
                      <a:pt x="619" y="181"/>
                      <a:pt x="609" y="174"/>
                    </a:cubicBezTo>
                    <a:cubicBezTo>
                      <a:pt x="616" y="169"/>
                      <a:pt x="623" y="167"/>
                      <a:pt x="631" y="164"/>
                    </a:cubicBezTo>
                    <a:cubicBezTo>
                      <a:pt x="636" y="144"/>
                      <a:pt x="620" y="144"/>
                      <a:pt x="604" y="140"/>
                    </a:cubicBezTo>
                    <a:cubicBezTo>
                      <a:pt x="599" y="131"/>
                      <a:pt x="593" y="132"/>
                      <a:pt x="585" y="126"/>
                    </a:cubicBezTo>
                    <a:cubicBezTo>
                      <a:pt x="579" y="127"/>
                      <a:pt x="573" y="126"/>
                      <a:pt x="568" y="128"/>
                    </a:cubicBezTo>
                    <a:cubicBezTo>
                      <a:pt x="563" y="130"/>
                      <a:pt x="554" y="138"/>
                      <a:pt x="554" y="138"/>
                    </a:cubicBezTo>
                    <a:cubicBezTo>
                      <a:pt x="536" y="132"/>
                      <a:pt x="542" y="119"/>
                      <a:pt x="520" y="114"/>
                    </a:cubicBezTo>
                    <a:cubicBezTo>
                      <a:pt x="511" y="117"/>
                      <a:pt x="508" y="120"/>
                      <a:pt x="499" y="116"/>
                    </a:cubicBezTo>
                    <a:cubicBezTo>
                      <a:pt x="503" y="98"/>
                      <a:pt x="490" y="105"/>
                      <a:pt x="475" y="107"/>
                    </a:cubicBezTo>
                    <a:cubicBezTo>
                      <a:pt x="466" y="116"/>
                      <a:pt x="464" y="122"/>
                      <a:pt x="453" y="114"/>
                    </a:cubicBezTo>
                    <a:cubicBezTo>
                      <a:pt x="448" y="98"/>
                      <a:pt x="441" y="88"/>
                      <a:pt x="427" y="80"/>
                    </a:cubicBezTo>
                    <a:cubicBezTo>
                      <a:pt x="409" y="85"/>
                      <a:pt x="411" y="93"/>
                      <a:pt x="420" y="107"/>
                    </a:cubicBezTo>
                    <a:cubicBezTo>
                      <a:pt x="423" y="118"/>
                      <a:pt x="418" y="120"/>
                      <a:pt x="408" y="123"/>
                    </a:cubicBezTo>
                    <a:cubicBezTo>
                      <a:pt x="400" y="136"/>
                      <a:pt x="395" y="127"/>
                      <a:pt x="381" y="131"/>
                    </a:cubicBezTo>
                    <a:cubicBezTo>
                      <a:pt x="380" y="137"/>
                      <a:pt x="381" y="144"/>
                      <a:pt x="379" y="150"/>
                    </a:cubicBezTo>
                    <a:cubicBezTo>
                      <a:pt x="375" y="161"/>
                      <a:pt x="338" y="170"/>
                      <a:pt x="328" y="171"/>
                    </a:cubicBezTo>
                    <a:cubicBezTo>
                      <a:pt x="318" y="175"/>
                      <a:pt x="313" y="169"/>
                      <a:pt x="302" y="167"/>
                    </a:cubicBezTo>
                    <a:cubicBezTo>
                      <a:pt x="292" y="160"/>
                      <a:pt x="284" y="153"/>
                      <a:pt x="273" y="150"/>
                    </a:cubicBezTo>
                    <a:cubicBezTo>
                      <a:pt x="271" y="141"/>
                      <a:pt x="266" y="135"/>
                      <a:pt x="261" y="128"/>
                    </a:cubicBezTo>
                    <a:cubicBezTo>
                      <a:pt x="258" y="117"/>
                      <a:pt x="252" y="107"/>
                      <a:pt x="244" y="99"/>
                    </a:cubicBezTo>
                    <a:cubicBezTo>
                      <a:pt x="241" y="90"/>
                      <a:pt x="235" y="88"/>
                      <a:pt x="230" y="80"/>
                    </a:cubicBezTo>
                    <a:cubicBezTo>
                      <a:pt x="230" y="80"/>
                      <a:pt x="221" y="82"/>
                      <a:pt x="216" y="83"/>
                    </a:cubicBezTo>
                    <a:cubicBezTo>
                      <a:pt x="203" y="78"/>
                      <a:pt x="191" y="78"/>
                      <a:pt x="182" y="90"/>
                    </a:cubicBezTo>
                    <a:cubicBezTo>
                      <a:pt x="178" y="102"/>
                      <a:pt x="156" y="107"/>
                      <a:pt x="144" y="111"/>
                    </a:cubicBezTo>
                    <a:cubicBezTo>
                      <a:pt x="138" y="113"/>
                      <a:pt x="127" y="116"/>
                      <a:pt x="127" y="116"/>
                    </a:cubicBezTo>
                    <a:cubicBezTo>
                      <a:pt x="118" y="117"/>
                      <a:pt x="101" y="117"/>
                      <a:pt x="92" y="115"/>
                    </a:cubicBezTo>
                    <a:cubicBezTo>
                      <a:pt x="83" y="113"/>
                      <a:pt x="78" y="105"/>
                      <a:pt x="74" y="107"/>
                    </a:cubicBezTo>
                    <a:cubicBezTo>
                      <a:pt x="65" y="110"/>
                      <a:pt x="76" y="122"/>
                      <a:pt x="68" y="127"/>
                    </a:cubicBezTo>
                    <a:cubicBezTo>
                      <a:pt x="58" y="151"/>
                      <a:pt x="43" y="138"/>
                      <a:pt x="9" y="140"/>
                    </a:cubicBezTo>
                    <a:cubicBezTo>
                      <a:pt x="7" y="142"/>
                      <a:pt x="3" y="144"/>
                      <a:pt x="4" y="147"/>
                    </a:cubicBezTo>
                    <a:cubicBezTo>
                      <a:pt x="5" y="151"/>
                      <a:pt x="10" y="152"/>
                      <a:pt x="12" y="155"/>
                    </a:cubicBezTo>
                    <a:cubicBezTo>
                      <a:pt x="21" y="166"/>
                      <a:pt x="21" y="177"/>
                      <a:pt x="33" y="186"/>
                    </a:cubicBezTo>
                    <a:cubicBezTo>
                      <a:pt x="24" y="189"/>
                      <a:pt x="17" y="191"/>
                      <a:pt x="7" y="193"/>
                    </a:cubicBezTo>
                    <a:cubicBezTo>
                      <a:pt x="0" y="210"/>
                      <a:pt x="7" y="213"/>
                      <a:pt x="21" y="207"/>
                    </a:cubicBezTo>
                    <a:cubicBezTo>
                      <a:pt x="33" y="212"/>
                      <a:pt x="27" y="221"/>
                      <a:pt x="36" y="229"/>
                    </a:cubicBezTo>
                    <a:cubicBezTo>
                      <a:pt x="46" y="237"/>
                      <a:pt x="53" y="238"/>
                      <a:pt x="60" y="248"/>
                    </a:cubicBezTo>
                    <a:cubicBezTo>
                      <a:pt x="70" y="241"/>
                      <a:pt x="84" y="247"/>
                      <a:pt x="98" y="248"/>
                    </a:cubicBezTo>
                    <a:cubicBezTo>
                      <a:pt x="105" y="258"/>
                      <a:pt x="111" y="258"/>
                      <a:pt x="122" y="260"/>
                    </a:cubicBezTo>
                    <a:cubicBezTo>
                      <a:pt x="132" y="253"/>
                      <a:pt x="134" y="253"/>
                      <a:pt x="146" y="255"/>
                    </a:cubicBezTo>
                    <a:cubicBezTo>
                      <a:pt x="156" y="270"/>
                      <a:pt x="164" y="256"/>
                      <a:pt x="175" y="248"/>
                    </a:cubicBezTo>
                    <a:cubicBezTo>
                      <a:pt x="201" y="250"/>
                      <a:pt x="219" y="250"/>
                      <a:pt x="244" y="246"/>
                    </a:cubicBezTo>
                    <a:cubicBezTo>
                      <a:pt x="246" y="244"/>
                      <a:pt x="246" y="239"/>
                      <a:pt x="249" y="239"/>
                    </a:cubicBezTo>
                    <a:cubicBezTo>
                      <a:pt x="255" y="239"/>
                      <a:pt x="256" y="248"/>
                      <a:pt x="261" y="251"/>
                    </a:cubicBezTo>
                    <a:cubicBezTo>
                      <a:pt x="267" y="254"/>
                      <a:pt x="285" y="255"/>
                      <a:pt x="288" y="255"/>
                    </a:cubicBezTo>
                    <a:cubicBezTo>
                      <a:pt x="309" y="253"/>
                      <a:pt x="327" y="248"/>
                      <a:pt x="348" y="246"/>
                    </a:cubicBezTo>
                    <a:cubicBezTo>
                      <a:pt x="359" y="241"/>
                      <a:pt x="360" y="239"/>
                      <a:pt x="372" y="241"/>
                    </a:cubicBezTo>
                    <a:cubicBezTo>
                      <a:pt x="381" y="272"/>
                      <a:pt x="413" y="279"/>
                      <a:pt x="441" y="284"/>
                    </a:cubicBezTo>
                    <a:cubicBezTo>
                      <a:pt x="451" y="291"/>
                      <a:pt x="463" y="294"/>
                      <a:pt x="475" y="296"/>
                    </a:cubicBezTo>
                    <a:cubicBezTo>
                      <a:pt x="483" y="302"/>
                      <a:pt x="486" y="306"/>
                      <a:pt x="489" y="315"/>
                    </a:cubicBezTo>
                    <a:cubicBezTo>
                      <a:pt x="482" y="316"/>
                      <a:pt x="474" y="314"/>
                      <a:pt x="468" y="318"/>
                    </a:cubicBezTo>
                    <a:cubicBezTo>
                      <a:pt x="451" y="329"/>
                      <a:pt x="469" y="331"/>
                      <a:pt x="472" y="332"/>
                    </a:cubicBezTo>
                    <a:cubicBezTo>
                      <a:pt x="479" y="341"/>
                      <a:pt x="480" y="339"/>
                      <a:pt x="468" y="339"/>
                    </a:cubicBezTo>
                    <a:cubicBezTo>
                      <a:pt x="450" y="344"/>
                      <a:pt x="466" y="342"/>
                      <a:pt x="460" y="356"/>
                    </a:cubicBezTo>
                    <a:cubicBezTo>
                      <a:pt x="463" y="365"/>
                      <a:pt x="467" y="371"/>
                      <a:pt x="470" y="380"/>
                    </a:cubicBezTo>
                    <a:cubicBezTo>
                      <a:pt x="468" y="389"/>
                      <a:pt x="465" y="395"/>
                      <a:pt x="460" y="402"/>
                    </a:cubicBezTo>
                    <a:cubicBezTo>
                      <a:pt x="471" y="409"/>
                      <a:pt x="472" y="419"/>
                      <a:pt x="482" y="426"/>
                    </a:cubicBezTo>
                    <a:cubicBezTo>
                      <a:pt x="488" y="448"/>
                      <a:pt x="479" y="452"/>
                      <a:pt x="465" y="462"/>
                    </a:cubicBezTo>
                    <a:cubicBezTo>
                      <a:pt x="459" y="484"/>
                      <a:pt x="452" y="486"/>
                      <a:pt x="429" y="488"/>
                    </a:cubicBezTo>
                    <a:cubicBezTo>
                      <a:pt x="421" y="494"/>
                      <a:pt x="415" y="498"/>
                      <a:pt x="427" y="503"/>
                    </a:cubicBezTo>
                    <a:cubicBezTo>
                      <a:pt x="435" y="500"/>
                      <a:pt x="440" y="495"/>
                      <a:pt x="448" y="493"/>
                    </a:cubicBezTo>
                    <a:cubicBezTo>
                      <a:pt x="473" y="499"/>
                      <a:pt x="461" y="497"/>
                      <a:pt x="482" y="500"/>
                    </a:cubicBezTo>
                    <a:cubicBezTo>
                      <a:pt x="497" y="496"/>
                      <a:pt x="493" y="482"/>
                      <a:pt x="494" y="467"/>
                    </a:cubicBezTo>
                    <a:cubicBezTo>
                      <a:pt x="542" y="473"/>
                      <a:pt x="518" y="463"/>
                      <a:pt x="525" y="486"/>
                    </a:cubicBezTo>
                    <a:cubicBezTo>
                      <a:pt x="540" y="480"/>
                      <a:pt x="530" y="441"/>
                      <a:pt x="535" y="423"/>
                    </a:cubicBezTo>
                    <a:cubicBezTo>
                      <a:pt x="526" y="402"/>
                      <a:pt x="540" y="431"/>
                      <a:pt x="525" y="411"/>
                    </a:cubicBezTo>
                    <a:cubicBezTo>
                      <a:pt x="520" y="405"/>
                      <a:pt x="518" y="394"/>
                      <a:pt x="513" y="387"/>
                    </a:cubicBezTo>
                    <a:cubicBezTo>
                      <a:pt x="530" y="382"/>
                      <a:pt x="529" y="367"/>
                      <a:pt x="542" y="359"/>
                    </a:cubicBezTo>
                    <a:cubicBezTo>
                      <a:pt x="544" y="335"/>
                      <a:pt x="549" y="334"/>
                      <a:pt x="571" y="330"/>
                    </a:cubicBezTo>
                    <a:cubicBezTo>
                      <a:pt x="582" y="307"/>
                      <a:pt x="573" y="304"/>
                      <a:pt x="583" y="327"/>
                    </a:cubicBezTo>
                    <a:cubicBezTo>
                      <a:pt x="586" y="357"/>
                      <a:pt x="586" y="351"/>
                      <a:pt x="607" y="363"/>
                    </a:cubicBezTo>
                    <a:cubicBezTo>
                      <a:pt x="598" y="367"/>
                      <a:pt x="593" y="366"/>
                      <a:pt x="588" y="375"/>
                    </a:cubicBezTo>
                    <a:cubicBezTo>
                      <a:pt x="589" y="382"/>
                      <a:pt x="592" y="407"/>
                      <a:pt x="595" y="411"/>
                    </a:cubicBezTo>
                    <a:cubicBezTo>
                      <a:pt x="599" y="418"/>
                      <a:pt x="612" y="426"/>
                      <a:pt x="612" y="426"/>
                    </a:cubicBezTo>
                    <a:cubicBezTo>
                      <a:pt x="615" y="437"/>
                      <a:pt x="617" y="439"/>
                      <a:pt x="628" y="443"/>
                    </a:cubicBezTo>
                    <a:cubicBezTo>
                      <a:pt x="608" y="449"/>
                      <a:pt x="619" y="446"/>
                      <a:pt x="597" y="450"/>
                    </a:cubicBezTo>
                    <a:cubicBezTo>
                      <a:pt x="596" y="452"/>
                      <a:pt x="595" y="455"/>
                      <a:pt x="595" y="457"/>
                    </a:cubicBezTo>
                    <a:cubicBezTo>
                      <a:pt x="595" y="462"/>
                      <a:pt x="598" y="466"/>
                      <a:pt x="597" y="471"/>
                    </a:cubicBezTo>
                    <a:cubicBezTo>
                      <a:pt x="596" y="476"/>
                      <a:pt x="588" y="478"/>
                      <a:pt x="585" y="483"/>
                    </a:cubicBezTo>
                    <a:cubicBezTo>
                      <a:pt x="582" y="496"/>
                      <a:pt x="588" y="500"/>
                      <a:pt x="578" y="510"/>
                    </a:cubicBezTo>
                    <a:cubicBezTo>
                      <a:pt x="575" y="521"/>
                      <a:pt x="573" y="530"/>
                      <a:pt x="564" y="536"/>
                    </a:cubicBezTo>
                    <a:cubicBezTo>
                      <a:pt x="557" y="553"/>
                      <a:pt x="566" y="556"/>
                      <a:pt x="580" y="560"/>
                    </a:cubicBezTo>
                    <a:cubicBezTo>
                      <a:pt x="591" y="558"/>
                      <a:pt x="595" y="556"/>
                      <a:pt x="600" y="567"/>
                    </a:cubicBezTo>
                    <a:cubicBezTo>
                      <a:pt x="596" y="578"/>
                      <a:pt x="589" y="575"/>
                      <a:pt x="592" y="587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9" name="Freeform 87"/>
              <p:cNvSpPr>
                <a:spLocks/>
              </p:cNvSpPr>
              <p:nvPr/>
            </p:nvSpPr>
            <p:spPr bwMode="auto">
              <a:xfrm>
                <a:off x="378" y="568"/>
                <a:ext cx="62" cy="51"/>
              </a:xfrm>
              <a:custGeom>
                <a:avLst/>
                <a:gdLst>
                  <a:gd name="T0" fmla="*/ 62 w 62"/>
                  <a:gd name="T1" fmla="*/ 24 h 51"/>
                  <a:gd name="T2" fmla="*/ 19 w 62"/>
                  <a:gd name="T3" fmla="*/ 0 h 51"/>
                  <a:gd name="T4" fmla="*/ 10 w 62"/>
                  <a:gd name="T5" fmla="*/ 20 h 51"/>
                  <a:gd name="T6" fmla="*/ 22 w 62"/>
                  <a:gd name="T7" fmla="*/ 51 h 51"/>
                  <a:gd name="T8" fmla="*/ 46 w 62"/>
                  <a:gd name="T9" fmla="*/ 36 h 51"/>
                  <a:gd name="T10" fmla="*/ 62 w 62"/>
                  <a:gd name="T11" fmla="*/ 2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51">
                    <a:moveTo>
                      <a:pt x="62" y="24"/>
                    </a:moveTo>
                    <a:cubicBezTo>
                      <a:pt x="43" y="21"/>
                      <a:pt x="34" y="11"/>
                      <a:pt x="19" y="0"/>
                    </a:cubicBezTo>
                    <a:cubicBezTo>
                      <a:pt x="2" y="6"/>
                      <a:pt x="0" y="4"/>
                      <a:pt x="10" y="20"/>
                    </a:cubicBezTo>
                    <a:cubicBezTo>
                      <a:pt x="14" y="33"/>
                      <a:pt x="11" y="41"/>
                      <a:pt x="22" y="51"/>
                    </a:cubicBezTo>
                    <a:cubicBezTo>
                      <a:pt x="42" y="46"/>
                      <a:pt x="33" y="45"/>
                      <a:pt x="46" y="36"/>
                    </a:cubicBezTo>
                    <a:cubicBezTo>
                      <a:pt x="56" y="29"/>
                      <a:pt x="62" y="40"/>
                      <a:pt x="62" y="2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0" name="Freeform 88"/>
              <p:cNvSpPr>
                <a:spLocks/>
              </p:cNvSpPr>
              <p:nvPr/>
            </p:nvSpPr>
            <p:spPr bwMode="auto">
              <a:xfrm>
                <a:off x="347" y="465"/>
                <a:ext cx="73" cy="43"/>
              </a:xfrm>
              <a:custGeom>
                <a:avLst/>
                <a:gdLst>
                  <a:gd name="T0" fmla="*/ 69 w 73"/>
                  <a:gd name="T1" fmla="*/ 5 h 43"/>
                  <a:gd name="T2" fmla="*/ 53 w 73"/>
                  <a:gd name="T3" fmla="*/ 0 h 43"/>
                  <a:gd name="T4" fmla="*/ 36 w 73"/>
                  <a:gd name="T5" fmla="*/ 5 h 43"/>
                  <a:gd name="T6" fmla="*/ 29 w 73"/>
                  <a:gd name="T7" fmla="*/ 7 h 43"/>
                  <a:gd name="T8" fmla="*/ 5 w 73"/>
                  <a:gd name="T9" fmla="*/ 15 h 43"/>
                  <a:gd name="T10" fmla="*/ 17 w 73"/>
                  <a:gd name="T11" fmla="*/ 29 h 43"/>
                  <a:gd name="T12" fmla="*/ 38 w 73"/>
                  <a:gd name="T13" fmla="*/ 41 h 43"/>
                  <a:gd name="T14" fmla="*/ 65 w 73"/>
                  <a:gd name="T15" fmla="*/ 27 h 43"/>
                  <a:gd name="T16" fmla="*/ 69 w 73"/>
                  <a:gd name="T17" fmla="*/ 5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43">
                    <a:moveTo>
                      <a:pt x="69" y="5"/>
                    </a:moveTo>
                    <a:cubicBezTo>
                      <a:pt x="64" y="4"/>
                      <a:pt x="59" y="0"/>
                      <a:pt x="53" y="0"/>
                    </a:cubicBezTo>
                    <a:cubicBezTo>
                      <a:pt x="47" y="0"/>
                      <a:pt x="42" y="3"/>
                      <a:pt x="36" y="5"/>
                    </a:cubicBezTo>
                    <a:cubicBezTo>
                      <a:pt x="34" y="6"/>
                      <a:pt x="29" y="7"/>
                      <a:pt x="29" y="7"/>
                    </a:cubicBezTo>
                    <a:cubicBezTo>
                      <a:pt x="22" y="18"/>
                      <a:pt x="17" y="18"/>
                      <a:pt x="5" y="15"/>
                    </a:cubicBezTo>
                    <a:cubicBezTo>
                      <a:pt x="0" y="26"/>
                      <a:pt x="7" y="26"/>
                      <a:pt x="17" y="29"/>
                    </a:cubicBezTo>
                    <a:cubicBezTo>
                      <a:pt x="21" y="43"/>
                      <a:pt x="24" y="43"/>
                      <a:pt x="38" y="41"/>
                    </a:cubicBezTo>
                    <a:cubicBezTo>
                      <a:pt x="44" y="27"/>
                      <a:pt x="50" y="29"/>
                      <a:pt x="65" y="27"/>
                    </a:cubicBezTo>
                    <a:cubicBezTo>
                      <a:pt x="70" y="18"/>
                      <a:pt x="73" y="15"/>
                      <a:pt x="69" y="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1" name="Freeform 89"/>
              <p:cNvSpPr>
                <a:spLocks/>
              </p:cNvSpPr>
              <p:nvPr/>
            </p:nvSpPr>
            <p:spPr bwMode="auto">
              <a:xfrm>
                <a:off x="420" y="436"/>
                <a:ext cx="55" cy="32"/>
              </a:xfrm>
              <a:custGeom>
                <a:avLst/>
                <a:gdLst>
                  <a:gd name="T0" fmla="*/ 49 w 55"/>
                  <a:gd name="T1" fmla="*/ 0 h 32"/>
                  <a:gd name="T2" fmla="*/ 13 w 55"/>
                  <a:gd name="T3" fmla="*/ 12 h 32"/>
                  <a:gd name="T4" fmla="*/ 4 w 55"/>
                  <a:gd name="T5" fmla="*/ 32 h 32"/>
                  <a:gd name="T6" fmla="*/ 35 w 55"/>
                  <a:gd name="T7" fmla="*/ 20 h 32"/>
                  <a:gd name="T8" fmla="*/ 49 w 55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" h="32">
                    <a:moveTo>
                      <a:pt x="49" y="0"/>
                    </a:moveTo>
                    <a:cubicBezTo>
                      <a:pt x="11" y="5"/>
                      <a:pt x="36" y="5"/>
                      <a:pt x="13" y="12"/>
                    </a:cubicBezTo>
                    <a:cubicBezTo>
                      <a:pt x="4" y="19"/>
                      <a:pt x="0" y="21"/>
                      <a:pt x="4" y="32"/>
                    </a:cubicBezTo>
                    <a:cubicBezTo>
                      <a:pt x="12" y="15"/>
                      <a:pt x="15" y="17"/>
                      <a:pt x="35" y="20"/>
                    </a:cubicBezTo>
                    <a:cubicBezTo>
                      <a:pt x="55" y="32"/>
                      <a:pt x="44" y="12"/>
                      <a:pt x="4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" name="Freeform 90"/>
              <p:cNvSpPr>
                <a:spLocks/>
              </p:cNvSpPr>
              <p:nvPr/>
            </p:nvSpPr>
            <p:spPr bwMode="auto">
              <a:xfrm>
                <a:off x="255" y="397"/>
                <a:ext cx="30" cy="25"/>
              </a:xfrm>
              <a:custGeom>
                <a:avLst/>
                <a:gdLst>
                  <a:gd name="T0" fmla="*/ 29 w 30"/>
                  <a:gd name="T1" fmla="*/ 3 h 25"/>
                  <a:gd name="T2" fmla="*/ 1 w 30"/>
                  <a:gd name="T3" fmla="*/ 8 h 25"/>
                  <a:gd name="T4" fmla="*/ 20 w 30"/>
                  <a:gd name="T5" fmla="*/ 20 h 25"/>
                  <a:gd name="T6" fmla="*/ 27 w 30"/>
                  <a:gd name="T7" fmla="*/ 23 h 25"/>
                  <a:gd name="T8" fmla="*/ 29 w 30"/>
                  <a:gd name="T9" fmla="*/ 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25">
                    <a:moveTo>
                      <a:pt x="29" y="3"/>
                    </a:moveTo>
                    <a:cubicBezTo>
                      <a:pt x="19" y="0"/>
                      <a:pt x="12" y="6"/>
                      <a:pt x="1" y="8"/>
                    </a:cubicBezTo>
                    <a:cubicBezTo>
                      <a:pt x="5" y="22"/>
                      <a:pt x="0" y="11"/>
                      <a:pt x="20" y="20"/>
                    </a:cubicBezTo>
                    <a:cubicBezTo>
                      <a:pt x="22" y="21"/>
                      <a:pt x="26" y="25"/>
                      <a:pt x="27" y="23"/>
                    </a:cubicBezTo>
                    <a:cubicBezTo>
                      <a:pt x="30" y="17"/>
                      <a:pt x="28" y="10"/>
                      <a:pt x="29" y="3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3" name="Freeform 91"/>
              <p:cNvSpPr>
                <a:spLocks/>
              </p:cNvSpPr>
              <p:nvPr/>
            </p:nvSpPr>
            <p:spPr bwMode="auto">
              <a:xfrm>
                <a:off x="497" y="91"/>
                <a:ext cx="150" cy="62"/>
              </a:xfrm>
              <a:custGeom>
                <a:avLst/>
                <a:gdLst>
                  <a:gd name="T0" fmla="*/ 133 w 150"/>
                  <a:gd name="T1" fmla="*/ 43 h 62"/>
                  <a:gd name="T2" fmla="*/ 150 w 150"/>
                  <a:gd name="T3" fmla="*/ 26 h 62"/>
                  <a:gd name="T4" fmla="*/ 131 w 150"/>
                  <a:gd name="T5" fmla="*/ 9 h 62"/>
                  <a:gd name="T6" fmla="*/ 109 w 150"/>
                  <a:gd name="T7" fmla="*/ 17 h 62"/>
                  <a:gd name="T8" fmla="*/ 90 w 150"/>
                  <a:gd name="T9" fmla="*/ 0 h 62"/>
                  <a:gd name="T10" fmla="*/ 15 w 150"/>
                  <a:gd name="T11" fmla="*/ 19 h 62"/>
                  <a:gd name="T12" fmla="*/ 39 w 150"/>
                  <a:gd name="T13" fmla="*/ 50 h 62"/>
                  <a:gd name="T14" fmla="*/ 49 w 150"/>
                  <a:gd name="T15" fmla="*/ 62 h 62"/>
                  <a:gd name="T16" fmla="*/ 63 w 150"/>
                  <a:gd name="T17" fmla="*/ 55 h 62"/>
                  <a:gd name="T18" fmla="*/ 90 w 150"/>
                  <a:gd name="T19" fmla="*/ 53 h 62"/>
                  <a:gd name="T20" fmla="*/ 109 w 150"/>
                  <a:gd name="T21" fmla="*/ 43 h 62"/>
                  <a:gd name="T22" fmla="*/ 133 w 150"/>
                  <a:gd name="T23" fmla="*/ 43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0" h="62">
                    <a:moveTo>
                      <a:pt x="133" y="43"/>
                    </a:moveTo>
                    <a:cubicBezTo>
                      <a:pt x="139" y="35"/>
                      <a:pt x="144" y="34"/>
                      <a:pt x="150" y="26"/>
                    </a:cubicBezTo>
                    <a:cubicBezTo>
                      <a:pt x="144" y="18"/>
                      <a:pt x="140" y="13"/>
                      <a:pt x="131" y="9"/>
                    </a:cubicBezTo>
                    <a:cubicBezTo>
                      <a:pt x="124" y="12"/>
                      <a:pt x="116" y="14"/>
                      <a:pt x="109" y="17"/>
                    </a:cubicBezTo>
                    <a:cubicBezTo>
                      <a:pt x="104" y="8"/>
                      <a:pt x="100" y="3"/>
                      <a:pt x="90" y="0"/>
                    </a:cubicBezTo>
                    <a:cubicBezTo>
                      <a:pt x="67" y="23"/>
                      <a:pt x="47" y="17"/>
                      <a:pt x="15" y="19"/>
                    </a:cubicBezTo>
                    <a:cubicBezTo>
                      <a:pt x="0" y="45"/>
                      <a:pt x="18" y="44"/>
                      <a:pt x="39" y="50"/>
                    </a:cubicBezTo>
                    <a:cubicBezTo>
                      <a:pt x="41" y="54"/>
                      <a:pt x="43" y="62"/>
                      <a:pt x="49" y="62"/>
                    </a:cubicBezTo>
                    <a:cubicBezTo>
                      <a:pt x="54" y="62"/>
                      <a:pt x="58" y="56"/>
                      <a:pt x="63" y="55"/>
                    </a:cubicBezTo>
                    <a:cubicBezTo>
                      <a:pt x="72" y="54"/>
                      <a:pt x="81" y="54"/>
                      <a:pt x="90" y="53"/>
                    </a:cubicBezTo>
                    <a:cubicBezTo>
                      <a:pt x="93" y="41"/>
                      <a:pt x="97" y="41"/>
                      <a:pt x="109" y="43"/>
                    </a:cubicBezTo>
                    <a:cubicBezTo>
                      <a:pt x="127" y="41"/>
                      <a:pt x="134" y="44"/>
                      <a:pt x="133" y="43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4" name="Freeform 92"/>
              <p:cNvSpPr>
                <a:spLocks/>
              </p:cNvSpPr>
              <p:nvPr/>
            </p:nvSpPr>
            <p:spPr bwMode="auto">
              <a:xfrm>
                <a:off x="851" y="100"/>
                <a:ext cx="21" cy="26"/>
              </a:xfrm>
              <a:custGeom>
                <a:avLst/>
                <a:gdLst>
                  <a:gd name="T0" fmla="*/ 5 w 21"/>
                  <a:gd name="T1" fmla="*/ 0 h 26"/>
                  <a:gd name="T2" fmla="*/ 2 w 21"/>
                  <a:gd name="T3" fmla="*/ 24 h 26"/>
                  <a:gd name="T4" fmla="*/ 17 w 21"/>
                  <a:gd name="T5" fmla="*/ 22 h 26"/>
                  <a:gd name="T6" fmla="*/ 5 w 21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6">
                    <a:moveTo>
                      <a:pt x="5" y="0"/>
                    </a:moveTo>
                    <a:cubicBezTo>
                      <a:pt x="1" y="10"/>
                      <a:pt x="0" y="13"/>
                      <a:pt x="2" y="24"/>
                    </a:cubicBezTo>
                    <a:cubicBezTo>
                      <a:pt x="7" y="23"/>
                      <a:pt x="13" y="26"/>
                      <a:pt x="17" y="22"/>
                    </a:cubicBezTo>
                    <a:cubicBezTo>
                      <a:pt x="21" y="18"/>
                      <a:pt x="7" y="4"/>
                      <a:pt x="5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5" name="Freeform 93"/>
              <p:cNvSpPr>
                <a:spLocks/>
              </p:cNvSpPr>
              <p:nvPr/>
            </p:nvSpPr>
            <p:spPr bwMode="auto">
              <a:xfrm>
                <a:off x="844" y="48"/>
                <a:ext cx="31" cy="12"/>
              </a:xfrm>
              <a:custGeom>
                <a:avLst/>
                <a:gdLst>
                  <a:gd name="T0" fmla="*/ 31 w 31"/>
                  <a:gd name="T1" fmla="*/ 0 h 12"/>
                  <a:gd name="T2" fmla="*/ 19 w 31"/>
                  <a:gd name="T3" fmla="*/ 12 h 12"/>
                  <a:gd name="T4" fmla="*/ 31 w 31"/>
                  <a:gd name="T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12">
                    <a:moveTo>
                      <a:pt x="31" y="0"/>
                    </a:moveTo>
                    <a:cubicBezTo>
                      <a:pt x="23" y="1"/>
                      <a:pt x="0" y="4"/>
                      <a:pt x="19" y="12"/>
                    </a:cubicBezTo>
                    <a:cubicBezTo>
                      <a:pt x="25" y="2"/>
                      <a:pt x="21" y="6"/>
                      <a:pt x="31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6" name="Freeform 94"/>
              <p:cNvSpPr>
                <a:spLocks/>
              </p:cNvSpPr>
              <p:nvPr/>
            </p:nvSpPr>
            <p:spPr bwMode="auto">
              <a:xfrm>
                <a:off x="774" y="100"/>
                <a:ext cx="42" cy="27"/>
              </a:xfrm>
              <a:custGeom>
                <a:avLst/>
                <a:gdLst>
                  <a:gd name="T0" fmla="*/ 26 w 42"/>
                  <a:gd name="T1" fmla="*/ 0 h 27"/>
                  <a:gd name="T2" fmla="*/ 29 w 42"/>
                  <a:gd name="T3" fmla="*/ 27 h 27"/>
                  <a:gd name="T4" fmla="*/ 26 w 4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7">
                    <a:moveTo>
                      <a:pt x="26" y="0"/>
                    </a:moveTo>
                    <a:cubicBezTo>
                      <a:pt x="19" y="15"/>
                      <a:pt x="0" y="12"/>
                      <a:pt x="29" y="27"/>
                    </a:cubicBezTo>
                    <a:cubicBezTo>
                      <a:pt x="42" y="22"/>
                      <a:pt x="31" y="10"/>
                      <a:pt x="26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7" name="Freeform 95"/>
              <p:cNvSpPr>
                <a:spLocks/>
              </p:cNvSpPr>
              <p:nvPr/>
            </p:nvSpPr>
            <p:spPr bwMode="auto">
              <a:xfrm>
                <a:off x="497" y="103"/>
                <a:ext cx="281" cy="136"/>
              </a:xfrm>
              <a:custGeom>
                <a:avLst/>
                <a:gdLst>
                  <a:gd name="T0" fmla="*/ 69 w 281"/>
                  <a:gd name="T1" fmla="*/ 81 h 136"/>
                  <a:gd name="T2" fmla="*/ 55 w 281"/>
                  <a:gd name="T3" fmla="*/ 75 h 136"/>
                  <a:gd name="T4" fmla="*/ 49 w 281"/>
                  <a:gd name="T5" fmla="*/ 57 h 136"/>
                  <a:gd name="T6" fmla="*/ 73 w 281"/>
                  <a:gd name="T7" fmla="*/ 70 h 136"/>
                  <a:gd name="T8" fmla="*/ 91 w 281"/>
                  <a:gd name="T9" fmla="*/ 64 h 136"/>
                  <a:gd name="T10" fmla="*/ 102 w 281"/>
                  <a:gd name="T11" fmla="*/ 60 h 136"/>
                  <a:gd name="T12" fmla="*/ 120 w 281"/>
                  <a:gd name="T13" fmla="*/ 70 h 136"/>
                  <a:gd name="T14" fmla="*/ 144 w 281"/>
                  <a:gd name="T15" fmla="*/ 63 h 136"/>
                  <a:gd name="T16" fmla="*/ 160 w 281"/>
                  <a:gd name="T17" fmla="*/ 48 h 136"/>
                  <a:gd name="T18" fmla="*/ 180 w 281"/>
                  <a:gd name="T19" fmla="*/ 22 h 136"/>
                  <a:gd name="T20" fmla="*/ 207 w 281"/>
                  <a:gd name="T21" fmla="*/ 15 h 136"/>
                  <a:gd name="T22" fmla="*/ 216 w 281"/>
                  <a:gd name="T23" fmla="*/ 0 h 136"/>
                  <a:gd name="T24" fmla="*/ 240 w 281"/>
                  <a:gd name="T25" fmla="*/ 4 h 136"/>
                  <a:gd name="T26" fmla="*/ 244 w 281"/>
                  <a:gd name="T27" fmla="*/ 0 h 136"/>
                  <a:gd name="T28" fmla="*/ 256 w 281"/>
                  <a:gd name="T29" fmla="*/ 6 h 136"/>
                  <a:gd name="T30" fmla="*/ 279 w 281"/>
                  <a:gd name="T31" fmla="*/ 3 h 136"/>
                  <a:gd name="T32" fmla="*/ 259 w 281"/>
                  <a:gd name="T33" fmla="*/ 16 h 136"/>
                  <a:gd name="T34" fmla="*/ 270 w 281"/>
                  <a:gd name="T35" fmla="*/ 31 h 136"/>
                  <a:gd name="T36" fmla="*/ 237 w 281"/>
                  <a:gd name="T37" fmla="*/ 36 h 136"/>
                  <a:gd name="T38" fmla="*/ 205 w 281"/>
                  <a:gd name="T39" fmla="*/ 43 h 136"/>
                  <a:gd name="T40" fmla="*/ 202 w 281"/>
                  <a:gd name="T41" fmla="*/ 57 h 136"/>
                  <a:gd name="T42" fmla="*/ 189 w 281"/>
                  <a:gd name="T43" fmla="*/ 67 h 136"/>
                  <a:gd name="T44" fmla="*/ 183 w 281"/>
                  <a:gd name="T45" fmla="*/ 78 h 136"/>
                  <a:gd name="T46" fmla="*/ 162 w 281"/>
                  <a:gd name="T47" fmla="*/ 88 h 136"/>
                  <a:gd name="T48" fmla="*/ 157 w 281"/>
                  <a:gd name="T49" fmla="*/ 103 h 136"/>
                  <a:gd name="T50" fmla="*/ 132 w 281"/>
                  <a:gd name="T51" fmla="*/ 118 h 136"/>
                  <a:gd name="T52" fmla="*/ 120 w 281"/>
                  <a:gd name="T53" fmla="*/ 130 h 136"/>
                  <a:gd name="T54" fmla="*/ 96 w 281"/>
                  <a:gd name="T55" fmla="*/ 136 h 136"/>
                  <a:gd name="T56" fmla="*/ 72 w 281"/>
                  <a:gd name="T57" fmla="*/ 124 h 136"/>
                  <a:gd name="T58" fmla="*/ 60 w 281"/>
                  <a:gd name="T59" fmla="*/ 117 h 136"/>
                  <a:gd name="T60" fmla="*/ 19 w 281"/>
                  <a:gd name="T61" fmla="*/ 93 h 136"/>
                  <a:gd name="T62" fmla="*/ 9 w 281"/>
                  <a:gd name="T63" fmla="*/ 82 h 136"/>
                  <a:gd name="T64" fmla="*/ 0 w 281"/>
                  <a:gd name="T65" fmla="*/ 75 h 136"/>
                  <a:gd name="T66" fmla="*/ 61 w 281"/>
                  <a:gd name="T67" fmla="*/ 87 h 136"/>
                  <a:gd name="T68" fmla="*/ 70 w 281"/>
                  <a:gd name="T69" fmla="*/ 85 h 136"/>
                  <a:gd name="T70" fmla="*/ 69 w 281"/>
                  <a:gd name="T71" fmla="*/ 81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81" h="136">
                    <a:moveTo>
                      <a:pt x="69" y="81"/>
                    </a:moveTo>
                    <a:cubicBezTo>
                      <a:pt x="64" y="78"/>
                      <a:pt x="61" y="76"/>
                      <a:pt x="55" y="75"/>
                    </a:cubicBezTo>
                    <a:cubicBezTo>
                      <a:pt x="50" y="66"/>
                      <a:pt x="48" y="68"/>
                      <a:pt x="49" y="57"/>
                    </a:cubicBezTo>
                    <a:cubicBezTo>
                      <a:pt x="62" y="58"/>
                      <a:pt x="63" y="62"/>
                      <a:pt x="73" y="70"/>
                    </a:cubicBezTo>
                    <a:cubicBezTo>
                      <a:pt x="79" y="57"/>
                      <a:pt x="75" y="61"/>
                      <a:pt x="91" y="64"/>
                    </a:cubicBezTo>
                    <a:cubicBezTo>
                      <a:pt x="100" y="68"/>
                      <a:pt x="93" y="62"/>
                      <a:pt x="102" y="60"/>
                    </a:cubicBezTo>
                    <a:cubicBezTo>
                      <a:pt x="109" y="63"/>
                      <a:pt x="114" y="66"/>
                      <a:pt x="120" y="70"/>
                    </a:cubicBezTo>
                    <a:cubicBezTo>
                      <a:pt x="127" y="65"/>
                      <a:pt x="144" y="63"/>
                      <a:pt x="144" y="63"/>
                    </a:cubicBezTo>
                    <a:cubicBezTo>
                      <a:pt x="150" y="55"/>
                      <a:pt x="152" y="54"/>
                      <a:pt x="160" y="48"/>
                    </a:cubicBezTo>
                    <a:cubicBezTo>
                      <a:pt x="158" y="31"/>
                      <a:pt x="163" y="24"/>
                      <a:pt x="180" y="22"/>
                    </a:cubicBezTo>
                    <a:cubicBezTo>
                      <a:pt x="187" y="17"/>
                      <a:pt x="198" y="16"/>
                      <a:pt x="207" y="15"/>
                    </a:cubicBezTo>
                    <a:cubicBezTo>
                      <a:pt x="214" y="12"/>
                      <a:pt x="213" y="6"/>
                      <a:pt x="216" y="0"/>
                    </a:cubicBezTo>
                    <a:cubicBezTo>
                      <a:pt x="224" y="1"/>
                      <a:pt x="232" y="3"/>
                      <a:pt x="240" y="4"/>
                    </a:cubicBezTo>
                    <a:cubicBezTo>
                      <a:pt x="241" y="3"/>
                      <a:pt x="242" y="0"/>
                      <a:pt x="244" y="0"/>
                    </a:cubicBezTo>
                    <a:cubicBezTo>
                      <a:pt x="248" y="1"/>
                      <a:pt x="256" y="6"/>
                      <a:pt x="256" y="6"/>
                    </a:cubicBezTo>
                    <a:cubicBezTo>
                      <a:pt x="266" y="2"/>
                      <a:pt x="266" y="1"/>
                      <a:pt x="279" y="3"/>
                    </a:cubicBezTo>
                    <a:cubicBezTo>
                      <a:pt x="281" y="20"/>
                      <a:pt x="271" y="9"/>
                      <a:pt x="259" y="16"/>
                    </a:cubicBezTo>
                    <a:cubicBezTo>
                      <a:pt x="261" y="26"/>
                      <a:pt x="262" y="26"/>
                      <a:pt x="270" y="31"/>
                    </a:cubicBezTo>
                    <a:cubicBezTo>
                      <a:pt x="266" y="46"/>
                      <a:pt x="250" y="37"/>
                      <a:pt x="237" y="36"/>
                    </a:cubicBezTo>
                    <a:cubicBezTo>
                      <a:pt x="224" y="36"/>
                      <a:pt x="211" y="31"/>
                      <a:pt x="205" y="43"/>
                    </a:cubicBezTo>
                    <a:cubicBezTo>
                      <a:pt x="215" y="53"/>
                      <a:pt x="215" y="54"/>
                      <a:pt x="202" y="57"/>
                    </a:cubicBezTo>
                    <a:cubicBezTo>
                      <a:pt x="197" y="61"/>
                      <a:pt x="195" y="64"/>
                      <a:pt x="189" y="67"/>
                    </a:cubicBezTo>
                    <a:cubicBezTo>
                      <a:pt x="179" y="65"/>
                      <a:pt x="180" y="69"/>
                      <a:pt x="183" y="78"/>
                    </a:cubicBezTo>
                    <a:cubicBezTo>
                      <a:pt x="179" y="87"/>
                      <a:pt x="169" y="81"/>
                      <a:pt x="162" y="88"/>
                    </a:cubicBezTo>
                    <a:cubicBezTo>
                      <a:pt x="160" y="93"/>
                      <a:pt x="159" y="98"/>
                      <a:pt x="157" y="103"/>
                    </a:cubicBezTo>
                    <a:cubicBezTo>
                      <a:pt x="155" y="122"/>
                      <a:pt x="152" y="117"/>
                      <a:pt x="132" y="118"/>
                    </a:cubicBezTo>
                    <a:cubicBezTo>
                      <a:pt x="126" y="122"/>
                      <a:pt x="125" y="126"/>
                      <a:pt x="120" y="130"/>
                    </a:cubicBezTo>
                    <a:cubicBezTo>
                      <a:pt x="108" y="128"/>
                      <a:pt x="106" y="128"/>
                      <a:pt x="96" y="136"/>
                    </a:cubicBezTo>
                    <a:cubicBezTo>
                      <a:pt x="81" y="135"/>
                      <a:pt x="83" y="130"/>
                      <a:pt x="72" y="124"/>
                    </a:cubicBezTo>
                    <a:cubicBezTo>
                      <a:pt x="68" y="122"/>
                      <a:pt x="60" y="117"/>
                      <a:pt x="60" y="117"/>
                    </a:cubicBezTo>
                    <a:cubicBezTo>
                      <a:pt x="53" y="99"/>
                      <a:pt x="37" y="94"/>
                      <a:pt x="19" y="93"/>
                    </a:cubicBezTo>
                    <a:cubicBezTo>
                      <a:pt x="13" y="90"/>
                      <a:pt x="13" y="86"/>
                      <a:pt x="9" y="82"/>
                    </a:cubicBezTo>
                    <a:cubicBezTo>
                      <a:pt x="6" y="79"/>
                      <a:pt x="0" y="75"/>
                      <a:pt x="0" y="75"/>
                    </a:cubicBezTo>
                    <a:cubicBezTo>
                      <a:pt x="25" y="71"/>
                      <a:pt x="40" y="77"/>
                      <a:pt x="61" y="87"/>
                    </a:cubicBezTo>
                    <a:cubicBezTo>
                      <a:pt x="64" y="86"/>
                      <a:pt x="68" y="87"/>
                      <a:pt x="70" y="85"/>
                    </a:cubicBezTo>
                    <a:cubicBezTo>
                      <a:pt x="71" y="84"/>
                      <a:pt x="69" y="80"/>
                      <a:pt x="69" y="81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8" name="Freeform 96"/>
              <p:cNvSpPr>
                <a:spLocks/>
              </p:cNvSpPr>
              <p:nvPr/>
            </p:nvSpPr>
            <p:spPr bwMode="auto">
              <a:xfrm>
                <a:off x="735" y="80"/>
                <a:ext cx="14" cy="15"/>
              </a:xfrm>
              <a:custGeom>
                <a:avLst/>
                <a:gdLst>
                  <a:gd name="T0" fmla="*/ 14 w 14"/>
                  <a:gd name="T1" fmla="*/ 6 h 15"/>
                  <a:gd name="T2" fmla="*/ 0 w 14"/>
                  <a:gd name="T3" fmla="*/ 6 h 15"/>
                  <a:gd name="T4" fmla="*/ 14 w 14"/>
                  <a:gd name="T5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7" y="5"/>
                      <a:pt x="5" y="0"/>
                      <a:pt x="0" y="6"/>
                    </a:cubicBezTo>
                    <a:cubicBezTo>
                      <a:pt x="3" y="15"/>
                      <a:pt x="14" y="12"/>
                      <a:pt x="14" y="6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9" name="Freeform 97"/>
              <p:cNvSpPr>
                <a:spLocks/>
              </p:cNvSpPr>
              <p:nvPr/>
            </p:nvSpPr>
            <p:spPr bwMode="auto">
              <a:xfrm>
                <a:off x="1005" y="294"/>
                <a:ext cx="28" cy="23"/>
              </a:xfrm>
              <a:custGeom>
                <a:avLst/>
                <a:gdLst>
                  <a:gd name="T0" fmla="*/ 26 w 28"/>
                  <a:gd name="T1" fmla="*/ 2 h 23"/>
                  <a:gd name="T2" fmla="*/ 0 w 28"/>
                  <a:gd name="T3" fmla="*/ 17 h 23"/>
                  <a:gd name="T4" fmla="*/ 18 w 28"/>
                  <a:gd name="T5" fmla="*/ 22 h 23"/>
                  <a:gd name="T6" fmla="*/ 21 w 28"/>
                  <a:gd name="T7" fmla="*/ 10 h 23"/>
                  <a:gd name="T8" fmla="*/ 26 w 28"/>
                  <a:gd name="T9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3">
                    <a:moveTo>
                      <a:pt x="26" y="2"/>
                    </a:moveTo>
                    <a:cubicBezTo>
                      <a:pt x="8" y="5"/>
                      <a:pt x="14" y="14"/>
                      <a:pt x="0" y="17"/>
                    </a:cubicBezTo>
                    <a:cubicBezTo>
                      <a:pt x="7" y="23"/>
                      <a:pt x="9" y="23"/>
                      <a:pt x="18" y="22"/>
                    </a:cubicBezTo>
                    <a:cubicBezTo>
                      <a:pt x="20" y="18"/>
                      <a:pt x="19" y="13"/>
                      <a:pt x="21" y="10"/>
                    </a:cubicBezTo>
                    <a:cubicBezTo>
                      <a:pt x="28" y="0"/>
                      <a:pt x="26" y="18"/>
                      <a:pt x="26" y="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2000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2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6" name="Group 98"/>
            <p:cNvGrpSpPr>
              <a:grpSpLocks/>
            </p:cNvGrpSpPr>
            <p:nvPr/>
          </p:nvGrpSpPr>
          <p:grpSpPr bwMode="auto">
            <a:xfrm>
              <a:off x="2002" y="2098"/>
              <a:ext cx="1771" cy="854"/>
              <a:chOff x="2002" y="2098"/>
              <a:chExt cx="1771" cy="854"/>
            </a:xfrm>
          </p:grpSpPr>
          <p:grpSp>
            <p:nvGrpSpPr>
              <p:cNvPr id="38" name="Group 99"/>
              <p:cNvGrpSpPr>
                <a:grpSpLocks/>
              </p:cNvGrpSpPr>
              <p:nvPr/>
            </p:nvGrpSpPr>
            <p:grpSpPr bwMode="auto">
              <a:xfrm>
                <a:off x="2002" y="2098"/>
                <a:ext cx="1771" cy="854"/>
                <a:chOff x="2002" y="2098"/>
                <a:chExt cx="1771" cy="854"/>
              </a:xfrm>
            </p:grpSpPr>
            <p:sp>
              <p:nvSpPr>
                <p:cNvPr id="50" name="Freeform 100"/>
                <p:cNvSpPr>
                  <a:spLocks/>
                </p:cNvSpPr>
                <p:nvPr/>
              </p:nvSpPr>
              <p:spPr bwMode="auto">
                <a:xfrm>
                  <a:off x="2673" y="2750"/>
                  <a:ext cx="397" cy="173"/>
                </a:xfrm>
                <a:custGeom>
                  <a:avLst/>
                  <a:gdLst>
                    <a:gd name="T0" fmla="*/ 262 w 397"/>
                    <a:gd name="T1" fmla="*/ 168 h 173"/>
                    <a:gd name="T2" fmla="*/ 229 w 397"/>
                    <a:gd name="T3" fmla="*/ 171 h 173"/>
                    <a:gd name="T4" fmla="*/ 200 w 397"/>
                    <a:gd name="T5" fmla="*/ 171 h 173"/>
                    <a:gd name="T6" fmla="*/ 154 w 397"/>
                    <a:gd name="T7" fmla="*/ 164 h 173"/>
                    <a:gd name="T8" fmla="*/ 140 w 397"/>
                    <a:gd name="T9" fmla="*/ 135 h 173"/>
                    <a:gd name="T10" fmla="*/ 123 w 397"/>
                    <a:gd name="T11" fmla="*/ 123 h 173"/>
                    <a:gd name="T12" fmla="*/ 92 w 397"/>
                    <a:gd name="T13" fmla="*/ 132 h 173"/>
                    <a:gd name="T14" fmla="*/ 70 w 397"/>
                    <a:gd name="T15" fmla="*/ 130 h 173"/>
                    <a:gd name="T16" fmla="*/ 61 w 397"/>
                    <a:gd name="T17" fmla="*/ 111 h 173"/>
                    <a:gd name="T18" fmla="*/ 27 w 397"/>
                    <a:gd name="T19" fmla="*/ 94 h 173"/>
                    <a:gd name="T20" fmla="*/ 10 w 397"/>
                    <a:gd name="T21" fmla="*/ 113 h 173"/>
                    <a:gd name="T22" fmla="*/ 39 w 397"/>
                    <a:gd name="T23" fmla="*/ 87 h 173"/>
                    <a:gd name="T24" fmla="*/ 51 w 397"/>
                    <a:gd name="T25" fmla="*/ 77 h 173"/>
                    <a:gd name="T26" fmla="*/ 32 w 397"/>
                    <a:gd name="T27" fmla="*/ 72 h 173"/>
                    <a:gd name="T28" fmla="*/ 44 w 397"/>
                    <a:gd name="T29" fmla="*/ 63 h 173"/>
                    <a:gd name="T30" fmla="*/ 27 w 397"/>
                    <a:gd name="T31" fmla="*/ 44 h 173"/>
                    <a:gd name="T32" fmla="*/ 58 w 397"/>
                    <a:gd name="T33" fmla="*/ 27 h 173"/>
                    <a:gd name="T34" fmla="*/ 61 w 397"/>
                    <a:gd name="T35" fmla="*/ 8 h 173"/>
                    <a:gd name="T36" fmla="*/ 85 w 397"/>
                    <a:gd name="T37" fmla="*/ 0 h 173"/>
                    <a:gd name="T38" fmla="*/ 133 w 397"/>
                    <a:gd name="T39" fmla="*/ 24 h 173"/>
                    <a:gd name="T40" fmla="*/ 154 w 397"/>
                    <a:gd name="T41" fmla="*/ 29 h 173"/>
                    <a:gd name="T42" fmla="*/ 169 w 397"/>
                    <a:gd name="T43" fmla="*/ 10 h 173"/>
                    <a:gd name="T44" fmla="*/ 219 w 397"/>
                    <a:gd name="T45" fmla="*/ 41 h 173"/>
                    <a:gd name="T46" fmla="*/ 248 w 397"/>
                    <a:gd name="T47" fmla="*/ 36 h 173"/>
                    <a:gd name="T48" fmla="*/ 277 w 397"/>
                    <a:gd name="T49" fmla="*/ 20 h 173"/>
                    <a:gd name="T50" fmla="*/ 327 w 397"/>
                    <a:gd name="T51" fmla="*/ 36 h 173"/>
                    <a:gd name="T52" fmla="*/ 353 w 397"/>
                    <a:gd name="T53" fmla="*/ 65 h 173"/>
                    <a:gd name="T54" fmla="*/ 397 w 397"/>
                    <a:gd name="T55" fmla="*/ 92 h 173"/>
                    <a:gd name="T56" fmla="*/ 262 w 397"/>
                    <a:gd name="T57" fmla="*/ 168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97" h="173">
                      <a:moveTo>
                        <a:pt x="262" y="168"/>
                      </a:moveTo>
                      <a:cubicBezTo>
                        <a:pt x="249" y="173"/>
                        <a:pt x="243" y="173"/>
                        <a:pt x="229" y="171"/>
                      </a:cubicBezTo>
                      <a:cubicBezTo>
                        <a:pt x="221" y="159"/>
                        <a:pt x="211" y="163"/>
                        <a:pt x="200" y="171"/>
                      </a:cubicBezTo>
                      <a:cubicBezTo>
                        <a:pt x="184" y="169"/>
                        <a:pt x="170" y="166"/>
                        <a:pt x="154" y="164"/>
                      </a:cubicBezTo>
                      <a:cubicBezTo>
                        <a:pt x="148" y="155"/>
                        <a:pt x="148" y="142"/>
                        <a:pt x="140" y="135"/>
                      </a:cubicBezTo>
                      <a:cubicBezTo>
                        <a:pt x="135" y="130"/>
                        <a:pt x="123" y="123"/>
                        <a:pt x="123" y="123"/>
                      </a:cubicBezTo>
                      <a:cubicBezTo>
                        <a:pt x="108" y="125"/>
                        <a:pt x="105" y="128"/>
                        <a:pt x="92" y="132"/>
                      </a:cubicBezTo>
                      <a:cubicBezTo>
                        <a:pt x="85" y="131"/>
                        <a:pt x="77" y="132"/>
                        <a:pt x="70" y="130"/>
                      </a:cubicBezTo>
                      <a:cubicBezTo>
                        <a:pt x="56" y="127"/>
                        <a:pt x="68" y="121"/>
                        <a:pt x="61" y="111"/>
                      </a:cubicBezTo>
                      <a:cubicBezTo>
                        <a:pt x="53" y="101"/>
                        <a:pt x="39" y="96"/>
                        <a:pt x="27" y="94"/>
                      </a:cubicBezTo>
                      <a:cubicBezTo>
                        <a:pt x="8" y="96"/>
                        <a:pt x="0" y="95"/>
                        <a:pt x="10" y="113"/>
                      </a:cubicBezTo>
                      <a:cubicBezTo>
                        <a:pt x="27" y="110"/>
                        <a:pt x="27" y="98"/>
                        <a:pt x="39" y="87"/>
                      </a:cubicBezTo>
                      <a:cubicBezTo>
                        <a:pt x="45" y="89"/>
                        <a:pt x="62" y="91"/>
                        <a:pt x="51" y="77"/>
                      </a:cubicBezTo>
                      <a:cubicBezTo>
                        <a:pt x="47" y="72"/>
                        <a:pt x="38" y="74"/>
                        <a:pt x="32" y="72"/>
                      </a:cubicBezTo>
                      <a:cubicBezTo>
                        <a:pt x="25" y="56"/>
                        <a:pt x="30" y="74"/>
                        <a:pt x="44" y="63"/>
                      </a:cubicBezTo>
                      <a:cubicBezTo>
                        <a:pt x="49" y="59"/>
                        <a:pt x="29" y="45"/>
                        <a:pt x="27" y="44"/>
                      </a:cubicBezTo>
                      <a:cubicBezTo>
                        <a:pt x="31" y="30"/>
                        <a:pt x="45" y="29"/>
                        <a:pt x="58" y="27"/>
                      </a:cubicBezTo>
                      <a:cubicBezTo>
                        <a:pt x="59" y="21"/>
                        <a:pt x="58" y="14"/>
                        <a:pt x="61" y="8"/>
                      </a:cubicBezTo>
                      <a:cubicBezTo>
                        <a:pt x="64" y="0"/>
                        <a:pt x="85" y="0"/>
                        <a:pt x="85" y="0"/>
                      </a:cubicBezTo>
                      <a:cubicBezTo>
                        <a:pt x="104" y="5"/>
                        <a:pt x="113" y="21"/>
                        <a:pt x="133" y="24"/>
                      </a:cubicBezTo>
                      <a:cubicBezTo>
                        <a:pt x="149" y="36"/>
                        <a:pt x="142" y="37"/>
                        <a:pt x="154" y="29"/>
                      </a:cubicBezTo>
                      <a:cubicBezTo>
                        <a:pt x="159" y="18"/>
                        <a:pt x="157" y="16"/>
                        <a:pt x="169" y="10"/>
                      </a:cubicBezTo>
                      <a:cubicBezTo>
                        <a:pt x="185" y="22"/>
                        <a:pt x="203" y="29"/>
                        <a:pt x="219" y="41"/>
                      </a:cubicBezTo>
                      <a:cubicBezTo>
                        <a:pt x="229" y="39"/>
                        <a:pt x="238" y="38"/>
                        <a:pt x="248" y="36"/>
                      </a:cubicBezTo>
                      <a:cubicBezTo>
                        <a:pt x="255" y="35"/>
                        <a:pt x="263" y="23"/>
                        <a:pt x="277" y="20"/>
                      </a:cubicBezTo>
                      <a:cubicBezTo>
                        <a:pt x="295" y="23"/>
                        <a:pt x="309" y="32"/>
                        <a:pt x="327" y="36"/>
                      </a:cubicBezTo>
                      <a:cubicBezTo>
                        <a:pt x="334" y="48"/>
                        <a:pt x="339" y="61"/>
                        <a:pt x="353" y="65"/>
                      </a:cubicBezTo>
                      <a:cubicBezTo>
                        <a:pt x="356" y="73"/>
                        <a:pt x="388" y="92"/>
                        <a:pt x="397" y="92"/>
                      </a:cubicBezTo>
                      <a:lnTo>
                        <a:pt x="262" y="16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1" name="Freeform 101"/>
                <p:cNvSpPr>
                  <a:spLocks/>
                </p:cNvSpPr>
                <p:nvPr/>
              </p:nvSpPr>
              <p:spPr bwMode="auto">
                <a:xfrm>
                  <a:off x="2791" y="2911"/>
                  <a:ext cx="77" cy="41"/>
                </a:xfrm>
                <a:custGeom>
                  <a:avLst/>
                  <a:gdLst>
                    <a:gd name="T0" fmla="*/ 77 w 77"/>
                    <a:gd name="T1" fmla="*/ 24 h 41"/>
                    <a:gd name="T2" fmla="*/ 36 w 77"/>
                    <a:gd name="T3" fmla="*/ 24 h 41"/>
                    <a:gd name="T4" fmla="*/ 17 w 77"/>
                    <a:gd name="T5" fmla="*/ 0 h 41"/>
                    <a:gd name="T6" fmla="*/ 0 w 77"/>
                    <a:gd name="T7" fmla="*/ 24 h 41"/>
                    <a:gd name="T8" fmla="*/ 24 w 77"/>
                    <a:gd name="T9" fmla="*/ 41 h 41"/>
                    <a:gd name="T10" fmla="*/ 77 w 77"/>
                    <a:gd name="T11" fmla="*/ 2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7" h="41">
                      <a:moveTo>
                        <a:pt x="77" y="24"/>
                      </a:moveTo>
                      <a:cubicBezTo>
                        <a:pt x="65" y="33"/>
                        <a:pt x="50" y="26"/>
                        <a:pt x="36" y="24"/>
                      </a:cubicBezTo>
                      <a:cubicBezTo>
                        <a:pt x="31" y="12"/>
                        <a:pt x="27" y="7"/>
                        <a:pt x="17" y="0"/>
                      </a:cubicBezTo>
                      <a:cubicBezTo>
                        <a:pt x="5" y="5"/>
                        <a:pt x="5" y="13"/>
                        <a:pt x="0" y="24"/>
                      </a:cubicBezTo>
                      <a:cubicBezTo>
                        <a:pt x="4" y="37"/>
                        <a:pt x="11" y="37"/>
                        <a:pt x="24" y="41"/>
                      </a:cubicBezTo>
                      <a:cubicBezTo>
                        <a:pt x="48" y="39"/>
                        <a:pt x="55" y="32"/>
                        <a:pt x="77" y="2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2" name="Freeform 102"/>
                <p:cNvSpPr>
                  <a:spLocks/>
                </p:cNvSpPr>
                <p:nvPr/>
              </p:nvSpPr>
              <p:spPr bwMode="auto">
                <a:xfrm>
                  <a:off x="2539" y="2806"/>
                  <a:ext cx="92" cy="52"/>
                </a:xfrm>
                <a:custGeom>
                  <a:avLst/>
                  <a:gdLst>
                    <a:gd name="T0" fmla="*/ 87 w 92"/>
                    <a:gd name="T1" fmla="*/ 33 h 52"/>
                    <a:gd name="T2" fmla="*/ 55 w 92"/>
                    <a:gd name="T3" fmla="*/ 16 h 52"/>
                    <a:gd name="T4" fmla="*/ 27 w 92"/>
                    <a:gd name="T5" fmla="*/ 0 h 52"/>
                    <a:gd name="T6" fmla="*/ 22 w 92"/>
                    <a:gd name="T7" fmla="*/ 16 h 52"/>
                    <a:gd name="T8" fmla="*/ 39 w 92"/>
                    <a:gd name="T9" fmla="*/ 38 h 52"/>
                    <a:gd name="T10" fmla="*/ 67 w 92"/>
                    <a:gd name="T11" fmla="*/ 45 h 52"/>
                    <a:gd name="T12" fmla="*/ 87 w 92"/>
                    <a:gd name="T13" fmla="*/ 33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2" h="52">
                      <a:moveTo>
                        <a:pt x="87" y="33"/>
                      </a:moveTo>
                      <a:cubicBezTo>
                        <a:pt x="74" y="30"/>
                        <a:pt x="66" y="23"/>
                        <a:pt x="55" y="16"/>
                      </a:cubicBezTo>
                      <a:cubicBezTo>
                        <a:pt x="48" y="4"/>
                        <a:pt x="40" y="3"/>
                        <a:pt x="27" y="0"/>
                      </a:cubicBezTo>
                      <a:cubicBezTo>
                        <a:pt x="2" y="3"/>
                        <a:pt x="0" y="10"/>
                        <a:pt x="22" y="16"/>
                      </a:cubicBezTo>
                      <a:cubicBezTo>
                        <a:pt x="30" y="28"/>
                        <a:pt x="24" y="35"/>
                        <a:pt x="39" y="38"/>
                      </a:cubicBezTo>
                      <a:cubicBezTo>
                        <a:pt x="51" y="35"/>
                        <a:pt x="56" y="42"/>
                        <a:pt x="67" y="45"/>
                      </a:cubicBezTo>
                      <a:cubicBezTo>
                        <a:pt x="79" y="52"/>
                        <a:pt x="92" y="49"/>
                        <a:pt x="87" y="33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3" name="Freeform 103"/>
                <p:cNvSpPr>
                  <a:spLocks/>
                </p:cNvSpPr>
                <p:nvPr/>
              </p:nvSpPr>
              <p:spPr bwMode="auto">
                <a:xfrm>
                  <a:off x="2002" y="2171"/>
                  <a:ext cx="1771" cy="611"/>
                </a:xfrm>
                <a:custGeom>
                  <a:avLst/>
                  <a:gdLst>
                    <a:gd name="T0" fmla="*/ 537 w 1771"/>
                    <a:gd name="T1" fmla="*/ 591 h 611"/>
                    <a:gd name="T2" fmla="*/ 633 w 1771"/>
                    <a:gd name="T3" fmla="*/ 579 h 611"/>
                    <a:gd name="T4" fmla="*/ 676 w 1771"/>
                    <a:gd name="T5" fmla="*/ 548 h 611"/>
                    <a:gd name="T6" fmla="*/ 772 w 1771"/>
                    <a:gd name="T7" fmla="*/ 575 h 611"/>
                    <a:gd name="T8" fmla="*/ 852 w 1771"/>
                    <a:gd name="T9" fmla="*/ 539 h 611"/>
                    <a:gd name="T10" fmla="*/ 909 w 1771"/>
                    <a:gd name="T11" fmla="*/ 505 h 611"/>
                    <a:gd name="T12" fmla="*/ 998 w 1771"/>
                    <a:gd name="T13" fmla="*/ 495 h 611"/>
                    <a:gd name="T14" fmla="*/ 1044 w 1771"/>
                    <a:gd name="T15" fmla="*/ 572 h 611"/>
                    <a:gd name="T16" fmla="*/ 1096 w 1771"/>
                    <a:gd name="T17" fmla="*/ 519 h 611"/>
                    <a:gd name="T18" fmla="*/ 1168 w 1771"/>
                    <a:gd name="T19" fmla="*/ 553 h 611"/>
                    <a:gd name="T20" fmla="*/ 1771 w 1771"/>
                    <a:gd name="T21" fmla="*/ 243 h 611"/>
                    <a:gd name="T22" fmla="*/ 1533 w 1771"/>
                    <a:gd name="T23" fmla="*/ 155 h 611"/>
                    <a:gd name="T24" fmla="*/ 1411 w 1771"/>
                    <a:gd name="T25" fmla="*/ 162 h 611"/>
                    <a:gd name="T26" fmla="*/ 1372 w 1771"/>
                    <a:gd name="T27" fmla="*/ 109 h 611"/>
                    <a:gd name="T28" fmla="*/ 1500 w 1771"/>
                    <a:gd name="T29" fmla="*/ 126 h 611"/>
                    <a:gd name="T30" fmla="*/ 1416 w 1771"/>
                    <a:gd name="T31" fmla="*/ 54 h 611"/>
                    <a:gd name="T32" fmla="*/ 1315 w 1771"/>
                    <a:gd name="T33" fmla="*/ 1 h 611"/>
                    <a:gd name="T34" fmla="*/ 1072 w 1771"/>
                    <a:gd name="T35" fmla="*/ 42 h 611"/>
                    <a:gd name="T36" fmla="*/ 892 w 1771"/>
                    <a:gd name="T37" fmla="*/ 44 h 611"/>
                    <a:gd name="T38" fmla="*/ 885 w 1771"/>
                    <a:gd name="T39" fmla="*/ 97 h 611"/>
                    <a:gd name="T40" fmla="*/ 885 w 1771"/>
                    <a:gd name="T41" fmla="*/ 145 h 611"/>
                    <a:gd name="T42" fmla="*/ 940 w 1771"/>
                    <a:gd name="T43" fmla="*/ 188 h 611"/>
                    <a:gd name="T44" fmla="*/ 1015 w 1771"/>
                    <a:gd name="T45" fmla="*/ 157 h 611"/>
                    <a:gd name="T46" fmla="*/ 1106 w 1771"/>
                    <a:gd name="T47" fmla="*/ 95 h 611"/>
                    <a:gd name="T48" fmla="*/ 1243 w 1771"/>
                    <a:gd name="T49" fmla="*/ 83 h 611"/>
                    <a:gd name="T50" fmla="*/ 1142 w 1771"/>
                    <a:gd name="T51" fmla="*/ 123 h 611"/>
                    <a:gd name="T52" fmla="*/ 1140 w 1771"/>
                    <a:gd name="T53" fmla="*/ 167 h 611"/>
                    <a:gd name="T54" fmla="*/ 1183 w 1771"/>
                    <a:gd name="T55" fmla="*/ 212 h 611"/>
                    <a:gd name="T56" fmla="*/ 1106 w 1771"/>
                    <a:gd name="T57" fmla="*/ 200 h 611"/>
                    <a:gd name="T58" fmla="*/ 1065 w 1771"/>
                    <a:gd name="T59" fmla="*/ 188 h 611"/>
                    <a:gd name="T60" fmla="*/ 964 w 1771"/>
                    <a:gd name="T61" fmla="*/ 248 h 611"/>
                    <a:gd name="T62" fmla="*/ 844 w 1771"/>
                    <a:gd name="T63" fmla="*/ 203 h 611"/>
                    <a:gd name="T64" fmla="*/ 832 w 1771"/>
                    <a:gd name="T65" fmla="*/ 174 h 611"/>
                    <a:gd name="T66" fmla="*/ 888 w 1771"/>
                    <a:gd name="T67" fmla="*/ 126 h 611"/>
                    <a:gd name="T68" fmla="*/ 801 w 1771"/>
                    <a:gd name="T69" fmla="*/ 133 h 611"/>
                    <a:gd name="T70" fmla="*/ 712 w 1771"/>
                    <a:gd name="T71" fmla="*/ 167 h 611"/>
                    <a:gd name="T72" fmla="*/ 604 w 1771"/>
                    <a:gd name="T73" fmla="*/ 140 h 611"/>
                    <a:gd name="T74" fmla="*/ 520 w 1771"/>
                    <a:gd name="T75" fmla="*/ 114 h 611"/>
                    <a:gd name="T76" fmla="*/ 427 w 1771"/>
                    <a:gd name="T77" fmla="*/ 80 h 611"/>
                    <a:gd name="T78" fmla="*/ 379 w 1771"/>
                    <a:gd name="T79" fmla="*/ 150 h 611"/>
                    <a:gd name="T80" fmla="*/ 261 w 1771"/>
                    <a:gd name="T81" fmla="*/ 128 h 611"/>
                    <a:gd name="T82" fmla="*/ 182 w 1771"/>
                    <a:gd name="T83" fmla="*/ 90 h 611"/>
                    <a:gd name="T84" fmla="*/ 74 w 1771"/>
                    <a:gd name="T85" fmla="*/ 107 h 611"/>
                    <a:gd name="T86" fmla="*/ 12 w 1771"/>
                    <a:gd name="T87" fmla="*/ 155 h 611"/>
                    <a:gd name="T88" fmla="*/ 36 w 1771"/>
                    <a:gd name="T89" fmla="*/ 229 h 611"/>
                    <a:gd name="T90" fmla="*/ 146 w 1771"/>
                    <a:gd name="T91" fmla="*/ 255 h 611"/>
                    <a:gd name="T92" fmla="*/ 261 w 1771"/>
                    <a:gd name="T93" fmla="*/ 251 h 611"/>
                    <a:gd name="T94" fmla="*/ 441 w 1771"/>
                    <a:gd name="T95" fmla="*/ 284 h 611"/>
                    <a:gd name="T96" fmla="*/ 472 w 1771"/>
                    <a:gd name="T97" fmla="*/ 332 h 611"/>
                    <a:gd name="T98" fmla="*/ 460 w 1771"/>
                    <a:gd name="T99" fmla="*/ 402 h 611"/>
                    <a:gd name="T100" fmla="*/ 427 w 1771"/>
                    <a:gd name="T101" fmla="*/ 503 h 611"/>
                    <a:gd name="T102" fmla="*/ 525 w 1771"/>
                    <a:gd name="T103" fmla="*/ 486 h 611"/>
                    <a:gd name="T104" fmla="*/ 542 w 1771"/>
                    <a:gd name="T105" fmla="*/ 359 h 611"/>
                    <a:gd name="T106" fmla="*/ 588 w 1771"/>
                    <a:gd name="T107" fmla="*/ 375 h 611"/>
                    <a:gd name="T108" fmla="*/ 597 w 1771"/>
                    <a:gd name="T109" fmla="*/ 450 h 611"/>
                    <a:gd name="T110" fmla="*/ 578 w 1771"/>
                    <a:gd name="T111" fmla="*/ 510 h 611"/>
                    <a:gd name="T112" fmla="*/ 592 w 1771"/>
                    <a:gd name="T113" fmla="*/ 587 h 6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771" h="611">
                      <a:moveTo>
                        <a:pt x="592" y="587"/>
                      </a:moveTo>
                      <a:cubicBezTo>
                        <a:pt x="589" y="598"/>
                        <a:pt x="582" y="596"/>
                        <a:pt x="571" y="599"/>
                      </a:cubicBezTo>
                      <a:cubicBezTo>
                        <a:pt x="566" y="611"/>
                        <a:pt x="560" y="608"/>
                        <a:pt x="547" y="606"/>
                      </a:cubicBezTo>
                      <a:cubicBezTo>
                        <a:pt x="545" y="600"/>
                        <a:pt x="538" y="597"/>
                        <a:pt x="537" y="591"/>
                      </a:cubicBezTo>
                      <a:cubicBezTo>
                        <a:pt x="534" y="579"/>
                        <a:pt x="550" y="566"/>
                        <a:pt x="559" y="560"/>
                      </a:cubicBezTo>
                      <a:cubicBezTo>
                        <a:pt x="579" y="564"/>
                        <a:pt x="576" y="572"/>
                        <a:pt x="590" y="582"/>
                      </a:cubicBezTo>
                      <a:cubicBezTo>
                        <a:pt x="607" y="570"/>
                        <a:pt x="605" y="592"/>
                        <a:pt x="621" y="596"/>
                      </a:cubicBezTo>
                      <a:cubicBezTo>
                        <a:pt x="631" y="593"/>
                        <a:pt x="631" y="589"/>
                        <a:pt x="633" y="579"/>
                      </a:cubicBezTo>
                      <a:cubicBezTo>
                        <a:pt x="632" y="574"/>
                        <a:pt x="625" y="572"/>
                        <a:pt x="624" y="567"/>
                      </a:cubicBezTo>
                      <a:cubicBezTo>
                        <a:pt x="622" y="558"/>
                        <a:pt x="641" y="556"/>
                        <a:pt x="645" y="555"/>
                      </a:cubicBezTo>
                      <a:cubicBezTo>
                        <a:pt x="642" y="545"/>
                        <a:pt x="644" y="540"/>
                        <a:pt x="650" y="531"/>
                      </a:cubicBezTo>
                      <a:cubicBezTo>
                        <a:pt x="654" y="516"/>
                        <a:pt x="660" y="543"/>
                        <a:pt x="676" y="548"/>
                      </a:cubicBezTo>
                      <a:cubicBezTo>
                        <a:pt x="683" y="532"/>
                        <a:pt x="692" y="541"/>
                        <a:pt x="708" y="546"/>
                      </a:cubicBezTo>
                      <a:cubicBezTo>
                        <a:pt x="710" y="547"/>
                        <a:pt x="715" y="548"/>
                        <a:pt x="715" y="548"/>
                      </a:cubicBezTo>
                      <a:cubicBezTo>
                        <a:pt x="730" y="559"/>
                        <a:pt x="735" y="564"/>
                        <a:pt x="753" y="567"/>
                      </a:cubicBezTo>
                      <a:cubicBezTo>
                        <a:pt x="757" y="578"/>
                        <a:pt x="761" y="578"/>
                        <a:pt x="772" y="575"/>
                      </a:cubicBezTo>
                      <a:cubicBezTo>
                        <a:pt x="795" y="577"/>
                        <a:pt x="803" y="585"/>
                        <a:pt x="823" y="591"/>
                      </a:cubicBezTo>
                      <a:cubicBezTo>
                        <a:pt x="836" y="587"/>
                        <a:pt x="826" y="575"/>
                        <a:pt x="823" y="565"/>
                      </a:cubicBezTo>
                      <a:cubicBezTo>
                        <a:pt x="826" y="555"/>
                        <a:pt x="830" y="552"/>
                        <a:pt x="840" y="548"/>
                      </a:cubicBezTo>
                      <a:cubicBezTo>
                        <a:pt x="852" y="527"/>
                        <a:pt x="835" y="553"/>
                        <a:pt x="852" y="539"/>
                      </a:cubicBezTo>
                      <a:cubicBezTo>
                        <a:pt x="854" y="537"/>
                        <a:pt x="854" y="533"/>
                        <a:pt x="856" y="531"/>
                      </a:cubicBezTo>
                      <a:cubicBezTo>
                        <a:pt x="861" y="528"/>
                        <a:pt x="867" y="529"/>
                        <a:pt x="873" y="527"/>
                      </a:cubicBezTo>
                      <a:cubicBezTo>
                        <a:pt x="881" y="521"/>
                        <a:pt x="885" y="516"/>
                        <a:pt x="895" y="519"/>
                      </a:cubicBezTo>
                      <a:cubicBezTo>
                        <a:pt x="890" y="507"/>
                        <a:pt x="900" y="511"/>
                        <a:pt x="909" y="505"/>
                      </a:cubicBezTo>
                      <a:cubicBezTo>
                        <a:pt x="916" y="506"/>
                        <a:pt x="923" y="510"/>
                        <a:pt x="931" y="510"/>
                      </a:cubicBezTo>
                      <a:cubicBezTo>
                        <a:pt x="941" y="510"/>
                        <a:pt x="959" y="503"/>
                        <a:pt x="969" y="500"/>
                      </a:cubicBezTo>
                      <a:cubicBezTo>
                        <a:pt x="974" y="495"/>
                        <a:pt x="976" y="490"/>
                        <a:pt x="984" y="491"/>
                      </a:cubicBezTo>
                      <a:cubicBezTo>
                        <a:pt x="989" y="491"/>
                        <a:pt x="998" y="495"/>
                        <a:pt x="998" y="495"/>
                      </a:cubicBezTo>
                      <a:cubicBezTo>
                        <a:pt x="1007" y="510"/>
                        <a:pt x="1009" y="510"/>
                        <a:pt x="1027" y="512"/>
                      </a:cubicBezTo>
                      <a:cubicBezTo>
                        <a:pt x="1039" y="519"/>
                        <a:pt x="1045" y="525"/>
                        <a:pt x="1029" y="529"/>
                      </a:cubicBezTo>
                      <a:cubicBezTo>
                        <a:pt x="1033" y="544"/>
                        <a:pt x="1027" y="541"/>
                        <a:pt x="1020" y="553"/>
                      </a:cubicBezTo>
                      <a:cubicBezTo>
                        <a:pt x="1030" y="566"/>
                        <a:pt x="1032" y="564"/>
                        <a:pt x="1044" y="572"/>
                      </a:cubicBezTo>
                      <a:cubicBezTo>
                        <a:pt x="1050" y="551"/>
                        <a:pt x="1082" y="565"/>
                        <a:pt x="1099" y="567"/>
                      </a:cubicBezTo>
                      <a:cubicBezTo>
                        <a:pt x="1112" y="564"/>
                        <a:pt x="1120" y="550"/>
                        <a:pt x="1104" y="543"/>
                      </a:cubicBezTo>
                      <a:cubicBezTo>
                        <a:pt x="1099" y="541"/>
                        <a:pt x="1093" y="541"/>
                        <a:pt x="1087" y="539"/>
                      </a:cubicBezTo>
                      <a:cubicBezTo>
                        <a:pt x="1082" y="526"/>
                        <a:pt x="1090" y="530"/>
                        <a:pt x="1096" y="519"/>
                      </a:cubicBezTo>
                      <a:cubicBezTo>
                        <a:pt x="1103" y="520"/>
                        <a:pt x="1111" y="523"/>
                        <a:pt x="1118" y="524"/>
                      </a:cubicBezTo>
                      <a:cubicBezTo>
                        <a:pt x="1131" y="526"/>
                        <a:pt x="1156" y="529"/>
                        <a:pt x="1156" y="529"/>
                      </a:cubicBezTo>
                      <a:cubicBezTo>
                        <a:pt x="1173" y="539"/>
                        <a:pt x="1226" y="531"/>
                        <a:pt x="1190" y="541"/>
                      </a:cubicBezTo>
                      <a:cubicBezTo>
                        <a:pt x="1187" y="553"/>
                        <a:pt x="1179" y="551"/>
                        <a:pt x="1168" y="553"/>
                      </a:cubicBezTo>
                      <a:cubicBezTo>
                        <a:pt x="1158" y="563"/>
                        <a:pt x="1149" y="565"/>
                        <a:pt x="1135" y="567"/>
                      </a:cubicBezTo>
                      <a:cubicBezTo>
                        <a:pt x="1131" y="579"/>
                        <a:pt x="1145" y="585"/>
                        <a:pt x="1156" y="591"/>
                      </a:cubicBezTo>
                      <a:cubicBezTo>
                        <a:pt x="1162" y="599"/>
                        <a:pt x="1178" y="611"/>
                        <a:pt x="1178" y="611"/>
                      </a:cubicBezTo>
                      <a:lnTo>
                        <a:pt x="1771" y="243"/>
                      </a:lnTo>
                      <a:cubicBezTo>
                        <a:pt x="1692" y="201"/>
                        <a:pt x="1614" y="155"/>
                        <a:pt x="1533" y="116"/>
                      </a:cubicBezTo>
                      <a:cubicBezTo>
                        <a:pt x="1529" y="114"/>
                        <a:pt x="1532" y="124"/>
                        <a:pt x="1531" y="128"/>
                      </a:cubicBezTo>
                      <a:cubicBezTo>
                        <a:pt x="1530" y="131"/>
                        <a:pt x="1528" y="133"/>
                        <a:pt x="1526" y="135"/>
                      </a:cubicBezTo>
                      <a:cubicBezTo>
                        <a:pt x="1529" y="148"/>
                        <a:pt x="1538" y="142"/>
                        <a:pt x="1533" y="155"/>
                      </a:cubicBezTo>
                      <a:cubicBezTo>
                        <a:pt x="1526" y="153"/>
                        <a:pt x="1521" y="148"/>
                        <a:pt x="1514" y="147"/>
                      </a:cubicBezTo>
                      <a:cubicBezTo>
                        <a:pt x="1508" y="146"/>
                        <a:pt x="1480" y="156"/>
                        <a:pt x="1473" y="157"/>
                      </a:cubicBezTo>
                      <a:cubicBezTo>
                        <a:pt x="1467" y="179"/>
                        <a:pt x="1469" y="171"/>
                        <a:pt x="1435" y="169"/>
                      </a:cubicBezTo>
                      <a:cubicBezTo>
                        <a:pt x="1425" y="162"/>
                        <a:pt x="1423" y="158"/>
                        <a:pt x="1411" y="162"/>
                      </a:cubicBezTo>
                      <a:cubicBezTo>
                        <a:pt x="1408" y="178"/>
                        <a:pt x="1407" y="187"/>
                        <a:pt x="1394" y="174"/>
                      </a:cubicBezTo>
                      <a:cubicBezTo>
                        <a:pt x="1391" y="164"/>
                        <a:pt x="1389" y="158"/>
                        <a:pt x="1380" y="152"/>
                      </a:cubicBezTo>
                      <a:cubicBezTo>
                        <a:pt x="1383" y="140"/>
                        <a:pt x="1387" y="144"/>
                        <a:pt x="1392" y="133"/>
                      </a:cubicBezTo>
                      <a:cubicBezTo>
                        <a:pt x="1386" y="107"/>
                        <a:pt x="1385" y="127"/>
                        <a:pt x="1372" y="109"/>
                      </a:cubicBezTo>
                      <a:cubicBezTo>
                        <a:pt x="1376" y="94"/>
                        <a:pt x="1380" y="99"/>
                        <a:pt x="1387" y="109"/>
                      </a:cubicBezTo>
                      <a:cubicBezTo>
                        <a:pt x="1393" y="129"/>
                        <a:pt x="1413" y="128"/>
                        <a:pt x="1430" y="133"/>
                      </a:cubicBezTo>
                      <a:cubicBezTo>
                        <a:pt x="1452" y="149"/>
                        <a:pt x="1438" y="145"/>
                        <a:pt x="1478" y="143"/>
                      </a:cubicBezTo>
                      <a:cubicBezTo>
                        <a:pt x="1495" y="131"/>
                        <a:pt x="1488" y="137"/>
                        <a:pt x="1500" y="126"/>
                      </a:cubicBezTo>
                      <a:cubicBezTo>
                        <a:pt x="1502" y="120"/>
                        <a:pt x="1505" y="114"/>
                        <a:pt x="1500" y="107"/>
                      </a:cubicBezTo>
                      <a:cubicBezTo>
                        <a:pt x="1495" y="99"/>
                        <a:pt x="1484" y="97"/>
                        <a:pt x="1476" y="92"/>
                      </a:cubicBezTo>
                      <a:cubicBezTo>
                        <a:pt x="1465" y="84"/>
                        <a:pt x="1456" y="74"/>
                        <a:pt x="1442" y="68"/>
                      </a:cubicBezTo>
                      <a:cubicBezTo>
                        <a:pt x="1413" y="80"/>
                        <a:pt x="1423" y="69"/>
                        <a:pt x="1416" y="54"/>
                      </a:cubicBezTo>
                      <a:cubicBezTo>
                        <a:pt x="1412" y="46"/>
                        <a:pt x="1401" y="44"/>
                        <a:pt x="1394" y="42"/>
                      </a:cubicBezTo>
                      <a:cubicBezTo>
                        <a:pt x="1391" y="31"/>
                        <a:pt x="1392" y="28"/>
                        <a:pt x="1380" y="25"/>
                      </a:cubicBezTo>
                      <a:cubicBezTo>
                        <a:pt x="1365" y="12"/>
                        <a:pt x="1365" y="13"/>
                        <a:pt x="1341" y="11"/>
                      </a:cubicBezTo>
                      <a:cubicBezTo>
                        <a:pt x="1332" y="7"/>
                        <a:pt x="1323" y="7"/>
                        <a:pt x="1315" y="1"/>
                      </a:cubicBezTo>
                      <a:cubicBezTo>
                        <a:pt x="1270" y="3"/>
                        <a:pt x="1272" y="2"/>
                        <a:pt x="1243" y="8"/>
                      </a:cubicBezTo>
                      <a:cubicBezTo>
                        <a:pt x="1220" y="7"/>
                        <a:pt x="1201" y="0"/>
                        <a:pt x="1183" y="13"/>
                      </a:cubicBezTo>
                      <a:cubicBezTo>
                        <a:pt x="1144" y="10"/>
                        <a:pt x="1129" y="24"/>
                        <a:pt x="1092" y="30"/>
                      </a:cubicBezTo>
                      <a:cubicBezTo>
                        <a:pt x="1081" y="39"/>
                        <a:pt x="1087" y="45"/>
                        <a:pt x="1072" y="42"/>
                      </a:cubicBezTo>
                      <a:cubicBezTo>
                        <a:pt x="1057" y="35"/>
                        <a:pt x="1045" y="35"/>
                        <a:pt x="1027" y="32"/>
                      </a:cubicBezTo>
                      <a:cubicBezTo>
                        <a:pt x="1012" y="21"/>
                        <a:pt x="995" y="24"/>
                        <a:pt x="976" y="23"/>
                      </a:cubicBezTo>
                      <a:cubicBezTo>
                        <a:pt x="963" y="18"/>
                        <a:pt x="951" y="21"/>
                        <a:pt x="938" y="25"/>
                      </a:cubicBezTo>
                      <a:cubicBezTo>
                        <a:pt x="923" y="36"/>
                        <a:pt x="910" y="40"/>
                        <a:pt x="892" y="44"/>
                      </a:cubicBezTo>
                      <a:cubicBezTo>
                        <a:pt x="884" y="50"/>
                        <a:pt x="871" y="51"/>
                        <a:pt x="864" y="59"/>
                      </a:cubicBezTo>
                      <a:cubicBezTo>
                        <a:pt x="860" y="63"/>
                        <a:pt x="854" y="73"/>
                        <a:pt x="854" y="73"/>
                      </a:cubicBezTo>
                      <a:cubicBezTo>
                        <a:pt x="850" y="88"/>
                        <a:pt x="848" y="88"/>
                        <a:pt x="864" y="92"/>
                      </a:cubicBezTo>
                      <a:cubicBezTo>
                        <a:pt x="884" y="108"/>
                        <a:pt x="861" y="93"/>
                        <a:pt x="885" y="97"/>
                      </a:cubicBezTo>
                      <a:cubicBezTo>
                        <a:pt x="890" y="98"/>
                        <a:pt x="895" y="103"/>
                        <a:pt x="900" y="104"/>
                      </a:cubicBezTo>
                      <a:cubicBezTo>
                        <a:pt x="920" y="90"/>
                        <a:pt x="909" y="93"/>
                        <a:pt x="936" y="97"/>
                      </a:cubicBezTo>
                      <a:cubicBezTo>
                        <a:pt x="930" y="106"/>
                        <a:pt x="931" y="113"/>
                        <a:pt x="921" y="116"/>
                      </a:cubicBezTo>
                      <a:cubicBezTo>
                        <a:pt x="910" y="127"/>
                        <a:pt x="898" y="136"/>
                        <a:pt x="885" y="145"/>
                      </a:cubicBezTo>
                      <a:cubicBezTo>
                        <a:pt x="882" y="156"/>
                        <a:pt x="880" y="159"/>
                        <a:pt x="868" y="162"/>
                      </a:cubicBezTo>
                      <a:cubicBezTo>
                        <a:pt x="865" y="173"/>
                        <a:pt x="871" y="172"/>
                        <a:pt x="880" y="169"/>
                      </a:cubicBezTo>
                      <a:cubicBezTo>
                        <a:pt x="892" y="171"/>
                        <a:pt x="901" y="174"/>
                        <a:pt x="912" y="176"/>
                      </a:cubicBezTo>
                      <a:cubicBezTo>
                        <a:pt x="916" y="190"/>
                        <a:pt x="926" y="187"/>
                        <a:pt x="940" y="188"/>
                      </a:cubicBezTo>
                      <a:cubicBezTo>
                        <a:pt x="959" y="195"/>
                        <a:pt x="953" y="183"/>
                        <a:pt x="964" y="174"/>
                      </a:cubicBezTo>
                      <a:cubicBezTo>
                        <a:pt x="966" y="173"/>
                        <a:pt x="977" y="170"/>
                        <a:pt x="979" y="169"/>
                      </a:cubicBezTo>
                      <a:cubicBezTo>
                        <a:pt x="986" y="162"/>
                        <a:pt x="988" y="156"/>
                        <a:pt x="993" y="147"/>
                      </a:cubicBezTo>
                      <a:cubicBezTo>
                        <a:pt x="1001" y="150"/>
                        <a:pt x="1008" y="152"/>
                        <a:pt x="1015" y="157"/>
                      </a:cubicBezTo>
                      <a:cubicBezTo>
                        <a:pt x="1062" y="155"/>
                        <a:pt x="1067" y="160"/>
                        <a:pt x="1053" y="123"/>
                      </a:cubicBezTo>
                      <a:cubicBezTo>
                        <a:pt x="1055" y="118"/>
                        <a:pt x="1054" y="112"/>
                        <a:pt x="1058" y="109"/>
                      </a:cubicBezTo>
                      <a:cubicBezTo>
                        <a:pt x="1062" y="106"/>
                        <a:pt x="1067" y="108"/>
                        <a:pt x="1072" y="107"/>
                      </a:cubicBezTo>
                      <a:cubicBezTo>
                        <a:pt x="1083" y="104"/>
                        <a:pt x="1094" y="98"/>
                        <a:pt x="1106" y="95"/>
                      </a:cubicBezTo>
                      <a:cubicBezTo>
                        <a:pt x="1122" y="101"/>
                        <a:pt x="1135" y="105"/>
                        <a:pt x="1152" y="109"/>
                      </a:cubicBezTo>
                      <a:cubicBezTo>
                        <a:pt x="1175" y="105"/>
                        <a:pt x="1160" y="94"/>
                        <a:pt x="1190" y="90"/>
                      </a:cubicBezTo>
                      <a:cubicBezTo>
                        <a:pt x="1203" y="81"/>
                        <a:pt x="1211" y="88"/>
                        <a:pt x="1219" y="73"/>
                      </a:cubicBezTo>
                      <a:cubicBezTo>
                        <a:pt x="1226" y="78"/>
                        <a:pt x="1243" y="83"/>
                        <a:pt x="1243" y="83"/>
                      </a:cubicBezTo>
                      <a:cubicBezTo>
                        <a:pt x="1246" y="94"/>
                        <a:pt x="1253" y="97"/>
                        <a:pt x="1240" y="102"/>
                      </a:cubicBezTo>
                      <a:cubicBezTo>
                        <a:pt x="1231" y="95"/>
                        <a:pt x="1231" y="93"/>
                        <a:pt x="1216" y="99"/>
                      </a:cubicBezTo>
                      <a:cubicBezTo>
                        <a:pt x="1208" y="102"/>
                        <a:pt x="1195" y="114"/>
                        <a:pt x="1195" y="114"/>
                      </a:cubicBezTo>
                      <a:cubicBezTo>
                        <a:pt x="1166" y="102"/>
                        <a:pt x="1161" y="120"/>
                        <a:pt x="1142" y="123"/>
                      </a:cubicBezTo>
                      <a:cubicBezTo>
                        <a:pt x="1136" y="132"/>
                        <a:pt x="1137" y="143"/>
                        <a:pt x="1132" y="152"/>
                      </a:cubicBezTo>
                      <a:cubicBezTo>
                        <a:pt x="1130" y="155"/>
                        <a:pt x="1115" y="160"/>
                        <a:pt x="1111" y="162"/>
                      </a:cubicBezTo>
                      <a:cubicBezTo>
                        <a:pt x="1113" y="177"/>
                        <a:pt x="1116" y="178"/>
                        <a:pt x="1130" y="174"/>
                      </a:cubicBezTo>
                      <a:cubicBezTo>
                        <a:pt x="1133" y="172"/>
                        <a:pt x="1136" y="168"/>
                        <a:pt x="1140" y="167"/>
                      </a:cubicBezTo>
                      <a:cubicBezTo>
                        <a:pt x="1156" y="163"/>
                        <a:pt x="1148" y="171"/>
                        <a:pt x="1159" y="174"/>
                      </a:cubicBezTo>
                      <a:cubicBezTo>
                        <a:pt x="1176" y="179"/>
                        <a:pt x="1195" y="179"/>
                        <a:pt x="1212" y="183"/>
                      </a:cubicBezTo>
                      <a:cubicBezTo>
                        <a:pt x="1216" y="202"/>
                        <a:pt x="1221" y="196"/>
                        <a:pt x="1212" y="215"/>
                      </a:cubicBezTo>
                      <a:cubicBezTo>
                        <a:pt x="1200" y="210"/>
                        <a:pt x="1197" y="210"/>
                        <a:pt x="1183" y="212"/>
                      </a:cubicBezTo>
                      <a:cubicBezTo>
                        <a:pt x="1181" y="214"/>
                        <a:pt x="1179" y="218"/>
                        <a:pt x="1176" y="219"/>
                      </a:cubicBezTo>
                      <a:cubicBezTo>
                        <a:pt x="1166" y="221"/>
                        <a:pt x="1168" y="209"/>
                        <a:pt x="1164" y="205"/>
                      </a:cubicBezTo>
                      <a:cubicBezTo>
                        <a:pt x="1158" y="199"/>
                        <a:pt x="1124" y="198"/>
                        <a:pt x="1123" y="198"/>
                      </a:cubicBezTo>
                      <a:cubicBezTo>
                        <a:pt x="1117" y="199"/>
                        <a:pt x="1110" y="196"/>
                        <a:pt x="1106" y="200"/>
                      </a:cubicBezTo>
                      <a:cubicBezTo>
                        <a:pt x="1090" y="216"/>
                        <a:pt x="1116" y="220"/>
                        <a:pt x="1096" y="215"/>
                      </a:cubicBezTo>
                      <a:cubicBezTo>
                        <a:pt x="1081" y="216"/>
                        <a:pt x="1071" y="224"/>
                        <a:pt x="1060" y="217"/>
                      </a:cubicBezTo>
                      <a:cubicBezTo>
                        <a:pt x="1056" y="204"/>
                        <a:pt x="1070" y="204"/>
                        <a:pt x="1080" y="200"/>
                      </a:cubicBezTo>
                      <a:cubicBezTo>
                        <a:pt x="1090" y="183"/>
                        <a:pt x="1092" y="186"/>
                        <a:pt x="1065" y="188"/>
                      </a:cubicBezTo>
                      <a:cubicBezTo>
                        <a:pt x="1059" y="197"/>
                        <a:pt x="1059" y="202"/>
                        <a:pt x="1070" y="205"/>
                      </a:cubicBezTo>
                      <a:cubicBezTo>
                        <a:pt x="1043" y="207"/>
                        <a:pt x="1022" y="217"/>
                        <a:pt x="996" y="224"/>
                      </a:cubicBezTo>
                      <a:cubicBezTo>
                        <a:pt x="980" y="238"/>
                        <a:pt x="989" y="244"/>
                        <a:pt x="996" y="260"/>
                      </a:cubicBezTo>
                      <a:cubicBezTo>
                        <a:pt x="971" y="268"/>
                        <a:pt x="978" y="253"/>
                        <a:pt x="964" y="248"/>
                      </a:cubicBezTo>
                      <a:cubicBezTo>
                        <a:pt x="956" y="245"/>
                        <a:pt x="948" y="247"/>
                        <a:pt x="940" y="246"/>
                      </a:cubicBezTo>
                      <a:cubicBezTo>
                        <a:pt x="924" y="239"/>
                        <a:pt x="929" y="222"/>
                        <a:pt x="924" y="219"/>
                      </a:cubicBezTo>
                      <a:cubicBezTo>
                        <a:pt x="907" y="210"/>
                        <a:pt x="885" y="216"/>
                        <a:pt x="866" y="215"/>
                      </a:cubicBezTo>
                      <a:cubicBezTo>
                        <a:pt x="858" y="206"/>
                        <a:pt x="855" y="206"/>
                        <a:pt x="844" y="203"/>
                      </a:cubicBezTo>
                      <a:cubicBezTo>
                        <a:pt x="841" y="191"/>
                        <a:pt x="835" y="182"/>
                        <a:pt x="823" y="179"/>
                      </a:cubicBezTo>
                      <a:cubicBezTo>
                        <a:pt x="815" y="182"/>
                        <a:pt x="803" y="189"/>
                        <a:pt x="794" y="181"/>
                      </a:cubicBezTo>
                      <a:cubicBezTo>
                        <a:pt x="787" y="175"/>
                        <a:pt x="804" y="154"/>
                        <a:pt x="808" y="152"/>
                      </a:cubicBezTo>
                      <a:cubicBezTo>
                        <a:pt x="822" y="156"/>
                        <a:pt x="821" y="165"/>
                        <a:pt x="832" y="174"/>
                      </a:cubicBezTo>
                      <a:cubicBezTo>
                        <a:pt x="838" y="165"/>
                        <a:pt x="845" y="163"/>
                        <a:pt x="854" y="159"/>
                      </a:cubicBezTo>
                      <a:cubicBezTo>
                        <a:pt x="851" y="149"/>
                        <a:pt x="846" y="148"/>
                        <a:pt x="837" y="145"/>
                      </a:cubicBezTo>
                      <a:cubicBezTo>
                        <a:pt x="832" y="126"/>
                        <a:pt x="856" y="146"/>
                        <a:pt x="861" y="128"/>
                      </a:cubicBezTo>
                      <a:cubicBezTo>
                        <a:pt x="871" y="132"/>
                        <a:pt x="877" y="128"/>
                        <a:pt x="888" y="126"/>
                      </a:cubicBezTo>
                      <a:cubicBezTo>
                        <a:pt x="892" y="112"/>
                        <a:pt x="891" y="110"/>
                        <a:pt x="876" y="114"/>
                      </a:cubicBezTo>
                      <a:cubicBezTo>
                        <a:pt x="866" y="120"/>
                        <a:pt x="864" y="123"/>
                        <a:pt x="854" y="116"/>
                      </a:cubicBezTo>
                      <a:cubicBezTo>
                        <a:pt x="815" y="121"/>
                        <a:pt x="842" y="131"/>
                        <a:pt x="818" y="114"/>
                      </a:cubicBezTo>
                      <a:cubicBezTo>
                        <a:pt x="804" y="117"/>
                        <a:pt x="805" y="120"/>
                        <a:pt x="801" y="133"/>
                      </a:cubicBezTo>
                      <a:cubicBezTo>
                        <a:pt x="788" y="130"/>
                        <a:pt x="787" y="135"/>
                        <a:pt x="794" y="145"/>
                      </a:cubicBezTo>
                      <a:cubicBezTo>
                        <a:pt x="778" y="150"/>
                        <a:pt x="763" y="156"/>
                        <a:pt x="746" y="159"/>
                      </a:cubicBezTo>
                      <a:cubicBezTo>
                        <a:pt x="737" y="156"/>
                        <a:pt x="735" y="150"/>
                        <a:pt x="727" y="145"/>
                      </a:cubicBezTo>
                      <a:cubicBezTo>
                        <a:pt x="715" y="148"/>
                        <a:pt x="715" y="156"/>
                        <a:pt x="712" y="167"/>
                      </a:cubicBezTo>
                      <a:cubicBezTo>
                        <a:pt x="674" y="165"/>
                        <a:pt x="659" y="161"/>
                        <a:pt x="628" y="169"/>
                      </a:cubicBezTo>
                      <a:cubicBezTo>
                        <a:pt x="622" y="179"/>
                        <a:pt x="619" y="181"/>
                        <a:pt x="609" y="174"/>
                      </a:cubicBezTo>
                      <a:cubicBezTo>
                        <a:pt x="616" y="169"/>
                        <a:pt x="623" y="167"/>
                        <a:pt x="631" y="164"/>
                      </a:cubicBezTo>
                      <a:cubicBezTo>
                        <a:pt x="636" y="144"/>
                        <a:pt x="620" y="144"/>
                        <a:pt x="604" y="140"/>
                      </a:cubicBezTo>
                      <a:cubicBezTo>
                        <a:pt x="599" y="131"/>
                        <a:pt x="593" y="132"/>
                        <a:pt x="585" y="126"/>
                      </a:cubicBezTo>
                      <a:cubicBezTo>
                        <a:pt x="579" y="127"/>
                        <a:pt x="573" y="126"/>
                        <a:pt x="568" y="128"/>
                      </a:cubicBezTo>
                      <a:cubicBezTo>
                        <a:pt x="563" y="130"/>
                        <a:pt x="554" y="138"/>
                        <a:pt x="554" y="138"/>
                      </a:cubicBezTo>
                      <a:cubicBezTo>
                        <a:pt x="536" y="132"/>
                        <a:pt x="542" y="119"/>
                        <a:pt x="520" y="114"/>
                      </a:cubicBezTo>
                      <a:cubicBezTo>
                        <a:pt x="511" y="117"/>
                        <a:pt x="508" y="120"/>
                        <a:pt x="499" y="116"/>
                      </a:cubicBezTo>
                      <a:cubicBezTo>
                        <a:pt x="503" y="98"/>
                        <a:pt x="490" y="105"/>
                        <a:pt x="475" y="107"/>
                      </a:cubicBezTo>
                      <a:cubicBezTo>
                        <a:pt x="466" y="116"/>
                        <a:pt x="464" y="122"/>
                        <a:pt x="453" y="114"/>
                      </a:cubicBezTo>
                      <a:cubicBezTo>
                        <a:pt x="448" y="98"/>
                        <a:pt x="441" y="88"/>
                        <a:pt x="427" y="80"/>
                      </a:cubicBezTo>
                      <a:cubicBezTo>
                        <a:pt x="409" y="85"/>
                        <a:pt x="411" y="93"/>
                        <a:pt x="420" y="107"/>
                      </a:cubicBezTo>
                      <a:cubicBezTo>
                        <a:pt x="423" y="118"/>
                        <a:pt x="418" y="120"/>
                        <a:pt x="408" y="123"/>
                      </a:cubicBezTo>
                      <a:cubicBezTo>
                        <a:pt x="400" y="136"/>
                        <a:pt x="395" y="127"/>
                        <a:pt x="381" y="131"/>
                      </a:cubicBezTo>
                      <a:cubicBezTo>
                        <a:pt x="380" y="137"/>
                        <a:pt x="381" y="144"/>
                        <a:pt x="379" y="150"/>
                      </a:cubicBezTo>
                      <a:cubicBezTo>
                        <a:pt x="375" y="161"/>
                        <a:pt x="338" y="170"/>
                        <a:pt x="328" y="171"/>
                      </a:cubicBezTo>
                      <a:cubicBezTo>
                        <a:pt x="318" y="175"/>
                        <a:pt x="313" y="169"/>
                        <a:pt x="302" y="167"/>
                      </a:cubicBezTo>
                      <a:cubicBezTo>
                        <a:pt x="292" y="160"/>
                        <a:pt x="284" y="153"/>
                        <a:pt x="273" y="150"/>
                      </a:cubicBezTo>
                      <a:cubicBezTo>
                        <a:pt x="271" y="141"/>
                        <a:pt x="266" y="135"/>
                        <a:pt x="261" y="128"/>
                      </a:cubicBezTo>
                      <a:cubicBezTo>
                        <a:pt x="258" y="117"/>
                        <a:pt x="252" y="107"/>
                        <a:pt x="244" y="99"/>
                      </a:cubicBezTo>
                      <a:cubicBezTo>
                        <a:pt x="241" y="90"/>
                        <a:pt x="235" y="88"/>
                        <a:pt x="230" y="80"/>
                      </a:cubicBezTo>
                      <a:cubicBezTo>
                        <a:pt x="230" y="80"/>
                        <a:pt x="221" y="82"/>
                        <a:pt x="216" y="83"/>
                      </a:cubicBezTo>
                      <a:cubicBezTo>
                        <a:pt x="203" y="78"/>
                        <a:pt x="191" y="78"/>
                        <a:pt x="182" y="90"/>
                      </a:cubicBezTo>
                      <a:cubicBezTo>
                        <a:pt x="178" y="102"/>
                        <a:pt x="156" y="107"/>
                        <a:pt x="144" y="111"/>
                      </a:cubicBezTo>
                      <a:cubicBezTo>
                        <a:pt x="138" y="113"/>
                        <a:pt x="127" y="116"/>
                        <a:pt x="127" y="116"/>
                      </a:cubicBezTo>
                      <a:cubicBezTo>
                        <a:pt x="118" y="117"/>
                        <a:pt x="101" y="117"/>
                        <a:pt x="92" y="115"/>
                      </a:cubicBezTo>
                      <a:cubicBezTo>
                        <a:pt x="83" y="113"/>
                        <a:pt x="78" y="105"/>
                        <a:pt x="74" y="107"/>
                      </a:cubicBezTo>
                      <a:cubicBezTo>
                        <a:pt x="65" y="110"/>
                        <a:pt x="76" y="122"/>
                        <a:pt x="68" y="127"/>
                      </a:cubicBezTo>
                      <a:cubicBezTo>
                        <a:pt x="58" y="151"/>
                        <a:pt x="43" y="138"/>
                        <a:pt x="9" y="140"/>
                      </a:cubicBezTo>
                      <a:cubicBezTo>
                        <a:pt x="7" y="142"/>
                        <a:pt x="3" y="144"/>
                        <a:pt x="4" y="147"/>
                      </a:cubicBezTo>
                      <a:cubicBezTo>
                        <a:pt x="5" y="151"/>
                        <a:pt x="10" y="152"/>
                        <a:pt x="12" y="155"/>
                      </a:cubicBezTo>
                      <a:cubicBezTo>
                        <a:pt x="21" y="166"/>
                        <a:pt x="21" y="177"/>
                        <a:pt x="33" y="186"/>
                      </a:cubicBezTo>
                      <a:cubicBezTo>
                        <a:pt x="24" y="189"/>
                        <a:pt x="17" y="191"/>
                        <a:pt x="7" y="193"/>
                      </a:cubicBezTo>
                      <a:cubicBezTo>
                        <a:pt x="0" y="210"/>
                        <a:pt x="7" y="213"/>
                        <a:pt x="21" y="207"/>
                      </a:cubicBezTo>
                      <a:cubicBezTo>
                        <a:pt x="33" y="212"/>
                        <a:pt x="27" y="221"/>
                        <a:pt x="36" y="229"/>
                      </a:cubicBezTo>
                      <a:cubicBezTo>
                        <a:pt x="46" y="237"/>
                        <a:pt x="53" y="238"/>
                        <a:pt x="60" y="248"/>
                      </a:cubicBezTo>
                      <a:cubicBezTo>
                        <a:pt x="70" y="241"/>
                        <a:pt x="84" y="247"/>
                        <a:pt x="98" y="248"/>
                      </a:cubicBezTo>
                      <a:cubicBezTo>
                        <a:pt x="105" y="258"/>
                        <a:pt x="111" y="258"/>
                        <a:pt x="122" y="260"/>
                      </a:cubicBezTo>
                      <a:cubicBezTo>
                        <a:pt x="132" y="253"/>
                        <a:pt x="134" y="253"/>
                        <a:pt x="146" y="255"/>
                      </a:cubicBezTo>
                      <a:cubicBezTo>
                        <a:pt x="156" y="270"/>
                        <a:pt x="164" y="256"/>
                        <a:pt x="175" y="248"/>
                      </a:cubicBezTo>
                      <a:cubicBezTo>
                        <a:pt x="201" y="250"/>
                        <a:pt x="219" y="250"/>
                        <a:pt x="244" y="246"/>
                      </a:cubicBezTo>
                      <a:cubicBezTo>
                        <a:pt x="246" y="244"/>
                        <a:pt x="246" y="239"/>
                        <a:pt x="249" y="239"/>
                      </a:cubicBezTo>
                      <a:cubicBezTo>
                        <a:pt x="255" y="239"/>
                        <a:pt x="256" y="248"/>
                        <a:pt x="261" y="251"/>
                      </a:cubicBezTo>
                      <a:cubicBezTo>
                        <a:pt x="267" y="254"/>
                        <a:pt x="285" y="255"/>
                        <a:pt x="288" y="255"/>
                      </a:cubicBezTo>
                      <a:cubicBezTo>
                        <a:pt x="309" y="253"/>
                        <a:pt x="327" y="248"/>
                        <a:pt x="348" y="246"/>
                      </a:cubicBezTo>
                      <a:cubicBezTo>
                        <a:pt x="359" y="241"/>
                        <a:pt x="360" y="239"/>
                        <a:pt x="372" y="241"/>
                      </a:cubicBezTo>
                      <a:cubicBezTo>
                        <a:pt x="381" y="272"/>
                        <a:pt x="413" y="279"/>
                        <a:pt x="441" y="284"/>
                      </a:cubicBezTo>
                      <a:cubicBezTo>
                        <a:pt x="451" y="291"/>
                        <a:pt x="463" y="294"/>
                        <a:pt x="475" y="296"/>
                      </a:cubicBezTo>
                      <a:cubicBezTo>
                        <a:pt x="483" y="302"/>
                        <a:pt x="486" y="306"/>
                        <a:pt x="489" y="315"/>
                      </a:cubicBezTo>
                      <a:cubicBezTo>
                        <a:pt x="482" y="316"/>
                        <a:pt x="474" y="314"/>
                        <a:pt x="468" y="318"/>
                      </a:cubicBezTo>
                      <a:cubicBezTo>
                        <a:pt x="451" y="329"/>
                        <a:pt x="469" y="331"/>
                        <a:pt x="472" y="332"/>
                      </a:cubicBezTo>
                      <a:cubicBezTo>
                        <a:pt x="479" y="341"/>
                        <a:pt x="480" y="339"/>
                        <a:pt x="468" y="339"/>
                      </a:cubicBezTo>
                      <a:cubicBezTo>
                        <a:pt x="450" y="344"/>
                        <a:pt x="466" y="342"/>
                        <a:pt x="460" y="356"/>
                      </a:cubicBezTo>
                      <a:cubicBezTo>
                        <a:pt x="463" y="365"/>
                        <a:pt x="467" y="371"/>
                        <a:pt x="470" y="380"/>
                      </a:cubicBezTo>
                      <a:cubicBezTo>
                        <a:pt x="468" y="389"/>
                        <a:pt x="465" y="395"/>
                        <a:pt x="460" y="402"/>
                      </a:cubicBezTo>
                      <a:cubicBezTo>
                        <a:pt x="471" y="409"/>
                        <a:pt x="472" y="419"/>
                        <a:pt x="482" y="426"/>
                      </a:cubicBezTo>
                      <a:cubicBezTo>
                        <a:pt x="488" y="448"/>
                        <a:pt x="479" y="452"/>
                        <a:pt x="465" y="462"/>
                      </a:cubicBezTo>
                      <a:cubicBezTo>
                        <a:pt x="459" y="484"/>
                        <a:pt x="452" y="486"/>
                        <a:pt x="429" y="488"/>
                      </a:cubicBezTo>
                      <a:cubicBezTo>
                        <a:pt x="421" y="494"/>
                        <a:pt x="415" y="498"/>
                        <a:pt x="427" y="503"/>
                      </a:cubicBezTo>
                      <a:cubicBezTo>
                        <a:pt x="435" y="500"/>
                        <a:pt x="440" y="495"/>
                        <a:pt x="448" y="493"/>
                      </a:cubicBezTo>
                      <a:cubicBezTo>
                        <a:pt x="473" y="499"/>
                        <a:pt x="461" y="497"/>
                        <a:pt x="482" y="500"/>
                      </a:cubicBezTo>
                      <a:cubicBezTo>
                        <a:pt x="497" y="496"/>
                        <a:pt x="493" y="482"/>
                        <a:pt x="494" y="467"/>
                      </a:cubicBezTo>
                      <a:cubicBezTo>
                        <a:pt x="542" y="473"/>
                        <a:pt x="518" y="463"/>
                        <a:pt x="525" y="486"/>
                      </a:cubicBezTo>
                      <a:cubicBezTo>
                        <a:pt x="540" y="480"/>
                        <a:pt x="530" y="441"/>
                        <a:pt x="535" y="423"/>
                      </a:cubicBezTo>
                      <a:cubicBezTo>
                        <a:pt x="526" y="402"/>
                        <a:pt x="540" y="431"/>
                        <a:pt x="525" y="411"/>
                      </a:cubicBezTo>
                      <a:cubicBezTo>
                        <a:pt x="520" y="405"/>
                        <a:pt x="518" y="394"/>
                        <a:pt x="513" y="387"/>
                      </a:cubicBezTo>
                      <a:cubicBezTo>
                        <a:pt x="530" y="382"/>
                        <a:pt x="529" y="367"/>
                        <a:pt x="542" y="359"/>
                      </a:cubicBezTo>
                      <a:cubicBezTo>
                        <a:pt x="544" y="335"/>
                        <a:pt x="549" y="334"/>
                        <a:pt x="571" y="330"/>
                      </a:cubicBezTo>
                      <a:cubicBezTo>
                        <a:pt x="582" y="307"/>
                        <a:pt x="573" y="304"/>
                        <a:pt x="583" y="327"/>
                      </a:cubicBezTo>
                      <a:cubicBezTo>
                        <a:pt x="586" y="357"/>
                        <a:pt x="586" y="351"/>
                        <a:pt x="607" y="363"/>
                      </a:cubicBezTo>
                      <a:cubicBezTo>
                        <a:pt x="598" y="367"/>
                        <a:pt x="593" y="366"/>
                        <a:pt x="588" y="375"/>
                      </a:cubicBezTo>
                      <a:cubicBezTo>
                        <a:pt x="589" y="382"/>
                        <a:pt x="592" y="407"/>
                        <a:pt x="595" y="411"/>
                      </a:cubicBezTo>
                      <a:cubicBezTo>
                        <a:pt x="599" y="418"/>
                        <a:pt x="612" y="426"/>
                        <a:pt x="612" y="426"/>
                      </a:cubicBezTo>
                      <a:cubicBezTo>
                        <a:pt x="615" y="437"/>
                        <a:pt x="617" y="439"/>
                        <a:pt x="628" y="443"/>
                      </a:cubicBezTo>
                      <a:cubicBezTo>
                        <a:pt x="608" y="449"/>
                        <a:pt x="619" y="446"/>
                        <a:pt x="597" y="450"/>
                      </a:cubicBezTo>
                      <a:cubicBezTo>
                        <a:pt x="596" y="452"/>
                        <a:pt x="595" y="455"/>
                        <a:pt x="595" y="457"/>
                      </a:cubicBezTo>
                      <a:cubicBezTo>
                        <a:pt x="595" y="462"/>
                        <a:pt x="598" y="466"/>
                        <a:pt x="597" y="471"/>
                      </a:cubicBezTo>
                      <a:cubicBezTo>
                        <a:pt x="596" y="476"/>
                        <a:pt x="588" y="478"/>
                        <a:pt x="585" y="483"/>
                      </a:cubicBezTo>
                      <a:cubicBezTo>
                        <a:pt x="582" y="496"/>
                        <a:pt x="588" y="500"/>
                        <a:pt x="578" y="510"/>
                      </a:cubicBezTo>
                      <a:cubicBezTo>
                        <a:pt x="575" y="521"/>
                        <a:pt x="573" y="530"/>
                        <a:pt x="564" y="536"/>
                      </a:cubicBezTo>
                      <a:cubicBezTo>
                        <a:pt x="557" y="553"/>
                        <a:pt x="566" y="556"/>
                        <a:pt x="580" y="560"/>
                      </a:cubicBezTo>
                      <a:cubicBezTo>
                        <a:pt x="591" y="558"/>
                        <a:pt x="595" y="556"/>
                        <a:pt x="600" y="567"/>
                      </a:cubicBezTo>
                      <a:cubicBezTo>
                        <a:pt x="596" y="578"/>
                        <a:pt x="589" y="575"/>
                        <a:pt x="592" y="587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4" name="Freeform 104"/>
                <p:cNvSpPr>
                  <a:spLocks/>
                </p:cNvSpPr>
                <p:nvPr/>
              </p:nvSpPr>
              <p:spPr bwMode="auto">
                <a:xfrm>
                  <a:off x="2352" y="2618"/>
                  <a:ext cx="62" cy="51"/>
                </a:xfrm>
                <a:custGeom>
                  <a:avLst/>
                  <a:gdLst>
                    <a:gd name="T0" fmla="*/ 62 w 62"/>
                    <a:gd name="T1" fmla="*/ 24 h 51"/>
                    <a:gd name="T2" fmla="*/ 19 w 62"/>
                    <a:gd name="T3" fmla="*/ 0 h 51"/>
                    <a:gd name="T4" fmla="*/ 10 w 62"/>
                    <a:gd name="T5" fmla="*/ 20 h 51"/>
                    <a:gd name="T6" fmla="*/ 22 w 62"/>
                    <a:gd name="T7" fmla="*/ 51 h 51"/>
                    <a:gd name="T8" fmla="*/ 46 w 62"/>
                    <a:gd name="T9" fmla="*/ 36 h 51"/>
                    <a:gd name="T10" fmla="*/ 62 w 62"/>
                    <a:gd name="T11" fmla="*/ 2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2" h="51">
                      <a:moveTo>
                        <a:pt x="62" y="24"/>
                      </a:moveTo>
                      <a:cubicBezTo>
                        <a:pt x="43" y="21"/>
                        <a:pt x="34" y="11"/>
                        <a:pt x="19" y="0"/>
                      </a:cubicBezTo>
                      <a:cubicBezTo>
                        <a:pt x="2" y="6"/>
                        <a:pt x="0" y="4"/>
                        <a:pt x="10" y="20"/>
                      </a:cubicBezTo>
                      <a:cubicBezTo>
                        <a:pt x="14" y="33"/>
                        <a:pt x="11" y="41"/>
                        <a:pt x="22" y="51"/>
                      </a:cubicBezTo>
                      <a:cubicBezTo>
                        <a:pt x="42" y="46"/>
                        <a:pt x="33" y="45"/>
                        <a:pt x="46" y="36"/>
                      </a:cubicBezTo>
                      <a:cubicBezTo>
                        <a:pt x="56" y="29"/>
                        <a:pt x="62" y="40"/>
                        <a:pt x="62" y="2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5" name="Freeform 105"/>
                <p:cNvSpPr>
                  <a:spLocks/>
                </p:cNvSpPr>
                <p:nvPr/>
              </p:nvSpPr>
              <p:spPr bwMode="auto">
                <a:xfrm>
                  <a:off x="2321" y="2515"/>
                  <a:ext cx="73" cy="43"/>
                </a:xfrm>
                <a:custGeom>
                  <a:avLst/>
                  <a:gdLst>
                    <a:gd name="T0" fmla="*/ 69 w 73"/>
                    <a:gd name="T1" fmla="*/ 5 h 43"/>
                    <a:gd name="T2" fmla="*/ 53 w 73"/>
                    <a:gd name="T3" fmla="*/ 0 h 43"/>
                    <a:gd name="T4" fmla="*/ 36 w 73"/>
                    <a:gd name="T5" fmla="*/ 5 h 43"/>
                    <a:gd name="T6" fmla="*/ 29 w 73"/>
                    <a:gd name="T7" fmla="*/ 7 h 43"/>
                    <a:gd name="T8" fmla="*/ 5 w 73"/>
                    <a:gd name="T9" fmla="*/ 15 h 43"/>
                    <a:gd name="T10" fmla="*/ 17 w 73"/>
                    <a:gd name="T11" fmla="*/ 29 h 43"/>
                    <a:gd name="T12" fmla="*/ 38 w 73"/>
                    <a:gd name="T13" fmla="*/ 41 h 43"/>
                    <a:gd name="T14" fmla="*/ 65 w 73"/>
                    <a:gd name="T15" fmla="*/ 27 h 43"/>
                    <a:gd name="T16" fmla="*/ 69 w 73"/>
                    <a:gd name="T17" fmla="*/ 5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3">
                      <a:moveTo>
                        <a:pt x="69" y="5"/>
                      </a:moveTo>
                      <a:cubicBezTo>
                        <a:pt x="64" y="4"/>
                        <a:pt x="59" y="0"/>
                        <a:pt x="53" y="0"/>
                      </a:cubicBezTo>
                      <a:cubicBezTo>
                        <a:pt x="47" y="0"/>
                        <a:pt x="42" y="3"/>
                        <a:pt x="36" y="5"/>
                      </a:cubicBezTo>
                      <a:cubicBezTo>
                        <a:pt x="34" y="6"/>
                        <a:pt x="29" y="7"/>
                        <a:pt x="29" y="7"/>
                      </a:cubicBezTo>
                      <a:cubicBezTo>
                        <a:pt x="22" y="18"/>
                        <a:pt x="17" y="18"/>
                        <a:pt x="5" y="15"/>
                      </a:cubicBezTo>
                      <a:cubicBezTo>
                        <a:pt x="0" y="26"/>
                        <a:pt x="7" y="26"/>
                        <a:pt x="17" y="29"/>
                      </a:cubicBezTo>
                      <a:cubicBezTo>
                        <a:pt x="21" y="43"/>
                        <a:pt x="24" y="43"/>
                        <a:pt x="38" y="41"/>
                      </a:cubicBezTo>
                      <a:cubicBezTo>
                        <a:pt x="44" y="27"/>
                        <a:pt x="50" y="29"/>
                        <a:pt x="65" y="27"/>
                      </a:cubicBezTo>
                      <a:cubicBezTo>
                        <a:pt x="70" y="18"/>
                        <a:pt x="73" y="15"/>
                        <a:pt x="69" y="5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6" name="Freeform 106"/>
                <p:cNvSpPr>
                  <a:spLocks/>
                </p:cNvSpPr>
                <p:nvPr/>
              </p:nvSpPr>
              <p:spPr bwMode="auto">
                <a:xfrm>
                  <a:off x="2394" y="2486"/>
                  <a:ext cx="55" cy="32"/>
                </a:xfrm>
                <a:custGeom>
                  <a:avLst/>
                  <a:gdLst>
                    <a:gd name="T0" fmla="*/ 49 w 55"/>
                    <a:gd name="T1" fmla="*/ 0 h 32"/>
                    <a:gd name="T2" fmla="*/ 13 w 55"/>
                    <a:gd name="T3" fmla="*/ 12 h 32"/>
                    <a:gd name="T4" fmla="*/ 4 w 55"/>
                    <a:gd name="T5" fmla="*/ 32 h 32"/>
                    <a:gd name="T6" fmla="*/ 35 w 55"/>
                    <a:gd name="T7" fmla="*/ 20 h 32"/>
                    <a:gd name="T8" fmla="*/ 49 w 55"/>
                    <a:gd name="T9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32">
                      <a:moveTo>
                        <a:pt x="49" y="0"/>
                      </a:moveTo>
                      <a:cubicBezTo>
                        <a:pt x="11" y="5"/>
                        <a:pt x="36" y="5"/>
                        <a:pt x="13" y="12"/>
                      </a:cubicBezTo>
                      <a:cubicBezTo>
                        <a:pt x="4" y="19"/>
                        <a:pt x="0" y="21"/>
                        <a:pt x="4" y="32"/>
                      </a:cubicBezTo>
                      <a:cubicBezTo>
                        <a:pt x="12" y="15"/>
                        <a:pt x="15" y="17"/>
                        <a:pt x="35" y="20"/>
                      </a:cubicBezTo>
                      <a:cubicBezTo>
                        <a:pt x="55" y="32"/>
                        <a:pt x="44" y="12"/>
                        <a:pt x="49" y="0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7" name="Freeform 107"/>
                <p:cNvSpPr>
                  <a:spLocks/>
                </p:cNvSpPr>
                <p:nvPr/>
              </p:nvSpPr>
              <p:spPr bwMode="auto">
                <a:xfrm>
                  <a:off x="2229" y="2447"/>
                  <a:ext cx="30" cy="25"/>
                </a:xfrm>
                <a:custGeom>
                  <a:avLst/>
                  <a:gdLst>
                    <a:gd name="T0" fmla="*/ 29 w 30"/>
                    <a:gd name="T1" fmla="*/ 3 h 25"/>
                    <a:gd name="T2" fmla="*/ 1 w 30"/>
                    <a:gd name="T3" fmla="*/ 8 h 25"/>
                    <a:gd name="T4" fmla="*/ 20 w 30"/>
                    <a:gd name="T5" fmla="*/ 20 h 25"/>
                    <a:gd name="T6" fmla="*/ 27 w 30"/>
                    <a:gd name="T7" fmla="*/ 23 h 25"/>
                    <a:gd name="T8" fmla="*/ 29 w 30"/>
                    <a:gd name="T9" fmla="*/ 3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" h="25">
                      <a:moveTo>
                        <a:pt x="29" y="3"/>
                      </a:moveTo>
                      <a:cubicBezTo>
                        <a:pt x="19" y="0"/>
                        <a:pt x="12" y="6"/>
                        <a:pt x="1" y="8"/>
                      </a:cubicBezTo>
                      <a:cubicBezTo>
                        <a:pt x="5" y="22"/>
                        <a:pt x="0" y="11"/>
                        <a:pt x="20" y="20"/>
                      </a:cubicBezTo>
                      <a:cubicBezTo>
                        <a:pt x="22" y="21"/>
                        <a:pt x="26" y="25"/>
                        <a:pt x="27" y="23"/>
                      </a:cubicBezTo>
                      <a:cubicBezTo>
                        <a:pt x="30" y="17"/>
                        <a:pt x="28" y="10"/>
                        <a:pt x="29" y="3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8" name="Freeform 108"/>
                <p:cNvSpPr>
                  <a:spLocks/>
                </p:cNvSpPr>
                <p:nvPr/>
              </p:nvSpPr>
              <p:spPr bwMode="auto">
                <a:xfrm>
                  <a:off x="2471" y="2141"/>
                  <a:ext cx="150" cy="62"/>
                </a:xfrm>
                <a:custGeom>
                  <a:avLst/>
                  <a:gdLst>
                    <a:gd name="T0" fmla="*/ 133 w 150"/>
                    <a:gd name="T1" fmla="*/ 43 h 62"/>
                    <a:gd name="T2" fmla="*/ 150 w 150"/>
                    <a:gd name="T3" fmla="*/ 26 h 62"/>
                    <a:gd name="T4" fmla="*/ 131 w 150"/>
                    <a:gd name="T5" fmla="*/ 9 h 62"/>
                    <a:gd name="T6" fmla="*/ 109 w 150"/>
                    <a:gd name="T7" fmla="*/ 17 h 62"/>
                    <a:gd name="T8" fmla="*/ 90 w 150"/>
                    <a:gd name="T9" fmla="*/ 0 h 62"/>
                    <a:gd name="T10" fmla="*/ 15 w 150"/>
                    <a:gd name="T11" fmla="*/ 19 h 62"/>
                    <a:gd name="T12" fmla="*/ 39 w 150"/>
                    <a:gd name="T13" fmla="*/ 50 h 62"/>
                    <a:gd name="T14" fmla="*/ 49 w 150"/>
                    <a:gd name="T15" fmla="*/ 62 h 62"/>
                    <a:gd name="T16" fmla="*/ 63 w 150"/>
                    <a:gd name="T17" fmla="*/ 55 h 62"/>
                    <a:gd name="T18" fmla="*/ 90 w 150"/>
                    <a:gd name="T19" fmla="*/ 53 h 62"/>
                    <a:gd name="T20" fmla="*/ 109 w 150"/>
                    <a:gd name="T21" fmla="*/ 43 h 62"/>
                    <a:gd name="T22" fmla="*/ 133 w 150"/>
                    <a:gd name="T23" fmla="*/ 4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50" h="62">
                      <a:moveTo>
                        <a:pt x="133" y="43"/>
                      </a:moveTo>
                      <a:cubicBezTo>
                        <a:pt x="139" y="35"/>
                        <a:pt x="144" y="34"/>
                        <a:pt x="150" y="26"/>
                      </a:cubicBezTo>
                      <a:cubicBezTo>
                        <a:pt x="144" y="18"/>
                        <a:pt x="140" y="13"/>
                        <a:pt x="131" y="9"/>
                      </a:cubicBezTo>
                      <a:cubicBezTo>
                        <a:pt x="124" y="12"/>
                        <a:pt x="116" y="14"/>
                        <a:pt x="109" y="17"/>
                      </a:cubicBezTo>
                      <a:cubicBezTo>
                        <a:pt x="104" y="8"/>
                        <a:pt x="100" y="3"/>
                        <a:pt x="90" y="0"/>
                      </a:cubicBezTo>
                      <a:cubicBezTo>
                        <a:pt x="67" y="23"/>
                        <a:pt x="47" y="17"/>
                        <a:pt x="15" y="19"/>
                      </a:cubicBezTo>
                      <a:cubicBezTo>
                        <a:pt x="0" y="45"/>
                        <a:pt x="18" y="44"/>
                        <a:pt x="39" y="50"/>
                      </a:cubicBezTo>
                      <a:cubicBezTo>
                        <a:pt x="41" y="54"/>
                        <a:pt x="43" y="62"/>
                        <a:pt x="49" y="62"/>
                      </a:cubicBezTo>
                      <a:cubicBezTo>
                        <a:pt x="54" y="62"/>
                        <a:pt x="58" y="56"/>
                        <a:pt x="63" y="55"/>
                      </a:cubicBezTo>
                      <a:cubicBezTo>
                        <a:pt x="72" y="54"/>
                        <a:pt x="81" y="54"/>
                        <a:pt x="90" y="53"/>
                      </a:cubicBezTo>
                      <a:cubicBezTo>
                        <a:pt x="93" y="41"/>
                        <a:pt x="97" y="41"/>
                        <a:pt x="109" y="43"/>
                      </a:cubicBezTo>
                      <a:cubicBezTo>
                        <a:pt x="127" y="41"/>
                        <a:pt x="134" y="44"/>
                        <a:pt x="133" y="43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9" name="Freeform 109"/>
                <p:cNvSpPr>
                  <a:spLocks/>
                </p:cNvSpPr>
                <p:nvPr/>
              </p:nvSpPr>
              <p:spPr bwMode="auto">
                <a:xfrm>
                  <a:off x="2825" y="2150"/>
                  <a:ext cx="21" cy="26"/>
                </a:xfrm>
                <a:custGeom>
                  <a:avLst/>
                  <a:gdLst>
                    <a:gd name="T0" fmla="*/ 5 w 21"/>
                    <a:gd name="T1" fmla="*/ 0 h 26"/>
                    <a:gd name="T2" fmla="*/ 2 w 21"/>
                    <a:gd name="T3" fmla="*/ 24 h 26"/>
                    <a:gd name="T4" fmla="*/ 17 w 21"/>
                    <a:gd name="T5" fmla="*/ 22 h 26"/>
                    <a:gd name="T6" fmla="*/ 5 w 21"/>
                    <a:gd name="T7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6">
                      <a:moveTo>
                        <a:pt x="5" y="0"/>
                      </a:moveTo>
                      <a:cubicBezTo>
                        <a:pt x="1" y="10"/>
                        <a:pt x="0" y="13"/>
                        <a:pt x="2" y="24"/>
                      </a:cubicBezTo>
                      <a:cubicBezTo>
                        <a:pt x="7" y="23"/>
                        <a:pt x="13" y="26"/>
                        <a:pt x="17" y="22"/>
                      </a:cubicBezTo>
                      <a:cubicBezTo>
                        <a:pt x="21" y="18"/>
                        <a:pt x="7" y="4"/>
                        <a:pt x="5" y="0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0" name="Freeform 110"/>
                <p:cNvSpPr>
                  <a:spLocks/>
                </p:cNvSpPr>
                <p:nvPr/>
              </p:nvSpPr>
              <p:spPr bwMode="auto">
                <a:xfrm>
                  <a:off x="2818" y="2098"/>
                  <a:ext cx="31" cy="12"/>
                </a:xfrm>
                <a:custGeom>
                  <a:avLst/>
                  <a:gdLst>
                    <a:gd name="T0" fmla="*/ 31 w 31"/>
                    <a:gd name="T1" fmla="*/ 0 h 12"/>
                    <a:gd name="T2" fmla="*/ 19 w 31"/>
                    <a:gd name="T3" fmla="*/ 12 h 12"/>
                    <a:gd name="T4" fmla="*/ 31 w 31"/>
                    <a:gd name="T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1" h="12">
                      <a:moveTo>
                        <a:pt x="31" y="0"/>
                      </a:moveTo>
                      <a:cubicBezTo>
                        <a:pt x="23" y="1"/>
                        <a:pt x="0" y="4"/>
                        <a:pt x="19" y="12"/>
                      </a:cubicBezTo>
                      <a:cubicBezTo>
                        <a:pt x="25" y="2"/>
                        <a:pt x="21" y="6"/>
                        <a:pt x="31" y="0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1" name="Freeform 111"/>
                <p:cNvSpPr>
                  <a:spLocks/>
                </p:cNvSpPr>
                <p:nvPr/>
              </p:nvSpPr>
              <p:spPr bwMode="auto">
                <a:xfrm>
                  <a:off x="2748" y="2150"/>
                  <a:ext cx="42" cy="27"/>
                </a:xfrm>
                <a:custGeom>
                  <a:avLst/>
                  <a:gdLst>
                    <a:gd name="T0" fmla="*/ 26 w 42"/>
                    <a:gd name="T1" fmla="*/ 0 h 27"/>
                    <a:gd name="T2" fmla="*/ 29 w 42"/>
                    <a:gd name="T3" fmla="*/ 27 h 27"/>
                    <a:gd name="T4" fmla="*/ 26 w 42"/>
                    <a:gd name="T5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27">
                      <a:moveTo>
                        <a:pt x="26" y="0"/>
                      </a:moveTo>
                      <a:cubicBezTo>
                        <a:pt x="19" y="15"/>
                        <a:pt x="0" y="12"/>
                        <a:pt x="29" y="27"/>
                      </a:cubicBezTo>
                      <a:cubicBezTo>
                        <a:pt x="42" y="22"/>
                        <a:pt x="31" y="10"/>
                        <a:pt x="26" y="0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2" name="Freeform 112"/>
                <p:cNvSpPr>
                  <a:spLocks/>
                </p:cNvSpPr>
                <p:nvPr/>
              </p:nvSpPr>
              <p:spPr bwMode="auto">
                <a:xfrm>
                  <a:off x="2471" y="2153"/>
                  <a:ext cx="281" cy="136"/>
                </a:xfrm>
                <a:custGeom>
                  <a:avLst/>
                  <a:gdLst>
                    <a:gd name="T0" fmla="*/ 69 w 281"/>
                    <a:gd name="T1" fmla="*/ 81 h 136"/>
                    <a:gd name="T2" fmla="*/ 55 w 281"/>
                    <a:gd name="T3" fmla="*/ 75 h 136"/>
                    <a:gd name="T4" fmla="*/ 49 w 281"/>
                    <a:gd name="T5" fmla="*/ 57 h 136"/>
                    <a:gd name="T6" fmla="*/ 73 w 281"/>
                    <a:gd name="T7" fmla="*/ 70 h 136"/>
                    <a:gd name="T8" fmla="*/ 91 w 281"/>
                    <a:gd name="T9" fmla="*/ 64 h 136"/>
                    <a:gd name="T10" fmla="*/ 102 w 281"/>
                    <a:gd name="T11" fmla="*/ 60 h 136"/>
                    <a:gd name="T12" fmla="*/ 120 w 281"/>
                    <a:gd name="T13" fmla="*/ 70 h 136"/>
                    <a:gd name="T14" fmla="*/ 144 w 281"/>
                    <a:gd name="T15" fmla="*/ 63 h 136"/>
                    <a:gd name="T16" fmla="*/ 160 w 281"/>
                    <a:gd name="T17" fmla="*/ 48 h 136"/>
                    <a:gd name="T18" fmla="*/ 180 w 281"/>
                    <a:gd name="T19" fmla="*/ 22 h 136"/>
                    <a:gd name="T20" fmla="*/ 207 w 281"/>
                    <a:gd name="T21" fmla="*/ 15 h 136"/>
                    <a:gd name="T22" fmla="*/ 216 w 281"/>
                    <a:gd name="T23" fmla="*/ 0 h 136"/>
                    <a:gd name="T24" fmla="*/ 240 w 281"/>
                    <a:gd name="T25" fmla="*/ 4 h 136"/>
                    <a:gd name="T26" fmla="*/ 244 w 281"/>
                    <a:gd name="T27" fmla="*/ 0 h 136"/>
                    <a:gd name="T28" fmla="*/ 256 w 281"/>
                    <a:gd name="T29" fmla="*/ 6 h 136"/>
                    <a:gd name="T30" fmla="*/ 279 w 281"/>
                    <a:gd name="T31" fmla="*/ 3 h 136"/>
                    <a:gd name="T32" fmla="*/ 259 w 281"/>
                    <a:gd name="T33" fmla="*/ 16 h 136"/>
                    <a:gd name="T34" fmla="*/ 270 w 281"/>
                    <a:gd name="T35" fmla="*/ 31 h 136"/>
                    <a:gd name="T36" fmla="*/ 237 w 281"/>
                    <a:gd name="T37" fmla="*/ 36 h 136"/>
                    <a:gd name="T38" fmla="*/ 205 w 281"/>
                    <a:gd name="T39" fmla="*/ 43 h 136"/>
                    <a:gd name="T40" fmla="*/ 202 w 281"/>
                    <a:gd name="T41" fmla="*/ 57 h 136"/>
                    <a:gd name="T42" fmla="*/ 189 w 281"/>
                    <a:gd name="T43" fmla="*/ 67 h 136"/>
                    <a:gd name="T44" fmla="*/ 183 w 281"/>
                    <a:gd name="T45" fmla="*/ 78 h 136"/>
                    <a:gd name="T46" fmla="*/ 162 w 281"/>
                    <a:gd name="T47" fmla="*/ 88 h 136"/>
                    <a:gd name="T48" fmla="*/ 157 w 281"/>
                    <a:gd name="T49" fmla="*/ 103 h 136"/>
                    <a:gd name="T50" fmla="*/ 132 w 281"/>
                    <a:gd name="T51" fmla="*/ 118 h 136"/>
                    <a:gd name="T52" fmla="*/ 120 w 281"/>
                    <a:gd name="T53" fmla="*/ 130 h 136"/>
                    <a:gd name="T54" fmla="*/ 96 w 281"/>
                    <a:gd name="T55" fmla="*/ 136 h 136"/>
                    <a:gd name="T56" fmla="*/ 72 w 281"/>
                    <a:gd name="T57" fmla="*/ 124 h 136"/>
                    <a:gd name="T58" fmla="*/ 60 w 281"/>
                    <a:gd name="T59" fmla="*/ 117 h 136"/>
                    <a:gd name="T60" fmla="*/ 19 w 281"/>
                    <a:gd name="T61" fmla="*/ 93 h 136"/>
                    <a:gd name="T62" fmla="*/ 9 w 281"/>
                    <a:gd name="T63" fmla="*/ 82 h 136"/>
                    <a:gd name="T64" fmla="*/ 0 w 281"/>
                    <a:gd name="T65" fmla="*/ 75 h 136"/>
                    <a:gd name="T66" fmla="*/ 61 w 281"/>
                    <a:gd name="T67" fmla="*/ 87 h 136"/>
                    <a:gd name="T68" fmla="*/ 70 w 281"/>
                    <a:gd name="T69" fmla="*/ 85 h 136"/>
                    <a:gd name="T70" fmla="*/ 69 w 281"/>
                    <a:gd name="T71" fmla="*/ 81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81" h="136">
                      <a:moveTo>
                        <a:pt x="69" y="81"/>
                      </a:moveTo>
                      <a:cubicBezTo>
                        <a:pt x="64" y="78"/>
                        <a:pt x="61" y="76"/>
                        <a:pt x="55" y="75"/>
                      </a:cubicBezTo>
                      <a:cubicBezTo>
                        <a:pt x="50" y="66"/>
                        <a:pt x="48" y="68"/>
                        <a:pt x="49" y="57"/>
                      </a:cubicBezTo>
                      <a:cubicBezTo>
                        <a:pt x="62" y="58"/>
                        <a:pt x="63" y="62"/>
                        <a:pt x="73" y="70"/>
                      </a:cubicBezTo>
                      <a:cubicBezTo>
                        <a:pt x="79" y="57"/>
                        <a:pt x="75" y="61"/>
                        <a:pt x="91" y="64"/>
                      </a:cubicBezTo>
                      <a:cubicBezTo>
                        <a:pt x="100" y="68"/>
                        <a:pt x="93" y="62"/>
                        <a:pt x="102" y="60"/>
                      </a:cubicBezTo>
                      <a:cubicBezTo>
                        <a:pt x="109" y="63"/>
                        <a:pt x="114" y="66"/>
                        <a:pt x="120" y="70"/>
                      </a:cubicBezTo>
                      <a:cubicBezTo>
                        <a:pt x="127" y="65"/>
                        <a:pt x="144" y="63"/>
                        <a:pt x="144" y="63"/>
                      </a:cubicBezTo>
                      <a:cubicBezTo>
                        <a:pt x="150" y="55"/>
                        <a:pt x="152" y="54"/>
                        <a:pt x="160" y="48"/>
                      </a:cubicBezTo>
                      <a:cubicBezTo>
                        <a:pt x="158" y="31"/>
                        <a:pt x="163" y="24"/>
                        <a:pt x="180" y="22"/>
                      </a:cubicBezTo>
                      <a:cubicBezTo>
                        <a:pt x="187" y="17"/>
                        <a:pt x="198" y="16"/>
                        <a:pt x="207" y="15"/>
                      </a:cubicBezTo>
                      <a:cubicBezTo>
                        <a:pt x="214" y="12"/>
                        <a:pt x="213" y="6"/>
                        <a:pt x="216" y="0"/>
                      </a:cubicBezTo>
                      <a:cubicBezTo>
                        <a:pt x="224" y="1"/>
                        <a:pt x="232" y="3"/>
                        <a:pt x="240" y="4"/>
                      </a:cubicBezTo>
                      <a:cubicBezTo>
                        <a:pt x="241" y="3"/>
                        <a:pt x="242" y="0"/>
                        <a:pt x="244" y="0"/>
                      </a:cubicBezTo>
                      <a:cubicBezTo>
                        <a:pt x="248" y="1"/>
                        <a:pt x="256" y="6"/>
                        <a:pt x="256" y="6"/>
                      </a:cubicBezTo>
                      <a:cubicBezTo>
                        <a:pt x="266" y="2"/>
                        <a:pt x="266" y="1"/>
                        <a:pt x="279" y="3"/>
                      </a:cubicBezTo>
                      <a:cubicBezTo>
                        <a:pt x="281" y="20"/>
                        <a:pt x="271" y="9"/>
                        <a:pt x="259" y="16"/>
                      </a:cubicBezTo>
                      <a:cubicBezTo>
                        <a:pt x="261" y="26"/>
                        <a:pt x="262" y="26"/>
                        <a:pt x="270" y="31"/>
                      </a:cubicBezTo>
                      <a:cubicBezTo>
                        <a:pt x="266" y="46"/>
                        <a:pt x="250" y="37"/>
                        <a:pt x="237" y="36"/>
                      </a:cubicBezTo>
                      <a:cubicBezTo>
                        <a:pt x="224" y="36"/>
                        <a:pt x="211" y="31"/>
                        <a:pt x="205" y="43"/>
                      </a:cubicBezTo>
                      <a:cubicBezTo>
                        <a:pt x="215" y="53"/>
                        <a:pt x="215" y="54"/>
                        <a:pt x="202" y="57"/>
                      </a:cubicBezTo>
                      <a:cubicBezTo>
                        <a:pt x="197" y="61"/>
                        <a:pt x="195" y="64"/>
                        <a:pt x="189" y="67"/>
                      </a:cubicBezTo>
                      <a:cubicBezTo>
                        <a:pt x="179" y="65"/>
                        <a:pt x="180" y="69"/>
                        <a:pt x="183" y="78"/>
                      </a:cubicBezTo>
                      <a:cubicBezTo>
                        <a:pt x="179" y="87"/>
                        <a:pt x="169" y="81"/>
                        <a:pt x="162" y="88"/>
                      </a:cubicBezTo>
                      <a:cubicBezTo>
                        <a:pt x="160" y="93"/>
                        <a:pt x="159" y="98"/>
                        <a:pt x="157" y="103"/>
                      </a:cubicBezTo>
                      <a:cubicBezTo>
                        <a:pt x="155" y="122"/>
                        <a:pt x="152" y="117"/>
                        <a:pt x="132" y="118"/>
                      </a:cubicBezTo>
                      <a:cubicBezTo>
                        <a:pt x="126" y="122"/>
                        <a:pt x="125" y="126"/>
                        <a:pt x="120" y="130"/>
                      </a:cubicBezTo>
                      <a:cubicBezTo>
                        <a:pt x="108" y="128"/>
                        <a:pt x="106" y="128"/>
                        <a:pt x="96" y="136"/>
                      </a:cubicBezTo>
                      <a:cubicBezTo>
                        <a:pt x="81" y="135"/>
                        <a:pt x="83" y="130"/>
                        <a:pt x="72" y="124"/>
                      </a:cubicBezTo>
                      <a:cubicBezTo>
                        <a:pt x="68" y="122"/>
                        <a:pt x="60" y="117"/>
                        <a:pt x="60" y="117"/>
                      </a:cubicBezTo>
                      <a:cubicBezTo>
                        <a:pt x="53" y="99"/>
                        <a:pt x="37" y="94"/>
                        <a:pt x="19" y="93"/>
                      </a:cubicBezTo>
                      <a:cubicBezTo>
                        <a:pt x="13" y="90"/>
                        <a:pt x="13" y="86"/>
                        <a:pt x="9" y="82"/>
                      </a:cubicBezTo>
                      <a:cubicBezTo>
                        <a:pt x="6" y="79"/>
                        <a:pt x="0" y="75"/>
                        <a:pt x="0" y="75"/>
                      </a:cubicBezTo>
                      <a:cubicBezTo>
                        <a:pt x="25" y="71"/>
                        <a:pt x="40" y="77"/>
                        <a:pt x="61" y="87"/>
                      </a:cubicBezTo>
                      <a:cubicBezTo>
                        <a:pt x="64" y="86"/>
                        <a:pt x="68" y="87"/>
                        <a:pt x="70" y="85"/>
                      </a:cubicBezTo>
                      <a:cubicBezTo>
                        <a:pt x="71" y="84"/>
                        <a:pt x="69" y="80"/>
                        <a:pt x="69" y="81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3" name="Freeform 113"/>
                <p:cNvSpPr>
                  <a:spLocks/>
                </p:cNvSpPr>
                <p:nvPr/>
              </p:nvSpPr>
              <p:spPr bwMode="auto">
                <a:xfrm>
                  <a:off x="2709" y="2130"/>
                  <a:ext cx="14" cy="15"/>
                </a:xfrm>
                <a:custGeom>
                  <a:avLst/>
                  <a:gdLst>
                    <a:gd name="T0" fmla="*/ 14 w 14"/>
                    <a:gd name="T1" fmla="*/ 6 h 15"/>
                    <a:gd name="T2" fmla="*/ 0 w 14"/>
                    <a:gd name="T3" fmla="*/ 6 h 15"/>
                    <a:gd name="T4" fmla="*/ 14 w 14"/>
                    <a:gd name="T5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" h="15">
                      <a:moveTo>
                        <a:pt x="14" y="6"/>
                      </a:moveTo>
                      <a:cubicBezTo>
                        <a:pt x="7" y="5"/>
                        <a:pt x="5" y="0"/>
                        <a:pt x="0" y="6"/>
                      </a:cubicBezTo>
                      <a:cubicBezTo>
                        <a:pt x="3" y="15"/>
                        <a:pt x="14" y="12"/>
                        <a:pt x="14" y="6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64" name="Freeform 114"/>
                <p:cNvSpPr>
                  <a:spLocks/>
                </p:cNvSpPr>
                <p:nvPr/>
              </p:nvSpPr>
              <p:spPr bwMode="auto">
                <a:xfrm>
                  <a:off x="2979" y="2344"/>
                  <a:ext cx="28" cy="23"/>
                </a:xfrm>
                <a:custGeom>
                  <a:avLst/>
                  <a:gdLst>
                    <a:gd name="T0" fmla="*/ 26 w 28"/>
                    <a:gd name="T1" fmla="*/ 2 h 23"/>
                    <a:gd name="T2" fmla="*/ 0 w 28"/>
                    <a:gd name="T3" fmla="*/ 17 h 23"/>
                    <a:gd name="T4" fmla="*/ 18 w 28"/>
                    <a:gd name="T5" fmla="*/ 22 h 23"/>
                    <a:gd name="T6" fmla="*/ 21 w 28"/>
                    <a:gd name="T7" fmla="*/ 10 h 23"/>
                    <a:gd name="T8" fmla="*/ 26 w 28"/>
                    <a:gd name="T9" fmla="*/ 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23">
                      <a:moveTo>
                        <a:pt x="26" y="2"/>
                      </a:moveTo>
                      <a:cubicBezTo>
                        <a:pt x="8" y="5"/>
                        <a:pt x="14" y="14"/>
                        <a:pt x="0" y="17"/>
                      </a:cubicBezTo>
                      <a:cubicBezTo>
                        <a:pt x="7" y="23"/>
                        <a:pt x="9" y="23"/>
                        <a:pt x="18" y="22"/>
                      </a:cubicBezTo>
                      <a:cubicBezTo>
                        <a:pt x="20" y="18"/>
                        <a:pt x="19" y="13"/>
                        <a:pt x="21" y="10"/>
                      </a:cubicBezTo>
                      <a:cubicBezTo>
                        <a:pt x="28" y="0"/>
                        <a:pt x="26" y="18"/>
                        <a:pt x="26" y="2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50000">
                      <a:schemeClr val="accent2">
                        <a:gamma/>
                        <a:shade val="46275"/>
                        <a:invGamma/>
                      </a:schemeClr>
                    </a:gs>
                    <a:gs pos="100000">
                      <a:schemeClr val="accent2"/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bg2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39" name="Group 115"/>
              <p:cNvGrpSpPr>
                <a:grpSpLocks/>
              </p:cNvGrpSpPr>
              <p:nvPr/>
            </p:nvGrpSpPr>
            <p:grpSpPr bwMode="auto">
              <a:xfrm>
                <a:off x="2072" y="2168"/>
                <a:ext cx="1376" cy="578"/>
                <a:chOff x="2072" y="2168"/>
                <a:chExt cx="1376" cy="578"/>
              </a:xfrm>
            </p:grpSpPr>
            <p:sp>
              <p:nvSpPr>
                <p:cNvPr id="40" name="Freeform 116"/>
                <p:cNvSpPr>
                  <a:spLocks/>
                </p:cNvSpPr>
                <p:nvPr/>
              </p:nvSpPr>
              <p:spPr bwMode="auto">
                <a:xfrm>
                  <a:off x="2072" y="2168"/>
                  <a:ext cx="506" cy="292"/>
                </a:xfrm>
                <a:custGeom>
                  <a:avLst/>
                  <a:gdLst>
                    <a:gd name="T0" fmla="*/ 0 w 506"/>
                    <a:gd name="T1" fmla="*/ 130 h 292"/>
                    <a:gd name="T2" fmla="*/ 96 w 506"/>
                    <a:gd name="T3" fmla="*/ 194 h 292"/>
                    <a:gd name="T4" fmla="*/ 448 w 506"/>
                    <a:gd name="T5" fmla="*/ 164 h 292"/>
                    <a:gd name="T6" fmla="*/ 506 w 506"/>
                    <a:gd name="T7" fmla="*/ 196 h 292"/>
                    <a:gd name="T8" fmla="*/ 476 w 506"/>
                    <a:gd name="T9" fmla="*/ 234 h 292"/>
                    <a:gd name="T10" fmla="*/ 458 w 506"/>
                    <a:gd name="T11" fmla="*/ 292 h 292"/>
                    <a:gd name="T12" fmla="*/ 430 w 506"/>
                    <a:gd name="T13" fmla="*/ 228 h 292"/>
                    <a:gd name="T14" fmla="*/ 450 w 506"/>
                    <a:gd name="T15" fmla="*/ 168 h 292"/>
                    <a:gd name="T16" fmla="*/ 504 w 506"/>
                    <a:gd name="T17" fmla="*/ 92 h 292"/>
                    <a:gd name="T18" fmla="*/ 506 w 506"/>
                    <a:gd name="T19" fmla="*/ 0 h 2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06" h="292">
                      <a:moveTo>
                        <a:pt x="0" y="130"/>
                      </a:moveTo>
                      <a:lnTo>
                        <a:pt x="96" y="194"/>
                      </a:lnTo>
                      <a:lnTo>
                        <a:pt x="448" y="164"/>
                      </a:lnTo>
                      <a:lnTo>
                        <a:pt x="506" y="196"/>
                      </a:lnTo>
                      <a:lnTo>
                        <a:pt x="476" y="234"/>
                      </a:lnTo>
                      <a:lnTo>
                        <a:pt x="458" y="292"/>
                      </a:lnTo>
                      <a:lnTo>
                        <a:pt x="430" y="228"/>
                      </a:lnTo>
                      <a:lnTo>
                        <a:pt x="450" y="168"/>
                      </a:lnTo>
                      <a:lnTo>
                        <a:pt x="504" y="92"/>
                      </a:lnTo>
                      <a:lnTo>
                        <a:pt x="506" y="0"/>
                      </a:lnTo>
                    </a:path>
                  </a:pathLst>
                </a:custGeom>
                <a:noFill/>
                <a:ln w="9525" cap="flat" cmpd="sng">
                  <a:solidFill>
                    <a:srgbClr val="0033CC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" name="Freeform 117"/>
                <p:cNvSpPr>
                  <a:spLocks/>
                </p:cNvSpPr>
                <p:nvPr/>
              </p:nvSpPr>
              <p:spPr bwMode="auto">
                <a:xfrm>
                  <a:off x="2580" y="2364"/>
                  <a:ext cx="552" cy="168"/>
                </a:xfrm>
                <a:custGeom>
                  <a:avLst/>
                  <a:gdLst>
                    <a:gd name="T0" fmla="*/ 0 w 552"/>
                    <a:gd name="T1" fmla="*/ 0 h 168"/>
                    <a:gd name="T2" fmla="*/ 16 w 552"/>
                    <a:gd name="T3" fmla="*/ 18 h 168"/>
                    <a:gd name="T4" fmla="*/ 88 w 552"/>
                    <a:gd name="T5" fmla="*/ 30 h 168"/>
                    <a:gd name="T6" fmla="*/ 320 w 552"/>
                    <a:gd name="T7" fmla="*/ 46 h 168"/>
                    <a:gd name="T8" fmla="*/ 232 w 552"/>
                    <a:gd name="T9" fmla="*/ 102 h 168"/>
                    <a:gd name="T10" fmla="*/ 412 w 552"/>
                    <a:gd name="T11" fmla="*/ 168 h 168"/>
                    <a:gd name="T12" fmla="*/ 446 w 552"/>
                    <a:gd name="T13" fmla="*/ 62 h 168"/>
                    <a:gd name="T14" fmla="*/ 476 w 552"/>
                    <a:gd name="T15" fmla="*/ 38 h 168"/>
                    <a:gd name="T16" fmla="*/ 552 w 552"/>
                    <a:gd name="T17" fmla="*/ 1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52" h="168">
                      <a:moveTo>
                        <a:pt x="0" y="0"/>
                      </a:moveTo>
                      <a:lnTo>
                        <a:pt x="16" y="18"/>
                      </a:lnTo>
                      <a:lnTo>
                        <a:pt x="88" y="30"/>
                      </a:lnTo>
                      <a:lnTo>
                        <a:pt x="320" y="46"/>
                      </a:lnTo>
                      <a:lnTo>
                        <a:pt x="232" y="102"/>
                      </a:lnTo>
                      <a:lnTo>
                        <a:pt x="412" y="168"/>
                      </a:lnTo>
                      <a:lnTo>
                        <a:pt x="446" y="62"/>
                      </a:lnTo>
                      <a:lnTo>
                        <a:pt x="476" y="38"/>
                      </a:lnTo>
                      <a:lnTo>
                        <a:pt x="552" y="18"/>
                      </a:lnTo>
                    </a:path>
                  </a:pathLst>
                </a:custGeom>
                <a:noFill/>
                <a:ln w="9525" cap="flat" cmpd="sng">
                  <a:solidFill>
                    <a:srgbClr val="0033CC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" name="Freeform 118"/>
                <p:cNvSpPr>
                  <a:spLocks/>
                </p:cNvSpPr>
                <p:nvPr/>
              </p:nvSpPr>
              <p:spPr bwMode="auto">
                <a:xfrm>
                  <a:off x="2942" y="2228"/>
                  <a:ext cx="506" cy="206"/>
                </a:xfrm>
                <a:custGeom>
                  <a:avLst/>
                  <a:gdLst>
                    <a:gd name="T0" fmla="*/ 0 w 506"/>
                    <a:gd name="T1" fmla="*/ 0 h 206"/>
                    <a:gd name="T2" fmla="*/ 26 w 506"/>
                    <a:gd name="T3" fmla="*/ 66 h 206"/>
                    <a:gd name="T4" fmla="*/ 228 w 506"/>
                    <a:gd name="T5" fmla="*/ 84 h 206"/>
                    <a:gd name="T6" fmla="*/ 296 w 506"/>
                    <a:gd name="T7" fmla="*/ 196 h 206"/>
                    <a:gd name="T8" fmla="*/ 506 w 506"/>
                    <a:gd name="T9" fmla="*/ 206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6" h="206">
                      <a:moveTo>
                        <a:pt x="0" y="0"/>
                      </a:moveTo>
                      <a:lnTo>
                        <a:pt x="26" y="66"/>
                      </a:lnTo>
                      <a:lnTo>
                        <a:pt x="228" y="84"/>
                      </a:lnTo>
                      <a:lnTo>
                        <a:pt x="296" y="196"/>
                      </a:lnTo>
                      <a:lnTo>
                        <a:pt x="506" y="206"/>
                      </a:lnTo>
                    </a:path>
                  </a:pathLst>
                </a:custGeom>
                <a:noFill/>
                <a:ln w="9525" cap="flat" cmpd="sng">
                  <a:solidFill>
                    <a:srgbClr val="0033CC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3" name="Freeform 119"/>
                <p:cNvSpPr>
                  <a:spLocks/>
                </p:cNvSpPr>
                <p:nvPr/>
              </p:nvSpPr>
              <p:spPr bwMode="auto">
                <a:xfrm>
                  <a:off x="2508" y="2428"/>
                  <a:ext cx="284" cy="318"/>
                </a:xfrm>
                <a:custGeom>
                  <a:avLst/>
                  <a:gdLst>
                    <a:gd name="T0" fmla="*/ 60 w 284"/>
                    <a:gd name="T1" fmla="*/ 318 h 318"/>
                    <a:gd name="T2" fmla="*/ 106 w 284"/>
                    <a:gd name="T3" fmla="*/ 248 h 318"/>
                    <a:gd name="T4" fmla="*/ 120 w 284"/>
                    <a:gd name="T5" fmla="*/ 132 h 318"/>
                    <a:gd name="T6" fmla="*/ 284 w 284"/>
                    <a:gd name="T7" fmla="*/ 68 h 318"/>
                    <a:gd name="T8" fmla="*/ 134 w 284"/>
                    <a:gd name="T9" fmla="*/ 30 h 318"/>
                    <a:gd name="T10" fmla="*/ 138 w 284"/>
                    <a:gd name="T11" fmla="*/ 0 h 318"/>
                    <a:gd name="T12" fmla="*/ 28 w 284"/>
                    <a:gd name="T13" fmla="*/ 32 h 318"/>
                    <a:gd name="T14" fmla="*/ 12 w 284"/>
                    <a:gd name="T15" fmla="*/ 78 h 318"/>
                    <a:gd name="T16" fmla="*/ 0 w 284"/>
                    <a:gd name="T17" fmla="*/ 178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84" h="318">
                      <a:moveTo>
                        <a:pt x="60" y="318"/>
                      </a:moveTo>
                      <a:lnTo>
                        <a:pt x="106" y="248"/>
                      </a:lnTo>
                      <a:lnTo>
                        <a:pt x="120" y="132"/>
                      </a:lnTo>
                      <a:lnTo>
                        <a:pt x="284" y="68"/>
                      </a:lnTo>
                      <a:lnTo>
                        <a:pt x="134" y="30"/>
                      </a:lnTo>
                      <a:lnTo>
                        <a:pt x="138" y="0"/>
                      </a:lnTo>
                      <a:lnTo>
                        <a:pt x="28" y="32"/>
                      </a:lnTo>
                      <a:lnTo>
                        <a:pt x="12" y="78"/>
                      </a:lnTo>
                      <a:lnTo>
                        <a:pt x="0" y="178"/>
                      </a:lnTo>
                    </a:path>
                  </a:pathLst>
                </a:custGeom>
                <a:noFill/>
                <a:ln w="9525" cap="flat" cmpd="sng">
                  <a:solidFill>
                    <a:srgbClr val="0033CC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4" name="Freeform 120"/>
                <p:cNvSpPr>
                  <a:spLocks/>
                </p:cNvSpPr>
                <p:nvPr/>
              </p:nvSpPr>
              <p:spPr bwMode="auto">
                <a:xfrm>
                  <a:off x="2614" y="2614"/>
                  <a:ext cx="166" cy="62"/>
                </a:xfrm>
                <a:custGeom>
                  <a:avLst/>
                  <a:gdLst>
                    <a:gd name="T0" fmla="*/ 0 w 166"/>
                    <a:gd name="T1" fmla="*/ 62 h 62"/>
                    <a:gd name="T2" fmla="*/ 166 w 166"/>
                    <a:gd name="T3" fmla="*/ 0 h 62"/>
                    <a:gd name="T4" fmla="*/ 164 w 166"/>
                    <a:gd name="T5" fmla="*/ 54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66" h="62">
                      <a:moveTo>
                        <a:pt x="0" y="62"/>
                      </a:moveTo>
                      <a:lnTo>
                        <a:pt x="166" y="0"/>
                      </a:lnTo>
                      <a:lnTo>
                        <a:pt x="164" y="54"/>
                      </a:lnTo>
                    </a:path>
                  </a:pathLst>
                </a:custGeom>
                <a:noFill/>
                <a:ln w="9525" cap="flat" cmpd="sng">
                  <a:solidFill>
                    <a:srgbClr val="0033CC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5" name="Freeform 121"/>
                <p:cNvSpPr>
                  <a:spLocks/>
                </p:cNvSpPr>
                <p:nvPr/>
              </p:nvSpPr>
              <p:spPr bwMode="auto">
                <a:xfrm>
                  <a:off x="2790" y="2494"/>
                  <a:ext cx="200" cy="96"/>
                </a:xfrm>
                <a:custGeom>
                  <a:avLst/>
                  <a:gdLst>
                    <a:gd name="T0" fmla="*/ 200 w 200"/>
                    <a:gd name="T1" fmla="*/ 38 h 96"/>
                    <a:gd name="T2" fmla="*/ 102 w 200"/>
                    <a:gd name="T3" fmla="*/ 96 h 96"/>
                    <a:gd name="T4" fmla="*/ 0 w 200"/>
                    <a:gd name="T5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0" h="96">
                      <a:moveTo>
                        <a:pt x="200" y="38"/>
                      </a:moveTo>
                      <a:lnTo>
                        <a:pt x="102" y="9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 cmpd="sng">
                  <a:solidFill>
                    <a:srgbClr val="0033CC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6" name="Freeform 122"/>
                <p:cNvSpPr>
                  <a:spLocks/>
                </p:cNvSpPr>
                <p:nvPr/>
              </p:nvSpPr>
              <p:spPr bwMode="auto">
                <a:xfrm>
                  <a:off x="2578" y="2300"/>
                  <a:ext cx="390" cy="128"/>
                </a:xfrm>
                <a:custGeom>
                  <a:avLst/>
                  <a:gdLst>
                    <a:gd name="T0" fmla="*/ 68 w 390"/>
                    <a:gd name="T1" fmla="*/ 128 h 128"/>
                    <a:gd name="T2" fmla="*/ 0 w 390"/>
                    <a:gd name="T3" fmla="*/ 98 h 128"/>
                    <a:gd name="T4" fmla="*/ 22 w 390"/>
                    <a:gd name="T5" fmla="*/ 84 h 128"/>
                    <a:gd name="T6" fmla="*/ 6 w 390"/>
                    <a:gd name="T7" fmla="*/ 26 h 128"/>
                    <a:gd name="T8" fmla="*/ 36 w 390"/>
                    <a:gd name="T9" fmla="*/ 22 h 128"/>
                    <a:gd name="T10" fmla="*/ 246 w 390"/>
                    <a:gd name="T11" fmla="*/ 6 h 128"/>
                    <a:gd name="T12" fmla="*/ 390 w 390"/>
                    <a:gd name="T13" fmla="*/ 0 h 128"/>
                    <a:gd name="T14" fmla="*/ 210 w 390"/>
                    <a:gd name="T15" fmla="*/ 102 h 128"/>
                    <a:gd name="T16" fmla="*/ 16 w 390"/>
                    <a:gd name="T17" fmla="*/ 3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0" h="128">
                      <a:moveTo>
                        <a:pt x="68" y="128"/>
                      </a:moveTo>
                      <a:lnTo>
                        <a:pt x="0" y="98"/>
                      </a:lnTo>
                      <a:lnTo>
                        <a:pt x="22" y="84"/>
                      </a:lnTo>
                      <a:lnTo>
                        <a:pt x="6" y="26"/>
                      </a:lnTo>
                      <a:lnTo>
                        <a:pt x="36" y="22"/>
                      </a:lnTo>
                      <a:lnTo>
                        <a:pt x="246" y="6"/>
                      </a:lnTo>
                      <a:lnTo>
                        <a:pt x="390" y="0"/>
                      </a:lnTo>
                      <a:lnTo>
                        <a:pt x="210" y="102"/>
                      </a:lnTo>
                      <a:lnTo>
                        <a:pt x="16" y="30"/>
                      </a:lnTo>
                    </a:path>
                  </a:pathLst>
                </a:custGeom>
                <a:noFill/>
                <a:ln w="9525" cap="flat" cmpd="sng">
                  <a:solidFill>
                    <a:srgbClr val="0033CC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7" name="Line 123"/>
                <p:cNvSpPr>
                  <a:spLocks noChangeShapeType="1"/>
                </p:cNvSpPr>
                <p:nvPr/>
              </p:nvSpPr>
              <p:spPr bwMode="auto">
                <a:xfrm flipH="1" flipV="1">
                  <a:off x="2577" y="2260"/>
                  <a:ext cx="7" cy="66"/>
                </a:xfrm>
                <a:prstGeom prst="line">
                  <a:avLst/>
                </a:prstGeom>
                <a:noFill/>
                <a:ln w="9525">
                  <a:solidFill>
                    <a:srgbClr val="0033CC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8" name="Freeform 124"/>
                <p:cNvSpPr>
                  <a:spLocks/>
                </p:cNvSpPr>
                <p:nvPr/>
              </p:nvSpPr>
              <p:spPr bwMode="auto">
                <a:xfrm>
                  <a:off x="3136" y="2382"/>
                  <a:ext cx="196" cy="190"/>
                </a:xfrm>
                <a:custGeom>
                  <a:avLst/>
                  <a:gdLst>
                    <a:gd name="T0" fmla="*/ 196 w 196"/>
                    <a:gd name="T1" fmla="*/ 190 h 190"/>
                    <a:gd name="T2" fmla="*/ 100 w 196"/>
                    <a:gd name="T3" fmla="*/ 42 h 190"/>
                    <a:gd name="T4" fmla="*/ 18 w 196"/>
                    <a:gd name="T5" fmla="*/ 58 h 190"/>
                    <a:gd name="T6" fmla="*/ 0 w 196"/>
                    <a:gd name="T7" fmla="*/ 0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6" h="190">
                      <a:moveTo>
                        <a:pt x="196" y="190"/>
                      </a:moveTo>
                      <a:lnTo>
                        <a:pt x="100" y="42"/>
                      </a:lnTo>
                      <a:lnTo>
                        <a:pt x="18" y="5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9525" cap="flat" cmpd="sng">
                  <a:solidFill>
                    <a:srgbClr val="0033CC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9" name="Freeform 125"/>
                <p:cNvSpPr>
                  <a:spLocks/>
                </p:cNvSpPr>
                <p:nvPr/>
              </p:nvSpPr>
              <p:spPr bwMode="auto">
                <a:xfrm>
                  <a:off x="2944" y="2226"/>
                  <a:ext cx="384" cy="86"/>
                </a:xfrm>
                <a:custGeom>
                  <a:avLst/>
                  <a:gdLst>
                    <a:gd name="T0" fmla="*/ 0 w 384"/>
                    <a:gd name="T1" fmla="*/ 0 h 86"/>
                    <a:gd name="T2" fmla="*/ 188 w 384"/>
                    <a:gd name="T3" fmla="*/ 4 h 86"/>
                    <a:gd name="T4" fmla="*/ 234 w 384"/>
                    <a:gd name="T5" fmla="*/ 86 h 86"/>
                    <a:gd name="T6" fmla="*/ 384 w 384"/>
                    <a:gd name="T7" fmla="*/ 4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4" h="86">
                      <a:moveTo>
                        <a:pt x="0" y="0"/>
                      </a:moveTo>
                      <a:lnTo>
                        <a:pt x="188" y="4"/>
                      </a:lnTo>
                      <a:lnTo>
                        <a:pt x="234" y="86"/>
                      </a:lnTo>
                      <a:lnTo>
                        <a:pt x="384" y="4"/>
                      </a:lnTo>
                    </a:path>
                  </a:pathLst>
                </a:custGeom>
                <a:noFill/>
                <a:ln w="9525" cap="flat" cmpd="sng">
                  <a:solidFill>
                    <a:srgbClr val="0033CC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37" name="Text Box 126"/>
            <p:cNvSpPr txBox="1">
              <a:spLocks noChangeArrowheads="1"/>
            </p:cNvSpPr>
            <p:nvPr/>
          </p:nvSpPr>
          <p:spPr bwMode="auto">
            <a:xfrm>
              <a:off x="1888" y="2220"/>
              <a:ext cx="1844" cy="330"/>
            </a:xfrm>
            <a:prstGeom prst="rect">
              <a:avLst/>
            </a:prstGeom>
            <a:noFill/>
            <a:ln>
              <a:noFill/>
            </a:ln>
            <a:effectLst>
              <a:outerShdw dist="17961" dir="2700000" algn="ctr" rotWithShape="0">
                <a:schemeClr val="tx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/>
              <a:r>
                <a:rPr lang="fr-BE" sz="2800" dirty="0" smtClean="0">
                  <a:solidFill>
                    <a:srgbClr val="FFCC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Infrastructure</a:t>
              </a:r>
              <a:endParaRPr lang="fr-BE" sz="2800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100" name="Group 127"/>
          <p:cNvGrpSpPr>
            <a:grpSpLocks/>
          </p:cNvGrpSpPr>
          <p:nvPr/>
        </p:nvGrpSpPr>
        <p:grpSpPr bwMode="auto">
          <a:xfrm>
            <a:off x="539751" y="4134123"/>
            <a:ext cx="3465513" cy="2535238"/>
            <a:chOff x="304" y="2417"/>
            <a:chExt cx="2183" cy="1597"/>
          </a:xfrm>
        </p:grpSpPr>
        <p:sp>
          <p:nvSpPr>
            <p:cNvPr id="101" name="Freeform 128"/>
            <p:cNvSpPr>
              <a:spLocks/>
            </p:cNvSpPr>
            <p:nvPr/>
          </p:nvSpPr>
          <p:spPr bwMode="auto">
            <a:xfrm>
              <a:off x="1347" y="2699"/>
              <a:ext cx="645" cy="402"/>
            </a:xfrm>
            <a:custGeom>
              <a:avLst/>
              <a:gdLst>
                <a:gd name="T0" fmla="*/ 0 w 645"/>
                <a:gd name="T1" fmla="*/ 190 h 402"/>
                <a:gd name="T2" fmla="*/ 33 w 645"/>
                <a:gd name="T3" fmla="*/ 349 h 402"/>
                <a:gd name="T4" fmla="*/ 236 w 645"/>
                <a:gd name="T5" fmla="*/ 402 h 402"/>
                <a:gd name="T6" fmla="*/ 176 w 645"/>
                <a:gd name="T7" fmla="*/ 351 h 402"/>
                <a:gd name="T8" fmla="*/ 584 w 645"/>
                <a:gd name="T9" fmla="*/ 136 h 402"/>
                <a:gd name="T10" fmla="*/ 645 w 645"/>
                <a:gd name="T11" fmla="*/ 187 h 402"/>
                <a:gd name="T12" fmla="*/ 602 w 645"/>
                <a:gd name="T13" fmla="*/ 49 h 402"/>
                <a:gd name="T14" fmla="*/ 404 w 645"/>
                <a:gd name="T15" fmla="*/ 0 h 402"/>
                <a:gd name="T16" fmla="*/ 470 w 645"/>
                <a:gd name="T17" fmla="*/ 48 h 402"/>
                <a:gd name="T18" fmla="*/ 65 w 645"/>
                <a:gd name="T19" fmla="*/ 249 h 402"/>
                <a:gd name="T20" fmla="*/ 0 w 645"/>
                <a:gd name="T21" fmla="*/ 19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5" h="402">
                  <a:moveTo>
                    <a:pt x="0" y="190"/>
                  </a:moveTo>
                  <a:lnTo>
                    <a:pt x="33" y="349"/>
                  </a:lnTo>
                  <a:lnTo>
                    <a:pt x="236" y="402"/>
                  </a:lnTo>
                  <a:lnTo>
                    <a:pt x="176" y="351"/>
                  </a:lnTo>
                  <a:lnTo>
                    <a:pt x="584" y="136"/>
                  </a:lnTo>
                  <a:lnTo>
                    <a:pt x="645" y="187"/>
                  </a:lnTo>
                  <a:lnTo>
                    <a:pt x="602" y="49"/>
                  </a:lnTo>
                  <a:lnTo>
                    <a:pt x="404" y="0"/>
                  </a:lnTo>
                  <a:cubicBezTo>
                    <a:pt x="432" y="20"/>
                    <a:pt x="447" y="32"/>
                    <a:pt x="470" y="48"/>
                  </a:cubicBezTo>
                  <a:lnTo>
                    <a:pt x="65" y="249"/>
                  </a:lnTo>
                  <a:lnTo>
                    <a:pt x="0" y="19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20000"/>
                    <a:invGamma/>
                  </a:schemeClr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67907" dir="5073580" algn="ctr" rotWithShape="0">
                      <a:srgbClr val="DDDDDD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2" name="Group 129"/>
            <p:cNvGrpSpPr>
              <a:grpSpLocks/>
            </p:cNvGrpSpPr>
            <p:nvPr/>
          </p:nvGrpSpPr>
          <p:grpSpPr bwMode="auto">
            <a:xfrm>
              <a:off x="304" y="2417"/>
              <a:ext cx="2183" cy="1597"/>
              <a:chOff x="304" y="2417"/>
              <a:chExt cx="2183" cy="1597"/>
            </a:xfrm>
          </p:grpSpPr>
          <p:grpSp>
            <p:nvGrpSpPr>
              <p:cNvPr id="103" name="Group 130"/>
              <p:cNvGrpSpPr>
                <a:grpSpLocks/>
              </p:cNvGrpSpPr>
              <p:nvPr/>
            </p:nvGrpSpPr>
            <p:grpSpPr bwMode="auto">
              <a:xfrm>
                <a:off x="304" y="2417"/>
                <a:ext cx="2183" cy="1597"/>
                <a:chOff x="304" y="2417"/>
                <a:chExt cx="2183" cy="1597"/>
              </a:xfrm>
            </p:grpSpPr>
            <p:graphicFrame>
              <p:nvGraphicFramePr>
                <p:cNvPr id="106" name="Object 13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30389341"/>
                    </p:ext>
                  </p:extLst>
                </p:nvPr>
              </p:nvGraphicFramePr>
              <p:xfrm>
                <a:off x="304" y="2417"/>
                <a:ext cx="1156" cy="90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9397" name="Image" r:id="rId7" imgW="4650900" imgH="3634310" progId="">
                        <p:embed/>
                      </p:oleObj>
                    </mc:Choice>
                    <mc:Fallback>
                      <p:oleObj name="Image" r:id="rId7" imgW="4650900" imgH="3634310" progId="">
                        <p:embed/>
                        <p:pic>
                          <p:nvPicPr>
                            <p:cNvPr id="0" name="Picture 2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04" y="2417"/>
                              <a:ext cx="1156" cy="903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5" name="Object 131"/>
                <p:cNvGraphicFramePr>
                  <a:graphicFrameLocks noChangeAspect="1"/>
                </p:cNvGraphicFramePr>
                <p:nvPr/>
              </p:nvGraphicFramePr>
              <p:xfrm>
                <a:off x="1639" y="3164"/>
                <a:ext cx="848" cy="8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9398" name="Image" r:id="rId9" imgW="3265796" imgH="3824921" progId="">
                        <p:embed/>
                      </p:oleObj>
                    </mc:Choice>
                    <mc:Fallback>
                      <p:oleObj name="Image" r:id="rId9" imgW="3265796" imgH="3824921" progId="">
                        <p:embed/>
                        <p:pic>
                          <p:nvPicPr>
                            <p:cNvPr id="0" name="Picture 2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639" y="3164"/>
                              <a:ext cx="848" cy="85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pic>
              <p:nvPicPr>
                <p:cNvPr id="107" name="Picture 133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67" y="3225"/>
                  <a:ext cx="1015" cy="5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104" name="Freeform 134"/>
              <p:cNvSpPr>
                <a:spLocks/>
              </p:cNvSpPr>
              <p:nvPr/>
            </p:nvSpPr>
            <p:spPr bwMode="auto">
              <a:xfrm>
                <a:off x="1347" y="2653"/>
                <a:ext cx="645" cy="402"/>
              </a:xfrm>
              <a:custGeom>
                <a:avLst/>
                <a:gdLst>
                  <a:gd name="T0" fmla="*/ 0 w 645"/>
                  <a:gd name="T1" fmla="*/ 190 h 402"/>
                  <a:gd name="T2" fmla="*/ 33 w 645"/>
                  <a:gd name="T3" fmla="*/ 349 h 402"/>
                  <a:gd name="T4" fmla="*/ 236 w 645"/>
                  <a:gd name="T5" fmla="*/ 402 h 402"/>
                  <a:gd name="T6" fmla="*/ 176 w 645"/>
                  <a:gd name="T7" fmla="*/ 351 h 402"/>
                  <a:gd name="T8" fmla="*/ 584 w 645"/>
                  <a:gd name="T9" fmla="*/ 136 h 402"/>
                  <a:gd name="T10" fmla="*/ 645 w 645"/>
                  <a:gd name="T11" fmla="*/ 187 h 402"/>
                  <a:gd name="T12" fmla="*/ 602 w 645"/>
                  <a:gd name="T13" fmla="*/ 49 h 402"/>
                  <a:gd name="T14" fmla="*/ 404 w 645"/>
                  <a:gd name="T15" fmla="*/ 0 h 402"/>
                  <a:gd name="T16" fmla="*/ 470 w 645"/>
                  <a:gd name="T17" fmla="*/ 48 h 402"/>
                  <a:gd name="T18" fmla="*/ 65 w 645"/>
                  <a:gd name="T19" fmla="*/ 249 h 402"/>
                  <a:gd name="T20" fmla="*/ 0 w 645"/>
                  <a:gd name="T21" fmla="*/ 19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45" h="402">
                    <a:moveTo>
                      <a:pt x="0" y="190"/>
                    </a:moveTo>
                    <a:lnTo>
                      <a:pt x="33" y="349"/>
                    </a:lnTo>
                    <a:lnTo>
                      <a:pt x="236" y="402"/>
                    </a:lnTo>
                    <a:lnTo>
                      <a:pt x="176" y="351"/>
                    </a:lnTo>
                    <a:lnTo>
                      <a:pt x="584" y="136"/>
                    </a:lnTo>
                    <a:lnTo>
                      <a:pt x="645" y="187"/>
                    </a:lnTo>
                    <a:lnTo>
                      <a:pt x="602" y="49"/>
                    </a:lnTo>
                    <a:lnTo>
                      <a:pt x="404" y="0"/>
                    </a:lnTo>
                    <a:cubicBezTo>
                      <a:pt x="432" y="20"/>
                      <a:pt x="447" y="32"/>
                      <a:pt x="470" y="48"/>
                    </a:cubicBezTo>
                    <a:lnTo>
                      <a:pt x="65" y="249"/>
                    </a:lnTo>
                    <a:lnTo>
                      <a:pt x="0" y="19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FF00"/>
                  </a:gs>
                  <a:gs pos="50000">
                    <a:srgbClr val="FFCC00"/>
                  </a:gs>
                  <a:gs pos="100000">
                    <a:srgbClr val="FFFF0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267907" dir="5073580" algn="ctr" rotWithShape="0">
                        <a:srgbClr val="DDDDDD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108" name="Line 135"/>
          <p:cNvSpPr>
            <a:spLocks noChangeShapeType="1"/>
          </p:cNvSpPr>
          <p:nvPr/>
        </p:nvSpPr>
        <p:spPr bwMode="auto">
          <a:xfrm>
            <a:off x="5991225" y="4359548"/>
            <a:ext cx="769938" cy="106362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9" name="Text Box 136"/>
          <p:cNvSpPr txBox="1">
            <a:spLocks noChangeArrowheads="1"/>
          </p:cNvSpPr>
          <p:nvPr/>
        </p:nvSpPr>
        <p:spPr bwMode="auto">
          <a:xfrm rot="538131">
            <a:off x="6057900" y="4116660"/>
            <a:ext cx="8842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BE" sz="1600" b="0">
                <a:solidFill>
                  <a:schemeClr val="bg2"/>
                </a:solidFill>
              </a:rPr>
              <a:t>security</a:t>
            </a:r>
            <a:endParaRPr lang="en-GB" sz="1600" b="0">
              <a:solidFill>
                <a:schemeClr val="bg2"/>
              </a:solidFill>
            </a:endParaRPr>
          </a:p>
        </p:txBody>
      </p:sp>
      <p:sp>
        <p:nvSpPr>
          <p:cNvPr id="110" name="Text Box 137"/>
          <p:cNvSpPr txBox="1">
            <a:spLocks noChangeArrowheads="1"/>
          </p:cNvSpPr>
          <p:nvPr/>
        </p:nvSpPr>
        <p:spPr bwMode="auto">
          <a:xfrm rot="4574930">
            <a:off x="4298156" y="5620817"/>
            <a:ext cx="8715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BE" sz="1600" b="0">
                <a:solidFill>
                  <a:schemeClr val="bg2"/>
                </a:solidFill>
              </a:rPr>
              <a:t>mobility</a:t>
            </a:r>
            <a:endParaRPr lang="en-GB" sz="1600" b="0">
              <a:solidFill>
                <a:schemeClr val="bg2"/>
              </a:solidFill>
            </a:endParaRPr>
          </a:p>
        </p:txBody>
      </p:sp>
      <p:sp>
        <p:nvSpPr>
          <p:cNvPr id="111" name="Text Box 138"/>
          <p:cNvSpPr txBox="1">
            <a:spLocks noChangeArrowheads="1"/>
          </p:cNvSpPr>
          <p:nvPr/>
        </p:nvSpPr>
        <p:spPr bwMode="auto">
          <a:xfrm rot="722014">
            <a:off x="5448300" y="4396060"/>
            <a:ext cx="13128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fr-BE" sz="1600" b="0">
                <a:solidFill>
                  <a:schemeClr val="bg2"/>
                </a:solidFill>
              </a:rPr>
              <a:t>semantic web.</a:t>
            </a:r>
            <a:endParaRPr lang="en-GB" sz="1600" b="0">
              <a:solidFill>
                <a:schemeClr val="bg2"/>
              </a:solidFill>
            </a:endParaRPr>
          </a:p>
        </p:txBody>
      </p:sp>
      <p:sp>
        <p:nvSpPr>
          <p:cNvPr id="112" name="Line 139"/>
          <p:cNvSpPr>
            <a:spLocks noChangeShapeType="1"/>
          </p:cNvSpPr>
          <p:nvPr/>
        </p:nvSpPr>
        <p:spPr bwMode="auto">
          <a:xfrm>
            <a:off x="4481513" y="5286648"/>
            <a:ext cx="192087" cy="84296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13" name="Group 140"/>
          <p:cNvGrpSpPr>
            <a:grpSpLocks/>
          </p:cNvGrpSpPr>
          <p:nvPr/>
        </p:nvGrpSpPr>
        <p:grpSpPr bwMode="auto">
          <a:xfrm rot="820308">
            <a:off x="4829175" y="4934223"/>
            <a:ext cx="882650" cy="1370012"/>
            <a:chOff x="3096" y="2828"/>
            <a:chExt cx="556" cy="863"/>
          </a:xfrm>
        </p:grpSpPr>
        <p:sp>
          <p:nvSpPr>
            <p:cNvPr id="114" name="Text Box 141"/>
            <p:cNvSpPr txBox="1">
              <a:spLocks noChangeArrowheads="1"/>
            </p:cNvSpPr>
            <p:nvPr/>
          </p:nvSpPr>
          <p:spPr bwMode="auto">
            <a:xfrm rot="2712489">
              <a:off x="2955" y="3077"/>
              <a:ext cx="863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fr-BE" sz="1600" b="0">
                  <a:solidFill>
                    <a:schemeClr val="bg2"/>
                  </a:solidFill>
                </a:rPr>
                <a:t>automatic</a:t>
              </a:r>
            </a:p>
            <a:p>
              <a:pPr algn="r"/>
              <a:r>
                <a:rPr lang="fr-BE" sz="1600" b="0">
                  <a:solidFill>
                    <a:schemeClr val="bg2"/>
                  </a:solidFill>
                </a:rPr>
                <a:t>management</a:t>
              </a:r>
              <a:endParaRPr lang="en-GB" sz="1600" b="0">
                <a:solidFill>
                  <a:schemeClr val="bg2"/>
                </a:solidFill>
              </a:endParaRPr>
            </a:p>
          </p:txBody>
        </p:sp>
        <p:sp>
          <p:nvSpPr>
            <p:cNvPr id="115" name="Line 142"/>
            <p:cNvSpPr>
              <a:spLocks noChangeShapeType="1"/>
            </p:cNvSpPr>
            <p:nvPr/>
          </p:nvSpPr>
          <p:spPr bwMode="auto">
            <a:xfrm>
              <a:off x="3096" y="3010"/>
              <a:ext cx="556" cy="523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16" name="Line 143"/>
          <p:cNvSpPr>
            <a:spLocks noChangeShapeType="1"/>
          </p:cNvSpPr>
          <p:nvPr/>
        </p:nvSpPr>
        <p:spPr bwMode="auto">
          <a:xfrm>
            <a:off x="5741988" y="4621485"/>
            <a:ext cx="887412" cy="200025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17" name="Group 144"/>
          <p:cNvGrpSpPr>
            <a:grpSpLocks/>
          </p:cNvGrpSpPr>
          <p:nvPr/>
        </p:nvGrpSpPr>
        <p:grpSpPr bwMode="auto">
          <a:xfrm>
            <a:off x="5383213" y="4889773"/>
            <a:ext cx="1154112" cy="473075"/>
            <a:chOff x="3355" y="2893"/>
            <a:chExt cx="727" cy="298"/>
          </a:xfrm>
        </p:grpSpPr>
        <p:sp>
          <p:nvSpPr>
            <p:cNvPr id="118" name="Line 145"/>
            <p:cNvSpPr>
              <a:spLocks noChangeShapeType="1"/>
            </p:cNvSpPr>
            <p:nvPr/>
          </p:nvSpPr>
          <p:spPr bwMode="auto">
            <a:xfrm rot="282181">
              <a:off x="3362" y="2916"/>
              <a:ext cx="591" cy="275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9" name="Text Box 146"/>
            <p:cNvSpPr txBox="1">
              <a:spLocks noChangeArrowheads="1"/>
            </p:cNvSpPr>
            <p:nvPr/>
          </p:nvSpPr>
          <p:spPr bwMode="auto">
            <a:xfrm rot="1754164">
              <a:off x="3355" y="2893"/>
              <a:ext cx="7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fr-BE" sz="1600" b="0">
                  <a:solidFill>
                    <a:schemeClr val="bg2"/>
                  </a:solidFill>
                </a:rPr>
                <a:t>broadband</a:t>
              </a:r>
              <a:endParaRPr lang="en-GB" sz="1600" b="0">
                <a:solidFill>
                  <a:schemeClr val="bg2"/>
                </a:solidFill>
              </a:endParaRPr>
            </a:p>
          </p:txBody>
        </p:sp>
      </p:grpSp>
      <p:grpSp>
        <p:nvGrpSpPr>
          <p:cNvPr id="120" name="Group 147"/>
          <p:cNvGrpSpPr>
            <a:grpSpLocks/>
          </p:cNvGrpSpPr>
          <p:nvPr/>
        </p:nvGrpSpPr>
        <p:grpSpPr bwMode="auto">
          <a:xfrm>
            <a:off x="1890713" y="2752998"/>
            <a:ext cx="2698750" cy="1000125"/>
            <a:chOff x="1179" y="1565"/>
            <a:chExt cx="1700" cy="630"/>
          </a:xfrm>
        </p:grpSpPr>
        <p:sp>
          <p:nvSpPr>
            <p:cNvPr id="121" name="Text Box 148"/>
            <p:cNvSpPr txBox="1">
              <a:spLocks noChangeArrowheads="1"/>
            </p:cNvSpPr>
            <p:nvPr/>
          </p:nvSpPr>
          <p:spPr bwMode="auto">
            <a:xfrm rot="1796082">
              <a:off x="1872" y="1663"/>
              <a:ext cx="72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fr-BE" sz="1600" b="0" i="1">
                  <a:solidFill>
                    <a:schemeClr val="bg2"/>
                  </a:solidFill>
                </a:rPr>
                <a:t>e</a:t>
              </a:r>
              <a:r>
                <a:rPr lang="fr-BE" sz="1600" b="0">
                  <a:solidFill>
                    <a:schemeClr val="bg2"/>
                  </a:solidFill>
                </a:rPr>
                <a:t>-Learning</a:t>
              </a:r>
              <a:endParaRPr lang="en-GB" sz="1600" b="0">
                <a:solidFill>
                  <a:schemeClr val="bg2"/>
                </a:solidFill>
              </a:endParaRPr>
            </a:p>
          </p:txBody>
        </p:sp>
        <p:sp>
          <p:nvSpPr>
            <p:cNvPr id="122" name="Text Box 149"/>
            <p:cNvSpPr txBox="1">
              <a:spLocks noChangeArrowheads="1"/>
            </p:cNvSpPr>
            <p:nvPr/>
          </p:nvSpPr>
          <p:spPr bwMode="auto">
            <a:xfrm rot="1796082">
              <a:off x="1725" y="1725"/>
              <a:ext cx="74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fr-BE" sz="1600" b="0" i="1">
                  <a:solidFill>
                    <a:schemeClr val="bg2"/>
                  </a:solidFill>
                </a:rPr>
                <a:t>e</a:t>
              </a:r>
              <a:r>
                <a:rPr lang="fr-BE" sz="1600" b="0">
                  <a:solidFill>
                    <a:schemeClr val="bg2"/>
                  </a:solidFill>
                </a:rPr>
                <a:t>-Business</a:t>
              </a:r>
              <a:endParaRPr lang="en-GB" sz="1600" b="0">
                <a:solidFill>
                  <a:schemeClr val="bg2"/>
                </a:solidFill>
              </a:endParaRPr>
            </a:p>
          </p:txBody>
        </p:sp>
        <p:sp>
          <p:nvSpPr>
            <p:cNvPr id="123" name="Text Box 150"/>
            <p:cNvSpPr txBox="1">
              <a:spLocks noChangeArrowheads="1"/>
            </p:cNvSpPr>
            <p:nvPr/>
          </p:nvSpPr>
          <p:spPr bwMode="auto">
            <a:xfrm rot="1796082">
              <a:off x="1554" y="1778"/>
              <a:ext cx="77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fr-BE" sz="1600" b="0">
                  <a:solidFill>
                    <a:schemeClr val="bg2"/>
                  </a:solidFill>
                </a:rPr>
                <a:t>aeronautics</a:t>
              </a:r>
              <a:endParaRPr lang="en-GB" sz="1600" b="0">
                <a:solidFill>
                  <a:schemeClr val="bg2"/>
                </a:solidFill>
              </a:endParaRPr>
            </a:p>
          </p:txBody>
        </p:sp>
        <p:sp>
          <p:nvSpPr>
            <p:cNvPr id="124" name="Text Box 151"/>
            <p:cNvSpPr txBox="1">
              <a:spLocks noChangeArrowheads="1"/>
            </p:cNvSpPr>
            <p:nvPr/>
          </p:nvSpPr>
          <p:spPr bwMode="auto">
            <a:xfrm rot="1796082">
              <a:off x="1522" y="1867"/>
              <a:ext cx="66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fr-BE" sz="1600" b="0">
                  <a:solidFill>
                    <a:schemeClr val="bg2"/>
                  </a:solidFill>
                </a:rPr>
                <a:t>genomics</a:t>
              </a:r>
              <a:endParaRPr lang="en-GB" sz="1600" b="0">
                <a:solidFill>
                  <a:schemeClr val="bg2"/>
                </a:solidFill>
              </a:endParaRPr>
            </a:p>
          </p:txBody>
        </p:sp>
        <p:sp>
          <p:nvSpPr>
            <p:cNvPr id="125" name="Text Box 152"/>
            <p:cNvSpPr txBox="1">
              <a:spLocks noChangeArrowheads="1"/>
            </p:cNvSpPr>
            <p:nvPr/>
          </p:nvSpPr>
          <p:spPr bwMode="auto">
            <a:xfrm rot="1796082">
              <a:off x="1210" y="1883"/>
              <a:ext cx="82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fr-BE" sz="1600" b="0">
                  <a:solidFill>
                    <a:schemeClr val="bg2"/>
                  </a:solidFill>
                </a:rPr>
                <a:t>environment</a:t>
              </a:r>
              <a:endParaRPr lang="en-GB" sz="1600" b="0">
                <a:solidFill>
                  <a:schemeClr val="bg2"/>
                </a:solidFill>
              </a:endParaRPr>
            </a:p>
          </p:txBody>
        </p:sp>
        <p:sp>
          <p:nvSpPr>
            <p:cNvPr id="126" name="Text Box 153"/>
            <p:cNvSpPr txBox="1">
              <a:spLocks noChangeArrowheads="1"/>
            </p:cNvSpPr>
            <p:nvPr/>
          </p:nvSpPr>
          <p:spPr bwMode="auto">
            <a:xfrm rot="1796082">
              <a:off x="1179" y="1983"/>
              <a:ext cx="71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fr-BE" sz="1600" b="0">
                  <a:solidFill>
                    <a:schemeClr val="bg2"/>
                  </a:solidFill>
                </a:rPr>
                <a:t>astronomy</a:t>
              </a:r>
              <a:endParaRPr lang="en-GB" sz="1600" b="0">
                <a:solidFill>
                  <a:schemeClr val="bg2"/>
                </a:solidFill>
              </a:endParaRPr>
            </a:p>
          </p:txBody>
        </p:sp>
        <p:sp>
          <p:nvSpPr>
            <p:cNvPr id="127" name="Text Box 154"/>
            <p:cNvSpPr txBox="1">
              <a:spLocks noChangeArrowheads="1"/>
            </p:cNvSpPr>
            <p:nvPr/>
          </p:nvSpPr>
          <p:spPr bwMode="auto">
            <a:xfrm rot="1796082">
              <a:off x="2122" y="1639"/>
              <a:ext cx="59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fr-BE" sz="1600" b="0" i="1">
                  <a:solidFill>
                    <a:schemeClr val="bg2"/>
                  </a:solidFill>
                </a:rPr>
                <a:t>e</a:t>
              </a:r>
              <a:r>
                <a:rPr lang="fr-BE" sz="1600" b="0">
                  <a:solidFill>
                    <a:schemeClr val="bg2"/>
                  </a:solidFill>
                </a:rPr>
                <a:t>-Health</a:t>
              </a:r>
              <a:endParaRPr lang="en-GB" sz="1600" b="0">
                <a:solidFill>
                  <a:schemeClr val="bg2"/>
                </a:solidFill>
              </a:endParaRPr>
            </a:p>
          </p:txBody>
        </p:sp>
        <p:sp>
          <p:nvSpPr>
            <p:cNvPr id="128" name="Text Box 155"/>
            <p:cNvSpPr txBox="1">
              <a:spLocks noChangeArrowheads="1"/>
            </p:cNvSpPr>
            <p:nvPr/>
          </p:nvSpPr>
          <p:spPr bwMode="auto">
            <a:xfrm rot="1796082">
              <a:off x="2195" y="1565"/>
              <a:ext cx="6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fr-BE" sz="1600" b="0" i="1">
                  <a:solidFill>
                    <a:schemeClr val="bg2"/>
                  </a:solidFill>
                </a:rPr>
                <a:t>e</a:t>
              </a:r>
              <a:r>
                <a:rPr lang="fr-BE" sz="1600" b="0">
                  <a:solidFill>
                    <a:schemeClr val="bg2"/>
                  </a:solidFill>
                </a:rPr>
                <a:t>-Science</a:t>
              </a:r>
              <a:endParaRPr lang="en-GB" sz="1600" b="0">
                <a:solidFill>
                  <a:schemeClr val="bg2"/>
                </a:solidFill>
              </a:endParaRPr>
            </a:p>
          </p:txBody>
        </p:sp>
      </p:grpSp>
      <p:sp>
        <p:nvSpPr>
          <p:cNvPr id="129" name="Line 156"/>
          <p:cNvSpPr>
            <a:spLocks noChangeShapeType="1"/>
          </p:cNvSpPr>
          <p:nvPr/>
        </p:nvSpPr>
        <p:spPr bwMode="auto">
          <a:xfrm rot="1211387">
            <a:off x="5157788" y="5167585"/>
            <a:ext cx="938212" cy="43656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0" name="Text Box 157"/>
          <p:cNvSpPr txBox="1">
            <a:spLocks noChangeArrowheads="1"/>
          </p:cNvSpPr>
          <p:nvPr/>
        </p:nvSpPr>
        <p:spPr bwMode="auto">
          <a:xfrm rot="2683370">
            <a:off x="5640388" y="5388248"/>
            <a:ext cx="568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fr-BE" sz="1600" b="0">
                <a:solidFill>
                  <a:schemeClr val="bg2"/>
                </a:solidFill>
              </a:rPr>
              <a:t>Grid</a:t>
            </a:r>
            <a:endParaRPr lang="en-GB" sz="1600" b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43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an EU Approach for </a:t>
            </a:r>
            <a:br>
              <a:rPr lang="en-GB" dirty="0" smtClean="0"/>
            </a:br>
            <a:r>
              <a:rPr lang="en-GB" dirty="0" smtClean="0"/>
              <a:t>Research Infrastructures?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375"/>
            <a:ext cx="8435280" cy="3529013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100" i="0" dirty="0" smtClean="0"/>
              <a:t>To </a:t>
            </a:r>
            <a:r>
              <a:rPr lang="en-GB" sz="2100" b="1" i="0" dirty="0" smtClean="0"/>
              <a:t>open access </a:t>
            </a:r>
            <a:r>
              <a:rPr lang="en-GB" sz="2100" i="0" dirty="0" smtClean="0"/>
              <a:t>to the research infrastructures existing in the individual Member State to all European researchers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100" i="0" dirty="0" smtClean="0"/>
              <a:t>To </a:t>
            </a:r>
            <a:r>
              <a:rPr lang="en-GB" sz="2100" b="1" i="0" dirty="0" smtClean="0"/>
              <a:t>avoid duplication of efforts </a:t>
            </a:r>
            <a:r>
              <a:rPr lang="en-GB" sz="2100" i="0" dirty="0" smtClean="0"/>
              <a:t>and to coordinate and </a:t>
            </a:r>
            <a:r>
              <a:rPr lang="en-GB" sz="2100" b="1" i="0" dirty="0" smtClean="0"/>
              <a:t>rationalise the use </a:t>
            </a:r>
            <a:r>
              <a:rPr lang="en-GB" sz="2100" i="0" dirty="0" smtClean="0"/>
              <a:t>of these research infrastructures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100" i="0" dirty="0" smtClean="0"/>
              <a:t>To trigger the </a:t>
            </a:r>
            <a:r>
              <a:rPr lang="en-GB" sz="2100" b="1" i="0" dirty="0" smtClean="0"/>
              <a:t>exchange of best practice</a:t>
            </a:r>
            <a:r>
              <a:rPr lang="en-GB" sz="2100" i="0" dirty="0" smtClean="0"/>
              <a:t>, develop </a:t>
            </a:r>
            <a:r>
              <a:rPr lang="en-GB" sz="2100" b="1" i="0" dirty="0" smtClean="0"/>
              <a:t>interoperability </a:t>
            </a:r>
            <a:r>
              <a:rPr lang="en-GB" sz="2100" i="0" dirty="0" smtClean="0"/>
              <a:t>of facilities and resources, develop the </a:t>
            </a:r>
            <a:r>
              <a:rPr lang="en-GB" sz="2100" b="1" i="0" dirty="0" smtClean="0"/>
              <a:t>training</a:t>
            </a:r>
            <a:r>
              <a:rPr lang="en-GB" sz="2100" i="0" dirty="0" smtClean="0"/>
              <a:t> of the next generation of researchers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100" i="0" dirty="0" smtClean="0"/>
              <a:t>To connect national research communities and </a:t>
            </a:r>
            <a:r>
              <a:rPr lang="en-GB" sz="2100" b="1" i="0" dirty="0" smtClean="0"/>
              <a:t>increase the overall quality of the research and innovation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2100" i="0" dirty="0" smtClean="0"/>
              <a:t>To help </a:t>
            </a:r>
            <a:r>
              <a:rPr lang="en-GB" sz="2100" b="1" i="0" dirty="0" smtClean="0"/>
              <a:t>pooling resources </a:t>
            </a:r>
            <a:r>
              <a:rPr lang="en-GB" sz="2100" i="0" dirty="0" smtClean="0"/>
              <a:t>so that the Union can also acquire and operate research infrastructures </a:t>
            </a:r>
            <a:r>
              <a:rPr lang="en-GB" sz="2100" b="1" i="0" dirty="0" smtClean="0"/>
              <a:t>globally</a:t>
            </a:r>
          </a:p>
          <a:p>
            <a:pPr>
              <a:buFont typeface="Wingdings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1196975"/>
            <a:ext cx="8820150" cy="936625"/>
          </a:xfrm>
          <a:noFill/>
        </p:spPr>
        <p:txBody>
          <a:bodyPr/>
          <a:lstStyle/>
          <a:p>
            <a:pPr indent="0" eaLnBrk="1" hangingPunct="1"/>
            <a:r>
              <a:rPr lang="en-GB" dirty="0"/>
              <a:t>European Strategy Forum on Research </a:t>
            </a:r>
            <a:r>
              <a:rPr lang="en-GB" dirty="0" smtClean="0"/>
              <a:t>Infrastructures - The Process</a:t>
            </a:r>
          </a:p>
        </p:txBody>
      </p:sp>
      <p:cxnSp>
        <p:nvCxnSpPr>
          <p:cNvPr id="29" name="Rak 12"/>
          <p:cNvCxnSpPr/>
          <p:nvPr/>
        </p:nvCxnSpPr>
        <p:spPr>
          <a:xfrm rot="5400000">
            <a:off x="4194175" y="3525838"/>
            <a:ext cx="338137" cy="158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0" name="Rektangel med rundade hörn 17"/>
          <p:cNvSpPr/>
          <p:nvPr/>
        </p:nvSpPr>
        <p:spPr>
          <a:xfrm>
            <a:off x="2635250" y="3929063"/>
            <a:ext cx="1027113" cy="352425"/>
          </a:xfrm>
          <a:prstGeom prst="roundRect">
            <a:avLst/>
          </a:prstGeom>
          <a:solidFill>
            <a:srgbClr val="FF9900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prstClr val="white"/>
                </a:solidFill>
                <a:latin typeface="+mn-lt"/>
              </a:rPr>
              <a:t>TWG1</a:t>
            </a:r>
          </a:p>
        </p:txBody>
      </p:sp>
      <p:sp>
        <p:nvSpPr>
          <p:cNvPr id="31" name="Rektangel med rundade hörn 19"/>
          <p:cNvSpPr/>
          <p:nvPr/>
        </p:nvSpPr>
        <p:spPr>
          <a:xfrm>
            <a:off x="3767138" y="3927475"/>
            <a:ext cx="1127125" cy="354013"/>
          </a:xfrm>
          <a:prstGeom prst="roundRect">
            <a:avLst/>
          </a:prstGeom>
          <a:solidFill>
            <a:srgbClr val="FF9900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prstClr val="white"/>
                </a:solidFill>
                <a:latin typeface="+mn-lt"/>
              </a:rPr>
              <a:t>TWG2</a:t>
            </a:r>
          </a:p>
        </p:txBody>
      </p:sp>
      <p:sp>
        <p:nvSpPr>
          <p:cNvPr id="32" name="Rektangel med rundade hörn 20"/>
          <p:cNvSpPr/>
          <p:nvPr/>
        </p:nvSpPr>
        <p:spPr>
          <a:xfrm>
            <a:off x="4948238" y="3929063"/>
            <a:ext cx="1085850" cy="352425"/>
          </a:xfrm>
          <a:prstGeom prst="roundRect">
            <a:avLst/>
          </a:prstGeom>
          <a:solidFill>
            <a:srgbClr val="FF9900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prstClr val="white"/>
                </a:solidFill>
                <a:latin typeface="+mn-lt"/>
              </a:rPr>
              <a:t>TWG3</a:t>
            </a:r>
          </a:p>
        </p:txBody>
      </p:sp>
      <p:cxnSp>
        <p:nvCxnSpPr>
          <p:cNvPr id="33" name="Rak 22"/>
          <p:cNvCxnSpPr/>
          <p:nvPr/>
        </p:nvCxnSpPr>
        <p:spPr>
          <a:xfrm>
            <a:off x="3149600" y="3697288"/>
            <a:ext cx="2341563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4" name="Rak 24"/>
          <p:cNvCxnSpPr/>
          <p:nvPr/>
        </p:nvCxnSpPr>
        <p:spPr>
          <a:xfrm rot="5400000">
            <a:off x="3041650" y="3802063"/>
            <a:ext cx="214313" cy="1587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5" name="Rak 25"/>
          <p:cNvCxnSpPr/>
          <p:nvPr/>
        </p:nvCxnSpPr>
        <p:spPr>
          <a:xfrm rot="5400000">
            <a:off x="4259263" y="3808413"/>
            <a:ext cx="211137" cy="1587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6" name="Rak 30"/>
          <p:cNvCxnSpPr/>
          <p:nvPr/>
        </p:nvCxnSpPr>
        <p:spPr>
          <a:xfrm rot="5400000">
            <a:off x="5384800" y="3802063"/>
            <a:ext cx="211137" cy="158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8" name="Rak 32"/>
          <p:cNvCxnSpPr/>
          <p:nvPr/>
        </p:nvCxnSpPr>
        <p:spPr>
          <a:xfrm>
            <a:off x="4383088" y="4281488"/>
            <a:ext cx="1587" cy="42545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9" name="Rak 34"/>
          <p:cNvCxnSpPr/>
          <p:nvPr/>
        </p:nvCxnSpPr>
        <p:spPr>
          <a:xfrm>
            <a:off x="5076825" y="5373688"/>
            <a:ext cx="1090613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0" name="Rak 39"/>
          <p:cNvCxnSpPr/>
          <p:nvPr/>
        </p:nvCxnSpPr>
        <p:spPr>
          <a:xfrm flipV="1">
            <a:off x="6167438" y="3205163"/>
            <a:ext cx="0" cy="2168526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1" name="Rak 47"/>
          <p:cNvCxnSpPr/>
          <p:nvPr/>
        </p:nvCxnSpPr>
        <p:spPr>
          <a:xfrm rot="10800000">
            <a:off x="5491163" y="3205163"/>
            <a:ext cx="676275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2" name="textruta 49"/>
          <p:cNvSpPr txBox="1">
            <a:spLocks noChangeArrowheads="1"/>
          </p:cNvSpPr>
          <p:nvPr/>
        </p:nvSpPr>
        <p:spPr bwMode="auto">
          <a:xfrm>
            <a:off x="6167438" y="4260850"/>
            <a:ext cx="20050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i="1" kern="0" dirty="0" smtClean="0">
                <a:solidFill>
                  <a:prstClr val="black"/>
                </a:solidFill>
                <a:latin typeface="+mn-lt"/>
              </a:rPr>
              <a:t>Recommended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i="1" kern="0" dirty="0" smtClean="0">
                <a:solidFill>
                  <a:prstClr val="black"/>
                </a:solidFill>
                <a:latin typeface="+mn-lt"/>
              </a:rPr>
              <a:t>projects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i="1" kern="0" dirty="0" smtClean="0">
                <a:solidFill>
                  <a:prstClr val="black"/>
                </a:solidFill>
                <a:latin typeface="+mn-lt"/>
              </a:rPr>
              <a:t>and analysis of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i="1" kern="0" dirty="0" smtClean="0">
                <a:solidFill>
                  <a:prstClr val="black"/>
                </a:solidFill>
                <a:latin typeface="+mn-lt"/>
              </a:rPr>
              <a:t>landscape</a:t>
            </a:r>
          </a:p>
        </p:txBody>
      </p:sp>
      <p:sp>
        <p:nvSpPr>
          <p:cNvPr id="44" name="Rektangel 53"/>
          <p:cNvSpPr/>
          <p:nvPr/>
        </p:nvSpPr>
        <p:spPr>
          <a:xfrm>
            <a:off x="7210425" y="2452688"/>
            <a:ext cx="931863" cy="1243012"/>
          </a:xfrm>
          <a:prstGeom prst="rect">
            <a:avLst/>
          </a:prstGeom>
          <a:solidFill>
            <a:srgbClr val="FF9900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kern="0" dirty="0">
                <a:solidFill>
                  <a:prstClr val="white"/>
                </a:solidFill>
                <a:latin typeface="Calibri"/>
              </a:rPr>
              <a:t>ESFRI Road-map </a:t>
            </a:r>
          </a:p>
        </p:txBody>
      </p:sp>
      <p:cxnSp>
        <p:nvCxnSpPr>
          <p:cNvPr id="45" name="Rak 55"/>
          <p:cNvCxnSpPr/>
          <p:nvPr/>
        </p:nvCxnSpPr>
        <p:spPr>
          <a:xfrm rot="10800000" flipV="1">
            <a:off x="5300663" y="2997200"/>
            <a:ext cx="1719262" cy="0"/>
          </a:xfrm>
          <a:prstGeom prst="line">
            <a:avLst/>
          </a:prstGeom>
          <a:noFill/>
          <a:ln w="6350" cap="flat" cmpd="sng" algn="ctr">
            <a:solidFill>
              <a:srgbClr val="FEAB27"/>
            </a:solidFill>
            <a:prstDash val="solid"/>
            <a:headEnd type="arrow"/>
            <a:tailEnd type="none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6" name="Rak 59"/>
          <p:cNvCxnSpPr/>
          <p:nvPr/>
        </p:nvCxnSpPr>
        <p:spPr>
          <a:xfrm rot="10800000">
            <a:off x="8142288" y="2997200"/>
            <a:ext cx="658812" cy="1588"/>
          </a:xfrm>
          <a:prstGeom prst="line">
            <a:avLst/>
          </a:prstGeom>
          <a:noFill/>
          <a:ln w="6350" cap="flat" cmpd="sng" algn="ctr">
            <a:solidFill>
              <a:srgbClr val="FEAB27"/>
            </a:solidFill>
            <a:prstDash val="solid"/>
            <a:headEnd type="arrow"/>
            <a:tailEnd type="none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43" name="Picture 13"/>
          <p:cNvPicPr>
            <a:picLocks noChangeAspect="1" noChangeArrowheads="1"/>
          </p:cNvPicPr>
          <p:nvPr/>
        </p:nvPicPr>
        <p:blipFill rotWithShape="1">
          <a:blip r:embed="rId2"/>
          <a:stretch/>
        </p:blipFill>
        <p:spPr bwMode="auto">
          <a:xfrm>
            <a:off x="7042150" y="2098675"/>
            <a:ext cx="1382713" cy="194945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ffectLst>
            <a:outerShdw dist="127000" dir="2700000" algn="ctr" rotWithShape="0">
              <a:schemeClr val="bg1">
                <a:lumMod val="8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47" name="Rak 55"/>
          <p:cNvCxnSpPr/>
          <p:nvPr/>
        </p:nvCxnSpPr>
        <p:spPr>
          <a:xfrm rot="10800000" flipV="1">
            <a:off x="1628775" y="3001963"/>
            <a:ext cx="1719263" cy="0"/>
          </a:xfrm>
          <a:prstGeom prst="line">
            <a:avLst/>
          </a:prstGeom>
          <a:noFill/>
          <a:ln w="6350" cap="flat" cmpd="sng" algn="ctr">
            <a:solidFill>
              <a:srgbClr val="FEAB27"/>
            </a:solidFill>
            <a:prstDash val="solid"/>
            <a:headEnd type="arrow"/>
            <a:tailEnd type="none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6" name="Rektangel med rundade hörn 1"/>
          <p:cNvSpPr/>
          <p:nvPr/>
        </p:nvSpPr>
        <p:spPr>
          <a:xfrm>
            <a:off x="396875" y="2622550"/>
            <a:ext cx="1905000" cy="735013"/>
          </a:xfrm>
          <a:prstGeom prst="roundRect">
            <a:avLst/>
          </a:prstGeom>
          <a:solidFill>
            <a:srgbClr val="339933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prstClr val="white"/>
                </a:solidFill>
                <a:latin typeface="+mn-lt"/>
              </a:rPr>
              <a:t>RI proposal by Member State</a:t>
            </a:r>
          </a:p>
        </p:txBody>
      </p:sp>
      <p:sp>
        <p:nvSpPr>
          <p:cNvPr id="28" name="Rektangel med rundade hörn 4"/>
          <p:cNvSpPr/>
          <p:nvPr/>
        </p:nvSpPr>
        <p:spPr>
          <a:xfrm>
            <a:off x="3351213" y="2622550"/>
            <a:ext cx="2159000" cy="735013"/>
          </a:xfrm>
          <a:prstGeom prst="roundRect">
            <a:avLst/>
          </a:prstGeom>
          <a:solidFill>
            <a:srgbClr val="FF9900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prstClr val="white"/>
                </a:solidFill>
                <a:latin typeface="+mn-lt"/>
              </a:rPr>
              <a:t>ESFRI</a:t>
            </a:r>
          </a:p>
        </p:txBody>
      </p:sp>
      <p:sp>
        <p:nvSpPr>
          <p:cNvPr id="37" name="Rektangel 31"/>
          <p:cNvSpPr/>
          <p:nvPr/>
        </p:nvSpPr>
        <p:spPr>
          <a:xfrm>
            <a:off x="3313113" y="4724400"/>
            <a:ext cx="2159000" cy="1225550"/>
          </a:xfrm>
          <a:prstGeom prst="rect">
            <a:avLst/>
          </a:prstGeom>
          <a:solidFill>
            <a:srgbClr val="FF9900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 Pan-European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 Science case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 Technical case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 Business case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 Overall maturity 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GB" sz="1400" kern="0" dirty="0">
              <a:solidFill>
                <a:prstClr val="white"/>
              </a:solidFill>
              <a:latin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GB" sz="1400" kern="0" dirty="0">
              <a:solidFill>
                <a:prstClr val="white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400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52513"/>
            <a:ext cx="8229600" cy="936625"/>
          </a:xfrm>
          <a:noFill/>
        </p:spPr>
        <p:txBody>
          <a:bodyPr/>
          <a:lstStyle/>
          <a:p>
            <a:pPr indent="0" eaLnBrk="1" hangingPunct="1"/>
            <a:r>
              <a:rPr lang="en-GB" dirty="0" smtClean="0"/>
              <a:t>ESFRI Roadmap 2010</a:t>
            </a:r>
          </a:p>
        </p:txBody>
      </p:sp>
      <p:graphicFrame>
        <p:nvGraphicFramePr>
          <p:cNvPr id="12" name="Group 170"/>
          <p:cNvGraphicFramePr>
            <a:graphicFrameLocks noGrp="1"/>
          </p:cNvGraphicFramePr>
          <p:nvPr/>
        </p:nvGraphicFramePr>
        <p:xfrm>
          <a:off x="6732588" y="5794375"/>
          <a:ext cx="2411412" cy="1019176"/>
        </p:xfrm>
        <a:graphic>
          <a:graphicData uri="http://schemas.openxmlformats.org/drawingml/2006/table">
            <a:tbl>
              <a:tblPr/>
              <a:tblGrid>
                <a:gridCol w="575981"/>
                <a:gridCol w="1835431"/>
              </a:tblGrid>
              <a:tr h="5095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ahoma" pitchFamily="34" charset="0"/>
                      </a:endParaRPr>
                    </a:p>
                  </a:txBody>
                  <a:tcPr marL="78162" marR="78162" marT="41405" marB="4140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Distributed research </a:t>
                      </a:r>
                    </a:p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infrastructures</a:t>
                      </a:r>
                    </a:p>
                  </a:txBody>
                  <a:tcPr marL="78162" marR="78162" marT="41405" marB="4140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5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  <a:endParaRPr kumimoji="0" lang="fr-F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ahoma" pitchFamily="34" charset="0"/>
                      </a:endParaRPr>
                    </a:p>
                  </a:txBody>
                  <a:tcPr marL="78162" marR="78162" marT="41405" marB="4140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Single sited research </a:t>
                      </a:r>
                    </a:p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infrastructures</a:t>
                      </a:r>
                    </a:p>
                  </a:txBody>
                  <a:tcPr marL="78162" marR="78162" marT="41405" marB="4140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Group 1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142361"/>
              </p:ext>
            </p:extLst>
          </p:nvPr>
        </p:nvGraphicFramePr>
        <p:xfrm>
          <a:off x="34925" y="1844675"/>
          <a:ext cx="9018584" cy="4338636"/>
        </p:xfrm>
        <a:graphic>
          <a:graphicData uri="http://schemas.openxmlformats.org/drawingml/2006/table">
            <a:tbl>
              <a:tblPr/>
              <a:tblGrid>
                <a:gridCol w="898950"/>
                <a:gridCol w="900334"/>
                <a:gridCol w="828499"/>
                <a:gridCol w="968015"/>
                <a:gridCol w="904193"/>
                <a:gridCol w="1008112"/>
                <a:gridCol w="936104"/>
                <a:gridCol w="864096"/>
                <a:gridCol w="864096"/>
                <a:gridCol w="846185"/>
              </a:tblGrid>
              <a:tr h="921331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Social Sc. &amp; Hum.</a:t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( 5 )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Life Sciences</a:t>
                      </a:r>
                      <a:b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( 13 )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Environmental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Sciences</a:t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( 9 )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Energy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( 7 )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Material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and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Analytical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Facilities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/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( 6 )   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Physics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and </a:t>
                      </a: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Astronomy</a:t>
                      </a: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</a:t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( 10 )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e-Infra-</a:t>
                      </a:r>
                      <a:b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structures (1)  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47375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SHARE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BBMRI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ELIXIR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ICOS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EURO-ARGO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ECCSEL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EUROFEL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ELI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TIARA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PRACE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54024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European</a:t>
                      </a:r>
                      <a:r>
                        <a:rPr kumimoji="0" lang="fr-F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 Social Survey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ECRIN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INFRA</a:t>
                      </a:r>
                      <a:b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FRONTIER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LIFEWATCH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IAGOS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Windscanner</a:t>
                      </a: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EMFL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SPIRAL2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CTA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46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CESSDA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INSTRUCT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EATRIS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EMS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EPOS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EU-SOLARIS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European XFEL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E-ELT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SKA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50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CLARIN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EU-OPENSCREEN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EMBRC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SIAEOS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EISCAT_3D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JHR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ESRF Upgrade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KM3NeT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FFFF00"/>
                        </a:gs>
                        <a:gs pos="100000">
                          <a:srgbClr val="99CCFF"/>
                        </a:gs>
                      </a:gsLst>
                      <a:lin ang="27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FAIR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2789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DARIAH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Euro</a:t>
                      </a:r>
                      <a:b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BioImaging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ERINHA</a:t>
                      </a:r>
                      <a:b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</a:b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BSL4 Lab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COPAL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IFMIF 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NEUTRON ESS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SLHC-PP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ILC-HIGRADE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6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ISBE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MIRRI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HiPER</a:t>
                      </a:r>
                      <a:endParaRPr kumimoji="0" lang="fr-F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ILL20/20 Upgrade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0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ANAEE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MYRRHA</a:t>
                      </a:r>
                    </a:p>
                  </a:txBody>
                  <a:tcPr marL="78197" marR="78197" marT="41471" marB="4147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13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marL="78197" marR="78197" marT="41471" marB="4147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61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1406525" y="-7048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4" tIns="45712" rIns="91424" bIns="45712">
            <a:spAutoFit/>
          </a:bodyPr>
          <a:lstStyle/>
          <a:p>
            <a:pPr algn="ctr" defTabSz="912813"/>
            <a:endParaRPr lang="en-US" sz="2400">
              <a:solidFill>
                <a:schemeClr val="tx1"/>
              </a:solidFill>
              <a:latin typeface="Times New Roman" pitchFamily="18" charset="0"/>
              <a:ea typeface="ＭＳ Ｐゴシック" pitchFamily="48" charset="-128"/>
            </a:endParaRPr>
          </a:p>
        </p:txBody>
      </p:sp>
      <p:sp>
        <p:nvSpPr>
          <p:cNvPr id="12291" name="AutoShape 5"/>
          <p:cNvSpPr>
            <a:spLocks noChangeArrowheads="1"/>
          </p:cNvSpPr>
          <p:nvPr/>
        </p:nvSpPr>
        <p:spPr bwMode="auto">
          <a:xfrm>
            <a:off x="5264150" y="5888038"/>
            <a:ext cx="184150" cy="461962"/>
          </a:xfrm>
          <a:prstGeom prst="curvedUpArrow">
            <a:avLst>
              <a:gd name="adj1" fmla="val 20000"/>
              <a:gd name="adj2" fmla="val 40000"/>
              <a:gd name="adj3" fmla="val 10134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4" tIns="45712" rIns="91424" bIns="45712" anchor="ctr">
            <a:spAutoFit/>
          </a:bodyPr>
          <a:lstStyle/>
          <a:p>
            <a:pPr algn="ctr" defTabSz="912813"/>
            <a:endParaRPr lang="en-US" sz="2400">
              <a:solidFill>
                <a:schemeClr val="tx1"/>
              </a:solidFill>
              <a:latin typeface="Times New Roman" pitchFamily="18" charset="0"/>
              <a:ea typeface="ＭＳ Ｐゴシック" pitchFamily="48" charset="-128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79450" y="1408113"/>
            <a:ext cx="8069263" cy="108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4" tIns="45712" rIns="91424" bIns="45712" anchor="ctr"/>
          <a:lstStyle/>
          <a:p>
            <a:pPr marL="358775" defTabSz="914179">
              <a:defRPr/>
            </a:pPr>
            <a:r>
              <a:rPr lang="en-GB" sz="3000" b="1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Implementation of ESFRI projects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71499" y="2857500"/>
            <a:ext cx="7697011" cy="2947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4" tIns="45712" rIns="91424" bIns="45712"/>
          <a:lstStyle/>
          <a:p>
            <a:pPr lvl="1" defTabSz="801472">
              <a:lnSpc>
                <a:spcPct val="90000"/>
              </a:lnSpc>
              <a:spcBef>
                <a:spcPct val="60000"/>
              </a:spcBef>
              <a:buClr>
                <a:srgbClr val="009FBA"/>
              </a:buClr>
              <a:tabLst>
                <a:tab pos="-222250" algn="l"/>
                <a:tab pos="533400" algn="l"/>
              </a:tabLst>
              <a:defRPr/>
            </a:pPr>
            <a:r>
              <a:rPr lang="fr-BE" sz="2100" dirty="0">
                <a:solidFill>
                  <a:srgbClr val="0F5494"/>
                </a:solidFill>
                <a:latin typeface="+mn-lt"/>
              </a:rPr>
              <a:t>«</a:t>
            </a:r>
            <a:r>
              <a:rPr lang="en-GB" sz="2100" dirty="0">
                <a:solidFill>
                  <a:srgbClr val="0F5494"/>
                </a:solidFill>
                <a:latin typeface="+mn-lt"/>
              </a:rPr>
              <a:t>A combination of resources from national budgets, Community programmes, EIB instruments and structural funds should lead to the development of excellent research infrastructures throughout Europe</a:t>
            </a:r>
            <a:r>
              <a:rPr lang="fr-BE" sz="2100" dirty="0">
                <a:solidFill>
                  <a:srgbClr val="0F5494"/>
                </a:solidFill>
                <a:latin typeface="+mn-lt"/>
              </a:rPr>
              <a:t>» </a:t>
            </a:r>
          </a:p>
          <a:p>
            <a:pPr lvl="1" defTabSz="801472">
              <a:lnSpc>
                <a:spcPct val="90000"/>
              </a:lnSpc>
              <a:spcBef>
                <a:spcPct val="60000"/>
              </a:spcBef>
              <a:buClr>
                <a:srgbClr val="009FBA"/>
              </a:buClr>
              <a:tabLst>
                <a:tab pos="-222250" algn="l"/>
                <a:tab pos="533400" algn="l"/>
              </a:tabLst>
              <a:defRPr/>
            </a:pPr>
            <a:endParaRPr lang="en-GB" sz="1800" dirty="0">
              <a:solidFill>
                <a:srgbClr val="0F5494"/>
              </a:solidFill>
              <a:latin typeface="+mn-lt"/>
            </a:endParaRPr>
          </a:p>
          <a:p>
            <a:pPr lvl="1" defTabSz="801472">
              <a:lnSpc>
                <a:spcPct val="90000"/>
              </a:lnSpc>
              <a:spcBef>
                <a:spcPct val="60000"/>
              </a:spcBef>
              <a:buClr>
                <a:srgbClr val="009FBA"/>
              </a:buClr>
              <a:tabLst>
                <a:tab pos="-222250" algn="l"/>
                <a:tab pos="533400" algn="l"/>
              </a:tabLst>
              <a:defRPr/>
            </a:pPr>
            <a:r>
              <a:rPr lang="en-GB" sz="1800" dirty="0">
                <a:solidFill>
                  <a:srgbClr val="0F5494"/>
                </a:solidFill>
                <a:latin typeface="+mn-lt"/>
              </a:rPr>
              <a:t>				</a:t>
            </a:r>
            <a:r>
              <a:rPr lang="en-GB" sz="1800" i="1" dirty="0">
                <a:solidFill>
                  <a:srgbClr val="0F5494"/>
                </a:solidFill>
                <a:latin typeface="+mn-lt"/>
              </a:rPr>
              <a:t>EU </a:t>
            </a:r>
            <a:r>
              <a:rPr lang="en-GB" sz="1800" i="1" dirty="0">
                <a:solidFill>
                  <a:srgbClr val="0F5494"/>
                </a:solidFill>
              </a:rPr>
              <a:t>Council of </a:t>
            </a:r>
            <a:r>
              <a:rPr lang="en-GB" sz="1800" i="1" dirty="0">
                <a:solidFill>
                  <a:srgbClr val="0F5494"/>
                </a:solidFill>
                <a:latin typeface="+mn-lt"/>
              </a:rPr>
              <a:t>Research Ministers  					</a:t>
            </a:r>
            <a:r>
              <a:rPr lang="en-GB" sz="1800" i="1" dirty="0" smtClean="0">
                <a:solidFill>
                  <a:srgbClr val="0F5494"/>
                </a:solidFill>
                <a:latin typeface="+mn-lt"/>
              </a:rPr>
              <a:t>					March </a:t>
            </a:r>
            <a:r>
              <a:rPr lang="en-GB" sz="1800" i="1" dirty="0">
                <a:solidFill>
                  <a:srgbClr val="0F5494"/>
                </a:solidFill>
                <a:latin typeface="+mn-lt"/>
              </a:rPr>
              <a:t>2009</a:t>
            </a:r>
            <a:endParaRPr lang="fr-BE" sz="1800" i="1" dirty="0">
              <a:solidFill>
                <a:srgbClr val="0F5494"/>
              </a:solidFill>
              <a:latin typeface="+mn-lt"/>
            </a:endParaRPr>
          </a:p>
          <a:p>
            <a:pPr marL="300552" indent="-300552" defTabSz="801472">
              <a:spcBef>
                <a:spcPts val="800"/>
              </a:spcBef>
              <a:buClr>
                <a:srgbClr val="EC008C"/>
              </a:buClr>
              <a:defRPr/>
            </a:pPr>
            <a:endParaRPr lang="fr-BE" sz="2500" dirty="0">
              <a:solidFill>
                <a:srgbClr val="005F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7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96975"/>
            <a:ext cx="8229600" cy="936625"/>
          </a:xfrm>
          <a:noFill/>
        </p:spPr>
        <p:txBody>
          <a:bodyPr/>
          <a:lstStyle/>
          <a:p>
            <a:pPr indent="0" eaLnBrk="1" hangingPunct="1"/>
            <a:r>
              <a:rPr lang="en-GB" dirty="0" smtClean="0"/>
              <a:t>The ESFRI Process cont.</a:t>
            </a:r>
          </a:p>
        </p:txBody>
      </p:sp>
      <p:sp>
        <p:nvSpPr>
          <p:cNvPr id="62" name="Rektangel 31"/>
          <p:cNvSpPr/>
          <p:nvPr/>
        </p:nvSpPr>
        <p:spPr>
          <a:xfrm>
            <a:off x="1879600" y="4452938"/>
            <a:ext cx="2087563" cy="1423987"/>
          </a:xfrm>
          <a:prstGeom prst="rect">
            <a:avLst/>
          </a:prstGeom>
          <a:solidFill>
            <a:srgbClr val="0058B0"/>
          </a:soli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tabLst>
                <a:tab pos="85725" algn="l"/>
              </a:tabLst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 Finalise </a:t>
            </a:r>
            <a:r>
              <a:rPr lang="en-GB" sz="1400" kern="0" dirty="0" smtClean="0">
                <a:solidFill>
                  <a:prstClr val="white"/>
                </a:solidFill>
                <a:latin typeface="+mn-lt"/>
              </a:rPr>
              <a:t>concept</a:t>
            </a:r>
            <a:br>
              <a:rPr lang="en-GB" sz="1400" kern="0" dirty="0" smtClean="0">
                <a:solidFill>
                  <a:prstClr val="white"/>
                </a:solidFill>
                <a:latin typeface="+mn-lt"/>
              </a:rPr>
            </a:br>
            <a:r>
              <a:rPr lang="en-GB" sz="1400" kern="0" dirty="0" smtClean="0">
                <a:solidFill>
                  <a:prstClr val="white"/>
                </a:solidFill>
                <a:latin typeface="+mn-lt"/>
              </a:rPr>
              <a:t> 	 and </a:t>
            </a:r>
            <a:r>
              <a:rPr lang="en-GB" sz="1400" kern="0" dirty="0">
                <a:solidFill>
                  <a:prstClr val="white"/>
                </a:solidFill>
                <a:latin typeface="+mn-lt"/>
              </a:rPr>
              <a:t>design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 RI Organisation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 Legal framework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fr-BE" sz="1400" kern="0" dirty="0">
                <a:solidFill>
                  <a:prstClr val="white"/>
                </a:solidFill>
                <a:latin typeface="+mn-lt"/>
              </a:rPr>
              <a:t> Business plan</a:t>
            </a:r>
            <a:endParaRPr lang="en-GB" sz="1400" kern="0" dirty="0">
              <a:solidFill>
                <a:prstClr val="white"/>
              </a:solidFill>
              <a:latin typeface="+mn-lt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 Finance model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endParaRPr lang="en-GB" sz="1400" kern="0" dirty="0">
              <a:solidFill>
                <a:prstClr val="white"/>
              </a:solidFill>
              <a:latin typeface="+mn-lt"/>
            </a:endParaRPr>
          </a:p>
        </p:txBody>
      </p:sp>
      <p:cxnSp>
        <p:nvCxnSpPr>
          <p:cNvPr id="63" name="Rak 32"/>
          <p:cNvCxnSpPr/>
          <p:nvPr/>
        </p:nvCxnSpPr>
        <p:spPr>
          <a:xfrm rot="16200000" flipH="1">
            <a:off x="4598194" y="3258344"/>
            <a:ext cx="427038" cy="0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  <a:tailEnd type="arrow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4" name="Rak 34"/>
          <p:cNvCxnSpPr/>
          <p:nvPr/>
        </p:nvCxnSpPr>
        <p:spPr>
          <a:xfrm rot="5400000" flipH="1" flipV="1">
            <a:off x="2730500" y="4267200"/>
            <a:ext cx="369888" cy="158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6" name="Rektangel 53"/>
          <p:cNvSpPr/>
          <p:nvPr/>
        </p:nvSpPr>
        <p:spPr>
          <a:xfrm>
            <a:off x="550863" y="2811463"/>
            <a:ext cx="930275" cy="1243012"/>
          </a:xfrm>
          <a:prstGeom prst="rect">
            <a:avLst/>
          </a:prstGeom>
          <a:solidFill>
            <a:srgbClr val="FEAB27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0" kern="0" dirty="0">
                <a:solidFill>
                  <a:prstClr val="white"/>
                </a:solidFill>
                <a:latin typeface="Calibri"/>
              </a:rPr>
              <a:t>ESFRI Road-map </a:t>
            </a:r>
          </a:p>
        </p:txBody>
      </p:sp>
      <p:cxnSp>
        <p:nvCxnSpPr>
          <p:cNvPr id="68" name="Rak 59"/>
          <p:cNvCxnSpPr/>
          <p:nvPr/>
        </p:nvCxnSpPr>
        <p:spPr>
          <a:xfrm rot="10800000">
            <a:off x="1390650" y="3500438"/>
            <a:ext cx="660400" cy="1587"/>
          </a:xfrm>
          <a:prstGeom prst="line">
            <a:avLst/>
          </a:prstGeom>
          <a:noFill/>
          <a:ln w="6350" cap="flat" cmpd="sng" algn="ctr">
            <a:solidFill>
              <a:srgbClr val="FEAB27"/>
            </a:solidFill>
            <a:prstDash val="solid"/>
            <a:headEnd type="arrow"/>
            <a:tailEnd type="none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pic>
        <p:nvPicPr>
          <p:cNvPr id="16" name="Picture 13"/>
          <p:cNvPicPr>
            <a:picLocks noChangeAspect="1" noChangeArrowheads="1"/>
          </p:cNvPicPr>
          <p:nvPr/>
        </p:nvPicPr>
        <p:blipFill rotWithShape="1">
          <a:blip r:embed="rId2"/>
          <a:stretch/>
        </p:blipFill>
        <p:spPr bwMode="auto">
          <a:xfrm>
            <a:off x="325438" y="2492375"/>
            <a:ext cx="1381125" cy="195103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miter lim="800000"/>
            <a:headEnd/>
            <a:tailEnd/>
          </a:ln>
          <a:effectLst>
            <a:outerShdw dist="127000" dir="2700000" algn="ctr" rotWithShape="0">
              <a:schemeClr val="bg1">
                <a:lumMod val="85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8" name="Rak 59"/>
          <p:cNvCxnSpPr>
            <a:stCxn id="60" idx="1"/>
            <a:endCxn id="57" idx="3"/>
          </p:cNvCxnSpPr>
          <p:nvPr/>
        </p:nvCxnSpPr>
        <p:spPr>
          <a:xfrm flipH="1">
            <a:off x="3851275" y="3467100"/>
            <a:ext cx="1949450" cy="25400"/>
          </a:xfrm>
          <a:prstGeom prst="line">
            <a:avLst/>
          </a:prstGeom>
          <a:noFill/>
          <a:ln w="6350" cap="flat" cmpd="sng" algn="ctr">
            <a:solidFill>
              <a:srgbClr val="FEAB27"/>
            </a:solidFill>
            <a:prstDash val="solid"/>
            <a:headEnd type="arrow"/>
            <a:tailEnd type="none" w="lg" len="lg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7" name="Rektangel med rundade hörn 1"/>
          <p:cNvSpPr/>
          <p:nvPr/>
        </p:nvSpPr>
        <p:spPr>
          <a:xfrm>
            <a:off x="2051050" y="2811463"/>
            <a:ext cx="1800225" cy="1362075"/>
          </a:xfrm>
          <a:prstGeom prst="roundRect">
            <a:avLst/>
          </a:prstGeom>
          <a:solidFill>
            <a:srgbClr val="0058B0"/>
          </a:soli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prstClr val="white"/>
                </a:solidFill>
                <a:latin typeface="+mn-lt"/>
              </a:rPr>
              <a:t>EC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Funding of Preparatory Phase</a:t>
            </a:r>
          </a:p>
        </p:txBody>
      </p:sp>
      <p:sp>
        <p:nvSpPr>
          <p:cNvPr id="60" name="Rektangel med rundade hörn 17"/>
          <p:cNvSpPr/>
          <p:nvPr/>
        </p:nvSpPr>
        <p:spPr>
          <a:xfrm>
            <a:off x="5800725" y="2786063"/>
            <a:ext cx="2587625" cy="1362075"/>
          </a:xfrm>
          <a:prstGeom prst="roundRect">
            <a:avLst/>
          </a:prstGeom>
          <a:solidFill>
            <a:srgbClr val="339933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prstClr val="white"/>
                </a:solidFill>
                <a:latin typeface="+mn-lt"/>
              </a:rPr>
              <a:t>Member States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Funding of </a:t>
            </a:r>
            <a:r>
              <a:rPr lang="en-GB" sz="1400" b="1" kern="0" dirty="0">
                <a:solidFill>
                  <a:prstClr val="white"/>
                </a:solidFill>
                <a:latin typeface="+mn-lt"/>
              </a:rPr>
              <a:t>Implementation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>
                <a:solidFill>
                  <a:prstClr val="white"/>
                </a:solidFill>
                <a:latin typeface="+mn-lt"/>
              </a:rPr>
              <a:t>Phase </a:t>
            </a:r>
            <a:r>
              <a:rPr lang="en-GB" sz="1400" kern="0" dirty="0">
                <a:solidFill>
                  <a:prstClr val="white"/>
                </a:solidFill>
                <a:latin typeface="+mn-lt"/>
              </a:rPr>
              <a:t>and </a:t>
            </a:r>
            <a:r>
              <a:rPr lang="en-GB" sz="1400" b="1" kern="0" dirty="0" smtClean="0">
                <a:solidFill>
                  <a:prstClr val="white"/>
                </a:solidFill>
                <a:latin typeface="+mn-lt"/>
              </a:rPr>
              <a:t>Operation</a:t>
            </a:r>
            <a:endParaRPr lang="en-GB" sz="1400" b="1" kern="0" dirty="0">
              <a:solidFill>
                <a:prstClr val="white"/>
              </a:solidFill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00142" y="3876118"/>
            <a:ext cx="1493838" cy="1857138"/>
            <a:chOff x="5300142" y="3876118"/>
            <a:chExt cx="1493838" cy="1857138"/>
          </a:xfrm>
        </p:grpSpPr>
        <p:sp>
          <p:nvSpPr>
            <p:cNvPr id="28" name="Rektangel med rundade hörn 1"/>
            <p:cNvSpPr/>
            <p:nvPr/>
          </p:nvSpPr>
          <p:spPr>
            <a:xfrm>
              <a:off x="5300142" y="4371181"/>
              <a:ext cx="1493838" cy="1362075"/>
            </a:xfrm>
            <a:prstGeom prst="roundRect">
              <a:avLst/>
            </a:prstGeom>
            <a:solidFill>
              <a:srgbClr val="0058B0"/>
            </a:soli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>
                  <a:solidFill>
                    <a:prstClr val="white"/>
                  </a:solidFill>
                  <a:latin typeface="+mn-lt"/>
                </a:rPr>
                <a:t>Support from </a:t>
              </a:r>
              <a:r>
                <a:rPr lang="en-GB" sz="1600" kern="0" dirty="0" smtClean="0">
                  <a:solidFill>
                    <a:prstClr val="white"/>
                  </a:solidFill>
                  <a:latin typeface="+mn-lt"/>
                </a:rPr>
                <a:t>EC</a:t>
              </a:r>
              <a:br>
                <a:rPr lang="en-GB" sz="1600" kern="0" dirty="0" smtClean="0">
                  <a:solidFill>
                    <a:prstClr val="white"/>
                  </a:solidFill>
                  <a:latin typeface="+mn-lt"/>
                </a:rPr>
              </a:br>
              <a:r>
                <a:rPr lang="en-GB" sz="1600" kern="0" dirty="0" smtClean="0">
                  <a:solidFill>
                    <a:prstClr val="white"/>
                  </a:solidFill>
                  <a:latin typeface="+mn-lt"/>
                </a:rPr>
                <a:t>Structural Funds</a:t>
              </a:r>
              <a:endParaRPr lang="en-GB" sz="1600" kern="0" dirty="0">
                <a:solidFill>
                  <a:prstClr val="white"/>
                </a:solidFill>
                <a:latin typeface="+mn-lt"/>
              </a:endParaRPr>
            </a:p>
          </p:txBody>
        </p:sp>
        <p:cxnSp>
          <p:nvCxnSpPr>
            <p:cNvPr id="29" name="Rak 32"/>
            <p:cNvCxnSpPr>
              <a:endCxn id="28" idx="0"/>
            </p:cNvCxnSpPr>
            <p:nvPr/>
          </p:nvCxnSpPr>
          <p:spPr>
            <a:xfrm flipH="1">
              <a:off x="6047061" y="3876118"/>
              <a:ext cx="189185" cy="495063"/>
            </a:xfrm>
            <a:prstGeom prst="line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headEnd type="arrow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61" name="Rektangel med rundade hörn 19"/>
          <p:cNvSpPr/>
          <p:nvPr/>
        </p:nvSpPr>
        <p:spPr>
          <a:xfrm>
            <a:off x="4130675" y="2314575"/>
            <a:ext cx="1368425" cy="944563"/>
          </a:xfrm>
          <a:prstGeom prst="roundRect">
            <a:avLst/>
          </a:prstGeom>
          <a:solidFill>
            <a:srgbClr val="FF9900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kern="0" dirty="0">
                <a:solidFill>
                  <a:prstClr val="white"/>
                </a:solidFill>
                <a:latin typeface="+mn-lt"/>
              </a:rPr>
              <a:t>ESFRI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prstClr val="white"/>
                </a:solidFill>
                <a:latin typeface="+mn-lt"/>
              </a:rPr>
              <a:t>Incubator </a:t>
            </a:r>
            <a:r>
              <a:rPr lang="en-GB" sz="1400" kern="0" dirty="0" smtClean="0">
                <a:solidFill>
                  <a:prstClr val="white"/>
                </a:solidFill>
                <a:latin typeface="+mn-lt"/>
              </a:rPr>
              <a:t>Role</a:t>
            </a:r>
            <a:endParaRPr lang="en-GB" sz="1400" kern="0" dirty="0">
              <a:solidFill>
                <a:prstClr val="white"/>
              </a:solidFill>
              <a:latin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073306" y="3880644"/>
            <a:ext cx="1675158" cy="1852612"/>
            <a:chOff x="7073306" y="3880644"/>
            <a:chExt cx="1675158" cy="1852612"/>
          </a:xfrm>
        </p:grpSpPr>
        <p:sp>
          <p:nvSpPr>
            <p:cNvPr id="19" name="Rektangel med rundade hörn 1"/>
            <p:cNvSpPr/>
            <p:nvPr/>
          </p:nvSpPr>
          <p:spPr>
            <a:xfrm>
              <a:off x="7073306" y="4371181"/>
              <a:ext cx="1675158" cy="1362075"/>
            </a:xfrm>
            <a:prstGeom prst="roundRect">
              <a:avLst/>
            </a:prstGeom>
            <a:solidFill>
              <a:srgbClr val="0058B0"/>
            </a:solidFill>
            <a:ln w="9525" cap="flat" cmpd="sng" algn="ctr">
              <a:solidFill>
                <a:srgbClr val="8064A2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kern="0" dirty="0">
                  <a:solidFill>
                    <a:prstClr val="white"/>
                  </a:solidFill>
                  <a:latin typeface="+mn-lt"/>
                </a:rPr>
                <a:t>Support from </a:t>
              </a:r>
              <a:r>
                <a:rPr lang="en-GB" sz="1600" kern="0" dirty="0" smtClean="0">
                  <a:solidFill>
                    <a:prstClr val="white"/>
                  </a:solidFill>
                  <a:latin typeface="+mn-lt"/>
                </a:rPr>
                <a:t>EC</a:t>
              </a:r>
              <a:br>
                <a:rPr lang="en-GB" sz="1600" kern="0" dirty="0" smtClean="0">
                  <a:solidFill>
                    <a:prstClr val="white"/>
                  </a:solidFill>
                  <a:latin typeface="+mn-lt"/>
                </a:rPr>
              </a:br>
              <a:r>
                <a:rPr lang="en-GB" sz="1600" kern="0" dirty="0" smtClean="0">
                  <a:solidFill>
                    <a:prstClr val="white"/>
                  </a:solidFill>
                  <a:latin typeface="+mn-lt"/>
                </a:rPr>
                <a:t>Horizon2020</a:t>
              </a:r>
              <a:endParaRPr lang="en-GB" sz="1600" kern="0" dirty="0">
                <a:solidFill>
                  <a:prstClr val="white"/>
                </a:solidFill>
                <a:latin typeface="+mn-lt"/>
              </a:endParaRPr>
            </a:p>
          </p:txBody>
        </p:sp>
        <p:cxnSp>
          <p:nvCxnSpPr>
            <p:cNvPr id="20" name="Rak 32"/>
            <p:cNvCxnSpPr>
              <a:endCxn id="19" idx="0"/>
            </p:cNvCxnSpPr>
            <p:nvPr/>
          </p:nvCxnSpPr>
          <p:spPr>
            <a:xfrm>
              <a:off x="7740352" y="3880644"/>
              <a:ext cx="170533" cy="490537"/>
            </a:xfrm>
            <a:prstGeom prst="line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headEnd type="arrow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191140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4436</TotalTime>
  <Words>1232</Words>
  <Application>Microsoft Office PowerPoint</Application>
  <PresentationFormat>On-screen Show (4:3)</PresentationFormat>
  <Paragraphs>317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Slide_Master</vt:lpstr>
      <vt:lpstr>Clip</vt:lpstr>
      <vt:lpstr>Image</vt:lpstr>
      <vt:lpstr>Research Infrastructures in Horizon 2020</vt:lpstr>
      <vt:lpstr>Research Infrastructures</vt:lpstr>
      <vt:lpstr>The Knowledge Triangle at Work</vt:lpstr>
      <vt:lpstr>Global Virtual Research Community</vt:lpstr>
      <vt:lpstr>Why an EU Approach for  Research Infrastructures?</vt:lpstr>
      <vt:lpstr>European Strategy Forum on Research Infrastructures - The Process</vt:lpstr>
      <vt:lpstr>ESFRI Roadmap 2010</vt:lpstr>
      <vt:lpstr>PowerPoint Presentation</vt:lpstr>
      <vt:lpstr>The ESFRI Process cont.</vt:lpstr>
      <vt:lpstr>Innovation vs. Economic Output</vt:lpstr>
      <vt:lpstr>Status of implementation</vt:lpstr>
      <vt:lpstr>PowerPoint Presentation</vt:lpstr>
      <vt:lpstr>PowerPoint Presentation</vt:lpstr>
      <vt:lpstr>PowerPoint Presentation</vt:lpstr>
      <vt:lpstr>National Support ESFRI Roadmap 2010</vt:lpstr>
      <vt:lpstr>Commitments within the Innovation Union</vt:lpstr>
      <vt:lpstr>PowerPoint Presentation</vt:lpstr>
      <vt:lpstr>e-Infrastructures</vt:lpstr>
      <vt:lpstr>ERIC: European Research Infrastructure Consortium</vt:lpstr>
      <vt:lpstr>PowerPoint Presentation</vt:lpstr>
      <vt:lpstr>PowerPoint Presentation</vt:lpstr>
      <vt:lpstr>PowerPoint Presentation</vt:lpstr>
      <vt:lpstr>Research Infrastructures in Horizon 2020</vt:lpstr>
      <vt:lpstr>Specific Implementation Aspects</vt:lpstr>
      <vt:lpstr>Integrating and Opening existing National RIs of pan-European Interest</vt:lpstr>
      <vt:lpstr>Exploiting the innovation potential  of research infrastructures</vt:lpstr>
      <vt:lpstr>Priorities and Vision for Horizon 2020</vt:lpstr>
      <vt:lpstr>Thank you for your Attention!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FABIANEK Bernhard (RTD)</cp:lastModifiedBy>
  <cp:revision>193</cp:revision>
  <dcterms:created xsi:type="dcterms:W3CDTF">2011-10-28T10:25:18Z</dcterms:created>
  <dcterms:modified xsi:type="dcterms:W3CDTF">2012-11-29T10:52:44Z</dcterms:modified>
</cp:coreProperties>
</file>