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32" d="100"/>
          <a:sy n="132" d="100"/>
        </p:scale>
        <p:origin x="-678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11/28/2012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Report from the Secretary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CERN Fall 2012 Committee Meeting</a:t>
            </a:r>
          </a:p>
          <a:p>
            <a:r>
              <a:rPr lang="en-US" dirty="0" smtClean="0"/>
              <a:t>Joachim Vollaire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574579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Role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Interface with the Peron and Saint </a:t>
            </a:r>
            <a:r>
              <a:rPr lang="en-US" dirty="0" err="1" smtClean="0"/>
              <a:t>Genis</a:t>
            </a:r>
            <a:r>
              <a:rPr lang="en-US" dirty="0" smtClean="0"/>
              <a:t> </a:t>
            </a:r>
            <a:r>
              <a:rPr lang="en-US" dirty="0" err="1" smtClean="0"/>
              <a:t>Mairie</a:t>
            </a:r>
            <a:r>
              <a:rPr lang="en-US" dirty="0" smtClean="0"/>
              <a:t> for Gym rental </a:t>
            </a:r>
          </a:p>
          <a:p>
            <a:pPr lvl="1"/>
            <a:r>
              <a:rPr lang="en-US" dirty="0" smtClean="0"/>
              <a:t>attend annual meeting (critical to keep slots)</a:t>
            </a:r>
          </a:p>
          <a:p>
            <a:pPr lvl="1"/>
            <a:r>
              <a:rPr lang="en-US" dirty="0" smtClean="0"/>
              <a:t>pay fees for cost of rental and repair</a:t>
            </a:r>
          </a:p>
          <a:p>
            <a:pPr lvl="1"/>
            <a:r>
              <a:rPr lang="en-US" dirty="0" smtClean="0"/>
              <a:t>Chase keys (Peron) at the end of the year</a:t>
            </a:r>
          </a:p>
          <a:p>
            <a:pPr lvl="1"/>
            <a:r>
              <a:rPr lang="en-US" dirty="0" smtClean="0"/>
              <a:t>Communicate complaints (</a:t>
            </a:r>
            <a:r>
              <a:rPr lang="en-US" dirty="0" err="1" smtClean="0"/>
              <a:t>gardien</a:t>
            </a:r>
            <a:r>
              <a:rPr lang="en-US" dirty="0" smtClean="0"/>
              <a:t>)</a:t>
            </a:r>
          </a:p>
          <a:p>
            <a:r>
              <a:rPr lang="en-US" dirty="0" smtClean="0"/>
              <a:t>Ensure that we have a proper insurance</a:t>
            </a:r>
          </a:p>
          <a:p>
            <a:endParaRPr lang="en-US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1244615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Gym rental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610600" cy="4953000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Saint </a:t>
            </a:r>
            <a:r>
              <a:rPr lang="en-US" dirty="0" err="1" smtClean="0"/>
              <a:t>Genis</a:t>
            </a:r>
            <a:r>
              <a:rPr lang="en-US" dirty="0" smtClean="0"/>
              <a:t> : </a:t>
            </a:r>
          </a:p>
          <a:p>
            <a:pPr lvl="1"/>
            <a:r>
              <a:rPr lang="en-US" dirty="0" smtClean="0"/>
              <a:t>15 EUR/y to be a member of the OMS, gym free</a:t>
            </a:r>
          </a:p>
          <a:p>
            <a:pPr lvl="1"/>
            <a:r>
              <a:rPr lang="en-US" dirty="0" smtClean="0"/>
              <a:t>Monday night</a:t>
            </a:r>
          </a:p>
          <a:p>
            <a:r>
              <a:rPr lang="en-US" dirty="0" smtClean="0"/>
              <a:t>Peron</a:t>
            </a:r>
          </a:p>
          <a:p>
            <a:pPr lvl="1"/>
            <a:r>
              <a:rPr lang="en-US" dirty="0" smtClean="0"/>
              <a:t>Tuesday from 19 h to 22 h except January, February and Xmas holidays and training on Saturday</a:t>
            </a:r>
          </a:p>
          <a:p>
            <a:pPr lvl="1"/>
            <a:r>
              <a:rPr lang="en-US" dirty="0" smtClean="0"/>
              <a:t>15 EUR per hour </a:t>
            </a:r>
          </a:p>
          <a:p>
            <a:pPr lvl="1"/>
            <a:r>
              <a:rPr lang="en-US" dirty="0" smtClean="0"/>
              <a:t>First semester of 2012 : 7 Saturday / 2 h and 18 Tuesday 18 h = 68 h x 15 EUR = 1020 EUR</a:t>
            </a:r>
          </a:p>
          <a:p>
            <a:r>
              <a:rPr lang="en-US" dirty="0" smtClean="0"/>
              <a:t>Lot of clubs in “waiting list” so better to keep a low profile and respect rules (priority: clubs involving children and locals….)</a:t>
            </a:r>
          </a:p>
          <a:p>
            <a:pPr lvl="1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4451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Payments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53000"/>
          </a:xfrm>
        </p:spPr>
        <p:txBody>
          <a:bodyPr/>
          <a:lstStyle/>
          <a:p>
            <a:r>
              <a:rPr lang="en-US" dirty="0" smtClean="0"/>
              <a:t>Using personal check for payment and deposit (200 EUR for Peron key)</a:t>
            </a:r>
          </a:p>
          <a:p>
            <a:r>
              <a:rPr lang="en-US" dirty="0" smtClean="0"/>
              <a:t>Challenging to have a proof of payment when done to the </a:t>
            </a:r>
            <a:r>
              <a:rPr lang="en-US" dirty="0" err="1" smtClean="0"/>
              <a:t>Tresor</a:t>
            </a:r>
            <a:r>
              <a:rPr lang="en-US" dirty="0" smtClean="0"/>
              <a:t> Public, needed for treasurer reimbursement !!!!</a:t>
            </a:r>
          </a:p>
          <a:p>
            <a:r>
              <a:rPr lang="en-US" dirty="0" smtClean="0">
                <a:solidFill>
                  <a:srgbClr val="FF0000"/>
                </a:solidFill>
              </a:rPr>
              <a:t>1020 EUR paid 17/09 still not reimbursed….</a:t>
            </a:r>
          </a:p>
          <a:p>
            <a:r>
              <a:rPr lang="en-US" dirty="0" smtClean="0"/>
              <a:t>Opening a Club bank account in France should be envisaged (CA </a:t>
            </a:r>
            <a:r>
              <a:rPr lang="en-US" dirty="0" err="1" smtClean="0"/>
              <a:t>Prevessin</a:t>
            </a:r>
            <a:r>
              <a:rPr lang="en-US" dirty="0" smtClean="0"/>
              <a:t> ?)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778337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Damage in Peron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March a ball hit a manual fire alarm push button, 553.16 EUR for the cost of repair</a:t>
            </a:r>
          </a:p>
          <a:p>
            <a:r>
              <a:rPr lang="en-US" dirty="0" smtClean="0"/>
              <a:t>Bill sent by the </a:t>
            </a:r>
            <a:r>
              <a:rPr lang="en-US" dirty="0" err="1" smtClean="0"/>
              <a:t>mairie</a:t>
            </a:r>
            <a:r>
              <a:rPr lang="en-US" dirty="0" smtClean="0"/>
              <a:t> and damage not </a:t>
            </a:r>
            <a:r>
              <a:rPr lang="en-US" dirty="0" err="1" smtClean="0"/>
              <a:t>covored</a:t>
            </a:r>
            <a:r>
              <a:rPr lang="en-US" dirty="0" smtClean="0"/>
              <a:t> by </a:t>
            </a:r>
            <a:r>
              <a:rPr lang="en-US" dirty="0" err="1" smtClean="0"/>
              <a:t>Winthertur</a:t>
            </a:r>
            <a:r>
              <a:rPr lang="en-US" dirty="0" smtClean="0"/>
              <a:t> (club insurance)</a:t>
            </a:r>
          </a:p>
          <a:p>
            <a:pPr lvl="1"/>
            <a:r>
              <a:rPr lang="en-US" dirty="0" smtClean="0"/>
              <a:t>“pour les </a:t>
            </a:r>
            <a:r>
              <a:rPr lang="en-US" dirty="0" err="1" smtClean="0"/>
              <a:t>dommages</a:t>
            </a:r>
            <a:r>
              <a:rPr lang="en-US" dirty="0" smtClean="0"/>
              <a:t> aux choses </a:t>
            </a:r>
            <a:r>
              <a:rPr lang="en-US" dirty="0" err="1" smtClean="0"/>
              <a:t>prises</a:t>
            </a:r>
            <a:r>
              <a:rPr lang="en-US" dirty="0" smtClean="0"/>
              <a:t> recues pour </a:t>
            </a:r>
            <a:r>
              <a:rPr lang="en-US" dirty="0" err="1" smtClean="0"/>
              <a:t>etre</a:t>
            </a:r>
            <a:r>
              <a:rPr lang="en-US" dirty="0" smtClean="0"/>
              <a:t> </a:t>
            </a:r>
            <a:r>
              <a:rPr lang="en-US" dirty="0" err="1" smtClean="0"/>
              <a:t>utilisees</a:t>
            </a:r>
            <a:r>
              <a:rPr lang="en-US" dirty="0" smtClean="0"/>
              <a:t>, </a:t>
            </a:r>
            <a:r>
              <a:rPr lang="en-US" dirty="0" err="1" smtClean="0"/>
              <a:t>travailles</a:t>
            </a:r>
            <a:r>
              <a:rPr lang="en-US" dirty="0" smtClean="0"/>
              <a:t>, </a:t>
            </a:r>
            <a:r>
              <a:rPr lang="en-US" dirty="0" err="1" smtClean="0"/>
              <a:t>transportees</a:t>
            </a:r>
            <a:r>
              <a:rPr lang="en-US" dirty="0" smtClean="0"/>
              <a:t> </a:t>
            </a:r>
            <a:r>
              <a:rPr lang="en-US" dirty="0" err="1" smtClean="0"/>
              <a:t>ou</a:t>
            </a:r>
            <a:r>
              <a:rPr lang="en-US" dirty="0" smtClean="0"/>
              <a:t> pour </a:t>
            </a:r>
            <a:r>
              <a:rPr lang="en-US" dirty="0" err="1" smtClean="0"/>
              <a:t>d’autres</a:t>
            </a:r>
            <a:r>
              <a:rPr lang="en-US" dirty="0" smtClean="0"/>
              <a:t> raisons….”</a:t>
            </a:r>
          </a:p>
          <a:p>
            <a:pPr lvl="1"/>
            <a:r>
              <a:rPr lang="en-US" dirty="0" smtClean="0"/>
              <a:t>Maybe next time see if the player has a “</a:t>
            </a:r>
            <a:r>
              <a:rPr lang="en-US" dirty="0" err="1" smtClean="0"/>
              <a:t>responsabilite</a:t>
            </a:r>
            <a:r>
              <a:rPr lang="en-US" dirty="0" smtClean="0"/>
              <a:t> civil”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09998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Insurance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Winthertur</a:t>
            </a:r>
            <a:r>
              <a:rPr lang="en-US" dirty="0" smtClean="0"/>
              <a:t> is our current insurance</a:t>
            </a:r>
          </a:p>
          <a:p>
            <a:r>
              <a:rPr lang="en-US" dirty="0" smtClean="0"/>
              <a:t>Cost is 241.5 CHF/y not sure what is covered but proof of insurance must be shown to the Peron </a:t>
            </a:r>
            <a:r>
              <a:rPr lang="en-US" dirty="0" err="1" smtClean="0"/>
              <a:t>mairie</a:t>
            </a:r>
            <a:r>
              <a:rPr lang="en-US" dirty="0" smtClean="0"/>
              <a:t>….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012188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Perspectives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 would be delighted to pass over this exciting responsibility to someone new as I am not actively playing football anymore !!!</a:t>
            </a:r>
          </a:p>
          <a:p>
            <a:r>
              <a:rPr lang="en-US" dirty="0" smtClean="0"/>
              <a:t>Volunteers (proper training and smooth transition guaranty)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509329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342</Words>
  <Application>Microsoft Office PowerPoint</Application>
  <PresentationFormat>On-screen Show (4:3)</PresentationFormat>
  <Paragraphs>35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Report from the Secretary</vt:lpstr>
      <vt:lpstr>Role</vt:lpstr>
      <vt:lpstr>Gym rental</vt:lpstr>
      <vt:lpstr>Payments</vt:lpstr>
      <vt:lpstr>Damage in Peron</vt:lpstr>
      <vt:lpstr>Insurance</vt:lpstr>
      <vt:lpstr>Perspectives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Report from the Secretary</dc:title>
  <dc:creator>Joachim Vollaire</dc:creator>
  <cp:lastModifiedBy>vollaire</cp:lastModifiedBy>
  <cp:revision>10</cp:revision>
  <dcterms:created xsi:type="dcterms:W3CDTF">2006-08-16T00:00:00Z</dcterms:created>
  <dcterms:modified xsi:type="dcterms:W3CDTF">2012-11-28T12:31:32Z</dcterms:modified>
</cp:coreProperties>
</file>