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1" d="100"/>
          <a:sy n="111" d="100"/>
        </p:scale>
        <p:origin x="-157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76FD0-5042-9E43-8595-9A79537EFFB0}" type="datetimeFigureOut">
              <a:rPr lang="en-US" smtClean="0"/>
              <a:t>18/11/2013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524D1-BB70-5B4D-AEC3-1A90EADE9A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020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76FD0-5042-9E43-8595-9A79537EFFB0}" type="datetimeFigureOut">
              <a:rPr lang="en-US" smtClean="0"/>
              <a:t>18/11/2013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524D1-BB70-5B4D-AEC3-1A90EADE9A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68266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76FD0-5042-9E43-8595-9A79537EFFB0}" type="datetimeFigureOut">
              <a:rPr lang="en-US" smtClean="0"/>
              <a:t>18/11/2013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524D1-BB70-5B4D-AEC3-1A90EADE9A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1019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76FD0-5042-9E43-8595-9A79537EFFB0}" type="datetimeFigureOut">
              <a:rPr lang="en-US" smtClean="0"/>
              <a:t>18/11/2013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524D1-BB70-5B4D-AEC3-1A90EADE9A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28025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76FD0-5042-9E43-8595-9A79537EFFB0}" type="datetimeFigureOut">
              <a:rPr lang="en-US" smtClean="0"/>
              <a:t>18/11/2013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524D1-BB70-5B4D-AEC3-1A90EADE9A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33100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76FD0-5042-9E43-8595-9A79537EFFB0}" type="datetimeFigureOut">
              <a:rPr lang="en-US" smtClean="0"/>
              <a:t>18/11/2013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524D1-BB70-5B4D-AEC3-1A90EADE9A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01446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76FD0-5042-9E43-8595-9A79537EFFB0}" type="datetimeFigureOut">
              <a:rPr lang="en-US" smtClean="0"/>
              <a:t>18/11/2013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524D1-BB70-5B4D-AEC3-1A90EADE9A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9222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76FD0-5042-9E43-8595-9A79537EFFB0}" type="datetimeFigureOut">
              <a:rPr lang="en-US" smtClean="0"/>
              <a:t>18/11/2013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524D1-BB70-5B4D-AEC3-1A90EADE9A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9493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76FD0-5042-9E43-8595-9A79537EFFB0}" type="datetimeFigureOut">
              <a:rPr lang="en-US" smtClean="0"/>
              <a:t>18/11/2013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524D1-BB70-5B4D-AEC3-1A90EADE9A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0239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76FD0-5042-9E43-8595-9A79537EFFB0}" type="datetimeFigureOut">
              <a:rPr lang="en-US" smtClean="0"/>
              <a:t>18/11/2013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524D1-BB70-5B4D-AEC3-1A90EADE9A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9963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76FD0-5042-9E43-8595-9A79537EFFB0}" type="datetimeFigureOut">
              <a:rPr lang="en-US" smtClean="0"/>
              <a:t>18/11/2013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524D1-BB70-5B4D-AEC3-1A90EADE9A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210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776FD0-5042-9E43-8595-9A79537EFFB0}" type="datetimeFigureOut">
              <a:rPr lang="en-US" smtClean="0"/>
              <a:t>18/11/2013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2524D1-BB70-5B4D-AEC3-1A90EADE9A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1167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indico.cern.ch/conferenceProgram.py?confId=276887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862"/>
            <a:ext cx="8229600" cy="812376"/>
          </a:xfrm>
        </p:spPr>
        <p:txBody>
          <a:bodyPr>
            <a:normAutofit/>
          </a:bodyPr>
          <a:lstStyle/>
          <a:p>
            <a:r>
              <a:rPr lang="en-GB" dirty="0"/>
              <a:t>o</a:t>
            </a:r>
            <a:r>
              <a:rPr lang="en-GB" dirty="0" smtClean="0"/>
              <a:t>penlab challenges workshop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15821"/>
            <a:ext cx="8229600" cy="5286165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GB" dirty="0"/>
              <a:t>openlab is organizing a workshop to discuss the main IT challenges and use cases to form the basis of the next phase that will lead to LS2.</a:t>
            </a:r>
          </a:p>
          <a:p>
            <a:endParaRPr lang="en-GB" dirty="0"/>
          </a:p>
          <a:p>
            <a:r>
              <a:rPr lang="en-GB" u="sng" dirty="0">
                <a:hlinkClick r:id="rId2"/>
              </a:rPr>
              <a:t>https://indico.cern.ch/conferenceProgram.py?confId=276887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We have identified 6 challenges so far and found "owners" for each challenge as follows:</a:t>
            </a:r>
          </a:p>
          <a:p>
            <a:endParaRPr lang="en-GB" dirty="0"/>
          </a:p>
          <a:p>
            <a:r>
              <a:rPr lang="en-GB" dirty="0"/>
              <a:t>Online DAQ and Triggers (</a:t>
            </a:r>
            <a:r>
              <a:rPr lang="en-GB" dirty="0" err="1"/>
              <a:t>Niko</a:t>
            </a:r>
            <a:r>
              <a:rPr lang="en-GB" dirty="0"/>
              <a:t> Neufeld)</a:t>
            </a:r>
          </a:p>
          <a:p>
            <a:r>
              <a:rPr lang="en-GB" dirty="0"/>
              <a:t>Offline simulation and analysis (Federico </a:t>
            </a:r>
            <a:r>
              <a:rPr lang="en-GB" dirty="0" err="1"/>
              <a:t>Carminati</a:t>
            </a:r>
            <a:r>
              <a:rPr lang="en-GB" dirty="0"/>
              <a:t>)</a:t>
            </a:r>
          </a:p>
          <a:p>
            <a:r>
              <a:rPr lang="en-GB" dirty="0"/>
              <a:t>Data Architectures (Alberto Pace)</a:t>
            </a:r>
          </a:p>
          <a:p>
            <a:r>
              <a:rPr lang="en-GB" dirty="0"/>
              <a:t>Compute Management and Provisioning (Tim Bell)</a:t>
            </a:r>
          </a:p>
          <a:p>
            <a:r>
              <a:rPr lang="en-GB" dirty="0"/>
              <a:t>Networks and Connectivity (Tony Cass)</a:t>
            </a:r>
          </a:p>
          <a:p>
            <a:r>
              <a:rPr lang="en-GB" dirty="0"/>
              <a:t>Data Analytics (Eric </a:t>
            </a:r>
            <a:r>
              <a:rPr lang="en-GB" dirty="0" err="1"/>
              <a:t>Grancher</a:t>
            </a:r>
            <a:r>
              <a:rPr lang="en-GB" dirty="0"/>
              <a:t>)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The owners have been asked to organize their use cases and contact the relevant people in the experiments and LHC engineering areas. 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Feel free to contact these people with input for </a:t>
            </a:r>
            <a:r>
              <a:rPr lang="en-GB" smtClean="0"/>
              <a:t>this discussion.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14802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138</Words>
  <Application>Microsoft Macintosh PowerPoint</Application>
  <PresentationFormat>On-screen Show (4:3)</PresentationFormat>
  <Paragraphs>16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openlab challenges workshop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openlab challenges workshop</dc:title>
  <dc:creator>Ian Bird</dc:creator>
  <cp:lastModifiedBy>Ian Bird</cp:lastModifiedBy>
  <cp:revision>1</cp:revision>
  <dcterms:created xsi:type="dcterms:W3CDTF">2013-11-18T13:16:03Z</dcterms:created>
  <dcterms:modified xsi:type="dcterms:W3CDTF">2013-11-18T13:19:08Z</dcterms:modified>
</cp:coreProperties>
</file>