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10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15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322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46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56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107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29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77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00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74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788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48720-47A0-42AB-9F37-5CC01AF57B9A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B34F2-848B-4363-B215-461A9680B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39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en-US" dirty="0" smtClean="0"/>
              <a:t>Resistive layers, patterns and coatings: a write-up of our collective experience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936704" cy="1752600"/>
          </a:xfrm>
        </p:spPr>
        <p:txBody>
          <a:bodyPr/>
          <a:lstStyle/>
          <a:p>
            <a:r>
              <a:rPr lang="fr-FR" dirty="0" smtClean="0"/>
              <a:t>P. Colas, M. Dixit, S. Duarte-Pinto, I. Laktineh, N. Lumb, </a:t>
            </a:r>
            <a:r>
              <a:rPr lang="fr-FR" dirty="0" err="1" smtClean="0"/>
              <a:t>G.Mikenberg</a:t>
            </a:r>
            <a:r>
              <a:rPr lang="fr-FR" dirty="0" smtClean="0"/>
              <a:t>, J. Répond, N. </a:t>
            </a:r>
            <a:r>
              <a:rPr lang="fr-FR" dirty="0" err="1" smtClean="0"/>
              <a:t>Wyrsch</a:t>
            </a:r>
            <a:r>
              <a:rPr lang="fr-FR" dirty="0" smtClean="0"/>
              <a:t>,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66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draft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in </a:t>
            </a:r>
            <a:r>
              <a:rPr lang="fr-FR" dirty="0" err="1" smtClean="0"/>
              <a:t>preparation</a:t>
            </a:r>
            <a:r>
              <a:rPr lang="fr-FR" dirty="0" smtClean="0"/>
              <a:t>, to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Collect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r>
              <a:rPr lang="fr-FR" dirty="0" smtClean="0"/>
              <a:t> on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to </a:t>
            </a:r>
            <a:r>
              <a:rPr lang="fr-FR" dirty="0" err="1" smtClean="0"/>
              <a:t>MPGDs</a:t>
            </a:r>
            <a:endParaRPr lang="fr-FR" dirty="0" smtClean="0"/>
          </a:p>
          <a:p>
            <a:r>
              <a:rPr lang="fr-FR" dirty="0" err="1" smtClean="0"/>
              <a:t>Identify</a:t>
            </a:r>
            <a:r>
              <a:rPr lang="fr-FR" dirty="0" smtClean="0"/>
              <a:t> experts 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contacted</a:t>
            </a:r>
            <a:endParaRPr lang="fr-FR" dirty="0" smtClean="0"/>
          </a:p>
          <a:p>
            <a:r>
              <a:rPr lang="fr-FR" dirty="0" smtClean="0"/>
              <a:t>Show the </a:t>
            </a:r>
            <a:r>
              <a:rPr lang="fr-FR" dirty="0" err="1" smtClean="0"/>
              <a:t>variety</a:t>
            </a:r>
            <a:r>
              <a:rPr lang="fr-FR" dirty="0" smtClean="0"/>
              <a:t> of applications</a:t>
            </a:r>
          </a:p>
          <a:p>
            <a:r>
              <a:rPr lang="fr-FR" dirty="0" smtClean="0"/>
              <a:t>List the options for </a:t>
            </a:r>
            <a:r>
              <a:rPr lang="fr-FR" dirty="0" err="1" smtClean="0"/>
              <a:t>various</a:t>
            </a:r>
            <a:r>
              <a:rPr lang="fr-FR" dirty="0" smtClean="0"/>
              <a:t> cases of </a:t>
            </a:r>
            <a:r>
              <a:rPr lang="fr-FR" dirty="0" err="1" smtClean="0"/>
              <a:t>resistivity</a:t>
            </a:r>
            <a:r>
              <a:rPr lang="fr-FR" dirty="0" smtClean="0"/>
              <a:t>, surfaces,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homogeneity</a:t>
            </a:r>
            <a:r>
              <a:rPr lang="fr-FR" dirty="0" smtClean="0"/>
              <a:t>,…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828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006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Application to anti-</a:t>
            </a:r>
            <a:r>
              <a:rPr lang="fr-FR" dirty="0" err="1" smtClean="0"/>
              <a:t>spark</a:t>
            </a:r>
            <a:r>
              <a:rPr lang="fr-FR" dirty="0" smtClean="0"/>
              <a:t> protection of circuits, </a:t>
            </a:r>
            <a:r>
              <a:rPr lang="fr-FR" dirty="0" err="1" smtClean="0"/>
              <a:t>dead</a:t>
            </a:r>
            <a:r>
              <a:rPr lang="fr-FR" dirty="0" smtClean="0"/>
              <a:t>-time </a:t>
            </a:r>
            <a:r>
              <a:rPr lang="fr-FR" dirty="0" err="1" smtClean="0"/>
              <a:t>reduction</a:t>
            </a:r>
            <a:r>
              <a:rPr lang="fr-FR" dirty="0" smtClean="0"/>
              <a:t>,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improvement</a:t>
            </a:r>
            <a:r>
              <a:rPr lang="fr-FR" dirty="0" smtClean="0"/>
              <a:t>,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,…   </a:t>
            </a:r>
          </a:p>
          <a:p>
            <a:r>
              <a:rPr lang="fr-FR" dirty="0" err="1" smtClean="0"/>
              <a:t>Definition</a:t>
            </a:r>
            <a:r>
              <a:rPr lang="fr-FR" dirty="0" smtClean="0"/>
              <a:t> of surface </a:t>
            </a:r>
            <a:r>
              <a:rPr lang="fr-FR" dirty="0" err="1" smtClean="0"/>
              <a:t>resistivity</a:t>
            </a:r>
            <a:endParaRPr lang="fr-FR" dirty="0" smtClean="0"/>
          </a:p>
          <a:p>
            <a:r>
              <a:rPr lang="fr-FR" dirty="0" err="1" smtClean="0"/>
              <a:t>Measurement</a:t>
            </a:r>
            <a:r>
              <a:rPr lang="fr-FR" dirty="0" smtClean="0"/>
              <a:t> of surface </a:t>
            </a:r>
            <a:r>
              <a:rPr lang="fr-FR" dirty="0" err="1" smtClean="0"/>
              <a:t>resistivity</a:t>
            </a:r>
            <a:r>
              <a:rPr lang="fr-FR" dirty="0" smtClean="0"/>
              <a:t> </a:t>
            </a:r>
            <a:r>
              <a:rPr lang="fr-FR" sz="2800" dirty="0" smtClean="0"/>
              <a:t>(non-trivial)</a:t>
            </a:r>
            <a:endParaRPr lang="fr-FR" dirty="0" smtClean="0"/>
          </a:p>
          <a:p>
            <a:pPr lvl="1"/>
            <a:r>
              <a:rPr lang="fr-FR" dirty="0" err="1" smtClean="0"/>
              <a:t>Multimeter</a:t>
            </a:r>
            <a:r>
              <a:rPr lang="fr-FR" dirty="0" smtClean="0"/>
              <a:t>, HV </a:t>
            </a:r>
            <a:r>
              <a:rPr lang="fr-FR" dirty="0" err="1" smtClean="0"/>
              <a:t>multimeter</a:t>
            </a:r>
            <a:endParaRPr lang="fr-FR" dirty="0" smtClean="0"/>
          </a:p>
          <a:p>
            <a:pPr lvl="1"/>
            <a:r>
              <a:rPr lang="fr-FR" dirty="0" err="1" smtClean="0"/>
              <a:t>Strip</a:t>
            </a:r>
            <a:r>
              <a:rPr lang="fr-FR" dirty="0" smtClean="0"/>
              <a:t> technique</a:t>
            </a:r>
          </a:p>
          <a:p>
            <a:pPr lvl="1"/>
            <a:r>
              <a:rPr lang="fr-FR" dirty="0" smtClean="0"/>
              <a:t>4-point probe</a:t>
            </a:r>
          </a:p>
          <a:p>
            <a:pPr lvl="1"/>
            <a:r>
              <a:rPr lang="fr-FR" dirty="0" err="1" smtClean="0"/>
              <a:t>Circular</a:t>
            </a:r>
            <a:r>
              <a:rPr lang="fr-FR" dirty="0" smtClean="0"/>
              <a:t> probe</a:t>
            </a:r>
          </a:p>
          <a:p>
            <a:r>
              <a:rPr lang="fr-FR" dirty="0" err="1" smtClean="0"/>
              <a:t>Presentation</a:t>
            </a:r>
            <a:r>
              <a:rPr lang="fr-FR" dirty="0" smtClean="0"/>
              <a:t> of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r>
              <a:rPr lang="fr-FR" dirty="0" smtClean="0"/>
              <a:t> (</a:t>
            </a:r>
            <a:r>
              <a:rPr lang="fr-FR" dirty="0" err="1" smtClean="0"/>
              <a:t>paints</a:t>
            </a:r>
            <a:r>
              <a:rPr lang="fr-FR" dirty="0" smtClean="0"/>
              <a:t>, sprays, CVD, foil) and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properties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5857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138</Words>
  <Application>Microsoft Office PowerPoint</Application>
  <PresentationFormat>Affichage à l'écran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Resistive layers, patterns and coatings: a write-up of our collective experience </vt:lpstr>
      <vt:lpstr>A draft is in preparation, to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4</cp:revision>
  <dcterms:created xsi:type="dcterms:W3CDTF">2012-12-04T05:42:13Z</dcterms:created>
  <dcterms:modified xsi:type="dcterms:W3CDTF">2012-12-04T06:22:20Z</dcterms:modified>
</cp:coreProperties>
</file>