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0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9B257-8313-D24F-88EF-C67AFCDB6336}" type="datetimeFigureOut">
              <a:rPr lang="en-US" smtClean="0"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67A62-7CA1-C24D-9BB7-836610B34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98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9B257-8313-D24F-88EF-C67AFCDB6336}" type="datetimeFigureOut">
              <a:rPr lang="en-US" smtClean="0"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67A62-7CA1-C24D-9BB7-836610B34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81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9B257-8313-D24F-88EF-C67AFCDB6336}" type="datetimeFigureOut">
              <a:rPr lang="en-US" smtClean="0"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67A62-7CA1-C24D-9BB7-836610B34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46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9B257-8313-D24F-88EF-C67AFCDB6336}" type="datetimeFigureOut">
              <a:rPr lang="en-US" smtClean="0"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67A62-7CA1-C24D-9BB7-836610B34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448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9B257-8313-D24F-88EF-C67AFCDB6336}" type="datetimeFigureOut">
              <a:rPr lang="en-US" smtClean="0"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67A62-7CA1-C24D-9BB7-836610B34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840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9B257-8313-D24F-88EF-C67AFCDB6336}" type="datetimeFigureOut">
              <a:rPr lang="en-US" smtClean="0"/>
              <a:t>12/3/12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67A62-7CA1-C24D-9BB7-836610B34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11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9B257-8313-D24F-88EF-C67AFCDB6336}" type="datetimeFigureOut">
              <a:rPr lang="en-US" smtClean="0"/>
              <a:t>12/3/12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67A62-7CA1-C24D-9BB7-836610B34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80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9B257-8313-D24F-88EF-C67AFCDB6336}" type="datetimeFigureOut">
              <a:rPr lang="en-US" smtClean="0"/>
              <a:t>12/3/12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67A62-7CA1-C24D-9BB7-836610B34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089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9B257-8313-D24F-88EF-C67AFCDB6336}" type="datetimeFigureOut">
              <a:rPr lang="en-US" smtClean="0"/>
              <a:t>12/3/12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67A62-7CA1-C24D-9BB7-836610B34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608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9B257-8313-D24F-88EF-C67AFCDB6336}" type="datetimeFigureOut">
              <a:rPr lang="en-US" smtClean="0"/>
              <a:t>12/3/12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67A62-7CA1-C24D-9BB7-836610B34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88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9B257-8313-D24F-88EF-C67AFCDB6336}" type="datetimeFigureOut">
              <a:rPr lang="en-US" smtClean="0"/>
              <a:t>12/3/12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67A62-7CA1-C24D-9BB7-836610B34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756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9B257-8313-D24F-88EF-C67AFCDB6336}" type="datetimeFigureOut">
              <a:rPr lang="en-US" smtClean="0"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67A62-7CA1-C24D-9BB7-836610B34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793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4996" y="1846433"/>
            <a:ext cx="8815912" cy="20392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hu-HU" sz="2000" i="1" u="sng" dirty="0">
                <a:solidFill>
                  <a:srgbClr val="FF0000"/>
                </a:solidFill>
                <a:latin typeface="Times New Roman"/>
                <a:cs typeface="Times New Roman"/>
              </a:rPr>
              <a:t>SIXTH SYMPOSIUM ON LARGE TPCs</a:t>
            </a:r>
            <a:r>
              <a:rPr lang="hu-HU" sz="2000" u="sng" dirty="0">
                <a:solidFill>
                  <a:srgbClr val="FF0000"/>
                </a:solidFill>
                <a:latin typeface="Times New Roman"/>
                <a:cs typeface="Times New Roman"/>
              </a:rPr>
              <a:t/>
            </a:r>
            <a:br>
              <a:rPr lang="hu-HU" sz="2000" u="sng" dirty="0">
                <a:solidFill>
                  <a:srgbClr val="FF0000"/>
                </a:solidFill>
                <a:latin typeface="Times New Roman"/>
                <a:cs typeface="Times New Roman"/>
              </a:rPr>
            </a:br>
            <a:r>
              <a:rPr lang="pl-PL" sz="2000" i="1" u="sng" dirty="0">
                <a:solidFill>
                  <a:srgbClr val="FF0000"/>
                </a:solidFill>
                <a:latin typeface="Times New Roman"/>
                <a:cs typeface="Times New Roman"/>
              </a:rPr>
              <a:t>FOR LOW ENERGY RARE EVENT </a:t>
            </a:r>
            <a:r>
              <a:rPr lang="pl-PL" sz="2000" i="1" u="sng" dirty="0" smtClean="0">
                <a:solidFill>
                  <a:srgbClr val="FF0000"/>
                </a:solidFill>
                <a:latin typeface="Times New Roman"/>
                <a:cs typeface="Times New Roman"/>
              </a:rPr>
              <a:t>DETECTION</a:t>
            </a:r>
            <a:r>
              <a:rPr lang="en-US" sz="2000" u="sng" dirty="0">
                <a:solidFill>
                  <a:srgbClr val="FF0000"/>
                </a:solidFill>
                <a:latin typeface="Times New Roman"/>
                <a:cs typeface="Times New Roman"/>
              </a:rPr>
              <a:t> </a:t>
            </a:r>
            <a:br>
              <a:rPr lang="en-US" sz="2000" u="sng" dirty="0">
                <a:solidFill>
                  <a:srgbClr val="FF0000"/>
                </a:solidFill>
                <a:latin typeface="Times New Roman"/>
                <a:cs typeface="Times New Roman"/>
              </a:rPr>
            </a:br>
            <a:r>
              <a:rPr lang="fr-FR" sz="2000" b="1" u="sng" dirty="0">
                <a:latin typeface="Times New Roman"/>
                <a:cs typeface="Times New Roman"/>
              </a:rPr>
              <a:t> APC, Les Grands Moulins</a:t>
            </a:r>
            <a:br>
              <a:rPr lang="fr-FR" sz="2000" b="1" u="sng" dirty="0">
                <a:latin typeface="Times New Roman"/>
                <a:cs typeface="Times New Roman"/>
              </a:rPr>
            </a:br>
            <a:r>
              <a:rPr lang="fr-FR" sz="2000" b="1" u="sng" dirty="0">
                <a:latin typeface="Times New Roman"/>
                <a:cs typeface="Times New Roman"/>
              </a:rPr>
              <a:t>PARIS 13ème, France</a:t>
            </a:r>
            <a:br>
              <a:rPr lang="fr-FR" sz="2000" b="1" u="sng" dirty="0">
                <a:latin typeface="Times New Roman"/>
                <a:cs typeface="Times New Roman"/>
              </a:rPr>
            </a:br>
            <a:r>
              <a:rPr lang="en-US" sz="2000" b="1" u="sng" dirty="0">
                <a:latin typeface="Times New Roman"/>
                <a:cs typeface="Times New Roman"/>
              </a:rPr>
              <a:t>December 17-19, </a:t>
            </a:r>
            <a:r>
              <a:rPr lang="en-US" sz="2000" b="1" u="sng" dirty="0" smtClean="0">
                <a:latin typeface="Times New Roman"/>
                <a:cs typeface="Times New Roman"/>
              </a:rPr>
              <a:t>2012</a:t>
            </a:r>
            <a:br>
              <a:rPr lang="en-US" sz="2000" b="1" u="sng" dirty="0" smtClean="0">
                <a:latin typeface="Times New Roman"/>
                <a:cs typeface="Times New Roman"/>
              </a:rPr>
            </a:br>
            <a:r>
              <a:rPr lang="pl-PL" sz="2000" b="1" u="sng" dirty="0" smtClean="0">
                <a:latin typeface="Times New Roman"/>
                <a:cs typeface="Times New Roman"/>
              </a:rPr>
              <a:t>http://www-</a:t>
            </a:r>
            <a:r>
              <a:rPr lang="pl-PL" sz="2000" b="1" u="sng" dirty="0" err="1" smtClean="0">
                <a:latin typeface="Times New Roman"/>
                <a:cs typeface="Times New Roman"/>
              </a:rPr>
              <a:t>tpc</a:t>
            </a:r>
            <a:r>
              <a:rPr lang="pl-PL" sz="2000" b="1" u="sng" dirty="0" smtClean="0">
                <a:latin typeface="Times New Roman"/>
                <a:cs typeface="Times New Roman"/>
              </a:rPr>
              <a:t>-</a:t>
            </a:r>
            <a:r>
              <a:rPr lang="pl-PL" sz="2000" b="1" u="sng" dirty="0" err="1" smtClean="0">
                <a:latin typeface="Times New Roman"/>
                <a:cs typeface="Times New Roman"/>
              </a:rPr>
              <a:t>paris.cea.fr</a:t>
            </a:r>
            <a:r>
              <a:rPr lang="pl-PL" sz="2000" b="1" u="sng" dirty="0" smtClean="0">
                <a:latin typeface="Times New Roman"/>
                <a:cs typeface="Times New Roman"/>
              </a:rPr>
              <a:t>/</a:t>
            </a:r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4859" y="201171"/>
            <a:ext cx="6400800" cy="17526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MPGD 2013 Conference</a:t>
            </a:r>
          </a:p>
          <a:p>
            <a:r>
              <a:rPr lang="en-US" sz="20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Followed by RD51 general meeting</a:t>
            </a:r>
          </a:p>
          <a:p>
            <a:r>
              <a:rPr lang="en-US" sz="20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In 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Saragoza</a:t>
            </a:r>
            <a:r>
              <a:rPr lang="en-US" sz="20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 July 1-6 2013</a:t>
            </a:r>
            <a:endParaRPr lang="en-US" sz="2000" b="1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4859" y="4865669"/>
            <a:ext cx="705834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Detector</a:t>
            </a:r>
            <a:r>
              <a:rPr lang="sv-SE"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v-SE" sz="20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Seminar</a:t>
            </a:r>
            <a:endParaRPr lang="sv-SE" sz="2000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sz="2000" b="1" i="1" dirty="0">
                <a:latin typeface="Times New Roman"/>
                <a:cs typeface="Times New Roman"/>
              </a:rPr>
              <a:t>A novel detector and trends in physics</a:t>
            </a:r>
          </a:p>
          <a:p>
            <a:r>
              <a:rPr lang="fr-FR" sz="2000" b="1" dirty="0">
                <a:latin typeface="Times New Roman"/>
                <a:cs typeface="Times New Roman"/>
              </a:rPr>
              <a:t>by </a:t>
            </a:r>
            <a:r>
              <a:rPr lang="fr-FR" sz="2000" b="1" dirty="0" err="1">
                <a:latin typeface="Times New Roman"/>
                <a:cs typeface="Times New Roman"/>
              </a:rPr>
              <a:t>Ioanis</a:t>
            </a:r>
            <a:r>
              <a:rPr lang="fr-FR" sz="2000" b="1" dirty="0">
                <a:latin typeface="Times New Roman"/>
                <a:cs typeface="Times New Roman"/>
              </a:rPr>
              <a:t> Giomataris (CEA - Centre d'Etudes de Saclay (FR))</a:t>
            </a:r>
          </a:p>
          <a:p>
            <a:r>
              <a:rPr lang="en-US" sz="2000" b="1" dirty="0">
                <a:latin typeface="Times New Roman"/>
                <a:cs typeface="Times New Roman"/>
              </a:rPr>
              <a:t>Friday, December 7, 2012 from 11:00 to 12:00 (Europe/Zurich) </a:t>
            </a:r>
          </a:p>
          <a:p>
            <a:r>
              <a:rPr lang="de-DE" sz="2000" b="1" dirty="0" err="1">
                <a:latin typeface="Times New Roman"/>
                <a:cs typeface="Times New Roman"/>
              </a:rPr>
              <a:t>at</a:t>
            </a:r>
            <a:r>
              <a:rPr lang="de-DE" sz="2000" b="1" dirty="0">
                <a:latin typeface="Times New Roman"/>
                <a:cs typeface="Times New Roman"/>
              </a:rPr>
              <a:t> CERN ( 40 S2-B01 </a:t>
            </a:r>
            <a:r>
              <a:rPr lang="de-DE" sz="2000" b="1" dirty="0" err="1">
                <a:latin typeface="Times New Roman"/>
                <a:cs typeface="Times New Roman"/>
              </a:rPr>
              <a:t>Salle</a:t>
            </a:r>
            <a:r>
              <a:rPr lang="de-DE" sz="2000" b="1" dirty="0">
                <a:latin typeface="Times New Roman"/>
                <a:cs typeface="Times New Roman"/>
              </a:rPr>
              <a:t> Bohr )</a:t>
            </a:r>
            <a:endParaRPr lang="en-US" sz="2000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1799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72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SIXTH SYMPOSIUM ON LARGE TPCs FOR LOW ENERGY RARE EVENT DETECTION   APC, Les Grands Moulins PARIS 13ème, France December 17-19, 2012 http://www-tpc-paris.cea.fr/</vt:lpstr>
    </vt:vector>
  </TitlesOfParts>
  <Company>C.E.R.N.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Ioannis Giomataris</dc:creator>
  <cp:lastModifiedBy>Ioannis Giomataris</cp:lastModifiedBy>
  <cp:revision>5</cp:revision>
  <dcterms:created xsi:type="dcterms:W3CDTF">2012-12-03T08:50:15Z</dcterms:created>
  <dcterms:modified xsi:type="dcterms:W3CDTF">2012-12-03T09:14:09Z</dcterms:modified>
</cp:coreProperties>
</file>