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10" d="100"/>
          <a:sy n="110" d="100"/>
        </p:scale>
        <p:origin x="-198" y="6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83D0B-88AC-4EEF-88FB-F626C110364C}" type="datetimeFigureOut">
              <a:rPr lang="en-GB" smtClean="0"/>
              <a:t>11/12/2012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D00C5-62E1-4122-9ABD-B09AEDB8FA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4515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83D0B-88AC-4EEF-88FB-F626C110364C}" type="datetimeFigureOut">
              <a:rPr lang="en-GB" smtClean="0"/>
              <a:t>11/12/2012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D00C5-62E1-4122-9ABD-B09AEDB8FA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2400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83D0B-88AC-4EEF-88FB-F626C110364C}" type="datetimeFigureOut">
              <a:rPr lang="en-GB" smtClean="0"/>
              <a:t>11/12/2012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D00C5-62E1-4122-9ABD-B09AEDB8FA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1963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83D0B-88AC-4EEF-88FB-F626C110364C}" type="datetimeFigureOut">
              <a:rPr lang="en-GB" smtClean="0"/>
              <a:t>11/12/2012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D00C5-62E1-4122-9ABD-B09AEDB8FA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8431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83D0B-88AC-4EEF-88FB-F626C110364C}" type="datetimeFigureOut">
              <a:rPr lang="en-GB" smtClean="0"/>
              <a:t>11/12/2012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D00C5-62E1-4122-9ABD-B09AEDB8FA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4577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83D0B-88AC-4EEF-88FB-F626C110364C}" type="datetimeFigureOut">
              <a:rPr lang="en-GB" smtClean="0"/>
              <a:t>11/12/2012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D00C5-62E1-4122-9ABD-B09AEDB8FA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649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83D0B-88AC-4EEF-88FB-F626C110364C}" type="datetimeFigureOut">
              <a:rPr lang="en-GB" smtClean="0"/>
              <a:t>11/12/2012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D00C5-62E1-4122-9ABD-B09AEDB8FA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391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83D0B-88AC-4EEF-88FB-F626C110364C}" type="datetimeFigureOut">
              <a:rPr lang="en-GB" smtClean="0"/>
              <a:t>11/12/2012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D00C5-62E1-4122-9ABD-B09AEDB8FA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423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83D0B-88AC-4EEF-88FB-F626C110364C}" type="datetimeFigureOut">
              <a:rPr lang="en-GB" smtClean="0"/>
              <a:t>11/12/2012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D00C5-62E1-4122-9ABD-B09AEDB8FA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2986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83D0B-88AC-4EEF-88FB-F626C110364C}" type="datetimeFigureOut">
              <a:rPr lang="en-GB" smtClean="0"/>
              <a:t>11/12/2012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D00C5-62E1-4122-9ABD-B09AEDB8FA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6558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83D0B-88AC-4EEF-88FB-F626C110364C}" type="datetimeFigureOut">
              <a:rPr lang="en-GB" smtClean="0"/>
              <a:t>11/12/2012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D00C5-62E1-4122-9ABD-B09AEDB8FA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3417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183D0B-88AC-4EEF-88FB-F626C110364C}" type="datetimeFigureOut">
              <a:rPr lang="en-GB" smtClean="0"/>
              <a:t>11/12/2012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6D00C5-62E1-4122-9ABD-B09AEDB8FA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6615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</p:spPr>
        <p:txBody>
          <a:bodyPr>
            <a:noAutofit/>
          </a:bodyPr>
          <a:lstStyle/>
          <a:p>
            <a:r>
              <a:rPr lang="en-US" sz="2800" dirty="0" smtClean="0"/>
              <a:t>VELO aperture reduction for LS2 and Beam Vacuum Stability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13742" y="681912"/>
            <a:ext cx="872275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Preliminary Vacuum Stability Code simulations indicates  a potential impact of the aperture reduction on the critical current value. Iterations with the mechanical design teams are required  to assess the critical current and optimise the VELO design.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US" dirty="0" smtClean="0"/>
              <a:t>The value of the critical current can be upgraded by :</a:t>
            </a:r>
          </a:p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-US" dirty="0" smtClean="0"/>
              <a:t>a full bake </a:t>
            </a:r>
            <a:r>
              <a:rPr lang="en-US" dirty="0"/>
              <a:t>out of the entire </a:t>
            </a:r>
            <a:r>
              <a:rPr lang="en-US" dirty="0" smtClean="0"/>
              <a:t>system</a:t>
            </a:r>
            <a:endParaRPr lang="en-GB" dirty="0" smtClean="0"/>
          </a:p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-GB" dirty="0" smtClean="0"/>
              <a:t>a full NEG </a:t>
            </a:r>
            <a:r>
              <a:rPr lang="en-GB" dirty="0"/>
              <a:t>coating </a:t>
            </a:r>
            <a:r>
              <a:rPr lang="en-GB" dirty="0" smtClean="0"/>
              <a:t>of  the vacuum system (</a:t>
            </a:r>
            <a:r>
              <a:rPr lang="en-GB" i="1" dirty="0" smtClean="0"/>
              <a:t>e.g. </a:t>
            </a:r>
            <a:r>
              <a:rPr lang="en-GB" dirty="0" smtClean="0"/>
              <a:t>RF foil included)</a:t>
            </a:r>
          </a:p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-GB" dirty="0" smtClean="0"/>
              <a:t>an activation of the NEG coating at temperature equal or better higher than 180</a:t>
            </a:r>
            <a:r>
              <a:rPr lang="en-GB" dirty="0" smtClean="0">
                <a:sym typeface="Symbol"/>
              </a:rPr>
              <a:t></a:t>
            </a:r>
            <a:endParaRPr lang="en-GB" dirty="0"/>
          </a:p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-GB" dirty="0" smtClean="0"/>
              <a:t>an improvement of the VELO tank pumping speed</a:t>
            </a:r>
          </a:p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-GB" dirty="0" smtClean="0"/>
              <a:t>a possible recovery of the vacuum performances when required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5" t="6999" r="15125" b="13001"/>
          <a:stretch/>
        </p:blipFill>
        <p:spPr bwMode="auto">
          <a:xfrm>
            <a:off x="3347864" y="1628800"/>
            <a:ext cx="2953768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6687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113</Words>
  <Application>Microsoft Office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VELO aperture reduction for LS2 and Beam Vacuum Stability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VELO aperture reduction and Vacuum</dc:title>
  <dc:creator>Giulia Lanza</dc:creator>
  <cp:lastModifiedBy>Giulia Lanza</cp:lastModifiedBy>
  <cp:revision>10</cp:revision>
  <dcterms:created xsi:type="dcterms:W3CDTF">2012-12-10T12:22:28Z</dcterms:created>
  <dcterms:modified xsi:type="dcterms:W3CDTF">2012-12-11T05:23:20Z</dcterms:modified>
</cp:coreProperties>
</file>