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81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4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106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njamin:Desktop:Firefox%20downloads:pd2p_rrb_viewcsv_NUsedDistribution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Fraction Data used vs PD2P NUsed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AOD</c:v>
          </c:tx>
          <c:marker>
            <c:symbol val="none"/>
          </c:marker>
          <c:cat>
            <c:numRef>
              <c:f>pd2p_rrb_viewcsv_NUsedDistribut!$A$2:$A$202</c:f>
              <c:numCache>
                <c:formatCode>General</c:formatCode>
                <c:ptCount val="201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  <c:pt idx="22">
                  <c:v>22.0</c:v>
                </c:pt>
                <c:pt idx="23">
                  <c:v>23.0</c:v>
                </c:pt>
                <c:pt idx="24">
                  <c:v>24.0</c:v>
                </c:pt>
                <c:pt idx="25">
                  <c:v>25.0</c:v>
                </c:pt>
                <c:pt idx="26">
                  <c:v>26.0</c:v>
                </c:pt>
                <c:pt idx="27">
                  <c:v>27.0</c:v>
                </c:pt>
                <c:pt idx="28">
                  <c:v>28.0</c:v>
                </c:pt>
                <c:pt idx="29">
                  <c:v>29.0</c:v>
                </c:pt>
                <c:pt idx="30">
                  <c:v>30.0</c:v>
                </c:pt>
                <c:pt idx="31">
                  <c:v>31.0</c:v>
                </c:pt>
                <c:pt idx="32">
                  <c:v>32.0</c:v>
                </c:pt>
                <c:pt idx="33">
                  <c:v>33.0</c:v>
                </c:pt>
                <c:pt idx="34">
                  <c:v>34.0</c:v>
                </c:pt>
                <c:pt idx="35">
                  <c:v>35.0</c:v>
                </c:pt>
                <c:pt idx="36">
                  <c:v>36.0</c:v>
                </c:pt>
                <c:pt idx="37">
                  <c:v>37.0</c:v>
                </c:pt>
                <c:pt idx="38">
                  <c:v>38.0</c:v>
                </c:pt>
                <c:pt idx="39">
                  <c:v>39.0</c:v>
                </c:pt>
                <c:pt idx="40">
                  <c:v>40.0</c:v>
                </c:pt>
                <c:pt idx="41">
                  <c:v>41.0</c:v>
                </c:pt>
                <c:pt idx="42">
                  <c:v>42.0</c:v>
                </c:pt>
                <c:pt idx="43">
                  <c:v>43.0</c:v>
                </c:pt>
                <c:pt idx="44">
                  <c:v>44.0</c:v>
                </c:pt>
                <c:pt idx="45">
                  <c:v>45.0</c:v>
                </c:pt>
                <c:pt idx="46">
                  <c:v>46.0</c:v>
                </c:pt>
                <c:pt idx="47">
                  <c:v>47.0</c:v>
                </c:pt>
                <c:pt idx="48">
                  <c:v>48.0</c:v>
                </c:pt>
                <c:pt idx="49">
                  <c:v>49.0</c:v>
                </c:pt>
                <c:pt idx="50">
                  <c:v>50.0</c:v>
                </c:pt>
                <c:pt idx="51">
                  <c:v>51.0</c:v>
                </c:pt>
                <c:pt idx="52">
                  <c:v>52.0</c:v>
                </c:pt>
                <c:pt idx="53">
                  <c:v>53.0</c:v>
                </c:pt>
                <c:pt idx="54">
                  <c:v>54.0</c:v>
                </c:pt>
                <c:pt idx="55">
                  <c:v>55.0</c:v>
                </c:pt>
                <c:pt idx="56">
                  <c:v>56.0</c:v>
                </c:pt>
                <c:pt idx="57">
                  <c:v>57.0</c:v>
                </c:pt>
                <c:pt idx="58">
                  <c:v>58.0</c:v>
                </c:pt>
                <c:pt idx="59">
                  <c:v>59.0</c:v>
                </c:pt>
                <c:pt idx="60">
                  <c:v>60.0</c:v>
                </c:pt>
                <c:pt idx="61">
                  <c:v>61.0</c:v>
                </c:pt>
                <c:pt idx="62">
                  <c:v>62.0</c:v>
                </c:pt>
                <c:pt idx="63">
                  <c:v>63.0</c:v>
                </c:pt>
                <c:pt idx="64">
                  <c:v>64.0</c:v>
                </c:pt>
                <c:pt idx="65">
                  <c:v>65.0</c:v>
                </c:pt>
                <c:pt idx="66">
                  <c:v>66.0</c:v>
                </c:pt>
                <c:pt idx="67">
                  <c:v>67.0</c:v>
                </c:pt>
                <c:pt idx="68">
                  <c:v>68.0</c:v>
                </c:pt>
                <c:pt idx="69">
                  <c:v>69.0</c:v>
                </c:pt>
                <c:pt idx="70">
                  <c:v>70.0</c:v>
                </c:pt>
                <c:pt idx="71">
                  <c:v>71.0</c:v>
                </c:pt>
                <c:pt idx="72">
                  <c:v>72.0</c:v>
                </c:pt>
                <c:pt idx="73">
                  <c:v>73.0</c:v>
                </c:pt>
                <c:pt idx="74">
                  <c:v>74.0</c:v>
                </c:pt>
                <c:pt idx="75">
                  <c:v>75.0</c:v>
                </c:pt>
                <c:pt idx="76">
                  <c:v>76.0</c:v>
                </c:pt>
                <c:pt idx="77">
                  <c:v>77.0</c:v>
                </c:pt>
                <c:pt idx="78">
                  <c:v>78.0</c:v>
                </c:pt>
                <c:pt idx="79">
                  <c:v>79.0</c:v>
                </c:pt>
                <c:pt idx="80">
                  <c:v>80.0</c:v>
                </c:pt>
                <c:pt idx="81">
                  <c:v>81.0</c:v>
                </c:pt>
                <c:pt idx="82">
                  <c:v>82.0</c:v>
                </c:pt>
                <c:pt idx="83">
                  <c:v>83.0</c:v>
                </c:pt>
                <c:pt idx="84">
                  <c:v>84.0</c:v>
                </c:pt>
                <c:pt idx="85">
                  <c:v>85.0</c:v>
                </c:pt>
                <c:pt idx="86">
                  <c:v>86.0</c:v>
                </c:pt>
                <c:pt idx="87">
                  <c:v>87.0</c:v>
                </c:pt>
                <c:pt idx="88">
                  <c:v>88.0</c:v>
                </c:pt>
                <c:pt idx="89">
                  <c:v>89.0</c:v>
                </c:pt>
                <c:pt idx="90">
                  <c:v>90.0</c:v>
                </c:pt>
                <c:pt idx="91">
                  <c:v>91.0</c:v>
                </c:pt>
                <c:pt idx="92">
                  <c:v>92.0</c:v>
                </c:pt>
                <c:pt idx="93">
                  <c:v>93.0</c:v>
                </c:pt>
                <c:pt idx="94">
                  <c:v>94.0</c:v>
                </c:pt>
                <c:pt idx="95">
                  <c:v>95.0</c:v>
                </c:pt>
                <c:pt idx="96">
                  <c:v>96.0</c:v>
                </c:pt>
                <c:pt idx="97">
                  <c:v>97.0</c:v>
                </c:pt>
                <c:pt idx="98">
                  <c:v>98.0</c:v>
                </c:pt>
                <c:pt idx="99">
                  <c:v>99.0</c:v>
                </c:pt>
                <c:pt idx="100">
                  <c:v>100.0</c:v>
                </c:pt>
                <c:pt idx="101">
                  <c:v>101.0</c:v>
                </c:pt>
                <c:pt idx="102">
                  <c:v>102.0</c:v>
                </c:pt>
                <c:pt idx="103">
                  <c:v>103.0</c:v>
                </c:pt>
                <c:pt idx="104">
                  <c:v>104.0</c:v>
                </c:pt>
                <c:pt idx="105">
                  <c:v>105.0</c:v>
                </c:pt>
                <c:pt idx="106">
                  <c:v>106.0</c:v>
                </c:pt>
                <c:pt idx="107">
                  <c:v>107.0</c:v>
                </c:pt>
                <c:pt idx="108">
                  <c:v>108.0</c:v>
                </c:pt>
                <c:pt idx="109">
                  <c:v>109.0</c:v>
                </c:pt>
                <c:pt idx="110">
                  <c:v>110.0</c:v>
                </c:pt>
                <c:pt idx="111">
                  <c:v>111.0</c:v>
                </c:pt>
                <c:pt idx="112">
                  <c:v>112.0</c:v>
                </c:pt>
                <c:pt idx="113">
                  <c:v>113.0</c:v>
                </c:pt>
                <c:pt idx="114">
                  <c:v>114.0</c:v>
                </c:pt>
                <c:pt idx="115">
                  <c:v>115.0</c:v>
                </c:pt>
                <c:pt idx="116">
                  <c:v>116.0</c:v>
                </c:pt>
                <c:pt idx="117">
                  <c:v>117.0</c:v>
                </c:pt>
                <c:pt idx="118">
                  <c:v>118.0</c:v>
                </c:pt>
                <c:pt idx="119">
                  <c:v>119.0</c:v>
                </c:pt>
                <c:pt idx="120">
                  <c:v>120.0</c:v>
                </c:pt>
                <c:pt idx="121">
                  <c:v>121.0</c:v>
                </c:pt>
                <c:pt idx="122">
                  <c:v>122.0</c:v>
                </c:pt>
                <c:pt idx="123">
                  <c:v>123.0</c:v>
                </c:pt>
                <c:pt idx="124">
                  <c:v>124.0</c:v>
                </c:pt>
                <c:pt idx="125">
                  <c:v>125.0</c:v>
                </c:pt>
                <c:pt idx="126">
                  <c:v>126.0</c:v>
                </c:pt>
                <c:pt idx="127">
                  <c:v>127.0</c:v>
                </c:pt>
                <c:pt idx="128">
                  <c:v>128.0</c:v>
                </c:pt>
                <c:pt idx="129">
                  <c:v>129.0</c:v>
                </c:pt>
                <c:pt idx="130">
                  <c:v>130.0</c:v>
                </c:pt>
                <c:pt idx="131">
                  <c:v>131.0</c:v>
                </c:pt>
                <c:pt idx="132">
                  <c:v>132.0</c:v>
                </c:pt>
                <c:pt idx="133">
                  <c:v>133.0</c:v>
                </c:pt>
                <c:pt idx="134">
                  <c:v>134.0</c:v>
                </c:pt>
                <c:pt idx="135">
                  <c:v>135.0</c:v>
                </c:pt>
                <c:pt idx="136">
                  <c:v>136.0</c:v>
                </c:pt>
                <c:pt idx="137">
                  <c:v>137.0</c:v>
                </c:pt>
                <c:pt idx="138">
                  <c:v>138.0</c:v>
                </c:pt>
                <c:pt idx="139">
                  <c:v>139.0</c:v>
                </c:pt>
                <c:pt idx="140">
                  <c:v>140.0</c:v>
                </c:pt>
                <c:pt idx="141">
                  <c:v>141.0</c:v>
                </c:pt>
                <c:pt idx="142">
                  <c:v>142.0</c:v>
                </c:pt>
                <c:pt idx="143">
                  <c:v>143.0</c:v>
                </c:pt>
                <c:pt idx="144">
                  <c:v>144.0</c:v>
                </c:pt>
                <c:pt idx="145">
                  <c:v>145.0</c:v>
                </c:pt>
                <c:pt idx="146">
                  <c:v>146.0</c:v>
                </c:pt>
                <c:pt idx="147">
                  <c:v>147.0</c:v>
                </c:pt>
                <c:pt idx="148">
                  <c:v>148.0</c:v>
                </c:pt>
                <c:pt idx="149">
                  <c:v>149.0</c:v>
                </c:pt>
                <c:pt idx="150">
                  <c:v>150.0</c:v>
                </c:pt>
                <c:pt idx="151">
                  <c:v>151.0</c:v>
                </c:pt>
                <c:pt idx="152">
                  <c:v>152.0</c:v>
                </c:pt>
                <c:pt idx="153">
                  <c:v>153.0</c:v>
                </c:pt>
                <c:pt idx="154">
                  <c:v>154.0</c:v>
                </c:pt>
                <c:pt idx="155">
                  <c:v>155.0</c:v>
                </c:pt>
                <c:pt idx="156">
                  <c:v>156.0</c:v>
                </c:pt>
                <c:pt idx="157">
                  <c:v>157.0</c:v>
                </c:pt>
                <c:pt idx="158">
                  <c:v>158.0</c:v>
                </c:pt>
                <c:pt idx="159">
                  <c:v>159.0</c:v>
                </c:pt>
                <c:pt idx="160">
                  <c:v>160.0</c:v>
                </c:pt>
                <c:pt idx="161">
                  <c:v>161.0</c:v>
                </c:pt>
                <c:pt idx="162">
                  <c:v>162.0</c:v>
                </c:pt>
                <c:pt idx="163">
                  <c:v>163.0</c:v>
                </c:pt>
                <c:pt idx="164">
                  <c:v>164.0</c:v>
                </c:pt>
                <c:pt idx="165">
                  <c:v>165.0</c:v>
                </c:pt>
                <c:pt idx="166">
                  <c:v>166.0</c:v>
                </c:pt>
                <c:pt idx="167">
                  <c:v>167.0</c:v>
                </c:pt>
                <c:pt idx="168">
                  <c:v>168.0</c:v>
                </c:pt>
                <c:pt idx="169">
                  <c:v>169.0</c:v>
                </c:pt>
                <c:pt idx="170">
                  <c:v>170.0</c:v>
                </c:pt>
                <c:pt idx="171">
                  <c:v>171.0</c:v>
                </c:pt>
                <c:pt idx="172">
                  <c:v>172.0</c:v>
                </c:pt>
                <c:pt idx="173">
                  <c:v>173.0</c:v>
                </c:pt>
                <c:pt idx="174">
                  <c:v>174.0</c:v>
                </c:pt>
                <c:pt idx="175">
                  <c:v>175.0</c:v>
                </c:pt>
                <c:pt idx="176">
                  <c:v>176.0</c:v>
                </c:pt>
                <c:pt idx="177">
                  <c:v>177.0</c:v>
                </c:pt>
                <c:pt idx="178">
                  <c:v>178.0</c:v>
                </c:pt>
                <c:pt idx="179">
                  <c:v>179.0</c:v>
                </c:pt>
                <c:pt idx="180">
                  <c:v>180.0</c:v>
                </c:pt>
                <c:pt idx="181">
                  <c:v>181.0</c:v>
                </c:pt>
                <c:pt idx="182">
                  <c:v>182.0</c:v>
                </c:pt>
                <c:pt idx="183">
                  <c:v>183.0</c:v>
                </c:pt>
                <c:pt idx="184">
                  <c:v>184.0</c:v>
                </c:pt>
                <c:pt idx="185">
                  <c:v>185.0</c:v>
                </c:pt>
                <c:pt idx="186">
                  <c:v>186.0</c:v>
                </c:pt>
                <c:pt idx="187">
                  <c:v>187.0</c:v>
                </c:pt>
                <c:pt idx="188">
                  <c:v>188.0</c:v>
                </c:pt>
                <c:pt idx="189">
                  <c:v>189.0</c:v>
                </c:pt>
                <c:pt idx="190">
                  <c:v>190.0</c:v>
                </c:pt>
                <c:pt idx="191">
                  <c:v>191.0</c:v>
                </c:pt>
                <c:pt idx="192">
                  <c:v>192.0</c:v>
                </c:pt>
                <c:pt idx="193">
                  <c:v>193.0</c:v>
                </c:pt>
                <c:pt idx="194">
                  <c:v>194.0</c:v>
                </c:pt>
                <c:pt idx="195">
                  <c:v>195.0</c:v>
                </c:pt>
                <c:pt idx="196">
                  <c:v>196.0</c:v>
                </c:pt>
                <c:pt idx="197">
                  <c:v>197.0</c:v>
                </c:pt>
                <c:pt idx="198">
                  <c:v>198.0</c:v>
                </c:pt>
                <c:pt idx="199">
                  <c:v>199.0</c:v>
                </c:pt>
                <c:pt idx="200">
                  <c:v>200.0</c:v>
                </c:pt>
              </c:numCache>
            </c:numRef>
          </c:cat>
          <c:val>
            <c:numRef>
              <c:f>pd2p_rrb_viewcsv_NUsedDistribut!$D$2:$D$202</c:f>
              <c:numCache>
                <c:formatCode>General</c:formatCode>
                <c:ptCount val="201"/>
                <c:pt idx="0">
                  <c:v>0.22867123241947</c:v>
                </c:pt>
                <c:pt idx="1">
                  <c:v>0.35752005453046</c:v>
                </c:pt>
                <c:pt idx="2">
                  <c:v>0.432329019823638</c:v>
                </c:pt>
                <c:pt idx="3">
                  <c:v>0.488118709094443</c:v>
                </c:pt>
                <c:pt idx="4">
                  <c:v>0.533428494695994</c:v>
                </c:pt>
                <c:pt idx="5">
                  <c:v>0.569750950919714</c:v>
                </c:pt>
                <c:pt idx="6">
                  <c:v>0.605741293588362</c:v>
                </c:pt>
                <c:pt idx="7">
                  <c:v>0.639574683524145</c:v>
                </c:pt>
                <c:pt idx="8">
                  <c:v>0.667307013040882</c:v>
                </c:pt>
                <c:pt idx="9">
                  <c:v>0.700156499283509</c:v>
                </c:pt>
                <c:pt idx="10">
                  <c:v>0.722614244876873</c:v>
                </c:pt>
                <c:pt idx="11">
                  <c:v>0.748094366505652</c:v>
                </c:pt>
                <c:pt idx="12">
                  <c:v>0.766548745564969</c:v>
                </c:pt>
                <c:pt idx="13">
                  <c:v>0.781557416541692</c:v>
                </c:pt>
                <c:pt idx="14">
                  <c:v>0.795395612943689</c:v>
                </c:pt>
                <c:pt idx="15">
                  <c:v>0.80954829126598</c:v>
                </c:pt>
                <c:pt idx="16">
                  <c:v>0.827101864280901</c:v>
                </c:pt>
                <c:pt idx="17">
                  <c:v>0.839724982449026</c:v>
                </c:pt>
                <c:pt idx="18">
                  <c:v>0.849463392854927</c:v>
                </c:pt>
                <c:pt idx="19">
                  <c:v>0.861744660170479</c:v>
                </c:pt>
                <c:pt idx="20">
                  <c:v>0.870850868240202</c:v>
                </c:pt>
                <c:pt idx="21">
                  <c:v>0.880402345448814</c:v>
                </c:pt>
                <c:pt idx="22">
                  <c:v>0.889192436357113</c:v>
                </c:pt>
                <c:pt idx="23">
                  <c:v>0.894867263864821</c:v>
                </c:pt>
                <c:pt idx="24">
                  <c:v>0.902371221212397</c:v>
                </c:pt>
                <c:pt idx="25">
                  <c:v>0.908795279803733</c:v>
                </c:pt>
                <c:pt idx="26">
                  <c:v>0.914385753599921</c:v>
                </c:pt>
                <c:pt idx="27">
                  <c:v>0.92010605210811</c:v>
                </c:pt>
                <c:pt idx="28">
                  <c:v>0.923165539213431</c:v>
                </c:pt>
                <c:pt idx="29">
                  <c:v>0.928186644429048</c:v>
                </c:pt>
                <c:pt idx="30">
                  <c:v>0.933156954647978</c:v>
                </c:pt>
                <c:pt idx="31">
                  <c:v>0.93866441380179</c:v>
                </c:pt>
                <c:pt idx="32">
                  <c:v>0.94173944460732</c:v>
                </c:pt>
                <c:pt idx="33">
                  <c:v>0.944962919126683</c:v>
                </c:pt>
                <c:pt idx="34">
                  <c:v>0.947702605531155</c:v>
                </c:pt>
                <c:pt idx="35">
                  <c:v>0.950513817409455</c:v>
                </c:pt>
                <c:pt idx="36">
                  <c:v>0.955128018017149</c:v>
                </c:pt>
                <c:pt idx="37">
                  <c:v>0.958085811677477</c:v>
                </c:pt>
                <c:pt idx="38">
                  <c:v>0.960325265237791</c:v>
                </c:pt>
                <c:pt idx="39">
                  <c:v>0.962011870591225</c:v>
                </c:pt>
                <c:pt idx="40">
                  <c:v>0.965358932623022</c:v>
                </c:pt>
                <c:pt idx="41">
                  <c:v>0.96578819677049</c:v>
                </c:pt>
                <c:pt idx="42">
                  <c:v>0.966463804696874</c:v>
                </c:pt>
                <c:pt idx="43">
                  <c:v>0.968792381174151</c:v>
                </c:pt>
                <c:pt idx="44">
                  <c:v>0.972579838514184</c:v>
                </c:pt>
                <c:pt idx="45">
                  <c:v>0.974562147302703</c:v>
                </c:pt>
                <c:pt idx="46">
                  <c:v>0.975945436114092</c:v>
                </c:pt>
                <c:pt idx="47">
                  <c:v>0.977172826680173</c:v>
                </c:pt>
                <c:pt idx="48">
                  <c:v>0.978406152152689</c:v>
                </c:pt>
                <c:pt idx="49">
                  <c:v>0.980113106667047</c:v>
                </c:pt>
                <c:pt idx="50">
                  <c:v>0.980608697549232</c:v>
                </c:pt>
                <c:pt idx="51">
                  <c:v>0.981586731205995</c:v>
                </c:pt>
                <c:pt idx="52">
                  <c:v>0.98230851585475</c:v>
                </c:pt>
                <c:pt idx="53">
                  <c:v>0.983333086484099</c:v>
                </c:pt>
                <c:pt idx="54">
                  <c:v>0.984044376874576</c:v>
                </c:pt>
                <c:pt idx="55">
                  <c:v>0.984796807781806</c:v>
                </c:pt>
                <c:pt idx="56">
                  <c:v>0.985205501151051</c:v>
                </c:pt>
                <c:pt idx="57">
                  <c:v>0.986043696504662</c:v>
                </c:pt>
                <c:pt idx="58">
                  <c:v>0.986565930250873</c:v>
                </c:pt>
                <c:pt idx="59">
                  <c:v>0.987853835599921</c:v>
                </c:pt>
                <c:pt idx="60">
                  <c:v>0.989115709337018</c:v>
                </c:pt>
                <c:pt idx="61">
                  <c:v>0.990727567956674</c:v>
                </c:pt>
                <c:pt idx="62">
                  <c:v>0.991001047854223</c:v>
                </c:pt>
                <c:pt idx="63">
                  <c:v>0.991513837520853</c:v>
                </c:pt>
                <c:pt idx="64">
                  <c:v>0.991577587719934</c:v>
                </c:pt>
                <c:pt idx="65">
                  <c:v>0.991935514988389</c:v>
                </c:pt>
                <c:pt idx="66">
                  <c:v>0.992567930684593</c:v>
                </c:pt>
                <c:pt idx="67">
                  <c:v>0.992708954818853</c:v>
                </c:pt>
                <c:pt idx="68">
                  <c:v>0.992709878975449</c:v>
                </c:pt>
                <c:pt idx="69">
                  <c:v>0.992961270892032</c:v>
                </c:pt>
                <c:pt idx="70">
                  <c:v>0.993939698056142</c:v>
                </c:pt>
                <c:pt idx="71">
                  <c:v>0.99477933730139</c:v>
                </c:pt>
                <c:pt idx="72">
                  <c:v>0.994867957995298</c:v>
                </c:pt>
                <c:pt idx="73">
                  <c:v>0.995217820350769</c:v>
                </c:pt>
                <c:pt idx="74">
                  <c:v>0.995217820350769</c:v>
                </c:pt>
                <c:pt idx="75">
                  <c:v>0.995375048161818</c:v>
                </c:pt>
                <c:pt idx="76">
                  <c:v>0.996071378938815</c:v>
                </c:pt>
                <c:pt idx="77">
                  <c:v>0.996791550938784</c:v>
                </c:pt>
                <c:pt idx="78">
                  <c:v>0.997082437415758</c:v>
                </c:pt>
                <c:pt idx="79">
                  <c:v>0.997082437415758</c:v>
                </c:pt>
                <c:pt idx="80">
                  <c:v>0.997082437415758</c:v>
                </c:pt>
                <c:pt idx="81">
                  <c:v>0.997082437415758</c:v>
                </c:pt>
                <c:pt idx="82">
                  <c:v>0.997579959467845</c:v>
                </c:pt>
                <c:pt idx="83">
                  <c:v>0.997579959467845</c:v>
                </c:pt>
                <c:pt idx="84">
                  <c:v>0.997579959467845</c:v>
                </c:pt>
                <c:pt idx="85">
                  <c:v>0.997865108539791</c:v>
                </c:pt>
                <c:pt idx="86">
                  <c:v>0.998150257611737</c:v>
                </c:pt>
                <c:pt idx="87">
                  <c:v>0.998993612741734</c:v>
                </c:pt>
                <c:pt idx="88">
                  <c:v>0.999188283877081</c:v>
                </c:pt>
                <c:pt idx="89">
                  <c:v>0.999188283877081</c:v>
                </c:pt>
                <c:pt idx="90">
                  <c:v>0.999188283877081</c:v>
                </c:pt>
                <c:pt idx="91">
                  <c:v>0.999405352224551</c:v>
                </c:pt>
                <c:pt idx="92">
                  <c:v>0.999405352224551</c:v>
                </c:pt>
                <c:pt idx="93">
                  <c:v>0.999405352224551</c:v>
                </c:pt>
                <c:pt idx="94">
                  <c:v>0.999405352224551</c:v>
                </c:pt>
                <c:pt idx="95">
                  <c:v>0.999405352224551</c:v>
                </c:pt>
                <c:pt idx="96">
                  <c:v>0.999405352224551</c:v>
                </c:pt>
                <c:pt idx="97">
                  <c:v>0.999685544377902</c:v>
                </c:pt>
                <c:pt idx="98">
                  <c:v>0.999685544377902</c:v>
                </c:pt>
                <c:pt idx="99">
                  <c:v>0.999685544377902</c:v>
                </c:pt>
                <c:pt idx="100">
                  <c:v>0.999685544377902</c:v>
                </c:pt>
                <c:pt idx="101">
                  <c:v>0.999685544377902</c:v>
                </c:pt>
                <c:pt idx="102">
                  <c:v>0.999842772188951</c:v>
                </c:pt>
                <c:pt idx="103">
                  <c:v>0.999842772188951</c:v>
                </c:pt>
                <c:pt idx="104">
                  <c:v>0.999842772188951</c:v>
                </c:pt>
                <c:pt idx="105">
                  <c:v>0.999842772188951</c:v>
                </c:pt>
                <c:pt idx="106">
                  <c:v>0.999842772188951</c:v>
                </c:pt>
                <c:pt idx="107">
                  <c:v>0.999842772188951</c:v>
                </c:pt>
                <c:pt idx="108">
                  <c:v>1.0</c:v>
                </c:pt>
                <c:pt idx="109">
                  <c:v>1.0</c:v>
                </c:pt>
                <c:pt idx="110">
                  <c:v>1.0</c:v>
                </c:pt>
                <c:pt idx="111">
                  <c:v>1.0</c:v>
                </c:pt>
                <c:pt idx="112">
                  <c:v>1.0</c:v>
                </c:pt>
                <c:pt idx="113">
                  <c:v>1.0</c:v>
                </c:pt>
                <c:pt idx="114">
                  <c:v>1.0</c:v>
                </c:pt>
                <c:pt idx="115">
                  <c:v>1.0</c:v>
                </c:pt>
                <c:pt idx="116">
                  <c:v>1.0</c:v>
                </c:pt>
                <c:pt idx="117">
                  <c:v>1.0</c:v>
                </c:pt>
                <c:pt idx="118">
                  <c:v>1.0</c:v>
                </c:pt>
                <c:pt idx="119">
                  <c:v>1.0</c:v>
                </c:pt>
                <c:pt idx="120">
                  <c:v>1.0</c:v>
                </c:pt>
                <c:pt idx="121">
                  <c:v>1.0</c:v>
                </c:pt>
                <c:pt idx="122">
                  <c:v>1.0</c:v>
                </c:pt>
                <c:pt idx="123">
                  <c:v>1.0</c:v>
                </c:pt>
                <c:pt idx="124">
                  <c:v>1.0</c:v>
                </c:pt>
                <c:pt idx="125">
                  <c:v>1.0</c:v>
                </c:pt>
                <c:pt idx="126">
                  <c:v>1.0</c:v>
                </c:pt>
                <c:pt idx="127">
                  <c:v>1.0</c:v>
                </c:pt>
                <c:pt idx="128">
                  <c:v>1.0</c:v>
                </c:pt>
                <c:pt idx="129">
                  <c:v>1.0</c:v>
                </c:pt>
                <c:pt idx="130">
                  <c:v>1.0</c:v>
                </c:pt>
                <c:pt idx="131">
                  <c:v>1.0</c:v>
                </c:pt>
                <c:pt idx="132">
                  <c:v>1.0</c:v>
                </c:pt>
                <c:pt idx="133">
                  <c:v>1.0</c:v>
                </c:pt>
                <c:pt idx="134">
                  <c:v>1.0</c:v>
                </c:pt>
                <c:pt idx="135">
                  <c:v>1.0</c:v>
                </c:pt>
                <c:pt idx="136">
                  <c:v>1.0</c:v>
                </c:pt>
                <c:pt idx="137">
                  <c:v>1.0</c:v>
                </c:pt>
                <c:pt idx="138">
                  <c:v>1.0</c:v>
                </c:pt>
                <c:pt idx="139">
                  <c:v>1.0</c:v>
                </c:pt>
                <c:pt idx="140">
                  <c:v>1.0</c:v>
                </c:pt>
                <c:pt idx="141">
                  <c:v>1.0</c:v>
                </c:pt>
                <c:pt idx="142">
                  <c:v>1.0</c:v>
                </c:pt>
                <c:pt idx="143">
                  <c:v>1.0</c:v>
                </c:pt>
                <c:pt idx="144">
                  <c:v>1.0</c:v>
                </c:pt>
                <c:pt idx="145">
                  <c:v>1.0</c:v>
                </c:pt>
                <c:pt idx="146">
                  <c:v>1.0</c:v>
                </c:pt>
                <c:pt idx="147">
                  <c:v>1.0</c:v>
                </c:pt>
                <c:pt idx="148">
                  <c:v>1.0</c:v>
                </c:pt>
                <c:pt idx="149">
                  <c:v>1.0</c:v>
                </c:pt>
                <c:pt idx="150">
                  <c:v>1.0</c:v>
                </c:pt>
                <c:pt idx="151">
                  <c:v>1.0</c:v>
                </c:pt>
                <c:pt idx="152">
                  <c:v>1.0</c:v>
                </c:pt>
                <c:pt idx="153">
                  <c:v>1.0</c:v>
                </c:pt>
                <c:pt idx="154">
                  <c:v>1.0</c:v>
                </c:pt>
                <c:pt idx="155">
                  <c:v>1.0</c:v>
                </c:pt>
                <c:pt idx="156">
                  <c:v>1.0</c:v>
                </c:pt>
                <c:pt idx="157">
                  <c:v>1.0</c:v>
                </c:pt>
                <c:pt idx="158">
                  <c:v>1.0</c:v>
                </c:pt>
                <c:pt idx="159">
                  <c:v>1.0</c:v>
                </c:pt>
                <c:pt idx="160">
                  <c:v>1.0</c:v>
                </c:pt>
                <c:pt idx="161">
                  <c:v>1.0</c:v>
                </c:pt>
                <c:pt idx="162">
                  <c:v>1.0</c:v>
                </c:pt>
                <c:pt idx="163">
                  <c:v>1.0</c:v>
                </c:pt>
                <c:pt idx="164">
                  <c:v>1.0</c:v>
                </c:pt>
                <c:pt idx="165">
                  <c:v>1.0</c:v>
                </c:pt>
                <c:pt idx="166">
                  <c:v>1.0</c:v>
                </c:pt>
                <c:pt idx="167">
                  <c:v>1.0</c:v>
                </c:pt>
                <c:pt idx="168">
                  <c:v>1.0</c:v>
                </c:pt>
                <c:pt idx="169">
                  <c:v>1.0</c:v>
                </c:pt>
                <c:pt idx="170">
                  <c:v>1.0</c:v>
                </c:pt>
                <c:pt idx="171">
                  <c:v>1.0</c:v>
                </c:pt>
                <c:pt idx="172">
                  <c:v>1.0</c:v>
                </c:pt>
                <c:pt idx="173">
                  <c:v>1.0</c:v>
                </c:pt>
                <c:pt idx="174">
                  <c:v>1.0</c:v>
                </c:pt>
                <c:pt idx="175">
                  <c:v>1.0</c:v>
                </c:pt>
                <c:pt idx="176">
                  <c:v>1.0</c:v>
                </c:pt>
                <c:pt idx="177">
                  <c:v>1.0</c:v>
                </c:pt>
                <c:pt idx="178">
                  <c:v>1.0</c:v>
                </c:pt>
                <c:pt idx="179">
                  <c:v>1.0</c:v>
                </c:pt>
                <c:pt idx="180">
                  <c:v>1.0</c:v>
                </c:pt>
                <c:pt idx="181">
                  <c:v>1.0</c:v>
                </c:pt>
                <c:pt idx="182">
                  <c:v>1.0</c:v>
                </c:pt>
                <c:pt idx="183">
                  <c:v>1.0</c:v>
                </c:pt>
                <c:pt idx="184">
                  <c:v>1.0</c:v>
                </c:pt>
                <c:pt idx="185">
                  <c:v>1.0</c:v>
                </c:pt>
                <c:pt idx="186">
                  <c:v>1.0</c:v>
                </c:pt>
                <c:pt idx="187">
                  <c:v>1.0</c:v>
                </c:pt>
                <c:pt idx="188">
                  <c:v>1.0</c:v>
                </c:pt>
                <c:pt idx="189">
                  <c:v>1.0</c:v>
                </c:pt>
                <c:pt idx="190">
                  <c:v>1.0</c:v>
                </c:pt>
                <c:pt idx="191">
                  <c:v>1.0</c:v>
                </c:pt>
                <c:pt idx="192">
                  <c:v>1.0</c:v>
                </c:pt>
                <c:pt idx="193">
                  <c:v>1.0</c:v>
                </c:pt>
                <c:pt idx="194">
                  <c:v>1.0</c:v>
                </c:pt>
                <c:pt idx="195">
                  <c:v>1.0</c:v>
                </c:pt>
                <c:pt idx="196">
                  <c:v>1.0</c:v>
                </c:pt>
                <c:pt idx="197">
                  <c:v>1.0</c:v>
                </c:pt>
                <c:pt idx="198">
                  <c:v>1.0</c:v>
                </c:pt>
                <c:pt idx="199">
                  <c:v>1.0</c:v>
                </c:pt>
                <c:pt idx="200">
                  <c:v>1.0</c:v>
                </c:pt>
              </c:numCache>
            </c:numRef>
          </c:val>
          <c:smooth val="0"/>
        </c:ser>
        <c:ser>
          <c:idx val="1"/>
          <c:order val="1"/>
          <c:tx>
            <c:v>NTUP</c:v>
          </c:tx>
          <c:marker>
            <c:symbol val="none"/>
          </c:marker>
          <c:cat>
            <c:numRef>
              <c:f>pd2p_rrb_viewcsv_NUsedDistribut!$A$2:$A$202</c:f>
              <c:numCache>
                <c:formatCode>General</c:formatCode>
                <c:ptCount val="201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  <c:pt idx="22">
                  <c:v>22.0</c:v>
                </c:pt>
                <c:pt idx="23">
                  <c:v>23.0</c:v>
                </c:pt>
                <c:pt idx="24">
                  <c:v>24.0</c:v>
                </c:pt>
                <c:pt idx="25">
                  <c:v>25.0</c:v>
                </c:pt>
                <c:pt idx="26">
                  <c:v>26.0</c:v>
                </c:pt>
                <c:pt idx="27">
                  <c:v>27.0</c:v>
                </c:pt>
                <c:pt idx="28">
                  <c:v>28.0</c:v>
                </c:pt>
                <c:pt idx="29">
                  <c:v>29.0</c:v>
                </c:pt>
                <c:pt idx="30">
                  <c:v>30.0</c:v>
                </c:pt>
                <c:pt idx="31">
                  <c:v>31.0</c:v>
                </c:pt>
                <c:pt idx="32">
                  <c:v>32.0</c:v>
                </c:pt>
                <c:pt idx="33">
                  <c:v>33.0</c:v>
                </c:pt>
                <c:pt idx="34">
                  <c:v>34.0</c:v>
                </c:pt>
                <c:pt idx="35">
                  <c:v>35.0</c:v>
                </c:pt>
                <c:pt idx="36">
                  <c:v>36.0</c:v>
                </c:pt>
                <c:pt idx="37">
                  <c:v>37.0</c:v>
                </c:pt>
                <c:pt idx="38">
                  <c:v>38.0</c:v>
                </c:pt>
                <c:pt idx="39">
                  <c:v>39.0</c:v>
                </c:pt>
                <c:pt idx="40">
                  <c:v>40.0</c:v>
                </c:pt>
                <c:pt idx="41">
                  <c:v>41.0</c:v>
                </c:pt>
                <c:pt idx="42">
                  <c:v>42.0</c:v>
                </c:pt>
                <c:pt idx="43">
                  <c:v>43.0</c:v>
                </c:pt>
                <c:pt idx="44">
                  <c:v>44.0</c:v>
                </c:pt>
                <c:pt idx="45">
                  <c:v>45.0</c:v>
                </c:pt>
                <c:pt idx="46">
                  <c:v>46.0</c:v>
                </c:pt>
                <c:pt idx="47">
                  <c:v>47.0</c:v>
                </c:pt>
                <c:pt idx="48">
                  <c:v>48.0</c:v>
                </c:pt>
                <c:pt idx="49">
                  <c:v>49.0</c:v>
                </c:pt>
                <c:pt idx="50">
                  <c:v>50.0</c:v>
                </c:pt>
                <c:pt idx="51">
                  <c:v>51.0</c:v>
                </c:pt>
                <c:pt idx="52">
                  <c:v>52.0</c:v>
                </c:pt>
                <c:pt idx="53">
                  <c:v>53.0</c:v>
                </c:pt>
                <c:pt idx="54">
                  <c:v>54.0</c:v>
                </c:pt>
                <c:pt idx="55">
                  <c:v>55.0</c:v>
                </c:pt>
                <c:pt idx="56">
                  <c:v>56.0</c:v>
                </c:pt>
                <c:pt idx="57">
                  <c:v>57.0</c:v>
                </c:pt>
                <c:pt idx="58">
                  <c:v>58.0</c:v>
                </c:pt>
                <c:pt idx="59">
                  <c:v>59.0</c:v>
                </c:pt>
                <c:pt idx="60">
                  <c:v>60.0</c:v>
                </c:pt>
                <c:pt idx="61">
                  <c:v>61.0</c:v>
                </c:pt>
                <c:pt idx="62">
                  <c:v>62.0</c:v>
                </c:pt>
                <c:pt idx="63">
                  <c:v>63.0</c:v>
                </c:pt>
                <c:pt idx="64">
                  <c:v>64.0</c:v>
                </c:pt>
                <c:pt idx="65">
                  <c:v>65.0</c:v>
                </c:pt>
                <c:pt idx="66">
                  <c:v>66.0</c:v>
                </c:pt>
                <c:pt idx="67">
                  <c:v>67.0</c:v>
                </c:pt>
                <c:pt idx="68">
                  <c:v>68.0</c:v>
                </c:pt>
                <c:pt idx="69">
                  <c:v>69.0</c:v>
                </c:pt>
                <c:pt idx="70">
                  <c:v>70.0</c:v>
                </c:pt>
                <c:pt idx="71">
                  <c:v>71.0</c:v>
                </c:pt>
                <c:pt idx="72">
                  <c:v>72.0</c:v>
                </c:pt>
                <c:pt idx="73">
                  <c:v>73.0</c:v>
                </c:pt>
                <c:pt idx="74">
                  <c:v>74.0</c:v>
                </c:pt>
                <c:pt idx="75">
                  <c:v>75.0</c:v>
                </c:pt>
                <c:pt idx="76">
                  <c:v>76.0</c:v>
                </c:pt>
                <c:pt idx="77">
                  <c:v>77.0</c:v>
                </c:pt>
                <c:pt idx="78">
                  <c:v>78.0</c:v>
                </c:pt>
                <c:pt idx="79">
                  <c:v>79.0</c:v>
                </c:pt>
                <c:pt idx="80">
                  <c:v>80.0</c:v>
                </c:pt>
                <c:pt idx="81">
                  <c:v>81.0</c:v>
                </c:pt>
                <c:pt idx="82">
                  <c:v>82.0</c:v>
                </c:pt>
                <c:pt idx="83">
                  <c:v>83.0</c:v>
                </c:pt>
                <c:pt idx="84">
                  <c:v>84.0</c:v>
                </c:pt>
                <c:pt idx="85">
                  <c:v>85.0</c:v>
                </c:pt>
                <c:pt idx="86">
                  <c:v>86.0</c:v>
                </c:pt>
                <c:pt idx="87">
                  <c:v>87.0</c:v>
                </c:pt>
                <c:pt idx="88">
                  <c:v>88.0</c:v>
                </c:pt>
                <c:pt idx="89">
                  <c:v>89.0</c:v>
                </c:pt>
                <c:pt idx="90">
                  <c:v>90.0</c:v>
                </c:pt>
                <c:pt idx="91">
                  <c:v>91.0</c:v>
                </c:pt>
                <c:pt idx="92">
                  <c:v>92.0</c:v>
                </c:pt>
                <c:pt idx="93">
                  <c:v>93.0</c:v>
                </c:pt>
                <c:pt idx="94">
                  <c:v>94.0</c:v>
                </c:pt>
                <c:pt idx="95">
                  <c:v>95.0</c:v>
                </c:pt>
                <c:pt idx="96">
                  <c:v>96.0</c:v>
                </c:pt>
                <c:pt idx="97">
                  <c:v>97.0</c:v>
                </c:pt>
                <c:pt idx="98">
                  <c:v>98.0</c:v>
                </c:pt>
                <c:pt idx="99">
                  <c:v>99.0</c:v>
                </c:pt>
                <c:pt idx="100">
                  <c:v>100.0</c:v>
                </c:pt>
                <c:pt idx="101">
                  <c:v>101.0</c:v>
                </c:pt>
                <c:pt idx="102">
                  <c:v>102.0</c:v>
                </c:pt>
                <c:pt idx="103">
                  <c:v>103.0</c:v>
                </c:pt>
                <c:pt idx="104">
                  <c:v>104.0</c:v>
                </c:pt>
                <c:pt idx="105">
                  <c:v>105.0</c:v>
                </c:pt>
                <c:pt idx="106">
                  <c:v>106.0</c:v>
                </c:pt>
                <c:pt idx="107">
                  <c:v>107.0</c:v>
                </c:pt>
                <c:pt idx="108">
                  <c:v>108.0</c:v>
                </c:pt>
                <c:pt idx="109">
                  <c:v>109.0</c:v>
                </c:pt>
                <c:pt idx="110">
                  <c:v>110.0</c:v>
                </c:pt>
                <c:pt idx="111">
                  <c:v>111.0</c:v>
                </c:pt>
                <c:pt idx="112">
                  <c:v>112.0</c:v>
                </c:pt>
                <c:pt idx="113">
                  <c:v>113.0</c:v>
                </c:pt>
                <c:pt idx="114">
                  <c:v>114.0</c:v>
                </c:pt>
                <c:pt idx="115">
                  <c:v>115.0</c:v>
                </c:pt>
                <c:pt idx="116">
                  <c:v>116.0</c:v>
                </c:pt>
                <c:pt idx="117">
                  <c:v>117.0</c:v>
                </c:pt>
                <c:pt idx="118">
                  <c:v>118.0</c:v>
                </c:pt>
                <c:pt idx="119">
                  <c:v>119.0</c:v>
                </c:pt>
                <c:pt idx="120">
                  <c:v>120.0</c:v>
                </c:pt>
                <c:pt idx="121">
                  <c:v>121.0</c:v>
                </c:pt>
                <c:pt idx="122">
                  <c:v>122.0</c:v>
                </c:pt>
                <c:pt idx="123">
                  <c:v>123.0</c:v>
                </c:pt>
                <c:pt idx="124">
                  <c:v>124.0</c:v>
                </c:pt>
                <c:pt idx="125">
                  <c:v>125.0</c:v>
                </c:pt>
                <c:pt idx="126">
                  <c:v>126.0</c:v>
                </c:pt>
                <c:pt idx="127">
                  <c:v>127.0</c:v>
                </c:pt>
                <c:pt idx="128">
                  <c:v>128.0</c:v>
                </c:pt>
                <c:pt idx="129">
                  <c:v>129.0</c:v>
                </c:pt>
                <c:pt idx="130">
                  <c:v>130.0</c:v>
                </c:pt>
                <c:pt idx="131">
                  <c:v>131.0</c:v>
                </c:pt>
                <c:pt idx="132">
                  <c:v>132.0</c:v>
                </c:pt>
                <c:pt idx="133">
                  <c:v>133.0</c:v>
                </c:pt>
                <c:pt idx="134">
                  <c:v>134.0</c:v>
                </c:pt>
                <c:pt idx="135">
                  <c:v>135.0</c:v>
                </c:pt>
                <c:pt idx="136">
                  <c:v>136.0</c:v>
                </c:pt>
                <c:pt idx="137">
                  <c:v>137.0</c:v>
                </c:pt>
                <c:pt idx="138">
                  <c:v>138.0</c:v>
                </c:pt>
                <c:pt idx="139">
                  <c:v>139.0</c:v>
                </c:pt>
                <c:pt idx="140">
                  <c:v>140.0</c:v>
                </c:pt>
                <c:pt idx="141">
                  <c:v>141.0</c:v>
                </c:pt>
                <c:pt idx="142">
                  <c:v>142.0</c:v>
                </c:pt>
                <c:pt idx="143">
                  <c:v>143.0</c:v>
                </c:pt>
                <c:pt idx="144">
                  <c:v>144.0</c:v>
                </c:pt>
                <c:pt idx="145">
                  <c:v>145.0</c:v>
                </c:pt>
                <c:pt idx="146">
                  <c:v>146.0</c:v>
                </c:pt>
                <c:pt idx="147">
                  <c:v>147.0</c:v>
                </c:pt>
                <c:pt idx="148">
                  <c:v>148.0</c:v>
                </c:pt>
                <c:pt idx="149">
                  <c:v>149.0</c:v>
                </c:pt>
                <c:pt idx="150">
                  <c:v>150.0</c:v>
                </c:pt>
                <c:pt idx="151">
                  <c:v>151.0</c:v>
                </c:pt>
                <c:pt idx="152">
                  <c:v>152.0</c:v>
                </c:pt>
                <c:pt idx="153">
                  <c:v>153.0</c:v>
                </c:pt>
                <c:pt idx="154">
                  <c:v>154.0</c:v>
                </c:pt>
                <c:pt idx="155">
                  <c:v>155.0</c:v>
                </c:pt>
                <c:pt idx="156">
                  <c:v>156.0</c:v>
                </c:pt>
                <c:pt idx="157">
                  <c:v>157.0</c:v>
                </c:pt>
                <c:pt idx="158">
                  <c:v>158.0</c:v>
                </c:pt>
                <c:pt idx="159">
                  <c:v>159.0</c:v>
                </c:pt>
                <c:pt idx="160">
                  <c:v>160.0</c:v>
                </c:pt>
                <c:pt idx="161">
                  <c:v>161.0</c:v>
                </c:pt>
                <c:pt idx="162">
                  <c:v>162.0</c:v>
                </c:pt>
                <c:pt idx="163">
                  <c:v>163.0</c:v>
                </c:pt>
                <c:pt idx="164">
                  <c:v>164.0</c:v>
                </c:pt>
                <c:pt idx="165">
                  <c:v>165.0</c:v>
                </c:pt>
                <c:pt idx="166">
                  <c:v>166.0</c:v>
                </c:pt>
                <c:pt idx="167">
                  <c:v>167.0</c:v>
                </c:pt>
                <c:pt idx="168">
                  <c:v>168.0</c:v>
                </c:pt>
                <c:pt idx="169">
                  <c:v>169.0</c:v>
                </c:pt>
                <c:pt idx="170">
                  <c:v>170.0</c:v>
                </c:pt>
                <c:pt idx="171">
                  <c:v>171.0</c:v>
                </c:pt>
                <c:pt idx="172">
                  <c:v>172.0</c:v>
                </c:pt>
                <c:pt idx="173">
                  <c:v>173.0</c:v>
                </c:pt>
                <c:pt idx="174">
                  <c:v>174.0</c:v>
                </c:pt>
                <c:pt idx="175">
                  <c:v>175.0</c:v>
                </c:pt>
                <c:pt idx="176">
                  <c:v>176.0</c:v>
                </c:pt>
                <c:pt idx="177">
                  <c:v>177.0</c:v>
                </c:pt>
                <c:pt idx="178">
                  <c:v>178.0</c:v>
                </c:pt>
                <c:pt idx="179">
                  <c:v>179.0</c:v>
                </c:pt>
                <c:pt idx="180">
                  <c:v>180.0</c:v>
                </c:pt>
                <c:pt idx="181">
                  <c:v>181.0</c:v>
                </c:pt>
                <c:pt idx="182">
                  <c:v>182.0</c:v>
                </c:pt>
                <c:pt idx="183">
                  <c:v>183.0</c:v>
                </c:pt>
                <c:pt idx="184">
                  <c:v>184.0</c:v>
                </c:pt>
                <c:pt idx="185">
                  <c:v>185.0</c:v>
                </c:pt>
                <c:pt idx="186">
                  <c:v>186.0</c:v>
                </c:pt>
                <c:pt idx="187">
                  <c:v>187.0</c:v>
                </c:pt>
                <c:pt idx="188">
                  <c:v>188.0</c:v>
                </c:pt>
                <c:pt idx="189">
                  <c:v>189.0</c:v>
                </c:pt>
                <c:pt idx="190">
                  <c:v>190.0</c:v>
                </c:pt>
                <c:pt idx="191">
                  <c:v>191.0</c:v>
                </c:pt>
                <c:pt idx="192">
                  <c:v>192.0</c:v>
                </c:pt>
                <c:pt idx="193">
                  <c:v>193.0</c:v>
                </c:pt>
                <c:pt idx="194">
                  <c:v>194.0</c:v>
                </c:pt>
                <c:pt idx="195">
                  <c:v>195.0</c:v>
                </c:pt>
                <c:pt idx="196">
                  <c:v>196.0</c:v>
                </c:pt>
                <c:pt idx="197">
                  <c:v>197.0</c:v>
                </c:pt>
                <c:pt idx="198">
                  <c:v>198.0</c:v>
                </c:pt>
                <c:pt idx="199">
                  <c:v>199.0</c:v>
                </c:pt>
                <c:pt idx="200">
                  <c:v>200.0</c:v>
                </c:pt>
              </c:numCache>
            </c:numRef>
          </c:cat>
          <c:val>
            <c:numRef>
              <c:f>pd2p_rrb_viewcsv_NUsedDistribut!$G$2:$G$202</c:f>
              <c:numCache>
                <c:formatCode>General</c:formatCode>
                <c:ptCount val="201"/>
                <c:pt idx="0">
                  <c:v>0.196780421589012</c:v>
                </c:pt>
                <c:pt idx="1">
                  <c:v>0.297106982560374</c:v>
                </c:pt>
                <c:pt idx="2">
                  <c:v>0.381821054174477</c:v>
                </c:pt>
                <c:pt idx="3">
                  <c:v>0.437905796352665</c:v>
                </c:pt>
                <c:pt idx="4">
                  <c:v>0.478372744446688</c:v>
                </c:pt>
                <c:pt idx="5">
                  <c:v>0.512262409696266</c:v>
                </c:pt>
                <c:pt idx="6">
                  <c:v>0.541893568095521</c:v>
                </c:pt>
                <c:pt idx="7">
                  <c:v>0.571144312530585</c:v>
                </c:pt>
                <c:pt idx="8">
                  <c:v>0.595816484083251</c:v>
                </c:pt>
                <c:pt idx="9">
                  <c:v>0.618138928082906</c:v>
                </c:pt>
                <c:pt idx="10">
                  <c:v>0.637769907377787</c:v>
                </c:pt>
                <c:pt idx="11">
                  <c:v>0.655099020352586</c:v>
                </c:pt>
                <c:pt idx="12">
                  <c:v>0.670501577351052</c:v>
                </c:pt>
                <c:pt idx="13">
                  <c:v>0.685922848569344</c:v>
                </c:pt>
                <c:pt idx="14">
                  <c:v>0.697787328428372</c:v>
                </c:pt>
                <c:pt idx="15">
                  <c:v>0.708602673833627</c:v>
                </c:pt>
                <c:pt idx="16">
                  <c:v>0.718923533957961</c:v>
                </c:pt>
                <c:pt idx="17">
                  <c:v>0.731322755085956</c:v>
                </c:pt>
                <c:pt idx="18">
                  <c:v>0.741479539052164</c:v>
                </c:pt>
                <c:pt idx="19">
                  <c:v>0.749343330345758</c:v>
                </c:pt>
                <c:pt idx="20">
                  <c:v>0.758383639313467</c:v>
                </c:pt>
                <c:pt idx="21">
                  <c:v>0.76726066287176</c:v>
                </c:pt>
                <c:pt idx="22">
                  <c:v>0.774714814187662</c:v>
                </c:pt>
                <c:pt idx="23">
                  <c:v>0.782317045755364</c:v>
                </c:pt>
                <c:pt idx="24">
                  <c:v>0.78928890336046</c:v>
                </c:pt>
                <c:pt idx="25">
                  <c:v>0.795640828209672</c:v>
                </c:pt>
                <c:pt idx="26">
                  <c:v>0.801307817598551</c:v>
                </c:pt>
                <c:pt idx="27">
                  <c:v>0.806844572108935</c:v>
                </c:pt>
                <c:pt idx="28">
                  <c:v>0.813487083386078</c:v>
                </c:pt>
                <c:pt idx="29">
                  <c:v>0.819490767056205</c:v>
                </c:pt>
                <c:pt idx="30">
                  <c:v>0.823576515399855</c:v>
                </c:pt>
                <c:pt idx="31">
                  <c:v>0.82862055970785</c:v>
                </c:pt>
                <c:pt idx="32">
                  <c:v>0.833193800211493</c:v>
                </c:pt>
                <c:pt idx="33">
                  <c:v>0.839073044343452</c:v>
                </c:pt>
                <c:pt idx="34">
                  <c:v>0.843471729438799</c:v>
                </c:pt>
                <c:pt idx="35">
                  <c:v>0.847638512578623</c:v>
                </c:pt>
                <c:pt idx="36">
                  <c:v>0.852292712882786</c:v>
                </c:pt>
                <c:pt idx="37">
                  <c:v>0.856190180231769</c:v>
                </c:pt>
                <c:pt idx="38">
                  <c:v>0.861313438872892</c:v>
                </c:pt>
                <c:pt idx="39">
                  <c:v>0.865415782226838</c:v>
                </c:pt>
                <c:pt idx="40">
                  <c:v>0.869750967738551</c:v>
                </c:pt>
                <c:pt idx="41">
                  <c:v>0.874275478310636</c:v>
                </c:pt>
                <c:pt idx="42">
                  <c:v>0.878811175739131</c:v>
                </c:pt>
                <c:pt idx="43">
                  <c:v>0.883027703199589</c:v>
                </c:pt>
                <c:pt idx="44">
                  <c:v>0.886804098611772</c:v>
                </c:pt>
                <c:pt idx="45">
                  <c:v>0.890553116290975</c:v>
                </c:pt>
                <c:pt idx="46">
                  <c:v>0.893035830074304</c:v>
                </c:pt>
                <c:pt idx="47">
                  <c:v>0.895463492677813</c:v>
                </c:pt>
                <c:pt idx="48">
                  <c:v>0.899206073938126</c:v>
                </c:pt>
                <c:pt idx="49">
                  <c:v>0.901592101810652</c:v>
                </c:pt>
                <c:pt idx="50">
                  <c:v>0.90494653244164</c:v>
                </c:pt>
                <c:pt idx="51">
                  <c:v>0.907152093771287</c:v>
                </c:pt>
                <c:pt idx="52">
                  <c:v>0.910174970767726</c:v>
                </c:pt>
                <c:pt idx="53">
                  <c:v>0.912688935501512</c:v>
                </c:pt>
                <c:pt idx="54">
                  <c:v>0.914805470696295</c:v>
                </c:pt>
                <c:pt idx="55">
                  <c:v>0.917440453519589</c:v>
                </c:pt>
                <c:pt idx="56">
                  <c:v>0.918803497204795</c:v>
                </c:pt>
                <c:pt idx="57">
                  <c:v>0.920606581216863</c:v>
                </c:pt>
                <c:pt idx="58">
                  <c:v>0.922077228345513</c:v>
                </c:pt>
                <c:pt idx="59">
                  <c:v>0.92382130145389</c:v>
                </c:pt>
                <c:pt idx="60">
                  <c:v>0.924831316547442</c:v>
                </c:pt>
                <c:pt idx="61">
                  <c:v>0.925985233196432</c:v>
                </c:pt>
                <c:pt idx="62">
                  <c:v>0.928064337118751</c:v>
                </c:pt>
                <c:pt idx="63">
                  <c:v>0.929092025940308</c:v>
                </c:pt>
                <c:pt idx="64">
                  <c:v>0.930354630979666</c:v>
                </c:pt>
                <c:pt idx="65">
                  <c:v>0.931974941356809</c:v>
                </c:pt>
                <c:pt idx="66">
                  <c:v>0.932959262761828</c:v>
                </c:pt>
                <c:pt idx="67">
                  <c:v>0.934413598162857</c:v>
                </c:pt>
                <c:pt idx="68">
                  <c:v>0.935739300658597</c:v>
                </c:pt>
                <c:pt idx="69">
                  <c:v>0.937221423815405</c:v>
                </c:pt>
                <c:pt idx="70">
                  <c:v>0.938155769078991</c:v>
                </c:pt>
                <c:pt idx="71">
                  <c:v>0.939171935667502</c:v>
                </c:pt>
                <c:pt idx="72">
                  <c:v>0.940779472494674</c:v>
                </c:pt>
                <c:pt idx="73">
                  <c:v>0.941941720566966</c:v>
                </c:pt>
                <c:pt idx="74">
                  <c:v>0.943064677852878</c:v>
                </c:pt>
                <c:pt idx="75">
                  <c:v>0.943969852622405</c:v>
                </c:pt>
                <c:pt idx="76">
                  <c:v>0.944624708381748</c:v>
                </c:pt>
                <c:pt idx="77">
                  <c:v>0.945526184611593</c:v>
                </c:pt>
                <c:pt idx="78">
                  <c:v>0.946538306351404</c:v>
                </c:pt>
                <c:pt idx="79">
                  <c:v>0.947242185075898</c:v>
                </c:pt>
                <c:pt idx="80">
                  <c:v>0.94831582789499</c:v>
                </c:pt>
                <c:pt idx="81">
                  <c:v>0.949094536331435</c:v>
                </c:pt>
                <c:pt idx="82">
                  <c:v>0.950632231789266</c:v>
                </c:pt>
                <c:pt idx="83">
                  <c:v>0.951247744596957</c:v>
                </c:pt>
                <c:pt idx="84">
                  <c:v>0.952182569778707</c:v>
                </c:pt>
                <c:pt idx="85">
                  <c:v>0.952480225968672</c:v>
                </c:pt>
                <c:pt idx="86">
                  <c:v>0.953226477463338</c:v>
                </c:pt>
                <c:pt idx="87">
                  <c:v>0.953844447725299</c:v>
                </c:pt>
                <c:pt idx="88">
                  <c:v>0.95441784597724</c:v>
                </c:pt>
                <c:pt idx="89">
                  <c:v>0.954822919375641</c:v>
                </c:pt>
                <c:pt idx="90">
                  <c:v>0.955339808681049</c:v>
                </c:pt>
                <c:pt idx="91">
                  <c:v>0.956217177877255</c:v>
                </c:pt>
                <c:pt idx="92">
                  <c:v>0.957155719633917</c:v>
                </c:pt>
                <c:pt idx="93">
                  <c:v>0.95763532470888</c:v>
                </c:pt>
                <c:pt idx="94">
                  <c:v>0.958271579212398</c:v>
                </c:pt>
                <c:pt idx="95">
                  <c:v>0.958930744876406</c:v>
                </c:pt>
                <c:pt idx="96">
                  <c:v>0.959566552858744</c:v>
                </c:pt>
                <c:pt idx="97">
                  <c:v>0.960226611952593</c:v>
                </c:pt>
                <c:pt idx="98">
                  <c:v>0.960999103989981</c:v>
                </c:pt>
                <c:pt idx="99">
                  <c:v>0.961726005057292</c:v>
                </c:pt>
                <c:pt idx="100">
                  <c:v>0.962636812629953</c:v>
                </c:pt>
                <c:pt idx="101">
                  <c:v>0.963717343418914</c:v>
                </c:pt>
                <c:pt idx="102">
                  <c:v>0.964456263669202</c:v>
                </c:pt>
                <c:pt idx="103">
                  <c:v>0.964829736182845</c:v>
                </c:pt>
                <c:pt idx="104">
                  <c:v>0.965477188227341</c:v>
                </c:pt>
                <c:pt idx="105">
                  <c:v>0.966109197202481</c:v>
                </c:pt>
                <c:pt idx="106">
                  <c:v>0.967258595840883</c:v>
                </c:pt>
                <c:pt idx="107">
                  <c:v>0.967694065385208</c:v>
                </c:pt>
                <c:pt idx="108">
                  <c:v>0.968401020350492</c:v>
                </c:pt>
                <c:pt idx="109">
                  <c:v>0.969110086604952</c:v>
                </c:pt>
                <c:pt idx="110">
                  <c:v>0.969803477951499</c:v>
                </c:pt>
                <c:pt idx="111">
                  <c:v>0.970350465945944</c:v>
                </c:pt>
                <c:pt idx="112">
                  <c:v>0.971176968859143</c:v>
                </c:pt>
                <c:pt idx="113">
                  <c:v>0.971998712602518</c:v>
                </c:pt>
                <c:pt idx="114">
                  <c:v>0.972412348231543</c:v>
                </c:pt>
                <c:pt idx="115">
                  <c:v>0.973187826697102</c:v>
                </c:pt>
                <c:pt idx="116">
                  <c:v>0.973622768973114</c:v>
                </c:pt>
                <c:pt idx="117">
                  <c:v>0.974067877293966</c:v>
                </c:pt>
                <c:pt idx="118">
                  <c:v>0.974436468135452</c:v>
                </c:pt>
                <c:pt idx="119">
                  <c:v>0.974847888377238</c:v>
                </c:pt>
                <c:pt idx="120">
                  <c:v>0.975232974222351</c:v>
                </c:pt>
                <c:pt idx="121">
                  <c:v>0.975521963667863</c:v>
                </c:pt>
                <c:pt idx="122">
                  <c:v>0.975851369967045</c:v>
                </c:pt>
                <c:pt idx="123">
                  <c:v>0.976210745676102</c:v>
                </c:pt>
                <c:pt idx="124">
                  <c:v>0.976615524187008</c:v>
                </c:pt>
                <c:pt idx="125">
                  <c:v>0.976929479844664</c:v>
                </c:pt>
                <c:pt idx="126">
                  <c:v>0.977190703819942</c:v>
                </c:pt>
                <c:pt idx="127">
                  <c:v>0.97759117739326</c:v>
                </c:pt>
                <c:pt idx="128">
                  <c:v>0.977830711842139</c:v>
                </c:pt>
                <c:pt idx="129">
                  <c:v>0.978544290072806</c:v>
                </c:pt>
                <c:pt idx="130">
                  <c:v>0.978761230131726</c:v>
                </c:pt>
                <c:pt idx="131">
                  <c:v>0.978933231276935</c:v>
                </c:pt>
                <c:pt idx="132">
                  <c:v>0.979364901757518</c:v>
                </c:pt>
                <c:pt idx="133">
                  <c:v>0.979612877850151</c:v>
                </c:pt>
                <c:pt idx="134">
                  <c:v>0.979834864303705</c:v>
                </c:pt>
                <c:pt idx="135">
                  <c:v>0.980079787115145</c:v>
                </c:pt>
                <c:pt idx="136">
                  <c:v>0.980324105958518</c:v>
                </c:pt>
                <c:pt idx="137">
                  <c:v>0.980574111679036</c:v>
                </c:pt>
                <c:pt idx="138">
                  <c:v>0.981219769790415</c:v>
                </c:pt>
                <c:pt idx="139">
                  <c:v>0.981474503289818</c:v>
                </c:pt>
                <c:pt idx="140">
                  <c:v>0.981704034333734</c:v>
                </c:pt>
                <c:pt idx="141">
                  <c:v>0.981840195680855</c:v>
                </c:pt>
                <c:pt idx="142">
                  <c:v>0.982125512086869</c:v>
                </c:pt>
                <c:pt idx="143">
                  <c:v>0.982466289427412</c:v>
                </c:pt>
                <c:pt idx="144">
                  <c:v>0.982691007787886</c:v>
                </c:pt>
                <c:pt idx="145">
                  <c:v>0.983264048335732</c:v>
                </c:pt>
                <c:pt idx="146">
                  <c:v>0.983542372044958</c:v>
                </c:pt>
                <c:pt idx="147">
                  <c:v>0.983662527338459</c:v>
                </c:pt>
                <c:pt idx="148">
                  <c:v>0.984020906242931</c:v>
                </c:pt>
                <c:pt idx="149">
                  <c:v>0.984164628424869</c:v>
                </c:pt>
                <c:pt idx="150">
                  <c:v>0.984554700605797</c:v>
                </c:pt>
                <c:pt idx="151">
                  <c:v>0.98466387159406</c:v>
                </c:pt>
                <c:pt idx="152">
                  <c:v>0.985033273586133</c:v>
                </c:pt>
                <c:pt idx="153">
                  <c:v>0.985320581557818</c:v>
                </c:pt>
                <c:pt idx="154">
                  <c:v>0.985427546700022</c:v>
                </c:pt>
                <c:pt idx="155">
                  <c:v>0.986085336186807</c:v>
                </c:pt>
                <c:pt idx="156">
                  <c:v>0.986274236707787</c:v>
                </c:pt>
                <c:pt idx="157">
                  <c:v>0.986518057411968</c:v>
                </c:pt>
                <c:pt idx="158">
                  <c:v>0.986685260947289</c:v>
                </c:pt>
                <c:pt idx="159">
                  <c:v>0.986764502051597</c:v>
                </c:pt>
                <c:pt idx="160">
                  <c:v>0.986867061244913</c:v>
                </c:pt>
                <c:pt idx="161">
                  <c:v>0.986956266635007</c:v>
                </c:pt>
                <c:pt idx="162">
                  <c:v>0.987133666296596</c:v>
                </c:pt>
                <c:pt idx="163">
                  <c:v>0.987327657907767</c:v>
                </c:pt>
                <c:pt idx="164">
                  <c:v>0.987680895091667</c:v>
                </c:pt>
                <c:pt idx="165">
                  <c:v>0.987728856846643</c:v>
                </c:pt>
                <c:pt idx="166">
                  <c:v>0.987880307737471</c:v>
                </c:pt>
                <c:pt idx="167">
                  <c:v>0.987970804366596</c:v>
                </c:pt>
                <c:pt idx="168">
                  <c:v>0.98808601726433</c:v>
                </c:pt>
                <c:pt idx="169">
                  <c:v>0.988213470179811</c:v>
                </c:pt>
                <c:pt idx="170">
                  <c:v>0.988414696205125</c:v>
                </c:pt>
                <c:pt idx="171">
                  <c:v>0.9884850903126</c:v>
                </c:pt>
                <c:pt idx="172">
                  <c:v>0.988667694718904</c:v>
                </c:pt>
                <c:pt idx="173">
                  <c:v>0.98881505983658</c:v>
                </c:pt>
                <c:pt idx="174">
                  <c:v>0.988883192268855</c:v>
                </c:pt>
                <c:pt idx="175">
                  <c:v>0.989010864704981</c:v>
                </c:pt>
                <c:pt idx="176">
                  <c:v>0.989134065261087</c:v>
                </c:pt>
                <c:pt idx="177">
                  <c:v>0.98929440744052</c:v>
                </c:pt>
                <c:pt idx="178">
                  <c:v>0.989486039960094</c:v>
                </c:pt>
                <c:pt idx="179">
                  <c:v>0.989547643602051</c:v>
                </c:pt>
                <c:pt idx="180">
                  <c:v>0.9897772516088</c:v>
                </c:pt>
                <c:pt idx="181">
                  <c:v>0.989854549866841</c:v>
                </c:pt>
                <c:pt idx="182">
                  <c:v>0.989942444929146</c:v>
                </c:pt>
                <c:pt idx="183">
                  <c:v>0.989979103663014</c:v>
                </c:pt>
                <c:pt idx="184">
                  <c:v>0.990106398772067</c:v>
                </c:pt>
                <c:pt idx="185">
                  <c:v>0.990253890087221</c:v>
                </c:pt>
                <c:pt idx="186">
                  <c:v>0.99039478813754</c:v>
                </c:pt>
                <c:pt idx="187">
                  <c:v>0.990531872180216</c:v>
                </c:pt>
                <c:pt idx="188">
                  <c:v>0.990677583308341</c:v>
                </c:pt>
                <c:pt idx="189">
                  <c:v>0.990821733893981</c:v>
                </c:pt>
                <c:pt idx="190">
                  <c:v>0.990995370111536</c:v>
                </c:pt>
                <c:pt idx="191">
                  <c:v>0.991088674907908</c:v>
                </c:pt>
                <c:pt idx="192">
                  <c:v>0.991127682310375</c:v>
                </c:pt>
                <c:pt idx="193">
                  <c:v>0.991249469841834</c:v>
                </c:pt>
                <c:pt idx="194">
                  <c:v>0.99141769216969</c:v>
                </c:pt>
                <c:pt idx="195">
                  <c:v>0.991485002981779</c:v>
                </c:pt>
                <c:pt idx="196">
                  <c:v>0.991604363633726</c:v>
                </c:pt>
                <c:pt idx="197">
                  <c:v>0.991701632293719</c:v>
                </c:pt>
                <c:pt idx="198">
                  <c:v>0.991801731258328</c:v>
                </c:pt>
                <c:pt idx="199">
                  <c:v>0.991896923876523</c:v>
                </c:pt>
                <c:pt idx="200">
                  <c:v>0.991953487714395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8492744"/>
        <c:axId val="848498504"/>
      </c:lineChart>
      <c:catAx>
        <c:axId val="848492744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/>
                  <a:t>Number of Time data is</a:t>
                </a:r>
                <a:r>
                  <a:rPr lang="en-US" sz="1800" baseline="0"/>
                  <a:t> used (NUsed)</a:t>
                </a:r>
                <a:endParaRPr lang="en-US" sz="18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800" baseline="0"/>
            </a:pPr>
            <a:endParaRPr lang="en-US"/>
          </a:p>
        </c:txPr>
        <c:crossAx val="848498504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848498504"/>
        <c:scaling>
          <c:orientation val="minMax"/>
          <c:max val="1.2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Fraction data</a:t>
                </a:r>
                <a:r>
                  <a:rPr lang="en-US" sz="1800" baseline="0"/>
                  <a:t> used </a:t>
                </a:r>
                <a:endParaRPr lang="en-US" sz="18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848492744"/>
        <c:crossesAt val="1.0"/>
        <c:crossBetween val="between"/>
        <c:minorUnit val="0.1"/>
      </c:valAx>
    </c:plotArea>
    <c:legend>
      <c:legendPos val="t"/>
      <c:layout/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pPr/>
              <a:t>5/11/13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pPr/>
              <a:t>5/11/13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pPr/>
              <a:t>5/11/13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855" y="0"/>
            <a:ext cx="7518681" cy="76480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50" y="1102735"/>
            <a:ext cx="8340449" cy="5023428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pPr/>
              <a:t>5/11/13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ATLAS-log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" y="86582"/>
            <a:ext cx="650822" cy="1016153"/>
          </a:xfrm>
          <a:prstGeom prst="rect">
            <a:avLst/>
          </a:prstGeom>
        </p:spPr>
      </p:pic>
      <p:pic>
        <p:nvPicPr>
          <p:cNvPr id="8" name="Picture 7" descr="Duke-BlueDeamon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70" y="86582"/>
            <a:ext cx="973658" cy="6984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pPr/>
              <a:t>5/11/13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pPr/>
              <a:t>5/11/13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pPr/>
              <a:t>5/11/13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pPr/>
              <a:t>5/11/13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pPr/>
              <a:t>5/11/13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pPr/>
              <a:t>5/11/13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pPr/>
              <a:t>5/11/13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8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23540"/>
            <a:ext cx="8229600" cy="5202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pPr/>
              <a:t>5/11/13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36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hyperlink" Target="https://twiki.cern.ch/twiki/bin/viewauth/Atlas/PandaDynamicDataPlacemen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Wide Area Network Data Access Requirements in Analysis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Doug Benjamin</a:t>
            </a:r>
          </a:p>
          <a:p>
            <a:r>
              <a:rPr lang="en-US" dirty="0" smtClean="0"/>
              <a:t>Duke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681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PD2P sends data everywhere</a:t>
            </a:r>
            <a:endParaRPr lang="en-US" dirty="0"/>
          </a:p>
        </p:txBody>
      </p:sp>
      <p:pic>
        <p:nvPicPr>
          <p:cNvPr id="4" name="Content Placeholder 3" descr="pd2p-by-site-Jan-Apr-2013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9" b="3636"/>
          <a:stretch/>
        </p:blipFill>
        <p:spPr>
          <a:xfrm>
            <a:off x="764855" y="1186017"/>
            <a:ext cx="7358701" cy="5329022"/>
          </a:xfrm>
        </p:spPr>
      </p:pic>
      <p:sp>
        <p:nvSpPr>
          <p:cNvPr id="5" name="TextBox 4"/>
          <p:cNvSpPr txBox="1"/>
          <p:nvPr/>
        </p:nvSpPr>
        <p:spPr>
          <a:xfrm>
            <a:off x="4759824" y="1919610"/>
            <a:ext cx="2820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obvious hot spots </a:t>
            </a:r>
          </a:p>
          <a:p>
            <a:r>
              <a:rPr lang="en-US" dirty="0" smtClean="0"/>
              <a:t>Data being sent to many sites – </a:t>
            </a:r>
            <a:r>
              <a:rPr lang="en-US" b="1" dirty="0" smtClean="0"/>
              <a:t>65</a:t>
            </a:r>
            <a:r>
              <a:rPr lang="en-US" dirty="0" smtClean="0"/>
              <a:t> sites in this plot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413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Dataset reuse</a:t>
            </a:r>
            <a:endParaRPr lang="en-US" dirty="0"/>
          </a:p>
        </p:txBody>
      </p:sp>
      <p:pic>
        <p:nvPicPr>
          <p:cNvPr id="4" name="Content Placeholder 3" descr="pd2p-nused-tb-by-datatype-Jan-Apr2013-log-scale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" b="229"/>
          <a:stretch/>
        </p:blipFill>
        <p:spPr>
          <a:xfrm>
            <a:off x="648525" y="807247"/>
            <a:ext cx="7921944" cy="5921082"/>
          </a:xfrm>
        </p:spPr>
      </p:pic>
    </p:spTree>
    <p:extLst>
      <p:ext uri="{BB962C8B-B14F-4D97-AF65-F5344CB8AC3E}">
        <p14:creationId xmlns:p14="http://schemas.microsoft.com/office/powerpoint/2010/main" val="1439575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Fraction of Data volume reused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3079721"/>
              </p:ext>
            </p:extLst>
          </p:nvPr>
        </p:nvGraphicFramePr>
        <p:xfrm>
          <a:off x="346075" y="1103313"/>
          <a:ext cx="8340725" cy="502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86312" y="3267215"/>
            <a:ext cx="520575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Using </a:t>
            </a:r>
            <a:r>
              <a:rPr lang="en-US" dirty="0" err="1" smtClean="0"/>
              <a:t>Nused</a:t>
            </a:r>
            <a:r>
              <a:rPr lang="en-US" dirty="0" smtClean="0"/>
              <a:t> quantity to determine reuse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NTUP –  90 % of data volume 50 times or less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AOD -     90%  of data volume 24 times or less </a:t>
            </a:r>
            <a:endParaRPr lang="en-US" dirty="0"/>
          </a:p>
        </p:txBody>
      </p:sp>
      <p:sp>
        <p:nvSpPr>
          <p:cNvPr id="7" name="5-Point Star 6"/>
          <p:cNvSpPr/>
          <p:nvPr/>
        </p:nvSpPr>
        <p:spPr>
          <a:xfrm>
            <a:off x="3077889" y="2840635"/>
            <a:ext cx="164801" cy="216360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2144545" y="2840635"/>
            <a:ext cx="164801" cy="216360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2222100" y="3056995"/>
            <a:ext cx="0" cy="2061965"/>
          </a:xfrm>
          <a:prstGeom prst="line">
            <a:avLst/>
          </a:prstGeom>
          <a:ln w="28575" cmpd="sng">
            <a:solidFill>
              <a:srgbClr val="FF66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155441" y="3025190"/>
            <a:ext cx="0" cy="2061965"/>
          </a:xfrm>
          <a:prstGeom prst="line">
            <a:avLst/>
          </a:prstGeom>
          <a:ln w="28575" cmpd="sng">
            <a:solidFill>
              <a:srgbClr val="FF66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657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PD2P interim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Jan-Apr 2013 – PD2P moved at peak ~ 600 TB/day</a:t>
            </a:r>
          </a:p>
          <a:p>
            <a:r>
              <a:rPr lang="en-US" dirty="0" smtClean="0"/>
              <a:t>NTUP most popular data type to move </a:t>
            </a:r>
          </a:p>
          <a:p>
            <a:pPr lvl="1"/>
            <a:r>
              <a:rPr lang="en-US" sz="2000" dirty="0" smtClean="0"/>
              <a:t>Not a surprise given the popularity plots</a:t>
            </a:r>
          </a:p>
          <a:p>
            <a:r>
              <a:rPr lang="en-US" dirty="0" smtClean="0"/>
              <a:t>Most data moved to Tier 2 sites</a:t>
            </a:r>
          </a:p>
          <a:p>
            <a:r>
              <a:rPr lang="en-US" dirty="0" smtClean="0"/>
              <a:t>Data moved to a wide variety of sites (&gt; 67 sites)</a:t>
            </a:r>
          </a:p>
          <a:p>
            <a:r>
              <a:rPr lang="en-US" dirty="0" smtClean="0"/>
              <a:t>… something about dataset reuse….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675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data replication</a:t>
            </a:r>
            <a:endParaRPr lang="en-US" dirty="0"/>
          </a:p>
        </p:txBody>
      </p:sp>
      <p:pic>
        <p:nvPicPr>
          <p:cNvPr id="4" name="Content Placeholder 3" descr="ddm-databrokering-transfer-volume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" r="-145"/>
          <a:stretch/>
        </p:blipFill>
        <p:spPr>
          <a:xfrm>
            <a:off x="58968" y="1094217"/>
            <a:ext cx="8979194" cy="3877310"/>
          </a:xfrm>
        </p:spPr>
      </p:pic>
      <p:sp>
        <p:nvSpPr>
          <p:cNvPr id="5" name="TextBox 4"/>
          <p:cNvSpPr txBox="1"/>
          <p:nvPr/>
        </p:nvSpPr>
        <p:spPr>
          <a:xfrm>
            <a:off x="58968" y="4213488"/>
            <a:ext cx="462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27199" y="1498763"/>
            <a:ext cx="1558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400 TB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406540" y="1683429"/>
            <a:ext cx="501135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0575" y="5365311"/>
            <a:ext cx="70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DDM – Daily Data Brokering data Volume (1-Jan to 1-May 2013)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747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Brokering transfer Rate</a:t>
            </a:r>
            <a:endParaRPr lang="en-US" dirty="0"/>
          </a:p>
        </p:txBody>
      </p:sp>
      <p:pic>
        <p:nvPicPr>
          <p:cNvPr id="4" name="Content Placeholder 3" descr="ddm-databrokering-transfer-rate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" r="159"/>
          <a:stretch/>
        </p:blipFill>
        <p:spPr>
          <a:xfrm>
            <a:off x="236883" y="1286364"/>
            <a:ext cx="8771742" cy="3796269"/>
          </a:xfrm>
        </p:spPr>
      </p:pic>
      <p:sp>
        <p:nvSpPr>
          <p:cNvPr id="5" name="TextBox 4"/>
          <p:cNvSpPr txBox="1"/>
          <p:nvPr/>
        </p:nvSpPr>
        <p:spPr>
          <a:xfrm>
            <a:off x="764855" y="5394845"/>
            <a:ext cx="7662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ransfer Throughput (averaged over a day) 1-Jan to 1-May 2013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474093" y="1840942"/>
            <a:ext cx="35345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72943" y="1656276"/>
            <a:ext cx="105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4.5 GB/s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6883" y="430208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385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855" y="492250"/>
            <a:ext cx="7518681" cy="764806"/>
          </a:xfrm>
        </p:spPr>
        <p:txBody>
          <a:bodyPr/>
          <a:lstStyle/>
          <a:p>
            <a:r>
              <a:rPr lang="en-US" dirty="0" smtClean="0"/>
              <a:t>Data Brokerage transfer rate</a:t>
            </a:r>
            <a:br>
              <a:rPr lang="en-US" dirty="0" smtClean="0"/>
            </a:br>
            <a:r>
              <a:rPr lang="en-US" dirty="0" smtClean="0"/>
              <a:t>28-Jan – 31-Jan (48 </a:t>
            </a:r>
            <a:r>
              <a:rPr lang="en-US" dirty="0" err="1" smtClean="0"/>
              <a:t>hrs</a:t>
            </a:r>
            <a:r>
              <a:rPr lang="en-US" dirty="0" smtClean="0"/>
              <a:t>) </a:t>
            </a:r>
            <a:endParaRPr lang="en-US" dirty="0"/>
          </a:p>
        </p:txBody>
      </p:sp>
      <p:pic>
        <p:nvPicPr>
          <p:cNvPr id="4" name="Content Placeholder 3" descr="ddm-databrokering-transfer-rate-28Jan-31Jan13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2" r="-64"/>
          <a:stretch/>
        </p:blipFill>
        <p:spPr>
          <a:xfrm>
            <a:off x="101566" y="1309333"/>
            <a:ext cx="8913094" cy="3842214"/>
          </a:xfrm>
        </p:spPr>
      </p:pic>
      <p:sp>
        <p:nvSpPr>
          <p:cNvPr id="5" name="TextBox 4"/>
          <p:cNvSpPr txBox="1"/>
          <p:nvPr/>
        </p:nvSpPr>
        <p:spPr>
          <a:xfrm>
            <a:off x="764855" y="5394845"/>
            <a:ext cx="7662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ransfer Throughput (one hour bins) 28-Jan to 1-Feb 2013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59202" y="2268630"/>
            <a:ext cx="2850078" cy="969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86834" y="2055340"/>
            <a:ext cx="1153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 GB/s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09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rate zoom in further</a:t>
            </a:r>
            <a:endParaRPr lang="en-US" dirty="0"/>
          </a:p>
        </p:txBody>
      </p:sp>
      <p:pic>
        <p:nvPicPr>
          <p:cNvPr id="4" name="Content Placeholder 3" descr="data-brokering-transfer-in-out-30-Jan-0800-1000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0" r="2"/>
          <a:stretch/>
        </p:blipFill>
        <p:spPr>
          <a:xfrm>
            <a:off x="0" y="1102735"/>
            <a:ext cx="8976776" cy="5023428"/>
          </a:xfrm>
        </p:spPr>
      </p:pic>
      <p:sp>
        <p:nvSpPr>
          <p:cNvPr id="5" name="TextBox 4"/>
          <p:cNvSpPr txBox="1"/>
          <p:nvPr/>
        </p:nvSpPr>
        <p:spPr>
          <a:xfrm>
            <a:off x="1192380" y="1686930"/>
            <a:ext cx="988802" cy="369332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30 GB/s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67229" y="2653710"/>
            <a:ext cx="1030284" cy="369332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 GB/s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92380" y="3645320"/>
            <a:ext cx="988802" cy="369332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 GB/s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00104" y="2023996"/>
            <a:ext cx="445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09167" y="2023996"/>
            <a:ext cx="555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243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855" y="846637"/>
            <a:ext cx="7518681" cy="76480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Planned transfers</a:t>
            </a:r>
            <a:br>
              <a:rPr lang="en-US" dirty="0" smtClean="0"/>
            </a:br>
            <a:r>
              <a:rPr lang="en-US" dirty="0" smtClean="0"/>
              <a:t>Data Brokering, Group Subscriptions, User subscriptions</a:t>
            </a:r>
            <a:endParaRPr lang="en-US" dirty="0"/>
          </a:p>
        </p:txBody>
      </p:sp>
      <p:pic>
        <p:nvPicPr>
          <p:cNvPr id="4" name="Content Placeholder 3" descr="ddm-databrokering-transfer-volume-DataBrokering-Group-Sub-User-Sub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1" r="328"/>
          <a:stretch/>
        </p:blipFill>
        <p:spPr>
          <a:xfrm>
            <a:off x="637383" y="1959077"/>
            <a:ext cx="8506617" cy="3684700"/>
          </a:xfrm>
        </p:spPr>
      </p:pic>
      <p:sp>
        <p:nvSpPr>
          <p:cNvPr id="5" name="TextBox 4"/>
          <p:cNvSpPr txBox="1"/>
          <p:nvPr/>
        </p:nvSpPr>
        <p:spPr>
          <a:xfrm>
            <a:off x="305210" y="4922301"/>
            <a:ext cx="669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 TB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637" y="2446190"/>
            <a:ext cx="104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600 TB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7123" y="3258205"/>
            <a:ext cx="54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499" y="4104816"/>
            <a:ext cx="104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00 TB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98675" y="4717945"/>
            <a:ext cx="7358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User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36786" y="2711986"/>
            <a:ext cx="18276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Data Brokering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0955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Data Brokerage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Peak 400 TB/day and ~ 200 TB/day post </a:t>
            </a:r>
            <a:r>
              <a:rPr lang="en-US" dirty="0" err="1" smtClean="0"/>
              <a:t>Moriond</a:t>
            </a:r>
            <a:endParaRPr lang="en-US" dirty="0" smtClean="0"/>
          </a:p>
          <a:p>
            <a:r>
              <a:rPr lang="en-US" dirty="0" smtClean="0"/>
              <a:t>Transfer rates</a:t>
            </a:r>
          </a:p>
          <a:p>
            <a:pPr lvl="1"/>
            <a:r>
              <a:rPr lang="en-US" sz="1800" dirty="0" smtClean="0"/>
              <a:t>Peak 4.5 GB/s (day resolution)</a:t>
            </a:r>
          </a:p>
          <a:p>
            <a:pPr lvl="1"/>
            <a:r>
              <a:rPr lang="en-US" sz="1800" dirty="0" smtClean="0"/>
              <a:t>During busiest few days 28-Jan through 31-Jan-13 (48 </a:t>
            </a:r>
            <a:r>
              <a:rPr lang="en-US" sz="1800" dirty="0" err="1" smtClean="0"/>
              <a:t>hrs</a:t>
            </a:r>
            <a:r>
              <a:rPr lang="en-US" sz="1800" dirty="0" smtClean="0"/>
              <a:t>)</a:t>
            </a:r>
          </a:p>
          <a:p>
            <a:pPr marL="457200" lvl="1" indent="0">
              <a:buNone/>
            </a:pPr>
            <a:r>
              <a:rPr lang="en-US" sz="1800" dirty="0" smtClean="0"/>
              <a:t>7 GB/s (one hour resolution)</a:t>
            </a:r>
          </a:p>
          <a:p>
            <a:pPr lvl="1"/>
            <a:r>
              <a:rPr lang="en-US" sz="1800" dirty="0" smtClean="0"/>
              <a:t>Jan 30, 2013  (08:00 – 10:00) peak time, in Peak 10 minute period </a:t>
            </a:r>
          </a:p>
          <a:p>
            <a:pPr marL="457200" lvl="1" indent="0">
              <a:buNone/>
            </a:pPr>
            <a:r>
              <a:rPr lang="en-US" sz="1800" dirty="0" smtClean="0"/>
              <a:t>30 GB/s -  reading mostly from US Cloud to rest of ATLAS</a:t>
            </a:r>
          </a:p>
          <a:p>
            <a:pPr marL="457200" lvl="1" indent="0">
              <a:buNone/>
            </a:pPr>
            <a:r>
              <a:rPr lang="en-US" sz="1800" dirty="0" smtClean="0"/>
              <a:t>~ 5 GB/s other 10 minute periods</a:t>
            </a:r>
          </a:p>
          <a:p>
            <a:r>
              <a:rPr lang="en-US" dirty="0" smtClean="0"/>
              <a:t>User data subscriptions </a:t>
            </a:r>
          </a:p>
          <a:p>
            <a:pPr marL="0" indent="0">
              <a:buNone/>
            </a:pPr>
            <a:r>
              <a:rPr lang="en-US" dirty="0" smtClean="0"/>
              <a:t>150-200 TB/day  pre </a:t>
            </a:r>
            <a:r>
              <a:rPr lang="en-US" dirty="0" err="1" smtClean="0"/>
              <a:t>Moriond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50-100 TB/day post </a:t>
            </a:r>
            <a:r>
              <a:rPr lang="en-US" dirty="0" err="1" smtClean="0"/>
              <a:t>Moriond</a:t>
            </a:r>
            <a:endParaRPr lang="en-US" dirty="0" smtClean="0"/>
          </a:p>
          <a:p>
            <a:r>
              <a:rPr lang="en-US" dirty="0" smtClean="0"/>
              <a:t>All networking plans should include accounting for User Output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08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the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the beginning of the year, how much analysis was done?</a:t>
            </a:r>
          </a:p>
          <a:p>
            <a:r>
              <a:rPr lang="en-US" dirty="0" smtClean="0"/>
              <a:t>Why Jan 1 to May 1? </a:t>
            </a:r>
          </a:p>
          <a:p>
            <a:pPr lvl="1"/>
            <a:r>
              <a:rPr lang="en-US" dirty="0" smtClean="0"/>
              <a:t>has analysis ramp up ahead of major Winter conferences (</a:t>
            </a:r>
            <a:r>
              <a:rPr lang="en-US" dirty="0" err="1" smtClean="0"/>
              <a:t>Moriond</a:t>
            </a:r>
            <a:r>
              <a:rPr lang="en-US" dirty="0" smtClean="0"/>
              <a:t> series)</a:t>
            </a:r>
          </a:p>
          <a:p>
            <a:pPr lvl="1"/>
            <a:r>
              <a:rPr lang="en-US" dirty="0" smtClean="0"/>
              <a:t>Post  conference activity  perhaps indicative of steady state activity well into LS1 period</a:t>
            </a:r>
          </a:p>
          <a:p>
            <a:r>
              <a:rPr lang="en-US" dirty="0" smtClean="0"/>
              <a:t>What data do analyzers use?</a:t>
            </a:r>
          </a:p>
        </p:txBody>
      </p:sp>
    </p:spTree>
    <p:extLst>
      <p:ext uri="{BB962C8B-B14F-4D97-AF65-F5344CB8AC3E}">
        <p14:creationId xmlns:p14="http://schemas.microsoft.com/office/powerpoint/2010/main" val="41014276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Sites</a:t>
            </a:r>
            <a:endParaRPr lang="en-US" dirty="0"/>
          </a:p>
        </p:txBody>
      </p:sp>
      <p:pic>
        <p:nvPicPr>
          <p:cNvPr id="4" name="Content Placeholder 3" descr="completed-analysis-jobs-persite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6" r="2215"/>
          <a:stretch/>
        </p:blipFill>
        <p:spPr>
          <a:xfrm>
            <a:off x="155106" y="1102735"/>
            <a:ext cx="8744117" cy="5023428"/>
          </a:xfrm>
        </p:spPr>
      </p:pic>
      <p:sp>
        <p:nvSpPr>
          <p:cNvPr id="5" name="Oval 4"/>
          <p:cNvSpPr/>
          <p:nvPr/>
        </p:nvSpPr>
        <p:spPr>
          <a:xfrm>
            <a:off x="523485" y="1619065"/>
            <a:ext cx="4759824" cy="436275"/>
          </a:xfrm>
          <a:prstGeom prst="ellipse">
            <a:avLst/>
          </a:prstGeom>
          <a:noFill/>
          <a:ln w="28575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30119" y="6301749"/>
            <a:ext cx="7037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Jan 1 to April 30 2013   -    MWT2 – direct read 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4586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of D3PD do users read?</a:t>
            </a:r>
            <a:endParaRPr lang="en-US" dirty="0"/>
          </a:p>
        </p:txBody>
      </p:sp>
      <p:pic>
        <p:nvPicPr>
          <p:cNvPr id="6" name="Content Placeholder 5" descr="Group_D3PD.gi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1" b="74"/>
          <a:stretch/>
        </p:blipFill>
        <p:spPr>
          <a:xfrm>
            <a:off x="764855" y="921084"/>
            <a:ext cx="7746467" cy="5816939"/>
          </a:xfrm>
        </p:spPr>
      </p:pic>
      <p:sp>
        <p:nvSpPr>
          <p:cNvPr id="7" name="TextBox 6"/>
          <p:cNvSpPr txBox="1"/>
          <p:nvPr/>
        </p:nvSpPr>
        <p:spPr>
          <a:xfrm>
            <a:off x="3121514" y="2491615"/>
            <a:ext cx="2869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Many small reads of Physics group D3PD 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8011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of D3PD do users read?</a:t>
            </a:r>
            <a:endParaRPr lang="en-US" dirty="0"/>
          </a:p>
        </p:txBody>
      </p:sp>
      <p:pic>
        <p:nvPicPr>
          <p:cNvPr id="4" name="Content Placeholder 3" descr="Group_D3PD_log.gi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" b="-1844"/>
          <a:stretch/>
        </p:blipFill>
        <p:spPr>
          <a:xfrm>
            <a:off x="764855" y="1094676"/>
            <a:ext cx="7058183" cy="5385218"/>
          </a:xfrm>
        </p:spPr>
      </p:pic>
      <p:sp>
        <p:nvSpPr>
          <p:cNvPr id="5" name="TextBox 4"/>
          <p:cNvSpPr txBox="1"/>
          <p:nvPr/>
        </p:nvSpPr>
        <p:spPr>
          <a:xfrm>
            <a:off x="3111820" y="2520700"/>
            <a:ext cx="2995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Semi-log version of previous plot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0084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of D3PD do users read?</a:t>
            </a:r>
            <a:endParaRPr lang="en-US" dirty="0"/>
          </a:p>
        </p:txBody>
      </p:sp>
      <p:pic>
        <p:nvPicPr>
          <p:cNvPr id="5" name="Content Placeholder 4" descr="Group_D3PD_int.gi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0" b="-1845"/>
          <a:stretch/>
        </p:blipFill>
        <p:spPr>
          <a:xfrm>
            <a:off x="760034" y="764806"/>
            <a:ext cx="7523502" cy="5757736"/>
          </a:xfrm>
        </p:spPr>
      </p:pic>
      <p:sp>
        <p:nvSpPr>
          <p:cNvPr id="7" name="TextBox 6"/>
          <p:cNvSpPr txBox="1"/>
          <p:nvPr/>
        </p:nvSpPr>
        <p:spPr>
          <a:xfrm>
            <a:off x="2442925" y="2278325"/>
            <a:ext cx="49052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90% of all access read 10% or less of file.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Implies if users are reading mostly the same variables – we more a lot of data never read.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5709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855" y="542920"/>
            <a:ext cx="7518681" cy="76480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Interim summary  user access of D3PD’s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50" y="1493031"/>
            <a:ext cx="8340449" cy="463313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Current D3PD’s from the Physics groups typically very large</a:t>
            </a:r>
          </a:p>
          <a:p>
            <a:r>
              <a:rPr lang="en-US" dirty="0" smtClean="0"/>
              <a:t>They contain more Branches than the users typically use</a:t>
            </a:r>
          </a:p>
          <a:p>
            <a:r>
              <a:rPr lang="en-US" dirty="0" smtClean="0"/>
              <a:t>New analysis model is working to merge AOD and D3PD’s</a:t>
            </a:r>
          </a:p>
          <a:p>
            <a:pPr lvl="1"/>
            <a:r>
              <a:rPr lang="en-US" sz="2000" dirty="0" smtClean="0"/>
              <a:t>Implication – input files will contain much more information that the users actually read</a:t>
            </a:r>
          </a:p>
          <a:p>
            <a:pPr lvl="1"/>
            <a:r>
              <a:rPr lang="en-US" sz="2000" dirty="0" smtClean="0"/>
              <a:t>Efficient Skim/Slim centralized service will be crucial</a:t>
            </a:r>
          </a:p>
          <a:p>
            <a:r>
              <a:rPr lang="en-US" dirty="0" smtClean="0"/>
              <a:t>Need some mechanism for capturing what variables the users are really using and then provide them  files with mostly those variables.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7736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855" y="-1"/>
            <a:ext cx="7518681" cy="101797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 smtClean="0"/>
              <a:t>Open questions</a:t>
            </a:r>
            <a:br>
              <a:rPr lang="en-US" sz="3200" dirty="0" smtClean="0"/>
            </a:br>
            <a:r>
              <a:rPr lang="en-US" sz="3200" dirty="0" smtClean="0"/>
              <a:t> needing further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350" y="1192485"/>
            <a:ext cx="8340449" cy="545828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How much PD2D data is read only once or twice after it has been replicated via PD2P?</a:t>
            </a:r>
          </a:p>
          <a:p>
            <a:r>
              <a:rPr lang="en-US" dirty="0" smtClean="0"/>
              <a:t>How long does a file stay popular (</a:t>
            </a:r>
            <a:r>
              <a:rPr lang="en-US" dirty="0" err="1" smtClean="0"/>
              <a:t>ie</a:t>
            </a:r>
            <a:r>
              <a:rPr lang="en-US" dirty="0" smtClean="0"/>
              <a:t> read frequently)?</a:t>
            </a:r>
          </a:p>
          <a:p>
            <a:pPr lvl="1"/>
            <a:r>
              <a:rPr lang="en-US" sz="1900" dirty="0" smtClean="0"/>
              <a:t>We want to replicate the popular files and not the other ones?</a:t>
            </a:r>
          </a:p>
          <a:p>
            <a:r>
              <a:rPr lang="en-US" dirty="0" smtClean="0"/>
              <a:t>Can we reduce the amount of data in the Analysis files that is rarely read?</a:t>
            </a:r>
          </a:p>
          <a:p>
            <a:r>
              <a:rPr lang="en-US" dirty="0" smtClean="0"/>
              <a:t>Should we have caches for data files at the Tier 1 and Tier 2 sites ?</a:t>
            </a:r>
          </a:p>
          <a:p>
            <a:pPr lvl="1"/>
            <a:r>
              <a:rPr lang="en-US" sz="1900" dirty="0" smtClean="0"/>
              <a:t>Do for analysis data what was done for database data and software releases (frontier/squid and </a:t>
            </a:r>
            <a:r>
              <a:rPr lang="en-US" sz="1900" dirty="0" err="1" smtClean="0"/>
              <a:t>cvmfs</a:t>
            </a:r>
            <a:r>
              <a:rPr lang="en-US" sz="1900" dirty="0" smtClean="0"/>
              <a:t>/squid). </a:t>
            </a:r>
          </a:p>
          <a:p>
            <a:pPr lvl="1"/>
            <a:r>
              <a:rPr lang="en-US" sz="1900" dirty="0" smtClean="0"/>
              <a:t>What will it take to have partial event caches?</a:t>
            </a:r>
          </a:p>
          <a:p>
            <a:r>
              <a:rPr lang="en-US" dirty="0" smtClean="0"/>
              <a:t>Can we estimate the network growth needs when jobs and input data are in separate locations (WAN access from jobs)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9088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During busy times – 1 Million user analysis and D3PD production jobs per day, user analysis jobs are short duration.</a:t>
            </a:r>
          </a:p>
          <a:p>
            <a:r>
              <a:rPr lang="en-US" dirty="0" smtClean="0"/>
              <a:t>PD2P moves at peak ~ 600 TB/day and planned replication of similar files ~ 400 TB/day, User subscriptions ~ 200 TB/day</a:t>
            </a:r>
          </a:p>
          <a:p>
            <a:r>
              <a:rPr lang="en-US" dirty="0" smtClean="0"/>
              <a:t>90% of NTUP datasets (by volume) are read 50 times or less. (according to PD2P values)</a:t>
            </a:r>
          </a:p>
          <a:p>
            <a:r>
              <a:rPr lang="en-US" dirty="0" smtClean="0"/>
              <a:t>Users still read a small fraction of the centrally produced D3PD’s (NTUP’s).  Implies much of the data moved is not read</a:t>
            </a:r>
          </a:p>
          <a:p>
            <a:r>
              <a:rPr lang="en-US" dirty="0" smtClean="0"/>
              <a:t>What network issues will be seen w/ factor of 3 increase in Trigger Rate in 2015-2016?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619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Completed Jobs (1-Jan to 1 May 2013)</a:t>
            </a:r>
            <a:endParaRPr lang="en-US" sz="3200" dirty="0"/>
          </a:p>
        </p:txBody>
      </p:sp>
      <p:pic>
        <p:nvPicPr>
          <p:cNvPr id="4" name="Content Placeholder 3" descr="Analysis-completed-jobs-Jan-April2013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2" b="1315"/>
          <a:stretch/>
        </p:blipFill>
        <p:spPr>
          <a:xfrm>
            <a:off x="882167" y="923577"/>
            <a:ext cx="7319078" cy="5475122"/>
          </a:xfrm>
        </p:spPr>
      </p:pic>
      <p:sp>
        <p:nvSpPr>
          <p:cNvPr id="5" name="TextBox 4"/>
          <p:cNvSpPr txBox="1"/>
          <p:nvPr/>
        </p:nvSpPr>
        <p:spPr>
          <a:xfrm>
            <a:off x="149277" y="2113049"/>
            <a:ext cx="1231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million/day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36807" y="4479090"/>
            <a:ext cx="128932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19378" y="5000822"/>
            <a:ext cx="128932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Reco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9508" y="6398699"/>
            <a:ext cx="6640487" cy="368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Job Type  - Group Analysis, Group production, User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383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User Analysis jobs 1-Jan – 1-May 2013</a:t>
            </a:r>
            <a:endParaRPr lang="en-US" sz="3200" dirty="0"/>
          </a:p>
        </p:txBody>
      </p:sp>
      <p:pic>
        <p:nvPicPr>
          <p:cNvPr id="4" name="Content Placeholder 3" descr="Analysis-Running-jobs-Jan-April2013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3" b="-1801"/>
          <a:stretch/>
        </p:blipFill>
        <p:spPr>
          <a:xfrm>
            <a:off x="1024941" y="1260350"/>
            <a:ext cx="6555880" cy="5012313"/>
          </a:xfrm>
        </p:spPr>
      </p:pic>
      <p:sp>
        <p:nvSpPr>
          <p:cNvPr id="5" name="TextBox 4"/>
          <p:cNvSpPr txBox="1"/>
          <p:nvPr/>
        </p:nvSpPr>
        <p:spPr>
          <a:xfrm>
            <a:off x="334844" y="4155559"/>
            <a:ext cx="1613526" cy="6155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Reco</a:t>
            </a:r>
            <a:r>
              <a:rPr lang="en-US" dirty="0" smtClean="0"/>
              <a:t> </a:t>
            </a:r>
            <a:r>
              <a:rPr lang="en-US" sz="1600" dirty="0" smtClean="0"/>
              <a:t>(groupD3PD’s)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636807" y="3655015"/>
            <a:ext cx="128932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0195" y="4816617"/>
            <a:ext cx="99463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Non-Panda analysis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3208" y="2161985"/>
            <a:ext cx="753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80K</a:t>
            </a:r>
            <a:endParaRPr lang="en-US" dirty="0"/>
          </a:p>
        </p:txBody>
      </p:sp>
      <p:cxnSp>
        <p:nvCxnSpPr>
          <p:cNvPr id="10" name="Straight Arrow Connector 9"/>
          <p:cNvCxnSpPr>
            <a:stCxn id="7" idx="3"/>
          </p:cNvCxnSpPr>
          <p:nvPr/>
        </p:nvCxnSpPr>
        <p:spPr>
          <a:xfrm>
            <a:off x="1114827" y="5278282"/>
            <a:ext cx="378071" cy="151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49508" y="6389004"/>
            <a:ext cx="6640487" cy="368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Job Type  - Group Analysis, Group production, User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27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408" y="503476"/>
            <a:ext cx="7518681" cy="764806"/>
          </a:xfrm>
        </p:spPr>
        <p:txBody>
          <a:bodyPr/>
          <a:lstStyle/>
          <a:p>
            <a:r>
              <a:rPr lang="en-US" dirty="0" smtClean="0"/>
              <a:t>Data popularity</a:t>
            </a:r>
            <a:br>
              <a:rPr lang="en-US" dirty="0" smtClean="0"/>
            </a:br>
            <a:r>
              <a:rPr lang="en-US" sz="3200" dirty="0" smtClean="0"/>
              <a:t>(used datasets 2012-09-22 to 2013-03-21)</a:t>
            </a:r>
            <a:endParaRPr lang="en-US" sz="3200" dirty="0"/>
          </a:p>
        </p:txBody>
      </p:sp>
      <p:pic>
        <p:nvPicPr>
          <p:cNvPr id="4" name="Content Placeholder 3" descr="ddmpopularity_relative_share_used_datasets_last_6mon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" b="-83"/>
          <a:stretch/>
        </p:blipFill>
        <p:spPr>
          <a:xfrm>
            <a:off x="764855" y="1268282"/>
            <a:ext cx="7038795" cy="5285537"/>
          </a:xfrm>
        </p:spPr>
      </p:pic>
      <p:sp>
        <p:nvSpPr>
          <p:cNvPr id="5" name="TextBox 4"/>
          <p:cNvSpPr txBox="1"/>
          <p:nvPr/>
        </p:nvSpPr>
        <p:spPr>
          <a:xfrm>
            <a:off x="5826180" y="2229850"/>
            <a:ext cx="1648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NTUP</a:t>
            </a:r>
          </a:p>
          <a:p>
            <a:r>
              <a:rPr lang="en-US" dirty="0" smtClean="0"/>
              <a:t>284,494 TB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3650" y="2304690"/>
            <a:ext cx="1648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AOD</a:t>
            </a:r>
          </a:p>
          <a:p>
            <a:r>
              <a:rPr lang="en-US" dirty="0" smtClean="0"/>
              <a:t>239,089 TB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9842" y="4214091"/>
            <a:ext cx="1502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AOD’s used to make NTUP’s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112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dmpopularity_relative_share_unused_datasets_last_6mon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9" b="-1490"/>
          <a:stretch/>
        </p:blipFill>
        <p:spPr>
          <a:xfrm>
            <a:off x="842408" y="1239570"/>
            <a:ext cx="7330154" cy="558934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408" y="503476"/>
            <a:ext cx="7518681" cy="764806"/>
          </a:xfrm>
        </p:spPr>
        <p:txBody>
          <a:bodyPr/>
          <a:lstStyle/>
          <a:p>
            <a:r>
              <a:rPr lang="en-US" dirty="0" smtClean="0"/>
              <a:t>Data unpopularity</a:t>
            </a:r>
            <a:br>
              <a:rPr lang="en-US" dirty="0" smtClean="0"/>
            </a:br>
            <a:r>
              <a:rPr lang="en-US" sz="3200" dirty="0" smtClean="0"/>
              <a:t>(Unused datasets)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399637" y="5206215"/>
            <a:ext cx="1880664" cy="368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NTUP (4,516 TB)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65474" y="4343360"/>
            <a:ext cx="2007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AOD (1,919 TB)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H="1" flipV="1">
            <a:off x="5680768" y="4343360"/>
            <a:ext cx="484706" cy="18420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7" idx="1"/>
          </p:cNvCxnSpPr>
          <p:nvPr/>
        </p:nvCxnSpPr>
        <p:spPr>
          <a:xfrm flipH="1" flipV="1">
            <a:off x="5089425" y="4712692"/>
            <a:ext cx="310212" cy="6777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4529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Interim summary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1-Jan to 1-May 2013 – peak of over 1M analysis jobs per day</a:t>
            </a:r>
          </a:p>
          <a:p>
            <a:r>
              <a:rPr lang="en-US" dirty="0" smtClean="0"/>
              <a:t>Prior to </a:t>
            </a:r>
            <a:r>
              <a:rPr lang="en-US" dirty="0" err="1" smtClean="0"/>
              <a:t>Moriond</a:t>
            </a:r>
            <a:r>
              <a:rPr lang="en-US" dirty="0" smtClean="0"/>
              <a:t>  ~800 K jobs/day</a:t>
            </a:r>
          </a:p>
          <a:p>
            <a:r>
              <a:rPr lang="en-US" dirty="0" smtClean="0"/>
              <a:t>Post </a:t>
            </a:r>
            <a:r>
              <a:rPr lang="en-US" dirty="0" err="1" smtClean="0"/>
              <a:t>Moriond</a:t>
            </a:r>
            <a:r>
              <a:rPr lang="en-US" dirty="0" smtClean="0"/>
              <a:t> ~ 400 – 600 K jobs/day</a:t>
            </a:r>
          </a:p>
          <a:p>
            <a:r>
              <a:rPr lang="en-US" dirty="0" smtClean="0"/>
              <a:t>Jobs are typically short (most &lt; 4 hours)</a:t>
            </a:r>
          </a:p>
          <a:p>
            <a:r>
              <a:rPr lang="en-US" dirty="0" smtClean="0"/>
              <a:t>In 6 month period End – Sep 2012 to end March 2013, NTUP’s most popular data type 284 PB used (~ 67 PB/month)</a:t>
            </a:r>
          </a:p>
          <a:p>
            <a:r>
              <a:rPr lang="en-US" dirty="0" smtClean="0"/>
              <a:t>In same period  - 4.5 PB NTUP’s unused (~ 1.5%)</a:t>
            </a:r>
          </a:p>
        </p:txBody>
      </p:sp>
    </p:spTree>
    <p:extLst>
      <p:ext uri="{BB962C8B-B14F-4D97-AF65-F5344CB8AC3E}">
        <p14:creationId xmlns:p14="http://schemas.microsoft.com/office/powerpoint/2010/main" val="4265434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Analysis triggered data motion (PD2P)</a:t>
            </a:r>
            <a:endParaRPr lang="en-US" sz="3200" dirty="0"/>
          </a:p>
        </p:txBody>
      </p:sp>
      <p:pic>
        <p:nvPicPr>
          <p:cNvPr id="4" name="Content Placeholder 3" descr="pd2p-by-datatype-Jan-Apr2013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1" b="-701"/>
          <a:stretch/>
        </p:blipFill>
        <p:spPr>
          <a:xfrm>
            <a:off x="614624" y="1093261"/>
            <a:ext cx="7523502" cy="5693238"/>
          </a:xfrm>
        </p:spPr>
      </p:pic>
      <p:sp>
        <p:nvSpPr>
          <p:cNvPr id="5" name="TextBox 4"/>
          <p:cNvSpPr txBox="1"/>
          <p:nvPr/>
        </p:nvSpPr>
        <p:spPr>
          <a:xfrm>
            <a:off x="242354" y="2559480"/>
            <a:ext cx="1008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500 TB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2565" y="5497064"/>
            <a:ext cx="727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 TB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64904" y="2027177"/>
            <a:ext cx="37710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NTUP – largest data typed moved</a:t>
            </a:r>
          </a:p>
          <a:p>
            <a:r>
              <a:rPr lang="en-US" dirty="0" smtClean="0"/>
              <a:t>Drop in amount data moved post </a:t>
            </a:r>
            <a:r>
              <a:rPr lang="en-US" dirty="0" err="1" smtClean="0"/>
              <a:t>Moriond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67936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PD2P by Algorithm</a:t>
            </a:r>
            <a:endParaRPr lang="en-US" dirty="0"/>
          </a:p>
        </p:txBody>
      </p:sp>
      <p:pic>
        <p:nvPicPr>
          <p:cNvPr id="4" name="Content Placeholder 3" descr="pd2p-by-PD2P-Algor-Jan-Apr2013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" b="-392"/>
          <a:stretch/>
        </p:blipFill>
        <p:spPr>
          <a:xfrm>
            <a:off x="571955" y="1041691"/>
            <a:ext cx="7601055" cy="5725418"/>
          </a:xfrm>
        </p:spPr>
      </p:pic>
      <p:sp>
        <p:nvSpPr>
          <p:cNvPr id="5" name="TextBox 4"/>
          <p:cNvSpPr txBox="1"/>
          <p:nvPr/>
        </p:nvSpPr>
        <p:spPr>
          <a:xfrm>
            <a:off x="552565" y="5497064"/>
            <a:ext cx="727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 TB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2354" y="2559480"/>
            <a:ext cx="1008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500 TB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49093" y="1657845"/>
            <a:ext cx="42751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design most data sent to Tier 2’s</a:t>
            </a:r>
          </a:p>
          <a:p>
            <a:endParaRPr lang="en-US" dirty="0"/>
          </a:p>
          <a:p>
            <a:r>
              <a:rPr lang="en-US" dirty="0" smtClean="0"/>
              <a:t>See </a:t>
            </a:r>
            <a:r>
              <a:rPr lang="en-US" dirty="0" err="1" smtClean="0"/>
              <a:t>twiki</a:t>
            </a:r>
            <a:r>
              <a:rPr lang="en-US" dirty="0" smtClean="0"/>
              <a:t> page for meaning of </a:t>
            </a:r>
          </a:p>
          <a:p>
            <a:r>
              <a:rPr lang="en-US" dirty="0" smtClean="0"/>
              <a:t>Algorithms –</a:t>
            </a:r>
          </a:p>
          <a:p>
            <a:r>
              <a:rPr lang="en-US" dirty="0" smtClean="0">
                <a:hlinkClick r:id="rId3"/>
              </a:rPr>
              <a:t>https://twiki.cern.ch/twiki/bin/viewauth/Atlas/PandaDynamicDataPlacement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5155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ueDevil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BlueDevil.potx</Template>
  <TotalTime>1846</TotalTime>
  <Words>1078</Words>
  <Application>Microsoft Macintosh PowerPoint</Application>
  <PresentationFormat>On-screen Show (4:3)</PresentationFormat>
  <Paragraphs>135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BlueDevil</vt:lpstr>
      <vt:lpstr>Wide Area Network Data Access Requirements in Analysis</vt:lpstr>
      <vt:lpstr>Setting the stage</vt:lpstr>
      <vt:lpstr>Completed Jobs (1-Jan to 1 May 2013)</vt:lpstr>
      <vt:lpstr>User Analysis jobs 1-Jan – 1-May 2013</vt:lpstr>
      <vt:lpstr>Data popularity (used datasets 2012-09-22 to 2013-03-21)</vt:lpstr>
      <vt:lpstr>Data unpopularity (Unused datasets)</vt:lpstr>
      <vt:lpstr>Interim summary </vt:lpstr>
      <vt:lpstr>Analysis triggered data motion (PD2P)</vt:lpstr>
      <vt:lpstr>PD2P by Algorithm</vt:lpstr>
      <vt:lpstr>PD2P sends data everywhere</vt:lpstr>
      <vt:lpstr>Dataset reuse</vt:lpstr>
      <vt:lpstr>Fraction of Data volume reused </vt:lpstr>
      <vt:lpstr>PD2P interim summary</vt:lpstr>
      <vt:lpstr>Planned data replication</vt:lpstr>
      <vt:lpstr>Data Brokering transfer Rate</vt:lpstr>
      <vt:lpstr>Data Brokerage transfer rate 28-Jan – 31-Jan (48 hrs) </vt:lpstr>
      <vt:lpstr>Transfer rate zoom in further</vt:lpstr>
      <vt:lpstr>Planned transfers Data Brokering, Group Subscriptions, User subscriptions</vt:lpstr>
      <vt:lpstr>Planned Data Brokerage summary</vt:lpstr>
      <vt:lpstr>Analysis Sites</vt:lpstr>
      <vt:lpstr>How much of D3PD do users read?</vt:lpstr>
      <vt:lpstr>How much of D3PD do users read?</vt:lpstr>
      <vt:lpstr>How much of D3PD do users read?</vt:lpstr>
      <vt:lpstr>Interim summary  user access of D3PD’s</vt:lpstr>
      <vt:lpstr>Open questions  needing further study</vt:lpstr>
      <vt:lpstr>Conclusions</vt:lpstr>
    </vt:vector>
  </TitlesOfParts>
  <Company>Duke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Doug Benjamin</dc:creator>
  <cp:lastModifiedBy>Doug Benjamin</cp:lastModifiedBy>
  <cp:revision>29</cp:revision>
  <dcterms:created xsi:type="dcterms:W3CDTF">2012-04-16T02:25:58Z</dcterms:created>
  <dcterms:modified xsi:type="dcterms:W3CDTF">2013-05-13T02:17:24Z</dcterms:modified>
</cp:coreProperties>
</file>