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7" r:id="rId1"/>
  </p:sldMasterIdLst>
  <p:notesMasterIdLst>
    <p:notesMasterId r:id="rId13"/>
  </p:notesMasterIdLst>
  <p:handoutMasterIdLst>
    <p:handoutMasterId r:id="rId14"/>
  </p:handoutMasterIdLst>
  <p:sldIdLst>
    <p:sldId id="256" r:id="rId2"/>
    <p:sldId id="365" r:id="rId3"/>
    <p:sldId id="386" r:id="rId4"/>
    <p:sldId id="387" r:id="rId5"/>
    <p:sldId id="394" r:id="rId6"/>
    <p:sldId id="388" r:id="rId7"/>
    <p:sldId id="391" r:id="rId8"/>
    <p:sldId id="389" r:id="rId9"/>
    <p:sldId id="390" r:id="rId10"/>
    <p:sldId id="392" r:id="rId11"/>
    <p:sldId id="393" r:id="rId12"/>
  </p:sldIdLst>
  <p:sldSz cx="9144000" cy="6858000" type="screen4x3"/>
  <p:notesSz cx="7315200" cy="9601200"/>
  <p:defaultTextStyle>
    <a:defPPr>
      <a:defRPr lang="en-US"/>
    </a:defPPr>
    <a:lvl1pPr algn="l" rtl="0" fontAlgn="base">
      <a:spcBef>
        <a:spcPct val="20000"/>
      </a:spcBef>
      <a:spcAft>
        <a:spcPct val="0"/>
      </a:spcAft>
      <a:buChar char="•"/>
      <a:defRPr sz="2400" kern="1200">
        <a:solidFill>
          <a:schemeClr val="tx1"/>
        </a:solidFill>
        <a:latin typeface="Arial" charset="0"/>
        <a:ea typeface="ＭＳ Ｐゴシック" charset="-128"/>
        <a:cs typeface="+mn-cs"/>
      </a:defRPr>
    </a:lvl1pPr>
    <a:lvl2pPr marL="457200" algn="l" rtl="0" fontAlgn="base">
      <a:spcBef>
        <a:spcPct val="20000"/>
      </a:spcBef>
      <a:spcAft>
        <a:spcPct val="0"/>
      </a:spcAft>
      <a:buChar char="•"/>
      <a:defRPr sz="2400" kern="1200">
        <a:solidFill>
          <a:schemeClr val="tx1"/>
        </a:solidFill>
        <a:latin typeface="Arial" charset="0"/>
        <a:ea typeface="ＭＳ Ｐゴシック" charset="-128"/>
        <a:cs typeface="+mn-cs"/>
      </a:defRPr>
    </a:lvl2pPr>
    <a:lvl3pPr marL="914400" algn="l" rtl="0" fontAlgn="base">
      <a:spcBef>
        <a:spcPct val="20000"/>
      </a:spcBef>
      <a:spcAft>
        <a:spcPct val="0"/>
      </a:spcAft>
      <a:buChar char="•"/>
      <a:defRPr sz="2400" kern="1200">
        <a:solidFill>
          <a:schemeClr val="tx1"/>
        </a:solidFill>
        <a:latin typeface="Arial" charset="0"/>
        <a:ea typeface="ＭＳ Ｐゴシック" charset="-128"/>
        <a:cs typeface="+mn-cs"/>
      </a:defRPr>
    </a:lvl3pPr>
    <a:lvl4pPr marL="1371600" algn="l" rtl="0" fontAlgn="base">
      <a:spcBef>
        <a:spcPct val="20000"/>
      </a:spcBef>
      <a:spcAft>
        <a:spcPct val="0"/>
      </a:spcAft>
      <a:buChar char="•"/>
      <a:defRPr sz="2400" kern="1200">
        <a:solidFill>
          <a:schemeClr val="tx1"/>
        </a:solidFill>
        <a:latin typeface="Arial" charset="0"/>
        <a:ea typeface="ＭＳ Ｐゴシック" charset="-128"/>
        <a:cs typeface="+mn-cs"/>
      </a:defRPr>
    </a:lvl4pPr>
    <a:lvl5pPr marL="1828800" algn="l" rtl="0" fontAlgn="base">
      <a:spcBef>
        <a:spcPct val="20000"/>
      </a:spcBef>
      <a:spcAft>
        <a:spcPct val="0"/>
      </a:spcAft>
      <a:buChar char="•"/>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271"/>
    <a:srgbClr val="FF9900"/>
    <a:srgbClr val="FFFFFF"/>
    <a:srgbClr val="FBF376"/>
    <a:srgbClr val="E5C425"/>
    <a:srgbClr val="E3BF24"/>
    <a:srgbClr val="D9C641"/>
    <a:srgbClr val="FF9B9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11" autoAdjust="0"/>
    <p:restoredTop sz="95978" autoAdjust="0"/>
  </p:normalViewPr>
  <p:slideViewPr>
    <p:cSldViewPr>
      <p:cViewPr varScale="1">
        <p:scale>
          <a:sx n="68" d="100"/>
          <a:sy n="68" d="100"/>
        </p:scale>
        <p:origin x="-798" y="-96"/>
      </p:cViewPr>
      <p:guideLst>
        <p:guide orient="horz" pos="1152"/>
        <p:guide pos="2024"/>
      </p:guideLst>
    </p:cSldViewPr>
  </p:slideViewPr>
  <p:outlineViewPr>
    <p:cViewPr>
      <p:scale>
        <a:sx n="30" d="100"/>
        <a:sy n="3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4" d="100"/>
          <a:sy n="84" d="100"/>
        </p:scale>
        <p:origin x="-2080" y="-104"/>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lvl1pPr>
              <a:spcBef>
                <a:spcPct val="0"/>
              </a:spcBef>
              <a:buFontTx/>
              <a:buNone/>
              <a:defRPr sz="1300">
                <a:latin typeface="Times New Roman" pitchFamily="18" charset="0"/>
                <a:ea typeface="+mn-ea"/>
              </a:defRPr>
            </a:lvl1pPr>
          </a:lstStyle>
          <a:p>
            <a:pPr>
              <a:defRPr/>
            </a:pPr>
            <a:endParaRPr lang="en-US"/>
          </a:p>
        </p:txBody>
      </p:sp>
      <p:sp>
        <p:nvSpPr>
          <p:cNvPr id="6147" name="Rectangle 3"/>
          <p:cNvSpPr>
            <a:spLocks noGrp="1" noChangeArrowheads="1"/>
          </p:cNvSpPr>
          <p:nvPr>
            <p:ph type="dt" sz="quarter" idx="1"/>
          </p:nvPr>
        </p:nvSpPr>
        <p:spPr bwMode="auto">
          <a:xfrm>
            <a:off x="4144963" y="0"/>
            <a:ext cx="3170237" cy="481013"/>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lvl1pPr algn="r">
              <a:spcBef>
                <a:spcPct val="0"/>
              </a:spcBef>
              <a:buFontTx/>
              <a:buNone/>
              <a:defRPr sz="1300">
                <a:latin typeface="Times New Roman" pitchFamily="18" charset="0"/>
                <a:ea typeface="+mn-ea"/>
              </a:defRPr>
            </a:lvl1pPr>
          </a:lstStyle>
          <a:p>
            <a:pPr>
              <a:defRPr/>
            </a:pPr>
            <a:endParaRPr lang="en-US"/>
          </a:p>
        </p:txBody>
      </p:sp>
      <p:sp>
        <p:nvSpPr>
          <p:cNvPr id="6148" name="Rectangle 4"/>
          <p:cNvSpPr>
            <a:spLocks noGrp="1" noChangeArrowheads="1"/>
          </p:cNvSpPr>
          <p:nvPr>
            <p:ph type="ftr" sz="quarter" idx="2"/>
          </p:nvPr>
        </p:nvSpPr>
        <p:spPr bwMode="auto">
          <a:xfrm>
            <a:off x="0" y="9120188"/>
            <a:ext cx="3170238" cy="481012"/>
          </a:xfrm>
          <a:prstGeom prst="rect">
            <a:avLst/>
          </a:prstGeom>
          <a:noFill/>
          <a:ln w="9525">
            <a:noFill/>
            <a:miter lim="800000"/>
            <a:headEnd/>
            <a:tailEnd/>
          </a:ln>
          <a:effectLst/>
        </p:spPr>
        <p:txBody>
          <a:bodyPr vert="horz" wrap="square" lIns="95747" tIns="47873" rIns="95747" bIns="47873" numCol="1" anchor="b" anchorCtr="0" compatLnSpc="1">
            <a:prstTxWarp prst="textNoShape">
              <a:avLst/>
            </a:prstTxWarp>
          </a:bodyPr>
          <a:lstStyle>
            <a:lvl1pPr>
              <a:spcBef>
                <a:spcPct val="0"/>
              </a:spcBef>
              <a:buFontTx/>
              <a:buNone/>
              <a:defRPr sz="1300">
                <a:latin typeface="Times New Roman" pitchFamily="18" charset="0"/>
                <a:ea typeface="+mn-ea"/>
              </a:defRPr>
            </a:lvl1pPr>
          </a:lstStyle>
          <a:p>
            <a:pPr>
              <a:defRPr/>
            </a:pPr>
            <a:endParaRPr lang="en-US"/>
          </a:p>
        </p:txBody>
      </p:sp>
      <p:sp>
        <p:nvSpPr>
          <p:cNvPr id="6149" name="Rectangle 5"/>
          <p:cNvSpPr>
            <a:spLocks noGrp="1" noChangeArrowheads="1"/>
          </p:cNvSpPr>
          <p:nvPr>
            <p:ph type="sldNum" sz="quarter" idx="3"/>
          </p:nvPr>
        </p:nvSpPr>
        <p:spPr bwMode="auto">
          <a:xfrm>
            <a:off x="4144963" y="9120188"/>
            <a:ext cx="3170237" cy="481012"/>
          </a:xfrm>
          <a:prstGeom prst="rect">
            <a:avLst/>
          </a:prstGeom>
          <a:noFill/>
          <a:ln w="9525">
            <a:noFill/>
            <a:miter lim="800000"/>
            <a:headEnd/>
            <a:tailEnd/>
          </a:ln>
          <a:effectLst/>
        </p:spPr>
        <p:txBody>
          <a:bodyPr vert="horz" wrap="square" lIns="95747" tIns="47873" rIns="95747" bIns="47873" numCol="1" anchor="b" anchorCtr="0" compatLnSpc="1">
            <a:prstTxWarp prst="textNoShape">
              <a:avLst/>
            </a:prstTxWarp>
          </a:bodyPr>
          <a:lstStyle>
            <a:lvl1pPr algn="r">
              <a:spcBef>
                <a:spcPct val="0"/>
              </a:spcBef>
              <a:buFontTx/>
              <a:buNone/>
              <a:defRPr sz="1300">
                <a:latin typeface="Times New Roman" pitchFamily="18" charset="0"/>
                <a:ea typeface="+mn-ea"/>
              </a:defRPr>
            </a:lvl1pPr>
          </a:lstStyle>
          <a:p>
            <a:pPr>
              <a:defRPr/>
            </a:pPr>
            <a:fld id="{F9BC9D2B-FE16-4CA1-B098-D6325008E680}"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lvl1pPr>
              <a:spcBef>
                <a:spcPct val="0"/>
              </a:spcBef>
              <a:buFontTx/>
              <a:buNone/>
              <a:defRPr sz="1300">
                <a:latin typeface="Times New Roman" pitchFamily="18" charset="0"/>
                <a:ea typeface="+mn-ea"/>
              </a:defRPr>
            </a:lvl1pPr>
          </a:lstStyle>
          <a:p>
            <a:pPr>
              <a:defRPr/>
            </a:pPr>
            <a:endParaRPr lang="en-US"/>
          </a:p>
        </p:txBody>
      </p:sp>
      <p:sp>
        <p:nvSpPr>
          <p:cNvPr id="16387" name="Rectangle 3"/>
          <p:cNvSpPr>
            <a:spLocks noGrp="1" noChangeArrowheads="1"/>
          </p:cNvSpPr>
          <p:nvPr>
            <p:ph type="dt" idx="1"/>
          </p:nvPr>
        </p:nvSpPr>
        <p:spPr bwMode="auto">
          <a:xfrm>
            <a:off x="4144963" y="0"/>
            <a:ext cx="3170237" cy="481013"/>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lvl1pPr algn="r">
              <a:spcBef>
                <a:spcPct val="0"/>
              </a:spcBef>
              <a:buFontTx/>
              <a:buNone/>
              <a:defRPr sz="1300">
                <a:latin typeface="Times New Roman" pitchFamily="18" charset="0"/>
                <a:ea typeface="+mn-ea"/>
              </a:defRPr>
            </a:lvl1pPr>
          </a:lstStyle>
          <a:p>
            <a:pPr>
              <a:defRPr/>
            </a:pPr>
            <a:endParaRPr lang="en-US"/>
          </a:p>
        </p:txBody>
      </p:sp>
      <p:sp>
        <p:nvSpPr>
          <p:cNvPr id="20484"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74725" y="4560888"/>
            <a:ext cx="5365750" cy="4321175"/>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9120188"/>
            <a:ext cx="3170238" cy="481012"/>
          </a:xfrm>
          <a:prstGeom prst="rect">
            <a:avLst/>
          </a:prstGeom>
          <a:noFill/>
          <a:ln w="9525">
            <a:noFill/>
            <a:miter lim="800000"/>
            <a:headEnd/>
            <a:tailEnd/>
          </a:ln>
          <a:effectLst/>
        </p:spPr>
        <p:txBody>
          <a:bodyPr vert="horz" wrap="square" lIns="95747" tIns="47873" rIns="95747" bIns="47873" numCol="1" anchor="b" anchorCtr="0" compatLnSpc="1">
            <a:prstTxWarp prst="textNoShape">
              <a:avLst/>
            </a:prstTxWarp>
          </a:bodyPr>
          <a:lstStyle>
            <a:lvl1pPr>
              <a:spcBef>
                <a:spcPct val="0"/>
              </a:spcBef>
              <a:buFontTx/>
              <a:buNone/>
              <a:defRPr sz="1300">
                <a:latin typeface="Times New Roman" pitchFamily="18" charset="0"/>
                <a:ea typeface="+mn-ea"/>
              </a:defRPr>
            </a:lvl1pPr>
          </a:lstStyle>
          <a:p>
            <a:pPr>
              <a:defRPr/>
            </a:pPr>
            <a:endParaRPr lang="en-US"/>
          </a:p>
        </p:txBody>
      </p:sp>
      <p:sp>
        <p:nvSpPr>
          <p:cNvPr id="16391" name="Rectangle 7"/>
          <p:cNvSpPr>
            <a:spLocks noGrp="1" noChangeArrowheads="1"/>
          </p:cNvSpPr>
          <p:nvPr>
            <p:ph type="sldNum" sz="quarter" idx="5"/>
          </p:nvPr>
        </p:nvSpPr>
        <p:spPr bwMode="auto">
          <a:xfrm>
            <a:off x="4144963" y="9120188"/>
            <a:ext cx="3170237" cy="481012"/>
          </a:xfrm>
          <a:prstGeom prst="rect">
            <a:avLst/>
          </a:prstGeom>
          <a:noFill/>
          <a:ln w="9525">
            <a:noFill/>
            <a:miter lim="800000"/>
            <a:headEnd/>
            <a:tailEnd/>
          </a:ln>
          <a:effectLst/>
        </p:spPr>
        <p:txBody>
          <a:bodyPr vert="horz" wrap="square" lIns="95747" tIns="47873" rIns="95747" bIns="47873" numCol="1" anchor="b" anchorCtr="0" compatLnSpc="1">
            <a:prstTxWarp prst="textNoShape">
              <a:avLst/>
            </a:prstTxWarp>
          </a:bodyPr>
          <a:lstStyle>
            <a:lvl1pPr algn="r">
              <a:spcBef>
                <a:spcPct val="0"/>
              </a:spcBef>
              <a:buFontTx/>
              <a:buNone/>
              <a:defRPr sz="1300">
                <a:latin typeface="Times New Roman" pitchFamily="18" charset="0"/>
                <a:ea typeface="+mn-ea"/>
              </a:defRPr>
            </a:lvl1pPr>
          </a:lstStyle>
          <a:p>
            <a:pPr>
              <a:defRPr/>
            </a:pPr>
            <a:fld id="{DA321FC9-2D72-4D28-AA67-29AE1B246A22}"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3ACFB5D1-98E1-4B6F-B743-049E85714873}" type="slidenum">
              <a:rPr lang="en-US" smtClean="0">
                <a:ea typeface="ＭＳ Ｐゴシック" charset="-128"/>
              </a:rPr>
              <a:pPr/>
              <a:t>1</a:t>
            </a:fld>
            <a:endParaRPr lang="en-US" dirty="0" smtClean="0">
              <a:ea typeface="ＭＳ Ｐゴシック"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0DEFD30-F0CB-4516-B110-64945C91AA30}" type="slidenum">
              <a:rPr lang="en-US" smtClean="0">
                <a:ea typeface="ＭＳ Ｐゴシック" charset="-128"/>
              </a:rPr>
              <a:pPr/>
              <a:t>10</a:t>
            </a:fld>
            <a:endParaRPr lang="en-US" smtClean="0">
              <a:ea typeface="ＭＳ Ｐゴシック"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0DEFD30-F0CB-4516-B110-64945C91AA30}" type="slidenum">
              <a:rPr lang="en-US" smtClean="0">
                <a:ea typeface="ＭＳ Ｐゴシック" charset="-128"/>
              </a:rPr>
              <a:pPr/>
              <a:t>11</a:t>
            </a:fld>
            <a:endParaRPr lang="en-US" smtClean="0">
              <a:ea typeface="ＭＳ Ｐゴシック"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0DEFD30-F0CB-4516-B110-64945C91AA30}" type="slidenum">
              <a:rPr lang="en-US" smtClean="0">
                <a:ea typeface="ＭＳ Ｐゴシック" charset="-128"/>
              </a:rPr>
              <a:pPr/>
              <a:t>2</a:t>
            </a:fld>
            <a:endParaRPr lang="en-US" smtClean="0">
              <a:ea typeface="ＭＳ Ｐゴシック"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0DEFD30-F0CB-4516-B110-64945C91AA30}" type="slidenum">
              <a:rPr lang="en-US" smtClean="0">
                <a:ea typeface="ＭＳ Ｐゴシック" charset="-128"/>
              </a:rPr>
              <a:pPr/>
              <a:t>3</a:t>
            </a:fld>
            <a:endParaRPr lang="en-US" smtClean="0">
              <a:ea typeface="ＭＳ Ｐゴシック"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0DEFD30-F0CB-4516-B110-64945C91AA30}" type="slidenum">
              <a:rPr lang="en-US" smtClean="0">
                <a:ea typeface="ＭＳ Ｐゴシック" charset="-128"/>
              </a:rPr>
              <a:pPr/>
              <a:t>4</a:t>
            </a:fld>
            <a:endParaRPr lang="en-US" smtClean="0">
              <a:ea typeface="ＭＳ Ｐゴシック"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0DEFD30-F0CB-4516-B110-64945C91AA30}" type="slidenum">
              <a:rPr lang="en-US" smtClean="0">
                <a:ea typeface="ＭＳ Ｐゴシック" charset="-128"/>
              </a:rPr>
              <a:pPr/>
              <a:t>5</a:t>
            </a:fld>
            <a:endParaRPr lang="en-US" smtClean="0">
              <a:ea typeface="ＭＳ Ｐゴシック"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0DEFD30-F0CB-4516-B110-64945C91AA30}" type="slidenum">
              <a:rPr lang="en-US" smtClean="0">
                <a:ea typeface="ＭＳ Ｐゴシック" charset="-128"/>
              </a:rPr>
              <a:pPr/>
              <a:t>6</a:t>
            </a:fld>
            <a:endParaRPr lang="en-US" smtClean="0">
              <a:ea typeface="ＭＳ Ｐゴシック"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0DEFD30-F0CB-4516-B110-64945C91AA30}" type="slidenum">
              <a:rPr lang="en-US" smtClean="0">
                <a:ea typeface="ＭＳ Ｐゴシック" charset="-128"/>
              </a:rPr>
              <a:pPr/>
              <a:t>7</a:t>
            </a:fld>
            <a:endParaRPr lang="en-US" smtClean="0">
              <a:ea typeface="ＭＳ Ｐゴシック"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0DEFD30-F0CB-4516-B110-64945C91AA30}" type="slidenum">
              <a:rPr lang="en-US" smtClean="0">
                <a:ea typeface="ＭＳ Ｐゴシック" charset="-128"/>
              </a:rPr>
              <a:pPr/>
              <a:t>8</a:t>
            </a:fld>
            <a:endParaRPr lang="en-US" smtClean="0">
              <a:ea typeface="ＭＳ Ｐゴシック"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0DEFD30-F0CB-4516-B110-64945C91AA30}" type="slidenum">
              <a:rPr lang="en-US" smtClean="0">
                <a:ea typeface="ＭＳ Ｐゴシック" charset="-128"/>
              </a:rPr>
              <a:pPr/>
              <a:t>9</a:t>
            </a:fld>
            <a:endParaRPr lang="en-US" smtClean="0">
              <a:ea typeface="ＭＳ Ｐゴシック"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Rounded Rectangle 5"/>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pic>
        <p:nvPicPr>
          <p:cNvPr id="7" name="Picture 9" descr="osg_logo_4c_white"/>
          <p:cNvPicPr>
            <a:picLocks noChangeAspect="1" noChangeArrowheads="1"/>
          </p:cNvPicPr>
          <p:nvPr userDrawn="1"/>
        </p:nvPicPr>
        <p:blipFill>
          <a:blip r:embed="rId2" cstate="print"/>
          <a:srcRect/>
          <a:stretch>
            <a:fillRect/>
          </a:stretch>
        </p:blipFill>
        <p:spPr bwMode="auto">
          <a:xfrm>
            <a:off x="0" y="88900"/>
            <a:ext cx="1393825" cy="925513"/>
          </a:xfrm>
          <a:prstGeom prst="rect">
            <a:avLst/>
          </a:prstGeom>
          <a:noFill/>
          <a:ln w="9525">
            <a:noFill/>
            <a:miter lim="800000"/>
            <a:headEnd/>
            <a:tailEnd/>
          </a:ln>
        </p:spPr>
      </p:pic>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en-US" smtClean="0"/>
              <a:t>Click to edit Master title style</a:t>
            </a:r>
            <a:endParaRPr lang="en-US"/>
          </a:p>
        </p:txBody>
      </p:sp>
      <p:sp>
        <p:nvSpPr>
          <p:cNvPr id="20" name="Subtitle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8" name="Date Placeholder 18"/>
          <p:cNvSpPr>
            <a:spLocks noGrp="1"/>
          </p:cNvSpPr>
          <p:nvPr>
            <p:ph type="dt" sz="half" idx="10"/>
          </p:nvPr>
        </p:nvSpPr>
        <p:spPr/>
        <p:txBody>
          <a:bodyPr/>
          <a:lstStyle>
            <a:lvl1pPr algn="r">
              <a:defRPr/>
            </a:lvl1pPr>
            <a:extLst/>
          </a:lstStyle>
          <a:p>
            <a:pPr>
              <a:defRPr/>
            </a:pPr>
            <a:fld id="{6F80813B-745D-49F4-8D7B-F577ABD057FF}" type="datetimeFigureOut">
              <a:rPr lang="en-US"/>
              <a:pPr>
                <a:defRPr/>
              </a:pPr>
              <a:t>5/16/2013</a:t>
            </a:fld>
            <a:endParaRPr lang="en-US" dirty="0"/>
          </a:p>
        </p:txBody>
      </p:sp>
      <p:sp>
        <p:nvSpPr>
          <p:cNvPr id="9" name="Footer Placeholder 7"/>
          <p:cNvSpPr>
            <a:spLocks noGrp="1"/>
          </p:cNvSpPr>
          <p:nvPr>
            <p:ph type="ftr" sz="quarter" idx="11"/>
          </p:nvPr>
        </p:nvSpPr>
        <p:spPr/>
        <p:txBody>
          <a:bodyPr/>
          <a:lstStyle>
            <a:lvl1pPr algn="l">
              <a:defRPr>
                <a:solidFill>
                  <a:schemeClr val="bg2">
                    <a:shade val="50000"/>
                  </a:schemeClr>
                </a:solidFill>
              </a:defRPr>
            </a:lvl1pPr>
            <a:extLst/>
          </a:lstStyle>
          <a:p>
            <a:pPr>
              <a:defRPr/>
            </a:pPr>
            <a:endParaRPr lang="en-US"/>
          </a:p>
        </p:txBody>
      </p:sp>
      <p:sp>
        <p:nvSpPr>
          <p:cNvPr id="10" name="Slide Number Placeholder 10"/>
          <p:cNvSpPr>
            <a:spLocks noGrp="1"/>
          </p:cNvSpPr>
          <p:nvPr>
            <p:ph type="sldNum" sz="quarter" idx="12"/>
          </p:nvPr>
        </p:nvSpPr>
        <p:spPr/>
        <p:txBody>
          <a:bodyPr/>
          <a:lstStyle>
            <a:lvl1pPr>
              <a:defRPr/>
            </a:lvl1pPr>
            <a:extLst/>
          </a:lstStyle>
          <a:p>
            <a:pPr>
              <a:defRPr/>
            </a:pPr>
            <a:fld id="{A1927C79-7DA8-43CF-84D2-AB0FF073185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lgn="r">
              <a:defRPr/>
            </a:lvl1pPr>
            <a:extLst/>
          </a:lstStyle>
          <a:p>
            <a:pPr>
              <a:defRPr/>
            </a:pPr>
            <a:fld id="{1F3969CA-B006-4D15-950F-0EC4D3BD35DA}" type="datetimeFigureOut">
              <a:rPr lang="en-US"/>
              <a:pPr>
                <a:defRPr/>
              </a:pPr>
              <a:t>5/16/2013</a:t>
            </a:fld>
            <a:endParaRPr lang="en-US" dirty="0"/>
          </a:p>
        </p:txBody>
      </p:sp>
      <p:sp>
        <p:nvSpPr>
          <p:cNvPr id="5" name="Footer Placeholder 4"/>
          <p:cNvSpPr>
            <a:spLocks noGrp="1"/>
          </p:cNvSpPr>
          <p:nvPr>
            <p:ph type="ftr" sz="quarter" idx="11"/>
          </p:nvPr>
        </p:nvSpPr>
        <p:spPr/>
        <p:txBody>
          <a:bodyPr/>
          <a:lstStyle>
            <a:lvl1pPr algn="l">
              <a:defRPr>
                <a:solidFill>
                  <a:schemeClr val="bg2">
                    <a:shade val="50000"/>
                  </a:schemeClr>
                </a:solidFill>
              </a:defRPr>
            </a:lvl1pPr>
            <a:extLst/>
          </a:lstStyle>
          <a:p>
            <a:pPr>
              <a:defRPr/>
            </a:pPr>
            <a:endParaRPr lang="en-US"/>
          </a:p>
        </p:txBody>
      </p:sp>
      <p:sp>
        <p:nvSpPr>
          <p:cNvPr id="6" name="Slide Number Placeholder 5"/>
          <p:cNvSpPr>
            <a:spLocks noGrp="1"/>
          </p:cNvSpPr>
          <p:nvPr>
            <p:ph type="sldNum" sz="quarter" idx="12"/>
          </p:nvPr>
        </p:nvSpPr>
        <p:spPr/>
        <p:txBody>
          <a:bodyPr/>
          <a:lstStyle>
            <a:lvl1pPr>
              <a:defRPr/>
            </a:lvl1pPr>
            <a:extLst/>
          </a:lstStyle>
          <a:p>
            <a:pPr>
              <a:defRPr/>
            </a:pPr>
            <a:fld id="{1C28EE35-3701-4F57-86CE-340A9A958FD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lgn="r">
              <a:defRPr/>
            </a:lvl1pPr>
            <a:extLst/>
          </a:lstStyle>
          <a:p>
            <a:pPr>
              <a:defRPr/>
            </a:pPr>
            <a:fld id="{4A17BE12-E8A9-48AC-AB9E-B3DD072C1711}" type="datetimeFigureOut">
              <a:rPr lang="en-US"/>
              <a:pPr>
                <a:defRPr/>
              </a:pPr>
              <a:t>5/16/2013</a:t>
            </a:fld>
            <a:endParaRPr lang="en-US" dirty="0"/>
          </a:p>
        </p:txBody>
      </p:sp>
      <p:sp>
        <p:nvSpPr>
          <p:cNvPr id="5" name="Footer Placeholder 4"/>
          <p:cNvSpPr>
            <a:spLocks noGrp="1"/>
          </p:cNvSpPr>
          <p:nvPr>
            <p:ph type="ftr" sz="quarter" idx="11"/>
          </p:nvPr>
        </p:nvSpPr>
        <p:spPr/>
        <p:txBody>
          <a:bodyPr/>
          <a:lstStyle>
            <a:lvl1pPr algn="l">
              <a:defRPr>
                <a:solidFill>
                  <a:schemeClr val="bg2">
                    <a:shade val="50000"/>
                  </a:schemeClr>
                </a:solidFill>
              </a:defRPr>
            </a:lvl1pPr>
            <a:extLst/>
          </a:lstStyle>
          <a:p>
            <a:pPr>
              <a:defRPr/>
            </a:pPr>
            <a:endParaRPr lang="en-US"/>
          </a:p>
        </p:txBody>
      </p:sp>
      <p:sp>
        <p:nvSpPr>
          <p:cNvPr id="6" name="Slide Number Placeholder 5"/>
          <p:cNvSpPr>
            <a:spLocks noGrp="1"/>
          </p:cNvSpPr>
          <p:nvPr>
            <p:ph type="sldNum" sz="quarter" idx="12"/>
          </p:nvPr>
        </p:nvSpPr>
        <p:spPr/>
        <p:txBody>
          <a:bodyPr/>
          <a:lstStyle>
            <a:lvl1pPr>
              <a:defRPr/>
            </a:lvl1pPr>
            <a:extLst/>
          </a:lstStyle>
          <a:p>
            <a:pPr>
              <a:defRPr/>
            </a:pPr>
            <a:fld id="{C9D61E3F-03FE-4870-88F4-486216A6D455}"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69469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74700" y="1333500"/>
            <a:ext cx="3810000" cy="468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7100" y="1333500"/>
            <a:ext cx="3810000" cy="468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4"/>
          <p:cNvSpPr>
            <a:spLocks noGrp="1" noChangeArrowheads="1"/>
          </p:cNvSpPr>
          <p:nvPr>
            <p:ph type="sldNum" sz="quarter" idx="10"/>
          </p:nvPr>
        </p:nvSpPr>
        <p:spPr/>
        <p:txBody>
          <a:bodyPr/>
          <a:lstStyle>
            <a:lvl1pPr>
              <a:defRPr/>
            </a:lvl1pPr>
          </a:lstStyle>
          <a:p>
            <a:pPr>
              <a:defRPr/>
            </a:pPr>
            <a:fld id="{64A8391E-8290-41B7-A69F-F149E05737C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a:xfrm>
            <a:off x="502920" y="530352"/>
            <a:ext cx="8183880" cy="4187952"/>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lgn="r">
              <a:defRPr/>
            </a:lvl1pPr>
            <a:extLst/>
          </a:lstStyle>
          <a:p>
            <a:pPr>
              <a:defRPr/>
            </a:pPr>
            <a:fld id="{848E652C-7048-421A-A25B-58F8C804DDB7}" type="datetimeFigureOut">
              <a:rPr lang="en-US"/>
              <a:pPr>
                <a:defRPr/>
              </a:pPr>
              <a:t>5/16/2013</a:t>
            </a:fld>
            <a:endParaRPr lang="en-US" dirty="0"/>
          </a:p>
        </p:txBody>
      </p:sp>
      <p:sp>
        <p:nvSpPr>
          <p:cNvPr id="5" name="Footer Placeholder 4"/>
          <p:cNvSpPr>
            <a:spLocks noGrp="1"/>
          </p:cNvSpPr>
          <p:nvPr>
            <p:ph type="ftr" sz="quarter" idx="11"/>
          </p:nvPr>
        </p:nvSpPr>
        <p:spPr/>
        <p:txBody>
          <a:bodyPr/>
          <a:lstStyle>
            <a:lvl1pPr algn="l">
              <a:defRPr>
                <a:solidFill>
                  <a:schemeClr val="bg2">
                    <a:shade val="50000"/>
                  </a:schemeClr>
                </a:solidFill>
              </a:defRPr>
            </a:lvl1pPr>
            <a:extLst/>
          </a:lstStyle>
          <a:p>
            <a:pPr>
              <a:defRPr/>
            </a:pPr>
            <a:endParaRPr lang="en-US"/>
          </a:p>
        </p:txBody>
      </p:sp>
      <p:sp>
        <p:nvSpPr>
          <p:cNvPr id="6" name="Slide Number Placeholder 5"/>
          <p:cNvSpPr>
            <a:spLocks noGrp="1"/>
          </p:cNvSpPr>
          <p:nvPr>
            <p:ph type="sldNum" sz="quarter" idx="12"/>
          </p:nvPr>
        </p:nvSpPr>
        <p:spPr/>
        <p:txBody>
          <a:bodyPr/>
          <a:lstStyle>
            <a:lvl1pPr>
              <a:defRPr/>
            </a:lvl1pPr>
            <a:extLst/>
          </a:lstStyle>
          <a:p>
            <a:pPr>
              <a:defRPr/>
            </a:pPr>
            <a:fld id="{DA9AAA9F-A7F7-4128-82F3-54215C6572A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5" name="Rounded Rectangle 4"/>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lgn="r">
              <a:defRPr/>
            </a:lvl1pPr>
            <a:extLst/>
          </a:lstStyle>
          <a:p>
            <a:pPr>
              <a:defRPr/>
            </a:pPr>
            <a:fld id="{F6762634-1181-4858-9CB3-40A1BA9A750F}" type="datetimeFigureOut">
              <a:rPr lang="en-US"/>
              <a:pPr>
                <a:defRPr/>
              </a:pPr>
              <a:t>5/16/2013</a:t>
            </a:fld>
            <a:endParaRPr lang="en-US" dirty="0"/>
          </a:p>
        </p:txBody>
      </p:sp>
      <p:sp>
        <p:nvSpPr>
          <p:cNvPr id="7" name="Footer Placeholder 4"/>
          <p:cNvSpPr>
            <a:spLocks noGrp="1"/>
          </p:cNvSpPr>
          <p:nvPr>
            <p:ph type="ftr" sz="quarter" idx="11"/>
          </p:nvPr>
        </p:nvSpPr>
        <p:spPr/>
        <p:txBody>
          <a:bodyPr/>
          <a:lstStyle>
            <a:lvl1pPr algn="l">
              <a:defRPr>
                <a:solidFill>
                  <a:schemeClr val="bg2">
                    <a:shade val="50000"/>
                  </a:schemeClr>
                </a:solidFill>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1BB92C60-9D49-4EFF-8ED0-9992CFFDEFAF}"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lgn="r">
              <a:defRPr/>
            </a:lvl1pPr>
            <a:extLst/>
          </a:lstStyle>
          <a:p>
            <a:pPr>
              <a:defRPr/>
            </a:pPr>
            <a:fld id="{EDAAEBFA-C04D-4F78-B35D-1B8031218206}" type="datetimeFigureOut">
              <a:rPr lang="en-US"/>
              <a:pPr>
                <a:defRPr/>
              </a:pPr>
              <a:t>5/16/2013</a:t>
            </a:fld>
            <a:endParaRPr lang="en-US" dirty="0"/>
          </a:p>
        </p:txBody>
      </p:sp>
      <p:sp>
        <p:nvSpPr>
          <p:cNvPr id="6" name="Footer Placeholder 5"/>
          <p:cNvSpPr>
            <a:spLocks noGrp="1"/>
          </p:cNvSpPr>
          <p:nvPr>
            <p:ph type="ftr" sz="quarter" idx="11"/>
          </p:nvPr>
        </p:nvSpPr>
        <p:spPr/>
        <p:txBody>
          <a:bodyPr/>
          <a:lstStyle>
            <a:lvl1pPr algn="l">
              <a:defRPr>
                <a:solidFill>
                  <a:schemeClr val="bg2">
                    <a:shade val="50000"/>
                  </a:schemeClr>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D007D93E-EACA-4DCD-9568-FFEC74D450D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lvl1pPr>
              <a:defRPr b="1"/>
            </a:lvl1pPr>
            <a:extLst/>
          </a:lstStyle>
          <a:p>
            <a:r>
              <a:rPr lang="en-US" smtClean="0"/>
              <a:t>Click to edit Master title style</a:t>
            </a:r>
            <a:endParaRPr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lgn="r">
              <a:defRPr/>
            </a:lvl1pPr>
            <a:extLst/>
          </a:lstStyle>
          <a:p>
            <a:pPr>
              <a:defRPr/>
            </a:pPr>
            <a:fld id="{71B23587-EE66-4B18-B156-85E1BC4B876B}" type="datetimeFigureOut">
              <a:rPr lang="en-US"/>
              <a:pPr>
                <a:defRPr/>
              </a:pPr>
              <a:t>5/16/2013</a:t>
            </a:fld>
            <a:endParaRPr lang="en-US" dirty="0"/>
          </a:p>
        </p:txBody>
      </p:sp>
      <p:sp>
        <p:nvSpPr>
          <p:cNvPr id="8" name="Footer Placeholder 7"/>
          <p:cNvSpPr>
            <a:spLocks noGrp="1"/>
          </p:cNvSpPr>
          <p:nvPr>
            <p:ph type="ftr" sz="quarter" idx="11"/>
          </p:nvPr>
        </p:nvSpPr>
        <p:spPr/>
        <p:txBody>
          <a:bodyPr/>
          <a:lstStyle>
            <a:lvl1pPr algn="l">
              <a:defRPr>
                <a:solidFill>
                  <a:schemeClr val="bg2">
                    <a:shade val="50000"/>
                  </a:schemeClr>
                </a:solidFill>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4DCB3415-D143-409B-B3C9-3966ACECB27D}"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lgn="r">
              <a:defRPr/>
            </a:lvl1pPr>
            <a:extLst/>
          </a:lstStyle>
          <a:p>
            <a:pPr>
              <a:defRPr/>
            </a:pPr>
            <a:fld id="{41B86530-2695-4253-9FE0-7337342E5D0B}" type="datetimeFigureOut">
              <a:rPr lang="en-US"/>
              <a:pPr>
                <a:defRPr/>
              </a:pPr>
              <a:t>5/16/2013</a:t>
            </a:fld>
            <a:endParaRPr lang="en-US" dirty="0"/>
          </a:p>
        </p:txBody>
      </p:sp>
      <p:sp>
        <p:nvSpPr>
          <p:cNvPr id="4" name="Footer Placeholder 3"/>
          <p:cNvSpPr>
            <a:spLocks noGrp="1"/>
          </p:cNvSpPr>
          <p:nvPr>
            <p:ph type="ftr" sz="quarter" idx="11"/>
          </p:nvPr>
        </p:nvSpPr>
        <p:spPr/>
        <p:txBody>
          <a:bodyPr/>
          <a:lstStyle>
            <a:lvl1pPr algn="l">
              <a:defRPr>
                <a:solidFill>
                  <a:schemeClr val="bg2">
                    <a:shade val="50000"/>
                  </a:schemeClr>
                </a:solidFill>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0E229ED1-EEC0-458F-A7CD-8335F6683F02}"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ounded Rectangle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Date Placeholder 1"/>
          <p:cNvSpPr>
            <a:spLocks noGrp="1"/>
          </p:cNvSpPr>
          <p:nvPr>
            <p:ph type="dt" sz="half" idx="10"/>
          </p:nvPr>
        </p:nvSpPr>
        <p:spPr/>
        <p:txBody>
          <a:bodyPr/>
          <a:lstStyle>
            <a:lvl1pPr algn="r">
              <a:defRPr/>
            </a:lvl1pPr>
            <a:extLst/>
          </a:lstStyle>
          <a:p>
            <a:pPr>
              <a:defRPr/>
            </a:pPr>
            <a:fld id="{5FEA5B16-F5F2-4AD2-BEF2-1D48E486D6C6}" type="datetimeFigureOut">
              <a:rPr lang="en-US"/>
              <a:pPr>
                <a:defRPr/>
              </a:pPr>
              <a:t>5/16/2013</a:t>
            </a:fld>
            <a:endParaRPr lang="en-US" dirty="0"/>
          </a:p>
        </p:txBody>
      </p:sp>
      <p:sp>
        <p:nvSpPr>
          <p:cNvPr id="4" name="Footer Placeholder 2"/>
          <p:cNvSpPr>
            <a:spLocks noGrp="1"/>
          </p:cNvSpPr>
          <p:nvPr>
            <p:ph type="ftr" sz="quarter" idx="11"/>
          </p:nvPr>
        </p:nvSpPr>
        <p:spPr/>
        <p:txBody>
          <a:bodyPr/>
          <a:lstStyle>
            <a:lvl1pPr algn="l">
              <a:defRPr>
                <a:solidFill>
                  <a:schemeClr val="bg2">
                    <a:shade val="50000"/>
                  </a:schemeClr>
                </a:solidFill>
              </a:defRPr>
            </a:lvl1pPr>
            <a:extLst/>
          </a:lstStyle>
          <a:p>
            <a:pPr>
              <a:defRPr/>
            </a:pPr>
            <a:endParaRPr lang="en-US"/>
          </a:p>
        </p:txBody>
      </p:sp>
      <p:sp>
        <p:nvSpPr>
          <p:cNvPr id="5" name="Slide Number Placeholder 3"/>
          <p:cNvSpPr>
            <a:spLocks noGrp="1"/>
          </p:cNvSpPr>
          <p:nvPr>
            <p:ph type="sldNum" sz="quarter" idx="12"/>
          </p:nvPr>
        </p:nvSpPr>
        <p:spPr/>
        <p:txBody>
          <a:bodyPr/>
          <a:lstStyle>
            <a:lvl1pPr>
              <a:defRPr/>
            </a:lvl1pPr>
            <a:extLst/>
          </a:lstStyle>
          <a:p>
            <a:pPr>
              <a:defRPr/>
            </a:pPr>
            <a:fld id="{93721AC5-61E3-4D35-B83E-A099F8A5750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en-US" smtClean="0"/>
              <a:t>Click to edit Master title style</a:t>
            </a:r>
            <a:endParaRPr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lgn="r">
              <a:defRPr/>
            </a:lvl1pPr>
            <a:extLst/>
          </a:lstStyle>
          <a:p>
            <a:pPr>
              <a:defRPr/>
            </a:pPr>
            <a:fld id="{CDCE40F1-08B0-4A3D-982B-CBFA1F948F57}" type="datetimeFigureOut">
              <a:rPr lang="en-US"/>
              <a:pPr>
                <a:defRPr/>
              </a:pPr>
              <a:t>5/16/2013</a:t>
            </a:fld>
            <a:endParaRPr lang="en-US" dirty="0"/>
          </a:p>
        </p:txBody>
      </p:sp>
      <p:sp>
        <p:nvSpPr>
          <p:cNvPr id="6" name="Footer Placeholder 5"/>
          <p:cNvSpPr>
            <a:spLocks noGrp="1"/>
          </p:cNvSpPr>
          <p:nvPr>
            <p:ph type="ftr" sz="quarter" idx="11"/>
          </p:nvPr>
        </p:nvSpPr>
        <p:spPr/>
        <p:txBody>
          <a:bodyPr/>
          <a:lstStyle>
            <a:lvl1pPr algn="l">
              <a:defRPr>
                <a:solidFill>
                  <a:schemeClr val="bg2">
                    <a:shade val="50000"/>
                  </a:schemeClr>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173D5107-3EAF-4618-9D55-880A85BE7B1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ed Rectangle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Round Single Corner Rectangle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en-US" smtClean="0"/>
              <a:t>Click to edit Master title style</a:t>
            </a:r>
            <a:endParaRPr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7" name="Date Placeholder 4"/>
          <p:cNvSpPr>
            <a:spLocks noGrp="1"/>
          </p:cNvSpPr>
          <p:nvPr>
            <p:ph type="dt" sz="half" idx="10"/>
          </p:nvPr>
        </p:nvSpPr>
        <p:spPr/>
        <p:txBody>
          <a:bodyPr/>
          <a:lstStyle>
            <a:lvl1pPr algn="r">
              <a:defRPr/>
            </a:lvl1pPr>
            <a:extLst/>
          </a:lstStyle>
          <a:p>
            <a:pPr>
              <a:defRPr/>
            </a:pPr>
            <a:fld id="{B35F227B-C30F-4B9D-AB2E-15CF3EF4AF80}" type="datetimeFigureOut">
              <a:rPr lang="en-US"/>
              <a:pPr>
                <a:defRPr/>
              </a:pPr>
              <a:t>5/16/2013</a:t>
            </a:fld>
            <a:endParaRPr lang="en-US" dirty="0"/>
          </a:p>
        </p:txBody>
      </p:sp>
      <p:sp>
        <p:nvSpPr>
          <p:cNvPr id="8" name="Footer Placeholder 5"/>
          <p:cNvSpPr>
            <a:spLocks noGrp="1"/>
          </p:cNvSpPr>
          <p:nvPr>
            <p:ph type="ftr" sz="quarter" idx="11"/>
          </p:nvPr>
        </p:nvSpPr>
        <p:spPr/>
        <p:txBody>
          <a:bodyPr/>
          <a:lstStyle>
            <a:lvl1pPr algn="l">
              <a:defRPr>
                <a:solidFill>
                  <a:schemeClr val="bg2">
                    <a:shade val="50000"/>
                  </a:schemeClr>
                </a:solidFill>
              </a:defRPr>
            </a:lvl1pPr>
            <a:extLst/>
          </a:lstStyle>
          <a:p>
            <a:pPr>
              <a:defRPr/>
            </a:pP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F1DDD7A1-EC24-4888-8D2B-30EAC3091D82}"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6000"/>
            <a:lum/>
          </a:blip>
          <a:srcRect/>
          <a:tile tx="0" ty="0" sx="100000" sy="100000" flip="none" algn="tl"/>
        </a:blipFill>
        <a:effectLst/>
      </p:bgPr>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Title Placeholder 12"/>
          <p:cNvSpPr>
            <a:spLocks noGrp="1"/>
          </p:cNvSpPr>
          <p:nvPr>
            <p:ph type="title"/>
          </p:nvPr>
        </p:nvSpPr>
        <p:spPr>
          <a:xfrm>
            <a:off x="503238" y="4986338"/>
            <a:ext cx="8183562" cy="1050925"/>
          </a:xfrm>
          <a:prstGeom prst="rect">
            <a:avLst/>
          </a:prstGeom>
        </p:spPr>
        <p:txBody>
          <a:bodyPr vert="horz" anchor="b">
            <a:normAutofit/>
          </a:bodyPr>
          <a:lstStyle>
            <a:extLst/>
          </a:lstStyle>
          <a:p>
            <a:r>
              <a:rPr lang="en-US" smtClean="0"/>
              <a:t>Click to edit Master title style</a:t>
            </a:r>
            <a:endParaRPr lang="en-US"/>
          </a:p>
        </p:txBody>
      </p:sp>
      <p:sp>
        <p:nvSpPr>
          <p:cNvPr id="1031" name="Text Placeholder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 name="Date Placeholder 24"/>
          <p:cNvSpPr>
            <a:spLocks noGrp="1"/>
          </p:cNvSpPr>
          <p:nvPr>
            <p:ph type="dt" sz="half" idx="2"/>
          </p:nvPr>
        </p:nvSpPr>
        <p:spPr>
          <a:xfrm>
            <a:off x="3776663" y="6111875"/>
            <a:ext cx="2286000" cy="365125"/>
          </a:xfrm>
          <a:prstGeom prst="rect">
            <a:avLst/>
          </a:prstGeom>
        </p:spPr>
        <p:txBody>
          <a:bodyPr vert="horz" anchor="b"/>
          <a:lstStyle>
            <a:lvl1pPr algn="l" eaLnBrk="1" latinLnBrk="0" hangingPunct="1">
              <a:defRPr kumimoji="0" sz="1000">
                <a:solidFill>
                  <a:schemeClr val="bg2">
                    <a:shade val="50000"/>
                  </a:schemeClr>
                </a:solidFill>
                <a:ea typeface="ＭＳ Ｐゴシック" pitchFamily="1" charset="-128"/>
              </a:defRPr>
            </a:lvl1pPr>
            <a:extLst/>
          </a:lstStyle>
          <a:p>
            <a:pPr>
              <a:defRPr/>
            </a:pPr>
            <a:fld id="{E13DF09C-5BBD-4EC6-9BDD-598FF1787871}" type="datetimeFigureOut">
              <a:rPr lang="en-US"/>
              <a:pPr>
                <a:defRPr/>
              </a:pPr>
              <a:t>5/16/2013</a:t>
            </a:fld>
            <a:endParaRPr lang="en-US" dirty="0">
              <a:solidFill>
                <a:schemeClr val="accent1">
                  <a:shade val="75000"/>
                </a:schemeClr>
              </a:solidFill>
            </a:endParaRPr>
          </a:p>
        </p:txBody>
      </p:sp>
      <p:sp>
        <p:nvSpPr>
          <p:cNvPr id="18" name="Footer Placeholder 17"/>
          <p:cNvSpPr>
            <a:spLocks noGrp="1"/>
          </p:cNvSpPr>
          <p:nvPr>
            <p:ph type="ftr" sz="quarter" idx="3"/>
          </p:nvPr>
        </p:nvSpPr>
        <p:spPr>
          <a:xfrm>
            <a:off x="6062663" y="6111875"/>
            <a:ext cx="2286000" cy="365125"/>
          </a:xfrm>
          <a:prstGeom prst="rect">
            <a:avLst/>
          </a:prstGeom>
        </p:spPr>
        <p:txBody>
          <a:bodyPr vert="horz" anchor="b"/>
          <a:lstStyle>
            <a:lvl1pPr algn="r" eaLnBrk="1" latinLnBrk="0" hangingPunct="1">
              <a:defRPr kumimoji="0" sz="1000">
                <a:solidFill>
                  <a:schemeClr val="accent1">
                    <a:shade val="75000"/>
                  </a:schemeClr>
                </a:solidFill>
                <a:ea typeface="ＭＳ Ｐゴシック" pitchFamily="1" charset="-128"/>
              </a:defRPr>
            </a:lvl1pPr>
            <a:extLst/>
          </a:lstStyle>
          <a:p>
            <a:pPr>
              <a:defRPr/>
            </a:pPr>
            <a:endParaRPr lang="en-US"/>
          </a:p>
        </p:txBody>
      </p:sp>
      <p:sp>
        <p:nvSpPr>
          <p:cNvPr id="5" name="Slide Number Placeholder 4"/>
          <p:cNvSpPr>
            <a:spLocks noGrp="1"/>
          </p:cNvSpPr>
          <p:nvPr>
            <p:ph type="sldNum" sz="quarter" idx="4"/>
          </p:nvPr>
        </p:nvSpPr>
        <p:spPr>
          <a:xfrm>
            <a:off x="8348663" y="6111875"/>
            <a:ext cx="457200" cy="365125"/>
          </a:xfrm>
          <a:prstGeom prst="rect">
            <a:avLst/>
          </a:prstGeom>
        </p:spPr>
        <p:txBody>
          <a:bodyPr vert="horz" anchor="b"/>
          <a:lstStyle>
            <a:lvl1pPr algn="r" eaLnBrk="1" latinLnBrk="0" hangingPunct="1">
              <a:defRPr kumimoji="0" sz="1000">
                <a:solidFill>
                  <a:schemeClr val="bg2">
                    <a:shade val="50000"/>
                  </a:schemeClr>
                </a:solidFill>
                <a:ea typeface="ＭＳ Ｐゴシック" pitchFamily="1" charset="-128"/>
              </a:defRPr>
            </a:lvl1pPr>
            <a:extLst/>
          </a:lstStyle>
          <a:p>
            <a:pPr>
              <a:defRPr/>
            </a:pPr>
            <a:fld id="{A4C075D7-206A-4A82-8910-29D635BD666B}" type="slidenum">
              <a:rPr lang="en-US"/>
              <a:pPr>
                <a:defRPr/>
              </a:pPr>
              <a:t>‹#›</a:t>
            </a:fld>
            <a:endParaRPr lang="en-US" dirty="0"/>
          </a:p>
        </p:txBody>
      </p:sp>
      <p:pic>
        <p:nvPicPr>
          <p:cNvPr id="1035" name="Picture 16" descr="osg_logo_4c_white"/>
          <p:cNvPicPr>
            <a:picLocks noChangeAspect="1" noChangeArrowheads="1"/>
          </p:cNvPicPr>
          <p:nvPr userDrawn="1"/>
        </p:nvPicPr>
        <p:blipFill>
          <a:blip r:embed="rId15" cstate="print"/>
          <a:srcRect/>
          <a:stretch>
            <a:fillRect/>
          </a:stretch>
        </p:blipFill>
        <p:spPr bwMode="auto">
          <a:xfrm>
            <a:off x="0" y="165100"/>
            <a:ext cx="1393825" cy="925513"/>
          </a:xfrm>
          <a:prstGeom prst="rect">
            <a:avLst/>
          </a:prstGeom>
          <a:noFill/>
          <a:ln w="9525">
            <a:noFill/>
            <a:miter lim="800000"/>
            <a:headEnd/>
            <a:tailEnd/>
          </a:ln>
        </p:spPr>
      </p:pic>
      <p:sp>
        <p:nvSpPr>
          <p:cNvPr id="11" name="Line 18"/>
          <p:cNvSpPr>
            <a:spLocks noChangeShapeType="1"/>
          </p:cNvSpPr>
          <p:nvPr userDrawn="1"/>
        </p:nvSpPr>
        <p:spPr bwMode="auto">
          <a:xfrm flipV="1">
            <a:off x="685800" y="1155700"/>
            <a:ext cx="8458200" cy="12700"/>
          </a:xfrm>
          <a:prstGeom prst="line">
            <a:avLst/>
          </a:prstGeom>
          <a:noFill/>
          <a:ln w="38100">
            <a:solidFill>
              <a:srgbClr val="FF8000"/>
            </a:solidFill>
            <a:round/>
            <a:headEnd/>
            <a:tailEnd/>
          </a:ln>
          <a:effectLst/>
        </p:spPr>
        <p:txBody>
          <a:bodyPr wrap="none" anchor="ctr"/>
          <a:lstStyle/>
          <a:p>
            <a:pPr>
              <a:defRPr/>
            </a:pPr>
            <a:endParaRPr lang="en-US" dirty="0">
              <a:ea typeface="+mn-ea"/>
            </a:endParaRPr>
          </a:p>
        </p:txBody>
      </p:sp>
    </p:spTree>
  </p:cSld>
  <p:clrMap bg1="lt1" tx1="dk1" bg2="lt2" tx2="dk2" accent1="accent1" accent2="accent2" accent3="accent3" accent4="accent4" accent5="accent5" accent6="accent6" hlink="hlink" folHlink="folHlink"/>
  <p:sldLayoutIdLst>
    <p:sldLayoutId id="2147484216" r:id="rId1"/>
    <p:sldLayoutId id="2147484217" r:id="rId2"/>
    <p:sldLayoutId id="2147484218" r:id="rId3"/>
    <p:sldLayoutId id="2147484219" r:id="rId4"/>
    <p:sldLayoutId id="2147484220" r:id="rId5"/>
    <p:sldLayoutId id="2147484221" r:id="rId6"/>
    <p:sldLayoutId id="2147484222" r:id="rId7"/>
    <p:sldLayoutId id="2147484223" r:id="rId8"/>
    <p:sldLayoutId id="2147484224" r:id="rId9"/>
    <p:sldLayoutId id="2147484225" r:id="rId10"/>
    <p:sldLayoutId id="2147484226" r:id="rId11"/>
    <p:sldLayoutId id="2147484227" r:id="rId12"/>
  </p:sldLayoutIdLst>
  <p:hf hdr="0" ftr="0" dt="0"/>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8D3E"/>
          </a:solidFill>
          <a:latin typeface="Verdana" pitchFamily="34" charset="0"/>
        </a:defRPr>
      </a:lvl2pPr>
      <a:lvl3pPr algn="l" rtl="0" eaLnBrk="0" fontAlgn="base" hangingPunct="0">
        <a:spcBef>
          <a:spcPct val="0"/>
        </a:spcBef>
        <a:spcAft>
          <a:spcPct val="0"/>
        </a:spcAft>
        <a:defRPr sz="3600" b="1">
          <a:solidFill>
            <a:srgbClr val="FF8D3E"/>
          </a:solidFill>
          <a:latin typeface="Verdana" pitchFamily="34" charset="0"/>
        </a:defRPr>
      </a:lvl3pPr>
      <a:lvl4pPr algn="l" rtl="0" eaLnBrk="0" fontAlgn="base" hangingPunct="0">
        <a:spcBef>
          <a:spcPct val="0"/>
        </a:spcBef>
        <a:spcAft>
          <a:spcPct val="0"/>
        </a:spcAft>
        <a:defRPr sz="3600" b="1">
          <a:solidFill>
            <a:srgbClr val="FF8D3E"/>
          </a:solidFill>
          <a:latin typeface="Verdana" pitchFamily="34" charset="0"/>
        </a:defRPr>
      </a:lvl4pPr>
      <a:lvl5pPr algn="l" rtl="0" eaLnBrk="0" fontAlgn="base" hangingPunct="0">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4A85BF"/>
        </a:buClr>
        <a:buSzPct val="100000"/>
        <a:buFont typeface="Wingdings 2" pitchFamily="18" charset="2"/>
        <a:buChar char=""/>
        <a:defRPr sz="20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6642" name="Rectangle 2"/>
          <p:cNvSpPr>
            <a:spLocks noGrp="1" noChangeArrowheads="1"/>
          </p:cNvSpPr>
          <p:nvPr>
            <p:ph type="ctrTitle"/>
          </p:nvPr>
        </p:nvSpPr>
        <p:spPr>
          <a:xfrm>
            <a:off x="457200" y="304800"/>
            <a:ext cx="8382000" cy="1524000"/>
          </a:xfrm>
        </p:spPr>
        <p:txBody>
          <a:bodyPr>
            <a:noAutofit/>
          </a:bodyPr>
          <a:lstStyle/>
          <a:p>
            <a:pPr eaLnBrk="1" fontAlgn="auto" hangingPunct="1">
              <a:spcAft>
                <a:spcPts val="0"/>
              </a:spcAft>
              <a:defRPr/>
            </a:pPr>
            <a:r>
              <a:rPr lang="en-US" sz="2800" dirty="0" smtClean="0">
                <a:solidFill>
                  <a:schemeClr val="tx1"/>
                </a:solidFill>
                <a:effectLst/>
                <a:latin typeface="Bookman Old Style" pitchFamily="18" charset="0"/>
              </a:rPr>
              <a:t>Production System 2:</a:t>
            </a:r>
            <a:br>
              <a:rPr lang="en-US" sz="2800" dirty="0" smtClean="0">
                <a:solidFill>
                  <a:schemeClr val="tx1"/>
                </a:solidFill>
                <a:effectLst/>
                <a:latin typeface="Bookman Old Style" pitchFamily="18" charset="0"/>
              </a:rPr>
            </a:br>
            <a:r>
              <a:rPr lang="en-US" sz="2800" dirty="0" smtClean="0">
                <a:solidFill>
                  <a:schemeClr val="tx1"/>
                </a:solidFill>
                <a:effectLst/>
                <a:latin typeface="Bookman Old Style" pitchFamily="18" charset="0"/>
              </a:rPr>
              <a:t>Technical Design Report</a:t>
            </a:r>
          </a:p>
        </p:txBody>
      </p:sp>
      <p:sp>
        <p:nvSpPr>
          <p:cNvPr id="3075" name="Rectangle 3"/>
          <p:cNvSpPr>
            <a:spLocks noGrp="1" noChangeArrowheads="1"/>
          </p:cNvSpPr>
          <p:nvPr>
            <p:ph type="subTitle" idx="1"/>
          </p:nvPr>
        </p:nvSpPr>
        <p:spPr>
          <a:xfrm>
            <a:off x="685800" y="3429000"/>
            <a:ext cx="8153400" cy="2438400"/>
          </a:xfrm>
        </p:spPr>
        <p:txBody>
          <a:bodyPr>
            <a:normAutofit/>
          </a:bodyPr>
          <a:lstStyle/>
          <a:p>
            <a:pPr eaLnBrk="1" fontAlgn="auto" hangingPunct="1">
              <a:lnSpc>
                <a:spcPct val="90000"/>
              </a:lnSpc>
              <a:spcAft>
                <a:spcPts val="0"/>
              </a:spcAft>
              <a:buFont typeface="Wingdings 2"/>
              <a:buNone/>
              <a:defRPr/>
            </a:pPr>
            <a:r>
              <a:rPr lang="en-US" b="1" dirty="0" smtClean="0">
                <a:solidFill>
                  <a:srgbClr val="00B050"/>
                </a:solidFill>
              </a:rPr>
              <a:t>ATLAS TIM  </a:t>
            </a:r>
          </a:p>
          <a:p>
            <a:pPr eaLnBrk="1" fontAlgn="auto" hangingPunct="1">
              <a:lnSpc>
                <a:spcPct val="90000"/>
              </a:lnSpc>
              <a:spcAft>
                <a:spcPts val="0"/>
              </a:spcAft>
              <a:buFont typeface="Wingdings 2"/>
              <a:buNone/>
              <a:defRPr/>
            </a:pPr>
            <a:r>
              <a:rPr lang="en-US" sz="1600" dirty="0" smtClean="0">
                <a:solidFill>
                  <a:srgbClr val="00B050"/>
                </a:solidFill>
              </a:rPr>
              <a:t>May 16</a:t>
            </a:r>
            <a:r>
              <a:rPr lang="en-US" sz="1600" baseline="30000" dirty="0" smtClean="0">
                <a:solidFill>
                  <a:srgbClr val="00B050"/>
                </a:solidFill>
              </a:rPr>
              <a:t>th</a:t>
            </a:r>
            <a:r>
              <a:rPr lang="en-US" sz="1600" dirty="0" smtClean="0">
                <a:solidFill>
                  <a:srgbClr val="00B050"/>
                </a:solidFill>
              </a:rPr>
              <a:t> 2013</a:t>
            </a:r>
          </a:p>
          <a:p>
            <a:pPr eaLnBrk="1" fontAlgn="auto" hangingPunct="1">
              <a:lnSpc>
                <a:spcPct val="90000"/>
              </a:lnSpc>
              <a:spcAft>
                <a:spcPts val="0"/>
              </a:spcAft>
              <a:buFont typeface="Wingdings 2"/>
              <a:buNone/>
              <a:defRPr/>
            </a:pPr>
            <a:endParaRPr lang="en-US" sz="1600" dirty="0" smtClean="0">
              <a:solidFill>
                <a:srgbClr val="00B050"/>
              </a:solidFill>
            </a:endParaRPr>
          </a:p>
          <a:p>
            <a:pPr eaLnBrk="1" fontAlgn="auto" hangingPunct="1">
              <a:lnSpc>
                <a:spcPct val="90000"/>
              </a:lnSpc>
              <a:spcAft>
                <a:spcPts val="0"/>
              </a:spcAft>
              <a:buFont typeface="Wingdings 2"/>
              <a:buNone/>
              <a:defRPr/>
            </a:pPr>
            <a:r>
              <a:rPr lang="en-US" sz="1600" dirty="0" smtClean="0">
                <a:solidFill>
                  <a:srgbClr val="00B050"/>
                </a:solidFill>
              </a:rPr>
              <a:t>Maxim Potekhin,</a:t>
            </a:r>
          </a:p>
          <a:p>
            <a:pPr eaLnBrk="1" fontAlgn="auto" hangingPunct="1">
              <a:lnSpc>
                <a:spcPct val="90000"/>
              </a:lnSpc>
              <a:spcAft>
                <a:spcPts val="0"/>
              </a:spcAft>
              <a:buFont typeface="Wingdings 2"/>
              <a:buNone/>
              <a:defRPr/>
            </a:pPr>
            <a:r>
              <a:rPr lang="en-US" sz="1600" dirty="0" smtClean="0">
                <a:solidFill>
                  <a:srgbClr val="00B050"/>
                </a:solidFill>
              </a:rPr>
              <a:t>BNL Physics Applications Software Group</a:t>
            </a:r>
          </a:p>
          <a:p>
            <a:pPr eaLnBrk="1" fontAlgn="auto" hangingPunct="1">
              <a:lnSpc>
                <a:spcPct val="90000"/>
              </a:lnSpc>
              <a:spcAft>
                <a:spcPts val="0"/>
              </a:spcAft>
              <a:buFont typeface="Wingdings 2"/>
              <a:buNone/>
              <a:defRPr/>
            </a:pPr>
            <a:r>
              <a:rPr lang="en-US" sz="1600" dirty="0" smtClean="0">
                <a:solidFill>
                  <a:srgbClr val="00B050"/>
                </a:solidFill>
              </a:rPr>
              <a:t>Brookhaven National Laboratory</a:t>
            </a:r>
          </a:p>
          <a:p>
            <a:pPr eaLnBrk="1" fontAlgn="auto" hangingPunct="1">
              <a:lnSpc>
                <a:spcPct val="90000"/>
              </a:lnSpc>
              <a:spcAft>
                <a:spcPts val="0"/>
              </a:spcAft>
              <a:buFont typeface="Wingdings 2"/>
              <a:buNone/>
              <a:defRPr/>
            </a:pPr>
            <a:endParaRPr lang="en-US" dirty="0" smtClean="0">
              <a:solidFill>
                <a:srgbClr val="00B050"/>
              </a:solidFill>
            </a:endParaRPr>
          </a:p>
          <a:p>
            <a:pPr eaLnBrk="1" fontAlgn="auto" hangingPunct="1">
              <a:lnSpc>
                <a:spcPct val="90000"/>
              </a:lnSpc>
              <a:spcAft>
                <a:spcPts val="0"/>
              </a:spcAft>
              <a:buFont typeface="Wingdings 2"/>
              <a:buNone/>
              <a:defRPr/>
            </a:pPr>
            <a:r>
              <a:rPr lang="en-US" sz="1600" i="1" dirty="0" smtClean="0">
                <a:solidFill>
                  <a:srgbClr val="00B050"/>
                </a:solidFill>
              </a:rPr>
              <a:t>potekhin@bnl.gov</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914400" y="381000"/>
            <a:ext cx="7315200" cy="609600"/>
          </a:xfrm>
        </p:spPr>
        <p:txBody>
          <a:bodyPr/>
          <a:lstStyle/>
          <a:p>
            <a:pPr algn="r" eaLnBrk="1" fontAlgn="auto" hangingPunct="1">
              <a:spcAft>
                <a:spcPts val="0"/>
              </a:spcAft>
              <a:defRPr/>
            </a:pPr>
            <a:r>
              <a:rPr lang="en-US" sz="2400" dirty="0" smtClean="0">
                <a:solidFill>
                  <a:schemeClr val="tx1"/>
                </a:solidFill>
                <a:effectLst/>
                <a:latin typeface="Bookman Old Style" pitchFamily="18" charset="0"/>
              </a:rPr>
              <a:t>Some Use Cases (DEFT perspective)</a:t>
            </a:r>
            <a:endParaRPr lang="en-US" sz="2400" dirty="0" smtClean="0">
              <a:solidFill>
                <a:schemeClr val="tx1"/>
              </a:solidFill>
              <a:effectLst/>
              <a:latin typeface="Bookman Old Style" pitchFamily="18" charset="0"/>
            </a:endParaRPr>
          </a:p>
        </p:txBody>
      </p:sp>
      <p:sp>
        <p:nvSpPr>
          <p:cNvPr id="16387" name="Rectangle 3"/>
          <p:cNvSpPr>
            <a:spLocks noGrp="1" noChangeArrowheads="1"/>
          </p:cNvSpPr>
          <p:nvPr>
            <p:ph type="body" sz="half" idx="1"/>
          </p:nvPr>
        </p:nvSpPr>
        <p:spPr>
          <a:xfrm>
            <a:off x="457200" y="1066800"/>
            <a:ext cx="8382000" cy="5257800"/>
          </a:xfrm>
        </p:spPr>
        <p:txBody>
          <a:bodyPr/>
          <a:lstStyle/>
          <a:p>
            <a:r>
              <a:rPr lang="en-US" sz="1600" b="1" dirty="0" smtClean="0"/>
              <a:t>Manual Control, Suspension, Holding and </a:t>
            </a:r>
            <a:r>
              <a:rPr lang="en-US" sz="1600" b="1" dirty="0" smtClean="0"/>
              <a:t>Termination:</a:t>
            </a:r>
            <a:r>
              <a:rPr lang="en-US" sz="1600" dirty="0" smtClean="0"/>
              <a:t> </a:t>
            </a:r>
            <a:r>
              <a:rPr lang="en-US" sz="1600" dirty="0" smtClean="0"/>
              <a:t>there must be a way to prevent individual tasks from entering the active state until the human operator decides otherwise (for any reason, including analysis of failure modes, debugging or a change of resource allocation).This can be achieved by including "armed/disarmed" states in the task state enumerator. Important cases pertaining to control over Meta-Task include suspension and termination. Suspension can be achieved by setting the state of the next inactive node to “pending”, and “disabled” for termination. </a:t>
            </a:r>
            <a:endParaRPr lang="en-US" sz="1600" dirty="0" smtClean="0"/>
          </a:p>
          <a:p>
            <a:r>
              <a:rPr lang="en-US" sz="1600" b="1" dirty="0" smtClean="0"/>
              <a:t>Submission of a Partially Defined </a:t>
            </a:r>
            <a:r>
              <a:rPr lang="en-US" sz="1600" b="1" dirty="0" smtClean="0"/>
              <a:t>Meta-Task</a:t>
            </a:r>
          </a:p>
          <a:p>
            <a:r>
              <a:rPr lang="en-US" sz="1600" b="1" dirty="0" smtClean="0"/>
              <a:t>Meta-Task Augmentation (Incremental Execution</a:t>
            </a:r>
            <a:r>
              <a:rPr lang="en-US" sz="1600" b="1" dirty="0" smtClean="0"/>
              <a:t>): </a:t>
            </a:r>
            <a:r>
              <a:rPr lang="en-US" sz="1600" dirty="0" smtClean="0"/>
              <a:t>Once a task is has completed, the Physics Coordinator might want to decide that a larger statistics or additional data samples are needed in a particular step. From the DEFT perspective, this can be resolved by Meta-Task Augmentation, whereby edges are added to the graph, and the states of adjacent nodes are appropriately updated</a:t>
            </a:r>
            <a:r>
              <a:rPr lang="en-US" sz="1600" dirty="0" smtClean="0"/>
              <a:t>.</a:t>
            </a:r>
          </a:p>
          <a:p>
            <a:r>
              <a:rPr lang="en-US" sz="1600" b="1" dirty="0" smtClean="0"/>
              <a:t>Meta-Task </a:t>
            </a:r>
            <a:r>
              <a:rPr lang="en-US" sz="1600" b="1" dirty="0" smtClean="0"/>
              <a:t>Recovery: </a:t>
            </a:r>
            <a:r>
              <a:rPr lang="en-US" sz="1600" dirty="0" smtClean="0"/>
              <a:t>recover as much data as possible in case jobs re failing.</a:t>
            </a:r>
            <a:endParaRPr lang="en-US" sz="1600" b="1" dirty="0" smtClean="0"/>
          </a:p>
        </p:txBody>
      </p:sp>
      <p:sp>
        <p:nvSpPr>
          <p:cNvPr id="4098" name="Slide Number Placeholder 4"/>
          <p:cNvSpPr>
            <a:spLocks noGrp="1"/>
          </p:cNvSpPr>
          <p:nvPr>
            <p:ph type="sldNum" sz="quarter" idx="10"/>
          </p:nvPr>
        </p:nvSpPr>
        <p:spPr/>
        <p:txBody>
          <a:bodyPr/>
          <a:lstStyle/>
          <a:p>
            <a:pPr>
              <a:defRPr/>
            </a:pPr>
            <a:fld id="{6AE5FF99-8CD8-49FA-B5BC-FE7CB0C3B3D2}" type="slidenum">
              <a:rPr lang="en-US" smtClean="0"/>
              <a:pPr>
                <a:defRPr/>
              </a:pPr>
              <a:t>10</a:t>
            </a:fld>
            <a:endParaRPr lang="en-US" dirty="0" smtClean="0"/>
          </a:p>
        </p:txBody>
      </p:sp>
      <p:sp>
        <p:nvSpPr>
          <p:cNvPr id="15365" name="AutoShape 4"/>
          <p:cNvSpPr>
            <a:spLocks noChangeArrowheads="1"/>
          </p:cNvSpPr>
          <p:nvPr/>
        </p:nvSpPr>
        <p:spPr bwMode="auto">
          <a:xfrm>
            <a:off x="8229600" y="3227388"/>
            <a:ext cx="914400" cy="914400"/>
          </a:xfrm>
          <a:prstGeom prst="smileyFace">
            <a:avLst>
              <a:gd name="adj" fmla="val 4653"/>
            </a:avLst>
          </a:prstGeom>
          <a:noFill/>
          <a:ln w="9525">
            <a:no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914400" y="381000"/>
            <a:ext cx="7315200" cy="609600"/>
          </a:xfrm>
        </p:spPr>
        <p:txBody>
          <a:bodyPr/>
          <a:lstStyle/>
          <a:p>
            <a:pPr algn="r" eaLnBrk="1" fontAlgn="auto" hangingPunct="1">
              <a:spcAft>
                <a:spcPts val="0"/>
              </a:spcAft>
              <a:defRPr/>
            </a:pPr>
            <a:r>
              <a:rPr lang="en-US" sz="2400" dirty="0" smtClean="0">
                <a:solidFill>
                  <a:schemeClr val="tx1"/>
                </a:solidFill>
                <a:effectLst/>
                <a:latin typeface="Bookman Old Style" pitchFamily="18" charset="0"/>
              </a:rPr>
              <a:t>Discussion?</a:t>
            </a:r>
            <a:endParaRPr lang="en-US" sz="2400" dirty="0" smtClean="0">
              <a:solidFill>
                <a:schemeClr val="tx1"/>
              </a:solidFill>
              <a:effectLst/>
              <a:latin typeface="Bookman Old Style" pitchFamily="18" charset="0"/>
            </a:endParaRPr>
          </a:p>
        </p:txBody>
      </p:sp>
      <p:sp>
        <p:nvSpPr>
          <p:cNvPr id="16387" name="Rectangle 3"/>
          <p:cNvSpPr>
            <a:spLocks noGrp="1" noChangeArrowheads="1"/>
          </p:cNvSpPr>
          <p:nvPr>
            <p:ph type="body" sz="half" idx="1"/>
          </p:nvPr>
        </p:nvSpPr>
        <p:spPr>
          <a:xfrm>
            <a:off x="457200" y="1066800"/>
            <a:ext cx="8382000" cy="5257800"/>
          </a:xfrm>
        </p:spPr>
        <p:txBody>
          <a:bodyPr/>
          <a:lstStyle/>
          <a:p>
            <a:endParaRPr lang="en-US" sz="1600" b="1" dirty="0" smtClean="0"/>
          </a:p>
        </p:txBody>
      </p:sp>
      <p:sp>
        <p:nvSpPr>
          <p:cNvPr id="4098" name="Slide Number Placeholder 4"/>
          <p:cNvSpPr>
            <a:spLocks noGrp="1"/>
          </p:cNvSpPr>
          <p:nvPr>
            <p:ph type="sldNum" sz="quarter" idx="10"/>
          </p:nvPr>
        </p:nvSpPr>
        <p:spPr/>
        <p:txBody>
          <a:bodyPr/>
          <a:lstStyle/>
          <a:p>
            <a:pPr>
              <a:defRPr/>
            </a:pPr>
            <a:fld id="{6AE5FF99-8CD8-49FA-B5BC-FE7CB0C3B3D2}" type="slidenum">
              <a:rPr lang="en-US" smtClean="0"/>
              <a:pPr>
                <a:defRPr/>
              </a:pPr>
              <a:t>11</a:t>
            </a:fld>
            <a:endParaRPr lang="en-US" dirty="0" smtClean="0"/>
          </a:p>
        </p:txBody>
      </p:sp>
      <p:sp>
        <p:nvSpPr>
          <p:cNvPr id="15365" name="AutoShape 4"/>
          <p:cNvSpPr>
            <a:spLocks noChangeArrowheads="1"/>
          </p:cNvSpPr>
          <p:nvPr/>
        </p:nvSpPr>
        <p:spPr bwMode="auto">
          <a:xfrm>
            <a:off x="8229600" y="3227388"/>
            <a:ext cx="914400" cy="914400"/>
          </a:xfrm>
          <a:prstGeom prst="smileyFace">
            <a:avLst>
              <a:gd name="adj" fmla="val 4653"/>
            </a:avLst>
          </a:prstGeom>
          <a:noFill/>
          <a:ln w="9525">
            <a:no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914400" y="381000"/>
            <a:ext cx="7315200" cy="609600"/>
          </a:xfrm>
        </p:spPr>
        <p:txBody>
          <a:bodyPr/>
          <a:lstStyle/>
          <a:p>
            <a:pPr algn="r" eaLnBrk="1" fontAlgn="auto" hangingPunct="1">
              <a:spcAft>
                <a:spcPts val="0"/>
              </a:spcAft>
              <a:defRPr/>
            </a:pPr>
            <a:r>
              <a:rPr lang="en-US" sz="2400" dirty="0" smtClean="0">
                <a:solidFill>
                  <a:schemeClr val="tx1"/>
                </a:solidFill>
                <a:effectLst/>
                <a:latin typeface="Bookman Old Style" pitchFamily="18" charset="0"/>
              </a:rPr>
              <a:t>The Scope of this TDR</a:t>
            </a:r>
          </a:p>
        </p:txBody>
      </p:sp>
      <p:sp>
        <p:nvSpPr>
          <p:cNvPr id="16387" name="Rectangle 3"/>
          <p:cNvSpPr>
            <a:spLocks noGrp="1" noChangeArrowheads="1"/>
          </p:cNvSpPr>
          <p:nvPr>
            <p:ph type="body" sz="half" idx="1"/>
          </p:nvPr>
        </p:nvSpPr>
        <p:spPr>
          <a:xfrm>
            <a:off x="457200" y="1066800"/>
            <a:ext cx="8382000" cy="2895600"/>
          </a:xfrm>
        </p:spPr>
        <p:txBody>
          <a:bodyPr/>
          <a:lstStyle/>
          <a:p>
            <a:pPr marL="274320" indent="-274320" eaLnBrk="1" hangingPunct="1">
              <a:spcBef>
                <a:spcPts val="0"/>
              </a:spcBef>
              <a:spcAft>
                <a:spcPts val="600"/>
              </a:spcAft>
              <a:defRPr/>
            </a:pPr>
            <a:r>
              <a:rPr lang="en-US" sz="1800" dirty="0" smtClean="0"/>
              <a:t>ATLAS is using a variety of systems which depend on, interface with, or provide necessary services for PanDA</a:t>
            </a:r>
          </a:p>
          <a:p>
            <a:pPr marL="274320" indent="-274320" eaLnBrk="1" hangingPunct="1">
              <a:spcBef>
                <a:spcPts val="0"/>
              </a:spcBef>
              <a:spcAft>
                <a:spcPts val="600"/>
              </a:spcAft>
              <a:defRPr/>
            </a:pPr>
            <a:r>
              <a:rPr lang="en-US" sz="1800" dirty="0" smtClean="0"/>
              <a:t>The component known as the “Production System” has evolved over the years </a:t>
            </a:r>
            <a:r>
              <a:rPr lang="en-US" sz="1800" dirty="0" smtClean="0"/>
              <a:t>and </a:t>
            </a:r>
            <a:r>
              <a:rPr lang="en-US" sz="1800" dirty="0" smtClean="0"/>
              <a:t>in itself contains a few subsystems.</a:t>
            </a:r>
          </a:p>
          <a:p>
            <a:pPr marL="274320" indent="-274320" eaLnBrk="1" hangingPunct="1">
              <a:spcBef>
                <a:spcPts val="0"/>
              </a:spcBef>
              <a:spcAft>
                <a:spcPts val="600"/>
              </a:spcAft>
              <a:defRPr/>
            </a:pPr>
            <a:r>
              <a:rPr lang="en-US" sz="1800" dirty="0" smtClean="0"/>
              <a:t>The Technical Design Report which is the focus of this discussion deals with two specific subsystems of the new Production System:</a:t>
            </a:r>
          </a:p>
          <a:p>
            <a:pPr marL="556895" lvl="1" indent="-274320" eaLnBrk="1" hangingPunct="1">
              <a:spcBef>
                <a:spcPts val="0"/>
              </a:spcBef>
              <a:spcAft>
                <a:spcPts val="600"/>
              </a:spcAft>
              <a:defRPr/>
            </a:pPr>
            <a:r>
              <a:rPr lang="en-US" sz="1600" dirty="0" smtClean="0"/>
              <a:t>Database Engine for Tasks (DEFT)</a:t>
            </a:r>
          </a:p>
          <a:p>
            <a:pPr marL="556895" lvl="1" indent="-274320" eaLnBrk="1" hangingPunct="1">
              <a:spcBef>
                <a:spcPts val="0"/>
              </a:spcBef>
              <a:spcAft>
                <a:spcPts val="600"/>
              </a:spcAft>
              <a:defRPr/>
            </a:pPr>
            <a:r>
              <a:rPr lang="en-US" sz="1600" dirty="0" smtClean="0"/>
              <a:t>Job Execution and Definition Interface (JEDI)</a:t>
            </a:r>
          </a:p>
          <a:p>
            <a:pPr marL="274320" indent="-274320" eaLnBrk="1" hangingPunct="1">
              <a:spcBef>
                <a:spcPts val="0"/>
              </a:spcBef>
              <a:spcAft>
                <a:spcPts val="600"/>
              </a:spcAft>
              <a:buNone/>
              <a:defRPr/>
            </a:pPr>
            <a:endParaRPr lang="en-US" sz="1800" dirty="0" smtClean="0"/>
          </a:p>
          <a:p>
            <a:pPr marL="274320" indent="-274320" eaLnBrk="1" hangingPunct="1">
              <a:spcBef>
                <a:spcPts val="0"/>
              </a:spcBef>
              <a:spcAft>
                <a:spcPts val="600"/>
              </a:spcAft>
              <a:defRPr/>
            </a:pPr>
            <a:endParaRPr lang="en-US" sz="1800" dirty="0" smtClean="0"/>
          </a:p>
        </p:txBody>
      </p:sp>
      <p:sp>
        <p:nvSpPr>
          <p:cNvPr id="4098" name="Slide Number Placeholder 4"/>
          <p:cNvSpPr>
            <a:spLocks noGrp="1"/>
          </p:cNvSpPr>
          <p:nvPr>
            <p:ph type="sldNum" sz="quarter" idx="10"/>
          </p:nvPr>
        </p:nvSpPr>
        <p:spPr/>
        <p:txBody>
          <a:bodyPr/>
          <a:lstStyle/>
          <a:p>
            <a:pPr>
              <a:defRPr/>
            </a:pPr>
            <a:fld id="{6AE5FF99-8CD8-49FA-B5BC-FE7CB0C3B3D2}" type="slidenum">
              <a:rPr lang="en-US" smtClean="0"/>
              <a:pPr>
                <a:defRPr/>
              </a:pPr>
              <a:t>2</a:t>
            </a:fld>
            <a:endParaRPr lang="en-US" dirty="0" smtClean="0"/>
          </a:p>
        </p:txBody>
      </p:sp>
      <p:sp>
        <p:nvSpPr>
          <p:cNvPr id="15365" name="AutoShape 4"/>
          <p:cNvSpPr>
            <a:spLocks noChangeArrowheads="1"/>
          </p:cNvSpPr>
          <p:nvPr/>
        </p:nvSpPr>
        <p:spPr bwMode="auto">
          <a:xfrm>
            <a:off x="8229600" y="3227388"/>
            <a:ext cx="914400" cy="914400"/>
          </a:xfrm>
          <a:prstGeom prst="smileyFace">
            <a:avLst>
              <a:gd name="adj" fmla="val 4653"/>
            </a:avLst>
          </a:prstGeom>
          <a:noFill/>
          <a:ln w="9525">
            <a:noFill/>
            <a:round/>
            <a:headEnd/>
            <a:tailEnd/>
          </a:ln>
        </p:spPr>
        <p:txBody>
          <a:bodyPr wrap="none" anchor="ctr"/>
          <a:lstStyle/>
          <a:p>
            <a:endParaRPr lang="en-US"/>
          </a:p>
        </p:txBody>
      </p:sp>
      <p:sp>
        <p:nvSpPr>
          <p:cNvPr id="6" name="Rectangle 2"/>
          <p:cNvSpPr txBox="1">
            <a:spLocks noChangeArrowheads="1"/>
          </p:cNvSpPr>
          <p:nvPr/>
        </p:nvSpPr>
        <p:spPr>
          <a:xfrm>
            <a:off x="914400" y="3505200"/>
            <a:ext cx="7315200" cy="609600"/>
          </a:xfrm>
          <a:prstGeom prst="rect">
            <a:avLst/>
          </a:prstGeom>
        </p:spPr>
        <p:txBody>
          <a:bodyPr vert="horz" anchor="b">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tx1"/>
                </a:solidFill>
                <a:effectLst/>
                <a:uLnTx/>
                <a:uFillTx/>
                <a:latin typeface="Bookman Old Style" pitchFamily="18" charset="0"/>
                <a:ea typeface="+mj-ea"/>
                <a:cs typeface="+mj-cs"/>
              </a:rPr>
              <a:t>The</a:t>
            </a:r>
            <a:r>
              <a:rPr kumimoji="0" lang="en-US" sz="2400" b="1" i="0" u="none" strike="noStrike" kern="1200" cap="none" spc="0" normalizeH="0" noProof="0" dirty="0" smtClean="0">
                <a:ln>
                  <a:noFill/>
                </a:ln>
                <a:solidFill>
                  <a:schemeClr val="tx1"/>
                </a:solidFill>
                <a:effectLst/>
                <a:uLnTx/>
                <a:uFillTx/>
                <a:latin typeface="Bookman Old Style" pitchFamily="18" charset="0"/>
                <a:ea typeface="+mj-ea"/>
                <a:cs typeface="+mj-cs"/>
              </a:rPr>
              <a:t> </a:t>
            </a:r>
            <a:r>
              <a:rPr kumimoji="0" lang="en-US" sz="2400" b="1" i="0" u="none" strike="noStrike" kern="1200" cap="none" spc="0" normalizeH="0" noProof="0" dirty="0" smtClean="0">
                <a:ln>
                  <a:noFill/>
                </a:ln>
                <a:solidFill>
                  <a:schemeClr val="tx1"/>
                </a:solidFill>
                <a:effectLst/>
                <a:uLnTx/>
                <a:uFillTx/>
                <a:latin typeface="Bookman Old Style" pitchFamily="18" charset="0"/>
                <a:ea typeface="+mj-ea"/>
                <a:cs typeface="+mj-cs"/>
              </a:rPr>
              <a:t>Document</a:t>
            </a:r>
            <a:endParaRPr kumimoji="0" lang="en-US" sz="2400" b="1" i="0" u="none" strike="noStrike" kern="1200" cap="none" spc="0" normalizeH="0" baseline="0" noProof="0" dirty="0" smtClean="0">
              <a:ln>
                <a:noFill/>
              </a:ln>
              <a:solidFill>
                <a:schemeClr val="tx1"/>
              </a:solidFill>
              <a:effectLst/>
              <a:uLnTx/>
              <a:uFillTx/>
              <a:latin typeface="Bookman Old Style" pitchFamily="18" charset="0"/>
              <a:ea typeface="+mj-ea"/>
              <a:cs typeface="+mj-cs"/>
            </a:endParaRPr>
          </a:p>
        </p:txBody>
      </p:sp>
      <p:sp>
        <p:nvSpPr>
          <p:cNvPr id="7" name="Rectangle 3"/>
          <p:cNvSpPr txBox="1">
            <a:spLocks noChangeArrowheads="1"/>
          </p:cNvSpPr>
          <p:nvPr/>
        </p:nvSpPr>
        <p:spPr bwMode="auto">
          <a:xfrm>
            <a:off x="457200" y="4114800"/>
            <a:ext cx="8382000" cy="1219200"/>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marL="274320" lvl="0" indent="-274320">
              <a:spcBef>
                <a:spcPts val="0"/>
              </a:spcBef>
              <a:spcAft>
                <a:spcPts val="600"/>
              </a:spcAft>
              <a:buClr>
                <a:schemeClr val="accent1"/>
              </a:buClr>
              <a:buSzPct val="80000"/>
              <a:buFont typeface="Wingdings 2" pitchFamily="18" charset="2"/>
              <a:buChar char=""/>
              <a:defRPr/>
            </a:pPr>
            <a:r>
              <a:rPr lang="en-US" sz="1800" dirty="0" smtClean="0"/>
              <a:t>Filed as ATL-COM-SOFT-2013-007</a:t>
            </a:r>
          </a:p>
          <a:p>
            <a:pPr marL="274320" lvl="0" indent="-274320">
              <a:spcBef>
                <a:spcPts val="0"/>
              </a:spcBef>
              <a:spcAft>
                <a:spcPts val="600"/>
              </a:spcAft>
              <a:buClr>
                <a:schemeClr val="accent1"/>
              </a:buClr>
              <a:buSzPct val="80000"/>
              <a:buFont typeface="Wingdings 2" pitchFamily="18" charset="2"/>
              <a:buChar char=""/>
              <a:defRPr/>
            </a:pPr>
            <a:r>
              <a:rPr lang="en-US" sz="1800" dirty="0" smtClean="0"/>
              <a:t>Its scope is as described above</a:t>
            </a:r>
          </a:p>
          <a:p>
            <a:pPr marL="274320" lvl="0" indent="-274320">
              <a:spcBef>
                <a:spcPts val="0"/>
              </a:spcBef>
              <a:spcAft>
                <a:spcPts val="600"/>
              </a:spcAft>
              <a:buClr>
                <a:schemeClr val="accent1"/>
              </a:buClr>
              <a:buSzPct val="80000"/>
              <a:buFont typeface="Wingdings 2" pitchFamily="18" charset="2"/>
              <a:buChar char=""/>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Has been available</a:t>
            </a:r>
            <a:r>
              <a:rPr kumimoji="0" lang="en-US" sz="1800" b="0" i="0" u="none" strike="noStrike" kern="1200" cap="none" spc="0" normalizeH="0" noProof="0" dirty="0" smtClean="0">
                <a:ln>
                  <a:noFill/>
                </a:ln>
                <a:solidFill>
                  <a:schemeClr val="tx1"/>
                </a:solidFill>
                <a:effectLst/>
                <a:uLnTx/>
                <a:uFillTx/>
                <a:latin typeface="+mn-lt"/>
                <a:ea typeface="+mn-ea"/>
                <a:cs typeface="+mn-cs"/>
              </a:rPr>
              <a:t> for review and comments since May 8</a:t>
            </a:r>
            <a:r>
              <a:rPr kumimoji="0" lang="en-US" sz="1800" b="0" i="0" u="none" strike="noStrike" kern="1200" cap="none" spc="0" normalizeH="0" baseline="30000" noProof="0" dirty="0" smtClean="0">
                <a:ln>
                  <a:noFill/>
                </a:ln>
                <a:solidFill>
                  <a:schemeClr val="tx1"/>
                </a:solidFill>
                <a:effectLst/>
                <a:uLnTx/>
                <a:uFillTx/>
                <a:latin typeface="+mn-lt"/>
                <a:ea typeface="+mn-ea"/>
                <a:cs typeface="+mn-cs"/>
              </a:rPr>
              <a:t>th</a:t>
            </a:r>
            <a:r>
              <a:rPr kumimoji="0" lang="en-US" sz="1800" b="0" i="0" u="none" strike="noStrike" kern="1200" cap="none" spc="0" normalizeH="0" noProof="0" dirty="0" smtClean="0">
                <a:ln>
                  <a:noFill/>
                </a:ln>
                <a:solidFill>
                  <a:schemeClr val="tx1"/>
                </a:solidFill>
                <a:effectLst/>
                <a:uLnTx/>
                <a:uFillTx/>
                <a:latin typeface="+mn-lt"/>
                <a:ea typeface="+mn-ea"/>
                <a:cs typeface="+mn-cs"/>
              </a:rPr>
              <a:t> 2013</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Rectangle 2"/>
          <p:cNvSpPr txBox="1">
            <a:spLocks noChangeArrowheads="1"/>
          </p:cNvSpPr>
          <p:nvPr/>
        </p:nvSpPr>
        <p:spPr>
          <a:xfrm>
            <a:off x="990600" y="5181600"/>
            <a:ext cx="7315200" cy="609600"/>
          </a:xfrm>
          <a:prstGeom prst="rect">
            <a:avLst/>
          </a:prstGeom>
        </p:spPr>
        <p:txBody>
          <a:bodyPr vert="horz" anchor="b">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tx1"/>
                </a:solidFill>
                <a:effectLst/>
                <a:uLnTx/>
                <a:uFillTx/>
                <a:latin typeface="Bookman Old Style" pitchFamily="18" charset="0"/>
                <a:ea typeface="+mj-ea"/>
                <a:cs typeface="+mj-cs"/>
              </a:rPr>
              <a:t>Purpose of this presentation</a:t>
            </a:r>
            <a:endParaRPr kumimoji="0" lang="en-US" sz="2400" b="1" i="0" u="none" strike="noStrike" kern="1200" cap="none" spc="0" normalizeH="0" baseline="0" noProof="0" dirty="0" smtClean="0">
              <a:ln>
                <a:noFill/>
              </a:ln>
              <a:solidFill>
                <a:schemeClr val="tx1"/>
              </a:solidFill>
              <a:effectLst/>
              <a:uLnTx/>
              <a:uFillTx/>
              <a:latin typeface="Bookman Old Style" pitchFamily="18" charset="0"/>
              <a:ea typeface="+mj-ea"/>
              <a:cs typeface="+mj-cs"/>
            </a:endParaRPr>
          </a:p>
        </p:txBody>
      </p:sp>
      <p:sp>
        <p:nvSpPr>
          <p:cNvPr id="9" name="Rectangle 3"/>
          <p:cNvSpPr txBox="1">
            <a:spLocks noChangeArrowheads="1"/>
          </p:cNvSpPr>
          <p:nvPr/>
        </p:nvSpPr>
        <p:spPr bwMode="auto">
          <a:xfrm>
            <a:off x="533400" y="5791200"/>
            <a:ext cx="8382000" cy="1066800"/>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marL="274320" lvl="0" indent="-274320">
              <a:spcBef>
                <a:spcPts val="0"/>
              </a:spcBef>
              <a:spcAft>
                <a:spcPts val="600"/>
              </a:spcAft>
              <a:buClr>
                <a:schemeClr val="accent1"/>
              </a:buClr>
              <a:buSzPct val="80000"/>
              <a:buFont typeface="Wingdings 2" pitchFamily="18" charset="2"/>
              <a:buChar char=""/>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To have a round</a:t>
            </a:r>
            <a:r>
              <a:rPr kumimoji="0" lang="en-US" sz="1800" b="0" i="0" u="none" strike="noStrike" kern="1200" cap="none" spc="0" normalizeH="0" noProof="0" dirty="0" smtClean="0">
                <a:ln>
                  <a:noFill/>
                </a:ln>
                <a:solidFill>
                  <a:schemeClr val="tx1"/>
                </a:solidFill>
                <a:effectLst/>
                <a:uLnTx/>
                <a:uFillTx/>
                <a:latin typeface="+mn-lt"/>
                <a:ea typeface="+mn-ea"/>
                <a:cs typeface="+mn-cs"/>
              </a:rPr>
              <a:t> of discussion based on the TDR and get feedback useful for further development</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914400" y="381000"/>
            <a:ext cx="7315200" cy="609600"/>
          </a:xfrm>
        </p:spPr>
        <p:txBody>
          <a:bodyPr/>
          <a:lstStyle/>
          <a:p>
            <a:pPr algn="r" eaLnBrk="1" fontAlgn="auto" hangingPunct="1">
              <a:spcAft>
                <a:spcPts val="0"/>
              </a:spcAft>
              <a:defRPr/>
            </a:pPr>
            <a:r>
              <a:rPr lang="en-US" sz="2400" dirty="0" smtClean="0">
                <a:solidFill>
                  <a:schemeClr val="tx1"/>
                </a:solidFill>
                <a:effectLst/>
                <a:latin typeface="Bookman Old Style" pitchFamily="18" charset="0"/>
              </a:rPr>
              <a:t>ProdSys2 components</a:t>
            </a:r>
            <a:endParaRPr lang="en-US" sz="2400" dirty="0" smtClean="0">
              <a:solidFill>
                <a:schemeClr val="tx1"/>
              </a:solidFill>
              <a:effectLst/>
              <a:latin typeface="Bookman Old Style" pitchFamily="18" charset="0"/>
            </a:endParaRPr>
          </a:p>
        </p:txBody>
      </p:sp>
      <p:sp>
        <p:nvSpPr>
          <p:cNvPr id="16387" name="Rectangle 3"/>
          <p:cNvSpPr>
            <a:spLocks noGrp="1" noChangeArrowheads="1"/>
          </p:cNvSpPr>
          <p:nvPr>
            <p:ph type="body" sz="half" idx="1"/>
          </p:nvPr>
        </p:nvSpPr>
        <p:spPr>
          <a:xfrm>
            <a:off x="457200" y="1066800"/>
            <a:ext cx="8382000" cy="5257800"/>
          </a:xfrm>
        </p:spPr>
        <p:txBody>
          <a:bodyPr/>
          <a:lstStyle/>
          <a:p>
            <a:endParaRPr lang="en-US" sz="1600" dirty="0" smtClean="0"/>
          </a:p>
          <a:p>
            <a:r>
              <a:rPr lang="en-US" sz="1600" b="1" dirty="0" smtClean="0"/>
              <a:t>DEFT</a:t>
            </a:r>
            <a:r>
              <a:rPr lang="en-US" sz="1600" dirty="0" smtClean="0"/>
              <a:t>: A </a:t>
            </a:r>
            <a:r>
              <a:rPr lang="en-US" sz="1600" dirty="0" smtClean="0"/>
              <a:t>database engine and an interface to support creation, management, monitoring and general logic of the workflow objects such tasks, and Meta-Tasks, which are managed collections of tasks </a:t>
            </a:r>
            <a:endParaRPr lang="en-US" sz="1600" dirty="0" smtClean="0"/>
          </a:p>
          <a:p>
            <a:endParaRPr lang="en-US" sz="1600" dirty="0" smtClean="0"/>
          </a:p>
          <a:p>
            <a:endParaRPr lang="en-US" sz="1600" dirty="0" smtClean="0"/>
          </a:p>
          <a:p>
            <a:r>
              <a:rPr lang="en-US" sz="1600" b="1" dirty="0" smtClean="0"/>
              <a:t>JEDI</a:t>
            </a:r>
            <a:r>
              <a:rPr lang="en-US" sz="1600" dirty="0" smtClean="0"/>
              <a:t>: A system for </a:t>
            </a:r>
            <a:r>
              <a:rPr lang="en-US" sz="1600" dirty="0" smtClean="0"/>
              <a:t>dynamic generation of jobs based on task attributes, and dispatching of jobs to computational resources, utilizing existing PanDA interfaces and protocols </a:t>
            </a:r>
            <a:endParaRPr lang="en-US" sz="1600" dirty="0" smtClean="0"/>
          </a:p>
          <a:p>
            <a:endParaRPr lang="en-US" sz="1600" dirty="0" smtClean="0"/>
          </a:p>
          <a:p>
            <a:r>
              <a:rPr lang="en-US" sz="1600" dirty="0" smtClean="0"/>
              <a:t>General application of component-based design</a:t>
            </a:r>
          </a:p>
          <a:p>
            <a:endParaRPr lang="en-US" sz="1600" dirty="0" smtClean="0"/>
          </a:p>
          <a:p>
            <a:r>
              <a:rPr lang="en-US" sz="1600" b="1" dirty="0" smtClean="0"/>
              <a:t>People</a:t>
            </a:r>
            <a:r>
              <a:rPr lang="en-US" sz="1600" dirty="0" smtClean="0"/>
              <a:t>: </a:t>
            </a:r>
            <a:r>
              <a:rPr lang="en-US" sz="1600" dirty="0" err="1" smtClean="0"/>
              <a:t>T.Maeno</a:t>
            </a:r>
            <a:r>
              <a:rPr lang="en-US" sz="1600" dirty="0" smtClean="0"/>
              <a:t> is the lead developer of JEDI, and </a:t>
            </a:r>
            <a:r>
              <a:rPr lang="en-US" sz="1600" dirty="0" err="1" smtClean="0"/>
              <a:t>M.Potekhin</a:t>
            </a:r>
            <a:r>
              <a:rPr lang="en-US" sz="1600" dirty="0" smtClean="0"/>
              <a:t> is responsible for design and implementation of DEFT. It is anticipated that some additional manpower will be assigned to this project.</a:t>
            </a:r>
          </a:p>
          <a:p>
            <a:endParaRPr lang="en-US" sz="1600" dirty="0" smtClean="0"/>
          </a:p>
          <a:p>
            <a:pPr marL="274320" indent="-274320" eaLnBrk="1" hangingPunct="1">
              <a:spcBef>
                <a:spcPts val="0"/>
              </a:spcBef>
              <a:spcAft>
                <a:spcPts val="1200"/>
              </a:spcAft>
              <a:buNone/>
              <a:defRPr/>
            </a:pPr>
            <a:r>
              <a:rPr lang="en-US" sz="1600" dirty="0" smtClean="0"/>
              <a:t>.</a:t>
            </a:r>
            <a:endParaRPr lang="en-US" sz="1600" b="1" dirty="0" smtClean="0"/>
          </a:p>
          <a:p>
            <a:pPr marL="274320" indent="-274320" eaLnBrk="1" hangingPunct="1">
              <a:spcBef>
                <a:spcPts val="0"/>
              </a:spcBef>
              <a:spcAft>
                <a:spcPts val="1200"/>
              </a:spcAft>
              <a:buNone/>
              <a:defRPr/>
            </a:pPr>
            <a:endParaRPr lang="en-US" sz="1600" dirty="0" smtClean="0"/>
          </a:p>
          <a:p>
            <a:pPr marL="274320" indent="-274320" eaLnBrk="1" hangingPunct="1">
              <a:spcBef>
                <a:spcPts val="0"/>
              </a:spcBef>
              <a:spcAft>
                <a:spcPts val="600"/>
              </a:spcAft>
              <a:buNone/>
              <a:defRPr/>
            </a:pPr>
            <a:endParaRPr lang="en-US" sz="1600" dirty="0" smtClean="0"/>
          </a:p>
          <a:p>
            <a:pPr marL="274320" indent="-274320" eaLnBrk="1" hangingPunct="1">
              <a:spcBef>
                <a:spcPts val="0"/>
              </a:spcBef>
              <a:spcAft>
                <a:spcPts val="600"/>
              </a:spcAft>
              <a:defRPr/>
            </a:pPr>
            <a:endParaRPr lang="en-US" sz="1600" dirty="0" smtClean="0"/>
          </a:p>
        </p:txBody>
      </p:sp>
      <p:sp>
        <p:nvSpPr>
          <p:cNvPr id="4098" name="Slide Number Placeholder 4"/>
          <p:cNvSpPr>
            <a:spLocks noGrp="1"/>
          </p:cNvSpPr>
          <p:nvPr>
            <p:ph type="sldNum" sz="quarter" idx="10"/>
          </p:nvPr>
        </p:nvSpPr>
        <p:spPr/>
        <p:txBody>
          <a:bodyPr/>
          <a:lstStyle/>
          <a:p>
            <a:pPr>
              <a:defRPr/>
            </a:pPr>
            <a:fld id="{6AE5FF99-8CD8-49FA-B5BC-FE7CB0C3B3D2}" type="slidenum">
              <a:rPr lang="en-US" smtClean="0"/>
              <a:pPr>
                <a:defRPr/>
              </a:pPr>
              <a:t>3</a:t>
            </a:fld>
            <a:endParaRPr lang="en-US" dirty="0" smtClean="0"/>
          </a:p>
        </p:txBody>
      </p:sp>
      <p:sp>
        <p:nvSpPr>
          <p:cNvPr id="15365" name="AutoShape 4"/>
          <p:cNvSpPr>
            <a:spLocks noChangeArrowheads="1"/>
          </p:cNvSpPr>
          <p:nvPr/>
        </p:nvSpPr>
        <p:spPr bwMode="auto">
          <a:xfrm>
            <a:off x="8229600" y="3227388"/>
            <a:ext cx="914400" cy="914400"/>
          </a:xfrm>
          <a:prstGeom prst="smileyFace">
            <a:avLst>
              <a:gd name="adj" fmla="val 4653"/>
            </a:avLst>
          </a:prstGeom>
          <a:noFill/>
          <a:ln w="9525">
            <a:no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914400" y="381000"/>
            <a:ext cx="7315200" cy="609600"/>
          </a:xfrm>
        </p:spPr>
        <p:txBody>
          <a:bodyPr/>
          <a:lstStyle/>
          <a:p>
            <a:pPr algn="r" eaLnBrk="1" fontAlgn="auto" hangingPunct="1">
              <a:spcAft>
                <a:spcPts val="0"/>
              </a:spcAft>
              <a:defRPr/>
            </a:pPr>
            <a:r>
              <a:rPr lang="en-US" sz="2400" dirty="0" smtClean="0">
                <a:solidFill>
                  <a:schemeClr val="tx1"/>
                </a:solidFill>
                <a:effectLst/>
                <a:latin typeface="Bookman Old Style" pitchFamily="18" charset="0"/>
              </a:rPr>
              <a:t>Highlights from TDR…</a:t>
            </a:r>
            <a:endParaRPr lang="en-US" sz="2400" dirty="0" smtClean="0">
              <a:solidFill>
                <a:schemeClr val="tx1"/>
              </a:solidFill>
              <a:effectLst/>
              <a:latin typeface="Bookman Old Style" pitchFamily="18" charset="0"/>
            </a:endParaRPr>
          </a:p>
        </p:txBody>
      </p:sp>
      <p:sp>
        <p:nvSpPr>
          <p:cNvPr id="16387" name="Rectangle 3"/>
          <p:cNvSpPr>
            <a:spLocks noGrp="1" noChangeArrowheads="1"/>
          </p:cNvSpPr>
          <p:nvPr>
            <p:ph type="body" sz="half" idx="1"/>
          </p:nvPr>
        </p:nvSpPr>
        <p:spPr>
          <a:xfrm>
            <a:off x="457200" y="1066800"/>
            <a:ext cx="8382000" cy="5257800"/>
          </a:xfrm>
        </p:spPr>
        <p:txBody>
          <a:bodyPr/>
          <a:lstStyle/>
          <a:p>
            <a:pPr marL="274320" indent="-274320" eaLnBrk="1" hangingPunct="1">
              <a:spcBef>
                <a:spcPts val="0"/>
              </a:spcBef>
              <a:spcAft>
                <a:spcPts val="600"/>
              </a:spcAft>
              <a:defRPr/>
            </a:pPr>
            <a:endParaRPr lang="en-US" sz="1600" dirty="0" smtClean="0"/>
          </a:p>
        </p:txBody>
      </p:sp>
      <p:sp>
        <p:nvSpPr>
          <p:cNvPr id="4098" name="Slide Number Placeholder 4"/>
          <p:cNvSpPr>
            <a:spLocks noGrp="1"/>
          </p:cNvSpPr>
          <p:nvPr>
            <p:ph type="sldNum" sz="quarter" idx="10"/>
          </p:nvPr>
        </p:nvSpPr>
        <p:spPr/>
        <p:txBody>
          <a:bodyPr/>
          <a:lstStyle/>
          <a:p>
            <a:pPr>
              <a:defRPr/>
            </a:pPr>
            <a:fld id="{6AE5FF99-8CD8-49FA-B5BC-FE7CB0C3B3D2}" type="slidenum">
              <a:rPr lang="en-US" smtClean="0"/>
              <a:pPr>
                <a:defRPr/>
              </a:pPr>
              <a:t>4</a:t>
            </a:fld>
            <a:endParaRPr lang="en-US" dirty="0" smtClean="0"/>
          </a:p>
        </p:txBody>
      </p:sp>
      <p:sp>
        <p:nvSpPr>
          <p:cNvPr id="15365" name="AutoShape 4"/>
          <p:cNvSpPr>
            <a:spLocks noChangeArrowheads="1"/>
          </p:cNvSpPr>
          <p:nvPr/>
        </p:nvSpPr>
        <p:spPr bwMode="auto">
          <a:xfrm>
            <a:off x="8229600" y="3227388"/>
            <a:ext cx="914400" cy="914400"/>
          </a:xfrm>
          <a:prstGeom prst="smileyFace">
            <a:avLst>
              <a:gd name="adj" fmla="val 4653"/>
            </a:avLst>
          </a:prstGeom>
          <a:noFill/>
          <a:ln w="9525">
            <a:no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914400" y="381000"/>
            <a:ext cx="7315200" cy="609600"/>
          </a:xfrm>
        </p:spPr>
        <p:txBody>
          <a:bodyPr/>
          <a:lstStyle/>
          <a:p>
            <a:pPr algn="r" eaLnBrk="1" fontAlgn="auto" hangingPunct="1">
              <a:spcAft>
                <a:spcPts val="0"/>
              </a:spcAft>
              <a:defRPr/>
            </a:pPr>
            <a:r>
              <a:rPr lang="en-US" sz="2400" dirty="0" smtClean="0">
                <a:solidFill>
                  <a:schemeClr val="tx1"/>
                </a:solidFill>
                <a:effectLst/>
                <a:latin typeface="Bookman Old Style" pitchFamily="18" charset="0"/>
              </a:rPr>
              <a:t>ProdSys2: recap of motivations</a:t>
            </a:r>
            <a:endParaRPr lang="en-US" sz="2400" dirty="0" smtClean="0">
              <a:solidFill>
                <a:schemeClr val="tx1"/>
              </a:solidFill>
              <a:effectLst/>
              <a:latin typeface="Bookman Old Style" pitchFamily="18" charset="0"/>
            </a:endParaRPr>
          </a:p>
        </p:txBody>
      </p:sp>
      <p:sp>
        <p:nvSpPr>
          <p:cNvPr id="16387" name="Rectangle 3"/>
          <p:cNvSpPr>
            <a:spLocks noGrp="1" noChangeArrowheads="1"/>
          </p:cNvSpPr>
          <p:nvPr>
            <p:ph type="body" sz="half" idx="1"/>
          </p:nvPr>
        </p:nvSpPr>
        <p:spPr>
          <a:xfrm>
            <a:off x="457200" y="1066800"/>
            <a:ext cx="8382000" cy="5257800"/>
          </a:xfrm>
        </p:spPr>
        <p:txBody>
          <a:bodyPr/>
          <a:lstStyle/>
          <a:p>
            <a:endParaRPr lang="en-US" sz="1600" dirty="0" smtClean="0"/>
          </a:p>
          <a:p>
            <a:r>
              <a:rPr lang="en-US" sz="1600" b="1" dirty="0" smtClean="0"/>
              <a:t>Scalability of Workflow </a:t>
            </a:r>
            <a:r>
              <a:rPr lang="en-US" sz="1600" b="1" dirty="0" smtClean="0"/>
              <a:t>Management:</a:t>
            </a:r>
            <a:r>
              <a:rPr lang="en-US" sz="1600" b="1" dirty="0" smtClean="0"/>
              <a:t> </a:t>
            </a:r>
            <a:r>
              <a:rPr lang="en-US" sz="1600" dirty="0" smtClean="0"/>
              <a:t>Need to actively manage Meta-Tasks (collections of tasks)</a:t>
            </a:r>
          </a:p>
          <a:p>
            <a:r>
              <a:rPr lang="en-US" sz="1600" b="1" dirty="0" smtClean="0"/>
              <a:t>Operator intervention and Meta-Task </a:t>
            </a:r>
            <a:r>
              <a:rPr lang="en-US" sz="1600" b="1" dirty="0" smtClean="0"/>
              <a:t>recovery:</a:t>
            </a:r>
            <a:r>
              <a:rPr lang="en-US" sz="1600" dirty="0" smtClean="0"/>
              <a:t> Support a comprehensive set of features to enable full control of the workflow by operators, and provide capabilities to recover from common failure modes automatically. Related to monitoring, mentioned in Wolfgang’s talk.</a:t>
            </a:r>
          </a:p>
          <a:p>
            <a:r>
              <a:rPr lang="en-US" sz="1600" b="1" dirty="0" smtClean="0"/>
              <a:t>Dynamic job </a:t>
            </a:r>
            <a:r>
              <a:rPr lang="en-US" sz="1600" b="1" dirty="0" smtClean="0"/>
              <a:t>definition: </a:t>
            </a:r>
            <a:r>
              <a:rPr lang="en-US" sz="1600" dirty="0" smtClean="0"/>
              <a:t>There are </a:t>
            </a:r>
            <a:r>
              <a:rPr lang="en-US" sz="1600" dirty="0" smtClean="0"/>
              <a:t>advantages </a:t>
            </a:r>
            <a:r>
              <a:rPr lang="en-US" sz="1600" dirty="0" smtClean="0"/>
              <a:t>that c</a:t>
            </a:r>
            <a:r>
              <a:rPr lang="en-US" sz="1600" dirty="0" smtClean="0"/>
              <a:t>an </a:t>
            </a:r>
            <a:r>
              <a:rPr lang="en-US" sz="1600" dirty="0" smtClean="0"/>
              <a:t>be realized once there is a capability to define jobs dynamically, based on the actual resources and other conditions present once the task moves into the execution </a:t>
            </a:r>
            <a:r>
              <a:rPr lang="en-US" sz="1600" dirty="0" smtClean="0"/>
              <a:t>stage. Also see the talk by Wolfgang earlier today.</a:t>
            </a:r>
          </a:p>
          <a:p>
            <a:r>
              <a:rPr lang="en-US" sz="1600" b="1" dirty="0" smtClean="0"/>
              <a:t>Maintainability</a:t>
            </a:r>
          </a:p>
          <a:p>
            <a:r>
              <a:rPr lang="en-US" sz="1600" b="1" dirty="0" smtClean="0"/>
              <a:t>Ease of </a:t>
            </a:r>
            <a:r>
              <a:rPr lang="en-US" sz="1600" b="1" dirty="0" smtClean="0"/>
              <a:t>use: </a:t>
            </a:r>
            <a:r>
              <a:rPr lang="en-US" sz="1600" dirty="0" smtClean="0"/>
              <a:t>implies an easy-to-use human-readable format for task definition and versioning, and a GUI to facilitate control</a:t>
            </a:r>
            <a:endParaRPr lang="en-US" sz="1600" b="1" dirty="0" smtClean="0"/>
          </a:p>
          <a:p>
            <a:r>
              <a:rPr lang="en-US" sz="1600" b="1" dirty="0" smtClean="0"/>
              <a:t>Support of analysis </a:t>
            </a:r>
            <a:r>
              <a:rPr lang="en-US" sz="1600" b="1" dirty="0" smtClean="0"/>
              <a:t>workflow</a:t>
            </a:r>
            <a:endParaRPr lang="en-US" sz="1600" b="1" dirty="0" smtClean="0"/>
          </a:p>
          <a:p>
            <a:pPr marL="274320" indent="-274320" eaLnBrk="1" hangingPunct="1">
              <a:spcBef>
                <a:spcPts val="0"/>
              </a:spcBef>
              <a:spcAft>
                <a:spcPts val="1200"/>
              </a:spcAft>
              <a:buNone/>
              <a:defRPr/>
            </a:pPr>
            <a:endParaRPr lang="en-US" sz="1600" dirty="0" smtClean="0"/>
          </a:p>
          <a:p>
            <a:pPr marL="274320" indent="-274320" eaLnBrk="1" hangingPunct="1">
              <a:spcBef>
                <a:spcPts val="0"/>
              </a:spcBef>
              <a:spcAft>
                <a:spcPts val="600"/>
              </a:spcAft>
              <a:buNone/>
              <a:defRPr/>
            </a:pPr>
            <a:endParaRPr lang="en-US" sz="1600" dirty="0" smtClean="0"/>
          </a:p>
          <a:p>
            <a:pPr marL="274320" indent="-274320" eaLnBrk="1" hangingPunct="1">
              <a:spcBef>
                <a:spcPts val="0"/>
              </a:spcBef>
              <a:spcAft>
                <a:spcPts val="600"/>
              </a:spcAft>
              <a:defRPr/>
            </a:pPr>
            <a:endParaRPr lang="en-US" sz="1600" dirty="0" smtClean="0"/>
          </a:p>
        </p:txBody>
      </p:sp>
      <p:sp>
        <p:nvSpPr>
          <p:cNvPr id="4098" name="Slide Number Placeholder 4"/>
          <p:cNvSpPr>
            <a:spLocks noGrp="1"/>
          </p:cNvSpPr>
          <p:nvPr>
            <p:ph type="sldNum" sz="quarter" idx="10"/>
          </p:nvPr>
        </p:nvSpPr>
        <p:spPr/>
        <p:txBody>
          <a:bodyPr/>
          <a:lstStyle/>
          <a:p>
            <a:pPr>
              <a:defRPr/>
            </a:pPr>
            <a:fld id="{6AE5FF99-8CD8-49FA-B5BC-FE7CB0C3B3D2}" type="slidenum">
              <a:rPr lang="en-US" smtClean="0"/>
              <a:pPr>
                <a:defRPr/>
              </a:pPr>
              <a:t>5</a:t>
            </a:fld>
            <a:endParaRPr lang="en-US" dirty="0" smtClean="0"/>
          </a:p>
        </p:txBody>
      </p:sp>
      <p:sp>
        <p:nvSpPr>
          <p:cNvPr id="15365" name="AutoShape 4"/>
          <p:cNvSpPr>
            <a:spLocks noChangeArrowheads="1"/>
          </p:cNvSpPr>
          <p:nvPr/>
        </p:nvSpPr>
        <p:spPr bwMode="auto">
          <a:xfrm>
            <a:off x="8229600" y="3227388"/>
            <a:ext cx="914400" cy="914400"/>
          </a:xfrm>
          <a:prstGeom prst="smileyFace">
            <a:avLst>
              <a:gd name="adj" fmla="val 4653"/>
            </a:avLst>
          </a:prstGeom>
          <a:noFill/>
          <a:ln w="9525">
            <a:no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914400" y="381000"/>
            <a:ext cx="7315200" cy="609600"/>
          </a:xfrm>
        </p:spPr>
        <p:txBody>
          <a:bodyPr/>
          <a:lstStyle/>
          <a:p>
            <a:pPr algn="r" eaLnBrk="1" fontAlgn="auto" hangingPunct="1">
              <a:spcAft>
                <a:spcPts val="0"/>
              </a:spcAft>
              <a:defRPr/>
            </a:pPr>
            <a:r>
              <a:rPr lang="en-US" sz="2400" dirty="0" smtClean="0">
                <a:solidFill>
                  <a:schemeClr val="tx1"/>
                </a:solidFill>
                <a:effectLst/>
                <a:latin typeface="Bookman Old Style" pitchFamily="18" charset="0"/>
              </a:rPr>
              <a:t>DEFT</a:t>
            </a:r>
            <a:endParaRPr lang="en-US" sz="2400" dirty="0" smtClean="0">
              <a:solidFill>
                <a:schemeClr val="tx1"/>
              </a:solidFill>
              <a:effectLst/>
              <a:latin typeface="Bookman Old Style" pitchFamily="18" charset="0"/>
            </a:endParaRPr>
          </a:p>
        </p:txBody>
      </p:sp>
      <p:sp>
        <p:nvSpPr>
          <p:cNvPr id="16387" name="Rectangle 3"/>
          <p:cNvSpPr>
            <a:spLocks noGrp="1" noChangeArrowheads="1"/>
          </p:cNvSpPr>
          <p:nvPr>
            <p:ph type="body" sz="half" idx="1"/>
          </p:nvPr>
        </p:nvSpPr>
        <p:spPr>
          <a:xfrm>
            <a:off x="457200" y="1066800"/>
            <a:ext cx="8382000" cy="5257800"/>
          </a:xfrm>
        </p:spPr>
        <p:txBody>
          <a:bodyPr/>
          <a:lstStyle/>
          <a:p>
            <a:pPr marL="0" indent="0" eaLnBrk="1" hangingPunct="1">
              <a:spcBef>
                <a:spcPts val="0"/>
              </a:spcBef>
              <a:spcAft>
                <a:spcPts val="600"/>
              </a:spcAft>
              <a:buNone/>
              <a:defRPr/>
            </a:pPr>
            <a:r>
              <a:rPr lang="en-US" sz="1600" dirty="0" smtClean="0"/>
              <a:t>Note that </a:t>
            </a:r>
            <a:r>
              <a:rPr lang="en-US" sz="1600" dirty="0" smtClean="0"/>
              <a:t>due to relative autonomy of </a:t>
            </a:r>
            <a:r>
              <a:rPr lang="en-US" sz="1600" dirty="0" smtClean="0"/>
              <a:t>DEFT, </a:t>
            </a:r>
            <a:r>
              <a:rPr lang="en-US" sz="1600" dirty="0" smtClean="0"/>
              <a:t>i.e. its agnostic approach to the computational resources used (which are actively managed by the JEDI component), it is appropriate to describe it as a state machine, in which the states of the workflow components undergo a series of transitions based on certain predefined rules and external events, such completion of a PanDA job managed by JEDI, or establishment of data transfer for a dataset. By itself, DEFT is not a workload management or resource provisioning system. It is a higher level abstraction level that allows PanDA users, production managers and experts to concentrate on the design, monitoring and effective management of their </a:t>
            </a:r>
            <a:r>
              <a:rPr lang="en-US" sz="1600" dirty="0" smtClean="0"/>
              <a:t>workflows.</a:t>
            </a:r>
          </a:p>
          <a:p>
            <a:pPr marL="0" indent="0" eaLnBrk="1" hangingPunct="1">
              <a:spcBef>
                <a:spcPts val="0"/>
              </a:spcBef>
              <a:spcAft>
                <a:spcPts val="600"/>
              </a:spcAft>
              <a:buNone/>
              <a:defRPr/>
            </a:pPr>
            <a:r>
              <a:rPr lang="en-US" sz="1600" dirty="0" smtClean="0"/>
              <a:t>It </a:t>
            </a:r>
            <a:r>
              <a:rPr lang="en-US" sz="1600" dirty="0" smtClean="0"/>
              <a:t>must be noted that DEFT is a service, with appropriate APIs for users as well for external systems. JEDI is a prime example of an external system that will need to interact with DEFT.</a:t>
            </a:r>
            <a:endParaRPr lang="en-US" sz="1600" dirty="0" smtClean="0"/>
          </a:p>
        </p:txBody>
      </p:sp>
      <p:sp>
        <p:nvSpPr>
          <p:cNvPr id="4098" name="Slide Number Placeholder 4"/>
          <p:cNvSpPr>
            <a:spLocks noGrp="1"/>
          </p:cNvSpPr>
          <p:nvPr>
            <p:ph type="sldNum" sz="quarter" idx="10"/>
          </p:nvPr>
        </p:nvSpPr>
        <p:spPr/>
        <p:txBody>
          <a:bodyPr/>
          <a:lstStyle/>
          <a:p>
            <a:pPr>
              <a:defRPr/>
            </a:pPr>
            <a:fld id="{6AE5FF99-8CD8-49FA-B5BC-FE7CB0C3B3D2}" type="slidenum">
              <a:rPr lang="en-US" smtClean="0"/>
              <a:pPr>
                <a:defRPr/>
              </a:pPr>
              <a:t>6</a:t>
            </a:fld>
            <a:endParaRPr lang="en-US" dirty="0" smtClean="0"/>
          </a:p>
        </p:txBody>
      </p:sp>
      <p:sp>
        <p:nvSpPr>
          <p:cNvPr id="15365" name="AutoShape 4"/>
          <p:cNvSpPr>
            <a:spLocks noChangeArrowheads="1"/>
          </p:cNvSpPr>
          <p:nvPr/>
        </p:nvSpPr>
        <p:spPr bwMode="auto">
          <a:xfrm>
            <a:off x="8229600" y="3227388"/>
            <a:ext cx="914400" cy="914400"/>
          </a:xfrm>
          <a:prstGeom prst="smileyFace">
            <a:avLst>
              <a:gd name="adj" fmla="val 4653"/>
            </a:avLst>
          </a:prstGeom>
          <a:noFill/>
          <a:ln w="9525">
            <a:no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914400" y="381000"/>
            <a:ext cx="7315200" cy="609600"/>
          </a:xfrm>
        </p:spPr>
        <p:txBody>
          <a:bodyPr>
            <a:normAutofit fontScale="90000"/>
          </a:bodyPr>
          <a:lstStyle/>
          <a:p>
            <a:pPr algn="r" eaLnBrk="1" fontAlgn="auto" hangingPunct="1">
              <a:spcAft>
                <a:spcPts val="0"/>
              </a:spcAft>
              <a:defRPr/>
            </a:pPr>
            <a:r>
              <a:rPr lang="en-US" sz="2400" dirty="0" smtClean="0">
                <a:solidFill>
                  <a:schemeClr val="tx1"/>
                </a:solidFill>
                <a:effectLst/>
                <a:latin typeface="Bookman Old Style" pitchFamily="18" charset="0"/>
              </a:rPr>
              <a:t>Task and Meta-Task description</a:t>
            </a:r>
            <a:br>
              <a:rPr lang="en-US" sz="2400" dirty="0" smtClean="0">
                <a:solidFill>
                  <a:schemeClr val="tx1"/>
                </a:solidFill>
                <a:effectLst/>
                <a:latin typeface="Bookman Old Style" pitchFamily="18" charset="0"/>
              </a:rPr>
            </a:br>
            <a:r>
              <a:rPr lang="en-US" sz="2400" dirty="0" smtClean="0">
                <a:solidFill>
                  <a:schemeClr val="tx1"/>
                </a:solidFill>
                <a:effectLst/>
                <a:latin typeface="Bookman Old Style" pitchFamily="18" charset="0"/>
              </a:rPr>
              <a:t>and Persistence Mechanism</a:t>
            </a:r>
            <a:endParaRPr lang="en-US" sz="2400" dirty="0" smtClean="0">
              <a:solidFill>
                <a:schemeClr val="tx1"/>
              </a:solidFill>
              <a:effectLst/>
              <a:latin typeface="Bookman Old Style" pitchFamily="18" charset="0"/>
            </a:endParaRPr>
          </a:p>
        </p:txBody>
      </p:sp>
      <p:sp>
        <p:nvSpPr>
          <p:cNvPr id="16387" name="Rectangle 3"/>
          <p:cNvSpPr>
            <a:spLocks noGrp="1" noChangeArrowheads="1"/>
          </p:cNvSpPr>
          <p:nvPr>
            <p:ph type="body" sz="half" idx="1"/>
          </p:nvPr>
        </p:nvSpPr>
        <p:spPr>
          <a:xfrm>
            <a:off x="457200" y="1371600"/>
            <a:ext cx="8382000" cy="4953000"/>
          </a:xfrm>
        </p:spPr>
        <p:txBody>
          <a:bodyPr/>
          <a:lstStyle/>
          <a:p>
            <a:pPr marL="0" indent="0" eaLnBrk="1" hangingPunct="1">
              <a:spcBef>
                <a:spcPts val="0"/>
              </a:spcBef>
              <a:spcAft>
                <a:spcPts val="600"/>
              </a:spcAft>
              <a:buNone/>
              <a:defRPr/>
            </a:pPr>
            <a:r>
              <a:rPr lang="en-US" sz="1600" dirty="0" smtClean="0"/>
              <a:t>As per TDR, we use a XML-based format (a standard schema design in industry) to describe the graph model of the Meta-Task and its components. Addresses the requirement for task copying and task template.</a:t>
            </a:r>
          </a:p>
          <a:p>
            <a:pPr marL="0" indent="0" eaLnBrk="1" hangingPunct="1">
              <a:spcBef>
                <a:spcPts val="0"/>
              </a:spcBef>
              <a:spcAft>
                <a:spcPts val="600"/>
              </a:spcAft>
              <a:buNone/>
              <a:defRPr/>
            </a:pPr>
            <a:endParaRPr lang="en-US" sz="1600" dirty="0" smtClean="0"/>
          </a:p>
          <a:p>
            <a:pPr marL="0" indent="0" eaLnBrk="1" hangingPunct="1">
              <a:spcBef>
                <a:spcPts val="0"/>
              </a:spcBef>
              <a:spcAft>
                <a:spcPts val="600"/>
              </a:spcAft>
              <a:buNone/>
              <a:defRPr/>
            </a:pPr>
            <a:r>
              <a:rPr lang="en-US" sz="1600" dirty="0" smtClean="0"/>
              <a:t>A simple and proven approach is used to “flatten” graph for persistence in RDBMS, which is a set of tables for the nodes and for the edges.</a:t>
            </a:r>
          </a:p>
          <a:p>
            <a:pPr marL="0" indent="0" eaLnBrk="1" hangingPunct="1">
              <a:spcBef>
                <a:spcPts val="0"/>
              </a:spcBef>
              <a:spcAft>
                <a:spcPts val="600"/>
              </a:spcAft>
              <a:buNone/>
              <a:defRPr/>
            </a:pPr>
            <a:endParaRPr lang="en-US" sz="1600" dirty="0" smtClean="0"/>
          </a:p>
          <a:p>
            <a:pPr marL="0" indent="0" eaLnBrk="1" hangingPunct="1">
              <a:spcBef>
                <a:spcPts val="0"/>
              </a:spcBef>
              <a:spcAft>
                <a:spcPts val="600"/>
              </a:spcAft>
              <a:buNone/>
              <a:defRPr/>
            </a:pPr>
            <a:r>
              <a:rPr lang="en-US" sz="1600" dirty="0" smtClean="0"/>
              <a:t>As a bonus, standard tools and packages can (and are already) used for parsing, serialization, editing and visualization of the workflow.</a:t>
            </a:r>
          </a:p>
          <a:p>
            <a:pPr marL="0" indent="0" eaLnBrk="1" hangingPunct="1">
              <a:spcBef>
                <a:spcPts val="0"/>
              </a:spcBef>
              <a:spcAft>
                <a:spcPts val="600"/>
              </a:spcAft>
              <a:buNone/>
              <a:defRPr/>
            </a:pPr>
            <a:endParaRPr lang="en-US" sz="1600" dirty="0" smtClean="0"/>
          </a:p>
          <a:p>
            <a:pPr marL="0" indent="0" eaLnBrk="1" hangingPunct="1">
              <a:spcBef>
                <a:spcPts val="0"/>
              </a:spcBef>
              <a:spcAft>
                <a:spcPts val="600"/>
              </a:spcAft>
              <a:buNone/>
              <a:defRPr/>
            </a:pPr>
            <a:r>
              <a:rPr lang="en-US" sz="1600" dirty="0" smtClean="0"/>
              <a:t>Version control becomes trivial as Meta-Tasks templates can be put in SVN.</a:t>
            </a:r>
          </a:p>
          <a:p>
            <a:pPr marL="0" indent="0" eaLnBrk="1" hangingPunct="1">
              <a:spcBef>
                <a:spcPts val="0"/>
              </a:spcBef>
              <a:spcAft>
                <a:spcPts val="600"/>
              </a:spcAft>
              <a:buNone/>
              <a:defRPr/>
            </a:pPr>
            <a:endParaRPr lang="en-US" sz="1600" dirty="0" smtClean="0"/>
          </a:p>
          <a:p>
            <a:pPr marL="0" indent="0" eaLnBrk="1" hangingPunct="1">
              <a:spcBef>
                <a:spcPts val="0"/>
              </a:spcBef>
              <a:spcAft>
                <a:spcPts val="600"/>
              </a:spcAft>
              <a:buNone/>
              <a:defRPr/>
            </a:pPr>
            <a:r>
              <a:rPr lang="en-US" sz="1600" dirty="0" smtClean="0"/>
              <a:t>Complete transparency is achieved between the XML description and data in RDBMS, i.e. it’s easy to read/write/persist the Meta-Task definitions.</a:t>
            </a:r>
          </a:p>
          <a:p>
            <a:pPr marL="0" indent="0" eaLnBrk="1" hangingPunct="1">
              <a:spcBef>
                <a:spcPts val="0"/>
              </a:spcBef>
              <a:spcAft>
                <a:spcPts val="600"/>
              </a:spcAft>
              <a:buNone/>
              <a:defRPr/>
            </a:pPr>
            <a:endParaRPr lang="en-US" sz="1600" dirty="0" smtClean="0"/>
          </a:p>
        </p:txBody>
      </p:sp>
      <p:sp>
        <p:nvSpPr>
          <p:cNvPr id="4098" name="Slide Number Placeholder 4"/>
          <p:cNvSpPr>
            <a:spLocks noGrp="1"/>
          </p:cNvSpPr>
          <p:nvPr>
            <p:ph type="sldNum" sz="quarter" idx="10"/>
          </p:nvPr>
        </p:nvSpPr>
        <p:spPr/>
        <p:txBody>
          <a:bodyPr/>
          <a:lstStyle/>
          <a:p>
            <a:pPr>
              <a:defRPr/>
            </a:pPr>
            <a:fld id="{6AE5FF99-8CD8-49FA-B5BC-FE7CB0C3B3D2}" type="slidenum">
              <a:rPr lang="en-US" smtClean="0"/>
              <a:pPr>
                <a:defRPr/>
              </a:pPr>
              <a:t>7</a:t>
            </a:fld>
            <a:endParaRPr lang="en-US" dirty="0" smtClean="0"/>
          </a:p>
        </p:txBody>
      </p:sp>
      <p:sp>
        <p:nvSpPr>
          <p:cNvPr id="15365" name="AutoShape 4"/>
          <p:cNvSpPr>
            <a:spLocks noChangeArrowheads="1"/>
          </p:cNvSpPr>
          <p:nvPr/>
        </p:nvSpPr>
        <p:spPr bwMode="auto">
          <a:xfrm>
            <a:off x="8229600" y="3227388"/>
            <a:ext cx="914400" cy="914400"/>
          </a:xfrm>
          <a:prstGeom prst="smileyFace">
            <a:avLst>
              <a:gd name="adj" fmla="val 4653"/>
            </a:avLst>
          </a:prstGeom>
          <a:noFill/>
          <a:ln w="9525">
            <a:no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914400" y="381000"/>
            <a:ext cx="7315200" cy="609600"/>
          </a:xfrm>
        </p:spPr>
        <p:txBody>
          <a:bodyPr/>
          <a:lstStyle/>
          <a:p>
            <a:pPr algn="r" eaLnBrk="1" fontAlgn="auto" hangingPunct="1">
              <a:spcAft>
                <a:spcPts val="0"/>
              </a:spcAft>
              <a:defRPr/>
            </a:pPr>
            <a:r>
              <a:rPr lang="en-US" sz="2400" dirty="0" smtClean="0">
                <a:solidFill>
                  <a:schemeClr val="tx1"/>
                </a:solidFill>
                <a:effectLst/>
                <a:latin typeface="Bookman Old Style" pitchFamily="18" charset="0"/>
              </a:rPr>
              <a:t>JEDI</a:t>
            </a:r>
            <a:endParaRPr lang="en-US" sz="2400" dirty="0" smtClean="0">
              <a:solidFill>
                <a:schemeClr val="tx1"/>
              </a:solidFill>
              <a:effectLst/>
              <a:latin typeface="Bookman Old Style" pitchFamily="18" charset="0"/>
            </a:endParaRPr>
          </a:p>
        </p:txBody>
      </p:sp>
      <p:sp>
        <p:nvSpPr>
          <p:cNvPr id="16387" name="Rectangle 3"/>
          <p:cNvSpPr>
            <a:spLocks noGrp="1" noChangeArrowheads="1"/>
          </p:cNvSpPr>
          <p:nvPr>
            <p:ph type="body" sz="half" idx="1"/>
          </p:nvPr>
        </p:nvSpPr>
        <p:spPr>
          <a:xfrm>
            <a:off x="457200" y="1066800"/>
            <a:ext cx="8382000" cy="5257800"/>
          </a:xfrm>
        </p:spPr>
        <p:txBody>
          <a:bodyPr/>
          <a:lstStyle/>
          <a:p>
            <a:pPr marL="0" indent="0" eaLnBrk="1" hangingPunct="1">
              <a:spcBef>
                <a:spcPts val="0"/>
              </a:spcBef>
              <a:spcAft>
                <a:spcPts val="600"/>
              </a:spcAft>
              <a:buNone/>
              <a:defRPr/>
            </a:pPr>
            <a:r>
              <a:rPr lang="en-US" sz="1600" dirty="0" smtClean="0"/>
              <a:t>JEDI is a component of the PanDA server with necessary logic to dynamically define jobs based on task definitions coming from </a:t>
            </a:r>
            <a:r>
              <a:rPr lang="en-US" sz="1600" dirty="0" smtClean="0"/>
              <a:t>DEFT. </a:t>
            </a:r>
            <a:r>
              <a:rPr lang="en-US" sz="1600" dirty="0" smtClean="0"/>
              <a:t>Main goals of JEDI development are to make the PanDA system task-aware and to have a coherent design of DEFT and JEDI databases (which maintain records of PanDA tasks and individual jobs) in an optimal manner. The following sections highlight main concepts and functionality of JEDI.</a:t>
            </a:r>
            <a:endParaRPr lang="en-US" sz="1600" dirty="0" smtClean="0"/>
          </a:p>
        </p:txBody>
      </p:sp>
      <p:sp>
        <p:nvSpPr>
          <p:cNvPr id="4098" name="Slide Number Placeholder 4"/>
          <p:cNvSpPr>
            <a:spLocks noGrp="1"/>
          </p:cNvSpPr>
          <p:nvPr>
            <p:ph type="sldNum" sz="quarter" idx="10"/>
          </p:nvPr>
        </p:nvSpPr>
        <p:spPr/>
        <p:txBody>
          <a:bodyPr/>
          <a:lstStyle/>
          <a:p>
            <a:pPr>
              <a:defRPr/>
            </a:pPr>
            <a:fld id="{6AE5FF99-8CD8-49FA-B5BC-FE7CB0C3B3D2}" type="slidenum">
              <a:rPr lang="en-US" smtClean="0"/>
              <a:pPr>
                <a:defRPr/>
              </a:pPr>
              <a:t>8</a:t>
            </a:fld>
            <a:endParaRPr lang="en-US" dirty="0" smtClean="0"/>
          </a:p>
        </p:txBody>
      </p:sp>
      <p:sp>
        <p:nvSpPr>
          <p:cNvPr id="15365" name="AutoShape 4"/>
          <p:cNvSpPr>
            <a:spLocks noChangeArrowheads="1"/>
          </p:cNvSpPr>
          <p:nvPr/>
        </p:nvSpPr>
        <p:spPr bwMode="auto">
          <a:xfrm>
            <a:off x="8229600" y="3227388"/>
            <a:ext cx="914400" cy="914400"/>
          </a:xfrm>
          <a:prstGeom prst="smileyFace">
            <a:avLst>
              <a:gd name="adj" fmla="val 4653"/>
            </a:avLst>
          </a:prstGeom>
          <a:noFill/>
          <a:ln w="9525">
            <a:no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914400" y="381000"/>
            <a:ext cx="7315200" cy="609600"/>
          </a:xfrm>
        </p:spPr>
        <p:txBody>
          <a:bodyPr/>
          <a:lstStyle/>
          <a:p>
            <a:pPr algn="r" eaLnBrk="1" fontAlgn="auto" hangingPunct="1">
              <a:spcAft>
                <a:spcPts val="0"/>
              </a:spcAft>
              <a:defRPr/>
            </a:pPr>
            <a:r>
              <a:rPr lang="en-US" sz="2400" dirty="0" smtClean="0">
                <a:solidFill>
                  <a:schemeClr val="tx1"/>
                </a:solidFill>
                <a:effectLst/>
                <a:latin typeface="Bookman Old Style" pitchFamily="18" charset="0"/>
              </a:rPr>
              <a:t>Some Use Cases (JEDI perspective)</a:t>
            </a:r>
            <a:endParaRPr lang="en-US" sz="2400" dirty="0" smtClean="0">
              <a:solidFill>
                <a:schemeClr val="tx1"/>
              </a:solidFill>
              <a:effectLst/>
              <a:latin typeface="Bookman Old Style" pitchFamily="18" charset="0"/>
            </a:endParaRPr>
          </a:p>
        </p:txBody>
      </p:sp>
      <p:sp>
        <p:nvSpPr>
          <p:cNvPr id="16387" name="Rectangle 3"/>
          <p:cNvSpPr>
            <a:spLocks noGrp="1" noChangeArrowheads="1"/>
          </p:cNvSpPr>
          <p:nvPr>
            <p:ph type="body" sz="half" idx="1"/>
          </p:nvPr>
        </p:nvSpPr>
        <p:spPr>
          <a:xfrm>
            <a:off x="457200" y="1066800"/>
            <a:ext cx="8382000" cy="5257800"/>
          </a:xfrm>
        </p:spPr>
        <p:txBody>
          <a:bodyPr/>
          <a:lstStyle/>
          <a:p>
            <a:r>
              <a:rPr lang="en-US" sz="1600" b="1" dirty="0" smtClean="0"/>
              <a:t>Open Dataset </a:t>
            </a:r>
            <a:r>
              <a:rPr lang="en-US" sz="1600" b="1" dirty="0" smtClean="0"/>
              <a:t>Handling:</a:t>
            </a:r>
            <a:r>
              <a:rPr lang="en-US" sz="1600" dirty="0" smtClean="0"/>
              <a:t> </a:t>
            </a:r>
            <a:r>
              <a:rPr lang="en-US" sz="1600" dirty="0" smtClean="0"/>
              <a:t>Some tasks could be submitted before input datasets are frozen. The issue here is that new files may be appended to an open dataset after the task is submitted. If the task is defined to run on all files including newly appended files, JEDI periodically check the dataset contents. When new files are found, JEDI defines jobs. Once the dataset is closed and all files are processed, the task is completed. </a:t>
            </a:r>
            <a:endParaRPr lang="en-US" sz="1600" dirty="0" smtClean="0"/>
          </a:p>
          <a:p>
            <a:r>
              <a:rPr lang="en-US" sz="1600" b="1" dirty="0" smtClean="0"/>
              <a:t>Lost File </a:t>
            </a:r>
            <a:r>
              <a:rPr lang="en-US" sz="1600" b="1" dirty="0" smtClean="0"/>
              <a:t>Recovery: </a:t>
            </a:r>
            <a:r>
              <a:rPr lang="en-US" sz="1600" dirty="0" smtClean="0"/>
              <a:t>In </a:t>
            </a:r>
            <a:r>
              <a:rPr lang="en-US" sz="1600" dirty="0" smtClean="0"/>
              <a:t>this example, DDM consistency service would provide a list of lost files and it would be decided to reproduce those files. In this case, new task is submitted rather than changing status of the old task which produced the files. The task parameter specifies names of lost files. Then JEDI finds how those files were produced and defines new jobs to reproduce the files. </a:t>
            </a:r>
            <a:r>
              <a:rPr lang="en-US" sz="1600" dirty="0" err="1" smtClean="0"/>
              <a:t>Rucio</a:t>
            </a:r>
            <a:r>
              <a:rPr lang="en-US" sz="1600" dirty="0" smtClean="0"/>
              <a:t> will provide API to repair files which allows changing metadata for files in closed datasets. If the input files for the lost files are also lost (e.g., the dataset has already been deleted), another task which re-generate those input files is submitted using the DEFT-JEDI communication table and those tasks are chained. </a:t>
            </a:r>
          </a:p>
        </p:txBody>
      </p:sp>
      <p:sp>
        <p:nvSpPr>
          <p:cNvPr id="4098" name="Slide Number Placeholder 4"/>
          <p:cNvSpPr>
            <a:spLocks noGrp="1"/>
          </p:cNvSpPr>
          <p:nvPr>
            <p:ph type="sldNum" sz="quarter" idx="10"/>
          </p:nvPr>
        </p:nvSpPr>
        <p:spPr/>
        <p:txBody>
          <a:bodyPr/>
          <a:lstStyle/>
          <a:p>
            <a:pPr>
              <a:defRPr/>
            </a:pPr>
            <a:fld id="{6AE5FF99-8CD8-49FA-B5BC-FE7CB0C3B3D2}" type="slidenum">
              <a:rPr lang="en-US" smtClean="0"/>
              <a:pPr>
                <a:defRPr/>
              </a:pPr>
              <a:t>9</a:t>
            </a:fld>
            <a:endParaRPr lang="en-US" dirty="0" smtClean="0"/>
          </a:p>
        </p:txBody>
      </p:sp>
      <p:sp>
        <p:nvSpPr>
          <p:cNvPr id="15365" name="AutoShape 4"/>
          <p:cNvSpPr>
            <a:spLocks noChangeArrowheads="1"/>
          </p:cNvSpPr>
          <p:nvPr/>
        </p:nvSpPr>
        <p:spPr bwMode="auto">
          <a:xfrm>
            <a:off x="8229600" y="3227388"/>
            <a:ext cx="914400" cy="914400"/>
          </a:xfrm>
          <a:prstGeom prst="smileyFace">
            <a:avLst>
              <a:gd name="adj" fmla="val 4653"/>
            </a:avLst>
          </a:prstGeom>
          <a:noFill/>
          <a:ln w="9525">
            <a:no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70707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16793</TotalTime>
  <Words>1208</Words>
  <Application>Microsoft Office PowerPoint</Application>
  <PresentationFormat>On-screen Show (4:3)</PresentationFormat>
  <Paragraphs>89</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Aspect</vt:lpstr>
      <vt:lpstr>Production System 2: Technical Design Report</vt:lpstr>
      <vt:lpstr>The Scope of this TDR</vt:lpstr>
      <vt:lpstr>ProdSys2 components</vt:lpstr>
      <vt:lpstr>Highlights from TDR…</vt:lpstr>
      <vt:lpstr>ProdSys2: recap of motivations</vt:lpstr>
      <vt:lpstr>DEFT</vt:lpstr>
      <vt:lpstr>Task and Meta-Task description and Persistence Mechanism</vt:lpstr>
      <vt:lpstr>JEDI</vt:lpstr>
      <vt:lpstr>Some Use Cases (JEDI perspective)</vt:lpstr>
      <vt:lpstr>Some Use Cases (DEFT perspective)</vt:lpstr>
      <vt:lpstr>Discussion?</vt:lpstr>
    </vt:vector>
  </TitlesOfParts>
  <Manager>OSG Executive Director</Manager>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OSG Area Coordinators Meeting</dc:title>
  <dc:creator>Chander Sehgal</dc:creator>
  <cp:lastModifiedBy>Maxim Potekhin</cp:lastModifiedBy>
  <cp:revision>1061</cp:revision>
  <cp:lastPrinted>2007-02-13T22:42:37Z</cp:lastPrinted>
  <dcterms:created xsi:type="dcterms:W3CDTF">2006-09-16T17:30:18Z</dcterms:created>
  <dcterms:modified xsi:type="dcterms:W3CDTF">2013-05-16T03:01:43Z</dcterms:modified>
</cp:coreProperties>
</file>