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8"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93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tiff"/><Relationship Id="rId6" Type="http://schemas.openxmlformats.org/officeDocument/2006/relationships/image" Target="../media/image5.tiff"/><Relationship Id="rId7" Type="http://schemas.openxmlformats.org/officeDocument/2006/relationships/image" Target="../media/image6.jpe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10.tiff"/><Relationship Id="rId5" Type="http://schemas.openxmlformats.org/officeDocument/2006/relationships/image" Target="../media/image11.jpeg"/><Relationship Id="rId6" Type="http://schemas.openxmlformats.org/officeDocument/2006/relationships/image" Target="../media/image12.tiff"/><Relationship Id="rId7" Type="http://schemas.openxmlformats.org/officeDocument/2006/relationships/image" Target="../media/image13.jpeg"/><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Master" Target="../slideMasters/slideMaster1.xml"/><Relationship Id="rId2" Type="http://schemas.openxmlformats.org/officeDocument/2006/relationships/image" Target="../media/image1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6019800" y="4343400"/>
            <a:ext cx="1463040" cy="914400"/>
          </a:xfrm>
          <a:prstGeom prst="rect">
            <a:avLst/>
          </a:prstGeom>
        </p:spPr>
      </p:pic>
      <p:grpSp>
        <p:nvGrpSpPr>
          <p:cNvPr id="20"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endParaRPr lang="en-US">
              <a:solidFill>
                <a:prstClr val="black">
                  <a:tint val="75000"/>
                </a:prstClr>
              </a:solidFill>
              <a:latin typeface="Calibri"/>
            </a:endParaRPr>
          </a:p>
        </p:txBody>
      </p:sp>
      <p:sp>
        <p:nvSpPr>
          <p:cNvPr id="25" name="Slide Number Placeholder 2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26" name="Footer Placeholder 25"/>
          <p:cNvSpPr>
            <a:spLocks noGrp="1"/>
          </p:cNvSpPr>
          <p:nvPr>
            <p:ph type="ftr" sz="quarter" idx="18"/>
          </p:nvPr>
        </p:nvSpPr>
        <p:spPr/>
        <p:txBody>
          <a:bodyPr/>
          <a:lstStyle/>
          <a:p>
            <a:r>
              <a:rPr lang="en-US" dirty="0" smtClean="0">
                <a:solidFill>
                  <a:prstClr val="black">
                    <a:tint val="75000"/>
                  </a:prstClr>
                </a:solidFill>
                <a:latin typeface="Calibri"/>
              </a:rPr>
              <a:t>TEG Workshop, February 2012 </a:t>
            </a:r>
            <a:endParaRPr lang="en-US" dirty="0">
              <a:solidFill>
                <a:prstClr val="black">
                  <a:tint val="75000"/>
                </a:prstClr>
              </a:solidFill>
              <a:latin typeface="Calibri"/>
            </a:endParaRPr>
          </a:p>
        </p:txBody>
      </p:sp>
    </p:spTree>
    <p:extLst>
      <p:ext uri="{BB962C8B-B14F-4D97-AF65-F5344CB8AC3E}">
        <p14:creationId xmlns:p14="http://schemas.microsoft.com/office/powerpoint/2010/main" val="1626669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dirty="0" smtClean="0">
                <a:solidFill>
                  <a:prstClr val="black">
                    <a:tint val="75000"/>
                  </a:prstClr>
                </a:solidFill>
                <a:latin typeface="Calibri"/>
              </a:rPr>
              <a:t>TEG Workshop, February 2012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2234220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0" y="0"/>
            <a:ext cx="9144000" cy="990600"/>
          </a:xfrm>
          <a:prstGeom prst="rect">
            <a:avLst/>
          </a:prstGeom>
          <a:blipFill dpi="0" rotWithShape="1">
            <a:blip r:embed="rId2" cstate="screen">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1" name="Rectangle 10"/>
          <p:cNvSpPr/>
          <p:nvPr userDrawn="1"/>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r>
              <a:rPr lang="en-US" dirty="0" smtClean="0">
                <a:solidFill>
                  <a:prstClr val="white">
                    <a:lumMod val="65000"/>
                  </a:prstClr>
                </a:solidFill>
                <a:latin typeface="Calibri"/>
              </a:rPr>
              <a:t>TEG workshop, February 2012 </a:t>
            </a:r>
            <a:endParaRPr lang="en-US" dirty="0">
              <a:solidFill>
                <a:prstClr val="white">
                  <a:lumMod val="65000"/>
                </a:prstClr>
              </a:solidFill>
              <a:latin typeface="Calibri"/>
            </a:endParaRPr>
          </a:p>
        </p:txBody>
      </p:sp>
      <p:grpSp>
        <p:nvGrpSpPr>
          <p:cNvPr id="4" name="Group 6"/>
          <p:cNvGrpSpPr/>
          <p:nvPr userDrawn="1"/>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8386647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solidFill>
                <a:prstClr val="black">
                  <a:tint val="75000"/>
                </a:prstClr>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prstClr val="black">
                    <a:tint val="75000"/>
                  </a:prstClr>
                </a:solidFill>
                <a:latin typeface="Calibri"/>
              </a:rPr>
              <a:t>GDB, October 2011 </a:t>
            </a:r>
            <a:endParaRPr lang="en-GB">
              <a:solidFill>
                <a:prstClr val="black">
                  <a:tint val="75000"/>
                </a:prstClr>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B22995F7-AB52-B540-91DB-E08604186715}" type="slidenum">
              <a:rPr lang="en-GB">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849056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en-US" dirty="0" smtClean="0">
                <a:solidFill>
                  <a:prstClr val="black">
                    <a:tint val="75000"/>
                  </a:prstClr>
                </a:solidFill>
                <a:latin typeface="Calibri"/>
              </a:rPr>
              <a:t>WLCG workshop, May 2012 </a:t>
            </a: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DA23336-5C51-4AB1-BEE6-DB5BC4505B23}" type="slidenum">
              <a:rPr lang="en-US" smtClean="0">
                <a:solidFill>
                  <a:prstClr val="black">
                    <a:tint val="75000"/>
                  </a:prstClr>
                </a:solidFill>
                <a:latin typeface="Calibri"/>
              </a:rPr>
              <a:pPr defTabSz="914400"/>
              <a:t>‹#›</a:t>
            </a:fld>
            <a:endParaRPr lang="en-US">
              <a:solidFill>
                <a:prstClr val="black">
                  <a:tint val="75000"/>
                </a:prstClr>
              </a:solidFill>
              <a:latin typeface="Calibri"/>
            </a:endParaRPr>
          </a:p>
        </p:txBody>
      </p:sp>
    </p:spTree>
    <p:extLst>
      <p:ext uri="{BB962C8B-B14F-4D97-AF65-F5344CB8AC3E}">
        <p14:creationId xmlns:p14="http://schemas.microsoft.com/office/powerpoint/2010/main" val="1772238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Mandate </a:t>
            </a:r>
            <a:endParaRPr lang="en-US" dirty="0"/>
          </a:p>
        </p:txBody>
      </p:sp>
      <p:sp>
        <p:nvSpPr>
          <p:cNvPr id="3" name="Content Placeholder 2"/>
          <p:cNvSpPr>
            <a:spLocks noGrp="1"/>
          </p:cNvSpPr>
          <p:nvPr>
            <p:ph idx="1"/>
          </p:nvPr>
        </p:nvSpPr>
        <p:spPr/>
        <p:txBody>
          <a:bodyPr/>
          <a:lstStyle/>
          <a:p>
            <a:r>
              <a:rPr lang="en-US" dirty="0"/>
              <a:t>WLCG Operations Coordination and Commissioning </a:t>
            </a:r>
            <a:r>
              <a:rPr lang="en-US" dirty="0" smtClean="0"/>
              <a:t>Team </a:t>
            </a:r>
            <a:endParaRPr lang="en-US" dirty="0"/>
          </a:p>
          <a:p>
            <a:pPr marL="457200" lvl="1" indent="0">
              <a:buNone/>
            </a:pPr>
            <a:r>
              <a:rPr lang="en-US" i="1" dirty="0"/>
              <a:t>“This group will be the core operations and deployment coordination team in the future, and will manage ongoing operational issues as well as new deployments. It will replace some of the existing operations/deployment meetings and teams. Intent is to work together with EGI+OSG operations teams.” </a:t>
            </a:r>
          </a:p>
          <a:p>
            <a:pPr lvl="1"/>
            <a:endParaRPr lang="en-US" dirty="0"/>
          </a:p>
          <a:p>
            <a:endParaRPr lang="en-US" dirty="0"/>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1</a:t>
            </a:fld>
            <a:endParaRPr lang="en-US">
              <a:solidFill>
                <a:prstClr val="black">
                  <a:tint val="75000"/>
                </a:prstClr>
              </a:solidFill>
              <a:latin typeface="Calibri"/>
            </a:endParaRPr>
          </a:p>
        </p:txBody>
      </p:sp>
      <p:sp>
        <p:nvSpPr>
          <p:cNvPr id="6" name="Footer Placeholder 2"/>
          <p:cNvSpPr>
            <a:spLocks noGrp="1"/>
          </p:cNvSpPr>
          <p:nvPr>
            <p:ph type="ftr" sz="quarter" idx="11"/>
          </p:nvPr>
        </p:nvSpPr>
        <p:spPr>
          <a:xfrm>
            <a:off x="3124200" y="6356350"/>
            <a:ext cx="2895600" cy="365125"/>
          </a:xfrm>
        </p:spPr>
        <p:txBody>
          <a:bodyPr/>
          <a:lstStyle/>
          <a:p>
            <a:r>
              <a:rPr lang="en-US" dirty="0" smtClean="0">
                <a:solidFill>
                  <a:prstClr val="white">
                    <a:lumMod val="65000"/>
                  </a:prstClr>
                </a:solidFill>
                <a:latin typeface="Calibri"/>
              </a:rPr>
              <a:t>Maria Girone, CERN </a:t>
            </a:r>
            <a:endParaRPr lang="en-US" dirty="0">
              <a:solidFill>
                <a:prstClr val="white">
                  <a:lumMod val="65000"/>
                </a:prstClr>
              </a:solidFill>
              <a:latin typeface="Calibri"/>
            </a:endParaRPr>
          </a:p>
        </p:txBody>
      </p:sp>
    </p:spTree>
    <p:extLst>
      <p:ext uri="{BB962C8B-B14F-4D97-AF65-F5344CB8AC3E}">
        <p14:creationId xmlns:p14="http://schemas.microsoft.com/office/powerpoint/2010/main" val="3117182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Quarterly Operations Planning Meeting: Goals </a:t>
            </a:r>
            <a:endParaRPr lang="en-US" dirty="0"/>
          </a:p>
        </p:txBody>
      </p:sp>
      <p:sp>
        <p:nvSpPr>
          <p:cNvPr id="3" name="Content Placeholder 2"/>
          <p:cNvSpPr>
            <a:spLocks noGrp="1"/>
          </p:cNvSpPr>
          <p:nvPr>
            <p:ph idx="1"/>
          </p:nvPr>
        </p:nvSpPr>
        <p:spPr/>
        <p:txBody>
          <a:bodyPr>
            <a:normAutofit lnSpcReduction="10000"/>
          </a:bodyPr>
          <a:lstStyle/>
          <a:p>
            <a:pPr marL="457200" lvl="1" indent="0">
              <a:buNone/>
            </a:pPr>
            <a:endParaRPr lang="en-US" dirty="0"/>
          </a:p>
          <a:p>
            <a:r>
              <a:rPr lang="en-US" dirty="0" smtClean="0"/>
              <a:t>Review needs from experiments and sites </a:t>
            </a:r>
          </a:p>
          <a:p>
            <a:pPr lvl="1"/>
            <a:r>
              <a:rPr lang="en-US" dirty="0" smtClean="0"/>
              <a:t>Today, </a:t>
            </a:r>
            <a:r>
              <a:rPr lang="en-US" dirty="0"/>
              <a:t>we would like to hear about the experiments’ medium term plans (next 6-12 months) </a:t>
            </a:r>
          </a:p>
          <a:p>
            <a:pPr marL="457200" lvl="1" indent="0">
              <a:buNone/>
            </a:pPr>
            <a:endParaRPr lang="en-US" dirty="0" smtClean="0"/>
          </a:p>
          <a:p>
            <a:r>
              <a:rPr lang="en-US" dirty="0" smtClean="0"/>
              <a:t>Prepare plans </a:t>
            </a:r>
            <a:r>
              <a:rPr lang="en-US" smtClean="0"/>
              <a:t>and </a:t>
            </a:r>
            <a:r>
              <a:rPr lang="en-US" smtClean="0"/>
              <a:t>propose </a:t>
            </a:r>
            <a:r>
              <a:rPr lang="en-US" dirty="0" smtClean="0"/>
              <a:t>them to the MB </a:t>
            </a:r>
          </a:p>
          <a:p>
            <a:pPr lvl="1"/>
            <a:r>
              <a:rPr lang="en-US" dirty="0" smtClean="0"/>
              <a:t>Agree on priorities </a:t>
            </a:r>
          </a:p>
          <a:p>
            <a:pPr lvl="1"/>
            <a:endParaRPr lang="en-US" dirty="0" smtClean="0"/>
          </a:p>
          <a:p>
            <a:r>
              <a:rPr lang="en-US" dirty="0" smtClean="0"/>
              <a:t>Review of the internal ops task forces</a:t>
            </a:r>
          </a:p>
          <a:p>
            <a:endParaRPr lang="en-US" dirty="0"/>
          </a:p>
          <a:p>
            <a:endParaRPr lang="en-US" dirty="0" smtClean="0"/>
          </a:p>
          <a:p>
            <a:endParaRPr lang="en-US" dirty="0"/>
          </a:p>
          <a:p>
            <a:endParaRPr lang="en-US" dirty="0" smtClean="0"/>
          </a:p>
          <a:p>
            <a:pPr lvl="1"/>
            <a:endParaRPr lang="en-US" dirty="0" smtClean="0"/>
          </a:p>
        </p:txBody>
      </p:sp>
      <p:sp>
        <p:nvSpPr>
          <p:cNvPr id="5" name="Slide Number Placeholder 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2</a:t>
            </a:fld>
            <a:endParaRPr lang="en-US">
              <a:solidFill>
                <a:prstClr val="black">
                  <a:tint val="75000"/>
                </a:prstClr>
              </a:solidFill>
              <a:latin typeface="Calibri"/>
            </a:endParaRPr>
          </a:p>
        </p:txBody>
      </p:sp>
      <p:sp>
        <p:nvSpPr>
          <p:cNvPr id="6" name="Footer Placeholder 2"/>
          <p:cNvSpPr>
            <a:spLocks noGrp="1"/>
          </p:cNvSpPr>
          <p:nvPr>
            <p:ph type="ftr" sz="quarter" idx="11"/>
          </p:nvPr>
        </p:nvSpPr>
        <p:spPr>
          <a:xfrm>
            <a:off x="3124200" y="6356350"/>
            <a:ext cx="2895600" cy="365125"/>
          </a:xfrm>
        </p:spPr>
        <p:txBody>
          <a:bodyPr/>
          <a:lstStyle/>
          <a:p>
            <a:r>
              <a:rPr lang="en-US" dirty="0" smtClean="0">
                <a:solidFill>
                  <a:prstClr val="white">
                    <a:lumMod val="65000"/>
                  </a:prstClr>
                </a:solidFill>
                <a:latin typeface="Calibri"/>
              </a:rPr>
              <a:t>Maria Girone, CERN </a:t>
            </a:r>
            <a:endParaRPr lang="en-US" dirty="0">
              <a:solidFill>
                <a:prstClr val="white">
                  <a:lumMod val="65000"/>
                </a:prstClr>
              </a:solidFill>
              <a:latin typeface="Calibri"/>
            </a:endParaRPr>
          </a:p>
        </p:txBody>
      </p:sp>
    </p:spTree>
    <p:extLst>
      <p:ext uri="{BB962C8B-B14F-4D97-AF65-F5344CB8AC3E}">
        <p14:creationId xmlns:p14="http://schemas.microsoft.com/office/powerpoint/2010/main" val="274985957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WLCG-new-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123</Words>
  <Application>Microsoft Macintosh PowerPoint</Application>
  <PresentationFormat>On-screen Show (4:3)</PresentationFormat>
  <Paragraphs>19</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WLCG-new-1</vt:lpstr>
      <vt:lpstr>Mandate </vt:lpstr>
      <vt:lpstr>Quarterly Operations Planning Meeting: Goals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Quarterly Operations Planning Meeting: Goals </dc:title>
  <dc:creator>Maria Girone</dc:creator>
  <cp:lastModifiedBy>Maria Girone</cp:lastModifiedBy>
  <cp:revision>3</cp:revision>
  <dcterms:created xsi:type="dcterms:W3CDTF">2012-11-29T12:22:46Z</dcterms:created>
  <dcterms:modified xsi:type="dcterms:W3CDTF">2012-11-29T13:43:46Z</dcterms:modified>
</cp:coreProperties>
</file>