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</p:sld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-5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Experiment Support</a:t>
              </a:r>
            </a:p>
          </p:txBody>
        </p:sp>
      </p:grp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Geneva </a:t>
            </a:r>
            <a:r>
              <a:rPr lang="en-US" sz="900" dirty="0">
                <a:latin typeface="Tahoma" pitchFamily="34" charset="0"/>
              </a:rPr>
              <a:t>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DB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9" name="Picture 18" descr="468557_82458359_plasm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113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878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384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25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pPr eaLnBrk="0" hangingPunct="0">
              <a:defRPr/>
            </a:pPr>
            <a:r>
              <a:rPr lang="en-US" kern="0" smtClean="0">
                <a:latin typeface="+mj-lt"/>
                <a:ea typeface="+mj-ea"/>
                <a:cs typeface="+mj-cs"/>
              </a:rPr>
              <a:t>Click to edit Master title style</a:t>
            </a: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321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687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035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78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36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082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291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739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484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 dirty="0" smtClean="0">
                <a:solidFill>
                  <a:srgbClr val="00529E"/>
                </a:solidFill>
              </a:defRPr>
            </a:lvl1pPr>
          </a:lstStyle>
          <a:p>
            <a:endParaRPr lang="en-GB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grpSp>
        <p:nvGrpSpPr>
          <p:cNvPr id="1031" name="Group 14"/>
          <p:cNvGrpSpPr>
            <a:grpSpLocks/>
          </p:cNvGrpSpPr>
          <p:nvPr/>
        </p:nvGrpSpPr>
        <p:grpSpPr bwMode="auto">
          <a:xfrm>
            <a:off x="-76200" y="0"/>
            <a:ext cx="1371600" cy="6019800"/>
            <a:chOff x="-76200" y="0"/>
            <a:chExt cx="1371600" cy="6019800"/>
          </a:xfrm>
        </p:grpSpPr>
        <p:pic>
          <p:nvPicPr>
            <p:cNvPr id="1034" name="Picture 13" descr="468557_82458359_plasma.jp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40" t="4120" r="60654" b="2367"/>
            <a:stretch>
              <a:fillRect/>
            </a:stretch>
          </p:blipFill>
          <p:spPr bwMode="auto">
            <a:xfrm flipH="1">
              <a:off x="0" y="0"/>
              <a:ext cx="1219200" cy="601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 userDrawn="1"/>
          </p:nvSpPr>
          <p:spPr bwMode="auto">
            <a:xfrm>
              <a:off x="-76200" y="68263"/>
              <a:ext cx="1371600" cy="7699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4400" dirty="0">
                  <a:solidFill>
                    <a:schemeClr val="bg1"/>
                  </a:solidFill>
                </a:rPr>
                <a:t>ES</a:t>
              </a:r>
              <a:endParaRPr 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 16"/>
          <p:cNvSpPr txBox="1">
            <a:spLocks noChangeArrowheads="1"/>
          </p:cNvSpPr>
          <p:nvPr/>
        </p:nvSpPr>
        <p:spPr bwMode="auto">
          <a:xfrm>
            <a:off x="8305800" y="6248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fld id="{20E2882D-E3A9-4235-95FB-A01AA3288890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1" descr="468557_82458359_plasma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4" t="11020" r="25140" b="76941"/>
          <a:stretch>
            <a:fillRect/>
          </a:stretch>
        </p:blipFill>
        <p:spPr bwMode="auto">
          <a:xfrm>
            <a:off x="0" y="0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  <a:endParaRPr lang="en-US">
              <a:solidFill>
                <a:srgbClr val="3861A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82550"/>
            <a:ext cx="1371600" cy="58578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1"/>
                </a:solidFill>
              </a:rPr>
              <a:t>Experiment</a:t>
            </a:r>
          </a:p>
          <a:p>
            <a:pPr>
              <a:defRPr/>
            </a:pPr>
            <a:r>
              <a:rPr lang="en-US" sz="1600" dirty="0">
                <a:solidFill>
                  <a:schemeClr val="bg1"/>
                </a:solidFill>
              </a:rPr>
              <a:t>Support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CMS BDII usage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Andrea </a:t>
            </a:r>
            <a:r>
              <a:rPr lang="en-US" dirty="0" err="1" smtClean="0"/>
              <a:t>Sciabà</a:t>
            </a:r>
            <a:endParaRPr lang="en-US" dirty="0" smtClean="0"/>
          </a:p>
          <a:p>
            <a:r>
              <a:rPr lang="en-US" dirty="0" err="1" smtClean="0"/>
              <a:t>Christoph</a:t>
            </a:r>
            <a:r>
              <a:rPr lang="en-US" dirty="0" smtClean="0"/>
              <a:t> </a:t>
            </a:r>
            <a:r>
              <a:rPr lang="en-US" dirty="0" err="1" smtClean="0"/>
              <a:t>Wissing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38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Dependencies on BDII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gLite-based CRAB submission depends on proper matching with BDII information</a:t>
            </a:r>
          </a:p>
          <a:p>
            <a:pPr lvl="1"/>
            <a:r>
              <a:rPr lang="en-US" dirty="0" err="1" smtClean="0"/>
              <a:t>CloseSE</a:t>
            </a:r>
            <a:r>
              <a:rPr lang="en-US" dirty="0"/>
              <a:t> </a:t>
            </a:r>
            <a:r>
              <a:rPr lang="en-US" dirty="0" smtClean="0"/>
              <a:t>and experiment tags (architecture, installed CMSSW releases) must be properly published</a:t>
            </a:r>
          </a:p>
          <a:p>
            <a:r>
              <a:rPr lang="en-US" dirty="0" smtClean="0"/>
              <a:t>Software installation tools keep the tags in synch with the installed releases</a:t>
            </a:r>
          </a:p>
          <a:p>
            <a:pPr lvl="1"/>
            <a:r>
              <a:rPr lang="en-US" dirty="0" smtClean="0"/>
              <a:t>They rely on the OS being properly published</a:t>
            </a:r>
          </a:p>
          <a:p>
            <a:r>
              <a:rPr lang="en-US" dirty="0" smtClean="0"/>
              <a:t>Installation jobs also match against attributes like </a:t>
            </a:r>
            <a:r>
              <a:rPr lang="en-US" dirty="0" err="1" smtClean="0"/>
              <a:t>wallclock</a:t>
            </a:r>
            <a:r>
              <a:rPr lang="en-US" dirty="0" smtClean="0"/>
              <a:t> limits and RAM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5085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tools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lcg</a:t>
            </a:r>
            <a:r>
              <a:rPr lang="en-US" dirty="0" smtClean="0"/>
              <a:t>-info very convenient to wrap complex LDAP queries</a:t>
            </a:r>
          </a:p>
          <a:p>
            <a:r>
              <a:rPr lang="en-US" dirty="0" smtClean="0"/>
              <a:t>From the user perspective (not so much from the CMS perspective) it is essential to have a client tool that hides the complexity of the information system</a:t>
            </a:r>
          </a:p>
          <a:p>
            <a:pPr lvl="1"/>
            <a:r>
              <a:rPr lang="en-US" dirty="0" smtClean="0"/>
              <a:t>Users and experts often need to get information our from the IS, e.g. to understand failures in jobs or in the production tools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6419530"/>
      </p:ext>
    </p:extLst>
  </p:cSld>
  <p:clrMapOvr>
    <a:masterClrMapping/>
  </p:clrMapOvr>
</p:sld>
</file>

<file path=ppt/theme/theme1.xml><?xml version="1.0" encoding="utf-8"?>
<a:theme xmlns:a="http://schemas.openxmlformats.org/drawingml/2006/main" name="ES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ES-template</Template>
  <TotalTime>7</TotalTime>
  <Words>130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ES-template</vt:lpstr>
      <vt:lpstr>Custom Design</vt:lpstr>
      <vt:lpstr>CMS BDII usage</vt:lpstr>
      <vt:lpstr>Dependencies on BDII</vt:lpstr>
      <vt:lpstr>Client tools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BDII usage</dc:title>
  <dc:creator>sciaba</dc:creator>
  <cp:lastModifiedBy>sciaba</cp:lastModifiedBy>
  <cp:revision>1</cp:revision>
  <dcterms:created xsi:type="dcterms:W3CDTF">2012-12-04T12:34:33Z</dcterms:created>
  <dcterms:modified xsi:type="dcterms:W3CDTF">2012-12-04T12:41:46Z</dcterms:modified>
</cp:coreProperties>
</file>