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-112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8B3C5E0-20B9-5C4C-887B-4A5EF3F807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881C7B3-201C-494A-9A5D-EFECBC3AD0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EAST AREA NEWS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 </a:t>
            </a:r>
            <a:r>
              <a:rPr lang="en-US" dirty="0" smtClean="0"/>
              <a:t>Gatignon, EATM 11 December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292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433" y="155448"/>
            <a:ext cx="8754921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EAST AREA PREPARATIONS FOR LS1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74765" y="1943933"/>
            <a:ext cx="8203184" cy="4294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spcBef>
                <a:spcPts val="6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2000" dirty="0" smtClean="0"/>
              <a:t>The DIRAC roof has been cleaned up </a:t>
            </a:r>
            <a:br>
              <a:rPr lang="en-GB" sz="2000" dirty="0" smtClean="0"/>
            </a:br>
            <a:r>
              <a:rPr lang="en-GB" sz="2000" dirty="0" smtClean="0"/>
              <a:t>in preparation of the shielding </a:t>
            </a:r>
            <a:br>
              <a:rPr lang="en-GB" sz="2000" dirty="0" smtClean="0"/>
            </a:br>
            <a:r>
              <a:rPr lang="en-GB" sz="2000" dirty="0" smtClean="0"/>
              <a:t>dismantling.</a:t>
            </a:r>
          </a:p>
          <a:p>
            <a:pPr marL="285750" indent="-285750">
              <a:lnSpc>
                <a:spcPts val="2600"/>
              </a:lnSpc>
              <a:spcBef>
                <a:spcPts val="600"/>
              </a:spcBef>
              <a:buClr>
                <a:schemeClr val="accent1"/>
              </a:buClr>
              <a:buFont typeface="Wingdings" charset="2"/>
              <a:buChar char="§"/>
            </a:pPr>
            <a:endParaRPr lang="en-GB" sz="2000" dirty="0"/>
          </a:p>
          <a:p>
            <a:pPr marL="285750" indent="-285750">
              <a:lnSpc>
                <a:spcPts val="2600"/>
              </a:lnSpc>
              <a:spcBef>
                <a:spcPts val="600"/>
              </a:spcBef>
              <a:buClr>
                <a:schemeClr val="accent1"/>
              </a:buClr>
              <a:buFont typeface="Wingdings" charset="2"/>
              <a:buChar char="§"/>
            </a:pPr>
            <a:endParaRPr lang="en-GB" sz="2000" dirty="0" smtClean="0"/>
          </a:p>
          <a:p>
            <a:pPr marL="285750" indent="-285750">
              <a:lnSpc>
                <a:spcPts val="2600"/>
              </a:lnSpc>
              <a:spcBef>
                <a:spcPts val="600"/>
              </a:spcBef>
              <a:buClr>
                <a:schemeClr val="accent1"/>
              </a:buClr>
              <a:buFont typeface="Wingdings" charset="2"/>
              <a:buChar char="§"/>
            </a:pPr>
            <a:endParaRPr lang="en-GB" sz="2000" dirty="0"/>
          </a:p>
          <a:p>
            <a:pPr marL="285750" indent="-285750">
              <a:lnSpc>
                <a:spcPts val="2600"/>
              </a:lnSpc>
              <a:spcBef>
                <a:spcPts val="600"/>
              </a:spcBef>
              <a:buClr>
                <a:schemeClr val="accent1"/>
              </a:buClr>
              <a:buFont typeface="Wingdings" charset="2"/>
              <a:buChar char="§"/>
            </a:pPr>
            <a:endParaRPr lang="en-GB" sz="2000" dirty="0" smtClean="0"/>
          </a:p>
          <a:p>
            <a:pPr>
              <a:lnSpc>
                <a:spcPts val="2600"/>
              </a:lnSpc>
              <a:spcBef>
                <a:spcPts val="600"/>
              </a:spcBef>
              <a:buClr>
                <a:schemeClr val="accent1"/>
              </a:buClr>
            </a:pPr>
            <a:endParaRPr lang="en-GB" sz="2000" dirty="0"/>
          </a:p>
          <a:p>
            <a:pPr>
              <a:lnSpc>
                <a:spcPts val="2600"/>
              </a:lnSpc>
              <a:spcBef>
                <a:spcPts val="600"/>
              </a:spcBef>
              <a:buClr>
                <a:schemeClr val="accent1"/>
              </a:buClr>
            </a:pPr>
            <a:endParaRPr lang="en-GB" sz="2000" dirty="0" smtClean="0"/>
          </a:p>
          <a:p>
            <a:pPr marL="285750" indent="-285750">
              <a:lnSpc>
                <a:spcPts val="2600"/>
              </a:lnSpc>
              <a:spcBef>
                <a:spcPts val="600"/>
              </a:spcBef>
              <a:buClr>
                <a:schemeClr val="accent1"/>
              </a:buClr>
              <a:buFont typeface="Wingdings" charset="2"/>
              <a:buChar char="§"/>
            </a:pPr>
            <a:r>
              <a:rPr lang="en-GB" sz="2000" dirty="0" smtClean="0"/>
              <a:t>The </a:t>
            </a:r>
            <a:r>
              <a:rPr lang="en-GB" sz="2000" dirty="0"/>
              <a:t>crane renovation is well under way and the 45 tons crane is already available for loads up to 7.5 tons, while waiting for the test with full load.</a:t>
            </a:r>
            <a:endParaRPr lang="en-US" sz="2000" dirty="0"/>
          </a:p>
        </p:txBody>
      </p:sp>
      <p:pic>
        <p:nvPicPr>
          <p:cNvPr id="6" name="Picture 5" descr="20121104_1203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384" y="1522656"/>
            <a:ext cx="4208970" cy="341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92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Lau Gatignon, SPSC107, 23-10-2012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67FB-F77D-E34E-8A92-3EBB0EEF4580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20121120_17383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4208971" cy="3419789"/>
          </a:xfrm>
          <a:prstGeom prst="rect">
            <a:avLst/>
          </a:prstGeom>
        </p:spPr>
      </p:pic>
      <p:pic>
        <p:nvPicPr>
          <p:cNvPr id="8" name="Picture 7" descr="20121117_14190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317" y="1"/>
            <a:ext cx="4208970" cy="3419789"/>
          </a:xfrm>
          <a:prstGeom prst="rect">
            <a:avLst/>
          </a:prstGeom>
        </p:spPr>
      </p:pic>
      <p:pic>
        <p:nvPicPr>
          <p:cNvPr id="10" name="Picture 9" descr="20121022_16473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15555" y="3953901"/>
            <a:ext cx="3432119" cy="23760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38360" y="4269152"/>
            <a:ext cx="59042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8000"/>
                </a:solidFill>
              </a:rPr>
              <a:t>Crane renovation in preparation</a:t>
            </a:r>
            <a:r>
              <a:rPr lang="en-US" sz="2800" b="1" dirty="0">
                <a:solidFill>
                  <a:srgbClr val="008000"/>
                </a:solidFill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</a:rPr>
              <a:t>of DIRAC dismantling</a:t>
            </a:r>
          </a:p>
        </p:txBody>
      </p:sp>
    </p:spTree>
    <p:extLst>
      <p:ext uri="{BB962C8B-B14F-4D97-AF65-F5344CB8AC3E}">
        <p14:creationId xmlns:p14="http://schemas.microsoft.com/office/powerpoint/2010/main" val="3695757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11</TotalTime>
  <Words>40</Words>
  <Application>Microsoft Macintosh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Module</vt:lpstr>
      <vt:lpstr>EAST AREA NEWS</vt:lpstr>
      <vt:lpstr>EAST AREA PREPARATIONS FOR LS1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EATM 11-12-2012</dc:title>
  <dc:creator>Lau Gatignon</dc:creator>
  <cp:lastModifiedBy>Lau Gatignon</cp:lastModifiedBy>
  <cp:revision>3</cp:revision>
  <dcterms:created xsi:type="dcterms:W3CDTF">2012-12-07T13:44:23Z</dcterms:created>
  <dcterms:modified xsi:type="dcterms:W3CDTF">2012-12-07T14:00:19Z</dcterms:modified>
</cp:coreProperties>
</file>