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98" r:id="rId2"/>
    <p:sldId id="299" r:id="rId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85D8A"/>
    <a:srgbClr val="C0504D"/>
    <a:srgbClr val="4F81BD"/>
    <a:srgbClr val="0000A4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487" autoAdjust="0"/>
    <p:restoredTop sz="95357" autoAdjust="0"/>
  </p:normalViewPr>
  <p:slideViewPr>
    <p:cSldViewPr showGuides="1">
      <p:cViewPr varScale="1">
        <p:scale>
          <a:sx n="104" d="100"/>
          <a:sy n="104" d="100"/>
        </p:scale>
        <p:origin x="-1068" y="-108"/>
      </p:cViewPr>
      <p:guideLst>
        <p:guide orient="horz"/>
        <p:guide pos="249"/>
        <p:guide pos="3651"/>
        <p:guide pos="36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2F318-98ED-4E2F-8E60-F81EB356CF5F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FCB8C-AE88-43EF-A1A8-8F6B2B25FA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96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08C5A-9781-48AB-808A-F9A2E5227D5E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D152AB-0279-4F27-B745-9AE7AB92DA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232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2427" y="28654"/>
            <a:ext cx="2133600" cy="365125"/>
          </a:xfrm>
        </p:spPr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92B2-F5FD-445D-93B9-70A95FAB2F84}" type="datetime1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576B2-B9FB-4FBA-AA2B-01EC9D623548}" type="datetime1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F801-D6CA-4C2E-AFD7-5CD677E8AA8B}" type="datetime1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6B080-DA54-426E-B6A4-F99F580DE40B}" type="datetime1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97503-2E18-4B12-8C28-DADD2E9F1930}" type="datetime1">
              <a:rPr lang="en-US" smtClean="0"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67C6-6942-496D-8C3D-7051A13D73C2}" type="datetime1">
              <a:rPr lang="en-US" smtClean="0"/>
              <a:t>12/11/2012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098-8FAA-4895-AE5A-89F7508B96F9}" type="datetime1">
              <a:rPr lang="en-US" smtClean="0"/>
              <a:t>12/11/2012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EE74-E6F9-499A-B01F-1C26019DBE73}" type="datetime1">
              <a:rPr lang="en-US" smtClean="0"/>
              <a:t>12/11/2012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9EA7-A395-4291-B82F-03B37B9B2974}" type="datetime1">
              <a:rPr lang="en-US" smtClean="0"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E47FC-1E1B-499F-9490-8A905B625E3F}" type="datetime1">
              <a:rPr lang="en-US" smtClean="0"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16B0C-A480-4701-B444-5B435A76B352}" type="datetime1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EVM update of </a:t>
            </a: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LIU-PS (1/2)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0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83964"/>
              </p:ext>
            </p:extLst>
          </p:nvPr>
        </p:nvGraphicFramePr>
        <p:xfrm>
          <a:off x="1115616" y="620688"/>
          <a:ext cx="7128790" cy="5904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3960440"/>
                <a:gridCol w="576064"/>
                <a:gridCol w="576064"/>
                <a:gridCol w="576062"/>
              </a:tblGrid>
              <a:tr h="108373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#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Work</a:t>
                      </a:r>
                      <a:r>
                        <a:rPr lang="en-US" baseline="0" dirty="0" smtClean="0">
                          <a:latin typeface="Constantia" pitchFamily="18" charset="0"/>
                        </a:rPr>
                        <a:t> package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LIU-PS01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Management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(</a:t>
                      </a: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)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LIU-PS02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Beam dynamics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(</a:t>
                      </a: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)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LIU-PS03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Magnets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(</a:t>
                      </a: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)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LIU-PS04.1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Low-level RF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LIU-PS04.2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High-power</a:t>
                      </a:r>
                      <a:r>
                        <a:rPr lang="en-US" b="1" baseline="0" dirty="0" smtClean="0">
                          <a:latin typeface="Constantia" pitchFamily="18" charset="0"/>
                        </a:rPr>
                        <a:t> RF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LIU-PS04.3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Transverse</a:t>
                      </a:r>
                      <a:r>
                        <a:rPr lang="en-US" b="1" baseline="0" dirty="0" smtClean="0">
                          <a:latin typeface="Constantia" pitchFamily="18" charset="0"/>
                        </a:rPr>
                        <a:t> damper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LIU-PS04.4</a:t>
                      </a:r>
                      <a:endParaRPr lang="en-GB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RF controls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No</a:t>
                      </a:r>
                      <a:r>
                        <a:rPr lang="en-US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 WP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LIU-PS05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Power converters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LIU-PS06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Beam instrumentation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LIU-PS07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Beam intercepting</a:t>
                      </a:r>
                      <a:r>
                        <a:rPr lang="en-US" b="1" baseline="0" dirty="0" smtClean="0">
                          <a:latin typeface="Constantia" pitchFamily="18" charset="0"/>
                        </a:rPr>
                        <a:t> devices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LIU-PS08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Vacuum system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LIU-PS09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Injection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LIU-PS10</a:t>
                      </a:r>
                      <a:endParaRPr lang="en-GB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Extraction</a:t>
                      </a:r>
                      <a:r>
                        <a:rPr lang="en-US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 and transfer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No</a:t>
                      </a:r>
                      <a:r>
                        <a:rPr lang="en-US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 WP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 rot="16200000">
            <a:off x="6219392" y="997399"/>
            <a:ext cx="116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Constantia" pitchFamily="18" charset="0"/>
              </a:rPr>
              <a:t>Unchgd</a:t>
            </a:r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.</a:t>
            </a:r>
            <a:endParaRPr lang="en-GB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6811773" y="997399"/>
            <a:ext cx="116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Updated</a:t>
            </a:r>
            <a:endParaRPr lang="en-GB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7331238" y="966939"/>
            <a:ext cx="122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Spending</a:t>
            </a:r>
            <a:endParaRPr lang="en-GB" b="1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79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EVM update of </a:t>
            </a: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LIU-PS (2/2)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1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788047"/>
              </p:ext>
            </p:extLst>
          </p:nvPr>
        </p:nvGraphicFramePr>
        <p:xfrm>
          <a:off x="1115616" y="620688"/>
          <a:ext cx="7128790" cy="5533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3960440"/>
                <a:gridCol w="576064"/>
                <a:gridCol w="576064"/>
                <a:gridCol w="576062"/>
              </a:tblGrid>
              <a:tr h="108373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#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Work</a:t>
                      </a:r>
                      <a:r>
                        <a:rPr lang="en-US" baseline="0" dirty="0" smtClean="0">
                          <a:latin typeface="Constantia" pitchFamily="18" charset="0"/>
                        </a:rPr>
                        <a:t> package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LIU-PS11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Controls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(</a:t>
                      </a: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)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LIU-PS12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Electrical systems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LIU-PS13</a:t>
                      </a:r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Cooling and</a:t>
                      </a:r>
                      <a:r>
                        <a:rPr lang="en-US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 ventilation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No WU</a:t>
                      </a:r>
                      <a:endParaRPr lang="en-GB" b="1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LIU-PS14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Installation,</a:t>
                      </a:r>
                      <a:r>
                        <a:rPr lang="en-US" b="1" baseline="0" dirty="0" smtClean="0">
                          <a:latin typeface="Constantia" pitchFamily="18" charset="0"/>
                        </a:rPr>
                        <a:t> transport, etc.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?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?</a:t>
                      </a: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LIU-PS15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Civil engineering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LIU-PS16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Radiation</a:t>
                      </a:r>
                      <a:r>
                        <a:rPr lang="en-US" b="1" baseline="0" dirty="0" smtClean="0">
                          <a:latin typeface="Constantia" pitchFamily="18" charset="0"/>
                        </a:rPr>
                        <a:t> protection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LIU-PS17</a:t>
                      </a:r>
                      <a:endParaRPr lang="en-GB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Interlock</a:t>
                      </a:r>
                      <a:r>
                        <a:rPr lang="en-US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 systems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No WU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LIU-PS18</a:t>
                      </a:r>
                      <a:endParaRPr lang="en-GB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Alarms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No WU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LIU-PS19</a:t>
                      </a:r>
                      <a:endParaRPr lang="en-GB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Access</a:t>
                      </a:r>
                      <a:r>
                        <a:rPr lang="en-US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 system doors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No WU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LIU-PS20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Survey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(</a:t>
                      </a: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)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LIU-PS21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Commissioning,</a:t>
                      </a:r>
                      <a:r>
                        <a:rPr lang="en-US" b="1" baseline="0" dirty="0" smtClean="0">
                          <a:latin typeface="Constantia" pitchFamily="18" charset="0"/>
                        </a:rPr>
                        <a:t> operation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?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?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LIU-PS22</a:t>
                      </a:r>
                      <a:endParaRPr lang="en-GB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Dismantling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No</a:t>
                      </a:r>
                      <a:r>
                        <a:rPr lang="en-US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 WU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16200000">
            <a:off x="6219392" y="997399"/>
            <a:ext cx="116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Constantia" pitchFamily="18" charset="0"/>
              </a:rPr>
              <a:t>Unchgd</a:t>
            </a:r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.</a:t>
            </a:r>
            <a:endParaRPr lang="en-GB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6811773" y="997399"/>
            <a:ext cx="116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Updated</a:t>
            </a:r>
            <a:endParaRPr lang="en-GB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7331238" y="966939"/>
            <a:ext cx="122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Spending</a:t>
            </a:r>
            <a:endParaRPr lang="en-GB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6237312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FF"/>
                </a:solidFill>
                <a:latin typeface="Constantia" pitchFamily="18" charset="0"/>
              </a:rPr>
              <a:t>Upload updated WP to EVM</a:t>
            </a:r>
            <a:endParaRPr lang="en-GB" b="1" dirty="0">
              <a:solidFill>
                <a:srgbClr val="0000FF"/>
              </a:solidFill>
              <a:latin typeface="Constant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936" y="6237312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Constantia" pitchFamily="18" charset="0"/>
              </a:rPr>
              <a:t>01/2013: ‘draft4’ </a:t>
            </a:r>
            <a:r>
              <a:rPr lang="en-US" b="1" dirty="0" smtClean="0">
                <a:solidFill>
                  <a:srgbClr val="FF0000"/>
                </a:solidFill>
                <a:latin typeface="Constantia" pitchFamily="18" charset="0"/>
                <a:sym typeface="Symbol"/>
              </a:rPr>
              <a:t> baseline</a:t>
            </a:r>
            <a:endParaRPr lang="en-GB" b="1" dirty="0">
              <a:solidFill>
                <a:srgbClr val="FF000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21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9051</TotalTime>
  <Words>181</Words>
  <Application>Microsoft Office PowerPoint</Application>
  <PresentationFormat>On-screen Show (4:3)</PresentationFormat>
  <Paragraphs>111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Heiko Damerau</dc:title>
  <dc:creator>hdamerau</dc:creator>
  <cp:lastModifiedBy>hdamerau</cp:lastModifiedBy>
  <cp:revision>870</cp:revision>
  <dcterms:created xsi:type="dcterms:W3CDTF">2011-10-25T20:17:17Z</dcterms:created>
  <dcterms:modified xsi:type="dcterms:W3CDTF">2012-12-11T20:19:14Z</dcterms:modified>
</cp:coreProperties>
</file>