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-geant4.kek.jp/lxr/source/physics_lists/lists/src/G4HadronInelasticQBBC.cc" TargetMode="External"/><Relationship Id="rId2" Type="http://schemas.openxmlformats.org/officeDocument/2006/relationships/hyperlink" Target="http://www-geant4.kek.jp/lxr/source/physics_lists/lists/include/G4VHadronPhysics.h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QBBC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QBBC differ from other reference Physlists:</a:t>
            </a:r>
          </a:p>
          <a:p>
            <a:pPr lvl="1"/>
            <a:r>
              <a:rPr lang="de-CH" dirty="0" smtClean="0"/>
              <a:t>No .icc file .cc instead</a:t>
            </a:r>
          </a:p>
          <a:p>
            <a:pPr lvl="1"/>
            <a:r>
              <a:rPr lang="de-CH" dirty="0" smtClean="0"/>
              <a:t>No template for SetCut method</a:t>
            </a:r>
          </a:p>
          <a:p>
            <a:pPr lvl="1"/>
            <a:r>
              <a:rPr lang="de-CH" dirty="0" smtClean="0"/>
              <a:t>Different style of hadron inelastic physics builder</a:t>
            </a:r>
          </a:p>
          <a:p>
            <a:r>
              <a:rPr lang="de-CH" dirty="0" smtClean="0"/>
              <a:t>Hadron inelastic</a:t>
            </a:r>
          </a:p>
          <a:p>
            <a:pPr lvl="1"/>
            <a:r>
              <a:rPr lang="de-CH" dirty="0"/>
              <a:t>One class using inheritance of </a:t>
            </a:r>
            <a:r>
              <a:rPr lang="de-CH" dirty="0" smtClean="0"/>
              <a:t>G4VHadronProcess </a:t>
            </a:r>
            <a:r>
              <a:rPr lang="de-CH" sz="1600" dirty="0">
                <a:hlinkClick r:id="rId2"/>
              </a:rPr>
              <a:t>http://</a:t>
            </a:r>
            <a:r>
              <a:rPr lang="de-CH" sz="1600" dirty="0" smtClean="0">
                <a:hlinkClick r:id="rId2"/>
              </a:rPr>
              <a:t>www-geant4.kek.jp/lxr/source/physics_lists/lists/include/G4VHadronPhysics.hh</a:t>
            </a:r>
            <a:r>
              <a:rPr lang="de-CH" sz="1600" dirty="0" smtClean="0"/>
              <a:t> </a:t>
            </a:r>
            <a:endParaRPr lang="de-CH" sz="1600" dirty="0"/>
          </a:p>
          <a:p>
            <a:pPr lvl="1"/>
            <a:r>
              <a:rPr lang="de-CH" dirty="0" smtClean="0"/>
              <a:t>Small number of lines of code </a:t>
            </a:r>
          </a:p>
          <a:p>
            <a:pPr lvl="1"/>
            <a:r>
              <a:rPr lang="de-CH" dirty="0" smtClean="0"/>
              <a:t>Cross sections and final states decoupled </a:t>
            </a:r>
          </a:p>
          <a:p>
            <a:pPr lvl="1"/>
            <a:r>
              <a:rPr lang="de-CH" dirty="0" smtClean="0"/>
              <a:t>Builders are needed for FTF and QGS </a:t>
            </a:r>
          </a:p>
          <a:p>
            <a:pPr lvl="1"/>
            <a:r>
              <a:rPr lang="de-CH" dirty="0" smtClean="0"/>
              <a:t>No code repetition – G4VHadronProcess serves</a:t>
            </a:r>
          </a:p>
          <a:p>
            <a:pPr marL="0" indent="0">
              <a:buNone/>
            </a:pPr>
            <a:r>
              <a:rPr lang="en-US" sz="1600" dirty="0" smtClean="0">
                <a:hlinkClick r:id="rId3"/>
              </a:rPr>
              <a:t>http://www-geant4.kek.jp/lxr/source/physics_lists/lists/src/G4HadronInelasticQBBC.cc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63801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66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QBBC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QBBC</dc:title>
  <dc:creator>Vladimir Ivantchenko</dc:creator>
  <cp:lastModifiedBy>Ivantchenko</cp:lastModifiedBy>
  <cp:revision>2</cp:revision>
  <dcterms:created xsi:type="dcterms:W3CDTF">2006-08-16T00:00:00Z</dcterms:created>
  <dcterms:modified xsi:type="dcterms:W3CDTF">2012-12-11T14:24:59Z</dcterms:modified>
</cp:coreProperties>
</file>