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B4BB-E0E0-41E1-988F-165EF76CA715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7C0C5-1C84-4FC0-A033-54127C8846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B4BB-E0E0-41E1-988F-165EF76CA715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7C0C5-1C84-4FC0-A033-54127C8846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B4BB-E0E0-41E1-988F-165EF76CA715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7C0C5-1C84-4FC0-A033-54127C8846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B4BB-E0E0-41E1-988F-165EF76CA715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7C0C5-1C84-4FC0-A033-54127C8846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B4BB-E0E0-41E1-988F-165EF76CA715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7C0C5-1C84-4FC0-A033-54127C8846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B4BB-E0E0-41E1-988F-165EF76CA715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7C0C5-1C84-4FC0-A033-54127C8846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B4BB-E0E0-41E1-988F-165EF76CA715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7C0C5-1C84-4FC0-A033-54127C8846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B4BB-E0E0-41E1-988F-165EF76CA715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7C0C5-1C84-4FC0-A033-54127C8846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B4BB-E0E0-41E1-988F-165EF76CA715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7C0C5-1C84-4FC0-A033-54127C8846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B4BB-E0E0-41E1-988F-165EF76CA715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7C0C5-1C84-4FC0-A033-54127C8846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B4BB-E0E0-41E1-988F-165EF76CA715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7C0C5-1C84-4FC0-A033-54127C8846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EB4BB-E0E0-41E1-988F-165EF76CA715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7C0C5-1C84-4FC0-A033-54127C88461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>
            <a:normAutofit/>
          </a:bodyPr>
          <a:lstStyle/>
          <a:p>
            <a:r>
              <a:rPr lang="en-GB" sz="3200" dirty="0" smtClean="0"/>
              <a:t>Absorber/window integration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412776"/>
            <a:ext cx="7416824" cy="4752528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  This year we need to integrate the liquid absorber/windows/LH2 system/FC for real, that is for Step IV</a:t>
            </a:r>
          </a:p>
          <a:p>
            <a:pPr algn="l">
              <a:buFont typeface="Arial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 we probably need  a history lesson, what has already been done?</a:t>
            </a:r>
          </a:p>
          <a:p>
            <a:pPr algn="l">
              <a:buFont typeface="Arial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 what needs to be done, who can do it and when</a:t>
            </a:r>
          </a:p>
          <a:p>
            <a:pPr algn="l">
              <a:buFont typeface="Arial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 Believe there are some open engineering issues, for example: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smtClean="0">
                <a:solidFill>
                  <a:schemeClr val="tx1"/>
                </a:solidFill>
              </a:rPr>
              <a:t> location and fixing of absorber in FC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smtClean="0">
                <a:solidFill>
                  <a:schemeClr val="tx1"/>
                </a:solidFill>
              </a:rPr>
              <a:t> resistance to quench (and other) forces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smtClean="0">
                <a:solidFill>
                  <a:schemeClr val="tx1"/>
                </a:solidFill>
              </a:rPr>
              <a:t> acceptance of windows; metrology, pressure testing, x-raying, shipment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smtClean="0">
                <a:solidFill>
                  <a:schemeClr val="tx1"/>
                </a:solidFill>
              </a:rPr>
              <a:t> window fixings and seals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smtClean="0">
                <a:solidFill>
                  <a:schemeClr val="tx1"/>
                </a:solidFill>
              </a:rPr>
              <a:t> EU declaration of conformity for absorber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smtClean="0">
                <a:solidFill>
                  <a:schemeClr val="tx1"/>
                </a:solidFill>
              </a:rPr>
              <a:t> services arrangement over magnet face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smtClean="0">
                <a:solidFill>
                  <a:schemeClr val="tx1"/>
                </a:solidFill>
              </a:rPr>
              <a:t> Do any assembly/installation drawings exist?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smtClean="0">
                <a:solidFill>
                  <a:schemeClr val="tx1"/>
                </a:solidFill>
              </a:rPr>
              <a:t> any requirements for cleaning, baking, etc?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smtClean="0">
                <a:solidFill>
                  <a:schemeClr val="tx1"/>
                </a:solidFill>
              </a:rPr>
              <a:t> Installation tooling for absorber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smtClean="0">
                <a:solidFill>
                  <a:schemeClr val="tx1"/>
                </a:solidFill>
              </a:rPr>
              <a:t> are we clear over the exact interface with the LH2 system? </a:t>
            </a:r>
            <a:endParaRPr lang="en-GB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rmAutofit/>
          </a:bodyPr>
          <a:lstStyle/>
          <a:p>
            <a:r>
              <a:rPr lang="en-GB" sz="3200" dirty="0" smtClean="0"/>
              <a:t>Absorber/window integration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1700808"/>
            <a:ext cx="7416824" cy="4752528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  open issues, Continued: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1"/>
                </a:solidFill>
              </a:rPr>
              <a:t>  MLI, is it complete?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smtClean="0">
                <a:solidFill>
                  <a:schemeClr val="tx1"/>
                </a:solidFill>
              </a:rPr>
              <a:t> How is the indium seal (?) kept under tension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smtClean="0">
                <a:solidFill>
                  <a:schemeClr val="tx1"/>
                </a:solidFill>
              </a:rPr>
              <a:t> surface treatment and torque figures for seal bolts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smtClean="0">
                <a:solidFill>
                  <a:schemeClr val="tx1"/>
                </a:solidFill>
              </a:rPr>
              <a:t> pressure test of complete assembly, is stored energy &lt;250 </a:t>
            </a:r>
            <a:r>
              <a:rPr lang="en-GB" sz="1600" dirty="0" err="1" smtClean="0">
                <a:solidFill>
                  <a:schemeClr val="tx1"/>
                </a:solidFill>
              </a:rPr>
              <a:t>bar.litres</a:t>
            </a:r>
            <a:r>
              <a:rPr lang="en-GB" sz="1600" dirty="0" smtClean="0">
                <a:solidFill>
                  <a:schemeClr val="tx1"/>
                </a:solidFill>
              </a:rPr>
              <a:t>?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smtClean="0">
                <a:solidFill>
                  <a:schemeClr val="tx1"/>
                </a:solidFill>
              </a:rPr>
              <a:t> if yes, how do we do it, gas, liquid?</a:t>
            </a:r>
          </a:p>
          <a:p>
            <a:pPr lvl="1" algn="l">
              <a:buFont typeface="Arial" pitchFamily="34" charset="0"/>
              <a:buChar char="•"/>
            </a:pPr>
            <a:endParaRPr lang="en-GB" sz="1600" dirty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  we would like to be getting on with things when the FC Hall field mapping is complete</a:t>
            </a:r>
          </a:p>
          <a:p>
            <a:pPr algn="l">
              <a:buFont typeface="Arial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 Another meeting probably required, hopefully where we can talk around an assembly drawing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238</Words>
  <Application>Microsoft Office PowerPoint</Application>
  <PresentationFormat>On-screen Show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Absorber/window integration</vt:lpstr>
      <vt:lpstr>Absorber/window integration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Absorber/window integration</dc:title>
  <dc:creator>an79</dc:creator>
  <cp:lastModifiedBy>an79</cp:lastModifiedBy>
  <cp:revision>3</cp:revision>
  <dcterms:created xsi:type="dcterms:W3CDTF">2013-02-14T13:40:43Z</dcterms:created>
  <dcterms:modified xsi:type="dcterms:W3CDTF">2013-02-14T14:01:15Z</dcterms:modified>
</cp:coreProperties>
</file>