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55" r:id="rId2"/>
    <p:sldId id="400" r:id="rId3"/>
    <p:sldId id="376" r:id="rId4"/>
    <p:sldId id="402" r:id="rId5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FF9900"/>
    <a:srgbClr val="008000"/>
    <a:srgbClr val="FFCC00"/>
    <a:srgbClr val="FFFF00"/>
    <a:srgbClr val="D6009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4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fld id="{196F502D-19AC-4B1E-87BE-21C338F2FA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42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fld id="{D6B79821-092B-4084-AAA7-C983E36FC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40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212CB-4F98-4624-B8DE-F265EB6A39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F2792-3900-4888-8109-3A48203A29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49938" y="260350"/>
            <a:ext cx="1817687" cy="5545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5302250" cy="5545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D7673-6339-47E0-97A0-7ED3FF5FD6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598FB-1F6F-4885-A685-CDCE95E318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02666-B065-4BA0-8512-8AC986613D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125538"/>
            <a:ext cx="355917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6863" y="1125538"/>
            <a:ext cx="356076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878CA-1A66-4DE3-AA59-1D26882628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D4B1-AAEE-4370-8973-8E4C7110B3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6D957-7A20-45AD-9BEF-52C251C357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88FA3-54DD-4A37-9B04-B47BF17EAC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2DBD-2BC5-4696-B3AE-D0BEBEA005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F86E2-0713-4BDA-9FD1-B86F5FDBAB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5538"/>
            <a:ext cx="72723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8913" y="6259513"/>
            <a:ext cx="477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960C7E-8388-418D-9D1F-78F37459FA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72009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29" name="Picture 9" descr="SCI_PPT_templ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350" y="11588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FF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i="1">
          <a:solidFill>
            <a:srgbClr val="D600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8091F7-8F34-4E76-8E9C-66628E5AE38D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200900" cy="811213"/>
          </a:xfrm>
        </p:spPr>
        <p:txBody>
          <a:bodyPr/>
          <a:lstStyle/>
          <a:p>
            <a:pPr eaLnBrk="1" hangingPunct="1"/>
            <a:r>
              <a:rPr lang="en-GB" i="1" dirty="0" smtClean="0">
                <a:latin typeface="Arial" charset="0"/>
                <a:cs typeface="Arial" charset="0"/>
              </a:rPr>
              <a:t/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MICE </a:t>
            </a: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CM35</a:t>
            </a: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Schedule session introduction</a:t>
            </a: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GB" i="1" dirty="0" smtClean="0"/>
              <a:t/>
            </a:r>
            <a:br>
              <a:rPr lang="en-GB" i="1" dirty="0" smtClean="0"/>
            </a:br>
            <a:endParaRPr lang="en-US" i="1" dirty="0" smtClean="0"/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5943600" cy="4679950"/>
          </a:xfrm>
        </p:spPr>
        <p:txBody>
          <a:bodyPr/>
          <a:lstStyle/>
          <a:p>
            <a:pPr marL="0" indent="0" eaLnBrk="1" hangingPunct="1">
              <a:buSzPct val="69000"/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  </a:t>
            </a:r>
            <a:r>
              <a:rPr lang="en-GB" i="1" dirty="0" smtClean="0">
                <a:latin typeface="Arial" charset="0"/>
                <a:cs typeface="Arial" charset="0"/>
              </a:rPr>
              <a:t>Position at CM34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SzPct val="69000"/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  </a:t>
            </a:r>
            <a:r>
              <a:rPr lang="en-GB" i="1" dirty="0" smtClean="0">
                <a:latin typeface="Arial" charset="0"/>
                <a:cs typeface="Arial" charset="0"/>
              </a:rPr>
              <a:t>Agenda for this afternoon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SzPct val="69000"/>
            </a:pPr>
            <a:endParaRPr lang="en-GB" i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SzPct val="73000"/>
            </a:pPr>
            <a:endParaRPr lang="en-GB" i="1" dirty="0" smtClean="0"/>
          </a:p>
          <a:p>
            <a:pPr marL="0" indent="0" eaLnBrk="1" hangingPunct="1">
              <a:buSzPct val="73000"/>
              <a:buFontTx/>
              <a:buChar char="•"/>
            </a:pPr>
            <a:endParaRPr lang="en-GB" i="1" dirty="0" smtClean="0"/>
          </a:p>
          <a:p>
            <a:pPr marL="0" indent="0" eaLnBrk="1" hangingPunct="1">
              <a:buSzPct val="73000"/>
              <a:buFontTx/>
              <a:buChar char="•"/>
            </a:pPr>
            <a:endParaRPr lang="en-GB" i="1" dirty="0" smtClean="0"/>
          </a:p>
          <a:p>
            <a:pPr marL="0" indent="0" eaLnBrk="1" hangingPunct="1">
              <a:buSzPct val="73000"/>
              <a:buFontTx/>
              <a:buChar char="•"/>
            </a:pPr>
            <a:endParaRPr lang="en-GB" i="1" dirty="0" smtClean="0"/>
          </a:p>
          <a:p>
            <a:pPr marL="0" indent="0" eaLnBrk="1" hangingPunct="1">
              <a:buSzPct val="73000"/>
            </a:pPr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>
              <a:buFontTx/>
              <a:buChar char="•"/>
            </a:pPr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/>
            <a:endParaRPr lang="en-GB" i="1" dirty="0" smtClean="0"/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5795963" y="5229225"/>
            <a:ext cx="31598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 dirty="0"/>
              <a:t>Andy Nichols, STFC, </a:t>
            </a:r>
            <a:r>
              <a:rPr lang="en-GB" i="1" dirty="0" smtClean="0"/>
              <a:t>13/2/13</a:t>
            </a:r>
            <a:endParaRPr lang="en-GB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188FA3-54DD-4A37-9B04-B47BF17EAC1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55129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789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3059113" y="333375"/>
            <a:ext cx="2665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i="1"/>
              <a:t>STEP IV</a:t>
            </a:r>
          </a:p>
        </p:txBody>
      </p:sp>
      <p:pic>
        <p:nvPicPr>
          <p:cNvPr id="1945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0813"/>
            <a:ext cx="115252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2" descr="Step4-04.jpg"/>
          <p:cNvPicPr>
            <a:picLocks noChangeAspect="1"/>
          </p:cNvPicPr>
          <p:nvPr/>
        </p:nvPicPr>
        <p:blipFill>
          <a:blip r:embed="rId3" cstate="print"/>
          <a:srcRect l="4326" t="5478" r="10626" b="17999"/>
          <a:stretch>
            <a:fillRect/>
          </a:stretch>
        </p:blipFill>
        <p:spPr bwMode="auto">
          <a:xfrm>
            <a:off x="0" y="2289175"/>
            <a:ext cx="5364163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09167"/>
              </p:ext>
            </p:extLst>
          </p:nvPr>
        </p:nvGraphicFramePr>
        <p:xfrm>
          <a:off x="5580112" y="908720"/>
          <a:ext cx="3309938" cy="3435858"/>
        </p:xfrm>
        <a:graphic>
          <a:graphicData uri="http://schemas.openxmlformats.org/drawingml/2006/table">
            <a:tbl>
              <a:tblPr/>
              <a:tblGrid>
                <a:gridCol w="2374900"/>
                <a:gridCol w="935038"/>
              </a:tblGrid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Subsystem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Spectrometer solenoid #1 + #2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Q3 2013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Fibre tracker #1 + #2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Focus coil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Nov ’12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LH</a:t>
                      </a:r>
                      <a:r>
                        <a:rPr kumimoji="0" lang="en-GB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system 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Solid absorber(s)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absorber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Diffuser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Virostek plate &amp; TOF cage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assy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Substation upgrade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EMR installation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Feb’13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Radiation shutter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AFC Moving platform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SS platforms Installation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Magnetic shielding plan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05" name="TextBox 14"/>
          <p:cNvSpPr txBox="1">
            <a:spLocks noChangeArrowheads="1"/>
          </p:cNvSpPr>
          <p:nvPr/>
        </p:nvSpPr>
        <p:spPr bwMode="auto">
          <a:xfrm>
            <a:off x="1116013" y="5876925"/>
            <a:ext cx="3097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i="1" dirty="0">
                <a:solidFill>
                  <a:srgbClr val="0000FF"/>
                </a:solidFill>
              </a:rPr>
              <a:t>Step IV </a:t>
            </a:r>
            <a:r>
              <a:rPr lang="en-GB" sz="2000" i="1" dirty="0" smtClean="0">
                <a:solidFill>
                  <a:srgbClr val="0000FF"/>
                </a:solidFill>
              </a:rPr>
              <a:t>ready</a:t>
            </a:r>
            <a:r>
              <a:rPr lang="en-GB" sz="2000" i="1" dirty="0">
                <a:solidFill>
                  <a:srgbClr val="0000FF"/>
                </a:solidFill>
              </a:rPr>
              <a:t> </a:t>
            </a:r>
            <a:r>
              <a:rPr lang="en-GB" sz="2000" i="1" dirty="0" smtClean="0">
                <a:solidFill>
                  <a:srgbClr val="0000FF"/>
                </a:solidFill>
              </a:rPr>
              <a:t>Q2, 2014</a:t>
            </a:r>
            <a:endParaRPr lang="en-GB" sz="2000" i="1" u="sng" dirty="0">
              <a:solidFill>
                <a:srgbClr val="0000FF"/>
              </a:solidFill>
            </a:endParaRPr>
          </a:p>
        </p:txBody>
      </p:sp>
      <p:pic>
        <p:nvPicPr>
          <p:cNvPr id="19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31888"/>
            <a:ext cx="47879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Agenda</a:t>
            </a:r>
            <a:endParaRPr lang="en-US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7993062" cy="4679950"/>
          </a:xfrm>
        </p:spPr>
        <p:txBody>
          <a:bodyPr/>
          <a:lstStyle/>
          <a:p>
            <a:pPr lvl="1">
              <a:buFontTx/>
              <a:buNone/>
            </a:pPr>
            <a:endParaRPr lang="en-GB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Schedule 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report on each WP/subsystem – Level II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Managers</a:t>
            </a:r>
          </a:p>
          <a:p>
            <a:pPr lvl="0">
              <a:buFont typeface="Arial" pitchFamily="34" charset="0"/>
              <a:buChar char="•"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Project Installation schedule - Alan</a:t>
            </a:r>
            <a:endParaRPr lang="en-GB" i="1" dirty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GB" i="1" dirty="0">
                <a:latin typeface="Arial" pitchFamily="34" charset="0"/>
                <a:cs typeface="Arial" pitchFamily="34" charset="0"/>
              </a:rPr>
              <a:t>Definition of shielding mitigation project in the WBS</a:t>
            </a:r>
          </a:p>
          <a:p>
            <a:pPr lvl="0">
              <a:buFont typeface="Arial" pitchFamily="34" charset="0"/>
              <a:buChar char="•"/>
            </a:pPr>
            <a:r>
              <a:rPr lang="en-GB" i="1" dirty="0">
                <a:latin typeface="Arial" pitchFamily="34" charset="0"/>
                <a:cs typeface="Arial" pitchFamily="34" charset="0"/>
              </a:rPr>
              <a:t>Step V &amp; Step VI plans</a:t>
            </a:r>
          </a:p>
          <a:p>
            <a:pPr lvl="0">
              <a:buFont typeface="Arial" pitchFamily="34" charset="0"/>
              <a:buChar char="•"/>
            </a:pPr>
            <a:r>
              <a:rPr lang="en-GB" i="1" dirty="0">
                <a:latin typeface="Arial" pitchFamily="34" charset="0"/>
                <a:cs typeface="Arial" pitchFamily="34" charset="0"/>
              </a:rPr>
              <a:t>Preparations for the MPB cost and schedule review</a:t>
            </a:r>
          </a:p>
          <a:p>
            <a:pPr lvl="0">
              <a:buFont typeface="Arial" pitchFamily="34" charset="0"/>
              <a:buChar char="•"/>
            </a:pPr>
            <a:r>
              <a:rPr lang="en-GB" i="1" dirty="0">
                <a:latin typeface="Arial" pitchFamily="34" charset="0"/>
                <a:cs typeface="Arial" pitchFamily="34" charset="0"/>
              </a:rPr>
              <a:t>AOB and open issues</a:t>
            </a:r>
          </a:p>
          <a:p>
            <a:endParaRPr lang="en-GB" i="1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59449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8382</TotalTime>
  <Words>134</Words>
  <Application>Microsoft Office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 MICE CM35 Schedule session introduction  </vt:lpstr>
      <vt:lpstr>PowerPoint Presentation</vt:lpstr>
      <vt:lpstr>PowerPoint Presentation</vt:lpstr>
      <vt:lpstr>Agenda</vt:lpstr>
    </vt:vector>
  </TitlesOfParts>
  <Company>BMB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ben.moorhouse</dc:creator>
  <cp:lastModifiedBy>an79</cp:lastModifiedBy>
  <cp:revision>545</cp:revision>
  <dcterms:created xsi:type="dcterms:W3CDTF">2007-03-27T11:13:58Z</dcterms:created>
  <dcterms:modified xsi:type="dcterms:W3CDTF">2013-02-12T13:18:06Z</dcterms:modified>
</cp:coreProperties>
</file>