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6BB498F-AD4D-904C-B090-04A2569EC8F3}">
          <p14:sldIdLst>
            <p14:sldId id="256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678" autoAdjust="0"/>
  </p:normalViewPr>
  <p:slideViewPr>
    <p:cSldViewPr snapToGrid="0" snapToObjects="1" showGuides="1">
      <p:cViewPr varScale="1">
        <p:scale>
          <a:sx n="116" d="100"/>
          <a:sy n="116" d="100"/>
        </p:scale>
        <p:origin x="-2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–WLCG Ops </a:t>
            </a:r>
            <a:r>
              <a:rPr lang="en-US" dirty="0" err="1" smtClean="0"/>
              <a:t>PreGDB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2995F7-AB52-B540-91DB-E0860418671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08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0" r:id="rId3"/>
    <p:sldLayoutId id="2147483683" r:id="rId4"/>
    <p:sldLayoutId id="2147483684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6630" y="1066801"/>
            <a:ext cx="6777228" cy="9587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Client Certification and Integration Task 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endParaRPr lang="en-US" dirty="0"/>
          </a:p>
          <a:p>
            <a:r>
              <a:rPr lang="en-US" dirty="0" smtClean="0"/>
              <a:t>CERN IT-ES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231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new TF?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Certification (new) Grid clients and Integration with the experiments frameworks obviously already happens</a:t>
            </a:r>
          </a:p>
          <a:p>
            <a:endParaRPr lang="en-US" dirty="0" smtClean="0"/>
          </a:p>
          <a:p>
            <a:r>
              <a:rPr lang="en-US" dirty="0" smtClean="0"/>
              <a:t>It is however up-to-the-experiments</a:t>
            </a:r>
          </a:p>
          <a:p>
            <a:pPr lvl="1"/>
            <a:r>
              <a:rPr lang="en-US" dirty="0" smtClean="0"/>
              <a:t>It lacks general coordination</a:t>
            </a:r>
          </a:p>
          <a:p>
            <a:pPr lvl="1"/>
            <a:r>
              <a:rPr lang="en-US" dirty="0" smtClean="0"/>
              <a:t>It lacks a well established infrastructure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Recent examples: </a:t>
            </a:r>
          </a:p>
          <a:p>
            <a:pPr lvl="1"/>
            <a:r>
              <a:rPr lang="en-US" dirty="0" smtClean="0"/>
              <a:t>Certification of EMI2 clients </a:t>
            </a:r>
          </a:p>
          <a:p>
            <a:pPr lvl="1"/>
            <a:r>
              <a:rPr lang="en-US" dirty="0" smtClean="0"/>
              <a:t>Certification of SL6 WNs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Since we are discussing operations in LS1, this will happen a lot 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–WLCG Ops PreGDB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31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the 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Establish a persistent framework based on existing building blocks</a:t>
            </a:r>
          </a:p>
          <a:p>
            <a:pPr lvl="1"/>
            <a:r>
              <a:rPr lang="en-US" dirty="0" smtClean="0"/>
              <a:t>Experiment Frameworks</a:t>
            </a:r>
          </a:p>
          <a:p>
            <a:pPr lvl="1"/>
            <a:r>
              <a:rPr lang="en-US" dirty="0" err="1" smtClean="0"/>
              <a:t>HammerCloud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Dashboards</a:t>
            </a:r>
          </a:p>
          <a:p>
            <a:pPr lvl="1"/>
            <a:r>
              <a:rPr lang="en-US" dirty="0" smtClean="0"/>
              <a:t>CVMFS/…</a:t>
            </a:r>
          </a:p>
          <a:p>
            <a:r>
              <a:rPr lang="en-US" dirty="0" smtClean="0"/>
              <a:t>Establish the validation process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Need the involvement of a few key sites, with </a:t>
            </a:r>
            <a:r>
              <a:rPr lang="en-US" dirty="0"/>
              <a:t>a good local experiment support </a:t>
            </a:r>
            <a:endParaRPr lang="en-US" dirty="0" smtClean="0"/>
          </a:p>
          <a:p>
            <a:pPr lvl="1"/>
            <a:r>
              <a:rPr lang="en-US" dirty="0" smtClean="0"/>
              <a:t>Might need some infrastructure there (special queues with a few nodes)</a:t>
            </a:r>
          </a:p>
          <a:p>
            <a:r>
              <a:rPr lang="en-US" dirty="0" smtClean="0"/>
              <a:t>Need the involvement of key people from experiments</a:t>
            </a:r>
          </a:p>
          <a:p>
            <a:pPr lvl="1"/>
            <a:r>
              <a:rPr lang="en-US" dirty="0" smtClean="0"/>
              <a:t>Understanding the workflows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–WLCG Ops PreGDB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152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195</TotalTime>
  <Words>154</Words>
  <Application>Microsoft Macintosh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Theme</vt:lpstr>
      <vt:lpstr>Client Certification and Integration Task Force</vt:lpstr>
      <vt:lpstr>Why a new TF?</vt:lpstr>
      <vt:lpstr>Scope of the TF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Infrastructure for client certification</dc:title>
  <dc:creator>Office 2004 Test Drive User</dc:creator>
  <cp:lastModifiedBy>Office 2004 Test Drive User</cp:lastModifiedBy>
  <cp:revision>3</cp:revision>
  <dcterms:created xsi:type="dcterms:W3CDTF">2013-01-14T10:17:10Z</dcterms:created>
  <dcterms:modified xsi:type="dcterms:W3CDTF">2013-01-14T13:32:31Z</dcterms:modified>
</cp:coreProperties>
</file>