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1" d="100"/>
          <a:sy n="91" d="100"/>
        </p:scale>
        <p:origin x="-816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04362E-DA9B-4E3C-AF96-D720D105EB5C}" type="datetimeFigureOut">
              <a:rPr lang="en-GB" smtClean="0"/>
              <a:t>07/02/2013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336053-B8E4-4155-B952-7D49C56797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103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8455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8" y="1527820"/>
            <a:ext cx="4352925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065018" y="4017838"/>
            <a:ext cx="30139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@ CERN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597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10000">
        <p:circle/>
      </p:transition>
    </mc:Choice>
    <mc:Fallback>
      <p:transition spd="slow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CERNPré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CERNPreÌsentation1</Template>
  <TotalTime>377</TotalTime>
  <Words>2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CERNPrésentation1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Sascha Marc Schmeling</dc:creator>
  <cp:lastModifiedBy>Dr. Sascha Marc Schmeling</cp:lastModifiedBy>
  <cp:revision>8</cp:revision>
  <dcterms:created xsi:type="dcterms:W3CDTF">2013-02-05T07:25:26Z</dcterms:created>
  <dcterms:modified xsi:type="dcterms:W3CDTF">2013-02-07T05:18:21Z</dcterms:modified>
</cp:coreProperties>
</file>