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555" r:id="rId2"/>
    <p:sldId id="556" r:id="rId3"/>
    <p:sldId id="558" r:id="rId4"/>
    <p:sldId id="5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F8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25" autoAdjust="0"/>
    <p:restoredTop sz="92941" autoAdjust="0"/>
  </p:normalViewPr>
  <p:slideViewPr>
    <p:cSldViewPr snapToGrid="0" snapToObjects="1">
      <p:cViewPr>
        <p:scale>
          <a:sx n="75" d="100"/>
          <a:sy n="75" d="100"/>
        </p:scale>
        <p:origin x="-664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-260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1/30/13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1/30/13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LCC </a:t>
            </a:r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63900" y="1141968"/>
            <a:ext cx="23495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ICFA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263900" y="1999732"/>
            <a:ext cx="2349500" cy="64633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Linear Collider Board</a:t>
            </a:r>
          </a:p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4000" y="1999732"/>
            <a:ext cx="2197100" cy="64633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Program Advisory Committee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63900" y="3035300"/>
            <a:ext cx="2349500" cy="64633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Directorate – Lyn Evans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41343" y="3035300"/>
            <a:ext cx="2654300" cy="64633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Deputy (Physics) – </a:t>
            </a:r>
          </a:p>
          <a:p>
            <a:r>
              <a:rPr lang="en-US" dirty="0" smtClean="0"/>
              <a:t>Hitoshi Murayama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2300" y="4800024"/>
            <a:ext cx="2324100" cy="64633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ILC – Mike Harrison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41343" y="4799231"/>
            <a:ext cx="2324100" cy="64633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Physics &amp; Detectors – Hitoshi Yamamoto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289300" y="4799231"/>
            <a:ext cx="2324100" cy="64633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CLIC – </a:t>
            </a:r>
            <a:r>
              <a:rPr lang="en-US" dirty="0" err="1" smtClean="0"/>
              <a:t>Steinar</a:t>
            </a:r>
            <a:r>
              <a:rPr lang="en-US" dirty="0" smtClean="0"/>
              <a:t> </a:t>
            </a:r>
            <a:r>
              <a:rPr lang="en-US" dirty="0" err="1" smtClean="0"/>
              <a:t>Stapnes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20" name="Straight Connector 19"/>
          <p:cNvCxnSpPr>
            <a:stCxn id="15" idx="3"/>
            <a:endCxn id="16" idx="1"/>
          </p:cNvCxnSpPr>
          <p:nvPr/>
        </p:nvCxnSpPr>
        <p:spPr>
          <a:xfrm>
            <a:off x="5613400" y="3358466"/>
            <a:ext cx="42794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37856" y="4152900"/>
            <a:ext cx="276474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5" idx="2"/>
          </p:cNvCxnSpPr>
          <p:nvPr/>
        </p:nvCxnSpPr>
        <p:spPr>
          <a:xfrm rot="5400000">
            <a:off x="4203016" y="3917265"/>
            <a:ext cx="47126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244032" y="2840681"/>
            <a:ext cx="38923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4" idx="3"/>
            <a:endCxn id="13" idx="1"/>
          </p:cNvCxnSpPr>
          <p:nvPr/>
        </p:nvCxnSpPr>
        <p:spPr>
          <a:xfrm>
            <a:off x="2451100" y="2322898"/>
            <a:ext cx="81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0"/>
          </p:cNvCxnSpPr>
          <p:nvPr/>
        </p:nvCxnSpPr>
        <p:spPr>
          <a:xfrm rot="5400000" flipH="1" flipV="1">
            <a:off x="1461185" y="4476859"/>
            <a:ext cx="64633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18" idx="0"/>
          </p:cNvCxnSpPr>
          <p:nvPr/>
        </p:nvCxnSpPr>
        <p:spPr>
          <a:xfrm rot="5400000">
            <a:off x="6880228" y="4476065"/>
            <a:ext cx="64633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784350" y="4152900"/>
            <a:ext cx="265350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19" idx="0"/>
          </p:cNvCxnSpPr>
          <p:nvPr/>
        </p:nvCxnSpPr>
        <p:spPr>
          <a:xfrm rot="16200000" flipH="1">
            <a:off x="4121437" y="4469318"/>
            <a:ext cx="646332" cy="134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13506" y="2824957"/>
            <a:ext cx="883840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7477524" y="4302521"/>
            <a:ext cx="2951955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14300" y="5778500"/>
            <a:ext cx="883920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 flipH="1" flipV="1">
            <a:off x="-1362472" y="4302524"/>
            <a:ext cx="2952750" cy="7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1" idx="2"/>
          </p:cNvCxnSpPr>
          <p:nvPr/>
        </p:nvCxnSpPr>
        <p:spPr>
          <a:xfrm rot="5400000">
            <a:off x="4270981" y="1832065"/>
            <a:ext cx="334546" cy="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9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cs typeface="+mj-cs"/>
              </a:rPr>
              <a:t>Future LC objectives</a:t>
            </a:r>
            <a:endParaRPr lang="en-GB" dirty="0">
              <a:cs typeface="+mj-cs"/>
            </a:endParaRP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Arial" charset="0"/>
              </a:rPr>
              <a:t>Strongly support the Japanese initiative to construct a linear collider as a staged project in </a:t>
            </a:r>
            <a:r>
              <a:rPr lang="en-US" sz="2400" dirty="0" smtClean="0">
                <a:latin typeface="Arial" charset="0"/>
              </a:rPr>
              <a:t>Japan</a:t>
            </a:r>
            <a:endParaRPr lang="en-US" sz="2400" dirty="0">
              <a:latin typeface="Arial" charset="0"/>
            </a:endParaRPr>
          </a:p>
          <a:p>
            <a:r>
              <a:rPr lang="en-US" sz="2400" dirty="0">
                <a:latin typeface="Arial" charset="0"/>
              </a:rPr>
              <a:t>Prepare CLIC machine and detectors as an option for a future high-energy linear collider at </a:t>
            </a:r>
            <a:r>
              <a:rPr lang="en-US" sz="2400" dirty="0" smtClean="0">
                <a:latin typeface="Arial" charset="0"/>
              </a:rPr>
              <a:t>CERN</a:t>
            </a:r>
            <a:endParaRPr lang="en-US" sz="2400" dirty="0">
              <a:latin typeface="Arial" charset="0"/>
            </a:endParaRPr>
          </a:p>
          <a:p>
            <a:r>
              <a:rPr lang="en-US" sz="2400" dirty="0">
                <a:latin typeface="Arial" charset="0"/>
              </a:rPr>
              <a:t>Further improve collaboration between CLIC and ILC machine experts</a:t>
            </a:r>
          </a:p>
          <a:p>
            <a:r>
              <a:rPr lang="en-US" sz="2400" dirty="0">
                <a:latin typeface="Arial" charset="0"/>
              </a:rPr>
              <a:t>Move towards a </a:t>
            </a:r>
            <a:r>
              <a:rPr lang="ja-JP" altLang="en-US" sz="2400" dirty="0">
                <a:latin typeface="Arial" charset="0"/>
              </a:rPr>
              <a:t>“</a:t>
            </a:r>
            <a:r>
              <a:rPr lang="en-US" altLang="ja-JP" sz="2400" dirty="0">
                <a:latin typeface="Arial" charset="0"/>
              </a:rPr>
              <a:t>more normal</a:t>
            </a:r>
            <a:r>
              <a:rPr lang="ja-JP" altLang="en-US" sz="2400" dirty="0">
                <a:latin typeface="Arial" charset="0"/>
              </a:rPr>
              <a:t>”</a:t>
            </a:r>
            <a:r>
              <a:rPr lang="en-US" altLang="ja-JP" sz="2400" dirty="0">
                <a:latin typeface="Arial" charset="0"/>
              </a:rPr>
              <a:t> structure of collaboration in the detector community to prepare for the construction of two high-performance </a:t>
            </a:r>
            <a:r>
              <a:rPr lang="en-US" altLang="ja-JP" sz="2400" dirty="0" smtClean="0">
                <a:latin typeface="Arial" charset="0"/>
              </a:rPr>
              <a:t>detectors</a:t>
            </a:r>
          </a:p>
          <a:p>
            <a:pPr marL="0" indent="0">
              <a:buNone/>
            </a:pPr>
            <a:endParaRPr lang="en-US" sz="2400" dirty="0">
              <a:latin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380999" y="6126164"/>
            <a:ext cx="4004733" cy="73183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Lyn Evans 22-Oct-12                                   LCWS12 - Arlington, TX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81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DF01188-4367-A946-A43B-D918A6BE460F}" type="slidenum">
              <a:rPr lang="en-US" sz="1400">
                <a:solidFill>
                  <a:srgbClr val="000000"/>
                </a:solidFill>
              </a:rPr>
              <a:pPr/>
              <a:t>2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073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0"/>
            <a:ext cx="88910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490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LCB meeting TRIUMF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335" b="335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724400" y="3691467"/>
            <a:ext cx="4182533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utline: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CDR but much shorter than before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CLIC workshop highlights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Energy frontier motivation – open day plus strategy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High Gradient Day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Detector and Physics studies (IB)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Some key challenges 2013-2016(7)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961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120018</TotalTime>
  <Words>163</Words>
  <Application>Microsoft Macintosh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LCC Organisation </vt:lpstr>
      <vt:lpstr>Future LC objectives</vt:lpstr>
      <vt:lpstr>PowerPoint Presentation</vt:lpstr>
      <vt:lpstr>LCB meeting TRIUMF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Steinar Stapnes</cp:lastModifiedBy>
  <cp:revision>498</cp:revision>
  <cp:lastPrinted>2012-03-08T15:31:26Z</cp:lastPrinted>
  <dcterms:created xsi:type="dcterms:W3CDTF">2013-01-14T20:47:17Z</dcterms:created>
  <dcterms:modified xsi:type="dcterms:W3CDTF">2013-01-30T08:51:50Z</dcterms:modified>
</cp:coreProperties>
</file>