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63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30" autoAdjust="0"/>
    <p:restoredTop sz="92857" autoAdjust="0"/>
  </p:normalViewPr>
  <p:slideViewPr>
    <p:cSldViewPr snapToGrid="0" snapToObjects="1">
      <p:cViewPr>
        <p:scale>
          <a:sx n="100" d="100"/>
          <a:sy n="100" d="100"/>
        </p:scale>
        <p:origin x="-8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2/1/13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48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1140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273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22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978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01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90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80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186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748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90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D3695E-C911-4844-AA5C-2537B66C8EB1}" type="datetimeFigureOut">
              <a:rPr lang="en-US" smtClean="0"/>
              <a:t>2/1/13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2454E-8A69-2047-A37E-988A1F7F8B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67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Review committees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400" dirty="0" smtClean="0"/>
              <a:t>In May 2012 we discussed two committees: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/>
              <a:t>A normal new machine advisory committee (we identified a small group of CB members that could help defining such a committee and its mandate, but also warned about similar committees being planned – see below).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400" dirty="0" smtClean="0"/>
              <a:t>A special expert group to consider the CLIC </a:t>
            </a:r>
            <a:r>
              <a:rPr lang="en-US" sz="1400" dirty="0" err="1" smtClean="0"/>
              <a:t>programme</a:t>
            </a:r>
            <a:r>
              <a:rPr lang="en-US" sz="1400" dirty="0" smtClean="0"/>
              <a:t> 2016-2022 (CLIC zero, 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conservation tests, others). A mandate was drafted and several potential members contacted. </a:t>
            </a:r>
          </a:p>
          <a:p>
            <a:pPr marL="514350" indent="-514350">
              <a:buFont typeface="+mj-lt"/>
              <a:buAutoNum type="arabicPeriod"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Concerns: </a:t>
            </a:r>
          </a:p>
          <a:p>
            <a:pPr marL="0" indent="0">
              <a:buNone/>
            </a:pPr>
            <a:r>
              <a:rPr lang="en-US" sz="1400" dirty="0" smtClean="0"/>
              <a:t>Other similar groups:</a:t>
            </a:r>
          </a:p>
          <a:p>
            <a:r>
              <a:rPr lang="en-US" sz="1400" dirty="0" smtClean="0"/>
              <a:t>Internal review committee for specific items </a:t>
            </a:r>
          </a:p>
          <a:p>
            <a:r>
              <a:rPr lang="en-US" sz="1400" dirty="0" smtClean="0"/>
              <a:t>A possible machine advisory committee at LCC level (discussed with Lyn already in July 2012)</a:t>
            </a:r>
          </a:p>
          <a:p>
            <a:r>
              <a:rPr lang="en-US" sz="1400" dirty="0" smtClean="0"/>
              <a:t>CERN machine advisory committee 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Overall context: </a:t>
            </a:r>
          </a:p>
          <a:p>
            <a:r>
              <a:rPr lang="en-US" sz="1400" dirty="0" smtClean="0"/>
              <a:t>The European Strategy work has introduced a significant “let us wait and see” attitude for the LC </a:t>
            </a:r>
            <a:r>
              <a:rPr lang="en-US" sz="1400" dirty="0" err="1" smtClean="0"/>
              <a:t>programmes</a:t>
            </a:r>
            <a:r>
              <a:rPr lang="en-US" sz="1400" dirty="0" smtClean="0"/>
              <a:t> – also at CERN (expand orally) – and concerns about LS1 resources add to the resource uncertainty </a:t>
            </a:r>
          </a:p>
          <a:p>
            <a:r>
              <a:rPr lang="en-US" sz="1400" dirty="0" smtClean="0"/>
              <a:t>Now a significant part of this uncertainty has settled (budget 2013 and the European Strategy draft) but not fully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1400" dirty="0" smtClean="0"/>
              <a:t>Suggestions: </a:t>
            </a:r>
          </a:p>
          <a:p>
            <a:pPr marL="0" indent="0">
              <a:buNone/>
            </a:pPr>
            <a:r>
              <a:rPr lang="en-US" sz="1400" dirty="0" smtClean="0"/>
              <a:t>Keep the goal of setting up a single relevant CLIC advisory committee, in consultations with Lyn at LCC level, and Steve/Freddy at CERN level. Move the specific work of looking into 2017-2022 as a potential topic for this very same committee to look into. Timescale end of 2013. </a:t>
            </a:r>
          </a:p>
          <a:p>
            <a:pPr lvl="0"/>
            <a:r>
              <a:rPr lang="en-US" sz="1400" dirty="0" smtClean="0"/>
              <a:t>Action on: CB chair, LC study leader, Spokesperson advised by </a:t>
            </a:r>
            <a:r>
              <a:rPr lang="en-US" sz="1400" dirty="0"/>
              <a:t>V. </a:t>
            </a:r>
            <a:r>
              <a:rPr lang="en-US" sz="1400" dirty="0" err="1" smtClean="0"/>
              <a:t>Ziemann</a:t>
            </a:r>
            <a:r>
              <a:rPr lang="en-US" sz="1400" dirty="0" smtClean="0"/>
              <a:t>, A</a:t>
            </a:r>
            <a:r>
              <a:rPr lang="en-US" sz="1400" dirty="0"/>
              <a:t>. </a:t>
            </a:r>
            <a:r>
              <a:rPr lang="en-US" sz="1400" dirty="0" err="1" smtClean="0"/>
              <a:t>Seryi</a:t>
            </a:r>
            <a:r>
              <a:rPr lang="en-US" sz="1400" dirty="0" smtClean="0"/>
              <a:t>, </a:t>
            </a:r>
            <a:r>
              <a:rPr lang="en-GB" sz="1400" dirty="0" smtClean="0"/>
              <a:t>P</a:t>
            </a:r>
            <a:r>
              <a:rPr lang="en-GB" sz="1400" dirty="0"/>
              <a:t>. </a:t>
            </a:r>
            <a:r>
              <a:rPr lang="en-GB" sz="1400" dirty="0" err="1"/>
              <a:t>Bambade</a:t>
            </a:r>
            <a:r>
              <a:rPr lang="en-GB" sz="1400" dirty="0"/>
              <a:t> </a:t>
            </a:r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6673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125516</TotalTime>
  <Words>262</Words>
  <Application>Microsoft Macintosh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Custom Design</vt:lpstr>
      <vt:lpstr>Review committees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586</cp:revision>
  <cp:lastPrinted>2012-03-08T15:31:26Z</cp:lastPrinted>
  <dcterms:created xsi:type="dcterms:W3CDTF">2012-03-13T09:18:50Z</dcterms:created>
  <dcterms:modified xsi:type="dcterms:W3CDTF">2013-02-01T08:38:46Z</dcterms:modified>
</cp:coreProperties>
</file>