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46" autoAdjust="0"/>
    <p:restoredTop sz="83977" autoAdjust="0"/>
  </p:normalViewPr>
  <p:slideViewPr>
    <p:cSldViewPr>
      <p:cViewPr>
        <p:scale>
          <a:sx n="100" d="100"/>
          <a:sy n="100" d="100"/>
        </p:scale>
        <p:origin x="-1112" y="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551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3/19/13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552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 Run a test print to make sure your colors work when printed in pure black and white and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2.xml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6.png"/><Relationship Id="rId6" Type="http://schemas.openxmlformats.org/officeDocument/2006/relationships/hyperlink" Target="http://rreps.tpu.ru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0" y="381000"/>
            <a:ext cx="6180224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Mini-workshop for advanced THz and Compton X-ray generation scheme using compact electron accelerator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+mn-lt"/>
              </a:rPr>
              <a:t>A. </a:t>
            </a:r>
            <a:r>
              <a:rPr lang="en-US" sz="2400" dirty="0" err="1" smtClean="0">
                <a:latin typeface="+mn-lt"/>
              </a:rPr>
              <a:t>Aryshev</a:t>
            </a: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On behalf of QB group and </a:t>
            </a:r>
          </a:p>
          <a:p>
            <a:r>
              <a:rPr lang="en-US" sz="2400" dirty="0" smtClean="0">
                <a:latin typeface="+mn-lt"/>
              </a:rPr>
              <a:t>THz collaboration</a:t>
            </a:r>
            <a:endParaRPr lang="en-US" sz="24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3530024"/>
            <a:ext cx="3962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Closing remarks</a:t>
            </a:r>
            <a:endParaRPr lang="en-US" sz="32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6238119"/>
            <a:ext cx="1636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18 – 19 March 2013 </a:t>
            </a:r>
            <a:endParaRPr lang="en-US" sz="1400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 participants, 6 Universities/Labs</a:t>
            </a:r>
          </a:p>
          <a:p>
            <a:r>
              <a:rPr lang="en-US" dirty="0" smtClean="0"/>
              <a:t>13 talks</a:t>
            </a:r>
          </a:p>
          <a:p>
            <a:r>
              <a:rPr lang="en-US" dirty="0" smtClean="0"/>
              <a:t>2 Tours</a:t>
            </a:r>
          </a:p>
          <a:p>
            <a:endParaRPr lang="en-US" dirty="0"/>
          </a:p>
          <a:p>
            <a:r>
              <a:rPr lang="en-US" dirty="0" smtClean="0"/>
              <a:t>Thank all of you for coming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Regular meetings (every 6 month or so)</a:t>
            </a:r>
          </a:p>
          <a:p>
            <a:r>
              <a:rPr lang="en-US" dirty="0" smtClean="0"/>
              <a:t>Name of the meeting</a:t>
            </a:r>
          </a:p>
          <a:p>
            <a:pPr lvl="1"/>
            <a:r>
              <a:rPr lang="en-US" dirty="0" smtClean="0"/>
              <a:t>“AGTAX”, or any other… suggestions are welcome</a:t>
            </a:r>
            <a:endParaRPr lang="en-US" dirty="0"/>
          </a:p>
          <a:p>
            <a:r>
              <a:rPr lang="en-US" dirty="0" smtClean="0"/>
              <a:t>Next meeting -&gt; section on RREPS13 conference (September 2013)</a:t>
            </a:r>
          </a:p>
          <a:p>
            <a:r>
              <a:rPr lang="en-US" dirty="0" smtClean="0"/>
              <a:t>After that -&gt; </a:t>
            </a:r>
            <a:r>
              <a:rPr lang="en-US" dirty="0" err="1" smtClean="0"/>
              <a:t>MEPhI</a:t>
            </a:r>
            <a:r>
              <a:rPr lang="en-US" dirty="0" smtClean="0"/>
              <a:t> (Spring 2014)</a:t>
            </a:r>
          </a:p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607009"/>
      </p:ext>
    </p:extLst>
  </p:cSld>
  <p:clrMapOvr>
    <a:masterClrMapping/>
  </p:clrMapOvr>
  <p:transition xmlns:p14="http://schemas.microsoft.com/office/powerpoint/2010/main"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RREPS`13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-15501" b="-15501"/>
          <a:stretch>
            <a:fillRect/>
          </a:stretch>
        </p:blipFill>
        <p:spPr>
          <a:xfrm>
            <a:off x="762000" y="762000"/>
            <a:ext cx="8077200" cy="42973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 for advanced THz and Compton X-ray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99297"/>
              </p:ext>
            </p:extLst>
          </p:nvPr>
        </p:nvGraphicFramePr>
        <p:xfrm>
          <a:off x="1250950" y="4533900"/>
          <a:ext cx="66421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4" imgW="6642100" imgH="1485900" progId="Word.Document.12">
                  <p:embed/>
                </p:oleObj>
              </mc:Choice>
              <mc:Fallback>
                <p:oleObj name="Document" r:id="rId4" imgW="6642100" imgH="1485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0950" y="4533900"/>
                        <a:ext cx="6642100" cy="148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6248400" y="1752600"/>
            <a:ext cx="2311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see </a:t>
            </a:r>
            <a:r>
              <a:rPr lang="en-US" u="sng" dirty="0">
                <a:hlinkClick r:id="rId6"/>
              </a:rPr>
              <a:t>http://rreps.tpu.ru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3110286"/>
      </p:ext>
    </p:extLst>
  </p:cSld>
  <p:clrMapOvr>
    <a:masterClrMapping/>
  </p:clrMapOvr>
  <p:transition xmlns:p14="http://schemas.microsoft.com/office/powerpoint/2010/main"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380</Words>
  <Application>Microsoft Macintosh PowerPoint</Application>
  <PresentationFormat>On-screen Show (4:3)</PresentationFormat>
  <Paragraphs>52</Paragraphs>
  <Slides>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Training</vt:lpstr>
      <vt:lpstr>Microsoft Word Document</vt:lpstr>
      <vt:lpstr>Mini-workshop for advanced THz and Compton X-ray generation scheme using compact electron accelerator</vt:lpstr>
      <vt:lpstr>Acknowledgements</vt:lpstr>
      <vt:lpstr>Proposal</vt:lpstr>
      <vt:lpstr>RREPS`13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2012-08-07T00:59:54Z</dcterms:created>
  <dcterms:modified xsi:type="dcterms:W3CDTF">2013-03-19T03:33:04Z</dcterms:modified>
</cp:coreProperties>
</file>