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8" r:id="rId2"/>
    <p:sldId id="300" r:id="rId3"/>
    <p:sldId id="299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85D8A"/>
    <a:srgbClr val="C0504D"/>
    <a:srgbClr val="4F81BD"/>
    <a:srgbClr val="0000A4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487" autoAdjust="0"/>
    <p:restoredTop sz="95357" autoAdjust="0"/>
  </p:normalViewPr>
  <p:slideViewPr>
    <p:cSldViewPr showGuides="1">
      <p:cViewPr varScale="1">
        <p:scale>
          <a:sx n="104" d="100"/>
          <a:sy n="104" d="100"/>
        </p:scale>
        <p:origin x="-1068" y="-108"/>
      </p:cViewPr>
      <p:guideLst>
        <p:guide orient="horz"/>
        <p:guide pos="249"/>
        <p:guide pos="476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F318-98ED-4E2F-8E60-F81EB356CF5F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CB8C-AE88-43EF-A1A8-8F6B2B25FA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96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08C5A-9781-48AB-808A-F9A2E5227D5E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152AB-0279-4F27-B745-9AE7AB92DA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3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2427" y="28654"/>
            <a:ext cx="2133600" cy="365125"/>
          </a:xfrm>
        </p:spPr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92B2-F5FD-445D-93B9-70A95FAB2F84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576B2-B9FB-4FBA-AA2B-01EC9D623548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F801-D6CA-4C2E-AFD7-5CD677E8AA8B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B080-DA54-426E-B6A4-F99F580DE40B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97503-2E18-4B12-8C28-DADD2E9F1930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67C6-6942-496D-8C3D-7051A13D73C2}" type="datetime1">
              <a:rPr lang="en-US" smtClean="0"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46098-8FAA-4895-AE5A-89F7508B96F9}" type="datetime1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EE74-E6F9-499A-B01F-1C26019DBE73}" type="datetime1">
              <a:rPr lang="en-US" smtClean="0"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9EA7-A395-4291-B82F-03B37B9B2974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47FC-1E1B-499F-9490-8A905B625E3F}" type="datetime1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16B0C-A480-4701-B444-5B435A76B352}" type="datetime1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EVM update of LIU-PS (1/2)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0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048334"/>
              </p:ext>
            </p:extLst>
          </p:nvPr>
        </p:nvGraphicFramePr>
        <p:xfrm>
          <a:off x="755576" y="620688"/>
          <a:ext cx="7704136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27"/>
                <a:gridCol w="3816557"/>
                <a:gridCol w="576064"/>
                <a:gridCol w="576064"/>
                <a:gridCol w="719416"/>
                <a:gridCol w="576008"/>
              </a:tblGrid>
              <a:tr h="108373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#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Work</a:t>
                      </a:r>
                      <a:r>
                        <a:rPr lang="en-US" baseline="0" dirty="0" smtClean="0">
                          <a:latin typeface="Constantia" pitchFamily="18" charset="0"/>
                        </a:rPr>
                        <a:t> package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Management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</a:rPr>
                        <a:t>600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LIU-PS02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dynamics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</a:rPr>
                        <a:t>140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LIU-PS03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Magnets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</a:rPr>
                        <a:t>1000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LIU-PS04.1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Low-level RF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1395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LIU-PS04.2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High-power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RF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5200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LIU-PS04.3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Transverse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damper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395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LIU-PS04.4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RF controls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WP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LIU-PS05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Power converters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2640</a:t>
                      </a:r>
                      <a:endParaRPr lang="en-GB" sz="1800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LIU-PS06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instrumentation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1012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LIU-PS07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Beam intercepting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devices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600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LIU-PS08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Vacuum system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682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LIU-PS09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Injection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2765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LIU-PS10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Extraction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and transfer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WP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5721670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Unchgd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314051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Updated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6915812" y="828438"/>
            <a:ext cx="122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Budget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 [</a:t>
            </a:r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kCHF</a:t>
            </a:r>
            <a:r>
              <a:rPr lang="en-US" b="1" dirty="0">
                <a:solidFill>
                  <a:schemeClr val="bg1"/>
                </a:solidFill>
                <a:latin typeface="Constantia" pitchFamily="18" charset="0"/>
              </a:rPr>
              <a:t>]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528452" y="966937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Confirm.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7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EVM update of LIU-PS (2/2)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919853"/>
              </p:ext>
            </p:extLst>
          </p:nvPr>
        </p:nvGraphicFramePr>
        <p:xfrm>
          <a:off x="755576" y="620688"/>
          <a:ext cx="7704855" cy="5533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816424"/>
                <a:gridCol w="576064"/>
                <a:gridCol w="576064"/>
                <a:gridCol w="720081"/>
                <a:gridCol w="576062"/>
              </a:tblGrid>
              <a:tr h="108373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#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Work</a:t>
                      </a:r>
                      <a:r>
                        <a:rPr lang="en-US" baseline="0" dirty="0" smtClean="0">
                          <a:latin typeface="Constantia" pitchFamily="18" charset="0"/>
                        </a:rPr>
                        <a:t> package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LIU-PS11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Controls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</a:rPr>
                        <a:t>121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LIU-PS12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Electrical systems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75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LIU-PS13</a:t>
                      </a:r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Cooling and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ventilation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itchFamily="18" charset="0"/>
                        </a:rPr>
                        <a:t>LIU-PS14</a:t>
                      </a:r>
                      <a:endParaRPr lang="en-GB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Installation,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transport, etc.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1470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LIU-PS15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Civil engineering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3100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LIU-PS16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Radiation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protection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 smtClean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560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LIU-PS17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Interlock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systems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LIU-PS18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Alarms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LIU-PS19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Access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system doors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LIU-PS20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Survey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</a:rPr>
                        <a:t>50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itchFamily="18" charset="0"/>
                        </a:rPr>
                        <a:t>LIU-PS21</a:t>
                      </a:r>
                      <a:endParaRPr lang="en-GB" dirty="0" smtClean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onstantia" pitchFamily="18" charset="0"/>
                        </a:rPr>
                        <a:t>Commissioning,</a:t>
                      </a:r>
                      <a:r>
                        <a:rPr lang="en-US" b="1" baseline="0" dirty="0" smtClean="0">
                          <a:latin typeface="Constantia" pitchFamily="18" charset="0"/>
                        </a:rPr>
                        <a:t> operation</a:t>
                      </a:r>
                      <a:endParaRPr lang="en-GB" b="1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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  <a:latin typeface="Constantia" pitchFamily="18" charset="0"/>
                          <a:sym typeface="Wingdings 2"/>
                        </a:rPr>
                        <a:t>230</a:t>
                      </a:r>
                      <a:endParaRPr lang="en-GB" b="1" dirty="0">
                        <a:solidFill>
                          <a:srgbClr val="0000FF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LIU-PS22</a:t>
                      </a:r>
                      <a:endParaRPr lang="en-GB" dirty="0" smtClean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Dismantling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No</a:t>
                      </a:r>
                      <a:r>
                        <a:rPr lang="en-US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nstantia" pitchFamily="18" charset="0"/>
                        </a:rPr>
                        <a:t> WU</a:t>
                      </a:r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5650" y="6238416"/>
            <a:ext cx="7704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</a:rPr>
              <a:t>Next step: Move from ‘draft4’ status to </a:t>
            </a:r>
            <a:r>
              <a:rPr lang="en-US" b="1" dirty="0" smtClean="0">
                <a:solidFill>
                  <a:srgbClr val="FF0000"/>
                </a:solidFill>
                <a:latin typeface="Constantia" pitchFamily="18" charset="0"/>
                <a:sym typeface="Symbol"/>
              </a:rPr>
              <a:t>baseline in EVM (end of Jan.)</a:t>
            </a:r>
            <a:endParaRPr lang="en-GB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721670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Unchgd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314051" y="997399"/>
            <a:ext cx="11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Updated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915812" y="828438"/>
            <a:ext cx="122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Budget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 [</a:t>
            </a:r>
            <a:r>
              <a:rPr lang="en-US" b="1" dirty="0" err="1" smtClean="0">
                <a:solidFill>
                  <a:schemeClr val="bg1"/>
                </a:solidFill>
                <a:latin typeface="Constantia" pitchFamily="18" charset="0"/>
              </a:rPr>
              <a:t>kCHF</a:t>
            </a:r>
            <a:r>
              <a:rPr lang="en-US" b="1" dirty="0">
                <a:solidFill>
                  <a:schemeClr val="bg1"/>
                </a:solidFill>
                <a:latin typeface="Constantia" pitchFamily="18" charset="0"/>
              </a:rPr>
              <a:t>]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528452" y="966937"/>
            <a:ext cx="122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>Confirm.</a:t>
            </a:r>
            <a:endParaRPr lang="en-GB" b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9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Heiko\CPS\LIU-PSUpgradeWorkingGroup\2013-01-16_47thMeeting\budg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38" y="607312"/>
            <a:ext cx="7517498" cy="564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LIU-PS budget 2013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55664" y="607311"/>
            <a:ext cx="1914472" cy="56495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46432" y="6326464"/>
            <a:ext cx="77048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0000FF"/>
                </a:solidFill>
                <a:latin typeface="Constantia" pitchFamily="18" charset="0"/>
              </a:rPr>
              <a:t>Global cut by 26 % (all machines) </a:t>
            </a:r>
            <a:r>
              <a:rPr lang="en-US" sz="1700" dirty="0" smtClean="0">
                <a:solidFill>
                  <a:srgbClr val="0000FF"/>
                </a:solidFill>
                <a:latin typeface="Constantia" pitchFamily="18" charset="0"/>
                <a:sym typeface="Symbol"/>
              </a:rPr>
              <a:t> Adjustments according to needs during year</a:t>
            </a:r>
            <a:endParaRPr lang="en-GB" sz="1700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2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9089</TotalTime>
  <Words>212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Heiko Damerau</dc:title>
  <dc:creator>hdamerau</dc:creator>
  <cp:lastModifiedBy>hdamerau</cp:lastModifiedBy>
  <cp:revision>874</cp:revision>
  <dcterms:created xsi:type="dcterms:W3CDTF">2011-10-25T20:17:17Z</dcterms:created>
  <dcterms:modified xsi:type="dcterms:W3CDTF">2013-01-15T19:56:13Z</dcterms:modified>
</cp:coreProperties>
</file>